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sldIdLst>
    <p:sldId id="769" r:id="rId2"/>
    <p:sldId id="771" r:id="rId3"/>
    <p:sldId id="1123" r:id="rId4"/>
    <p:sldId id="1352" r:id="rId5"/>
    <p:sldId id="1330" r:id="rId6"/>
    <p:sldId id="1277" r:id="rId7"/>
    <p:sldId id="1278" r:id="rId8"/>
    <p:sldId id="1279" r:id="rId9"/>
    <p:sldId id="325" r:id="rId10"/>
    <p:sldId id="1040" r:id="rId11"/>
    <p:sldId id="1691" r:id="rId12"/>
    <p:sldId id="1152" r:id="rId13"/>
    <p:sldId id="1997" r:id="rId14"/>
    <p:sldId id="753" r:id="rId15"/>
    <p:sldId id="754" r:id="rId16"/>
    <p:sldId id="262" r:id="rId17"/>
    <p:sldId id="1998" r:id="rId1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94" d="100"/>
          <a:sy n="94" d="100"/>
        </p:scale>
        <p:origin x="90" y="21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FB35B7D-9AD9-49A9-9AFB-C97DB03CFAF8}" type="datetimeFigureOut">
              <a:rPr lang="zh-CN" altLang="en-US" smtClean="0"/>
              <a:t>2022/8/17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1ACE9C8-ACF6-4CCF-929C-99AB210F1E7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84033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ACE9C8-ACF6-4CCF-929C-99AB210F1E71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866640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ACE9C8-ACF6-4CCF-929C-99AB210F1E71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975379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ACE9C8-ACF6-4CCF-929C-99AB210F1E71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775247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ACE9C8-ACF6-4CCF-929C-99AB210F1E71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11183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ACE9C8-ACF6-4CCF-929C-99AB210F1E71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528009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ACE9C8-ACF6-4CCF-929C-99AB210F1E71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994847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ACE9C8-ACF6-4CCF-929C-99AB210F1E71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58043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ACE9C8-ACF6-4CCF-929C-99AB210F1E71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967115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ACE9C8-ACF6-4CCF-929C-99AB210F1E71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099860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ACE9C8-ACF6-4CCF-929C-99AB210F1E71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866090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ACE9C8-ACF6-4CCF-929C-99AB210F1E71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975850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ACE9C8-ACF6-4CCF-929C-99AB210F1E71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60742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ACE9C8-ACF6-4CCF-929C-99AB210F1E71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099900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ACE9C8-ACF6-4CCF-929C-99AB210F1E71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118638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ACE9C8-ACF6-4CCF-929C-99AB210F1E71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965727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ACE9C8-ACF6-4CCF-929C-99AB210F1E71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651006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8E2A6B8D-9525-ADF1-1214-7CF78435B1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5DA50D-BA0E-4A88-97A8-AD45FFCA5ACA}" type="datetimeFigureOut">
              <a:rPr lang="zh-CN" altLang="en-US" smtClean="0"/>
              <a:t>2022/8/17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5091BEC5-E4CB-1E41-4ADB-9467DFEAEC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414DB760-51DA-B1EC-D886-D348C63263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01581C-3A63-43F2-B2FE-742893F3CE2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57214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ai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D1F50C-AC29-43DC-9200-D44C323E6D41}" type="datetime1">
              <a:rPr lang="en-US" smtClean="0"/>
              <a:t>8/17/2022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10D1D2-A5C5-4520-877C-7F28899EB2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95947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age BG Fix Slide Nu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7" name="Btm Accent 1 BG"/>
          <p:cNvGrpSpPr/>
          <p:nvPr/>
        </p:nvGrpSpPr>
        <p:grpSpPr>
          <a:xfrm>
            <a:off x="7" y="4893303"/>
            <a:ext cx="2624120" cy="1964710"/>
            <a:chOff x="2" y="4877497"/>
            <a:chExt cx="2012561" cy="1980516"/>
          </a:xfrm>
        </p:grpSpPr>
        <p:sp>
          <p:nvSpPr>
            <p:cNvPr id="68" name="Rectangle 15"/>
            <p:cNvSpPr>
              <a:spLocks noChangeArrowheads="1"/>
            </p:cNvSpPr>
            <p:nvPr/>
          </p:nvSpPr>
          <p:spPr bwMode="auto">
            <a:xfrm>
              <a:off x="1342743" y="6198530"/>
              <a:ext cx="669820" cy="659483"/>
            </a:xfrm>
            <a:prstGeom prst="rect">
              <a:avLst/>
            </a:prstGeom>
            <a:solidFill>
              <a:schemeClr val="accent1">
                <a:alpha val="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1"/>
            </a:p>
          </p:txBody>
        </p:sp>
        <p:sp>
          <p:nvSpPr>
            <p:cNvPr id="69" name="Rectangle 17"/>
            <p:cNvSpPr>
              <a:spLocks noChangeArrowheads="1"/>
            </p:cNvSpPr>
            <p:nvPr/>
          </p:nvSpPr>
          <p:spPr bwMode="auto">
            <a:xfrm>
              <a:off x="669821" y="6198530"/>
              <a:ext cx="672921" cy="659483"/>
            </a:xfrm>
            <a:prstGeom prst="rect">
              <a:avLst/>
            </a:prstGeom>
            <a:solidFill>
              <a:schemeClr val="accent1">
                <a:alpha val="7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1"/>
            </a:p>
          </p:txBody>
        </p:sp>
        <p:sp>
          <p:nvSpPr>
            <p:cNvPr id="70" name="Rectangle 19"/>
            <p:cNvSpPr>
              <a:spLocks noChangeArrowheads="1"/>
            </p:cNvSpPr>
            <p:nvPr/>
          </p:nvSpPr>
          <p:spPr bwMode="auto">
            <a:xfrm>
              <a:off x="2" y="6198530"/>
              <a:ext cx="669819" cy="659483"/>
            </a:xfrm>
            <a:prstGeom prst="rect">
              <a:avLst/>
            </a:prstGeom>
            <a:solidFill>
              <a:schemeClr val="accent1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1"/>
            </a:p>
          </p:txBody>
        </p:sp>
        <p:sp>
          <p:nvSpPr>
            <p:cNvPr id="71" name="Freeform 31"/>
            <p:cNvSpPr>
              <a:spLocks/>
            </p:cNvSpPr>
            <p:nvPr/>
          </p:nvSpPr>
          <p:spPr bwMode="auto">
            <a:xfrm>
              <a:off x="669821" y="5538013"/>
              <a:ext cx="672921" cy="660516"/>
            </a:xfrm>
            <a:custGeom>
              <a:avLst/>
              <a:gdLst>
                <a:gd name="T0" fmla="*/ 651 w 651"/>
                <a:gd name="T1" fmla="*/ 0 h 639"/>
                <a:gd name="T2" fmla="*/ 651 w 651"/>
                <a:gd name="T3" fmla="*/ 0 h 639"/>
                <a:gd name="T4" fmla="*/ 0 w 651"/>
                <a:gd name="T5" fmla="*/ 0 h 639"/>
                <a:gd name="T6" fmla="*/ 0 w 651"/>
                <a:gd name="T7" fmla="*/ 639 h 639"/>
                <a:gd name="T8" fmla="*/ 651 w 651"/>
                <a:gd name="T9" fmla="*/ 639 h 639"/>
                <a:gd name="T10" fmla="*/ 651 w 651"/>
                <a:gd name="T11" fmla="*/ 0 h 6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51" h="639">
                  <a:moveTo>
                    <a:pt x="651" y="0"/>
                  </a:moveTo>
                  <a:lnTo>
                    <a:pt x="651" y="0"/>
                  </a:lnTo>
                  <a:lnTo>
                    <a:pt x="0" y="0"/>
                  </a:lnTo>
                  <a:lnTo>
                    <a:pt x="0" y="639"/>
                  </a:lnTo>
                  <a:lnTo>
                    <a:pt x="651" y="639"/>
                  </a:lnTo>
                  <a:lnTo>
                    <a:pt x="651" y="0"/>
                  </a:lnTo>
                  <a:close/>
                </a:path>
              </a:pathLst>
            </a:custGeom>
            <a:solidFill>
              <a:schemeClr val="accent1">
                <a:alpha val="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1"/>
            </a:p>
          </p:txBody>
        </p:sp>
        <p:sp>
          <p:nvSpPr>
            <p:cNvPr id="72" name="Freeform 33"/>
            <p:cNvSpPr>
              <a:spLocks/>
            </p:cNvSpPr>
            <p:nvPr/>
          </p:nvSpPr>
          <p:spPr bwMode="auto">
            <a:xfrm>
              <a:off x="2" y="5538013"/>
              <a:ext cx="669820" cy="660516"/>
            </a:xfrm>
            <a:custGeom>
              <a:avLst/>
              <a:gdLst>
                <a:gd name="T0" fmla="*/ 648 w 648"/>
                <a:gd name="T1" fmla="*/ 0 h 639"/>
                <a:gd name="T2" fmla="*/ 648 w 648"/>
                <a:gd name="T3" fmla="*/ 0 h 639"/>
                <a:gd name="T4" fmla="*/ 0 w 648"/>
                <a:gd name="T5" fmla="*/ 0 h 639"/>
                <a:gd name="T6" fmla="*/ 0 w 648"/>
                <a:gd name="T7" fmla="*/ 639 h 639"/>
                <a:gd name="T8" fmla="*/ 648 w 648"/>
                <a:gd name="T9" fmla="*/ 639 h 639"/>
                <a:gd name="T10" fmla="*/ 648 w 648"/>
                <a:gd name="T11" fmla="*/ 0 h 6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48" h="639">
                  <a:moveTo>
                    <a:pt x="648" y="0"/>
                  </a:moveTo>
                  <a:lnTo>
                    <a:pt x="648" y="0"/>
                  </a:lnTo>
                  <a:lnTo>
                    <a:pt x="0" y="0"/>
                  </a:lnTo>
                  <a:lnTo>
                    <a:pt x="0" y="639"/>
                  </a:lnTo>
                  <a:lnTo>
                    <a:pt x="648" y="639"/>
                  </a:lnTo>
                  <a:lnTo>
                    <a:pt x="648" y="0"/>
                  </a:lnTo>
                  <a:close/>
                </a:path>
              </a:pathLst>
            </a:custGeom>
            <a:solidFill>
              <a:schemeClr val="accent1">
                <a:alpha val="7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1"/>
            </a:p>
          </p:txBody>
        </p:sp>
        <p:sp>
          <p:nvSpPr>
            <p:cNvPr id="73" name="Freeform 45"/>
            <p:cNvSpPr>
              <a:spLocks/>
            </p:cNvSpPr>
            <p:nvPr/>
          </p:nvSpPr>
          <p:spPr bwMode="auto">
            <a:xfrm>
              <a:off x="2" y="4877497"/>
              <a:ext cx="669820" cy="660516"/>
            </a:xfrm>
            <a:custGeom>
              <a:avLst/>
              <a:gdLst>
                <a:gd name="T0" fmla="*/ 648 w 648"/>
                <a:gd name="T1" fmla="*/ 0 h 639"/>
                <a:gd name="T2" fmla="*/ 648 w 648"/>
                <a:gd name="T3" fmla="*/ 0 h 639"/>
                <a:gd name="T4" fmla="*/ 0 w 648"/>
                <a:gd name="T5" fmla="*/ 0 h 639"/>
                <a:gd name="T6" fmla="*/ 0 w 648"/>
                <a:gd name="T7" fmla="*/ 639 h 639"/>
                <a:gd name="T8" fmla="*/ 648 w 648"/>
                <a:gd name="T9" fmla="*/ 639 h 639"/>
                <a:gd name="T10" fmla="*/ 648 w 648"/>
                <a:gd name="T11" fmla="*/ 0 h 6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48" h="639">
                  <a:moveTo>
                    <a:pt x="648" y="0"/>
                  </a:moveTo>
                  <a:lnTo>
                    <a:pt x="648" y="0"/>
                  </a:lnTo>
                  <a:lnTo>
                    <a:pt x="0" y="0"/>
                  </a:lnTo>
                  <a:lnTo>
                    <a:pt x="0" y="639"/>
                  </a:lnTo>
                  <a:lnTo>
                    <a:pt x="648" y="639"/>
                  </a:lnTo>
                  <a:lnTo>
                    <a:pt x="648" y="0"/>
                  </a:lnTo>
                  <a:close/>
                </a:path>
              </a:pathLst>
            </a:custGeom>
            <a:solidFill>
              <a:schemeClr val="accent1">
                <a:alpha val="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351"/>
            </a:p>
          </p:txBody>
        </p:sp>
      </p:grp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ctr"/>
            <a:fld id="{94184EA0-E874-41BA-B774-A261C6DD75B1}" type="datetime2">
              <a:rPr lang="en-US" smtClean="0"/>
              <a:pPr algn="ctr"/>
              <a:t>Wednesday, August 17, 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178803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Fu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199114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Mast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hape 11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258434280"/>
      </p:ext>
    </p:extLst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7" name="Прямая соединительная линия 8">
            <a:extLst>
              <a:ext uri="{FF2B5EF4-FFF2-40B4-BE49-F238E27FC236}">
                <a16:creationId xmlns:a16="http://schemas.microsoft.com/office/drawing/2014/main" id="{52E9C7B9-3FB0-9D45-9B9A-D9F8C69FBFA0}"/>
              </a:ext>
            </a:extLst>
          </p:cNvPr>
          <p:cNvCxnSpPr/>
          <p:nvPr userDrawn="1"/>
        </p:nvCxnSpPr>
        <p:spPr>
          <a:xfrm flipV="1">
            <a:off x="-2403945" y="-198783"/>
            <a:ext cx="0" cy="6858000"/>
          </a:xfrm>
          <a:prstGeom prst="line">
            <a:avLst/>
          </a:prstGeom>
          <a:ln>
            <a:solidFill>
              <a:schemeClr val="tx1">
                <a:alpha val="2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015935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2000">
        <p14:prism/>
      </p:transition>
    </mc:Choice>
    <mc:Fallback xmlns=""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extLst>
    <p:ext uri="{DCECCB84-F9BA-43D5-87BE-67443E8EF086}">
      <p15:sldGuideLst xmlns:p15="http://schemas.microsoft.com/office/powerpoint/2012/main"/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968143C-4762-95FA-A2FD-CF5E79EDD0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2B8CF630-2E2A-49A2-6316-FB08A764765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61D9298-82DD-8B9E-14EF-4459A8804A5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75DA50D-BA0E-4A88-97A8-AD45FFCA5ACA}" type="datetimeFigureOut">
              <a:rPr lang="zh-CN" altLang="en-US" smtClean="0"/>
              <a:t>2022/8/17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949B03-2505-C202-3FA9-316BBF4F696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23012B6-18CE-CCEC-7BCF-BF465A5F2BC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01581C-3A63-43F2-B2FE-742893F3CE2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23286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60" r:id="rId2"/>
    <p:sldLayoutId id="2147483661" r:id="rId3"/>
    <p:sldLayoutId id="2147483662" r:id="rId4"/>
    <p:sldLayoutId id="2147483663" r:id="rId5"/>
    <p:sldLayoutId id="2147483664" r:id="rId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Relationship Id="rId9" Type="http://schemas.openxmlformats.org/officeDocument/2006/relationships/image" Target="../media/image7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10D1D2-A5C5-4520-877C-7F28899EB247}" type="slidenum">
              <a:rPr lang="en-US" smtClean="0">
                <a:cs typeface="+mn-ea"/>
                <a:sym typeface="+mn-lt"/>
              </a:rPr>
              <a:t>1</a:t>
            </a:fld>
            <a:endParaRPr lang="en-US">
              <a:cs typeface="+mn-ea"/>
              <a:sym typeface="+mn-lt"/>
            </a:endParaRPr>
          </a:p>
        </p:txBody>
      </p:sp>
      <p:grpSp>
        <p:nvGrpSpPr>
          <p:cNvPr id="5" name="Group 4"/>
          <p:cNvGrpSpPr/>
          <p:nvPr/>
        </p:nvGrpSpPr>
        <p:grpSpPr>
          <a:xfrm>
            <a:off x="3054350" y="2712720"/>
            <a:ext cx="6070600" cy="4140518"/>
            <a:chOff x="3054350" y="3195638"/>
            <a:chExt cx="6070600" cy="3657600"/>
          </a:xfrm>
          <a:solidFill>
            <a:schemeClr val="tx2">
              <a:lumMod val="75000"/>
            </a:schemeClr>
          </a:solidFill>
        </p:grpSpPr>
        <p:sp>
          <p:nvSpPr>
            <p:cNvPr id="6" name="Freeform 19"/>
            <p:cNvSpPr>
              <a:spLocks/>
            </p:cNvSpPr>
            <p:nvPr/>
          </p:nvSpPr>
          <p:spPr bwMode="auto">
            <a:xfrm>
              <a:off x="3054350" y="3195638"/>
              <a:ext cx="2782888" cy="3657600"/>
            </a:xfrm>
            <a:custGeom>
              <a:avLst/>
              <a:gdLst>
                <a:gd name="T0" fmla="*/ 665 w 665"/>
                <a:gd name="T1" fmla="*/ 0 h 873"/>
                <a:gd name="T2" fmla="*/ 661 w 665"/>
                <a:gd name="T3" fmla="*/ 0 h 873"/>
                <a:gd name="T4" fmla="*/ 0 w 665"/>
                <a:gd name="T5" fmla="*/ 873 h 873"/>
                <a:gd name="T6" fmla="*/ 46 w 665"/>
                <a:gd name="T7" fmla="*/ 873 h 873"/>
                <a:gd name="T8" fmla="*/ 665 w 665"/>
                <a:gd name="T9" fmla="*/ 0 h 8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5" h="873">
                  <a:moveTo>
                    <a:pt x="665" y="0"/>
                  </a:moveTo>
                  <a:cubicBezTo>
                    <a:pt x="664" y="0"/>
                    <a:pt x="662" y="0"/>
                    <a:pt x="661" y="0"/>
                  </a:cubicBezTo>
                  <a:cubicBezTo>
                    <a:pt x="558" y="291"/>
                    <a:pt x="338" y="582"/>
                    <a:pt x="0" y="873"/>
                  </a:cubicBezTo>
                  <a:cubicBezTo>
                    <a:pt x="15" y="873"/>
                    <a:pt x="31" y="873"/>
                    <a:pt x="46" y="873"/>
                  </a:cubicBezTo>
                  <a:cubicBezTo>
                    <a:pt x="363" y="582"/>
                    <a:pt x="569" y="291"/>
                    <a:pt x="6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7" name="Freeform 20"/>
            <p:cNvSpPr>
              <a:spLocks noEditPoints="1"/>
            </p:cNvSpPr>
            <p:nvPr/>
          </p:nvSpPr>
          <p:spPr bwMode="auto">
            <a:xfrm>
              <a:off x="3359150" y="3195638"/>
              <a:ext cx="5464175" cy="3657600"/>
            </a:xfrm>
            <a:custGeom>
              <a:avLst/>
              <a:gdLst>
                <a:gd name="T0" fmla="*/ 711 w 1306"/>
                <a:gd name="T1" fmla="*/ 0 h 873"/>
                <a:gd name="T2" fmla="*/ 655 w 1306"/>
                <a:gd name="T3" fmla="*/ 0 h 873"/>
                <a:gd name="T4" fmla="*/ 656 w 1306"/>
                <a:gd name="T5" fmla="*/ 21 h 873"/>
                <a:gd name="T6" fmla="*/ 650 w 1306"/>
                <a:gd name="T7" fmla="*/ 21 h 873"/>
                <a:gd name="T8" fmla="*/ 650 w 1306"/>
                <a:gd name="T9" fmla="*/ 0 h 873"/>
                <a:gd name="T10" fmla="*/ 594 w 1306"/>
                <a:gd name="T11" fmla="*/ 0 h 873"/>
                <a:gd name="T12" fmla="*/ 0 w 1306"/>
                <a:gd name="T13" fmla="*/ 873 h 873"/>
                <a:gd name="T14" fmla="*/ 623 w 1306"/>
                <a:gd name="T15" fmla="*/ 873 h 873"/>
                <a:gd name="T16" fmla="*/ 624 w 1306"/>
                <a:gd name="T17" fmla="*/ 849 h 873"/>
                <a:gd name="T18" fmla="*/ 681 w 1306"/>
                <a:gd name="T19" fmla="*/ 849 h 873"/>
                <a:gd name="T20" fmla="*/ 682 w 1306"/>
                <a:gd name="T21" fmla="*/ 873 h 873"/>
                <a:gd name="T22" fmla="*/ 1306 w 1306"/>
                <a:gd name="T23" fmla="*/ 873 h 873"/>
                <a:gd name="T24" fmla="*/ 711 w 1306"/>
                <a:gd name="T25" fmla="*/ 0 h 873"/>
                <a:gd name="T26" fmla="*/ 649 w 1306"/>
                <a:gd name="T27" fmla="*/ 70 h 873"/>
                <a:gd name="T28" fmla="*/ 656 w 1306"/>
                <a:gd name="T29" fmla="*/ 70 h 873"/>
                <a:gd name="T30" fmla="*/ 657 w 1306"/>
                <a:gd name="T31" fmla="*/ 119 h 873"/>
                <a:gd name="T32" fmla="*/ 648 w 1306"/>
                <a:gd name="T33" fmla="*/ 119 h 873"/>
                <a:gd name="T34" fmla="*/ 649 w 1306"/>
                <a:gd name="T35" fmla="*/ 70 h 873"/>
                <a:gd name="T36" fmla="*/ 647 w 1306"/>
                <a:gd name="T37" fmla="*/ 167 h 873"/>
                <a:gd name="T38" fmla="*/ 658 w 1306"/>
                <a:gd name="T39" fmla="*/ 167 h 873"/>
                <a:gd name="T40" fmla="*/ 659 w 1306"/>
                <a:gd name="T41" fmla="*/ 216 h 873"/>
                <a:gd name="T42" fmla="*/ 646 w 1306"/>
                <a:gd name="T43" fmla="*/ 216 h 873"/>
                <a:gd name="T44" fmla="*/ 647 w 1306"/>
                <a:gd name="T45" fmla="*/ 167 h 873"/>
                <a:gd name="T46" fmla="*/ 645 w 1306"/>
                <a:gd name="T47" fmla="*/ 265 h 873"/>
                <a:gd name="T48" fmla="*/ 660 w 1306"/>
                <a:gd name="T49" fmla="*/ 265 h 873"/>
                <a:gd name="T50" fmla="*/ 662 w 1306"/>
                <a:gd name="T51" fmla="*/ 313 h 873"/>
                <a:gd name="T52" fmla="*/ 644 w 1306"/>
                <a:gd name="T53" fmla="*/ 313 h 873"/>
                <a:gd name="T54" fmla="*/ 645 w 1306"/>
                <a:gd name="T55" fmla="*/ 265 h 873"/>
                <a:gd name="T56" fmla="*/ 642 w 1306"/>
                <a:gd name="T57" fmla="*/ 362 h 873"/>
                <a:gd name="T58" fmla="*/ 663 w 1306"/>
                <a:gd name="T59" fmla="*/ 362 h 873"/>
                <a:gd name="T60" fmla="*/ 664 w 1306"/>
                <a:gd name="T61" fmla="*/ 411 h 873"/>
                <a:gd name="T62" fmla="*/ 641 w 1306"/>
                <a:gd name="T63" fmla="*/ 411 h 873"/>
                <a:gd name="T64" fmla="*/ 642 w 1306"/>
                <a:gd name="T65" fmla="*/ 362 h 873"/>
                <a:gd name="T66" fmla="*/ 639 w 1306"/>
                <a:gd name="T67" fmla="*/ 460 h 873"/>
                <a:gd name="T68" fmla="*/ 666 w 1306"/>
                <a:gd name="T69" fmla="*/ 460 h 873"/>
                <a:gd name="T70" fmla="*/ 668 w 1306"/>
                <a:gd name="T71" fmla="*/ 508 h 873"/>
                <a:gd name="T72" fmla="*/ 638 w 1306"/>
                <a:gd name="T73" fmla="*/ 508 h 873"/>
                <a:gd name="T74" fmla="*/ 639 w 1306"/>
                <a:gd name="T75" fmla="*/ 460 h 873"/>
                <a:gd name="T76" fmla="*/ 636 w 1306"/>
                <a:gd name="T77" fmla="*/ 557 h 873"/>
                <a:gd name="T78" fmla="*/ 669 w 1306"/>
                <a:gd name="T79" fmla="*/ 557 h 873"/>
                <a:gd name="T80" fmla="*/ 671 w 1306"/>
                <a:gd name="T81" fmla="*/ 606 h 873"/>
                <a:gd name="T82" fmla="*/ 634 w 1306"/>
                <a:gd name="T83" fmla="*/ 606 h 873"/>
                <a:gd name="T84" fmla="*/ 636 w 1306"/>
                <a:gd name="T85" fmla="*/ 557 h 873"/>
                <a:gd name="T86" fmla="*/ 632 w 1306"/>
                <a:gd name="T87" fmla="*/ 654 h 873"/>
                <a:gd name="T88" fmla="*/ 673 w 1306"/>
                <a:gd name="T89" fmla="*/ 654 h 873"/>
                <a:gd name="T90" fmla="*/ 675 w 1306"/>
                <a:gd name="T91" fmla="*/ 703 h 873"/>
                <a:gd name="T92" fmla="*/ 630 w 1306"/>
                <a:gd name="T93" fmla="*/ 703 h 873"/>
                <a:gd name="T94" fmla="*/ 632 w 1306"/>
                <a:gd name="T95" fmla="*/ 654 h 873"/>
                <a:gd name="T96" fmla="*/ 626 w 1306"/>
                <a:gd name="T97" fmla="*/ 800 h 873"/>
                <a:gd name="T98" fmla="*/ 628 w 1306"/>
                <a:gd name="T99" fmla="*/ 752 h 873"/>
                <a:gd name="T100" fmla="*/ 677 w 1306"/>
                <a:gd name="T101" fmla="*/ 752 h 873"/>
                <a:gd name="T102" fmla="*/ 679 w 1306"/>
                <a:gd name="T103" fmla="*/ 800 h 873"/>
                <a:gd name="T104" fmla="*/ 626 w 1306"/>
                <a:gd name="T105" fmla="*/ 800 h 8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306" h="873">
                  <a:moveTo>
                    <a:pt x="711" y="0"/>
                  </a:moveTo>
                  <a:cubicBezTo>
                    <a:pt x="692" y="0"/>
                    <a:pt x="674" y="0"/>
                    <a:pt x="655" y="0"/>
                  </a:cubicBezTo>
                  <a:cubicBezTo>
                    <a:pt x="655" y="7"/>
                    <a:pt x="656" y="14"/>
                    <a:pt x="656" y="21"/>
                  </a:cubicBezTo>
                  <a:cubicBezTo>
                    <a:pt x="654" y="21"/>
                    <a:pt x="652" y="21"/>
                    <a:pt x="650" y="21"/>
                  </a:cubicBezTo>
                  <a:cubicBezTo>
                    <a:pt x="650" y="14"/>
                    <a:pt x="650" y="7"/>
                    <a:pt x="650" y="0"/>
                  </a:cubicBezTo>
                  <a:cubicBezTo>
                    <a:pt x="631" y="0"/>
                    <a:pt x="613" y="0"/>
                    <a:pt x="594" y="0"/>
                  </a:cubicBezTo>
                  <a:cubicBezTo>
                    <a:pt x="502" y="291"/>
                    <a:pt x="304" y="582"/>
                    <a:pt x="0" y="873"/>
                  </a:cubicBezTo>
                  <a:cubicBezTo>
                    <a:pt x="207" y="873"/>
                    <a:pt x="415" y="873"/>
                    <a:pt x="623" y="873"/>
                  </a:cubicBezTo>
                  <a:cubicBezTo>
                    <a:pt x="623" y="865"/>
                    <a:pt x="624" y="857"/>
                    <a:pt x="624" y="849"/>
                  </a:cubicBezTo>
                  <a:cubicBezTo>
                    <a:pt x="643" y="849"/>
                    <a:pt x="662" y="849"/>
                    <a:pt x="681" y="849"/>
                  </a:cubicBezTo>
                  <a:cubicBezTo>
                    <a:pt x="682" y="857"/>
                    <a:pt x="682" y="865"/>
                    <a:pt x="682" y="873"/>
                  </a:cubicBezTo>
                  <a:cubicBezTo>
                    <a:pt x="890" y="873"/>
                    <a:pt x="1098" y="873"/>
                    <a:pt x="1306" y="873"/>
                  </a:cubicBezTo>
                  <a:cubicBezTo>
                    <a:pt x="1002" y="582"/>
                    <a:pt x="803" y="291"/>
                    <a:pt x="711" y="0"/>
                  </a:cubicBezTo>
                  <a:close/>
                  <a:moveTo>
                    <a:pt x="649" y="70"/>
                  </a:moveTo>
                  <a:cubicBezTo>
                    <a:pt x="651" y="70"/>
                    <a:pt x="654" y="70"/>
                    <a:pt x="656" y="70"/>
                  </a:cubicBezTo>
                  <a:cubicBezTo>
                    <a:pt x="657" y="86"/>
                    <a:pt x="657" y="103"/>
                    <a:pt x="657" y="119"/>
                  </a:cubicBezTo>
                  <a:cubicBezTo>
                    <a:pt x="654" y="119"/>
                    <a:pt x="651" y="119"/>
                    <a:pt x="648" y="119"/>
                  </a:cubicBezTo>
                  <a:cubicBezTo>
                    <a:pt x="648" y="103"/>
                    <a:pt x="649" y="86"/>
                    <a:pt x="649" y="70"/>
                  </a:cubicBezTo>
                  <a:close/>
                  <a:moveTo>
                    <a:pt x="647" y="167"/>
                  </a:moveTo>
                  <a:cubicBezTo>
                    <a:pt x="651" y="167"/>
                    <a:pt x="655" y="167"/>
                    <a:pt x="658" y="167"/>
                  </a:cubicBezTo>
                  <a:cubicBezTo>
                    <a:pt x="659" y="184"/>
                    <a:pt x="659" y="200"/>
                    <a:pt x="659" y="216"/>
                  </a:cubicBezTo>
                  <a:cubicBezTo>
                    <a:pt x="655" y="216"/>
                    <a:pt x="650" y="216"/>
                    <a:pt x="646" y="216"/>
                  </a:cubicBezTo>
                  <a:cubicBezTo>
                    <a:pt x="646" y="200"/>
                    <a:pt x="647" y="184"/>
                    <a:pt x="647" y="167"/>
                  </a:cubicBezTo>
                  <a:close/>
                  <a:moveTo>
                    <a:pt x="645" y="265"/>
                  </a:moveTo>
                  <a:cubicBezTo>
                    <a:pt x="650" y="265"/>
                    <a:pt x="655" y="265"/>
                    <a:pt x="660" y="265"/>
                  </a:cubicBezTo>
                  <a:cubicBezTo>
                    <a:pt x="661" y="281"/>
                    <a:pt x="661" y="297"/>
                    <a:pt x="662" y="313"/>
                  </a:cubicBezTo>
                  <a:cubicBezTo>
                    <a:pt x="656" y="313"/>
                    <a:pt x="650" y="313"/>
                    <a:pt x="644" y="313"/>
                  </a:cubicBezTo>
                  <a:cubicBezTo>
                    <a:pt x="644" y="297"/>
                    <a:pt x="644" y="281"/>
                    <a:pt x="645" y="265"/>
                  </a:cubicBezTo>
                  <a:close/>
                  <a:moveTo>
                    <a:pt x="642" y="362"/>
                  </a:moveTo>
                  <a:cubicBezTo>
                    <a:pt x="649" y="362"/>
                    <a:pt x="656" y="362"/>
                    <a:pt x="663" y="362"/>
                  </a:cubicBezTo>
                  <a:cubicBezTo>
                    <a:pt x="664" y="378"/>
                    <a:pt x="664" y="395"/>
                    <a:pt x="664" y="411"/>
                  </a:cubicBezTo>
                  <a:cubicBezTo>
                    <a:pt x="657" y="411"/>
                    <a:pt x="649" y="411"/>
                    <a:pt x="641" y="411"/>
                  </a:cubicBezTo>
                  <a:cubicBezTo>
                    <a:pt x="641" y="395"/>
                    <a:pt x="642" y="378"/>
                    <a:pt x="642" y="362"/>
                  </a:cubicBezTo>
                  <a:close/>
                  <a:moveTo>
                    <a:pt x="639" y="460"/>
                  </a:moveTo>
                  <a:cubicBezTo>
                    <a:pt x="648" y="460"/>
                    <a:pt x="657" y="460"/>
                    <a:pt x="666" y="460"/>
                  </a:cubicBezTo>
                  <a:cubicBezTo>
                    <a:pt x="667" y="476"/>
                    <a:pt x="667" y="492"/>
                    <a:pt x="668" y="508"/>
                  </a:cubicBezTo>
                  <a:cubicBezTo>
                    <a:pt x="658" y="508"/>
                    <a:pt x="648" y="508"/>
                    <a:pt x="638" y="508"/>
                  </a:cubicBezTo>
                  <a:cubicBezTo>
                    <a:pt x="638" y="492"/>
                    <a:pt x="639" y="476"/>
                    <a:pt x="639" y="460"/>
                  </a:cubicBezTo>
                  <a:close/>
                  <a:moveTo>
                    <a:pt x="636" y="557"/>
                  </a:moveTo>
                  <a:cubicBezTo>
                    <a:pt x="647" y="557"/>
                    <a:pt x="658" y="557"/>
                    <a:pt x="669" y="557"/>
                  </a:cubicBezTo>
                  <a:cubicBezTo>
                    <a:pt x="670" y="573"/>
                    <a:pt x="670" y="589"/>
                    <a:pt x="671" y="606"/>
                  </a:cubicBezTo>
                  <a:cubicBezTo>
                    <a:pt x="659" y="606"/>
                    <a:pt x="646" y="606"/>
                    <a:pt x="634" y="606"/>
                  </a:cubicBezTo>
                  <a:cubicBezTo>
                    <a:pt x="635" y="589"/>
                    <a:pt x="635" y="573"/>
                    <a:pt x="636" y="557"/>
                  </a:cubicBezTo>
                  <a:close/>
                  <a:moveTo>
                    <a:pt x="632" y="654"/>
                  </a:moveTo>
                  <a:cubicBezTo>
                    <a:pt x="646" y="654"/>
                    <a:pt x="659" y="654"/>
                    <a:pt x="673" y="654"/>
                  </a:cubicBezTo>
                  <a:cubicBezTo>
                    <a:pt x="674" y="670"/>
                    <a:pt x="674" y="687"/>
                    <a:pt x="675" y="703"/>
                  </a:cubicBezTo>
                  <a:cubicBezTo>
                    <a:pt x="660" y="703"/>
                    <a:pt x="645" y="703"/>
                    <a:pt x="630" y="703"/>
                  </a:cubicBezTo>
                  <a:cubicBezTo>
                    <a:pt x="631" y="687"/>
                    <a:pt x="632" y="670"/>
                    <a:pt x="632" y="654"/>
                  </a:cubicBezTo>
                  <a:close/>
                  <a:moveTo>
                    <a:pt x="626" y="800"/>
                  </a:moveTo>
                  <a:cubicBezTo>
                    <a:pt x="627" y="784"/>
                    <a:pt x="628" y="768"/>
                    <a:pt x="628" y="752"/>
                  </a:cubicBezTo>
                  <a:cubicBezTo>
                    <a:pt x="645" y="752"/>
                    <a:pt x="661" y="752"/>
                    <a:pt x="677" y="752"/>
                  </a:cubicBezTo>
                  <a:cubicBezTo>
                    <a:pt x="678" y="768"/>
                    <a:pt x="678" y="784"/>
                    <a:pt x="679" y="800"/>
                  </a:cubicBezTo>
                  <a:cubicBezTo>
                    <a:pt x="661" y="800"/>
                    <a:pt x="644" y="800"/>
                    <a:pt x="626" y="80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8" name="Freeform 21"/>
            <p:cNvSpPr>
              <a:spLocks/>
            </p:cNvSpPr>
            <p:nvPr/>
          </p:nvSpPr>
          <p:spPr bwMode="auto">
            <a:xfrm>
              <a:off x="6343650" y="3195638"/>
              <a:ext cx="2781300" cy="3657600"/>
            </a:xfrm>
            <a:custGeom>
              <a:avLst/>
              <a:gdLst>
                <a:gd name="T0" fmla="*/ 4 w 665"/>
                <a:gd name="T1" fmla="*/ 0 h 873"/>
                <a:gd name="T2" fmla="*/ 0 w 665"/>
                <a:gd name="T3" fmla="*/ 0 h 873"/>
                <a:gd name="T4" fmla="*/ 619 w 665"/>
                <a:gd name="T5" fmla="*/ 873 h 873"/>
                <a:gd name="T6" fmla="*/ 665 w 665"/>
                <a:gd name="T7" fmla="*/ 873 h 873"/>
                <a:gd name="T8" fmla="*/ 4 w 665"/>
                <a:gd name="T9" fmla="*/ 0 h 8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5" h="873">
                  <a:moveTo>
                    <a:pt x="4" y="0"/>
                  </a:moveTo>
                  <a:cubicBezTo>
                    <a:pt x="3" y="0"/>
                    <a:pt x="2" y="0"/>
                    <a:pt x="0" y="0"/>
                  </a:cubicBezTo>
                  <a:cubicBezTo>
                    <a:pt x="97" y="291"/>
                    <a:pt x="303" y="582"/>
                    <a:pt x="619" y="873"/>
                  </a:cubicBezTo>
                  <a:cubicBezTo>
                    <a:pt x="635" y="873"/>
                    <a:pt x="650" y="873"/>
                    <a:pt x="665" y="873"/>
                  </a:cubicBezTo>
                  <a:cubicBezTo>
                    <a:pt x="328" y="582"/>
                    <a:pt x="107" y="291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</p:grpSp>
      <p:sp>
        <p:nvSpPr>
          <p:cNvPr id="9" name="Freeform 22"/>
          <p:cNvSpPr>
            <a:spLocks/>
          </p:cNvSpPr>
          <p:nvPr/>
        </p:nvSpPr>
        <p:spPr bwMode="auto">
          <a:xfrm>
            <a:off x="4786313" y="5541963"/>
            <a:ext cx="782638" cy="766763"/>
          </a:xfrm>
          <a:custGeom>
            <a:avLst/>
            <a:gdLst>
              <a:gd name="T0" fmla="*/ 139 w 187"/>
              <a:gd name="T1" fmla="*/ 80 h 183"/>
              <a:gd name="T2" fmla="*/ 102 w 187"/>
              <a:gd name="T3" fmla="*/ 183 h 183"/>
              <a:gd name="T4" fmla="*/ 0 w 187"/>
              <a:gd name="T5" fmla="*/ 183 h 183"/>
              <a:gd name="T6" fmla="*/ 55 w 187"/>
              <a:gd name="T7" fmla="*/ 80 h 183"/>
              <a:gd name="T8" fmla="*/ 6 w 187"/>
              <a:gd name="T9" fmla="*/ 80 h 183"/>
              <a:gd name="T10" fmla="*/ 129 w 187"/>
              <a:gd name="T11" fmla="*/ 0 h 183"/>
              <a:gd name="T12" fmla="*/ 187 w 187"/>
              <a:gd name="T13" fmla="*/ 80 h 183"/>
              <a:gd name="T14" fmla="*/ 139 w 187"/>
              <a:gd name="T15" fmla="*/ 80 h 1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87" h="183">
                <a:moveTo>
                  <a:pt x="139" y="80"/>
                </a:moveTo>
                <a:cubicBezTo>
                  <a:pt x="127" y="114"/>
                  <a:pt x="115" y="149"/>
                  <a:pt x="102" y="183"/>
                </a:cubicBezTo>
                <a:cubicBezTo>
                  <a:pt x="68" y="183"/>
                  <a:pt x="34" y="183"/>
                  <a:pt x="0" y="183"/>
                </a:cubicBezTo>
                <a:cubicBezTo>
                  <a:pt x="19" y="149"/>
                  <a:pt x="37" y="114"/>
                  <a:pt x="55" y="80"/>
                </a:cubicBezTo>
                <a:cubicBezTo>
                  <a:pt x="38" y="80"/>
                  <a:pt x="22" y="80"/>
                  <a:pt x="6" y="80"/>
                </a:cubicBezTo>
                <a:cubicBezTo>
                  <a:pt x="52" y="53"/>
                  <a:pt x="93" y="27"/>
                  <a:pt x="129" y="0"/>
                </a:cubicBezTo>
                <a:cubicBezTo>
                  <a:pt x="144" y="27"/>
                  <a:pt x="164" y="53"/>
                  <a:pt x="187" y="80"/>
                </a:cubicBezTo>
                <a:cubicBezTo>
                  <a:pt x="171" y="80"/>
                  <a:pt x="155" y="80"/>
                  <a:pt x="139" y="80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>
              <a:cs typeface="+mn-ea"/>
              <a:sym typeface="+mn-lt"/>
            </a:endParaRPr>
          </a:p>
        </p:txBody>
      </p:sp>
      <p:sp>
        <p:nvSpPr>
          <p:cNvPr id="10" name="Freeform 23"/>
          <p:cNvSpPr>
            <a:spLocks/>
          </p:cNvSpPr>
          <p:nvPr/>
        </p:nvSpPr>
        <p:spPr bwMode="auto">
          <a:xfrm>
            <a:off x="5602288" y="3724275"/>
            <a:ext cx="317500" cy="766763"/>
          </a:xfrm>
          <a:custGeom>
            <a:avLst/>
            <a:gdLst>
              <a:gd name="T0" fmla="*/ 76 w 76"/>
              <a:gd name="T1" fmla="*/ 80 h 183"/>
              <a:gd name="T2" fmla="*/ 64 w 76"/>
              <a:gd name="T3" fmla="*/ 0 h 183"/>
              <a:gd name="T4" fmla="*/ 17 w 76"/>
              <a:gd name="T5" fmla="*/ 80 h 183"/>
              <a:gd name="T6" fmla="*/ 33 w 76"/>
              <a:gd name="T7" fmla="*/ 80 h 183"/>
              <a:gd name="T8" fmla="*/ 0 w 76"/>
              <a:gd name="T9" fmla="*/ 183 h 183"/>
              <a:gd name="T10" fmla="*/ 38 w 76"/>
              <a:gd name="T11" fmla="*/ 183 h 183"/>
              <a:gd name="T12" fmla="*/ 60 w 76"/>
              <a:gd name="T13" fmla="*/ 80 h 183"/>
              <a:gd name="T14" fmla="*/ 76 w 76"/>
              <a:gd name="T15" fmla="*/ 80 h 1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76" h="183">
                <a:moveTo>
                  <a:pt x="76" y="80"/>
                </a:moveTo>
                <a:cubicBezTo>
                  <a:pt x="70" y="53"/>
                  <a:pt x="66" y="26"/>
                  <a:pt x="64" y="0"/>
                </a:cubicBezTo>
                <a:cubicBezTo>
                  <a:pt x="52" y="26"/>
                  <a:pt x="36" y="53"/>
                  <a:pt x="17" y="80"/>
                </a:cubicBezTo>
                <a:cubicBezTo>
                  <a:pt x="22" y="80"/>
                  <a:pt x="27" y="80"/>
                  <a:pt x="33" y="80"/>
                </a:cubicBezTo>
                <a:cubicBezTo>
                  <a:pt x="22" y="114"/>
                  <a:pt x="12" y="149"/>
                  <a:pt x="0" y="183"/>
                </a:cubicBezTo>
                <a:cubicBezTo>
                  <a:pt x="13" y="183"/>
                  <a:pt x="25" y="183"/>
                  <a:pt x="38" y="183"/>
                </a:cubicBezTo>
                <a:cubicBezTo>
                  <a:pt x="46" y="149"/>
                  <a:pt x="53" y="114"/>
                  <a:pt x="60" y="80"/>
                </a:cubicBezTo>
                <a:cubicBezTo>
                  <a:pt x="65" y="80"/>
                  <a:pt x="71" y="80"/>
                  <a:pt x="76" y="80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>
              <a:cs typeface="+mn-ea"/>
              <a:sym typeface="+mn-lt"/>
            </a:endParaRPr>
          </a:p>
        </p:txBody>
      </p:sp>
      <p:sp>
        <p:nvSpPr>
          <p:cNvPr id="11" name="Freeform 24"/>
          <p:cNvSpPr>
            <a:spLocks/>
          </p:cNvSpPr>
          <p:nvPr/>
        </p:nvSpPr>
        <p:spPr bwMode="auto">
          <a:xfrm>
            <a:off x="6292850" y="3724275"/>
            <a:ext cx="288925" cy="766763"/>
          </a:xfrm>
          <a:custGeom>
            <a:avLst/>
            <a:gdLst>
              <a:gd name="T0" fmla="*/ 5 w 69"/>
              <a:gd name="T1" fmla="*/ 103 h 183"/>
              <a:gd name="T2" fmla="*/ 61 w 69"/>
              <a:gd name="T3" fmla="*/ 183 h 183"/>
              <a:gd name="T4" fmla="*/ 69 w 69"/>
              <a:gd name="T5" fmla="*/ 103 h 183"/>
              <a:gd name="T6" fmla="*/ 52 w 69"/>
              <a:gd name="T7" fmla="*/ 103 h 183"/>
              <a:gd name="T8" fmla="*/ 20 w 69"/>
              <a:gd name="T9" fmla="*/ 0 h 183"/>
              <a:gd name="T10" fmla="*/ 0 w 69"/>
              <a:gd name="T11" fmla="*/ 0 h 183"/>
              <a:gd name="T12" fmla="*/ 22 w 69"/>
              <a:gd name="T13" fmla="*/ 103 h 183"/>
              <a:gd name="T14" fmla="*/ 5 w 69"/>
              <a:gd name="T15" fmla="*/ 103 h 1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69" h="183">
                <a:moveTo>
                  <a:pt x="5" y="103"/>
                </a:moveTo>
                <a:cubicBezTo>
                  <a:pt x="20" y="130"/>
                  <a:pt x="39" y="156"/>
                  <a:pt x="61" y="183"/>
                </a:cubicBezTo>
                <a:cubicBezTo>
                  <a:pt x="66" y="156"/>
                  <a:pt x="69" y="130"/>
                  <a:pt x="69" y="103"/>
                </a:cubicBezTo>
                <a:cubicBezTo>
                  <a:pt x="63" y="103"/>
                  <a:pt x="58" y="103"/>
                  <a:pt x="52" y="103"/>
                </a:cubicBezTo>
                <a:cubicBezTo>
                  <a:pt x="40" y="69"/>
                  <a:pt x="30" y="34"/>
                  <a:pt x="20" y="0"/>
                </a:cubicBezTo>
                <a:cubicBezTo>
                  <a:pt x="13" y="0"/>
                  <a:pt x="7" y="0"/>
                  <a:pt x="0" y="0"/>
                </a:cubicBezTo>
                <a:cubicBezTo>
                  <a:pt x="7" y="34"/>
                  <a:pt x="14" y="69"/>
                  <a:pt x="22" y="103"/>
                </a:cubicBezTo>
                <a:cubicBezTo>
                  <a:pt x="16" y="103"/>
                  <a:pt x="10" y="103"/>
                  <a:pt x="5" y="103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>
              <a:cs typeface="+mn-ea"/>
              <a:sym typeface="+mn-lt"/>
            </a:endParaRPr>
          </a:p>
        </p:txBody>
      </p:sp>
      <p:sp>
        <p:nvSpPr>
          <p:cNvPr id="12" name="Freeform 25"/>
          <p:cNvSpPr>
            <a:spLocks/>
          </p:cNvSpPr>
          <p:nvPr/>
        </p:nvSpPr>
        <p:spPr bwMode="auto">
          <a:xfrm>
            <a:off x="6748463" y="5541963"/>
            <a:ext cx="790575" cy="766763"/>
          </a:xfrm>
          <a:custGeom>
            <a:avLst/>
            <a:gdLst>
              <a:gd name="T0" fmla="*/ 0 w 189"/>
              <a:gd name="T1" fmla="*/ 103 h 183"/>
              <a:gd name="T2" fmla="*/ 135 w 189"/>
              <a:gd name="T3" fmla="*/ 183 h 183"/>
              <a:gd name="T4" fmla="*/ 189 w 189"/>
              <a:gd name="T5" fmla="*/ 103 h 183"/>
              <a:gd name="T6" fmla="*/ 139 w 189"/>
              <a:gd name="T7" fmla="*/ 103 h 183"/>
              <a:gd name="T8" fmla="*/ 83 w 189"/>
              <a:gd name="T9" fmla="*/ 0 h 183"/>
              <a:gd name="T10" fmla="*/ 11 w 189"/>
              <a:gd name="T11" fmla="*/ 0 h 183"/>
              <a:gd name="T12" fmla="*/ 50 w 189"/>
              <a:gd name="T13" fmla="*/ 103 h 183"/>
              <a:gd name="T14" fmla="*/ 0 w 189"/>
              <a:gd name="T15" fmla="*/ 103 h 1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89" h="183">
                <a:moveTo>
                  <a:pt x="0" y="103"/>
                </a:moveTo>
                <a:cubicBezTo>
                  <a:pt x="39" y="130"/>
                  <a:pt x="84" y="157"/>
                  <a:pt x="135" y="183"/>
                </a:cubicBezTo>
                <a:cubicBezTo>
                  <a:pt x="158" y="157"/>
                  <a:pt x="176" y="130"/>
                  <a:pt x="189" y="103"/>
                </a:cubicBezTo>
                <a:cubicBezTo>
                  <a:pt x="172" y="103"/>
                  <a:pt x="156" y="103"/>
                  <a:pt x="139" y="103"/>
                </a:cubicBezTo>
                <a:cubicBezTo>
                  <a:pt x="119" y="69"/>
                  <a:pt x="100" y="34"/>
                  <a:pt x="83" y="0"/>
                </a:cubicBezTo>
                <a:cubicBezTo>
                  <a:pt x="59" y="0"/>
                  <a:pt x="35" y="0"/>
                  <a:pt x="11" y="0"/>
                </a:cubicBezTo>
                <a:cubicBezTo>
                  <a:pt x="24" y="34"/>
                  <a:pt x="37" y="69"/>
                  <a:pt x="50" y="103"/>
                </a:cubicBezTo>
                <a:cubicBezTo>
                  <a:pt x="34" y="103"/>
                  <a:pt x="17" y="103"/>
                  <a:pt x="0" y="103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>
              <a:cs typeface="+mn-ea"/>
              <a:sym typeface="+mn-lt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193349" y="1713851"/>
            <a:ext cx="181492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d-ID" sz="2000" b="1" dirty="0">
                <a:solidFill>
                  <a:schemeClr val="accent6"/>
                </a:solidFill>
                <a:cs typeface="+mn-ea"/>
                <a:sym typeface="+mn-lt"/>
              </a:rPr>
              <a:t>Success Way</a:t>
            </a:r>
          </a:p>
        </p:txBody>
      </p:sp>
      <p:sp>
        <p:nvSpPr>
          <p:cNvPr id="14" name="Freeform 249"/>
          <p:cNvSpPr>
            <a:spLocks noEditPoints="1"/>
          </p:cNvSpPr>
          <p:nvPr/>
        </p:nvSpPr>
        <p:spPr bwMode="auto">
          <a:xfrm>
            <a:off x="5777583" y="2319043"/>
            <a:ext cx="636833" cy="541069"/>
          </a:xfrm>
          <a:custGeom>
            <a:avLst/>
            <a:gdLst>
              <a:gd name="T0" fmla="*/ 51 w 56"/>
              <a:gd name="T1" fmla="*/ 20 h 48"/>
              <a:gd name="T2" fmla="*/ 54 w 56"/>
              <a:gd name="T3" fmla="*/ 16 h 48"/>
              <a:gd name="T4" fmla="*/ 54 w 56"/>
              <a:gd name="T5" fmla="*/ 12 h 48"/>
              <a:gd name="T6" fmla="*/ 45 w 56"/>
              <a:gd name="T7" fmla="*/ 4 h 48"/>
              <a:gd name="T8" fmla="*/ 16 w 56"/>
              <a:gd name="T9" fmla="*/ 0 h 48"/>
              <a:gd name="T10" fmla="*/ 8 w 56"/>
              <a:gd name="T11" fmla="*/ 12 h 48"/>
              <a:gd name="T12" fmla="*/ 0 w 56"/>
              <a:gd name="T13" fmla="*/ 14 h 48"/>
              <a:gd name="T14" fmla="*/ 7 w 56"/>
              <a:gd name="T15" fmla="*/ 16 h 48"/>
              <a:gd name="T16" fmla="*/ 2 w 56"/>
              <a:gd name="T17" fmla="*/ 20 h 48"/>
              <a:gd name="T18" fmla="*/ 0 w 56"/>
              <a:gd name="T19" fmla="*/ 34 h 48"/>
              <a:gd name="T20" fmla="*/ 4 w 56"/>
              <a:gd name="T21" fmla="*/ 36 h 48"/>
              <a:gd name="T22" fmla="*/ 8 w 56"/>
              <a:gd name="T23" fmla="*/ 48 h 48"/>
              <a:gd name="T24" fmla="*/ 16 w 56"/>
              <a:gd name="T25" fmla="*/ 44 h 48"/>
              <a:gd name="T26" fmla="*/ 40 w 56"/>
              <a:gd name="T27" fmla="*/ 36 h 48"/>
              <a:gd name="T28" fmla="*/ 44 w 56"/>
              <a:gd name="T29" fmla="*/ 48 h 48"/>
              <a:gd name="T30" fmla="*/ 52 w 56"/>
              <a:gd name="T31" fmla="*/ 44 h 48"/>
              <a:gd name="T32" fmla="*/ 54 w 56"/>
              <a:gd name="T33" fmla="*/ 36 h 48"/>
              <a:gd name="T34" fmla="*/ 56 w 56"/>
              <a:gd name="T35" fmla="*/ 22 h 48"/>
              <a:gd name="T36" fmla="*/ 15 w 56"/>
              <a:gd name="T37" fmla="*/ 5 h 48"/>
              <a:gd name="T38" fmla="*/ 24 w 56"/>
              <a:gd name="T39" fmla="*/ 4 h 48"/>
              <a:gd name="T40" fmla="*/ 26 w 56"/>
              <a:gd name="T41" fmla="*/ 8 h 48"/>
              <a:gd name="T42" fmla="*/ 32 w 56"/>
              <a:gd name="T43" fmla="*/ 6 h 48"/>
              <a:gd name="T44" fmla="*/ 40 w 56"/>
              <a:gd name="T45" fmla="*/ 4 h 48"/>
              <a:gd name="T46" fmla="*/ 46 w 56"/>
              <a:gd name="T47" fmla="*/ 20 h 48"/>
              <a:gd name="T48" fmla="*/ 15 w 56"/>
              <a:gd name="T49" fmla="*/ 5 h 48"/>
              <a:gd name="T50" fmla="*/ 8 w 56"/>
              <a:gd name="T51" fmla="*/ 28 h 48"/>
              <a:gd name="T52" fmla="*/ 16 w 56"/>
              <a:gd name="T53" fmla="*/ 28 h 48"/>
              <a:gd name="T54" fmla="*/ 36 w 56"/>
              <a:gd name="T55" fmla="*/ 32 h 48"/>
              <a:gd name="T56" fmla="*/ 20 w 56"/>
              <a:gd name="T57" fmla="*/ 28 h 48"/>
              <a:gd name="T58" fmla="*/ 36 w 56"/>
              <a:gd name="T59" fmla="*/ 32 h 48"/>
              <a:gd name="T60" fmla="*/ 40 w 56"/>
              <a:gd name="T61" fmla="*/ 28 h 48"/>
              <a:gd name="T62" fmla="*/ 48 w 56"/>
              <a:gd name="T63" fmla="*/ 28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56" h="48">
                <a:moveTo>
                  <a:pt x="54" y="20"/>
                </a:moveTo>
                <a:cubicBezTo>
                  <a:pt x="51" y="20"/>
                  <a:pt x="51" y="20"/>
                  <a:pt x="51" y="20"/>
                </a:cubicBezTo>
                <a:cubicBezTo>
                  <a:pt x="49" y="16"/>
                  <a:pt x="49" y="16"/>
                  <a:pt x="49" y="16"/>
                </a:cubicBezTo>
                <a:cubicBezTo>
                  <a:pt x="54" y="16"/>
                  <a:pt x="54" y="16"/>
                  <a:pt x="54" y="16"/>
                </a:cubicBezTo>
                <a:cubicBezTo>
                  <a:pt x="55" y="16"/>
                  <a:pt x="56" y="15"/>
                  <a:pt x="56" y="14"/>
                </a:cubicBezTo>
                <a:cubicBezTo>
                  <a:pt x="56" y="13"/>
                  <a:pt x="55" y="12"/>
                  <a:pt x="54" y="12"/>
                </a:cubicBezTo>
                <a:cubicBezTo>
                  <a:pt x="48" y="12"/>
                  <a:pt x="48" y="12"/>
                  <a:pt x="48" y="12"/>
                </a:cubicBezTo>
                <a:cubicBezTo>
                  <a:pt x="45" y="4"/>
                  <a:pt x="45" y="4"/>
                  <a:pt x="45" y="4"/>
                </a:cubicBezTo>
                <a:cubicBezTo>
                  <a:pt x="45" y="2"/>
                  <a:pt x="42" y="0"/>
                  <a:pt x="40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14" y="0"/>
                  <a:pt x="11" y="2"/>
                  <a:pt x="11" y="4"/>
                </a:cubicBezTo>
                <a:cubicBezTo>
                  <a:pt x="8" y="12"/>
                  <a:pt x="8" y="12"/>
                  <a:pt x="8" y="12"/>
                </a:cubicBezTo>
                <a:cubicBezTo>
                  <a:pt x="2" y="12"/>
                  <a:pt x="2" y="12"/>
                  <a:pt x="2" y="12"/>
                </a:cubicBezTo>
                <a:cubicBezTo>
                  <a:pt x="1" y="12"/>
                  <a:pt x="0" y="13"/>
                  <a:pt x="0" y="14"/>
                </a:cubicBezTo>
                <a:cubicBezTo>
                  <a:pt x="0" y="15"/>
                  <a:pt x="1" y="16"/>
                  <a:pt x="2" y="16"/>
                </a:cubicBezTo>
                <a:cubicBezTo>
                  <a:pt x="7" y="16"/>
                  <a:pt x="7" y="16"/>
                  <a:pt x="7" y="16"/>
                </a:cubicBezTo>
                <a:cubicBezTo>
                  <a:pt x="5" y="20"/>
                  <a:pt x="5" y="20"/>
                  <a:pt x="5" y="20"/>
                </a:cubicBezTo>
                <a:cubicBezTo>
                  <a:pt x="2" y="20"/>
                  <a:pt x="2" y="20"/>
                  <a:pt x="2" y="20"/>
                </a:cubicBezTo>
                <a:cubicBezTo>
                  <a:pt x="1" y="20"/>
                  <a:pt x="0" y="21"/>
                  <a:pt x="0" y="22"/>
                </a:cubicBezTo>
                <a:cubicBezTo>
                  <a:pt x="0" y="34"/>
                  <a:pt x="0" y="34"/>
                  <a:pt x="0" y="34"/>
                </a:cubicBezTo>
                <a:cubicBezTo>
                  <a:pt x="0" y="35"/>
                  <a:pt x="1" y="36"/>
                  <a:pt x="2" y="36"/>
                </a:cubicBezTo>
                <a:cubicBezTo>
                  <a:pt x="4" y="36"/>
                  <a:pt x="4" y="36"/>
                  <a:pt x="4" y="36"/>
                </a:cubicBezTo>
                <a:cubicBezTo>
                  <a:pt x="4" y="44"/>
                  <a:pt x="4" y="44"/>
                  <a:pt x="4" y="44"/>
                </a:cubicBezTo>
                <a:cubicBezTo>
                  <a:pt x="4" y="46"/>
                  <a:pt x="6" y="48"/>
                  <a:pt x="8" y="48"/>
                </a:cubicBezTo>
                <a:cubicBezTo>
                  <a:pt x="12" y="48"/>
                  <a:pt x="12" y="48"/>
                  <a:pt x="12" y="48"/>
                </a:cubicBezTo>
                <a:cubicBezTo>
                  <a:pt x="14" y="48"/>
                  <a:pt x="16" y="46"/>
                  <a:pt x="16" y="44"/>
                </a:cubicBezTo>
                <a:cubicBezTo>
                  <a:pt x="16" y="36"/>
                  <a:pt x="16" y="36"/>
                  <a:pt x="16" y="36"/>
                </a:cubicBezTo>
                <a:cubicBezTo>
                  <a:pt x="40" y="36"/>
                  <a:pt x="40" y="36"/>
                  <a:pt x="40" y="36"/>
                </a:cubicBezTo>
                <a:cubicBezTo>
                  <a:pt x="40" y="44"/>
                  <a:pt x="40" y="44"/>
                  <a:pt x="40" y="44"/>
                </a:cubicBezTo>
                <a:cubicBezTo>
                  <a:pt x="40" y="46"/>
                  <a:pt x="42" y="48"/>
                  <a:pt x="44" y="48"/>
                </a:cubicBezTo>
                <a:cubicBezTo>
                  <a:pt x="48" y="48"/>
                  <a:pt x="48" y="48"/>
                  <a:pt x="48" y="48"/>
                </a:cubicBezTo>
                <a:cubicBezTo>
                  <a:pt x="50" y="48"/>
                  <a:pt x="52" y="46"/>
                  <a:pt x="52" y="44"/>
                </a:cubicBezTo>
                <a:cubicBezTo>
                  <a:pt x="52" y="36"/>
                  <a:pt x="52" y="36"/>
                  <a:pt x="52" y="36"/>
                </a:cubicBezTo>
                <a:cubicBezTo>
                  <a:pt x="54" y="36"/>
                  <a:pt x="54" y="36"/>
                  <a:pt x="54" y="36"/>
                </a:cubicBezTo>
                <a:cubicBezTo>
                  <a:pt x="55" y="36"/>
                  <a:pt x="56" y="35"/>
                  <a:pt x="56" y="34"/>
                </a:cubicBezTo>
                <a:cubicBezTo>
                  <a:pt x="56" y="22"/>
                  <a:pt x="56" y="22"/>
                  <a:pt x="56" y="22"/>
                </a:cubicBezTo>
                <a:cubicBezTo>
                  <a:pt x="56" y="21"/>
                  <a:pt x="55" y="20"/>
                  <a:pt x="54" y="20"/>
                </a:cubicBezTo>
                <a:close/>
                <a:moveTo>
                  <a:pt x="15" y="5"/>
                </a:moveTo>
                <a:cubicBezTo>
                  <a:pt x="15" y="5"/>
                  <a:pt x="16" y="4"/>
                  <a:pt x="16" y="4"/>
                </a:cubicBezTo>
                <a:cubicBezTo>
                  <a:pt x="24" y="4"/>
                  <a:pt x="24" y="4"/>
                  <a:pt x="24" y="4"/>
                </a:cubicBezTo>
                <a:cubicBezTo>
                  <a:pt x="24" y="6"/>
                  <a:pt x="24" y="6"/>
                  <a:pt x="24" y="6"/>
                </a:cubicBezTo>
                <a:cubicBezTo>
                  <a:pt x="24" y="7"/>
                  <a:pt x="25" y="8"/>
                  <a:pt x="26" y="8"/>
                </a:cubicBezTo>
                <a:cubicBezTo>
                  <a:pt x="30" y="8"/>
                  <a:pt x="30" y="8"/>
                  <a:pt x="30" y="8"/>
                </a:cubicBezTo>
                <a:cubicBezTo>
                  <a:pt x="31" y="8"/>
                  <a:pt x="32" y="7"/>
                  <a:pt x="32" y="6"/>
                </a:cubicBezTo>
                <a:cubicBezTo>
                  <a:pt x="32" y="4"/>
                  <a:pt x="32" y="4"/>
                  <a:pt x="32" y="4"/>
                </a:cubicBezTo>
                <a:cubicBezTo>
                  <a:pt x="40" y="4"/>
                  <a:pt x="40" y="4"/>
                  <a:pt x="40" y="4"/>
                </a:cubicBezTo>
                <a:cubicBezTo>
                  <a:pt x="40" y="4"/>
                  <a:pt x="41" y="5"/>
                  <a:pt x="41" y="5"/>
                </a:cubicBezTo>
                <a:cubicBezTo>
                  <a:pt x="46" y="20"/>
                  <a:pt x="46" y="20"/>
                  <a:pt x="46" y="20"/>
                </a:cubicBezTo>
                <a:cubicBezTo>
                  <a:pt x="10" y="20"/>
                  <a:pt x="10" y="20"/>
                  <a:pt x="10" y="20"/>
                </a:cubicBezTo>
                <a:lnTo>
                  <a:pt x="15" y="5"/>
                </a:lnTo>
                <a:close/>
                <a:moveTo>
                  <a:pt x="12" y="32"/>
                </a:moveTo>
                <a:cubicBezTo>
                  <a:pt x="10" y="32"/>
                  <a:pt x="8" y="30"/>
                  <a:pt x="8" y="28"/>
                </a:cubicBezTo>
                <a:cubicBezTo>
                  <a:pt x="8" y="26"/>
                  <a:pt x="10" y="24"/>
                  <a:pt x="12" y="24"/>
                </a:cubicBezTo>
                <a:cubicBezTo>
                  <a:pt x="14" y="24"/>
                  <a:pt x="16" y="26"/>
                  <a:pt x="16" y="28"/>
                </a:cubicBezTo>
                <a:cubicBezTo>
                  <a:pt x="16" y="30"/>
                  <a:pt x="14" y="32"/>
                  <a:pt x="12" y="32"/>
                </a:cubicBezTo>
                <a:close/>
                <a:moveTo>
                  <a:pt x="36" y="32"/>
                </a:moveTo>
                <a:cubicBezTo>
                  <a:pt x="20" y="32"/>
                  <a:pt x="20" y="32"/>
                  <a:pt x="20" y="32"/>
                </a:cubicBezTo>
                <a:cubicBezTo>
                  <a:pt x="20" y="28"/>
                  <a:pt x="20" y="28"/>
                  <a:pt x="20" y="28"/>
                </a:cubicBezTo>
                <a:cubicBezTo>
                  <a:pt x="36" y="28"/>
                  <a:pt x="36" y="28"/>
                  <a:pt x="36" y="28"/>
                </a:cubicBezTo>
                <a:lnTo>
                  <a:pt x="36" y="32"/>
                </a:lnTo>
                <a:close/>
                <a:moveTo>
                  <a:pt x="44" y="32"/>
                </a:moveTo>
                <a:cubicBezTo>
                  <a:pt x="42" y="32"/>
                  <a:pt x="40" y="30"/>
                  <a:pt x="40" y="28"/>
                </a:cubicBezTo>
                <a:cubicBezTo>
                  <a:pt x="40" y="26"/>
                  <a:pt x="42" y="24"/>
                  <a:pt x="44" y="24"/>
                </a:cubicBezTo>
                <a:cubicBezTo>
                  <a:pt x="46" y="24"/>
                  <a:pt x="48" y="26"/>
                  <a:pt x="48" y="28"/>
                </a:cubicBezTo>
                <a:cubicBezTo>
                  <a:pt x="48" y="30"/>
                  <a:pt x="46" y="32"/>
                  <a:pt x="44" y="32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>
              <a:cs typeface="+mn-ea"/>
              <a:sym typeface="+mn-lt"/>
            </a:endParaRPr>
          </a:p>
        </p:txBody>
      </p:sp>
      <p:grpSp>
        <p:nvGrpSpPr>
          <p:cNvPr id="15" name="Group 14"/>
          <p:cNvGrpSpPr/>
          <p:nvPr/>
        </p:nvGrpSpPr>
        <p:grpSpPr>
          <a:xfrm>
            <a:off x="3190558" y="4229419"/>
            <a:ext cx="763588" cy="2003425"/>
            <a:chOff x="3246438" y="3736976"/>
            <a:chExt cx="763588" cy="2003425"/>
          </a:xfrm>
          <a:effectLst>
            <a:outerShdw blurRad="76200" dir="13500000" sy="23000" kx="1200000" algn="br" rotWithShape="0">
              <a:schemeClr val="tx2">
                <a:lumMod val="40000"/>
                <a:lumOff val="60000"/>
                <a:alpha val="20000"/>
              </a:schemeClr>
            </a:outerShdw>
          </a:effectLst>
        </p:grpSpPr>
        <p:sp>
          <p:nvSpPr>
            <p:cNvPr id="16" name="Rectangle 5"/>
            <p:cNvSpPr>
              <a:spLocks noChangeArrowheads="1"/>
            </p:cNvSpPr>
            <p:nvPr/>
          </p:nvSpPr>
          <p:spPr bwMode="auto">
            <a:xfrm>
              <a:off x="3586957" y="4432301"/>
              <a:ext cx="82550" cy="1308100"/>
            </a:xfrm>
            <a:prstGeom prst="rect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17" name="Oval 8"/>
            <p:cNvSpPr>
              <a:spLocks noChangeArrowheads="1"/>
            </p:cNvSpPr>
            <p:nvPr/>
          </p:nvSpPr>
          <p:spPr bwMode="auto">
            <a:xfrm>
              <a:off x="3246438" y="3736976"/>
              <a:ext cx="763588" cy="760413"/>
            </a:xfrm>
            <a:prstGeom prst="ellipse">
              <a:avLst/>
            </a:prstGeom>
            <a:solidFill>
              <a:schemeClr val="accent1"/>
            </a:solidFill>
            <a:ln w="38100">
              <a:solidFill>
                <a:schemeClr val="accent1">
                  <a:lumMod val="7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4675089" y="2570685"/>
            <a:ext cx="631826" cy="1657720"/>
            <a:chOff x="3246438" y="3736976"/>
            <a:chExt cx="763588" cy="2003423"/>
          </a:xfrm>
          <a:effectLst>
            <a:outerShdw blurRad="76200" dir="13500000" sy="23000" kx="1200000" algn="br" rotWithShape="0">
              <a:schemeClr val="tx2">
                <a:lumMod val="40000"/>
                <a:lumOff val="60000"/>
                <a:alpha val="20000"/>
              </a:schemeClr>
            </a:outerShdw>
          </a:effectLst>
        </p:grpSpPr>
        <p:sp>
          <p:nvSpPr>
            <p:cNvPr id="19" name="Rectangle 5"/>
            <p:cNvSpPr>
              <a:spLocks noChangeArrowheads="1"/>
            </p:cNvSpPr>
            <p:nvPr/>
          </p:nvSpPr>
          <p:spPr bwMode="auto">
            <a:xfrm>
              <a:off x="3586957" y="4432299"/>
              <a:ext cx="82549" cy="1308100"/>
            </a:xfrm>
            <a:prstGeom prst="rect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20" name="Oval 8"/>
            <p:cNvSpPr>
              <a:spLocks noChangeArrowheads="1"/>
            </p:cNvSpPr>
            <p:nvPr/>
          </p:nvSpPr>
          <p:spPr bwMode="auto">
            <a:xfrm>
              <a:off x="3246438" y="3736976"/>
              <a:ext cx="763588" cy="760413"/>
            </a:xfrm>
            <a:prstGeom prst="ellipse">
              <a:avLst/>
            </a:prstGeom>
            <a:solidFill>
              <a:schemeClr val="accent2"/>
            </a:solidFill>
            <a:ln w="38100">
              <a:solidFill>
                <a:schemeClr val="accent2">
                  <a:lumMod val="7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</p:grpSp>
      <p:grpSp>
        <p:nvGrpSpPr>
          <p:cNvPr id="21" name="Group 20"/>
          <p:cNvGrpSpPr/>
          <p:nvPr/>
        </p:nvGrpSpPr>
        <p:grpSpPr>
          <a:xfrm>
            <a:off x="8257858" y="4229419"/>
            <a:ext cx="763588" cy="2003425"/>
            <a:chOff x="3246438" y="3736976"/>
            <a:chExt cx="763588" cy="2003425"/>
          </a:xfrm>
          <a:effectLst>
            <a:outerShdw blurRad="76200" dir="18900000" sy="23000" kx="-1200000" algn="bl" rotWithShape="0">
              <a:schemeClr val="tx2">
                <a:lumMod val="40000"/>
                <a:lumOff val="60000"/>
                <a:alpha val="20000"/>
              </a:schemeClr>
            </a:outerShdw>
          </a:effectLst>
        </p:grpSpPr>
        <p:sp>
          <p:nvSpPr>
            <p:cNvPr id="22" name="Rectangle 5"/>
            <p:cNvSpPr>
              <a:spLocks noChangeArrowheads="1"/>
            </p:cNvSpPr>
            <p:nvPr/>
          </p:nvSpPr>
          <p:spPr bwMode="auto">
            <a:xfrm>
              <a:off x="3586957" y="4432301"/>
              <a:ext cx="82550" cy="1308100"/>
            </a:xfrm>
            <a:prstGeom prst="rect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23" name="Oval 8"/>
            <p:cNvSpPr>
              <a:spLocks noChangeArrowheads="1"/>
            </p:cNvSpPr>
            <p:nvPr/>
          </p:nvSpPr>
          <p:spPr bwMode="auto">
            <a:xfrm>
              <a:off x="3246438" y="3736976"/>
              <a:ext cx="763588" cy="760413"/>
            </a:xfrm>
            <a:prstGeom prst="ellipse">
              <a:avLst/>
            </a:prstGeom>
            <a:solidFill>
              <a:schemeClr val="accent4"/>
            </a:solidFill>
            <a:ln w="38100">
              <a:solidFill>
                <a:schemeClr val="accent4">
                  <a:lumMod val="7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6981767" y="2571437"/>
            <a:ext cx="631826" cy="1657720"/>
            <a:chOff x="3246438" y="3736976"/>
            <a:chExt cx="763588" cy="2003423"/>
          </a:xfrm>
          <a:effectLst>
            <a:outerShdw blurRad="76200" dir="18900000" sy="23000" kx="-1200000" algn="bl" rotWithShape="0">
              <a:schemeClr val="tx2">
                <a:lumMod val="40000"/>
                <a:lumOff val="60000"/>
                <a:alpha val="20000"/>
              </a:schemeClr>
            </a:outerShdw>
          </a:effectLst>
        </p:grpSpPr>
        <p:sp>
          <p:nvSpPr>
            <p:cNvPr id="25" name="Rectangle 5"/>
            <p:cNvSpPr>
              <a:spLocks noChangeArrowheads="1"/>
            </p:cNvSpPr>
            <p:nvPr/>
          </p:nvSpPr>
          <p:spPr bwMode="auto">
            <a:xfrm>
              <a:off x="3586957" y="4432299"/>
              <a:ext cx="82549" cy="1308100"/>
            </a:xfrm>
            <a:prstGeom prst="rect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26" name="Oval 8"/>
            <p:cNvSpPr>
              <a:spLocks noChangeArrowheads="1"/>
            </p:cNvSpPr>
            <p:nvPr/>
          </p:nvSpPr>
          <p:spPr bwMode="auto">
            <a:xfrm>
              <a:off x="3246438" y="3736976"/>
              <a:ext cx="763588" cy="760413"/>
            </a:xfrm>
            <a:prstGeom prst="ellipse">
              <a:avLst/>
            </a:prstGeom>
            <a:solidFill>
              <a:schemeClr val="accent3"/>
            </a:solidFill>
            <a:ln w="38100">
              <a:solidFill>
                <a:schemeClr val="accent3">
                  <a:lumMod val="7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</p:grpSp>
      <p:sp>
        <p:nvSpPr>
          <p:cNvPr id="27" name="Rectangle 26"/>
          <p:cNvSpPr/>
          <p:nvPr/>
        </p:nvSpPr>
        <p:spPr>
          <a:xfrm>
            <a:off x="7675872" y="2603215"/>
            <a:ext cx="1926420" cy="10348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Your content to play here, or through paste in this box, and select only the text. Your content to play here</a:t>
            </a:r>
            <a:endParaRPr lang="id-ID" sz="105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7675872" y="2406949"/>
            <a:ext cx="87075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1400" b="1" dirty="0">
                <a:cs typeface="+mn-ea"/>
                <a:sym typeface="+mn-lt"/>
              </a:rPr>
              <a:t>Product</a:t>
            </a:r>
          </a:p>
        </p:txBody>
      </p:sp>
      <p:sp>
        <p:nvSpPr>
          <p:cNvPr id="29" name="Rectangle 28"/>
          <p:cNvSpPr/>
          <p:nvPr/>
        </p:nvSpPr>
        <p:spPr>
          <a:xfrm>
            <a:off x="2659084" y="2556743"/>
            <a:ext cx="1944885" cy="10348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Your content to play here, or through paste in this box, and select only the text. Your content to play here</a:t>
            </a:r>
            <a:endParaRPr lang="id-ID" sz="105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3653067" y="2340157"/>
            <a:ext cx="95090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id-ID" sz="1400" b="1" dirty="0">
                <a:cs typeface="+mn-ea"/>
                <a:sym typeface="+mn-lt"/>
              </a:rPr>
              <a:t>Payment</a:t>
            </a:r>
          </a:p>
        </p:txBody>
      </p:sp>
      <p:sp>
        <p:nvSpPr>
          <p:cNvPr id="31" name="Rectangle 30"/>
          <p:cNvSpPr/>
          <p:nvPr/>
        </p:nvSpPr>
        <p:spPr>
          <a:xfrm>
            <a:off x="9121825" y="4223362"/>
            <a:ext cx="1926420" cy="10348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Your content to play here, or through paste in this box, and select only the text. Your content to play here</a:t>
            </a:r>
            <a:endParaRPr lang="id-ID" sz="105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9121825" y="4016936"/>
            <a:ext cx="89800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1400" b="1" dirty="0">
                <a:cs typeface="+mn-ea"/>
                <a:sym typeface="+mn-lt"/>
              </a:rPr>
              <a:t>Delivery</a:t>
            </a:r>
          </a:p>
        </p:txBody>
      </p:sp>
      <p:sp>
        <p:nvSpPr>
          <p:cNvPr id="33" name="Rectangle 32"/>
          <p:cNvSpPr/>
          <p:nvPr/>
        </p:nvSpPr>
        <p:spPr>
          <a:xfrm>
            <a:off x="1153915" y="4218282"/>
            <a:ext cx="1944885" cy="10348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Your content to play here, or through paste in this box, and select only the text. Your content to play here</a:t>
            </a:r>
            <a:endParaRPr lang="id-ID" sz="105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2498956" y="4001696"/>
            <a:ext cx="59984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id-ID" sz="1400" b="1" dirty="0">
                <a:cs typeface="+mn-ea"/>
                <a:sym typeface="+mn-lt"/>
              </a:rPr>
              <a:t>Brief</a:t>
            </a:r>
          </a:p>
        </p:txBody>
      </p:sp>
      <p:grpSp>
        <p:nvGrpSpPr>
          <p:cNvPr id="35" name="Group 34"/>
          <p:cNvGrpSpPr/>
          <p:nvPr/>
        </p:nvGrpSpPr>
        <p:grpSpPr>
          <a:xfrm>
            <a:off x="3411459" y="4389788"/>
            <a:ext cx="442687" cy="399568"/>
            <a:chOff x="3355975" y="954088"/>
            <a:chExt cx="733426" cy="661987"/>
          </a:xfrm>
          <a:solidFill>
            <a:schemeClr val="bg1"/>
          </a:solidFill>
        </p:grpSpPr>
        <p:sp>
          <p:nvSpPr>
            <p:cNvPr id="36" name="Rectangle 6"/>
            <p:cNvSpPr>
              <a:spLocks noChangeArrowheads="1"/>
            </p:cNvSpPr>
            <p:nvPr/>
          </p:nvSpPr>
          <p:spPr bwMode="auto">
            <a:xfrm>
              <a:off x="3476625" y="1155700"/>
              <a:ext cx="293687" cy="1904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37" name="Rectangle 7"/>
            <p:cNvSpPr>
              <a:spLocks noChangeArrowheads="1"/>
            </p:cNvSpPr>
            <p:nvPr/>
          </p:nvSpPr>
          <p:spPr bwMode="auto">
            <a:xfrm>
              <a:off x="3476625" y="1238250"/>
              <a:ext cx="236537" cy="2063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38" name="Rectangle 8"/>
            <p:cNvSpPr>
              <a:spLocks noChangeArrowheads="1"/>
            </p:cNvSpPr>
            <p:nvPr/>
          </p:nvSpPr>
          <p:spPr bwMode="auto">
            <a:xfrm>
              <a:off x="3476625" y="1325563"/>
              <a:ext cx="173039" cy="2063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  <p:grpSp>
          <p:nvGrpSpPr>
            <p:cNvPr id="39" name="Group 38"/>
            <p:cNvGrpSpPr/>
            <p:nvPr/>
          </p:nvGrpSpPr>
          <p:grpSpPr>
            <a:xfrm>
              <a:off x="3355975" y="954088"/>
              <a:ext cx="733426" cy="661987"/>
              <a:chOff x="3355975" y="954088"/>
              <a:chExt cx="733426" cy="661987"/>
            </a:xfrm>
            <a:grpFill/>
          </p:grpSpPr>
          <p:sp>
            <p:nvSpPr>
              <p:cNvPr id="40" name="Freeform 5"/>
              <p:cNvSpPr>
                <a:spLocks noEditPoints="1"/>
              </p:cNvSpPr>
              <p:nvPr/>
            </p:nvSpPr>
            <p:spPr bwMode="auto">
              <a:xfrm>
                <a:off x="3355975" y="954088"/>
                <a:ext cx="534988" cy="661987"/>
              </a:xfrm>
              <a:custGeom>
                <a:avLst/>
                <a:gdLst>
                  <a:gd name="T0" fmla="*/ 312 w 337"/>
                  <a:gd name="T1" fmla="*/ 392 h 417"/>
                  <a:gd name="T2" fmla="*/ 25 w 337"/>
                  <a:gd name="T3" fmla="*/ 392 h 417"/>
                  <a:gd name="T4" fmla="*/ 25 w 337"/>
                  <a:gd name="T5" fmla="*/ 101 h 417"/>
                  <a:gd name="T6" fmla="*/ 100 w 337"/>
                  <a:gd name="T7" fmla="*/ 101 h 417"/>
                  <a:gd name="T8" fmla="*/ 100 w 337"/>
                  <a:gd name="T9" fmla="*/ 26 h 417"/>
                  <a:gd name="T10" fmla="*/ 312 w 337"/>
                  <a:gd name="T11" fmla="*/ 26 h 417"/>
                  <a:gd name="T12" fmla="*/ 312 w 337"/>
                  <a:gd name="T13" fmla="*/ 134 h 417"/>
                  <a:gd name="T14" fmla="*/ 337 w 337"/>
                  <a:gd name="T15" fmla="*/ 108 h 417"/>
                  <a:gd name="T16" fmla="*/ 337 w 337"/>
                  <a:gd name="T17" fmla="*/ 0 h 417"/>
                  <a:gd name="T18" fmla="*/ 89 w 337"/>
                  <a:gd name="T19" fmla="*/ 0 h 417"/>
                  <a:gd name="T20" fmla="*/ 0 w 337"/>
                  <a:gd name="T21" fmla="*/ 89 h 417"/>
                  <a:gd name="T22" fmla="*/ 0 w 337"/>
                  <a:gd name="T23" fmla="*/ 417 h 417"/>
                  <a:gd name="T24" fmla="*/ 337 w 337"/>
                  <a:gd name="T25" fmla="*/ 417 h 417"/>
                  <a:gd name="T26" fmla="*/ 337 w 337"/>
                  <a:gd name="T27" fmla="*/ 286 h 417"/>
                  <a:gd name="T28" fmla="*/ 312 w 337"/>
                  <a:gd name="T29" fmla="*/ 312 h 417"/>
                  <a:gd name="T30" fmla="*/ 312 w 337"/>
                  <a:gd name="T31" fmla="*/ 392 h 417"/>
                  <a:gd name="T32" fmla="*/ 37 w 337"/>
                  <a:gd name="T33" fmla="*/ 88 h 417"/>
                  <a:gd name="T34" fmla="*/ 88 w 337"/>
                  <a:gd name="T35" fmla="*/ 37 h 417"/>
                  <a:gd name="T36" fmla="*/ 88 w 337"/>
                  <a:gd name="T37" fmla="*/ 88 h 417"/>
                  <a:gd name="T38" fmla="*/ 37 w 337"/>
                  <a:gd name="T39" fmla="*/ 88 h 4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37" h="417">
                    <a:moveTo>
                      <a:pt x="312" y="392"/>
                    </a:moveTo>
                    <a:lnTo>
                      <a:pt x="25" y="392"/>
                    </a:lnTo>
                    <a:lnTo>
                      <a:pt x="25" y="101"/>
                    </a:lnTo>
                    <a:lnTo>
                      <a:pt x="100" y="101"/>
                    </a:lnTo>
                    <a:lnTo>
                      <a:pt x="100" y="26"/>
                    </a:lnTo>
                    <a:lnTo>
                      <a:pt x="312" y="26"/>
                    </a:lnTo>
                    <a:lnTo>
                      <a:pt x="312" y="134"/>
                    </a:lnTo>
                    <a:lnTo>
                      <a:pt x="337" y="108"/>
                    </a:lnTo>
                    <a:lnTo>
                      <a:pt x="337" y="0"/>
                    </a:lnTo>
                    <a:lnTo>
                      <a:pt x="89" y="0"/>
                    </a:lnTo>
                    <a:lnTo>
                      <a:pt x="0" y="89"/>
                    </a:lnTo>
                    <a:lnTo>
                      <a:pt x="0" y="417"/>
                    </a:lnTo>
                    <a:lnTo>
                      <a:pt x="337" y="417"/>
                    </a:lnTo>
                    <a:lnTo>
                      <a:pt x="337" y="286"/>
                    </a:lnTo>
                    <a:lnTo>
                      <a:pt x="312" y="312"/>
                    </a:lnTo>
                    <a:lnTo>
                      <a:pt x="312" y="392"/>
                    </a:lnTo>
                    <a:close/>
                    <a:moveTo>
                      <a:pt x="37" y="88"/>
                    </a:moveTo>
                    <a:lnTo>
                      <a:pt x="88" y="37"/>
                    </a:lnTo>
                    <a:lnTo>
                      <a:pt x="88" y="88"/>
                    </a:lnTo>
                    <a:lnTo>
                      <a:pt x="37" y="8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cs typeface="+mn-ea"/>
                  <a:sym typeface="+mn-lt"/>
                </a:endParaRPr>
              </a:p>
            </p:txBody>
          </p:sp>
          <p:sp>
            <p:nvSpPr>
              <p:cNvPr id="41" name="Freeform 9"/>
              <p:cNvSpPr>
                <a:spLocks noEditPoints="1"/>
              </p:cNvSpPr>
              <p:nvPr/>
            </p:nvSpPr>
            <p:spPr bwMode="auto">
              <a:xfrm>
                <a:off x="3659188" y="1069975"/>
                <a:ext cx="430213" cy="430212"/>
              </a:xfrm>
              <a:custGeom>
                <a:avLst/>
                <a:gdLst>
                  <a:gd name="T0" fmla="*/ 146 w 271"/>
                  <a:gd name="T1" fmla="*/ 35 h 271"/>
                  <a:gd name="T2" fmla="*/ 121 w 271"/>
                  <a:gd name="T3" fmla="*/ 61 h 271"/>
                  <a:gd name="T4" fmla="*/ 26 w 271"/>
                  <a:gd name="T5" fmla="*/ 156 h 271"/>
                  <a:gd name="T6" fmla="*/ 0 w 271"/>
                  <a:gd name="T7" fmla="*/ 271 h 271"/>
                  <a:gd name="T8" fmla="*/ 115 w 271"/>
                  <a:gd name="T9" fmla="*/ 245 h 271"/>
                  <a:gd name="T10" fmla="*/ 121 w 271"/>
                  <a:gd name="T11" fmla="*/ 239 h 271"/>
                  <a:gd name="T12" fmla="*/ 146 w 271"/>
                  <a:gd name="T13" fmla="*/ 213 h 271"/>
                  <a:gd name="T14" fmla="*/ 271 w 271"/>
                  <a:gd name="T15" fmla="*/ 89 h 271"/>
                  <a:gd name="T16" fmla="*/ 182 w 271"/>
                  <a:gd name="T17" fmla="*/ 0 h 271"/>
                  <a:gd name="T18" fmla="*/ 146 w 271"/>
                  <a:gd name="T19" fmla="*/ 35 h 271"/>
                  <a:gd name="T20" fmla="*/ 226 w 271"/>
                  <a:gd name="T21" fmla="*/ 68 h 271"/>
                  <a:gd name="T22" fmla="*/ 87 w 271"/>
                  <a:gd name="T23" fmla="*/ 207 h 271"/>
                  <a:gd name="T24" fmla="*/ 67 w 271"/>
                  <a:gd name="T25" fmla="*/ 187 h 271"/>
                  <a:gd name="T26" fmla="*/ 206 w 271"/>
                  <a:gd name="T27" fmla="*/ 48 h 271"/>
                  <a:gd name="T28" fmla="*/ 226 w 271"/>
                  <a:gd name="T29" fmla="*/ 68 h 271"/>
                  <a:gd name="T30" fmla="*/ 61 w 271"/>
                  <a:gd name="T31" fmla="*/ 181 h 271"/>
                  <a:gd name="T32" fmla="*/ 43 w 271"/>
                  <a:gd name="T33" fmla="*/ 163 h 271"/>
                  <a:gd name="T34" fmla="*/ 182 w 271"/>
                  <a:gd name="T35" fmla="*/ 24 h 271"/>
                  <a:gd name="T36" fmla="*/ 199 w 271"/>
                  <a:gd name="T37" fmla="*/ 42 h 271"/>
                  <a:gd name="T38" fmla="*/ 61 w 271"/>
                  <a:gd name="T39" fmla="*/ 181 h 271"/>
                  <a:gd name="T40" fmla="*/ 55 w 271"/>
                  <a:gd name="T41" fmla="*/ 187 h 271"/>
                  <a:gd name="T42" fmla="*/ 55 w 271"/>
                  <a:gd name="T43" fmla="*/ 187 h 271"/>
                  <a:gd name="T44" fmla="*/ 87 w 271"/>
                  <a:gd name="T45" fmla="*/ 219 h 271"/>
                  <a:gd name="T46" fmla="*/ 87 w 271"/>
                  <a:gd name="T47" fmla="*/ 219 h 271"/>
                  <a:gd name="T48" fmla="*/ 98 w 271"/>
                  <a:gd name="T49" fmla="*/ 230 h 271"/>
                  <a:gd name="T50" fmla="*/ 56 w 271"/>
                  <a:gd name="T51" fmla="*/ 240 h 271"/>
                  <a:gd name="T52" fmla="*/ 30 w 271"/>
                  <a:gd name="T53" fmla="*/ 215 h 271"/>
                  <a:gd name="T54" fmla="*/ 40 w 271"/>
                  <a:gd name="T55" fmla="*/ 172 h 271"/>
                  <a:gd name="T56" fmla="*/ 55 w 271"/>
                  <a:gd name="T57" fmla="*/ 187 h 271"/>
                  <a:gd name="T58" fmla="*/ 107 w 271"/>
                  <a:gd name="T59" fmla="*/ 227 h 271"/>
                  <a:gd name="T60" fmla="*/ 93 w 271"/>
                  <a:gd name="T61" fmla="*/ 213 h 271"/>
                  <a:gd name="T62" fmla="*/ 232 w 271"/>
                  <a:gd name="T63" fmla="*/ 75 h 271"/>
                  <a:gd name="T64" fmla="*/ 246 w 271"/>
                  <a:gd name="T65" fmla="*/ 89 h 271"/>
                  <a:gd name="T66" fmla="*/ 107 w 271"/>
                  <a:gd name="T67" fmla="*/ 227 h 2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271" h="271">
                    <a:moveTo>
                      <a:pt x="146" y="35"/>
                    </a:moveTo>
                    <a:lnTo>
                      <a:pt x="121" y="61"/>
                    </a:lnTo>
                    <a:lnTo>
                      <a:pt x="26" y="156"/>
                    </a:lnTo>
                    <a:lnTo>
                      <a:pt x="0" y="271"/>
                    </a:lnTo>
                    <a:lnTo>
                      <a:pt x="115" y="245"/>
                    </a:lnTo>
                    <a:lnTo>
                      <a:pt x="121" y="239"/>
                    </a:lnTo>
                    <a:lnTo>
                      <a:pt x="146" y="213"/>
                    </a:lnTo>
                    <a:lnTo>
                      <a:pt x="271" y="89"/>
                    </a:lnTo>
                    <a:lnTo>
                      <a:pt x="182" y="0"/>
                    </a:lnTo>
                    <a:lnTo>
                      <a:pt x="146" y="35"/>
                    </a:lnTo>
                    <a:close/>
                    <a:moveTo>
                      <a:pt x="226" y="68"/>
                    </a:moveTo>
                    <a:lnTo>
                      <a:pt x="87" y="207"/>
                    </a:lnTo>
                    <a:lnTo>
                      <a:pt x="67" y="187"/>
                    </a:lnTo>
                    <a:lnTo>
                      <a:pt x="206" y="48"/>
                    </a:lnTo>
                    <a:lnTo>
                      <a:pt x="226" y="68"/>
                    </a:lnTo>
                    <a:close/>
                    <a:moveTo>
                      <a:pt x="61" y="181"/>
                    </a:moveTo>
                    <a:lnTo>
                      <a:pt x="43" y="163"/>
                    </a:lnTo>
                    <a:lnTo>
                      <a:pt x="182" y="24"/>
                    </a:lnTo>
                    <a:lnTo>
                      <a:pt x="199" y="42"/>
                    </a:lnTo>
                    <a:lnTo>
                      <a:pt x="61" y="181"/>
                    </a:lnTo>
                    <a:close/>
                    <a:moveTo>
                      <a:pt x="55" y="187"/>
                    </a:moveTo>
                    <a:lnTo>
                      <a:pt x="55" y="187"/>
                    </a:lnTo>
                    <a:lnTo>
                      <a:pt x="87" y="219"/>
                    </a:lnTo>
                    <a:lnTo>
                      <a:pt x="87" y="219"/>
                    </a:lnTo>
                    <a:lnTo>
                      <a:pt x="98" y="230"/>
                    </a:lnTo>
                    <a:lnTo>
                      <a:pt x="56" y="240"/>
                    </a:lnTo>
                    <a:lnTo>
                      <a:pt x="30" y="215"/>
                    </a:lnTo>
                    <a:lnTo>
                      <a:pt x="40" y="172"/>
                    </a:lnTo>
                    <a:lnTo>
                      <a:pt x="55" y="187"/>
                    </a:lnTo>
                    <a:close/>
                    <a:moveTo>
                      <a:pt x="107" y="227"/>
                    </a:moveTo>
                    <a:lnTo>
                      <a:pt x="93" y="213"/>
                    </a:lnTo>
                    <a:lnTo>
                      <a:pt x="232" y="75"/>
                    </a:lnTo>
                    <a:lnTo>
                      <a:pt x="246" y="89"/>
                    </a:lnTo>
                    <a:lnTo>
                      <a:pt x="107" y="2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42" name="Group 41"/>
          <p:cNvGrpSpPr/>
          <p:nvPr/>
        </p:nvGrpSpPr>
        <p:grpSpPr>
          <a:xfrm>
            <a:off x="4799018" y="2687784"/>
            <a:ext cx="395062" cy="373208"/>
            <a:chOff x="10121911" y="790575"/>
            <a:chExt cx="746126" cy="704851"/>
          </a:xfrm>
          <a:solidFill>
            <a:schemeClr val="bg1"/>
          </a:solidFill>
        </p:grpSpPr>
        <p:sp>
          <p:nvSpPr>
            <p:cNvPr id="43" name="Freeform 29"/>
            <p:cNvSpPr>
              <a:spLocks noEditPoints="1"/>
            </p:cNvSpPr>
            <p:nvPr/>
          </p:nvSpPr>
          <p:spPr bwMode="auto">
            <a:xfrm>
              <a:off x="10121911" y="947737"/>
              <a:ext cx="746126" cy="547689"/>
            </a:xfrm>
            <a:custGeom>
              <a:avLst/>
              <a:gdLst>
                <a:gd name="T0" fmla="*/ 167 w 196"/>
                <a:gd name="T1" fmla="*/ 35 h 144"/>
                <a:gd name="T2" fmla="*/ 153 w 196"/>
                <a:gd name="T3" fmla="*/ 34 h 144"/>
                <a:gd name="T4" fmla="*/ 136 w 196"/>
                <a:gd name="T5" fmla="*/ 28 h 144"/>
                <a:gd name="T6" fmla="*/ 172 w 196"/>
                <a:gd name="T7" fmla="*/ 28 h 144"/>
                <a:gd name="T8" fmla="*/ 167 w 196"/>
                <a:gd name="T9" fmla="*/ 18 h 144"/>
                <a:gd name="T10" fmla="*/ 167 w 196"/>
                <a:gd name="T11" fmla="*/ 11 h 144"/>
                <a:gd name="T12" fmla="*/ 151 w 196"/>
                <a:gd name="T13" fmla="*/ 8 h 144"/>
                <a:gd name="T14" fmla="*/ 136 w 196"/>
                <a:gd name="T15" fmla="*/ 6 h 144"/>
                <a:gd name="T16" fmla="*/ 122 w 196"/>
                <a:gd name="T17" fmla="*/ 7 h 144"/>
                <a:gd name="T18" fmla="*/ 113 w 196"/>
                <a:gd name="T19" fmla="*/ 10 h 144"/>
                <a:gd name="T20" fmla="*/ 105 w 196"/>
                <a:gd name="T21" fmla="*/ 6 h 144"/>
                <a:gd name="T22" fmla="*/ 105 w 196"/>
                <a:gd name="T23" fmla="*/ 0 h 144"/>
                <a:gd name="T24" fmla="*/ 43 w 196"/>
                <a:gd name="T25" fmla="*/ 0 h 144"/>
                <a:gd name="T26" fmla="*/ 0 w 196"/>
                <a:gd name="T27" fmla="*/ 71 h 144"/>
                <a:gd name="T28" fmla="*/ 108 w 196"/>
                <a:gd name="T29" fmla="*/ 132 h 144"/>
                <a:gd name="T30" fmla="*/ 170 w 196"/>
                <a:gd name="T31" fmla="*/ 126 h 144"/>
                <a:gd name="T32" fmla="*/ 167 w 196"/>
                <a:gd name="T33" fmla="*/ 37 h 144"/>
                <a:gd name="T34" fmla="*/ 76 w 196"/>
                <a:gd name="T35" fmla="*/ 109 h 144"/>
                <a:gd name="T36" fmla="*/ 64 w 196"/>
                <a:gd name="T37" fmla="*/ 110 h 144"/>
                <a:gd name="T38" fmla="*/ 37 w 196"/>
                <a:gd name="T39" fmla="*/ 79 h 144"/>
                <a:gd name="T40" fmla="*/ 53 w 196"/>
                <a:gd name="T41" fmla="*/ 76 h 144"/>
                <a:gd name="T42" fmla="*/ 67 w 196"/>
                <a:gd name="T43" fmla="*/ 84 h 144"/>
                <a:gd name="T44" fmla="*/ 54 w 196"/>
                <a:gd name="T45" fmla="*/ 67 h 144"/>
                <a:gd name="T46" fmla="*/ 59 w 196"/>
                <a:gd name="T47" fmla="*/ 30 h 144"/>
                <a:gd name="T48" fmla="*/ 60 w 196"/>
                <a:gd name="T49" fmla="*/ 22 h 144"/>
                <a:gd name="T50" fmla="*/ 73 w 196"/>
                <a:gd name="T51" fmla="*/ 29 h 144"/>
                <a:gd name="T52" fmla="*/ 95 w 196"/>
                <a:gd name="T53" fmla="*/ 52 h 144"/>
                <a:gd name="T54" fmla="*/ 70 w 196"/>
                <a:gd name="T55" fmla="*/ 48 h 144"/>
                <a:gd name="T56" fmla="*/ 82 w 196"/>
                <a:gd name="T57" fmla="*/ 62 h 144"/>
                <a:gd name="T58" fmla="*/ 76 w 196"/>
                <a:gd name="T59" fmla="*/ 102 h 144"/>
                <a:gd name="T60" fmla="*/ 145 w 196"/>
                <a:gd name="T61" fmla="*/ 108 h 144"/>
                <a:gd name="T62" fmla="*/ 137 w 196"/>
                <a:gd name="T63" fmla="*/ 110 h 144"/>
                <a:gd name="T64" fmla="*/ 118 w 196"/>
                <a:gd name="T65" fmla="*/ 87 h 144"/>
                <a:gd name="T66" fmla="*/ 129 w 196"/>
                <a:gd name="T67" fmla="*/ 85 h 144"/>
                <a:gd name="T68" fmla="*/ 139 w 196"/>
                <a:gd name="T69" fmla="*/ 91 h 144"/>
                <a:gd name="T70" fmla="*/ 129 w 196"/>
                <a:gd name="T71" fmla="*/ 79 h 144"/>
                <a:gd name="T72" fmla="*/ 133 w 196"/>
                <a:gd name="T73" fmla="*/ 53 h 144"/>
                <a:gd name="T74" fmla="*/ 134 w 196"/>
                <a:gd name="T75" fmla="*/ 47 h 144"/>
                <a:gd name="T76" fmla="*/ 143 w 196"/>
                <a:gd name="T77" fmla="*/ 52 h 144"/>
                <a:gd name="T78" fmla="*/ 158 w 196"/>
                <a:gd name="T79" fmla="*/ 68 h 144"/>
                <a:gd name="T80" fmla="*/ 141 w 196"/>
                <a:gd name="T81" fmla="*/ 65 h 144"/>
                <a:gd name="T82" fmla="*/ 150 w 196"/>
                <a:gd name="T83" fmla="*/ 75 h 144"/>
                <a:gd name="T84" fmla="*/ 145 w 196"/>
                <a:gd name="T85" fmla="*/ 10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96" h="144">
                  <a:moveTo>
                    <a:pt x="167" y="37"/>
                  </a:moveTo>
                  <a:cubicBezTo>
                    <a:pt x="168" y="36"/>
                    <a:pt x="168" y="35"/>
                    <a:pt x="167" y="35"/>
                  </a:cubicBezTo>
                  <a:cubicBezTo>
                    <a:pt x="167" y="34"/>
                    <a:pt x="167" y="33"/>
                    <a:pt x="167" y="33"/>
                  </a:cubicBezTo>
                  <a:cubicBezTo>
                    <a:pt x="163" y="33"/>
                    <a:pt x="158" y="34"/>
                    <a:pt x="153" y="34"/>
                  </a:cubicBezTo>
                  <a:cubicBezTo>
                    <a:pt x="133" y="34"/>
                    <a:pt x="117" y="26"/>
                    <a:pt x="115" y="17"/>
                  </a:cubicBezTo>
                  <a:cubicBezTo>
                    <a:pt x="122" y="22"/>
                    <a:pt x="132" y="27"/>
                    <a:pt x="136" y="28"/>
                  </a:cubicBezTo>
                  <a:cubicBezTo>
                    <a:pt x="136" y="28"/>
                    <a:pt x="137" y="28"/>
                    <a:pt x="137" y="28"/>
                  </a:cubicBezTo>
                  <a:cubicBezTo>
                    <a:pt x="149" y="33"/>
                    <a:pt x="172" y="28"/>
                    <a:pt x="172" y="28"/>
                  </a:cubicBezTo>
                  <a:cubicBezTo>
                    <a:pt x="172" y="28"/>
                    <a:pt x="173" y="27"/>
                    <a:pt x="171" y="25"/>
                  </a:cubicBezTo>
                  <a:cubicBezTo>
                    <a:pt x="168" y="22"/>
                    <a:pt x="165" y="21"/>
                    <a:pt x="167" y="18"/>
                  </a:cubicBezTo>
                  <a:cubicBezTo>
                    <a:pt x="168" y="16"/>
                    <a:pt x="170" y="14"/>
                    <a:pt x="169" y="12"/>
                  </a:cubicBezTo>
                  <a:cubicBezTo>
                    <a:pt x="169" y="12"/>
                    <a:pt x="168" y="11"/>
                    <a:pt x="167" y="11"/>
                  </a:cubicBezTo>
                  <a:cubicBezTo>
                    <a:pt x="163" y="11"/>
                    <a:pt x="157" y="12"/>
                    <a:pt x="157" y="12"/>
                  </a:cubicBezTo>
                  <a:cubicBezTo>
                    <a:pt x="157" y="12"/>
                    <a:pt x="156" y="9"/>
                    <a:pt x="151" y="8"/>
                  </a:cubicBezTo>
                  <a:cubicBezTo>
                    <a:pt x="147" y="7"/>
                    <a:pt x="140" y="5"/>
                    <a:pt x="136" y="5"/>
                  </a:cubicBezTo>
                  <a:cubicBezTo>
                    <a:pt x="136" y="5"/>
                    <a:pt x="136" y="6"/>
                    <a:pt x="136" y="6"/>
                  </a:cubicBezTo>
                  <a:cubicBezTo>
                    <a:pt x="133" y="7"/>
                    <a:pt x="129" y="10"/>
                    <a:pt x="125" y="9"/>
                  </a:cubicBezTo>
                  <a:cubicBezTo>
                    <a:pt x="123" y="8"/>
                    <a:pt x="122" y="8"/>
                    <a:pt x="122" y="7"/>
                  </a:cubicBezTo>
                  <a:cubicBezTo>
                    <a:pt x="120" y="7"/>
                    <a:pt x="119" y="6"/>
                    <a:pt x="117" y="7"/>
                  </a:cubicBezTo>
                  <a:cubicBezTo>
                    <a:pt x="113" y="7"/>
                    <a:pt x="113" y="10"/>
                    <a:pt x="113" y="10"/>
                  </a:cubicBezTo>
                  <a:cubicBezTo>
                    <a:pt x="113" y="10"/>
                    <a:pt x="112" y="10"/>
                    <a:pt x="112" y="10"/>
                  </a:cubicBezTo>
                  <a:cubicBezTo>
                    <a:pt x="110" y="8"/>
                    <a:pt x="107" y="7"/>
                    <a:pt x="105" y="6"/>
                  </a:cubicBezTo>
                  <a:cubicBezTo>
                    <a:pt x="106" y="5"/>
                    <a:pt x="106" y="4"/>
                    <a:pt x="104" y="3"/>
                  </a:cubicBezTo>
                  <a:cubicBezTo>
                    <a:pt x="105" y="2"/>
                    <a:pt x="105" y="1"/>
                    <a:pt x="105" y="0"/>
                  </a:cubicBezTo>
                  <a:cubicBezTo>
                    <a:pt x="96" y="2"/>
                    <a:pt x="85" y="3"/>
                    <a:pt x="73" y="3"/>
                  </a:cubicBezTo>
                  <a:cubicBezTo>
                    <a:pt x="62" y="3"/>
                    <a:pt x="51" y="2"/>
                    <a:pt x="43" y="0"/>
                  </a:cubicBezTo>
                  <a:cubicBezTo>
                    <a:pt x="42" y="2"/>
                    <a:pt x="41" y="4"/>
                    <a:pt x="41" y="5"/>
                  </a:cubicBezTo>
                  <a:cubicBezTo>
                    <a:pt x="17" y="17"/>
                    <a:pt x="0" y="42"/>
                    <a:pt x="0" y="71"/>
                  </a:cubicBezTo>
                  <a:cubicBezTo>
                    <a:pt x="0" y="93"/>
                    <a:pt x="10" y="113"/>
                    <a:pt x="26" y="127"/>
                  </a:cubicBezTo>
                  <a:cubicBezTo>
                    <a:pt x="43" y="142"/>
                    <a:pt x="89" y="144"/>
                    <a:pt x="108" y="132"/>
                  </a:cubicBezTo>
                  <a:cubicBezTo>
                    <a:pt x="111" y="131"/>
                    <a:pt x="114" y="128"/>
                    <a:pt x="117" y="126"/>
                  </a:cubicBezTo>
                  <a:cubicBezTo>
                    <a:pt x="132" y="133"/>
                    <a:pt x="158" y="133"/>
                    <a:pt x="170" y="126"/>
                  </a:cubicBezTo>
                  <a:cubicBezTo>
                    <a:pt x="184" y="118"/>
                    <a:pt x="196" y="100"/>
                    <a:pt x="196" y="83"/>
                  </a:cubicBezTo>
                  <a:cubicBezTo>
                    <a:pt x="196" y="62"/>
                    <a:pt x="184" y="45"/>
                    <a:pt x="167" y="37"/>
                  </a:cubicBezTo>
                  <a:close/>
                  <a:moveTo>
                    <a:pt x="76" y="102"/>
                  </a:moveTo>
                  <a:cubicBezTo>
                    <a:pt x="76" y="109"/>
                    <a:pt x="76" y="109"/>
                    <a:pt x="76" y="109"/>
                  </a:cubicBezTo>
                  <a:cubicBezTo>
                    <a:pt x="76" y="109"/>
                    <a:pt x="76" y="110"/>
                    <a:pt x="75" y="110"/>
                  </a:cubicBezTo>
                  <a:cubicBezTo>
                    <a:pt x="64" y="110"/>
                    <a:pt x="64" y="110"/>
                    <a:pt x="64" y="110"/>
                  </a:cubicBezTo>
                  <a:cubicBezTo>
                    <a:pt x="63" y="110"/>
                    <a:pt x="63" y="109"/>
                    <a:pt x="63" y="102"/>
                  </a:cubicBezTo>
                  <a:cubicBezTo>
                    <a:pt x="47" y="101"/>
                    <a:pt x="38" y="93"/>
                    <a:pt x="37" y="79"/>
                  </a:cubicBezTo>
                  <a:cubicBezTo>
                    <a:pt x="37" y="78"/>
                    <a:pt x="38" y="78"/>
                    <a:pt x="38" y="78"/>
                  </a:cubicBezTo>
                  <a:cubicBezTo>
                    <a:pt x="53" y="76"/>
                    <a:pt x="53" y="76"/>
                    <a:pt x="53" y="76"/>
                  </a:cubicBezTo>
                  <a:cubicBezTo>
                    <a:pt x="54" y="76"/>
                    <a:pt x="54" y="76"/>
                    <a:pt x="55" y="77"/>
                  </a:cubicBezTo>
                  <a:cubicBezTo>
                    <a:pt x="56" y="84"/>
                    <a:pt x="63" y="84"/>
                    <a:pt x="67" y="84"/>
                  </a:cubicBezTo>
                  <a:cubicBezTo>
                    <a:pt x="69" y="83"/>
                    <a:pt x="70" y="82"/>
                    <a:pt x="70" y="81"/>
                  </a:cubicBezTo>
                  <a:cubicBezTo>
                    <a:pt x="71" y="77"/>
                    <a:pt x="68" y="73"/>
                    <a:pt x="54" y="67"/>
                  </a:cubicBezTo>
                  <a:cubicBezTo>
                    <a:pt x="44" y="62"/>
                    <a:pt x="39" y="60"/>
                    <a:pt x="39" y="52"/>
                  </a:cubicBezTo>
                  <a:cubicBezTo>
                    <a:pt x="38" y="43"/>
                    <a:pt x="45" y="33"/>
                    <a:pt x="59" y="30"/>
                  </a:cubicBezTo>
                  <a:cubicBezTo>
                    <a:pt x="59" y="23"/>
                    <a:pt x="59" y="23"/>
                    <a:pt x="59" y="23"/>
                  </a:cubicBezTo>
                  <a:cubicBezTo>
                    <a:pt x="59" y="23"/>
                    <a:pt x="60" y="22"/>
                    <a:pt x="60" y="22"/>
                  </a:cubicBezTo>
                  <a:cubicBezTo>
                    <a:pt x="71" y="22"/>
                    <a:pt x="71" y="22"/>
                    <a:pt x="71" y="22"/>
                  </a:cubicBezTo>
                  <a:cubicBezTo>
                    <a:pt x="72" y="22"/>
                    <a:pt x="72" y="22"/>
                    <a:pt x="73" y="29"/>
                  </a:cubicBezTo>
                  <a:cubicBezTo>
                    <a:pt x="87" y="31"/>
                    <a:pt x="96" y="40"/>
                    <a:pt x="96" y="50"/>
                  </a:cubicBezTo>
                  <a:cubicBezTo>
                    <a:pt x="96" y="51"/>
                    <a:pt x="96" y="51"/>
                    <a:pt x="95" y="52"/>
                  </a:cubicBezTo>
                  <a:cubicBezTo>
                    <a:pt x="79" y="53"/>
                    <a:pt x="79" y="53"/>
                    <a:pt x="79" y="53"/>
                  </a:cubicBezTo>
                  <a:cubicBezTo>
                    <a:pt x="79" y="53"/>
                    <a:pt x="78" y="47"/>
                    <a:pt x="70" y="48"/>
                  </a:cubicBezTo>
                  <a:cubicBezTo>
                    <a:pt x="67" y="48"/>
                    <a:pt x="67" y="50"/>
                    <a:pt x="67" y="51"/>
                  </a:cubicBezTo>
                  <a:cubicBezTo>
                    <a:pt x="67" y="55"/>
                    <a:pt x="72" y="57"/>
                    <a:pt x="82" y="62"/>
                  </a:cubicBezTo>
                  <a:cubicBezTo>
                    <a:pt x="92" y="67"/>
                    <a:pt x="97" y="71"/>
                    <a:pt x="98" y="79"/>
                  </a:cubicBezTo>
                  <a:cubicBezTo>
                    <a:pt x="98" y="90"/>
                    <a:pt x="90" y="99"/>
                    <a:pt x="76" y="102"/>
                  </a:cubicBezTo>
                  <a:close/>
                  <a:moveTo>
                    <a:pt x="145" y="104"/>
                  </a:moveTo>
                  <a:cubicBezTo>
                    <a:pt x="145" y="108"/>
                    <a:pt x="145" y="108"/>
                    <a:pt x="145" y="108"/>
                  </a:cubicBezTo>
                  <a:cubicBezTo>
                    <a:pt x="145" y="109"/>
                    <a:pt x="145" y="109"/>
                    <a:pt x="145" y="109"/>
                  </a:cubicBezTo>
                  <a:cubicBezTo>
                    <a:pt x="137" y="110"/>
                    <a:pt x="137" y="110"/>
                    <a:pt x="137" y="110"/>
                  </a:cubicBezTo>
                  <a:cubicBezTo>
                    <a:pt x="136" y="110"/>
                    <a:pt x="136" y="109"/>
                    <a:pt x="136" y="104"/>
                  </a:cubicBezTo>
                  <a:cubicBezTo>
                    <a:pt x="124" y="103"/>
                    <a:pt x="118" y="97"/>
                    <a:pt x="118" y="87"/>
                  </a:cubicBezTo>
                  <a:cubicBezTo>
                    <a:pt x="118" y="87"/>
                    <a:pt x="118" y="87"/>
                    <a:pt x="119" y="87"/>
                  </a:cubicBezTo>
                  <a:cubicBezTo>
                    <a:pt x="129" y="85"/>
                    <a:pt x="129" y="85"/>
                    <a:pt x="129" y="85"/>
                  </a:cubicBezTo>
                  <a:cubicBezTo>
                    <a:pt x="130" y="85"/>
                    <a:pt x="130" y="86"/>
                    <a:pt x="130" y="86"/>
                  </a:cubicBezTo>
                  <a:cubicBezTo>
                    <a:pt x="131" y="91"/>
                    <a:pt x="136" y="91"/>
                    <a:pt x="139" y="91"/>
                  </a:cubicBezTo>
                  <a:cubicBezTo>
                    <a:pt x="140" y="90"/>
                    <a:pt x="141" y="90"/>
                    <a:pt x="141" y="89"/>
                  </a:cubicBezTo>
                  <a:cubicBezTo>
                    <a:pt x="142" y="86"/>
                    <a:pt x="140" y="83"/>
                    <a:pt x="129" y="79"/>
                  </a:cubicBezTo>
                  <a:cubicBezTo>
                    <a:pt x="123" y="76"/>
                    <a:pt x="119" y="74"/>
                    <a:pt x="119" y="68"/>
                  </a:cubicBezTo>
                  <a:cubicBezTo>
                    <a:pt x="118" y="62"/>
                    <a:pt x="124" y="55"/>
                    <a:pt x="133" y="53"/>
                  </a:cubicBezTo>
                  <a:cubicBezTo>
                    <a:pt x="133" y="48"/>
                    <a:pt x="133" y="48"/>
                    <a:pt x="133" y="48"/>
                  </a:cubicBezTo>
                  <a:cubicBezTo>
                    <a:pt x="133" y="48"/>
                    <a:pt x="134" y="47"/>
                    <a:pt x="134" y="47"/>
                  </a:cubicBezTo>
                  <a:cubicBezTo>
                    <a:pt x="142" y="47"/>
                    <a:pt x="142" y="47"/>
                    <a:pt x="142" y="47"/>
                  </a:cubicBezTo>
                  <a:cubicBezTo>
                    <a:pt x="143" y="47"/>
                    <a:pt x="143" y="47"/>
                    <a:pt x="143" y="52"/>
                  </a:cubicBezTo>
                  <a:cubicBezTo>
                    <a:pt x="153" y="53"/>
                    <a:pt x="159" y="60"/>
                    <a:pt x="160" y="67"/>
                  </a:cubicBezTo>
                  <a:cubicBezTo>
                    <a:pt x="160" y="68"/>
                    <a:pt x="159" y="68"/>
                    <a:pt x="158" y="68"/>
                  </a:cubicBezTo>
                  <a:cubicBezTo>
                    <a:pt x="147" y="69"/>
                    <a:pt x="147" y="69"/>
                    <a:pt x="147" y="69"/>
                  </a:cubicBezTo>
                  <a:cubicBezTo>
                    <a:pt x="147" y="69"/>
                    <a:pt x="147" y="65"/>
                    <a:pt x="141" y="65"/>
                  </a:cubicBezTo>
                  <a:cubicBezTo>
                    <a:pt x="139" y="66"/>
                    <a:pt x="139" y="67"/>
                    <a:pt x="139" y="68"/>
                  </a:cubicBezTo>
                  <a:cubicBezTo>
                    <a:pt x="139" y="70"/>
                    <a:pt x="142" y="72"/>
                    <a:pt x="150" y="75"/>
                  </a:cubicBezTo>
                  <a:cubicBezTo>
                    <a:pt x="157" y="79"/>
                    <a:pt x="160" y="82"/>
                    <a:pt x="161" y="87"/>
                  </a:cubicBezTo>
                  <a:cubicBezTo>
                    <a:pt x="161" y="96"/>
                    <a:pt x="155" y="102"/>
                    <a:pt x="145" y="10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44" name="Freeform 30"/>
            <p:cNvSpPr>
              <a:spLocks/>
            </p:cNvSpPr>
            <p:nvPr/>
          </p:nvSpPr>
          <p:spPr bwMode="auto">
            <a:xfrm>
              <a:off x="10198100" y="790575"/>
              <a:ext cx="406401" cy="152401"/>
            </a:xfrm>
            <a:custGeom>
              <a:avLst/>
              <a:gdLst>
                <a:gd name="T0" fmla="*/ 26 w 107"/>
                <a:gd name="T1" fmla="*/ 38 h 40"/>
                <a:gd name="T2" fmla="*/ 50 w 107"/>
                <a:gd name="T3" fmla="*/ 40 h 40"/>
                <a:gd name="T4" fmla="*/ 84 w 107"/>
                <a:gd name="T5" fmla="*/ 37 h 40"/>
                <a:gd name="T6" fmla="*/ 107 w 107"/>
                <a:gd name="T7" fmla="*/ 25 h 40"/>
                <a:gd name="T8" fmla="*/ 102 w 107"/>
                <a:gd name="T9" fmla="*/ 20 h 40"/>
                <a:gd name="T10" fmla="*/ 93 w 107"/>
                <a:gd name="T11" fmla="*/ 12 h 40"/>
                <a:gd name="T12" fmla="*/ 95 w 107"/>
                <a:gd name="T13" fmla="*/ 1 h 40"/>
                <a:gd name="T14" fmla="*/ 91 w 107"/>
                <a:gd name="T15" fmla="*/ 1 h 40"/>
                <a:gd name="T16" fmla="*/ 75 w 107"/>
                <a:gd name="T17" fmla="*/ 7 h 40"/>
                <a:gd name="T18" fmla="*/ 64 w 107"/>
                <a:gd name="T19" fmla="*/ 3 h 40"/>
                <a:gd name="T20" fmla="*/ 40 w 107"/>
                <a:gd name="T21" fmla="*/ 5 h 40"/>
                <a:gd name="T22" fmla="*/ 39 w 107"/>
                <a:gd name="T23" fmla="*/ 6 h 40"/>
                <a:gd name="T24" fmla="*/ 23 w 107"/>
                <a:gd name="T25" fmla="*/ 16 h 40"/>
                <a:gd name="T26" fmla="*/ 17 w 107"/>
                <a:gd name="T27" fmla="*/ 15 h 40"/>
                <a:gd name="T28" fmla="*/ 10 w 107"/>
                <a:gd name="T29" fmla="*/ 16 h 40"/>
                <a:gd name="T30" fmla="*/ 5 w 107"/>
                <a:gd name="T31" fmla="*/ 23 h 40"/>
                <a:gd name="T32" fmla="*/ 0 w 107"/>
                <a:gd name="T33" fmla="*/ 28 h 40"/>
                <a:gd name="T34" fmla="*/ 27 w 107"/>
                <a:gd name="T35" fmla="*/ 38 h 40"/>
                <a:gd name="T36" fmla="*/ 26 w 107"/>
                <a:gd name="T37" fmla="*/ 38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07" h="40">
                  <a:moveTo>
                    <a:pt x="26" y="38"/>
                  </a:moveTo>
                  <a:cubicBezTo>
                    <a:pt x="33" y="40"/>
                    <a:pt x="42" y="40"/>
                    <a:pt x="50" y="40"/>
                  </a:cubicBezTo>
                  <a:cubicBezTo>
                    <a:pt x="63" y="40"/>
                    <a:pt x="74" y="39"/>
                    <a:pt x="84" y="37"/>
                  </a:cubicBezTo>
                  <a:cubicBezTo>
                    <a:pt x="107" y="25"/>
                    <a:pt x="107" y="25"/>
                    <a:pt x="107" y="25"/>
                  </a:cubicBezTo>
                  <a:cubicBezTo>
                    <a:pt x="107" y="25"/>
                    <a:pt x="107" y="22"/>
                    <a:pt x="102" y="20"/>
                  </a:cubicBezTo>
                  <a:cubicBezTo>
                    <a:pt x="98" y="17"/>
                    <a:pt x="92" y="16"/>
                    <a:pt x="93" y="12"/>
                  </a:cubicBezTo>
                  <a:cubicBezTo>
                    <a:pt x="94" y="8"/>
                    <a:pt x="96" y="3"/>
                    <a:pt x="95" y="1"/>
                  </a:cubicBezTo>
                  <a:cubicBezTo>
                    <a:pt x="94" y="0"/>
                    <a:pt x="93" y="0"/>
                    <a:pt x="91" y="1"/>
                  </a:cubicBezTo>
                  <a:cubicBezTo>
                    <a:pt x="84" y="2"/>
                    <a:pt x="75" y="7"/>
                    <a:pt x="75" y="7"/>
                  </a:cubicBezTo>
                  <a:cubicBezTo>
                    <a:pt x="75" y="7"/>
                    <a:pt x="73" y="3"/>
                    <a:pt x="64" y="3"/>
                  </a:cubicBezTo>
                  <a:cubicBezTo>
                    <a:pt x="57" y="3"/>
                    <a:pt x="45" y="3"/>
                    <a:pt x="40" y="5"/>
                  </a:cubicBezTo>
                  <a:cubicBezTo>
                    <a:pt x="39" y="5"/>
                    <a:pt x="39" y="6"/>
                    <a:pt x="39" y="6"/>
                  </a:cubicBezTo>
                  <a:cubicBezTo>
                    <a:pt x="36" y="8"/>
                    <a:pt x="30" y="16"/>
                    <a:pt x="23" y="16"/>
                  </a:cubicBezTo>
                  <a:cubicBezTo>
                    <a:pt x="21" y="16"/>
                    <a:pt x="19" y="15"/>
                    <a:pt x="17" y="15"/>
                  </a:cubicBezTo>
                  <a:cubicBezTo>
                    <a:pt x="15" y="14"/>
                    <a:pt x="14" y="14"/>
                    <a:pt x="10" y="16"/>
                  </a:cubicBezTo>
                  <a:cubicBezTo>
                    <a:pt x="5" y="19"/>
                    <a:pt x="5" y="23"/>
                    <a:pt x="5" y="23"/>
                  </a:cubicBezTo>
                  <a:cubicBezTo>
                    <a:pt x="5" y="23"/>
                    <a:pt x="0" y="22"/>
                    <a:pt x="0" y="28"/>
                  </a:cubicBezTo>
                  <a:cubicBezTo>
                    <a:pt x="15" y="35"/>
                    <a:pt x="27" y="38"/>
                    <a:pt x="27" y="38"/>
                  </a:cubicBezTo>
                  <a:cubicBezTo>
                    <a:pt x="27" y="38"/>
                    <a:pt x="26" y="38"/>
                    <a:pt x="26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</p:grpSp>
      <p:grpSp>
        <p:nvGrpSpPr>
          <p:cNvPr id="45" name="Group 44"/>
          <p:cNvGrpSpPr/>
          <p:nvPr/>
        </p:nvGrpSpPr>
        <p:grpSpPr>
          <a:xfrm>
            <a:off x="8464614" y="4439883"/>
            <a:ext cx="400024" cy="324772"/>
            <a:chOff x="4037394" y="5979440"/>
            <a:chExt cx="400024" cy="324772"/>
          </a:xfrm>
          <a:solidFill>
            <a:schemeClr val="bg1"/>
          </a:solidFill>
        </p:grpSpPr>
        <p:sp>
          <p:nvSpPr>
            <p:cNvPr id="46" name="Freeform 6"/>
            <p:cNvSpPr>
              <a:spLocks noEditPoints="1"/>
            </p:cNvSpPr>
            <p:nvPr/>
          </p:nvSpPr>
          <p:spPr bwMode="auto">
            <a:xfrm>
              <a:off x="4311998" y="6078455"/>
              <a:ext cx="75252" cy="100336"/>
            </a:xfrm>
            <a:custGeom>
              <a:avLst/>
              <a:gdLst>
                <a:gd name="T0" fmla="*/ 11 w 24"/>
                <a:gd name="T1" fmla="*/ 2 h 32"/>
                <a:gd name="T2" fmla="*/ 8 w 24"/>
                <a:gd name="T3" fmla="*/ 0 h 32"/>
                <a:gd name="T4" fmla="*/ 4 w 24"/>
                <a:gd name="T5" fmla="*/ 0 h 32"/>
                <a:gd name="T6" fmla="*/ 0 w 24"/>
                <a:gd name="T7" fmla="*/ 4 h 32"/>
                <a:gd name="T8" fmla="*/ 0 w 24"/>
                <a:gd name="T9" fmla="*/ 28 h 32"/>
                <a:gd name="T10" fmla="*/ 4 w 24"/>
                <a:gd name="T11" fmla="*/ 32 h 32"/>
                <a:gd name="T12" fmla="*/ 20 w 24"/>
                <a:gd name="T13" fmla="*/ 32 h 32"/>
                <a:gd name="T14" fmla="*/ 24 w 24"/>
                <a:gd name="T15" fmla="*/ 28 h 32"/>
                <a:gd name="T16" fmla="*/ 24 w 24"/>
                <a:gd name="T17" fmla="*/ 22 h 32"/>
                <a:gd name="T18" fmla="*/ 23 w 24"/>
                <a:gd name="T19" fmla="*/ 20 h 32"/>
                <a:gd name="T20" fmla="*/ 11 w 24"/>
                <a:gd name="T21" fmla="*/ 2 h 32"/>
                <a:gd name="T22" fmla="*/ 20 w 24"/>
                <a:gd name="T23" fmla="*/ 28 h 32"/>
                <a:gd name="T24" fmla="*/ 4 w 24"/>
                <a:gd name="T25" fmla="*/ 28 h 32"/>
                <a:gd name="T26" fmla="*/ 4 w 24"/>
                <a:gd name="T27" fmla="*/ 4 h 32"/>
                <a:gd name="T28" fmla="*/ 8 w 24"/>
                <a:gd name="T29" fmla="*/ 4 h 32"/>
                <a:gd name="T30" fmla="*/ 20 w 24"/>
                <a:gd name="T31" fmla="*/ 22 h 32"/>
                <a:gd name="T32" fmla="*/ 20 w 24"/>
                <a:gd name="T33" fmla="*/ 28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4" h="32">
                  <a:moveTo>
                    <a:pt x="11" y="2"/>
                  </a:moveTo>
                  <a:cubicBezTo>
                    <a:pt x="11" y="1"/>
                    <a:pt x="9" y="0"/>
                    <a:pt x="8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30"/>
                    <a:pt x="2" y="32"/>
                    <a:pt x="4" y="32"/>
                  </a:cubicBezTo>
                  <a:cubicBezTo>
                    <a:pt x="20" y="32"/>
                    <a:pt x="20" y="32"/>
                    <a:pt x="20" y="32"/>
                  </a:cubicBezTo>
                  <a:cubicBezTo>
                    <a:pt x="22" y="32"/>
                    <a:pt x="24" y="30"/>
                    <a:pt x="24" y="28"/>
                  </a:cubicBezTo>
                  <a:cubicBezTo>
                    <a:pt x="24" y="22"/>
                    <a:pt x="24" y="22"/>
                    <a:pt x="24" y="22"/>
                  </a:cubicBezTo>
                  <a:cubicBezTo>
                    <a:pt x="24" y="21"/>
                    <a:pt x="24" y="20"/>
                    <a:pt x="23" y="20"/>
                  </a:cubicBezTo>
                  <a:lnTo>
                    <a:pt x="11" y="2"/>
                  </a:lnTo>
                  <a:close/>
                  <a:moveTo>
                    <a:pt x="20" y="28"/>
                  </a:moveTo>
                  <a:cubicBezTo>
                    <a:pt x="4" y="28"/>
                    <a:pt x="4" y="28"/>
                    <a:pt x="4" y="28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20" y="22"/>
                    <a:pt x="20" y="22"/>
                    <a:pt x="20" y="22"/>
                  </a:cubicBezTo>
                  <a:lnTo>
                    <a:pt x="20" y="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47" name="Freeform 7"/>
            <p:cNvSpPr>
              <a:spLocks noEditPoints="1"/>
            </p:cNvSpPr>
            <p:nvPr/>
          </p:nvSpPr>
          <p:spPr bwMode="auto">
            <a:xfrm>
              <a:off x="4037394" y="5979440"/>
              <a:ext cx="400024" cy="324772"/>
            </a:xfrm>
            <a:custGeom>
              <a:avLst/>
              <a:gdLst>
                <a:gd name="T0" fmla="*/ 126 w 128"/>
                <a:gd name="T1" fmla="*/ 49 h 104"/>
                <a:gd name="T2" fmla="*/ 110 w 128"/>
                <a:gd name="T3" fmla="*/ 25 h 104"/>
                <a:gd name="T4" fmla="*/ 100 w 128"/>
                <a:gd name="T5" fmla="*/ 20 h 104"/>
                <a:gd name="T6" fmla="*/ 84 w 128"/>
                <a:gd name="T7" fmla="*/ 20 h 104"/>
                <a:gd name="T8" fmla="*/ 84 w 128"/>
                <a:gd name="T9" fmla="*/ 12 h 104"/>
                <a:gd name="T10" fmla="*/ 72 w 128"/>
                <a:gd name="T11" fmla="*/ 0 h 104"/>
                <a:gd name="T12" fmla="*/ 12 w 128"/>
                <a:gd name="T13" fmla="*/ 0 h 104"/>
                <a:gd name="T14" fmla="*/ 0 w 128"/>
                <a:gd name="T15" fmla="*/ 12 h 104"/>
                <a:gd name="T16" fmla="*/ 0 w 128"/>
                <a:gd name="T17" fmla="*/ 56 h 104"/>
                <a:gd name="T18" fmla="*/ 12 w 128"/>
                <a:gd name="T19" fmla="*/ 68 h 104"/>
                <a:gd name="T20" fmla="*/ 12 w 128"/>
                <a:gd name="T21" fmla="*/ 68 h 104"/>
                <a:gd name="T22" fmla="*/ 12 w 128"/>
                <a:gd name="T23" fmla="*/ 80 h 104"/>
                <a:gd name="T24" fmla="*/ 24 w 128"/>
                <a:gd name="T25" fmla="*/ 92 h 104"/>
                <a:gd name="T26" fmla="*/ 29 w 128"/>
                <a:gd name="T27" fmla="*/ 92 h 104"/>
                <a:gd name="T28" fmla="*/ 44 w 128"/>
                <a:gd name="T29" fmla="*/ 104 h 104"/>
                <a:gd name="T30" fmla="*/ 59 w 128"/>
                <a:gd name="T31" fmla="*/ 92 h 104"/>
                <a:gd name="T32" fmla="*/ 81 w 128"/>
                <a:gd name="T33" fmla="*/ 92 h 104"/>
                <a:gd name="T34" fmla="*/ 96 w 128"/>
                <a:gd name="T35" fmla="*/ 104 h 104"/>
                <a:gd name="T36" fmla="*/ 111 w 128"/>
                <a:gd name="T37" fmla="*/ 92 h 104"/>
                <a:gd name="T38" fmla="*/ 116 w 128"/>
                <a:gd name="T39" fmla="*/ 92 h 104"/>
                <a:gd name="T40" fmla="*/ 128 w 128"/>
                <a:gd name="T41" fmla="*/ 80 h 104"/>
                <a:gd name="T42" fmla="*/ 128 w 128"/>
                <a:gd name="T43" fmla="*/ 56 h 104"/>
                <a:gd name="T44" fmla="*/ 126 w 128"/>
                <a:gd name="T45" fmla="*/ 49 h 104"/>
                <a:gd name="T46" fmla="*/ 12 w 128"/>
                <a:gd name="T47" fmla="*/ 60 h 104"/>
                <a:gd name="T48" fmla="*/ 8 w 128"/>
                <a:gd name="T49" fmla="*/ 56 h 104"/>
                <a:gd name="T50" fmla="*/ 8 w 128"/>
                <a:gd name="T51" fmla="*/ 12 h 104"/>
                <a:gd name="T52" fmla="*/ 12 w 128"/>
                <a:gd name="T53" fmla="*/ 8 h 104"/>
                <a:gd name="T54" fmla="*/ 72 w 128"/>
                <a:gd name="T55" fmla="*/ 8 h 104"/>
                <a:gd name="T56" fmla="*/ 76 w 128"/>
                <a:gd name="T57" fmla="*/ 12 h 104"/>
                <a:gd name="T58" fmla="*/ 76 w 128"/>
                <a:gd name="T59" fmla="*/ 20 h 104"/>
                <a:gd name="T60" fmla="*/ 76 w 128"/>
                <a:gd name="T61" fmla="*/ 28 h 104"/>
                <a:gd name="T62" fmla="*/ 76 w 128"/>
                <a:gd name="T63" fmla="*/ 56 h 104"/>
                <a:gd name="T64" fmla="*/ 72 w 128"/>
                <a:gd name="T65" fmla="*/ 60 h 104"/>
                <a:gd name="T66" fmla="*/ 12 w 128"/>
                <a:gd name="T67" fmla="*/ 60 h 104"/>
                <a:gd name="T68" fmla="*/ 44 w 128"/>
                <a:gd name="T69" fmla="*/ 96 h 104"/>
                <a:gd name="T70" fmla="*/ 36 w 128"/>
                <a:gd name="T71" fmla="*/ 88 h 104"/>
                <a:gd name="T72" fmla="*/ 44 w 128"/>
                <a:gd name="T73" fmla="*/ 80 h 104"/>
                <a:gd name="T74" fmla="*/ 52 w 128"/>
                <a:gd name="T75" fmla="*/ 88 h 104"/>
                <a:gd name="T76" fmla="*/ 44 w 128"/>
                <a:gd name="T77" fmla="*/ 96 h 104"/>
                <a:gd name="T78" fmla="*/ 96 w 128"/>
                <a:gd name="T79" fmla="*/ 96 h 104"/>
                <a:gd name="T80" fmla="*/ 88 w 128"/>
                <a:gd name="T81" fmla="*/ 88 h 104"/>
                <a:gd name="T82" fmla="*/ 96 w 128"/>
                <a:gd name="T83" fmla="*/ 80 h 104"/>
                <a:gd name="T84" fmla="*/ 104 w 128"/>
                <a:gd name="T85" fmla="*/ 88 h 104"/>
                <a:gd name="T86" fmla="*/ 96 w 128"/>
                <a:gd name="T87" fmla="*/ 96 h 104"/>
                <a:gd name="T88" fmla="*/ 120 w 128"/>
                <a:gd name="T89" fmla="*/ 80 h 104"/>
                <a:gd name="T90" fmla="*/ 116 w 128"/>
                <a:gd name="T91" fmla="*/ 84 h 104"/>
                <a:gd name="T92" fmla="*/ 111 w 128"/>
                <a:gd name="T93" fmla="*/ 84 h 104"/>
                <a:gd name="T94" fmla="*/ 96 w 128"/>
                <a:gd name="T95" fmla="*/ 72 h 104"/>
                <a:gd name="T96" fmla="*/ 81 w 128"/>
                <a:gd name="T97" fmla="*/ 84 h 104"/>
                <a:gd name="T98" fmla="*/ 59 w 128"/>
                <a:gd name="T99" fmla="*/ 84 h 104"/>
                <a:gd name="T100" fmla="*/ 44 w 128"/>
                <a:gd name="T101" fmla="*/ 72 h 104"/>
                <a:gd name="T102" fmla="*/ 29 w 128"/>
                <a:gd name="T103" fmla="*/ 84 h 104"/>
                <a:gd name="T104" fmla="*/ 24 w 128"/>
                <a:gd name="T105" fmla="*/ 84 h 104"/>
                <a:gd name="T106" fmla="*/ 20 w 128"/>
                <a:gd name="T107" fmla="*/ 80 h 104"/>
                <a:gd name="T108" fmla="*/ 20 w 128"/>
                <a:gd name="T109" fmla="*/ 68 h 104"/>
                <a:gd name="T110" fmla="*/ 72 w 128"/>
                <a:gd name="T111" fmla="*/ 68 h 104"/>
                <a:gd name="T112" fmla="*/ 84 w 128"/>
                <a:gd name="T113" fmla="*/ 56 h 104"/>
                <a:gd name="T114" fmla="*/ 84 w 128"/>
                <a:gd name="T115" fmla="*/ 28 h 104"/>
                <a:gd name="T116" fmla="*/ 100 w 128"/>
                <a:gd name="T117" fmla="*/ 28 h 104"/>
                <a:gd name="T118" fmla="*/ 103 w 128"/>
                <a:gd name="T119" fmla="*/ 30 h 104"/>
                <a:gd name="T120" fmla="*/ 119 w 128"/>
                <a:gd name="T121" fmla="*/ 54 h 104"/>
                <a:gd name="T122" fmla="*/ 120 w 128"/>
                <a:gd name="T123" fmla="*/ 56 h 104"/>
                <a:gd name="T124" fmla="*/ 120 w 128"/>
                <a:gd name="T125" fmla="*/ 80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28" h="104">
                  <a:moveTo>
                    <a:pt x="126" y="49"/>
                  </a:moveTo>
                  <a:cubicBezTo>
                    <a:pt x="110" y="25"/>
                    <a:pt x="110" y="25"/>
                    <a:pt x="110" y="25"/>
                  </a:cubicBezTo>
                  <a:cubicBezTo>
                    <a:pt x="108" y="22"/>
                    <a:pt x="104" y="20"/>
                    <a:pt x="100" y="20"/>
                  </a:cubicBezTo>
                  <a:cubicBezTo>
                    <a:pt x="84" y="20"/>
                    <a:pt x="84" y="20"/>
                    <a:pt x="84" y="20"/>
                  </a:cubicBezTo>
                  <a:cubicBezTo>
                    <a:pt x="84" y="12"/>
                    <a:pt x="84" y="12"/>
                    <a:pt x="84" y="12"/>
                  </a:cubicBezTo>
                  <a:cubicBezTo>
                    <a:pt x="84" y="5"/>
                    <a:pt x="79" y="0"/>
                    <a:pt x="7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0"/>
                    <a:pt x="0" y="5"/>
                    <a:pt x="0" y="12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63"/>
                    <a:pt x="5" y="68"/>
                    <a:pt x="12" y="68"/>
                  </a:cubicBezTo>
                  <a:cubicBezTo>
                    <a:pt x="12" y="68"/>
                    <a:pt x="12" y="68"/>
                    <a:pt x="12" y="68"/>
                  </a:cubicBezTo>
                  <a:cubicBezTo>
                    <a:pt x="12" y="80"/>
                    <a:pt x="12" y="80"/>
                    <a:pt x="12" y="80"/>
                  </a:cubicBezTo>
                  <a:cubicBezTo>
                    <a:pt x="12" y="87"/>
                    <a:pt x="17" y="92"/>
                    <a:pt x="24" y="92"/>
                  </a:cubicBezTo>
                  <a:cubicBezTo>
                    <a:pt x="29" y="92"/>
                    <a:pt x="29" y="92"/>
                    <a:pt x="29" y="92"/>
                  </a:cubicBezTo>
                  <a:cubicBezTo>
                    <a:pt x="30" y="99"/>
                    <a:pt x="37" y="104"/>
                    <a:pt x="44" y="104"/>
                  </a:cubicBezTo>
                  <a:cubicBezTo>
                    <a:pt x="51" y="104"/>
                    <a:pt x="58" y="99"/>
                    <a:pt x="59" y="92"/>
                  </a:cubicBezTo>
                  <a:cubicBezTo>
                    <a:pt x="81" y="92"/>
                    <a:pt x="81" y="92"/>
                    <a:pt x="81" y="92"/>
                  </a:cubicBezTo>
                  <a:cubicBezTo>
                    <a:pt x="82" y="99"/>
                    <a:pt x="89" y="104"/>
                    <a:pt x="96" y="104"/>
                  </a:cubicBezTo>
                  <a:cubicBezTo>
                    <a:pt x="103" y="104"/>
                    <a:pt x="110" y="99"/>
                    <a:pt x="111" y="92"/>
                  </a:cubicBezTo>
                  <a:cubicBezTo>
                    <a:pt x="116" y="92"/>
                    <a:pt x="116" y="92"/>
                    <a:pt x="116" y="92"/>
                  </a:cubicBezTo>
                  <a:cubicBezTo>
                    <a:pt x="123" y="92"/>
                    <a:pt x="128" y="87"/>
                    <a:pt x="128" y="80"/>
                  </a:cubicBezTo>
                  <a:cubicBezTo>
                    <a:pt x="128" y="56"/>
                    <a:pt x="128" y="56"/>
                    <a:pt x="128" y="56"/>
                  </a:cubicBezTo>
                  <a:cubicBezTo>
                    <a:pt x="128" y="54"/>
                    <a:pt x="127" y="51"/>
                    <a:pt x="126" y="49"/>
                  </a:cubicBezTo>
                  <a:close/>
                  <a:moveTo>
                    <a:pt x="12" y="60"/>
                  </a:moveTo>
                  <a:cubicBezTo>
                    <a:pt x="10" y="60"/>
                    <a:pt x="8" y="58"/>
                    <a:pt x="8" y="56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8" y="10"/>
                    <a:pt x="10" y="8"/>
                    <a:pt x="12" y="8"/>
                  </a:cubicBezTo>
                  <a:cubicBezTo>
                    <a:pt x="72" y="8"/>
                    <a:pt x="72" y="8"/>
                    <a:pt x="72" y="8"/>
                  </a:cubicBezTo>
                  <a:cubicBezTo>
                    <a:pt x="74" y="8"/>
                    <a:pt x="76" y="10"/>
                    <a:pt x="76" y="12"/>
                  </a:cubicBezTo>
                  <a:cubicBezTo>
                    <a:pt x="76" y="20"/>
                    <a:pt x="76" y="20"/>
                    <a:pt x="76" y="20"/>
                  </a:cubicBezTo>
                  <a:cubicBezTo>
                    <a:pt x="76" y="28"/>
                    <a:pt x="76" y="28"/>
                    <a:pt x="76" y="28"/>
                  </a:cubicBezTo>
                  <a:cubicBezTo>
                    <a:pt x="76" y="56"/>
                    <a:pt x="76" y="56"/>
                    <a:pt x="76" y="56"/>
                  </a:cubicBezTo>
                  <a:cubicBezTo>
                    <a:pt x="76" y="58"/>
                    <a:pt x="74" y="60"/>
                    <a:pt x="72" y="60"/>
                  </a:cubicBezTo>
                  <a:lnTo>
                    <a:pt x="12" y="60"/>
                  </a:lnTo>
                  <a:close/>
                  <a:moveTo>
                    <a:pt x="44" y="96"/>
                  </a:moveTo>
                  <a:cubicBezTo>
                    <a:pt x="40" y="96"/>
                    <a:pt x="36" y="92"/>
                    <a:pt x="36" y="88"/>
                  </a:cubicBezTo>
                  <a:cubicBezTo>
                    <a:pt x="36" y="84"/>
                    <a:pt x="40" y="80"/>
                    <a:pt x="44" y="80"/>
                  </a:cubicBezTo>
                  <a:cubicBezTo>
                    <a:pt x="48" y="80"/>
                    <a:pt x="52" y="84"/>
                    <a:pt x="52" y="88"/>
                  </a:cubicBezTo>
                  <a:cubicBezTo>
                    <a:pt x="52" y="92"/>
                    <a:pt x="48" y="96"/>
                    <a:pt x="44" y="96"/>
                  </a:cubicBezTo>
                  <a:close/>
                  <a:moveTo>
                    <a:pt x="96" y="96"/>
                  </a:moveTo>
                  <a:cubicBezTo>
                    <a:pt x="92" y="96"/>
                    <a:pt x="88" y="92"/>
                    <a:pt x="88" y="88"/>
                  </a:cubicBezTo>
                  <a:cubicBezTo>
                    <a:pt x="88" y="84"/>
                    <a:pt x="92" y="80"/>
                    <a:pt x="96" y="80"/>
                  </a:cubicBezTo>
                  <a:cubicBezTo>
                    <a:pt x="100" y="80"/>
                    <a:pt x="104" y="84"/>
                    <a:pt x="104" y="88"/>
                  </a:cubicBezTo>
                  <a:cubicBezTo>
                    <a:pt x="104" y="92"/>
                    <a:pt x="100" y="96"/>
                    <a:pt x="96" y="96"/>
                  </a:cubicBezTo>
                  <a:close/>
                  <a:moveTo>
                    <a:pt x="120" y="80"/>
                  </a:moveTo>
                  <a:cubicBezTo>
                    <a:pt x="120" y="82"/>
                    <a:pt x="118" y="84"/>
                    <a:pt x="116" y="84"/>
                  </a:cubicBezTo>
                  <a:cubicBezTo>
                    <a:pt x="111" y="84"/>
                    <a:pt x="111" y="84"/>
                    <a:pt x="111" y="84"/>
                  </a:cubicBezTo>
                  <a:cubicBezTo>
                    <a:pt x="110" y="77"/>
                    <a:pt x="103" y="72"/>
                    <a:pt x="96" y="72"/>
                  </a:cubicBezTo>
                  <a:cubicBezTo>
                    <a:pt x="89" y="72"/>
                    <a:pt x="82" y="77"/>
                    <a:pt x="81" y="84"/>
                  </a:cubicBezTo>
                  <a:cubicBezTo>
                    <a:pt x="59" y="84"/>
                    <a:pt x="59" y="84"/>
                    <a:pt x="59" y="84"/>
                  </a:cubicBezTo>
                  <a:cubicBezTo>
                    <a:pt x="58" y="77"/>
                    <a:pt x="51" y="72"/>
                    <a:pt x="44" y="72"/>
                  </a:cubicBezTo>
                  <a:cubicBezTo>
                    <a:pt x="37" y="72"/>
                    <a:pt x="30" y="77"/>
                    <a:pt x="29" y="84"/>
                  </a:cubicBezTo>
                  <a:cubicBezTo>
                    <a:pt x="24" y="84"/>
                    <a:pt x="24" y="84"/>
                    <a:pt x="24" y="84"/>
                  </a:cubicBezTo>
                  <a:cubicBezTo>
                    <a:pt x="22" y="84"/>
                    <a:pt x="20" y="82"/>
                    <a:pt x="20" y="80"/>
                  </a:cubicBezTo>
                  <a:cubicBezTo>
                    <a:pt x="20" y="68"/>
                    <a:pt x="20" y="68"/>
                    <a:pt x="20" y="68"/>
                  </a:cubicBezTo>
                  <a:cubicBezTo>
                    <a:pt x="72" y="68"/>
                    <a:pt x="72" y="68"/>
                    <a:pt x="72" y="68"/>
                  </a:cubicBezTo>
                  <a:cubicBezTo>
                    <a:pt x="79" y="68"/>
                    <a:pt x="84" y="63"/>
                    <a:pt x="84" y="56"/>
                  </a:cubicBezTo>
                  <a:cubicBezTo>
                    <a:pt x="84" y="28"/>
                    <a:pt x="84" y="28"/>
                    <a:pt x="84" y="28"/>
                  </a:cubicBezTo>
                  <a:cubicBezTo>
                    <a:pt x="100" y="28"/>
                    <a:pt x="100" y="28"/>
                    <a:pt x="100" y="28"/>
                  </a:cubicBezTo>
                  <a:cubicBezTo>
                    <a:pt x="101" y="28"/>
                    <a:pt x="103" y="29"/>
                    <a:pt x="103" y="30"/>
                  </a:cubicBezTo>
                  <a:cubicBezTo>
                    <a:pt x="119" y="54"/>
                    <a:pt x="119" y="54"/>
                    <a:pt x="119" y="54"/>
                  </a:cubicBezTo>
                  <a:cubicBezTo>
                    <a:pt x="120" y="54"/>
                    <a:pt x="120" y="55"/>
                    <a:pt x="120" y="56"/>
                  </a:cubicBezTo>
                  <a:lnTo>
                    <a:pt x="120" y="8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</p:grpSp>
      <p:grpSp>
        <p:nvGrpSpPr>
          <p:cNvPr id="48" name="Group 47"/>
          <p:cNvGrpSpPr/>
          <p:nvPr/>
        </p:nvGrpSpPr>
        <p:grpSpPr>
          <a:xfrm>
            <a:off x="7107614" y="2692544"/>
            <a:ext cx="400024" cy="349856"/>
            <a:chOff x="3237347" y="2768688"/>
            <a:chExt cx="400024" cy="349856"/>
          </a:xfrm>
          <a:solidFill>
            <a:schemeClr val="bg1"/>
          </a:solidFill>
        </p:grpSpPr>
        <p:sp>
          <p:nvSpPr>
            <p:cNvPr id="49" name="Freeform 102"/>
            <p:cNvSpPr>
              <a:spLocks noEditPoints="1"/>
            </p:cNvSpPr>
            <p:nvPr/>
          </p:nvSpPr>
          <p:spPr bwMode="auto">
            <a:xfrm>
              <a:off x="3237347" y="2768688"/>
              <a:ext cx="400024" cy="349856"/>
            </a:xfrm>
            <a:custGeom>
              <a:avLst/>
              <a:gdLst>
                <a:gd name="T0" fmla="*/ 128 w 128"/>
                <a:gd name="T1" fmla="*/ 66 h 112"/>
                <a:gd name="T2" fmla="*/ 112 w 128"/>
                <a:gd name="T3" fmla="*/ 6 h 112"/>
                <a:gd name="T4" fmla="*/ 104 w 128"/>
                <a:gd name="T5" fmla="*/ 0 h 112"/>
                <a:gd name="T6" fmla="*/ 64 w 128"/>
                <a:gd name="T7" fmla="*/ 0 h 112"/>
                <a:gd name="T8" fmla="*/ 24 w 128"/>
                <a:gd name="T9" fmla="*/ 0 h 112"/>
                <a:gd name="T10" fmla="*/ 16 w 128"/>
                <a:gd name="T11" fmla="*/ 6 h 112"/>
                <a:gd name="T12" fmla="*/ 0 w 128"/>
                <a:gd name="T13" fmla="*/ 66 h 112"/>
                <a:gd name="T14" fmla="*/ 0 w 128"/>
                <a:gd name="T15" fmla="*/ 68 h 112"/>
                <a:gd name="T16" fmla="*/ 0 w 128"/>
                <a:gd name="T17" fmla="*/ 96 h 112"/>
                <a:gd name="T18" fmla="*/ 16 w 128"/>
                <a:gd name="T19" fmla="*/ 112 h 112"/>
                <a:gd name="T20" fmla="*/ 112 w 128"/>
                <a:gd name="T21" fmla="*/ 112 h 112"/>
                <a:gd name="T22" fmla="*/ 128 w 128"/>
                <a:gd name="T23" fmla="*/ 96 h 112"/>
                <a:gd name="T24" fmla="*/ 128 w 128"/>
                <a:gd name="T25" fmla="*/ 68 h 112"/>
                <a:gd name="T26" fmla="*/ 128 w 128"/>
                <a:gd name="T27" fmla="*/ 66 h 112"/>
                <a:gd name="T28" fmla="*/ 120 w 128"/>
                <a:gd name="T29" fmla="*/ 96 h 112"/>
                <a:gd name="T30" fmla="*/ 112 w 128"/>
                <a:gd name="T31" fmla="*/ 104 h 112"/>
                <a:gd name="T32" fmla="*/ 16 w 128"/>
                <a:gd name="T33" fmla="*/ 104 h 112"/>
                <a:gd name="T34" fmla="*/ 8 w 128"/>
                <a:gd name="T35" fmla="*/ 96 h 112"/>
                <a:gd name="T36" fmla="*/ 8 w 128"/>
                <a:gd name="T37" fmla="*/ 68 h 112"/>
                <a:gd name="T38" fmla="*/ 24 w 128"/>
                <a:gd name="T39" fmla="*/ 8 h 112"/>
                <a:gd name="T40" fmla="*/ 104 w 128"/>
                <a:gd name="T41" fmla="*/ 8 h 112"/>
                <a:gd name="T42" fmla="*/ 120 w 128"/>
                <a:gd name="T43" fmla="*/ 68 h 112"/>
                <a:gd name="T44" fmla="*/ 120 w 128"/>
                <a:gd name="T45" fmla="*/ 96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28" h="112">
                  <a:moveTo>
                    <a:pt x="128" y="66"/>
                  </a:moveTo>
                  <a:cubicBezTo>
                    <a:pt x="112" y="6"/>
                    <a:pt x="112" y="6"/>
                    <a:pt x="112" y="6"/>
                  </a:cubicBezTo>
                  <a:cubicBezTo>
                    <a:pt x="111" y="2"/>
                    <a:pt x="108" y="0"/>
                    <a:pt x="104" y="0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0" y="0"/>
                    <a:pt x="17" y="2"/>
                    <a:pt x="16" y="6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0" y="67"/>
                    <a:pt x="0" y="67"/>
                    <a:pt x="0" y="68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0" y="105"/>
                    <a:pt x="7" y="112"/>
                    <a:pt x="16" y="112"/>
                  </a:cubicBezTo>
                  <a:cubicBezTo>
                    <a:pt x="112" y="112"/>
                    <a:pt x="112" y="112"/>
                    <a:pt x="112" y="112"/>
                  </a:cubicBezTo>
                  <a:cubicBezTo>
                    <a:pt x="121" y="112"/>
                    <a:pt x="128" y="105"/>
                    <a:pt x="128" y="96"/>
                  </a:cubicBezTo>
                  <a:cubicBezTo>
                    <a:pt x="128" y="68"/>
                    <a:pt x="128" y="68"/>
                    <a:pt x="128" y="68"/>
                  </a:cubicBezTo>
                  <a:cubicBezTo>
                    <a:pt x="128" y="67"/>
                    <a:pt x="128" y="67"/>
                    <a:pt x="128" y="66"/>
                  </a:cubicBezTo>
                  <a:close/>
                  <a:moveTo>
                    <a:pt x="120" y="96"/>
                  </a:moveTo>
                  <a:cubicBezTo>
                    <a:pt x="120" y="100"/>
                    <a:pt x="116" y="104"/>
                    <a:pt x="112" y="104"/>
                  </a:cubicBezTo>
                  <a:cubicBezTo>
                    <a:pt x="16" y="104"/>
                    <a:pt x="16" y="104"/>
                    <a:pt x="16" y="104"/>
                  </a:cubicBezTo>
                  <a:cubicBezTo>
                    <a:pt x="12" y="104"/>
                    <a:pt x="8" y="100"/>
                    <a:pt x="8" y="96"/>
                  </a:cubicBezTo>
                  <a:cubicBezTo>
                    <a:pt x="8" y="68"/>
                    <a:pt x="8" y="68"/>
                    <a:pt x="8" y="68"/>
                  </a:cubicBezTo>
                  <a:cubicBezTo>
                    <a:pt x="24" y="8"/>
                    <a:pt x="24" y="8"/>
                    <a:pt x="24" y="8"/>
                  </a:cubicBezTo>
                  <a:cubicBezTo>
                    <a:pt x="104" y="8"/>
                    <a:pt x="104" y="8"/>
                    <a:pt x="104" y="8"/>
                  </a:cubicBezTo>
                  <a:cubicBezTo>
                    <a:pt x="120" y="68"/>
                    <a:pt x="120" y="68"/>
                    <a:pt x="120" y="68"/>
                  </a:cubicBezTo>
                  <a:lnTo>
                    <a:pt x="120" y="9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50" name="Freeform 103"/>
            <p:cNvSpPr>
              <a:spLocks noEditPoints="1"/>
            </p:cNvSpPr>
            <p:nvPr/>
          </p:nvSpPr>
          <p:spPr bwMode="auto">
            <a:xfrm>
              <a:off x="3283555" y="2818856"/>
              <a:ext cx="306289" cy="224436"/>
            </a:xfrm>
            <a:custGeom>
              <a:avLst/>
              <a:gdLst>
                <a:gd name="T0" fmla="*/ 80 w 98"/>
                <a:gd name="T1" fmla="*/ 0 h 72"/>
                <a:gd name="T2" fmla="*/ 18 w 98"/>
                <a:gd name="T3" fmla="*/ 0 h 72"/>
                <a:gd name="T4" fmla="*/ 14 w 98"/>
                <a:gd name="T5" fmla="*/ 3 h 72"/>
                <a:gd name="T6" fmla="*/ 0 w 98"/>
                <a:gd name="T7" fmla="*/ 51 h 72"/>
                <a:gd name="T8" fmla="*/ 1 w 98"/>
                <a:gd name="T9" fmla="*/ 54 h 72"/>
                <a:gd name="T10" fmla="*/ 4 w 98"/>
                <a:gd name="T11" fmla="*/ 56 h 72"/>
                <a:gd name="T12" fmla="*/ 16 w 98"/>
                <a:gd name="T13" fmla="*/ 56 h 72"/>
                <a:gd name="T14" fmla="*/ 20 w 98"/>
                <a:gd name="T15" fmla="*/ 56 h 72"/>
                <a:gd name="T16" fmla="*/ 23 w 98"/>
                <a:gd name="T17" fmla="*/ 56 h 72"/>
                <a:gd name="T18" fmla="*/ 28 w 98"/>
                <a:gd name="T19" fmla="*/ 68 h 72"/>
                <a:gd name="T20" fmla="*/ 35 w 98"/>
                <a:gd name="T21" fmla="*/ 72 h 72"/>
                <a:gd name="T22" fmla="*/ 63 w 98"/>
                <a:gd name="T23" fmla="*/ 72 h 72"/>
                <a:gd name="T24" fmla="*/ 70 w 98"/>
                <a:gd name="T25" fmla="*/ 68 h 72"/>
                <a:gd name="T26" fmla="*/ 75 w 98"/>
                <a:gd name="T27" fmla="*/ 56 h 72"/>
                <a:gd name="T28" fmla="*/ 78 w 98"/>
                <a:gd name="T29" fmla="*/ 56 h 72"/>
                <a:gd name="T30" fmla="*/ 82 w 98"/>
                <a:gd name="T31" fmla="*/ 56 h 72"/>
                <a:gd name="T32" fmla="*/ 94 w 98"/>
                <a:gd name="T33" fmla="*/ 56 h 72"/>
                <a:gd name="T34" fmla="*/ 97 w 98"/>
                <a:gd name="T35" fmla="*/ 54 h 72"/>
                <a:gd name="T36" fmla="*/ 98 w 98"/>
                <a:gd name="T37" fmla="*/ 51 h 72"/>
                <a:gd name="T38" fmla="*/ 84 w 98"/>
                <a:gd name="T39" fmla="*/ 3 h 72"/>
                <a:gd name="T40" fmla="*/ 80 w 98"/>
                <a:gd name="T41" fmla="*/ 0 h 72"/>
                <a:gd name="T42" fmla="*/ 82 w 98"/>
                <a:gd name="T43" fmla="*/ 48 h 72"/>
                <a:gd name="T44" fmla="*/ 75 w 98"/>
                <a:gd name="T45" fmla="*/ 48 h 72"/>
                <a:gd name="T46" fmla="*/ 68 w 98"/>
                <a:gd name="T47" fmla="*/ 52 h 72"/>
                <a:gd name="T48" fmla="*/ 63 w 98"/>
                <a:gd name="T49" fmla="*/ 64 h 72"/>
                <a:gd name="T50" fmla="*/ 35 w 98"/>
                <a:gd name="T51" fmla="*/ 64 h 72"/>
                <a:gd name="T52" fmla="*/ 30 w 98"/>
                <a:gd name="T53" fmla="*/ 52 h 72"/>
                <a:gd name="T54" fmla="*/ 23 w 98"/>
                <a:gd name="T55" fmla="*/ 48 h 72"/>
                <a:gd name="T56" fmla="*/ 16 w 98"/>
                <a:gd name="T57" fmla="*/ 48 h 72"/>
                <a:gd name="T58" fmla="*/ 6 w 98"/>
                <a:gd name="T59" fmla="*/ 48 h 72"/>
                <a:gd name="T60" fmla="*/ 18 w 98"/>
                <a:gd name="T61" fmla="*/ 4 h 72"/>
                <a:gd name="T62" fmla="*/ 80 w 98"/>
                <a:gd name="T63" fmla="*/ 4 h 72"/>
                <a:gd name="T64" fmla="*/ 92 w 98"/>
                <a:gd name="T65" fmla="*/ 48 h 72"/>
                <a:gd name="T66" fmla="*/ 82 w 98"/>
                <a:gd name="T67" fmla="*/ 48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98" h="72">
                  <a:moveTo>
                    <a:pt x="80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16" y="0"/>
                    <a:pt x="15" y="1"/>
                    <a:pt x="14" y="3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0" y="52"/>
                    <a:pt x="0" y="53"/>
                    <a:pt x="1" y="54"/>
                  </a:cubicBezTo>
                  <a:cubicBezTo>
                    <a:pt x="2" y="55"/>
                    <a:pt x="3" y="56"/>
                    <a:pt x="4" y="56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20" y="56"/>
                    <a:pt x="20" y="56"/>
                    <a:pt x="20" y="56"/>
                  </a:cubicBezTo>
                  <a:cubicBezTo>
                    <a:pt x="23" y="56"/>
                    <a:pt x="23" y="56"/>
                    <a:pt x="23" y="56"/>
                  </a:cubicBezTo>
                  <a:cubicBezTo>
                    <a:pt x="28" y="68"/>
                    <a:pt x="28" y="68"/>
                    <a:pt x="28" y="68"/>
                  </a:cubicBezTo>
                  <a:cubicBezTo>
                    <a:pt x="30" y="70"/>
                    <a:pt x="32" y="72"/>
                    <a:pt x="35" y="72"/>
                  </a:cubicBezTo>
                  <a:cubicBezTo>
                    <a:pt x="63" y="72"/>
                    <a:pt x="63" y="72"/>
                    <a:pt x="63" y="72"/>
                  </a:cubicBezTo>
                  <a:cubicBezTo>
                    <a:pt x="66" y="72"/>
                    <a:pt x="68" y="70"/>
                    <a:pt x="70" y="68"/>
                  </a:cubicBezTo>
                  <a:cubicBezTo>
                    <a:pt x="75" y="56"/>
                    <a:pt x="75" y="56"/>
                    <a:pt x="75" y="56"/>
                  </a:cubicBezTo>
                  <a:cubicBezTo>
                    <a:pt x="78" y="56"/>
                    <a:pt x="78" y="56"/>
                    <a:pt x="78" y="56"/>
                  </a:cubicBezTo>
                  <a:cubicBezTo>
                    <a:pt x="82" y="56"/>
                    <a:pt x="82" y="56"/>
                    <a:pt x="82" y="56"/>
                  </a:cubicBezTo>
                  <a:cubicBezTo>
                    <a:pt x="94" y="56"/>
                    <a:pt x="94" y="56"/>
                    <a:pt x="94" y="56"/>
                  </a:cubicBezTo>
                  <a:cubicBezTo>
                    <a:pt x="95" y="56"/>
                    <a:pt x="96" y="55"/>
                    <a:pt x="97" y="54"/>
                  </a:cubicBezTo>
                  <a:cubicBezTo>
                    <a:pt x="98" y="53"/>
                    <a:pt x="98" y="52"/>
                    <a:pt x="98" y="51"/>
                  </a:cubicBezTo>
                  <a:cubicBezTo>
                    <a:pt x="84" y="3"/>
                    <a:pt x="84" y="3"/>
                    <a:pt x="84" y="3"/>
                  </a:cubicBezTo>
                  <a:cubicBezTo>
                    <a:pt x="83" y="1"/>
                    <a:pt x="82" y="0"/>
                    <a:pt x="80" y="0"/>
                  </a:cubicBezTo>
                  <a:close/>
                  <a:moveTo>
                    <a:pt x="82" y="48"/>
                  </a:moveTo>
                  <a:cubicBezTo>
                    <a:pt x="75" y="48"/>
                    <a:pt x="75" y="48"/>
                    <a:pt x="75" y="48"/>
                  </a:cubicBezTo>
                  <a:cubicBezTo>
                    <a:pt x="72" y="48"/>
                    <a:pt x="70" y="50"/>
                    <a:pt x="68" y="52"/>
                  </a:cubicBezTo>
                  <a:cubicBezTo>
                    <a:pt x="63" y="64"/>
                    <a:pt x="63" y="64"/>
                    <a:pt x="63" y="64"/>
                  </a:cubicBezTo>
                  <a:cubicBezTo>
                    <a:pt x="35" y="64"/>
                    <a:pt x="35" y="64"/>
                    <a:pt x="35" y="64"/>
                  </a:cubicBezTo>
                  <a:cubicBezTo>
                    <a:pt x="30" y="52"/>
                    <a:pt x="30" y="52"/>
                    <a:pt x="30" y="52"/>
                  </a:cubicBezTo>
                  <a:cubicBezTo>
                    <a:pt x="28" y="50"/>
                    <a:pt x="26" y="48"/>
                    <a:pt x="23" y="48"/>
                  </a:cubicBezTo>
                  <a:cubicBezTo>
                    <a:pt x="16" y="48"/>
                    <a:pt x="16" y="48"/>
                    <a:pt x="16" y="48"/>
                  </a:cubicBezTo>
                  <a:cubicBezTo>
                    <a:pt x="6" y="48"/>
                    <a:pt x="6" y="48"/>
                    <a:pt x="6" y="48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80" y="4"/>
                    <a:pt x="80" y="4"/>
                    <a:pt x="80" y="4"/>
                  </a:cubicBezTo>
                  <a:cubicBezTo>
                    <a:pt x="92" y="48"/>
                    <a:pt x="92" y="48"/>
                    <a:pt x="92" y="48"/>
                  </a:cubicBezTo>
                  <a:lnTo>
                    <a:pt x="82" y="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000108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dir="d" isContent="1" isInverted="1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9573" name="Group 49573"/>
          <p:cNvGrpSpPr/>
          <p:nvPr/>
        </p:nvGrpSpPr>
        <p:grpSpPr>
          <a:xfrm>
            <a:off x="2159563" y="1870207"/>
            <a:ext cx="9082178" cy="3640815"/>
            <a:chOff x="3395" y="3305553"/>
            <a:chExt cx="12916874" cy="5178047"/>
          </a:xfrm>
        </p:grpSpPr>
        <p:grpSp>
          <p:nvGrpSpPr>
            <p:cNvPr id="49566" name="Group 49566"/>
            <p:cNvGrpSpPr/>
            <p:nvPr/>
          </p:nvGrpSpPr>
          <p:grpSpPr>
            <a:xfrm>
              <a:off x="3395" y="3305553"/>
              <a:ext cx="5381386" cy="5178047"/>
              <a:chOff x="0" y="0"/>
              <a:chExt cx="5381385" cy="5178046"/>
            </a:xfrm>
          </p:grpSpPr>
          <p:grpSp>
            <p:nvGrpSpPr>
              <p:cNvPr id="49562" name="Group 49562"/>
              <p:cNvGrpSpPr/>
              <p:nvPr/>
            </p:nvGrpSpPr>
            <p:grpSpPr>
              <a:xfrm>
                <a:off x="0" y="0"/>
                <a:ext cx="2540000" cy="5178047"/>
                <a:chOff x="0" y="0"/>
                <a:chExt cx="2540000" cy="5178046"/>
              </a:xfrm>
            </p:grpSpPr>
            <p:grpSp>
              <p:nvGrpSpPr>
                <p:cNvPr id="49560" name="Group 49560"/>
                <p:cNvGrpSpPr/>
                <p:nvPr/>
              </p:nvGrpSpPr>
              <p:grpSpPr>
                <a:xfrm>
                  <a:off x="0" y="0"/>
                  <a:ext cx="2540000" cy="2540000"/>
                  <a:chOff x="0" y="0"/>
                  <a:chExt cx="2540000" cy="2540000"/>
                </a:xfrm>
              </p:grpSpPr>
              <p:sp>
                <p:nvSpPr>
                  <p:cNvPr id="49556" name="Shape 49556"/>
                  <p:cNvSpPr/>
                  <p:nvPr/>
                </p:nvSpPr>
                <p:spPr>
                  <a:xfrm>
                    <a:off x="0" y="0"/>
                    <a:ext cx="2540000" cy="2540000"/>
                  </a:xfrm>
                  <a:prstGeom prst="roundRect">
                    <a:avLst>
                      <a:gd name="adj" fmla="val 9409"/>
                    </a:avLst>
                  </a:prstGeom>
                  <a:solidFill>
                    <a:srgbClr val="E5E5E5"/>
                  </a:solidFill>
                  <a:ln w="12700" cap="flat">
                    <a:noFill/>
                    <a:miter lim="400000"/>
                  </a:ln>
                  <a:effectLst/>
                </p:spPr>
                <p:txBody>
                  <a:bodyPr wrap="square" lIns="0" tIns="0" rIns="0" bIns="0" numCol="1" anchor="t">
                    <a:noAutofit/>
                  </a:bodyPr>
                  <a:lstStyle/>
                  <a:p>
                    <a:endParaRPr sz="2400">
                      <a:cs typeface="+mn-ea"/>
                      <a:sym typeface="+mn-lt"/>
                    </a:endParaRPr>
                  </a:p>
                </p:txBody>
              </p:sp>
              <p:grpSp>
                <p:nvGrpSpPr>
                  <p:cNvPr id="49559" name="Group 49559"/>
                  <p:cNvGrpSpPr/>
                  <p:nvPr/>
                </p:nvGrpSpPr>
                <p:grpSpPr>
                  <a:xfrm>
                    <a:off x="634948" y="642162"/>
                    <a:ext cx="1270104" cy="1255713"/>
                    <a:chOff x="0" y="0"/>
                    <a:chExt cx="1270102" cy="1255712"/>
                  </a:xfrm>
                </p:grpSpPr>
                <p:sp>
                  <p:nvSpPr>
                    <p:cNvPr id="49557" name="Shape 49557"/>
                    <p:cNvSpPr/>
                    <p:nvPr/>
                  </p:nvSpPr>
                  <p:spPr>
                    <a:xfrm>
                      <a:off x="0" y="0"/>
                      <a:ext cx="1270103" cy="1255713"/>
                    </a:xfrm>
                    <a:custGeom>
                      <a:avLst/>
                      <a:gdLst/>
                      <a:ahLst/>
                      <a:cxnLst>
                        <a:cxn ang="0">
                          <a:pos x="wd2" y="hd2"/>
                        </a:cxn>
                        <a:cxn ang="5400000">
                          <a:pos x="wd2" y="hd2"/>
                        </a:cxn>
                        <a:cxn ang="10800000">
                          <a:pos x="wd2" y="hd2"/>
                        </a:cxn>
                        <a:cxn ang="16200000">
                          <a:pos x="wd2" y="hd2"/>
                        </a:cxn>
                      </a:cxnLst>
                      <a:rect l="0" t="0" r="r" b="b"/>
                      <a:pathLst>
                        <a:path w="19679" h="21600" extrusionOk="0">
                          <a:moveTo>
                            <a:pt x="8674" y="0"/>
                          </a:moveTo>
                          <a:cubicBezTo>
                            <a:pt x="6559" y="280"/>
                            <a:pt x="4504" y="1277"/>
                            <a:pt x="2881" y="3079"/>
                          </a:cubicBezTo>
                          <a:cubicBezTo>
                            <a:pt x="-961" y="7345"/>
                            <a:pt x="-961" y="14255"/>
                            <a:pt x="2881" y="18521"/>
                          </a:cubicBezTo>
                          <a:cubicBezTo>
                            <a:pt x="4504" y="20323"/>
                            <a:pt x="6559" y="21320"/>
                            <a:pt x="8674" y="21600"/>
                          </a:cubicBezTo>
                          <a:lnTo>
                            <a:pt x="8674" y="18262"/>
                          </a:lnTo>
                          <a:cubicBezTo>
                            <a:pt x="8674" y="17547"/>
                            <a:pt x="9199" y="16971"/>
                            <a:pt x="9842" y="16971"/>
                          </a:cubicBezTo>
                          <a:cubicBezTo>
                            <a:pt x="10485" y="16971"/>
                            <a:pt x="11004" y="17547"/>
                            <a:pt x="11004" y="18262"/>
                          </a:cubicBezTo>
                          <a:lnTo>
                            <a:pt x="11004" y="21600"/>
                          </a:lnTo>
                          <a:cubicBezTo>
                            <a:pt x="13120" y="21321"/>
                            <a:pt x="15173" y="20324"/>
                            <a:pt x="16797" y="18521"/>
                          </a:cubicBezTo>
                          <a:cubicBezTo>
                            <a:pt x="20639" y="14255"/>
                            <a:pt x="20639" y="7345"/>
                            <a:pt x="16797" y="3079"/>
                          </a:cubicBezTo>
                          <a:cubicBezTo>
                            <a:pt x="15173" y="1276"/>
                            <a:pt x="13120" y="279"/>
                            <a:pt x="11004" y="0"/>
                          </a:cubicBezTo>
                          <a:lnTo>
                            <a:pt x="11004" y="3338"/>
                          </a:lnTo>
                          <a:cubicBezTo>
                            <a:pt x="11004" y="4053"/>
                            <a:pt x="10485" y="4629"/>
                            <a:pt x="9842" y="4629"/>
                          </a:cubicBezTo>
                          <a:cubicBezTo>
                            <a:pt x="9199" y="4629"/>
                            <a:pt x="8674" y="4053"/>
                            <a:pt x="8674" y="3338"/>
                          </a:cubicBezTo>
                          <a:lnTo>
                            <a:pt x="8674" y="0"/>
                          </a:lnTo>
                          <a:close/>
                        </a:path>
                      </a:pathLst>
                    </a:custGeom>
                    <a:solidFill>
                      <a:srgbClr val="B9B9B9"/>
                    </a:solidFill>
                    <a:ln w="12700" cap="flat">
                      <a:noFill/>
                      <a:miter lim="400000"/>
                    </a:ln>
                    <a:effectLst/>
                  </p:spPr>
                  <p:txBody>
                    <a:bodyPr wrap="square" lIns="0" tIns="0" rIns="0" bIns="0" numCol="1" anchor="t">
                      <a:noAutofit/>
                    </a:bodyPr>
                    <a:lstStyle/>
                    <a:p>
                      <a:endParaRPr sz="2400"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49558" name="Shape 49558"/>
                    <p:cNvSpPr/>
                    <p:nvPr/>
                  </p:nvSpPr>
                  <p:spPr>
                    <a:xfrm>
                      <a:off x="317632" y="532606"/>
                      <a:ext cx="634838" cy="190618"/>
                    </a:xfrm>
                    <a:custGeom>
                      <a:avLst/>
                      <a:gdLst/>
                      <a:ahLst/>
                      <a:cxnLst>
                        <a:cxn ang="0">
                          <a:pos x="wd2" y="hd2"/>
                        </a:cxn>
                        <a:cxn ang="5400000">
                          <a:pos x="wd2" y="hd2"/>
                        </a:cxn>
                        <a:cxn ang="10800000">
                          <a:pos x="wd2" y="hd2"/>
                        </a:cxn>
                        <a:cxn ang="16200000">
                          <a:pos x="wd2" y="hd2"/>
                        </a:cxn>
                      </a:cxnLst>
                      <a:rect l="0" t="0" r="r" b="b"/>
                      <a:pathLst>
                        <a:path w="20985" h="20595" extrusionOk="0">
                          <a:moveTo>
                            <a:pt x="3153" y="0"/>
                          </a:moveTo>
                          <a:cubicBezTo>
                            <a:pt x="2347" y="0"/>
                            <a:pt x="1537" y="992"/>
                            <a:pt x="923" y="3002"/>
                          </a:cubicBezTo>
                          <a:cubicBezTo>
                            <a:pt x="-307" y="7021"/>
                            <a:pt x="-307" y="13562"/>
                            <a:pt x="923" y="17581"/>
                          </a:cubicBezTo>
                          <a:cubicBezTo>
                            <a:pt x="2152" y="21600"/>
                            <a:pt x="4140" y="21600"/>
                            <a:pt x="5370" y="17581"/>
                          </a:cubicBezTo>
                          <a:cubicBezTo>
                            <a:pt x="6600" y="13562"/>
                            <a:pt x="6600" y="7021"/>
                            <a:pt x="5370" y="3002"/>
                          </a:cubicBezTo>
                          <a:cubicBezTo>
                            <a:pt x="4755" y="992"/>
                            <a:pt x="3959" y="0"/>
                            <a:pt x="3153" y="0"/>
                          </a:cubicBezTo>
                          <a:close/>
                          <a:moveTo>
                            <a:pt x="17846" y="0"/>
                          </a:moveTo>
                          <a:cubicBezTo>
                            <a:pt x="17040" y="0"/>
                            <a:pt x="16231" y="992"/>
                            <a:pt x="15616" y="3002"/>
                          </a:cubicBezTo>
                          <a:cubicBezTo>
                            <a:pt x="14386" y="7021"/>
                            <a:pt x="14386" y="13562"/>
                            <a:pt x="15616" y="17581"/>
                          </a:cubicBezTo>
                          <a:cubicBezTo>
                            <a:pt x="16846" y="21600"/>
                            <a:pt x="18834" y="21600"/>
                            <a:pt x="20063" y="17581"/>
                          </a:cubicBezTo>
                          <a:cubicBezTo>
                            <a:pt x="21293" y="13562"/>
                            <a:pt x="21293" y="7021"/>
                            <a:pt x="20063" y="3002"/>
                          </a:cubicBezTo>
                          <a:cubicBezTo>
                            <a:pt x="19449" y="992"/>
                            <a:pt x="18652" y="0"/>
                            <a:pt x="17846" y="0"/>
                          </a:cubicBezTo>
                          <a:close/>
                        </a:path>
                      </a:pathLst>
                    </a:custGeom>
                    <a:solidFill>
                      <a:srgbClr val="999999"/>
                    </a:solidFill>
                    <a:ln w="12700" cap="flat">
                      <a:noFill/>
                      <a:miter lim="400000"/>
                    </a:ln>
                    <a:effectLst/>
                  </p:spPr>
                  <p:txBody>
                    <a:bodyPr wrap="square" lIns="0" tIns="0" rIns="0" bIns="0" numCol="1" anchor="t">
                      <a:noAutofit/>
                    </a:bodyPr>
                    <a:lstStyle/>
                    <a:p>
                      <a:endParaRPr sz="2400">
                        <a:cs typeface="+mn-ea"/>
                        <a:sym typeface="+mn-lt"/>
                      </a:endParaRPr>
                    </a:p>
                  </p:txBody>
                </p:sp>
              </p:grpSp>
            </p:grpSp>
            <p:sp>
              <p:nvSpPr>
                <p:cNvPr id="49561" name="Shape 49561"/>
                <p:cNvSpPr/>
                <p:nvPr/>
              </p:nvSpPr>
              <p:spPr>
                <a:xfrm>
                  <a:off x="635198" y="2880934"/>
                  <a:ext cx="1270001" cy="2297113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7209" y="0"/>
                      </a:moveTo>
                      <a:cubicBezTo>
                        <a:pt x="6599" y="0"/>
                        <a:pt x="6102" y="275"/>
                        <a:pt x="6102" y="612"/>
                      </a:cubicBezTo>
                      <a:lnTo>
                        <a:pt x="6102" y="4795"/>
                      </a:lnTo>
                      <a:lnTo>
                        <a:pt x="2160" y="4795"/>
                      </a:lnTo>
                      <a:cubicBezTo>
                        <a:pt x="967" y="4795"/>
                        <a:pt x="0" y="5330"/>
                        <a:pt x="0" y="5990"/>
                      </a:cubicBezTo>
                      <a:cubicBezTo>
                        <a:pt x="0" y="6540"/>
                        <a:pt x="685" y="6982"/>
                        <a:pt x="1600" y="7120"/>
                      </a:cubicBezTo>
                      <a:lnTo>
                        <a:pt x="1600" y="11352"/>
                      </a:lnTo>
                      <a:cubicBezTo>
                        <a:pt x="1600" y="11352"/>
                        <a:pt x="1596" y="11842"/>
                        <a:pt x="1681" y="12416"/>
                      </a:cubicBezTo>
                      <a:cubicBezTo>
                        <a:pt x="2053" y="14618"/>
                        <a:pt x="4974" y="16360"/>
                        <a:pt x="8694" y="16655"/>
                      </a:cubicBezTo>
                      <a:lnTo>
                        <a:pt x="8694" y="21600"/>
                      </a:lnTo>
                      <a:lnTo>
                        <a:pt x="12906" y="21600"/>
                      </a:lnTo>
                      <a:lnTo>
                        <a:pt x="12906" y="16652"/>
                      </a:lnTo>
                      <a:cubicBezTo>
                        <a:pt x="16623" y="16355"/>
                        <a:pt x="19541" y="14616"/>
                        <a:pt x="19912" y="12416"/>
                      </a:cubicBezTo>
                      <a:cubicBezTo>
                        <a:pt x="19998" y="11842"/>
                        <a:pt x="19994" y="11352"/>
                        <a:pt x="19994" y="11352"/>
                      </a:cubicBezTo>
                      <a:lnTo>
                        <a:pt x="19994" y="7120"/>
                      </a:lnTo>
                      <a:cubicBezTo>
                        <a:pt x="20910" y="6982"/>
                        <a:pt x="21600" y="6540"/>
                        <a:pt x="21600" y="5990"/>
                      </a:cubicBezTo>
                      <a:cubicBezTo>
                        <a:pt x="21600" y="5330"/>
                        <a:pt x="20633" y="4795"/>
                        <a:pt x="19440" y="4795"/>
                      </a:cubicBezTo>
                      <a:lnTo>
                        <a:pt x="15491" y="4795"/>
                      </a:lnTo>
                      <a:lnTo>
                        <a:pt x="15491" y="612"/>
                      </a:lnTo>
                      <a:cubicBezTo>
                        <a:pt x="15491" y="275"/>
                        <a:pt x="14995" y="0"/>
                        <a:pt x="14384" y="0"/>
                      </a:cubicBezTo>
                      <a:cubicBezTo>
                        <a:pt x="13774" y="0"/>
                        <a:pt x="13284" y="275"/>
                        <a:pt x="13284" y="612"/>
                      </a:cubicBezTo>
                      <a:lnTo>
                        <a:pt x="13284" y="4795"/>
                      </a:lnTo>
                      <a:lnTo>
                        <a:pt x="8316" y="4795"/>
                      </a:lnTo>
                      <a:lnTo>
                        <a:pt x="8316" y="612"/>
                      </a:lnTo>
                      <a:cubicBezTo>
                        <a:pt x="8316" y="275"/>
                        <a:pt x="7819" y="0"/>
                        <a:pt x="7209" y="0"/>
                      </a:cubicBezTo>
                      <a:close/>
                    </a:path>
                  </a:pathLst>
                </a:custGeom>
                <a:solidFill>
                  <a:srgbClr val="C62702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endParaRPr sz="2400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49565" name="Group 49565"/>
              <p:cNvGrpSpPr/>
              <p:nvPr/>
            </p:nvGrpSpPr>
            <p:grpSpPr>
              <a:xfrm>
                <a:off x="2841385" y="0"/>
                <a:ext cx="2540001" cy="5178047"/>
                <a:chOff x="0" y="0"/>
                <a:chExt cx="2540000" cy="5178046"/>
              </a:xfrm>
            </p:grpSpPr>
            <p:sp>
              <p:nvSpPr>
                <p:cNvPr id="49563" name="Shape 49563"/>
                <p:cNvSpPr/>
                <p:nvPr/>
              </p:nvSpPr>
              <p:spPr>
                <a:xfrm>
                  <a:off x="0" y="0"/>
                  <a:ext cx="2540000" cy="2540000"/>
                </a:xfrm>
                <a:prstGeom prst="roundRect">
                  <a:avLst>
                    <a:gd name="adj" fmla="val 9409"/>
                  </a:avLst>
                </a:prstGeom>
                <a:solidFill>
                  <a:srgbClr val="E5E5E5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endParaRPr sz="2400">
                    <a:cs typeface="+mn-ea"/>
                    <a:sym typeface="+mn-lt"/>
                  </a:endParaRPr>
                </a:p>
              </p:txBody>
            </p:sp>
            <p:sp>
              <p:nvSpPr>
                <p:cNvPr id="49564" name="Shape 49564"/>
                <p:cNvSpPr/>
                <p:nvPr/>
              </p:nvSpPr>
              <p:spPr>
                <a:xfrm>
                  <a:off x="635188" y="635018"/>
                  <a:ext cx="1269706" cy="454302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678" h="21600" extrusionOk="0">
                      <a:moveTo>
                        <a:pt x="9839" y="0"/>
                      </a:moveTo>
                      <a:cubicBezTo>
                        <a:pt x="7320" y="0"/>
                        <a:pt x="4804" y="295"/>
                        <a:pt x="2882" y="885"/>
                      </a:cubicBezTo>
                      <a:cubicBezTo>
                        <a:pt x="-961" y="2064"/>
                        <a:pt x="-961" y="3974"/>
                        <a:pt x="2882" y="5153"/>
                      </a:cubicBezTo>
                      <a:cubicBezTo>
                        <a:pt x="3778" y="5428"/>
                        <a:pt x="4808" y="5633"/>
                        <a:pt x="5902" y="5780"/>
                      </a:cubicBezTo>
                      <a:cubicBezTo>
                        <a:pt x="5897" y="5805"/>
                        <a:pt x="5878" y="5829"/>
                        <a:pt x="5878" y="5855"/>
                      </a:cubicBezTo>
                      <a:lnTo>
                        <a:pt x="5878" y="9465"/>
                      </a:lnTo>
                      <a:cubicBezTo>
                        <a:pt x="5878" y="9921"/>
                        <a:pt x="6708" y="10314"/>
                        <a:pt x="7920" y="10522"/>
                      </a:cubicBezTo>
                      <a:lnTo>
                        <a:pt x="7920" y="21600"/>
                      </a:lnTo>
                      <a:lnTo>
                        <a:pt x="11758" y="21600"/>
                      </a:lnTo>
                      <a:lnTo>
                        <a:pt x="11758" y="10522"/>
                      </a:lnTo>
                      <a:cubicBezTo>
                        <a:pt x="12969" y="10314"/>
                        <a:pt x="13800" y="9921"/>
                        <a:pt x="13800" y="9465"/>
                      </a:cubicBezTo>
                      <a:lnTo>
                        <a:pt x="13800" y="5855"/>
                      </a:lnTo>
                      <a:cubicBezTo>
                        <a:pt x="13800" y="5829"/>
                        <a:pt x="13781" y="5805"/>
                        <a:pt x="13776" y="5780"/>
                      </a:cubicBezTo>
                      <a:cubicBezTo>
                        <a:pt x="14870" y="5633"/>
                        <a:pt x="15900" y="5428"/>
                        <a:pt x="16796" y="5153"/>
                      </a:cubicBezTo>
                      <a:cubicBezTo>
                        <a:pt x="20639" y="3974"/>
                        <a:pt x="20639" y="2064"/>
                        <a:pt x="16796" y="885"/>
                      </a:cubicBezTo>
                      <a:cubicBezTo>
                        <a:pt x="14874" y="295"/>
                        <a:pt x="12358" y="0"/>
                        <a:pt x="9839" y="0"/>
                      </a:cubicBezTo>
                      <a:close/>
                    </a:path>
                  </a:pathLst>
                </a:custGeom>
                <a:solidFill>
                  <a:srgbClr val="B9B9B9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endParaRPr sz="2400"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49569" name="Group 49569"/>
            <p:cNvGrpSpPr/>
            <p:nvPr/>
          </p:nvGrpSpPr>
          <p:grpSpPr>
            <a:xfrm>
              <a:off x="6088657" y="3305553"/>
              <a:ext cx="6831612" cy="3670428"/>
              <a:chOff x="0" y="0"/>
              <a:chExt cx="6831609" cy="3670426"/>
            </a:xfrm>
          </p:grpSpPr>
          <p:sp>
            <p:nvSpPr>
              <p:cNvPr id="49567" name="Shape 49567"/>
              <p:cNvSpPr/>
              <p:nvPr/>
            </p:nvSpPr>
            <p:spPr>
              <a:xfrm>
                <a:off x="0" y="522900"/>
                <a:ext cx="6831609" cy="3147526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>
                <a:lvl1pPr algn="l" defTabSz="584200">
                  <a:lnSpc>
                    <a:spcPct val="120000"/>
                  </a:lnSpc>
                  <a:spcBef>
                    <a:spcPts val="1000"/>
                  </a:spcBef>
                  <a:defRPr sz="1600">
                    <a:solidFill>
                      <a:srgbClr val="4D4D4D"/>
                    </a:solidFill>
                    <a:latin typeface="Helvetica Neue Light"/>
                    <a:ea typeface="Helvetica Neue Light"/>
                    <a:cs typeface="Helvetica Neue Light"/>
                    <a:sym typeface="Helvetica Neue Light"/>
                  </a:defRPr>
                </a:lvl1pPr>
              </a:lstStyle>
              <a:p>
                <a:pPr defTabSz="1218323"/>
                <a:r>
                  <a:rPr lang="en-US" altLang="zh-CN" sz="1200" dirty="0">
                    <a:solidFill>
                      <a:srgbClr val="445469"/>
                    </a:solidFill>
                    <a:latin typeface="+mn-lt"/>
                    <a:ea typeface="+mn-ea"/>
                    <a:cs typeface="+mn-ea"/>
                    <a:sym typeface="+mn-lt"/>
                  </a:rPr>
                  <a:t>Please replace text, click add relevant headline, modify the text content, also can copy your content to this </a:t>
                </a:r>
                <a:r>
                  <a:rPr lang="en-US" altLang="zh-CN" sz="1200" dirty="0" err="1">
                    <a:solidFill>
                      <a:srgbClr val="445469"/>
                    </a:solidFill>
                    <a:latin typeface="+mn-lt"/>
                    <a:ea typeface="+mn-ea"/>
                    <a:cs typeface="+mn-ea"/>
                    <a:sym typeface="+mn-lt"/>
                  </a:rPr>
                  <a:t>directly.Please</a:t>
                </a:r>
                <a:r>
                  <a:rPr lang="en-US" altLang="zh-CN" sz="1200" dirty="0">
                    <a:solidFill>
                      <a:srgbClr val="445469"/>
                    </a:solidFill>
                    <a:latin typeface="+mn-lt"/>
                    <a:ea typeface="+mn-ea"/>
                    <a:cs typeface="+mn-ea"/>
                    <a:sym typeface="+mn-lt"/>
                  </a:rPr>
                  <a:t> replace text, click add relevant headline, modify the text content, also can copy your content to this directly.</a:t>
                </a:r>
                <a:r>
                  <a:rPr lang="zh-CN" altLang="en-US" sz="1200" dirty="0">
                    <a:solidFill>
                      <a:srgbClr val="445469"/>
                    </a:solidFill>
                    <a:latin typeface="+mn-lt"/>
                    <a:ea typeface="+mn-ea"/>
                    <a:cs typeface="+mn-ea"/>
                    <a:sym typeface="+mn-lt"/>
                  </a:rPr>
                  <a:t>。</a:t>
                </a:r>
                <a:r>
                  <a:rPr lang="en-US" altLang="zh-CN" sz="1200" dirty="0">
                    <a:solidFill>
                      <a:srgbClr val="445469"/>
                    </a:solidFill>
                    <a:latin typeface="+mn-lt"/>
                    <a:ea typeface="+mn-ea"/>
                    <a:cs typeface="+mn-ea"/>
                    <a:sym typeface="+mn-lt"/>
                  </a:rPr>
                  <a:t>Please replace text, click add relevant headline, modify the text content, also can copy your content to this </a:t>
                </a:r>
                <a:r>
                  <a:rPr lang="en-US" altLang="zh-CN" sz="1200" dirty="0" err="1">
                    <a:solidFill>
                      <a:srgbClr val="445469"/>
                    </a:solidFill>
                    <a:latin typeface="+mn-lt"/>
                    <a:ea typeface="+mn-ea"/>
                    <a:cs typeface="+mn-ea"/>
                    <a:sym typeface="+mn-lt"/>
                  </a:rPr>
                  <a:t>directly.Please</a:t>
                </a:r>
                <a:r>
                  <a:rPr lang="en-US" altLang="zh-CN" sz="1200" dirty="0">
                    <a:solidFill>
                      <a:srgbClr val="445469"/>
                    </a:solidFill>
                    <a:latin typeface="+mn-lt"/>
                    <a:ea typeface="+mn-ea"/>
                    <a:cs typeface="+mn-ea"/>
                    <a:sym typeface="+mn-lt"/>
                  </a:rPr>
                  <a:t> replace text, click add relevant headline, modify the text content, also can copy your content to this directly.</a:t>
                </a:r>
              </a:p>
            </p:txBody>
          </p:sp>
          <p:sp>
            <p:nvSpPr>
              <p:cNvPr id="49568" name="Shape 49568"/>
              <p:cNvSpPr/>
              <p:nvPr/>
            </p:nvSpPr>
            <p:spPr>
              <a:xfrm>
                <a:off x="0" y="0"/>
                <a:ext cx="4378567" cy="377213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>
                <a:lvl1pPr algn="l">
                  <a:lnSpc>
                    <a:spcPct val="100000"/>
                  </a:lnSpc>
                  <a:defRPr sz="2500">
                    <a:solidFill>
                      <a:srgbClr val="3483C9"/>
                    </a:solidFill>
                    <a:latin typeface="Helvetica Neue Light"/>
                    <a:ea typeface="Helvetica Neue Light"/>
                    <a:cs typeface="Helvetica Neue Light"/>
                    <a:sym typeface="Helvetica Neue Light"/>
                  </a:defRPr>
                </a:lvl1pPr>
              </a:lstStyle>
              <a:p>
                <a:r>
                  <a:rPr lang="zh-CN" altLang="en-US" sz="1760" dirty="0">
                    <a:solidFill>
                      <a:srgbClr val="F83003"/>
                    </a:solidFill>
                    <a:latin typeface="+mn-lt"/>
                    <a:ea typeface="+mn-ea"/>
                    <a:cs typeface="+mn-ea"/>
                    <a:sym typeface="+mn-lt"/>
                  </a:rPr>
                  <a:t>点击此处添加标题</a:t>
                </a:r>
                <a:endParaRPr sz="1760" dirty="0">
                  <a:solidFill>
                    <a:srgbClr val="F83003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32921259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4074" name="Group 54074"/>
          <p:cNvGrpSpPr/>
          <p:nvPr/>
        </p:nvGrpSpPr>
        <p:grpSpPr>
          <a:xfrm>
            <a:off x="2416969" y="874321"/>
            <a:ext cx="7358063" cy="5983679"/>
            <a:chOff x="0" y="-199503"/>
            <a:chExt cx="10464800" cy="8510120"/>
          </a:xfrm>
        </p:grpSpPr>
        <p:grpSp>
          <p:nvGrpSpPr>
            <p:cNvPr id="54056" name="Group 54056"/>
            <p:cNvGrpSpPr/>
            <p:nvPr/>
          </p:nvGrpSpPr>
          <p:grpSpPr>
            <a:xfrm>
              <a:off x="0" y="-199503"/>
              <a:ext cx="10464800" cy="5671405"/>
              <a:chOff x="0" y="-199503"/>
              <a:chExt cx="10464800" cy="5671404"/>
            </a:xfrm>
          </p:grpSpPr>
          <p:grpSp>
            <p:nvGrpSpPr>
              <p:cNvPr id="54045" name="Group 54045"/>
              <p:cNvGrpSpPr/>
              <p:nvPr/>
            </p:nvGrpSpPr>
            <p:grpSpPr>
              <a:xfrm>
                <a:off x="2692400" y="2038029"/>
                <a:ext cx="5080000" cy="3433872"/>
                <a:chOff x="0" y="0"/>
                <a:chExt cx="5079999" cy="3433870"/>
              </a:xfrm>
            </p:grpSpPr>
            <p:sp>
              <p:nvSpPr>
                <p:cNvPr id="54042" name="Shape 54042"/>
                <p:cNvSpPr/>
                <p:nvPr/>
              </p:nvSpPr>
              <p:spPr>
                <a:xfrm>
                  <a:off x="1821101" y="0"/>
                  <a:ext cx="1440652" cy="343387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600" y="7848"/>
                      </a:moveTo>
                      <a:lnTo>
                        <a:pt x="16200" y="3924"/>
                      </a:lnTo>
                      <a:lnTo>
                        <a:pt x="10799" y="0"/>
                      </a:lnTo>
                      <a:lnTo>
                        <a:pt x="5399" y="3924"/>
                      </a:lnTo>
                      <a:lnTo>
                        <a:pt x="0" y="7848"/>
                      </a:lnTo>
                      <a:lnTo>
                        <a:pt x="6753" y="7848"/>
                      </a:lnTo>
                      <a:lnTo>
                        <a:pt x="6753" y="21600"/>
                      </a:lnTo>
                      <a:lnTo>
                        <a:pt x="14846" y="21600"/>
                      </a:lnTo>
                      <a:lnTo>
                        <a:pt x="14846" y="7848"/>
                      </a:lnTo>
                      <a:lnTo>
                        <a:pt x="21600" y="7848"/>
                      </a:lnTo>
                      <a:close/>
                    </a:path>
                  </a:pathLst>
                </a:custGeom>
                <a:solidFill>
                  <a:srgbClr val="3197E0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26789" tIns="26789" rIns="26789" bIns="26789" numCol="1" anchor="ctr">
                  <a:noAutofit/>
                </a:bodyPr>
                <a:lstStyle/>
                <a:p>
                  <a:endParaRPr sz="1266">
                    <a:cs typeface="+mn-ea"/>
                    <a:sym typeface="+mn-lt"/>
                  </a:endParaRPr>
                </a:p>
              </p:txBody>
            </p:sp>
            <p:sp>
              <p:nvSpPr>
                <p:cNvPr id="54043" name="Shape 54043"/>
                <p:cNvSpPr/>
                <p:nvPr/>
              </p:nvSpPr>
              <p:spPr>
                <a:xfrm>
                  <a:off x="2539081" y="1105991"/>
                  <a:ext cx="2540919" cy="2327880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8030" y="4174"/>
                      </a:moveTo>
                      <a:lnTo>
                        <a:pt x="10994" y="4174"/>
                      </a:lnTo>
                      <a:lnTo>
                        <a:pt x="10994" y="0"/>
                      </a:lnTo>
                      <a:lnTo>
                        <a:pt x="16296" y="3342"/>
                      </a:lnTo>
                      <a:lnTo>
                        <a:pt x="21600" y="6684"/>
                      </a:lnTo>
                      <a:lnTo>
                        <a:pt x="16296" y="10026"/>
                      </a:lnTo>
                      <a:lnTo>
                        <a:pt x="10994" y="13368"/>
                      </a:lnTo>
                      <a:lnTo>
                        <a:pt x="10994" y="9183"/>
                      </a:lnTo>
                      <a:lnTo>
                        <a:pt x="8030" y="9183"/>
                      </a:lnTo>
                      <a:cubicBezTo>
                        <a:pt x="6132" y="9183"/>
                        <a:pt x="4589" y="10868"/>
                        <a:pt x="4589" y="12939"/>
                      </a:cubicBezTo>
                      <a:lnTo>
                        <a:pt x="4589" y="21600"/>
                      </a:lnTo>
                      <a:lnTo>
                        <a:pt x="0" y="21600"/>
                      </a:lnTo>
                      <a:lnTo>
                        <a:pt x="0" y="12939"/>
                      </a:lnTo>
                      <a:cubicBezTo>
                        <a:pt x="0" y="8106"/>
                        <a:pt x="3602" y="4174"/>
                        <a:pt x="8030" y="4174"/>
                      </a:cubicBezTo>
                      <a:close/>
                    </a:path>
                  </a:pathLst>
                </a:custGeom>
                <a:solidFill>
                  <a:srgbClr val="B9B9B9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26789" tIns="26789" rIns="26789" bIns="26789" numCol="1" anchor="ctr">
                  <a:noAutofit/>
                </a:bodyPr>
                <a:lstStyle/>
                <a:p>
                  <a:endParaRPr sz="1266">
                    <a:cs typeface="+mn-ea"/>
                    <a:sym typeface="+mn-lt"/>
                  </a:endParaRPr>
                </a:p>
              </p:txBody>
            </p:sp>
            <p:sp>
              <p:nvSpPr>
                <p:cNvPr id="54044" name="Shape 54044"/>
                <p:cNvSpPr/>
                <p:nvPr/>
              </p:nvSpPr>
              <p:spPr>
                <a:xfrm>
                  <a:off x="0" y="1105991"/>
                  <a:ext cx="2540884" cy="2327880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3570" y="4174"/>
                      </a:moveTo>
                      <a:lnTo>
                        <a:pt x="10606" y="4174"/>
                      </a:lnTo>
                      <a:lnTo>
                        <a:pt x="10606" y="0"/>
                      </a:lnTo>
                      <a:lnTo>
                        <a:pt x="5303" y="3342"/>
                      </a:lnTo>
                      <a:lnTo>
                        <a:pt x="0" y="6684"/>
                      </a:lnTo>
                      <a:lnTo>
                        <a:pt x="5303" y="10026"/>
                      </a:lnTo>
                      <a:lnTo>
                        <a:pt x="10606" y="13368"/>
                      </a:lnTo>
                      <a:lnTo>
                        <a:pt x="10606" y="9183"/>
                      </a:lnTo>
                      <a:lnTo>
                        <a:pt x="13570" y="9183"/>
                      </a:lnTo>
                      <a:cubicBezTo>
                        <a:pt x="15467" y="9183"/>
                        <a:pt x="17011" y="10868"/>
                        <a:pt x="17011" y="12939"/>
                      </a:cubicBezTo>
                      <a:lnTo>
                        <a:pt x="17011" y="21600"/>
                      </a:lnTo>
                      <a:lnTo>
                        <a:pt x="21600" y="21600"/>
                      </a:lnTo>
                      <a:lnTo>
                        <a:pt x="21600" y="12939"/>
                      </a:lnTo>
                      <a:cubicBezTo>
                        <a:pt x="21600" y="8106"/>
                        <a:pt x="17998" y="4174"/>
                        <a:pt x="13570" y="4174"/>
                      </a:cubicBezTo>
                      <a:close/>
                    </a:path>
                  </a:pathLst>
                </a:custGeom>
                <a:solidFill>
                  <a:srgbClr val="3484C9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26789" tIns="26789" rIns="26789" bIns="26789" numCol="1" anchor="ctr">
                  <a:noAutofit/>
                </a:bodyPr>
                <a:lstStyle/>
                <a:p>
                  <a:endParaRPr sz="1266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54055" name="Group 54055"/>
              <p:cNvGrpSpPr/>
              <p:nvPr/>
            </p:nvGrpSpPr>
            <p:grpSpPr>
              <a:xfrm>
                <a:off x="0" y="-199503"/>
                <a:ext cx="10464800" cy="5064976"/>
                <a:chOff x="0" y="-199503"/>
                <a:chExt cx="10464800" cy="5064975"/>
              </a:xfrm>
            </p:grpSpPr>
            <p:grpSp>
              <p:nvGrpSpPr>
                <p:cNvPr id="54048" name="Group 54048"/>
                <p:cNvGrpSpPr/>
                <p:nvPr/>
              </p:nvGrpSpPr>
              <p:grpSpPr>
                <a:xfrm>
                  <a:off x="7924800" y="3088959"/>
                  <a:ext cx="2540000" cy="1776513"/>
                  <a:chOff x="0" y="0"/>
                  <a:chExt cx="2540000" cy="1776512"/>
                </a:xfrm>
              </p:grpSpPr>
              <p:sp>
                <p:nvSpPr>
                  <p:cNvPr id="54046" name="Shape 54046"/>
                  <p:cNvSpPr/>
                  <p:nvPr/>
                </p:nvSpPr>
                <p:spPr>
                  <a:xfrm>
                    <a:off x="0" y="443012"/>
                    <a:ext cx="2540000" cy="1333501"/>
                  </a:xfrm>
                  <a:prstGeom prst="rect">
                    <a:avLst/>
                  </a:prstGeom>
                  <a:noFill/>
                  <a:ln w="12700" cap="flat">
                    <a:noFill/>
                    <a:miter lim="400000"/>
                  </a:ln>
                  <a:effectLst/>
                  <a:extLst>
                    <a:ext uri="{C572A759-6A51-4108-AA02-DFA0A04FC94B}">
                      <ma14:wrappingTextBoxFlag xmlns="" xmlns:ma14="http://schemas.microsoft.com/office/mac/drawingml/2011/main" val="1"/>
                    </a:ext>
                  </a:extLst>
                </p:spPr>
                <p:txBody>
                  <a:bodyPr wrap="square" lIns="0" tIns="0" rIns="0" bIns="0" numCol="1" anchor="t">
                    <a:noAutofit/>
                  </a:bodyPr>
                  <a:lstStyle>
                    <a:lvl1pPr algn="l" defTabSz="584200">
                      <a:lnSpc>
                        <a:spcPct val="120000"/>
                      </a:lnSpc>
                      <a:spcBef>
                        <a:spcPts val="1000"/>
                      </a:spcBef>
                      <a:defRPr sz="1600">
                        <a:solidFill>
                          <a:srgbClr val="4D4D4D"/>
                        </a:solidFill>
                        <a:latin typeface="Helvetica Neue Light"/>
                        <a:ea typeface="Helvetica Neue Light"/>
                        <a:cs typeface="Helvetica Neue Light"/>
                        <a:sym typeface="Helvetica Neue Light"/>
                      </a:defRPr>
                    </a:lvl1pPr>
                  </a:lstStyle>
                  <a:p>
                    <a:r>
                      <a:rPr lang="en-US" sz="1125" dirty="0">
                        <a:latin typeface="+mn-lt"/>
                        <a:ea typeface="+mn-ea"/>
                        <a:cs typeface="+mn-ea"/>
                        <a:sym typeface="+mn-lt"/>
                      </a:rPr>
                      <a:t>Your content to play here, or through paste in this box, and select only the text. Your content to play here</a:t>
                    </a:r>
                    <a:endParaRPr sz="1125" dirty="0"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54047" name="Shape 54047"/>
                  <p:cNvSpPr/>
                  <p:nvPr/>
                </p:nvSpPr>
                <p:spPr>
                  <a:xfrm>
                    <a:off x="0" y="0"/>
                    <a:ext cx="2540000" cy="381000"/>
                  </a:xfrm>
                  <a:prstGeom prst="rect">
                    <a:avLst/>
                  </a:prstGeom>
                  <a:noFill/>
                  <a:ln w="12700" cap="flat">
                    <a:noFill/>
                    <a:miter lim="400000"/>
                  </a:ln>
                  <a:effectLst/>
                  <a:extLst>
                    <a:ext uri="{C572A759-6A51-4108-AA02-DFA0A04FC94B}">
                      <ma14:wrappingTextBoxFlag xmlns="" xmlns:ma14="http://schemas.microsoft.com/office/mac/drawingml/2011/main" val="1"/>
                    </a:ext>
                  </a:extLst>
                </p:spPr>
                <p:txBody>
                  <a:bodyPr wrap="square" lIns="0" tIns="0" rIns="0" bIns="0" numCol="1" anchor="t">
                    <a:noAutofit/>
                  </a:bodyPr>
                  <a:lstStyle>
                    <a:lvl1pPr algn="l">
                      <a:lnSpc>
                        <a:spcPct val="100000"/>
                      </a:lnSpc>
                      <a:defRPr sz="2500">
                        <a:solidFill>
                          <a:srgbClr val="3483C9"/>
                        </a:solidFill>
                        <a:latin typeface="Helvetica Neue Light"/>
                        <a:ea typeface="Helvetica Neue Light"/>
                        <a:cs typeface="Helvetica Neue Light"/>
                        <a:sym typeface="Helvetica Neue Light"/>
                      </a:defRPr>
                    </a:lvl1pPr>
                  </a:lstStyle>
                  <a:p>
                    <a:r>
                      <a:rPr sz="1758">
                        <a:latin typeface="+mn-lt"/>
                        <a:ea typeface="+mn-ea"/>
                        <a:cs typeface="+mn-ea"/>
                        <a:sym typeface="+mn-lt"/>
                      </a:rPr>
                      <a:t>03 Mattis</a:t>
                    </a:r>
                  </a:p>
                </p:txBody>
              </p:sp>
            </p:grpSp>
            <p:grpSp>
              <p:nvGrpSpPr>
                <p:cNvPr id="54051" name="Group 54051"/>
                <p:cNvGrpSpPr/>
                <p:nvPr/>
              </p:nvGrpSpPr>
              <p:grpSpPr>
                <a:xfrm>
                  <a:off x="0" y="3088959"/>
                  <a:ext cx="2540000" cy="1776513"/>
                  <a:chOff x="0" y="0"/>
                  <a:chExt cx="2540000" cy="1776512"/>
                </a:xfrm>
              </p:grpSpPr>
              <p:sp>
                <p:nvSpPr>
                  <p:cNvPr id="54049" name="Shape 54049"/>
                  <p:cNvSpPr/>
                  <p:nvPr/>
                </p:nvSpPr>
                <p:spPr>
                  <a:xfrm>
                    <a:off x="0" y="443012"/>
                    <a:ext cx="2540000" cy="1333501"/>
                  </a:xfrm>
                  <a:prstGeom prst="rect">
                    <a:avLst/>
                  </a:prstGeom>
                  <a:noFill/>
                  <a:ln w="12700" cap="flat">
                    <a:noFill/>
                    <a:miter lim="400000"/>
                  </a:ln>
                  <a:effectLst/>
                  <a:extLst>
                    <a:ext uri="{C572A759-6A51-4108-AA02-DFA0A04FC94B}">
                      <ma14:wrappingTextBoxFlag xmlns="" xmlns:ma14="http://schemas.microsoft.com/office/mac/drawingml/2011/main" val="1"/>
                    </a:ext>
                  </a:extLst>
                </p:spPr>
                <p:txBody>
                  <a:bodyPr wrap="square" lIns="0" tIns="0" rIns="0" bIns="0" numCol="1" anchor="t">
                    <a:noAutofit/>
                  </a:bodyPr>
                  <a:lstStyle>
                    <a:lvl1pPr algn="l" defTabSz="584200">
                      <a:lnSpc>
                        <a:spcPct val="120000"/>
                      </a:lnSpc>
                      <a:spcBef>
                        <a:spcPts val="1000"/>
                      </a:spcBef>
                      <a:defRPr sz="1600">
                        <a:solidFill>
                          <a:srgbClr val="4D4D4D"/>
                        </a:solidFill>
                        <a:latin typeface="Helvetica Neue Light"/>
                        <a:ea typeface="Helvetica Neue Light"/>
                        <a:cs typeface="Helvetica Neue Light"/>
                        <a:sym typeface="Helvetica Neue Light"/>
                      </a:defRPr>
                    </a:lvl1pPr>
                  </a:lstStyle>
                  <a:p>
                    <a:r>
                      <a:rPr lang="en-US" sz="1125" dirty="0">
                        <a:latin typeface="+mn-lt"/>
                        <a:ea typeface="+mn-ea"/>
                        <a:cs typeface="+mn-ea"/>
                        <a:sym typeface="+mn-lt"/>
                      </a:rPr>
                      <a:t>Your content to play here, or through paste in this box, and select only the text. Your content to play here</a:t>
                    </a:r>
                    <a:endParaRPr sz="1125" dirty="0"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54050" name="Shape 54050"/>
                  <p:cNvSpPr/>
                  <p:nvPr/>
                </p:nvSpPr>
                <p:spPr>
                  <a:xfrm>
                    <a:off x="0" y="0"/>
                    <a:ext cx="2540000" cy="381000"/>
                  </a:xfrm>
                  <a:prstGeom prst="rect">
                    <a:avLst/>
                  </a:prstGeom>
                  <a:noFill/>
                  <a:ln w="12700" cap="flat">
                    <a:noFill/>
                    <a:miter lim="400000"/>
                  </a:ln>
                  <a:effectLst/>
                  <a:extLst>
                    <a:ext uri="{C572A759-6A51-4108-AA02-DFA0A04FC94B}">
                      <ma14:wrappingTextBoxFlag xmlns="" xmlns:ma14="http://schemas.microsoft.com/office/mac/drawingml/2011/main" val="1"/>
                    </a:ext>
                  </a:extLst>
                </p:spPr>
                <p:txBody>
                  <a:bodyPr wrap="square" lIns="0" tIns="0" rIns="0" bIns="0" numCol="1" anchor="t">
                    <a:noAutofit/>
                  </a:bodyPr>
                  <a:lstStyle>
                    <a:lvl1pPr algn="l">
                      <a:lnSpc>
                        <a:spcPct val="100000"/>
                      </a:lnSpc>
                      <a:defRPr sz="2500">
                        <a:solidFill>
                          <a:srgbClr val="3483C9"/>
                        </a:solidFill>
                        <a:latin typeface="Helvetica Neue Light"/>
                        <a:ea typeface="Helvetica Neue Light"/>
                        <a:cs typeface="Helvetica Neue Light"/>
                        <a:sym typeface="Helvetica Neue Light"/>
                      </a:defRPr>
                    </a:lvl1pPr>
                  </a:lstStyle>
                  <a:p>
                    <a:r>
                      <a:rPr sz="1758">
                        <a:latin typeface="+mn-lt"/>
                        <a:ea typeface="+mn-ea"/>
                        <a:cs typeface="+mn-ea"/>
                        <a:sym typeface="+mn-lt"/>
                      </a:rPr>
                      <a:t>01 Ridiculus</a:t>
                    </a:r>
                  </a:p>
                </p:txBody>
              </p:sp>
            </p:grpSp>
            <p:grpSp>
              <p:nvGrpSpPr>
                <p:cNvPr id="54054" name="Group 54054"/>
                <p:cNvGrpSpPr/>
                <p:nvPr/>
              </p:nvGrpSpPr>
              <p:grpSpPr>
                <a:xfrm>
                  <a:off x="3866744" y="-199503"/>
                  <a:ext cx="2540001" cy="1976017"/>
                  <a:chOff x="0" y="-199503"/>
                  <a:chExt cx="2540000" cy="1976016"/>
                </a:xfrm>
              </p:grpSpPr>
              <p:sp>
                <p:nvSpPr>
                  <p:cNvPr id="54052" name="Shape 54052"/>
                  <p:cNvSpPr/>
                  <p:nvPr/>
                </p:nvSpPr>
                <p:spPr>
                  <a:xfrm>
                    <a:off x="0" y="443012"/>
                    <a:ext cx="2540000" cy="1333501"/>
                  </a:xfrm>
                  <a:prstGeom prst="rect">
                    <a:avLst/>
                  </a:prstGeom>
                  <a:noFill/>
                  <a:ln w="12700" cap="flat">
                    <a:noFill/>
                    <a:miter lim="400000"/>
                  </a:ln>
                  <a:effectLst/>
                  <a:extLst>
                    <a:ext uri="{C572A759-6A51-4108-AA02-DFA0A04FC94B}">
                      <ma14:wrappingTextBoxFlag xmlns="" xmlns:ma14="http://schemas.microsoft.com/office/mac/drawingml/2011/main" val="1"/>
                    </a:ext>
                  </a:extLst>
                </p:spPr>
                <p:txBody>
                  <a:bodyPr wrap="square" lIns="0" tIns="0" rIns="0" bIns="0" numCol="1" anchor="ctr">
                    <a:noAutofit/>
                  </a:bodyPr>
                  <a:lstStyle>
                    <a:lvl1pPr defTabSz="584200">
                      <a:lnSpc>
                        <a:spcPct val="120000"/>
                      </a:lnSpc>
                      <a:spcBef>
                        <a:spcPts val="1000"/>
                      </a:spcBef>
                      <a:defRPr sz="1600">
                        <a:solidFill>
                          <a:srgbClr val="4D4D4D"/>
                        </a:solidFill>
                        <a:latin typeface="Helvetica Neue Light"/>
                        <a:ea typeface="Helvetica Neue Light"/>
                        <a:cs typeface="Helvetica Neue Light"/>
                        <a:sym typeface="Helvetica Neue Light"/>
                      </a:defRPr>
                    </a:lvl1pPr>
                  </a:lstStyle>
                  <a:p>
                    <a:r>
                      <a:rPr lang="en-US" sz="1125" dirty="0">
                        <a:latin typeface="+mn-lt"/>
                        <a:ea typeface="+mn-ea"/>
                        <a:cs typeface="+mn-ea"/>
                        <a:sym typeface="+mn-lt"/>
                      </a:rPr>
                      <a:t>Your content to play here, or through paste in this box, and select only the text. Your content to play here</a:t>
                    </a:r>
                    <a:endParaRPr sz="1125" dirty="0"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54053" name="Shape 54053"/>
                  <p:cNvSpPr/>
                  <p:nvPr/>
                </p:nvSpPr>
                <p:spPr>
                  <a:xfrm>
                    <a:off x="0" y="-199503"/>
                    <a:ext cx="2540000" cy="381000"/>
                  </a:xfrm>
                  <a:prstGeom prst="rect">
                    <a:avLst/>
                  </a:prstGeom>
                  <a:noFill/>
                  <a:ln w="12700" cap="flat">
                    <a:noFill/>
                    <a:miter lim="400000"/>
                  </a:ln>
                  <a:effectLst/>
                  <a:extLst>
                    <a:ext uri="{C572A759-6A51-4108-AA02-DFA0A04FC94B}">
                      <ma14:wrappingTextBoxFlag xmlns="" xmlns:ma14="http://schemas.microsoft.com/office/mac/drawingml/2011/main" val="1"/>
                    </a:ext>
                  </a:extLst>
                </p:spPr>
                <p:txBody>
                  <a:bodyPr wrap="square" lIns="0" tIns="0" rIns="0" bIns="0" numCol="1" anchor="ctr">
                    <a:noAutofit/>
                  </a:bodyPr>
                  <a:lstStyle>
                    <a:lvl1pPr>
                      <a:lnSpc>
                        <a:spcPct val="100000"/>
                      </a:lnSpc>
                      <a:defRPr sz="2500">
                        <a:solidFill>
                          <a:srgbClr val="3483C9"/>
                        </a:solidFill>
                        <a:latin typeface="Helvetica Neue Light"/>
                        <a:ea typeface="Helvetica Neue Light"/>
                        <a:cs typeface="Helvetica Neue Light"/>
                        <a:sym typeface="Helvetica Neue Light"/>
                      </a:defRPr>
                    </a:lvl1pPr>
                  </a:lstStyle>
                  <a:p>
                    <a:r>
                      <a:rPr sz="1758" dirty="0">
                        <a:latin typeface="+mn-lt"/>
                        <a:ea typeface="+mn-ea"/>
                        <a:cs typeface="+mn-ea"/>
                        <a:sym typeface="+mn-lt"/>
                      </a:rPr>
                      <a:t>02 </a:t>
                    </a:r>
                    <a:r>
                      <a:rPr sz="1758" dirty="0" err="1">
                        <a:latin typeface="+mn-lt"/>
                        <a:ea typeface="+mn-ea"/>
                        <a:cs typeface="+mn-ea"/>
                        <a:sym typeface="+mn-lt"/>
                      </a:rPr>
                      <a:t>Sollicitudin</a:t>
                    </a:r>
                    <a:endParaRPr sz="1758" dirty="0"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</p:grpSp>
          </p:grpSp>
        </p:grpSp>
        <p:grpSp>
          <p:nvGrpSpPr>
            <p:cNvPr id="54073" name="Group 54073"/>
            <p:cNvGrpSpPr/>
            <p:nvPr/>
          </p:nvGrpSpPr>
          <p:grpSpPr>
            <a:xfrm>
              <a:off x="3269388" y="5514815"/>
              <a:ext cx="3926024" cy="2795802"/>
              <a:chOff x="0" y="0"/>
              <a:chExt cx="3926022" cy="2795801"/>
            </a:xfrm>
          </p:grpSpPr>
          <p:grpSp>
            <p:nvGrpSpPr>
              <p:cNvPr id="54064" name="Group 54064"/>
              <p:cNvGrpSpPr/>
              <p:nvPr/>
            </p:nvGrpSpPr>
            <p:grpSpPr>
              <a:xfrm>
                <a:off x="0" y="0"/>
                <a:ext cx="1233710" cy="2795802"/>
                <a:chOff x="0" y="0"/>
                <a:chExt cx="1233709" cy="2795801"/>
              </a:xfrm>
            </p:grpSpPr>
            <p:grpSp>
              <p:nvGrpSpPr>
                <p:cNvPr id="54060" name="Group 54060"/>
                <p:cNvGrpSpPr/>
                <p:nvPr/>
              </p:nvGrpSpPr>
              <p:grpSpPr>
                <a:xfrm>
                  <a:off x="132610" y="0"/>
                  <a:ext cx="981299" cy="1900107"/>
                  <a:chOff x="0" y="0"/>
                  <a:chExt cx="981297" cy="1900106"/>
                </a:xfrm>
              </p:grpSpPr>
              <p:sp>
                <p:nvSpPr>
                  <p:cNvPr id="54057" name="Shape 54057"/>
                  <p:cNvSpPr/>
                  <p:nvPr/>
                </p:nvSpPr>
                <p:spPr>
                  <a:xfrm>
                    <a:off x="0" y="0"/>
                    <a:ext cx="981298" cy="1900107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19908" h="18982" extrusionOk="0">
                        <a:moveTo>
                          <a:pt x="4976" y="17957"/>
                        </a:moveTo>
                        <a:cubicBezTo>
                          <a:pt x="4976" y="17957"/>
                          <a:pt x="-1056" y="11664"/>
                          <a:pt x="163" y="7585"/>
                        </a:cubicBezTo>
                        <a:cubicBezTo>
                          <a:pt x="1380" y="3505"/>
                          <a:pt x="2357" y="627"/>
                          <a:pt x="7345" y="64"/>
                        </a:cubicBezTo>
                        <a:cubicBezTo>
                          <a:pt x="12334" y="-498"/>
                          <a:pt x="14987" y="2777"/>
                          <a:pt x="16154" y="4143"/>
                        </a:cubicBezTo>
                        <a:cubicBezTo>
                          <a:pt x="17321" y="5510"/>
                          <a:pt x="20544" y="11646"/>
                          <a:pt x="19797" y="16374"/>
                        </a:cubicBezTo>
                        <a:cubicBezTo>
                          <a:pt x="19051" y="21102"/>
                          <a:pt x="4976" y="17957"/>
                          <a:pt x="4976" y="17957"/>
                        </a:cubicBezTo>
                        <a:close/>
                      </a:path>
                    </a:pathLst>
                  </a:custGeom>
                  <a:solidFill>
                    <a:srgbClr val="7F7F7F"/>
                  </a:solidFill>
                  <a:ln w="12700" cap="flat">
                    <a:noFill/>
                    <a:miter lim="400000"/>
                  </a:ln>
                  <a:effectLst/>
                </p:spPr>
                <p:txBody>
                  <a:bodyPr wrap="square" lIns="26789" tIns="26789" rIns="26789" bIns="26789" numCol="1" anchor="ctr">
                    <a:noAutofit/>
                  </a:bodyPr>
                  <a:lstStyle/>
                  <a:p>
                    <a:endParaRPr sz="1266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54058" name="Shape 54058"/>
                  <p:cNvSpPr/>
                  <p:nvPr/>
                </p:nvSpPr>
                <p:spPr>
                  <a:xfrm>
                    <a:off x="44203" y="66305"/>
                    <a:ext cx="915497" cy="1772640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19909" h="18982" extrusionOk="0">
                        <a:moveTo>
                          <a:pt x="4976" y="17957"/>
                        </a:moveTo>
                        <a:cubicBezTo>
                          <a:pt x="4976" y="17957"/>
                          <a:pt x="-1056" y="11664"/>
                          <a:pt x="162" y="7584"/>
                        </a:cubicBezTo>
                        <a:cubicBezTo>
                          <a:pt x="1380" y="3505"/>
                          <a:pt x="2357" y="626"/>
                          <a:pt x="7345" y="64"/>
                        </a:cubicBezTo>
                        <a:cubicBezTo>
                          <a:pt x="12333" y="-498"/>
                          <a:pt x="14986" y="2777"/>
                          <a:pt x="16154" y="4144"/>
                        </a:cubicBezTo>
                        <a:cubicBezTo>
                          <a:pt x="17321" y="5510"/>
                          <a:pt x="20544" y="11647"/>
                          <a:pt x="19797" y="16374"/>
                        </a:cubicBezTo>
                        <a:cubicBezTo>
                          <a:pt x="19051" y="21102"/>
                          <a:pt x="4976" y="17957"/>
                          <a:pt x="4976" y="17957"/>
                        </a:cubicBezTo>
                        <a:close/>
                      </a:path>
                    </a:pathLst>
                  </a:custGeom>
                  <a:solidFill>
                    <a:srgbClr val="999999"/>
                  </a:solidFill>
                  <a:ln w="12700" cap="flat">
                    <a:noFill/>
                    <a:miter lim="400000"/>
                  </a:ln>
                  <a:effectLst/>
                </p:spPr>
                <p:txBody>
                  <a:bodyPr wrap="square" lIns="26789" tIns="26789" rIns="26789" bIns="26789" numCol="1" anchor="ctr">
                    <a:noAutofit/>
                  </a:bodyPr>
                  <a:lstStyle/>
                  <a:p>
                    <a:endParaRPr sz="1266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54059" name="Shape 54059"/>
                  <p:cNvSpPr/>
                  <p:nvPr/>
                </p:nvSpPr>
                <p:spPr>
                  <a:xfrm>
                    <a:off x="309424" y="740408"/>
                    <a:ext cx="420308" cy="514430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21321" h="21505" extrusionOk="0">
                        <a:moveTo>
                          <a:pt x="5073" y="11772"/>
                        </a:moveTo>
                        <a:lnTo>
                          <a:pt x="9784" y="7488"/>
                        </a:lnTo>
                        <a:lnTo>
                          <a:pt x="16246" y="9733"/>
                        </a:lnTo>
                        <a:lnTo>
                          <a:pt x="11537" y="14017"/>
                        </a:lnTo>
                        <a:cubicBezTo>
                          <a:pt x="11537" y="14017"/>
                          <a:pt x="5073" y="11772"/>
                          <a:pt x="5073" y="11772"/>
                        </a:cubicBezTo>
                        <a:close/>
                        <a:moveTo>
                          <a:pt x="20689" y="17198"/>
                        </a:moveTo>
                        <a:lnTo>
                          <a:pt x="13552" y="14718"/>
                        </a:lnTo>
                        <a:lnTo>
                          <a:pt x="18753" y="9987"/>
                        </a:lnTo>
                        <a:cubicBezTo>
                          <a:pt x="18816" y="9929"/>
                          <a:pt x="18851" y="9859"/>
                          <a:pt x="18893" y="9793"/>
                        </a:cubicBezTo>
                        <a:cubicBezTo>
                          <a:pt x="18905" y="9774"/>
                          <a:pt x="18930" y="9766"/>
                          <a:pt x="18940" y="9746"/>
                        </a:cubicBezTo>
                        <a:cubicBezTo>
                          <a:pt x="18945" y="9736"/>
                          <a:pt x="18943" y="9726"/>
                          <a:pt x="18947" y="9718"/>
                        </a:cubicBezTo>
                        <a:cubicBezTo>
                          <a:pt x="18972" y="9663"/>
                          <a:pt x="18977" y="9608"/>
                          <a:pt x="18988" y="9552"/>
                        </a:cubicBezTo>
                        <a:cubicBezTo>
                          <a:pt x="18999" y="9497"/>
                          <a:pt x="19018" y="9446"/>
                          <a:pt x="19016" y="9392"/>
                        </a:cubicBezTo>
                        <a:cubicBezTo>
                          <a:pt x="19014" y="9343"/>
                          <a:pt x="18994" y="9296"/>
                          <a:pt x="18982" y="9246"/>
                        </a:cubicBezTo>
                        <a:cubicBezTo>
                          <a:pt x="18966" y="9190"/>
                          <a:pt x="18959" y="9130"/>
                          <a:pt x="18930" y="9077"/>
                        </a:cubicBezTo>
                        <a:cubicBezTo>
                          <a:pt x="18909" y="9037"/>
                          <a:pt x="18872" y="9004"/>
                          <a:pt x="18844" y="8967"/>
                        </a:cubicBezTo>
                        <a:cubicBezTo>
                          <a:pt x="18799" y="8909"/>
                          <a:pt x="18758" y="8853"/>
                          <a:pt x="18699" y="8805"/>
                        </a:cubicBezTo>
                        <a:cubicBezTo>
                          <a:pt x="18692" y="8800"/>
                          <a:pt x="18688" y="8792"/>
                          <a:pt x="18681" y="8787"/>
                        </a:cubicBezTo>
                        <a:cubicBezTo>
                          <a:pt x="18641" y="8756"/>
                          <a:pt x="18592" y="8745"/>
                          <a:pt x="18549" y="8722"/>
                        </a:cubicBezTo>
                        <a:cubicBezTo>
                          <a:pt x="18495" y="8692"/>
                          <a:pt x="18452" y="8653"/>
                          <a:pt x="18390" y="8632"/>
                        </a:cubicBezTo>
                        <a:lnTo>
                          <a:pt x="11253" y="6151"/>
                        </a:lnTo>
                        <a:lnTo>
                          <a:pt x="16454" y="1421"/>
                        </a:lnTo>
                        <a:cubicBezTo>
                          <a:pt x="16837" y="1073"/>
                          <a:pt x="16805" y="534"/>
                          <a:pt x="16383" y="220"/>
                        </a:cubicBezTo>
                        <a:cubicBezTo>
                          <a:pt x="15961" y="-95"/>
                          <a:pt x="15308" y="-68"/>
                          <a:pt x="14925" y="279"/>
                        </a:cubicBezTo>
                        <a:lnTo>
                          <a:pt x="9237" y="5451"/>
                        </a:lnTo>
                        <a:lnTo>
                          <a:pt x="1433" y="2739"/>
                        </a:lnTo>
                        <a:cubicBezTo>
                          <a:pt x="911" y="2562"/>
                          <a:pt x="302" y="2759"/>
                          <a:pt x="81" y="3192"/>
                        </a:cubicBezTo>
                        <a:cubicBezTo>
                          <a:pt x="-140" y="3626"/>
                          <a:pt x="106" y="4124"/>
                          <a:pt x="631" y="4307"/>
                        </a:cubicBezTo>
                        <a:lnTo>
                          <a:pt x="7768" y="6788"/>
                        </a:lnTo>
                        <a:lnTo>
                          <a:pt x="2567" y="11518"/>
                        </a:lnTo>
                        <a:cubicBezTo>
                          <a:pt x="2528" y="11554"/>
                          <a:pt x="2512" y="11598"/>
                          <a:pt x="2481" y="11637"/>
                        </a:cubicBezTo>
                        <a:cubicBezTo>
                          <a:pt x="2448" y="11679"/>
                          <a:pt x="2405" y="11712"/>
                          <a:pt x="2381" y="11759"/>
                        </a:cubicBezTo>
                        <a:cubicBezTo>
                          <a:pt x="2377" y="11767"/>
                          <a:pt x="2379" y="11777"/>
                          <a:pt x="2375" y="11785"/>
                        </a:cubicBezTo>
                        <a:cubicBezTo>
                          <a:pt x="2346" y="11845"/>
                          <a:pt x="2340" y="11906"/>
                          <a:pt x="2329" y="11968"/>
                        </a:cubicBezTo>
                        <a:cubicBezTo>
                          <a:pt x="2321" y="12016"/>
                          <a:pt x="2303" y="12062"/>
                          <a:pt x="2305" y="12111"/>
                        </a:cubicBezTo>
                        <a:cubicBezTo>
                          <a:pt x="2306" y="12167"/>
                          <a:pt x="2328" y="12218"/>
                          <a:pt x="2344" y="12275"/>
                        </a:cubicBezTo>
                        <a:cubicBezTo>
                          <a:pt x="2357" y="12327"/>
                          <a:pt x="2363" y="12378"/>
                          <a:pt x="2390" y="12426"/>
                        </a:cubicBezTo>
                        <a:cubicBezTo>
                          <a:pt x="2412" y="12471"/>
                          <a:pt x="2452" y="12507"/>
                          <a:pt x="2485" y="12547"/>
                        </a:cubicBezTo>
                        <a:cubicBezTo>
                          <a:pt x="2528" y="12600"/>
                          <a:pt x="2565" y="12653"/>
                          <a:pt x="2621" y="12698"/>
                        </a:cubicBezTo>
                        <a:cubicBezTo>
                          <a:pt x="2628" y="12705"/>
                          <a:pt x="2631" y="12713"/>
                          <a:pt x="2639" y="12718"/>
                        </a:cubicBezTo>
                        <a:cubicBezTo>
                          <a:pt x="2691" y="12758"/>
                          <a:pt x="2754" y="12778"/>
                          <a:pt x="2814" y="12806"/>
                        </a:cubicBezTo>
                        <a:cubicBezTo>
                          <a:pt x="2855" y="12828"/>
                          <a:pt x="2886" y="12856"/>
                          <a:pt x="2931" y="12872"/>
                        </a:cubicBezTo>
                        <a:lnTo>
                          <a:pt x="10068" y="15353"/>
                        </a:lnTo>
                        <a:lnTo>
                          <a:pt x="4867" y="20083"/>
                        </a:lnTo>
                        <a:cubicBezTo>
                          <a:pt x="4484" y="20433"/>
                          <a:pt x="4516" y="20970"/>
                          <a:pt x="4939" y="21284"/>
                        </a:cubicBezTo>
                        <a:cubicBezTo>
                          <a:pt x="5136" y="21432"/>
                          <a:pt x="5384" y="21505"/>
                          <a:pt x="5632" y="21505"/>
                        </a:cubicBezTo>
                        <a:cubicBezTo>
                          <a:pt x="5913" y="21505"/>
                          <a:pt x="6193" y="21410"/>
                          <a:pt x="6396" y="21226"/>
                        </a:cubicBezTo>
                        <a:lnTo>
                          <a:pt x="12083" y="16054"/>
                        </a:lnTo>
                        <a:lnTo>
                          <a:pt x="19887" y="18765"/>
                        </a:lnTo>
                        <a:cubicBezTo>
                          <a:pt x="20018" y="18810"/>
                          <a:pt x="20154" y="18832"/>
                          <a:pt x="20288" y="18832"/>
                        </a:cubicBezTo>
                        <a:cubicBezTo>
                          <a:pt x="20690" y="18832"/>
                          <a:pt x="21073" y="18638"/>
                          <a:pt x="21239" y="18312"/>
                        </a:cubicBezTo>
                        <a:cubicBezTo>
                          <a:pt x="21460" y="17879"/>
                          <a:pt x="21214" y="17381"/>
                          <a:pt x="20689" y="17198"/>
                        </a:cubicBezTo>
                        <a:close/>
                      </a:path>
                    </a:pathLst>
                  </a:custGeom>
                  <a:solidFill>
                    <a:srgbClr val="B9B9B9"/>
                  </a:solidFill>
                  <a:ln w="12700" cap="flat">
                    <a:noFill/>
                    <a:miter lim="400000"/>
                  </a:ln>
                  <a:effectLst/>
                </p:spPr>
                <p:txBody>
                  <a:bodyPr wrap="square" lIns="26789" tIns="26789" rIns="26789" bIns="26789" numCol="1" anchor="ctr">
                    <a:noAutofit/>
                  </a:bodyPr>
                  <a:lstStyle/>
                  <a:p>
                    <a:endParaRPr sz="1266">
                      <a:cs typeface="+mn-ea"/>
                      <a:sym typeface="+mn-lt"/>
                    </a:endParaRPr>
                  </a:p>
                </p:txBody>
              </p:sp>
            </p:grpSp>
            <p:grpSp>
              <p:nvGrpSpPr>
                <p:cNvPr id="54063" name="Group 54063"/>
                <p:cNvGrpSpPr/>
                <p:nvPr/>
              </p:nvGrpSpPr>
              <p:grpSpPr>
                <a:xfrm>
                  <a:off x="0" y="1337154"/>
                  <a:ext cx="1233710" cy="1458648"/>
                  <a:chOff x="0" y="0"/>
                  <a:chExt cx="1233709" cy="1458646"/>
                </a:xfrm>
              </p:grpSpPr>
              <p:sp>
                <p:nvSpPr>
                  <p:cNvPr id="54061" name="Shape 54061"/>
                  <p:cNvSpPr/>
                  <p:nvPr/>
                </p:nvSpPr>
                <p:spPr>
                  <a:xfrm>
                    <a:off x="0" y="0"/>
                    <a:ext cx="1233710" cy="1458647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21600" h="21072" extrusionOk="0">
                        <a:moveTo>
                          <a:pt x="0" y="21072"/>
                        </a:moveTo>
                        <a:lnTo>
                          <a:pt x="6527" y="2621"/>
                        </a:lnTo>
                        <a:cubicBezTo>
                          <a:pt x="6527" y="2621"/>
                          <a:pt x="7278" y="565"/>
                          <a:pt x="10838" y="76"/>
                        </a:cubicBezTo>
                        <a:cubicBezTo>
                          <a:pt x="15228" y="-528"/>
                          <a:pt x="19583" y="2523"/>
                          <a:pt x="20413" y="8399"/>
                        </a:cubicBezTo>
                        <a:cubicBezTo>
                          <a:pt x="21244" y="14274"/>
                          <a:pt x="21600" y="21072"/>
                          <a:pt x="21600" y="21072"/>
                        </a:cubicBezTo>
                        <a:cubicBezTo>
                          <a:pt x="21600" y="21072"/>
                          <a:pt x="0" y="21072"/>
                          <a:pt x="0" y="21072"/>
                        </a:cubicBezTo>
                        <a:close/>
                      </a:path>
                    </a:pathLst>
                  </a:custGeom>
                  <a:solidFill>
                    <a:srgbClr val="3197E0"/>
                  </a:solidFill>
                  <a:ln w="12700" cap="flat">
                    <a:noFill/>
                    <a:miter lim="400000"/>
                  </a:ln>
                  <a:effectLst/>
                </p:spPr>
                <p:txBody>
                  <a:bodyPr wrap="square" lIns="26789" tIns="26789" rIns="26789" bIns="26789" numCol="1" anchor="ctr">
                    <a:noAutofit/>
                  </a:bodyPr>
                  <a:lstStyle/>
                  <a:p>
                    <a:endParaRPr sz="1266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54062" name="Shape 54062"/>
                  <p:cNvSpPr/>
                  <p:nvPr/>
                </p:nvSpPr>
                <p:spPr>
                  <a:xfrm>
                    <a:off x="0" y="0"/>
                    <a:ext cx="695962" cy="1458028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21600" h="21591" extrusionOk="0">
                        <a:moveTo>
                          <a:pt x="18385" y="21591"/>
                        </a:moveTo>
                        <a:lnTo>
                          <a:pt x="21600" y="4"/>
                        </a:lnTo>
                        <a:cubicBezTo>
                          <a:pt x="20798" y="-9"/>
                          <a:pt x="19998" y="5"/>
                          <a:pt x="19212" y="68"/>
                        </a:cubicBezTo>
                        <a:cubicBezTo>
                          <a:pt x="12901" y="569"/>
                          <a:pt x="11571" y="2677"/>
                          <a:pt x="11571" y="2677"/>
                        </a:cubicBezTo>
                        <a:lnTo>
                          <a:pt x="0" y="21591"/>
                        </a:lnTo>
                        <a:cubicBezTo>
                          <a:pt x="0" y="21591"/>
                          <a:pt x="18385" y="21591"/>
                          <a:pt x="18385" y="21591"/>
                        </a:cubicBezTo>
                        <a:close/>
                      </a:path>
                    </a:pathLst>
                  </a:custGeom>
                  <a:solidFill>
                    <a:srgbClr val="3484C9"/>
                  </a:solidFill>
                  <a:ln w="12700" cap="flat">
                    <a:noFill/>
                    <a:miter lim="400000"/>
                  </a:ln>
                  <a:effectLst/>
                </p:spPr>
                <p:txBody>
                  <a:bodyPr wrap="square" lIns="26789" tIns="26789" rIns="26789" bIns="26789" numCol="1" anchor="ctr">
                    <a:noAutofit/>
                  </a:bodyPr>
                  <a:lstStyle/>
                  <a:p>
                    <a:endParaRPr sz="1266">
                      <a:cs typeface="+mn-ea"/>
                      <a:sym typeface="+mn-lt"/>
                    </a:endParaRPr>
                  </a:p>
                </p:txBody>
              </p:sp>
            </p:grpSp>
          </p:grpSp>
          <p:grpSp>
            <p:nvGrpSpPr>
              <p:cNvPr id="54072" name="Group 54072"/>
              <p:cNvGrpSpPr/>
              <p:nvPr/>
            </p:nvGrpSpPr>
            <p:grpSpPr>
              <a:xfrm>
                <a:off x="2688573" y="0"/>
                <a:ext cx="1237450" cy="2795802"/>
                <a:chOff x="0" y="0"/>
                <a:chExt cx="1237448" cy="2795801"/>
              </a:xfrm>
            </p:grpSpPr>
            <p:grpSp>
              <p:nvGrpSpPr>
                <p:cNvPr id="54068" name="Group 54068"/>
                <p:cNvGrpSpPr/>
                <p:nvPr/>
              </p:nvGrpSpPr>
              <p:grpSpPr>
                <a:xfrm>
                  <a:off x="121560" y="0"/>
                  <a:ext cx="981280" cy="1900107"/>
                  <a:chOff x="0" y="0"/>
                  <a:chExt cx="981279" cy="1900106"/>
                </a:xfrm>
              </p:grpSpPr>
              <p:sp>
                <p:nvSpPr>
                  <p:cNvPr id="54065" name="Shape 54065"/>
                  <p:cNvSpPr/>
                  <p:nvPr/>
                </p:nvSpPr>
                <p:spPr>
                  <a:xfrm>
                    <a:off x="0" y="0"/>
                    <a:ext cx="981280" cy="1900107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19908" h="18982" extrusionOk="0">
                        <a:moveTo>
                          <a:pt x="14932" y="17957"/>
                        </a:moveTo>
                        <a:cubicBezTo>
                          <a:pt x="14932" y="17957"/>
                          <a:pt x="20964" y="11664"/>
                          <a:pt x="19746" y="7585"/>
                        </a:cubicBezTo>
                        <a:cubicBezTo>
                          <a:pt x="18528" y="3505"/>
                          <a:pt x="17550" y="627"/>
                          <a:pt x="12562" y="64"/>
                        </a:cubicBezTo>
                        <a:cubicBezTo>
                          <a:pt x="7574" y="-498"/>
                          <a:pt x="4922" y="2777"/>
                          <a:pt x="3754" y="4143"/>
                        </a:cubicBezTo>
                        <a:cubicBezTo>
                          <a:pt x="2586" y="5510"/>
                          <a:pt x="-636" y="11646"/>
                          <a:pt x="111" y="16374"/>
                        </a:cubicBezTo>
                        <a:cubicBezTo>
                          <a:pt x="857" y="21102"/>
                          <a:pt x="14932" y="17957"/>
                          <a:pt x="14932" y="17957"/>
                        </a:cubicBezTo>
                        <a:close/>
                      </a:path>
                    </a:pathLst>
                  </a:custGeom>
                  <a:solidFill>
                    <a:srgbClr val="7F7F7F"/>
                  </a:solidFill>
                  <a:ln w="12700" cap="flat">
                    <a:noFill/>
                    <a:miter lim="400000"/>
                  </a:ln>
                  <a:effectLst/>
                </p:spPr>
                <p:txBody>
                  <a:bodyPr wrap="square" lIns="26789" tIns="26789" rIns="26789" bIns="26789" numCol="1" anchor="ctr">
                    <a:noAutofit/>
                  </a:bodyPr>
                  <a:lstStyle/>
                  <a:p>
                    <a:endParaRPr sz="1266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54066" name="Shape 54066"/>
                  <p:cNvSpPr/>
                  <p:nvPr/>
                </p:nvSpPr>
                <p:spPr>
                  <a:xfrm>
                    <a:off x="22101" y="66305"/>
                    <a:ext cx="915510" cy="1772640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19908" h="18982" extrusionOk="0">
                        <a:moveTo>
                          <a:pt x="14932" y="17957"/>
                        </a:moveTo>
                        <a:cubicBezTo>
                          <a:pt x="14932" y="17957"/>
                          <a:pt x="20964" y="11664"/>
                          <a:pt x="19746" y="7584"/>
                        </a:cubicBezTo>
                        <a:cubicBezTo>
                          <a:pt x="18528" y="3505"/>
                          <a:pt x="17551" y="626"/>
                          <a:pt x="12563" y="64"/>
                        </a:cubicBezTo>
                        <a:cubicBezTo>
                          <a:pt x="7574" y="-498"/>
                          <a:pt x="4922" y="2777"/>
                          <a:pt x="3755" y="4144"/>
                        </a:cubicBezTo>
                        <a:cubicBezTo>
                          <a:pt x="2587" y="5510"/>
                          <a:pt x="-636" y="11647"/>
                          <a:pt x="111" y="16374"/>
                        </a:cubicBezTo>
                        <a:cubicBezTo>
                          <a:pt x="857" y="21102"/>
                          <a:pt x="14932" y="17957"/>
                          <a:pt x="14932" y="17957"/>
                        </a:cubicBezTo>
                        <a:close/>
                      </a:path>
                    </a:pathLst>
                  </a:custGeom>
                  <a:solidFill>
                    <a:srgbClr val="999999"/>
                  </a:solidFill>
                  <a:ln w="12700" cap="flat">
                    <a:noFill/>
                    <a:miter lim="400000"/>
                  </a:ln>
                  <a:effectLst/>
                </p:spPr>
                <p:txBody>
                  <a:bodyPr wrap="square" lIns="26789" tIns="26789" rIns="26789" bIns="26789" numCol="1" anchor="ctr">
                    <a:noAutofit/>
                  </a:bodyPr>
                  <a:lstStyle/>
                  <a:p>
                    <a:endParaRPr sz="1266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54067" name="Shape 54067"/>
                  <p:cNvSpPr/>
                  <p:nvPr/>
                </p:nvSpPr>
                <p:spPr>
                  <a:xfrm>
                    <a:off x="243119" y="740408"/>
                    <a:ext cx="420323" cy="514430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21321" h="21505" extrusionOk="0">
                        <a:moveTo>
                          <a:pt x="9783" y="14017"/>
                        </a:moveTo>
                        <a:lnTo>
                          <a:pt x="5074" y="9733"/>
                        </a:lnTo>
                        <a:lnTo>
                          <a:pt x="11536" y="7488"/>
                        </a:lnTo>
                        <a:lnTo>
                          <a:pt x="16247" y="11772"/>
                        </a:lnTo>
                        <a:cubicBezTo>
                          <a:pt x="16247" y="11772"/>
                          <a:pt x="9783" y="14017"/>
                          <a:pt x="9783" y="14017"/>
                        </a:cubicBezTo>
                        <a:close/>
                        <a:moveTo>
                          <a:pt x="81" y="18312"/>
                        </a:moveTo>
                        <a:cubicBezTo>
                          <a:pt x="248" y="18638"/>
                          <a:pt x="631" y="18832"/>
                          <a:pt x="1031" y="18832"/>
                        </a:cubicBezTo>
                        <a:cubicBezTo>
                          <a:pt x="1167" y="18832"/>
                          <a:pt x="1302" y="18810"/>
                          <a:pt x="1434" y="18765"/>
                        </a:cubicBezTo>
                        <a:lnTo>
                          <a:pt x="9238" y="16054"/>
                        </a:lnTo>
                        <a:lnTo>
                          <a:pt x="14925" y="21226"/>
                        </a:lnTo>
                        <a:cubicBezTo>
                          <a:pt x="15127" y="21410"/>
                          <a:pt x="15409" y="21505"/>
                          <a:pt x="15689" y="21505"/>
                        </a:cubicBezTo>
                        <a:cubicBezTo>
                          <a:pt x="15936" y="21505"/>
                          <a:pt x="16184" y="21432"/>
                          <a:pt x="16382" y="21284"/>
                        </a:cubicBezTo>
                        <a:cubicBezTo>
                          <a:pt x="16803" y="20970"/>
                          <a:pt x="16835" y="20433"/>
                          <a:pt x="16453" y="20083"/>
                        </a:cubicBezTo>
                        <a:lnTo>
                          <a:pt x="11253" y="15353"/>
                        </a:lnTo>
                        <a:lnTo>
                          <a:pt x="18391" y="12872"/>
                        </a:lnTo>
                        <a:cubicBezTo>
                          <a:pt x="18435" y="12856"/>
                          <a:pt x="18466" y="12828"/>
                          <a:pt x="18508" y="12806"/>
                        </a:cubicBezTo>
                        <a:cubicBezTo>
                          <a:pt x="18566" y="12778"/>
                          <a:pt x="18629" y="12758"/>
                          <a:pt x="18681" y="12718"/>
                        </a:cubicBezTo>
                        <a:cubicBezTo>
                          <a:pt x="18689" y="12713"/>
                          <a:pt x="18693" y="12705"/>
                          <a:pt x="18701" y="12698"/>
                        </a:cubicBezTo>
                        <a:cubicBezTo>
                          <a:pt x="18756" y="12653"/>
                          <a:pt x="18793" y="12600"/>
                          <a:pt x="18834" y="12547"/>
                        </a:cubicBezTo>
                        <a:cubicBezTo>
                          <a:pt x="18868" y="12507"/>
                          <a:pt x="18908" y="12471"/>
                          <a:pt x="18931" y="12426"/>
                        </a:cubicBezTo>
                        <a:cubicBezTo>
                          <a:pt x="18957" y="12378"/>
                          <a:pt x="18963" y="12327"/>
                          <a:pt x="18977" y="12275"/>
                        </a:cubicBezTo>
                        <a:cubicBezTo>
                          <a:pt x="18991" y="12218"/>
                          <a:pt x="19015" y="12167"/>
                          <a:pt x="19015" y="12111"/>
                        </a:cubicBezTo>
                        <a:cubicBezTo>
                          <a:pt x="19017" y="12062"/>
                          <a:pt x="18999" y="12016"/>
                          <a:pt x="18991" y="11968"/>
                        </a:cubicBezTo>
                        <a:cubicBezTo>
                          <a:pt x="18979" y="11906"/>
                          <a:pt x="18975" y="11845"/>
                          <a:pt x="18947" y="11785"/>
                        </a:cubicBezTo>
                        <a:cubicBezTo>
                          <a:pt x="18943" y="11777"/>
                          <a:pt x="18943" y="11767"/>
                          <a:pt x="18938" y="11759"/>
                        </a:cubicBezTo>
                        <a:cubicBezTo>
                          <a:pt x="18914" y="11712"/>
                          <a:pt x="18872" y="11679"/>
                          <a:pt x="18840" y="11637"/>
                        </a:cubicBezTo>
                        <a:cubicBezTo>
                          <a:pt x="18810" y="11598"/>
                          <a:pt x="18793" y="11554"/>
                          <a:pt x="18753" y="11518"/>
                        </a:cubicBezTo>
                        <a:lnTo>
                          <a:pt x="13551" y="6788"/>
                        </a:lnTo>
                        <a:lnTo>
                          <a:pt x="20690" y="4307"/>
                        </a:lnTo>
                        <a:cubicBezTo>
                          <a:pt x="21215" y="4124"/>
                          <a:pt x="21461" y="3626"/>
                          <a:pt x="21240" y="3192"/>
                        </a:cubicBezTo>
                        <a:cubicBezTo>
                          <a:pt x="21018" y="2759"/>
                          <a:pt x="20409" y="2562"/>
                          <a:pt x="19888" y="2739"/>
                        </a:cubicBezTo>
                        <a:lnTo>
                          <a:pt x="12085" y="5451"/>
                        </a:lnTo>
                        <a:lnTo>
                          <a:pt x="6395" y="279"/>
                        </a:lnTo>
                        <a:cubicBezTo>
                          <a:pt x="6012" y="-68"/>
                          <a:pt x="5359" y="-95"/>
                          <a:pt x="4938" y="220"/>
                        </a:cubicBezTo>
                        <a:cubicBezTo>
                          <a:pt x="4517" y="534"/>
                          <a:pt x="4485" y="1073"/>
                          <a:pt x="4868" y="1421"/>
                        </a:cubicBezTo>
                        <a:lnTo>
                          <a:pt x="10068" y="6151"/>
                        </a:lnTo>
                        <a:lnTo>
                          <a:pt x="2930" y="8632"/>
                        </a:lnTo>
                        <a:cubicBezTo>
                          <a:pt x="2869" y="8653"/>
                          <a:pt x="2825" y="8692"/>
                          <a:pt x="2772" y="8722"/>
                        </a:cubicBezTo>
                        <a:cubicBezTo>
                          <a:pt x="2728" y="8745"/>
                          <a:pt x="2680" y="8756"/>
                          <a:pt x="2640" y="8787"/>
                        </a:cubicBezTo>
                        <a:cubicBezTo>
                          <a:pt x="2631" y="8792"/>
                          <a:pt x="2629" y="8800"/>
                          <a:pt x="2623" y="8805"/>
                        </a:cubicBezTo>
                        <a:cubicBezTo>
                          <a:pt x="2563" y="8853"/>
                          <a:pt x="2523" y="8909"/>
                          <a:pt x="2478" y="8967"/>
                        </a:cubicBezTo>
                        <a:cubicBezTo>
                          <a:pt x="2450" y="9004"/>
                          <a:pt x="2412" y="9037"/>
                          <a:pt x="2390" y="9077"/>
                        </a:cubicBezTo>
                        <a:cubicBezTo>
                          <a:pt x="2362" y="9130"/>
                          <a:pt x="2353" y="9190"/>
                          <a:pt x="2339" y="9246"/>
                        </a:cubicBezTo>
                        <a:cubicBezTo>
                          <a:pt x="2327" y="9296"/>
                          <a:pt x="2307" y="9343"/>
                          <a:pt x="2305" y="9392"/>
                        </a:cubicBezTo>
                        <a:cubicBezTo>
                          <a:pt x="2303" y="9446"/>
                          <a:pt x="2321" y="9497"/>
                          <a:pt x="2333" y="9552"/>
                        </a:cubicBezTo>
                        <a:cubicBezTo>
                          <a:pt x="2345" y="9608"/>
                          <a:pt x="2350" y="9663"/>
                          <a:pt x="2374" y="9718"/>
                        </a:cubicBezTo>
                        <a:cubicBezTo>
                          <a:pt x="2377" y="9726"/>
                          <a:pt x="2375" y="9736"/>
                          <a:pt x="2381" y="9746"/>
                        </a:cubicBezTo>
                        <a:cubicBezTo>
                          <a:pt x="2390" y="9766"/>
                          <a:pt x="2416" y="9774"/>
                          <a:pt x="2428" y="9793"/>
                        </a:cubicBezTo>
                        <a:cubicBezTo>
                          <a:pt x="2470" y="9859"/>
                          <a:pt x="2504" y="9929"/>
                          <a:pt x="2567" y="9987"/>
                        </a:cubicBezTo>
                        <a:lnTo>
                          <a:pt x="7769" y="14718"/>
                        </a:lnTo>
                        <a:lnTo>
                          <a:pt x="633" y="17198"/>
                        </a:lnTo>
                        <a:cubicBezTo>
                          <a:pt x="107" y="17381"/>
                          <a:pt x="-139" y="17879"/>
                          <a:pt x="81" y="18312"/>
                        </a:cubicBezTo>
                        <a:close/>
                      </a:path>
                    </a:pathLst>
                  </a:custGeom>
                  <a:solidFill>
                    <a:srgbClr val="B9B9B9"/>
                  </a:solidFill>
                  <a:ln w="12700" cap="flat">
                    <a:noFill/>
                    <a:miter lim="400000"/>
                  </a:ln>
                  <a:effectLst/>
                </p:spPr>
                <p:txBody>
                  <a:bodyPr wrap="square" lIns="26789" tIns="26789" rIns="26789" bIns="26789" numCol="1" anchor="ctr">
                    <a:noAutofit/>
                  </a:bodyPr>
                  <a:lstStyle/>
                  <a:p>
                    <a:endParaRPr sz="1266">
                      <a:cs typeface="+mn-ea"/>
                      <a:sym typeface="+mn-lt"/>
                    </a:endParaRPr>
                  </a:p>
                </p:txBody>
              </p:sp>
            </p:grpSp>
            <p:grpSp>
              <p:nvGrpSpPr>
                <p:cNvPr id="54071" name="Group 54071"/>
                <p:cNvGrpSpPr/>
                <p:nvPr/>
              </p:nvGrpSpPr>
              <p:grpSpPr>
                <a:xfrm>
                  <a:off x="-1" y="1337154"/>
                  <a:ext cx="1237450" cy="1458648"/>
                  <a:chOff x="0" y="0"/>
                  <a:chExt cx="1237448" cy="1458646"/>
                </a:xfrm>
              </p:grpSpPr>
              <p:sp>
                <p:nvSpPr>
                  <p:cNvPr id="54069" name="Shape 54069"/>
                  <p:cNvSpPr/>
                  <p:nvPr/>
                </p:nvSpPr>
                <p:spPr>
                  <a:xfrm>
                    <a:off x="0" y="0"/>
                    <a:ext cx="1233705" cy="1458647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21600" h="21072" extrusionOk="0">
                        <a:moveTo>
                          <a:pt x="21600" y="21072"/>
                        </a:moveTo>
                        <a:lnTo>
                          <a:pt x="15072" y="2621"/>
                        </a:lnTo>
                        <a:cubicBezTo>
                          <a:pt x="15072" y="2621"/>
                          <a:pt x="14323" y="565"/>
                          <a:pt x="10762" y="76"/>
                        </a:cubicBezTo>
                        <a:cubicBezTo>
                          <a:pt x="6371" y="-528"/>
                          <a:pt x="2017" y="2523"/>
                          <a:pt x="1186" y="8399"/>
                        </a:cubicBezTo>
                        <a:cubicBezTo>
                          <a:pt x="356" y="14274"/>
                          <a:pt x="0" y="21072"/>
                          <a:pt x="0" y="21072"/>
                        </a:cubicBezTo>
                        <a:cubicBezTo>
                          <a:pt x="0" y="21072"/>
                          <a:pt x="21600" y="21072"/>
                          <a:pt x="21600" y="21072"/>
                        </a:cubicBezTo>
                        <a:close/>
                      </a:path>
                    </a:pathLst>
                  </a:custGeom>
                  <a:solidFill>
                    <a:srgbClr val="3484C9"/>
                  </a:solidFill>
                  <a:ln w="12700" cap="flat">
                    <a:noFill/>
                    <a:miter lim="400000"/>
                  </a:ln>
                  <a:effectLst/>
                </p:spPr>
                <p:txBody>
                  <a:bodyPr wrap="square" lIns="26789" tIns="26789" rIns="26789" bIns="26789" numCol="1" anchor="ctr">
                    <a:noAutofit/>
                  </a:bodyPr>
                  <a:lstStyle/>
                  <a:p>
                    <a:endParaRPr sz="1266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54070" name="Shape 54070"/>
                  <p:cNvSpPr/>
                  <p:nvPr/>
                </p:nvSpPr>
                <p:spPr>
                  <a:xfrm>
                    <a:off x="541492" y="0"/>
                    <a:ext cx="695957" cy="1458028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21600" h="21591" extrusionOk="0">
                        <a:moveTo>
                          <a:pt x="3215" y="21591"/>
                        </a:moveTo>
                        <a:lnTo>
                          <a:pt x="0" y="4"/>
                        </a:lnTo>
                        <a:cubicBezTo>
                          <a:pt x="803" y="-9"/>
                          <a:pt x="1601" y="5"/>
                          <a:pt x="2388" y="68"/>
                        </a:cubicBezTo>
                        <a:cubicBezTo>
                          <a:pt x="8699" y="569"/>
                          <a:pt x="10028" y="2677"/>
                          <a:pt x="10028" y="2677"/>
                        </a:cubicBezTo>
                        <a:lnTo>
                          <a:pt x="21600" y="21591"/>
                        </a:lnTo>
                        <a:cubicBezTo>
                          <a:pt x="21600" y="21591"/>
                          <a:pt x="3215" y="21591"/>
                          <a:pt x="3215" y="21591"/>
                        </a:cubicBezTo>
                        <a:close/>
                      </a:path>
                    </a:pathLst>
                  </a:custGeom>
                  <a:solidFill>
                    <a:srgbClr val="3197E0"/>
                  </a:solidFill>
                  <a:ln w="12700" cap="flat">
                    <a:noFill/>
                    <a:miter lim="400000"/>
                  </a:ln>
                  <a:effectLst/>
                </p:spPr>
                <p:txBody>
                  <a:bodyPr wrap="square" lIns="26789" tIns="26789" rIns="26789" bIns="26789" numCol="1" anchor="ctr">
                    <a:noAutofit/>
                  </a:bodyPr>
                  <a:lstStyle/>
                  <a:p>
                    <a:endParaRPr sz="1266">
                      <a:cs typeface="+mn-ea"/>
                      <a:sym typeface="+mn-lt"/>
                    </a:endParaRPr>
                  </a:p>
                </p:txBody>
              </p:sp>
            </p:grpSp>
          </p:grpSp>
        </p:grpSp>
      </p:grpSp>
    </p:spTree>
  </p:cSld>
  <p:clrMapOvr>
    <a:masterClrMapping/>
  </p:clrMapOvr>
  <p:transition spd="med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0823" name="Group 60823"/>
          <p:cNvGrpSpPr/>
          <p:nvPr/>
        </p:nvGrpSpPr>
        <p:grpSpPr>
          <a:xfrm>
            <a:off x="475128" y="2046396"/>
            <a:ext cx="11118387" cy="5427468"/>
            <a:chOff x="-1491729" y="1795345"/>
            <a:chExt cx="15812815" cy="7719065"/>
          </a:xfrm>
        </p:grpSpPr>
        <p:grpSp>
          <p:nvGrpSpPr>
            <p:cNvPr id="60798" name="Group 60798"/>
            <p:cNvGrpSpPr/>
            <p:nvPr/>
          </p:nvGrpSpPr>
          <p:grpSpPr>
            <a:xfrm>
              <a:off x="3960746" y="5216931"/>
              <a:ext cx="5083309" cy="2306923"/>
              <a:chOff x="0" y="0"/>
              <a:chExt cx="5083307" cy="2306921"/>
            </a:xfrm>
          </p:grpSpPr>
          <p:sp>
            <p:nvSpPr>
              <p:cNvPr id="60796" name="Shape 60796"/>
              <p:cNvSpPr/>
              <p:nvPr/>
            </p:nvSpPr>
            <p:spPr>
              <a:xfrm>
                <a:off x="0" y="1227421"/>
                <a:ext cx="5083308" cy="107950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a14="http://schemas.microsoft.com/office/mac/drawingml/2011/main" val="1"/>
                </a:ext>
              </a:extLst>
            </p:spPr>
            <p:txBody>
              <a:bodyPr wrap="square" lIns="0" tIns="0" rIns="0" bIns="0" numCol="1" anchor="ctr">
                <a:noAutofit/>
              </a:bodyPr>
              <a:lstStyle>
                <a:lvl1pPr defTabSz="584200">
                  <a:lnSpc>
                    <a:spcPct val="120000"/>
                  </a:lnSpc>
                  <a:spcBef>
                    <a:spcPts val="1000"/>
                  </a:spcBef>
                  <a:defRPr sz="1600">
                    <a:solidFill>
                      <a:srgbClr val="4D4D4D"/>
                    </a:solidFill>
                    <a:latin typeface="Helvetica Neue Light"/>
                    <a:ea typeface="Helvetica Neue Light"/>
                    <a:cs typeface="Helvetica Neue Light"/>
                    <a:sym typeface="Helvetica Neue Light"/>
                  </a:defRPr>
                </a:lvl1pPr>
              </a:lstStyle>
              <a:p>
                <a:pPr defTabSz="1218895" fontAlgn="base">
                  <a:lnSpc>
                    <a:spcPct val="110000"/>
                  </a:lnSpc>
                  <a:spcBef>
                    <a:spcPts val="1333"/>
                  </a:spcBef>
                  <a:spcAft>
                    <a:spcPct val="0"/>
                  </a:spcAft>
                  <a:defRPr/>
                </a:pPr>
                <a:r>
                  <a:rPr lang="en-US" altLang="zh-CN" sz="1200" dirty="0">
                    <a:solidFill>
                      <a:srgbClr val="445469"/>
                    </a:solidFill>
                    <a:latin typeface="+mn-lt"/>
                    <a:ea typeface="+mn-ea"/>
                    <a:cs typeface="+mn-ea"/>
                    <a:sym typeface="+mn-lt"/>
                  </a:rPr>
                  <a:t>Your content to play here, or through paste in this box, and select only the text. Your content to play here</a:t>
                </a:r>
              </a:p>
            </p:txBody>
          </p:sp>
          <p:sp>
            <p:nvSpPr>
              <p:cNvPr id="60797" name="Shape 60797"/>
              <p:cNvSpPr/>
              <p:nvPr/>
            </p:nvSpPr>
            <p:spPr>
              <a:xfrm>
                <a:off x="2034695" y="0"/>
                <a:ext cx="1013917" cy="101397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20595" extrusionOk="0">
                    <a:moveTo>
                      <a:pt x="9840" y="0"/>
                    </a:moveTo>
                    <a:cubicBezTo>
                      <a:pt x="7322" y="0"/>
                      <a:pt x="4803" y="1006"/>
                      <a:pt x="2881" y="3017"/>
                    </a:cubicBezTo>
                    <a:cubicBezTo>
                      <a:pt x="-961" y="7038"/>
                      <a:pt x="-961" y="13558"/>
                      <a:pt x="2881" y="17579"/>
                    </a:cubicBezTo>
                    <a:cubicBezTo>
                      <a:pt x="6724" y="21600"/>
                      <a:pt x="12954" y="21600"/>
                      <a:pt x="16797" y="17579"/>
                    </a:cubicBezTo>
                    <a:cubicBezTo>
                      <a:pt x="20639" y="13558"/>
                      <a:pt x="20639" y="7038"/>
                      <a:pt x="16797" y="3017"/>
                    </a:cubicBezTo>
                    <a:cubicBezTo>
                      <a:pt x="14875" y="1006"/>
                      <a:pt x="12358" y="0"/>
                      <a:pt x="9840" y="0"/>
                    </a:cubicBezTo>
                    <a:close/>
                    <a:moveTo>
                      <a:pt x="9840" y="2059"/>
                    </a:moveTo>
                    <a:cubicBezTo>
                      <a:pt x="11855" y="2059"/>
                      <a:pt x="13867" y="2865"/>
                      <a:pt x="15404" y="4474"/>
                    </a:cubicBezTo>
                    <a:cubicBezTo>
                      <a:pt x="18478" y="7691"/>
                      <a:pt x="18478" y="12905"/>
                      <a:pt x="15404" y="16122"/>
                    </a:cubicBezTo>
                    <a:cubicBezTo>
                      <a:pt x="12330" y="19339"/>
                      <a:pt x="7348" y="19339"/>
                      <a:pt x="4274" y="16122"/>
                    </a:cubicBezTo>
                    <a:cubicBezTo>
                      <a:pt x="1200" y="12905"/>
                      <a:pt x="1200" y="7691"/>
                      <a:pt x="4274" y="4474"/>
                    </a:cubicBezTo>
                    <a:cubicBezTo>
                      <a:pt x="5811" y="2865"/>
                      <a:pt x="7826" y="2059"/>
                      <a:pt x="9840" y="2059"/>
                    </a:cubicBezTo>
                    <a:close/>
                    <a:moveTo>
                      <a:pt x="9840" y="4119"/>
                    </a:moveTo>
                    <a:cubicBezTo>
                      <a:pt x="8329" y="4119"/>
                      <a:pt x="6819" y="4722"/>
                      <a:pt x="5666" y="5928"/>
                    </a:cubicBezTo>
                    <a:cubicBezTo>
                      <a:pt x="3360" y="8341"/>
                      <a:pt x="3360" y="12255"/>
                      <a:pt x="5666" y="14668"/>
                    </a:cubicBezTo>
                    <a:cubicBezTo>
                      <a:pt x="7971" y="17080"/>
                      <a:pt x="11709" y="17080"/>
                      <a:pt x="14015" y="14668"/>
                    </a:cubicBezTo>
                    <a:cubicBezTo>
                      <a:pt x="16320" y="12255"/>
                      <a:pt x="16320" y="8341"/>
                      <a:pt x="14015" y="5928"/>
                    </a:cubicBezTo>
                    <a:cubicBezTo>
                      <a:pt x="12862" y="4722"/>
                      <a:pt x="11351" y="4119"/>
                      <a:pt x="9840" y="4119"/>
                    </a:cubicBezTo>
                    <a:close/>
                    <a:moveTo>
                      <a:pt x="9840" y="6178"/>
                    </a:moveTo>
                    <a:cubicBezTo>
                      <a:pt x="10847" y="6178"/>
                      <a:pt x="11854" y="6581"/>
                      <a:pt x="12622" y="7385"/>
                    </a:cubicBezTo>
                    <a:cubicBezTo>
                      <a:pt x="14159" y="8994"/>
                      <a:pt x="14159" y="11602"/>
                      <a:pt x="12622" y="13211"/>
                    </a:cubicBezTo>
                    <a:cubicBezTo>
                      <a:pt x="11085" y="14819"/>
                      <a:pt x="8593" y="14819"/>
                      <a:pt x="7056" y="13211"/>
                    </a:cubicBezTo>
                    <a:cubicBezTo>
                      <a:pt x="5519" y="11602"/>
                      <a:pt x="5519" y="8994"/>
                      <a:pt x="7056" y="7385"/>
                    </a:cubicBezTo>
                    <a:cubicBezTo>
                      <a:pt x="7824" y="6581"/>
                      <a:pt x="8833" y="6178"/>
                      <a:pt x="9840" y="6178"/>
                    </a:cubicBezTo>
                    <a:close/>
                    <a:moveTo>
                      <a:pt x="9840" y="8237"/>
                    </a:moveTo>
                    <a:cubicBezTo>
                      <a:pt x="9337" y="8237"/>
                      <a:pt x="8832" y="8440"/>
                      <a:pt x="8448" y="8842"/>
                    </a:cubicBezTo>
                    <a:cubicBezTo>
                      <a:pt x="7679" y="9646"/>
                      <a:pt x="7679" y="10949"/>
                      <a:pt x="8448" y="11754"/>
                    </a:cubicBezTo>
                    <a:cubicBezTo>
                      <a:pt x="9216" y="12558"/>
                      <a:pt x="10462" y="12558"/>
                      <a:pt x="11230" y="11754"/>
                    </a:cubicBezTo>
                    <a:cubicBezTo>
                      <a:pt x="11999" y="10949"/>
                      <a:pt x="11999" y="9646"/>
                      <a:pt x="11230" y="8842"/>
                    </a:cubicBezTo>
                    <a:cubicBezTo>
                      <a:pt x="10846" y="8440"/>
                      <a:pt x="10344" y="8237"/>
                      <a:pt x="9840" y="8237"/>
                    </a:cubicBezTo>
                    <a:close/>
                  </a:path>
                </a:pathLst>
              </a:custGeom>
              <a:solidFill>
                <a:srgbClr val="A2B932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defTabSz="1219170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sz="2400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60822" name="Group 60822"/>
            <p:cNvGrpSpPr/>
            <p:nvPr/>
          </p:nvGrpSpPr>
          <p:grpSpPr>
            <a:xfrm>
              <a:off x="-1491729" y="1795345"/>
              <a:ext cx="15812815" cy="7719065"/>
              <a:chOff x="-1491729" y="-1"/>
              <a:chExt cx="15812814" cy="7719063"/>
            </a:xfrm>
          </p:grpSpPr>
          <p:grpSp>
            <p:nvGrpSpPr>
              <p:cNvPr id="60813" name="Group 60813"/>
              <p:cNvGrpSpPr/>
              <p:nvPr/>
            </p:nvGrpSpPr>
            <p:grpSpPr>
              <a:xfrm>
                <a:off x="-1491729" y="-1"/>
                <a:ext cx="15812814" cy="7719063"/>
                <a:chOff x="-1491728" y="-1"/>
                <a:chExt cx="15812812" cy="7719062"/>
              </a:xfrm>
            </p:grpSpPr>
            <p:grpSp>
              <p:nvGrpSpPr>
                <p:cNvPr id="60805" name="Group 60805"/>
                <p:cNvGrpSpPr/>
                <p:nvPr/>
              </p:nvGrpSpPr>
              <p:grpSpPr>
                <a:xfrm>
                  <a:off x="7547655" y="-1"/>
                  <a:ext cx="6773429" cy="7413045"/>
                  <a:chOff x="0" y="0"/>
                  <a:chExt cx="6773427" cy="7413043"/>
                </a:xfrm>
              </p:grpSpPr>
              <p:grpSp>
                <p:nvGrpSpPr>
                  <p:cNvPr id="60801" name="Group 60801"/>
                  <p:cNvGrpSpPr/>
                  <p:nvPr/>
                </p:nvGrpSpPr>
                <p:grpSpPr>
                  <a:xfrm>
                    <a:off x="0" y="0"/>
                    <a:ext cx="3649948" cy="4101718"/>
                    <a:chOff x="0" y="0"/>
                    <a:chExt cx="3649947" cy="4101717"/>
                  </a:xfrm>
                </p:grpSpPr>
                <p:sp>
                  <p:nvSpPr>
                    <p:cNvPr id="60799" name="Shape 60799"/>
                    <p:cNvSpPr/>
                    <p:nvPr/>
                  </p:nvSpPr>
                  <p:spPr>
                    <a:xfrm flipH="1">
                      <a:off x="310160" y="0"/>
                      <a:ext cx="2644280" cy="1581090"/>
                    </a:xfrm>
                    <a:custGeom>
                      <a:avLst/>
                      <a:gdLst/>
                      <a:ahLst/>
                      <a:cxnLst>
                        <a:cxn ang="0">
                          <a:pos x="wd2" y="hd2"/>
                        </a:cxn>
                        <a:cxn ang="5400000">
                          <a:pos x="wd2" y="hd2"/>
                        </a:cxn>
                        <a:cxn ang="10800000">
                          <a:pos x="wd2" y="hd2"/>
                        </a:cxn>
                        <a:cxn ang="16200000">
                          <a:pos x="wd2" y="hd2"/>
                        </a:cxn>
                      </a:cxnLst>
                      <a:rect l="0" t="0" r="r" b="b"/>
                      <a:pathLst>
                        <a:path w="21529" h="21330" extrusionOk="0">
                          <a:moveTo>
                            <a:pt x="0" y="21330"/>
                          </a:moveTo>
                          <a:cubicBezTo>
                            <a:pt x="427" y="18497"/>
                            <a:pt x="857" y="15681"/>
                            <a:pt x="1291" y="12881"/>
                          </a:cubicBezTo>
                          <a:cubicBezTo>
                            <a:pt x="1661" y="10497"/>
                            <a:pt x="2038" y="8084"/>
                            <a:pt x="2748" y="5887"/>
                          </a:cubicBezTo>
                          <a:cubicBezTo>
                            <a:pt x="2974" y="5187"/>
                            <a:pt x="3232" y="4516"/>
                            <a:pt x="3592" y="3995"/>
                          </a:cubicBezTo>
                          <a:cubicBezTo>
                            <a:pt x="4110" y="3245"/>
                            <a:pt x="4784" y="2883"/>
                            <a:pt x="5451" y="2585"/>
                          </a:cubicBezTo>
                          <a:cubicBezTo>
                            <a:pt x="6664" y="2043"/>
                            <a:pt x="7899" y="1661"/>
                            <a:pt x="9111" y="1154"/>
                          </a:cubicBezTo>
                          <a:cubicBezTo>
                            <a:pt x="10586" y="537"/>
                            <a:pt x="12074" y="-270"/>
                            <a:pt x="13589" y="88"/>
                          </a:cubicBezTo>
                          <a:cubicBezTo>
                            <a:pt x="14518" y="308"/>
                            <a:pt x="15380" y="959"/>
                            <a:pt x="16240" y="1577"/>
                          </a:cubicBezTo>
                          <a:cubicBezTo>
                            <a:pt x="16860" y="2022"/>
                            <a:pt x="17484" y="2453"/>
                            <a:pt x="18088" y="2952"/>
                          </a:cubicBezTo>
                          <a:cubicBezTo>
                            <a:pt x="18724" y="3478"/>
                            <a:pt x="19337" y="4077"/>
                            <a:pt x="19977" y="4590"/>
                          </a:cubicBezTo>
                          <a:cubicBezTo>
                            <a:pt x="20623" y="5107"/>
                            <a:pt x="21335" y="5654"/>
                            <a:pt x="21499" y="6801"/>
                          </a:cubicBezTo>
                          <a:cubicBezTo>
                            <a:pt x="21600" y="7509"/>
                            <a:pt x="21439" y="8249"/>
                            <a:pt x="21089" y="8687"/>
                          </a:cubicBezTo>
                          <a:cubicBezTo>
                            <a:pt x="19079" y="6946"/>
                            <a:pt x="16953" y="5698"/>
                            <a:pt x="14776" y="4949"/>
                          </a:cubicBezTo>
                          <a:cubicBezTo>
                            <a:pt x="12802" y="4270"/>
                            <a:pt x="10754" y="3988"/>
                            <a:pt x="8719" y="4524"/>
                          </a:cubicBezTo>
                          <a:cubicBezTo>
                            <a:pt x="7354" y="4884"/>
                            <a:pt x="6017" y="5627"/>
                            <a:pt x="4945" y="7075"/>
                          </a:cubicBezTo>
                          <a:cubicBezTo>
                            <a:pt x="3713" y="8738"/>
                            <a:pt x="2977" y="11095"/>
                            <a:pt x="2285" y="13396"/>
                          </a:cubicBezTo>
                          <a:cubicBezTo>
                            <a:pt x="1503" y="15997"/>
                            <a:pt x="741" y="18641"/>
                            <a:pt x="0" y="21330"/>
                          </a:cubicBezTo>
                          <a:close/>
                        </a:path>
                      </a:pathLst>
                    </a:custGeom>
                    <a:solidFill>
                      <a:srgbClr val="B9B9B9"/>
                    </a:solidFill>
                    <a:ln w="12700" cap="flat">
                      <a:noFill/>
                      <a:miter lim="400000"/>
                    </a:ln>
                    <a:effectLst/>
                  </p:spPr>
                  <p:txBody>
                    <a:bodyPr wrap="square" lIns="35719" tIns="35719" rIns="35719" bIns="35719" numCol="1" anchor="ctr">
                      <a:noAutofit/>
                    </a:bodyPr>
                    <a:lstStyle/>
                    <a:p>
                      <a:pPr defTabSz="121917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/>
                      </a:pPr>
                      <a:endParaRPr sz="2400" dirty="0">
                        <a:solidFill>
                          <a:prstClr val="black"/>
                        </a:solidFill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60800" name="Shape 60800"/>
                    <p:cNvSpPr/>
                    <p:nvPr/>
                  </p:nvSpPr>
                  <p:spPr>
                    <a:xfrm flipH="1">
                      <a:off x="0" y="111774"/>
                      <a:ext cx="3649948" cy="3989944"/>
                    </a:xfrm>
                    <a:custGeom>
                      <a:avLst/>
                      <a:gdLst/>
                      <a:ahLst/>
                      <a:cxnLst>
                        <a:cxn ang="0">
                          <a:pos x="wd2" y="hd2"/>
                        </a:cxn>
                        <a:cxn ang="5400000">
                          <a:pos x="wd2" y="hd2"/>
                        </a:cxn>
                        <a:cxn ang="10800000">
                          <a:pos x="wd2" y="hd2"/>
                        </a:cxn>
                        <a:cxn ang="16200000">
                          <a:pos x="wd2" y="hd2"/>
                        </a:cxn>
                      </a:cxnLst>
                      <a:rect l="0" t="0" r="r" b="b"/>
                      <a:pathLst>
                        <a:path w="21534" h="21502" extrusionOk="0">
                          <a:moveTo>
                            <a:pt x="8165" y="1887"/>
                          </a:moveTo>
                          <a:cubicBezTo>
                            <a:pt x="8878" y="1487"/>
                            <a:pt x="9697" y="1296"/>
                            <a:pt x="10511" y="1121"/>
                          </a:cubicBezTo>
                          <a:cubicBezTo>
                            <a:pt x="12504" y="692"/>
                            <a:pt x="14515" y="339"/>
                            <a:pt x="16540" y="62"/>
                          </a:cubicBezTo>
                          <a:cubicBezTo>
                            <a:pt x="17072" y="-98"/>
                            <a:pt x="17596" y="66"/>
                            <a:pt x="17922" y="400"/>
                          </a:cubicBezTo>
                          <a:cubicBezTo>
                            <a:pt x="18186" y="670"/>
                            <a:pt x="18318" y="1051"/>
                            <a:pt x="18203" y="1450"/>
                          </a:cubicBezTo>
                          <a:cubicBezTo>
                            <a:pt x="18061" y="1947"/>
                            <a:pt x="17530" y="2265"/>
                            <a:pt x="16975" y="2187"/>
                          </a:cubicBezTo>
                          <a:cubicBezTo>
                            <a:pt x="14920" y="2068"/>
                            <a:pt x="12881" y="2590"/>
                            <a:pt x="11192" y="3666"/>
                          </a:cubicBezTo>
                          <a:cubicBezTo>
                            <a:pt x="9737" y="4593"/>
                            <a:pt x="8612" y="5890"/>
                            <a:pt x="7956" y="7396"/>
                          </a:cubicBezTo>
                          <a:cubicBezTo>
                            <a:pt x="6554" y="10678"/>
                            <a:pt x="7931" y="14408"/>
                            <a:pt x="11222" y="16244"/>
                          </a:cubicBezTo>
                          <a:cubicBezTo>
                            <a:pt x="12611" y="17019"/>
                            <a:pt x="14196" y="17360"/>
                            <a:pt x="15765" y="17325"/>
                          </a:cubicBezTo>
                          <a:cubicBezTo>
                            <a:pt x="17666" y="17284"/>
                            <a:pt x="19521" y="16699"/>
                            <a:pt x="21061" y="15629"/>
                          </a:cubicBezTo>
                          <a:cubicBezTo>
                            <a:pt x="21297" y="15775"/>
                            <a:pt x="21460" y="16000"/>
                            <a:pt x="21514" y="16256"/>
                          </a:cubicBezTo>
                          <a:cubicBezTo>
                            <a:pt x="21600" y="16667"/>
                            <a:pt x="21402" y="17069"/>
                            <a:pt x="21130" y="17408"/>
                          </a:cubicBezTo>
                          <a:cubicBezTo>
                            <a:pt x="20579" y="18098"/>
                            <a:pt x="19787" y="18545"/>
                            <a:pt x="18927" y="18841"/>
                          </a:cubicBezTo>
                          <a:cubicBezTo>
                            <a:pt x="16645" y="19625"/>
                            <a:pt x="13978" y="19314"/>
                            <a:pt x="11812" y="20401"/>
                          </a:cubicBezTo>
                          <a:cubicBezTo>
                            <a:pt x="11245" y="20686"/>
                            <a:pt x="10737" y="21058"/>
                            <a:pt x="10310" y="21502"/>
                          </a:cubicBezTo>
                          <a:lnTo>
                            <a:pt x="0" y="16047"/>
                          </a:lnTo>
                          <a:cubicBezTo>
                            <a:pt x="1080" y="14284"/>
                            <a:pt x="2049" y="12468"/>
                            <a:pt x="2903" y="10605"/>
                          </a:cubicBezTo>
                          <a:cubicBezTo>
                            <a:pt x="3781" y="8691"/>
                            <a:pt x="4538" y="6728"/>
                            <a:pt x="5562" y="4874"/>
                          </a:cubicBezTo>
                          <a:cubicBezTo>
                            <a:pt x="5887" y="4284"/>
                            <a:pt x="6240" y="3706"/>
                            <a:pt x="6674" y="3178"/>
                          </a:cubicBezTo>
                          <a:cubicBezTo>
                            <a:pt x="7088" y="2673"/>
                            <a:pt x="7576" y="2217"/>
                            <a:pt x="8165" y="1887"/>
                          </a:cubicBezTo>
                          <a:close/>
                        </a:path>
                      </a:pathLst>
                    </a:custGeom>
                    <a:solidFill>
                      <a:srgbClr val="E5E5E5"/>
                    </a:solidFill>
                    <a:ln w="12700" cap="flat">
                      <a:noFill/>
                      <a:miter lim="400000"/>
                    </a:ln>
                    <a:effectLst/>
                  </p:spPr>
                  <p:txBody>
                    <a:bodyPr wrap="square" lIns="35719" tIns="35719" rIns="35719" bIns="35719" numCol="1" anchor="ctr">
                      <a:noAutofit/>
                    </a:bodyPr>
                    <a:lstStyle/>
                    <a:p>
                      <a:pPr defTabSz="121917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/>
                      </a:pPr>
                      <a:endParaRPr sz="2400" dirty="0">
                        <a:solidFill>
                          <a:prstClr val="black"/>
                        </a:solidFill>
                        <a:cs typeface="+mn-ea"/>
                        <a:sym typeface="+mn-lt"/>
                      </a:endParaRPr>
                    </a:p>
                  </p:txBody>
                </p:sp>
              </p:grpSp>
              <p:grpSp>
                <p:nvGrpSpPr>
                  <p:cNvPr id="60804" name="Group 60804"/>
                  <p:cNvGrpSpPr/>
                  <p:nvPr/>
                </p:nvGrpSpPr>
                <p:grpSpPr>
                  <a:xfrm>
                    <a:off x="1758815" y="2955223"/>
                    <a:ext cx="5014612" cy="4457820"/>
                    <a:chOff x="0" y="0"/>
                    <a:chExt cx="5014611" cy="4457819"/>
                  </a:xfrm>
                </p:grpSpPr>
                <p:sp>
                  <p:nvSpPr>
                    <p:cNvPr id="60802" name="Shape 60802"/>
                    <p:cNvSpPr/>
                    <p:nvPr/>
                  </p:nvSpPr>
                  <p:spPr>
                    <a:xfrm flipH="1">
                      <a:off x="0" y="0"/>
                      <a:ext cx="2303728" cy="1633482"/>
                    </a:xfrm>
                    <a:custGeom>
                      <a:avLst/>
                      <a:gdLst/>
                      <a:ahLst/>
                      <a:cxnLst>
                        <a:cxn ang="0">
                          <a:pos x="wd2" y="hd2"/>
                        </a:cxn>
                        <a:cxn ang="5400000">
                          <a:pos x="wd2" y="hd2"/>
                        </a:cxn>
                        <a:cxn ang="10800000">
                          <a:pos x="wd2" y="hd2"/>
                        </a:cxn>
                        <a:cxn ang="16200000">
                          <a:pos x="wd2" y="hd2"/>
                        </a:cxn>
                      </a:cxnLst>
                      <a:rect l="0" t="0" r="r" b="b"/>
                      <a:pathLst>
                        <a:path w="21600" h="21600" extrusionOk="0">
                          <a:moveTo>
                            <a:pt x="2195" y="0"/>
                          </a:moveTo>
                          <a:lnTo>
                            <a:pt x="21600" y="16449"/>
                          </a:lnTo>
                          <a:lnTo>
                            <a:pt x="19405" y="21600"/>
                          </a:lnTo>
                          <a:lnTo>
                            <a:pt x="0" y="5151"/>
                          </a:lnTo>
                          <a:close/>
                        </a:path>
                      </a:pathLst>
                    </a:custGeom>
                    <a:solidFill>
                      <a:srgbClr val="B9B9B9"/>
                    </a:solidFill>
                    <a:ln w="12700" cap="flat">
                      <a:noFill/>
                      <a:miter lim="400000"/>
                    </a:ln>
                    <a:effectLst/>
                  </p:spPr>
                  <p:txBody>
                    <a:bodyPr wrap="square" lIns="0" tIns="0" rIns="0" bIns="0" numCol="1" anchor="t">
                      <a:noAutofit/>
                    </a:bodyPr>
                    <a:lstStyle/>
                    <a:p>
                      <a:pPr defTabSz="121917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/>
                      </a:pPr>
                      <a:endParaRPr sz="2400" dirty="0">
                        <a:solidFill>
                          <a:prstClr val="black"/>
                        </a:solidFill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60803" name="Shape 60803"/>
                    <p:cNvSpPr/>
                    <p:nvPr/>
                  </p:nvSpPr>
                  <p:spPr>
                    <a:xfrm flipH="1">
                      <a:off x="51236" y="260111"/>
                      <a:ext cx="4963375" cy="4197708"/>
                    </a:xfrm>
                    <a:custGeom>
                      <a:avLst/>
                      <a:gdLst>
                        <a:gd name="connsiteX0" fmla="*/ 15215 w 29423"/>
                        <a:gd name="connsiteY0" fmla="*/ 0 h 24993"/>
                        <a:gd name="connsiteX1" fmla="*/ 0 w 29423"/>
                        <a:gd name="connsiteY1" fmla="*/ 24993 h 24993"/>
                        <a:gd name="connsiteX2" fmla="*/ 7823 w 29423"/>
                        <a:gd name="connsiteY2" fmla="*/ 21600 h 24993"/>
                        <a:gd name="connsiteX3" fmla="*/ 21631 w 29423"/>
                        <a:gd name="connsiteY3" fmla="*/ 21600 h 24993"/>
                        <a:gd name="connsiteX4" fmla="*/ 29423 w 29423"/>
                        <a:gd name="connsiteY4" fmla="*/ 8578 h 24993"/>
                        <a:gd name="connsiteX5" fmla="*/ 15215 w 29423"/>
                        <a:gd name="connsiteY5" fmla="*/ 0 h 2499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</a:cxnLst>
                      <a:rect l="l" t="t" r="r" b="b"/>
                      <a:pathLst>
                        <a:path w="29423" h="24993" extrusionOk="0">
                          <a:moveTo>
                            <a:pt x="15215" y="0"/>
                          </a:moveTo>
                          <a:lnTo>
                            <a:pt x="0" y="24993"/>
                          </a:lnTo>
                          <a:lnTo>
                            <a:pt x="7823" y="21600"/>
                          </a:lnTo>
                          <a:lnTo>
                            <a:pt x="21631" y="21600"/>
                          </a:lnTo>
                          <a:lnTo>
                            <a:pt x="29423" y="8578"/>
                          </a:lnTo>
                          <a:lnTo>
                            <a:pt x="15215" y="0"/>
                          </a:lnTo>
                          <a:close/>
                        </a:path>
                      </a:pathLst>
                    </a:custGeom>
                    <a:solidFill>
                      <a:srgbClr val="EBAC07"/>
                    </a:solidFill>
                    <a:ln>
                      <a:noFill/>
                    </a:ln>
                  </p:spPr>
                  <p:txBody>
                    <a:bodyPr rot="0" spcFirstLastPara="0" vertOverflow="overflow" horzOverflow="overflow" vert="horz" wrap="square" lIns="162560" tIns="81280" rIns="162560" bIns="81280" numCol="1" spcCol="0" rtlCol="0" fromWordArt="0" anchor="t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defTabSz="121917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/>
                      </a:pPr>
                      <a:endParaRPr sz="2844" dirty="0">
                        <a:solidFill>
                          <a:prstClr val="black"/>
                        </a:solidFill>
                        <a:cs typeface="+mn-ea"/>
                        <a:sym typeface="+mn-lt"/>
                      </a:endParaRPr>
                    </a:p>
                  </p:txBody>
                </p:sp>
              </p:grpSp>
            </p:grpSp>
            <p:grpSp>
              <p:nvGrpSpPr>
                <p:cNvPr id="60812" name="Group 60812"/>
                <p:cNvGrpSpPr/>
                <p:nvPr/>
              </p:nvGrpSpPr>
              <p:grpSpPr>
                <a:xfrm>
                  <a:off x="-1491728" y="-1"/>
                  <a:ext cx="6945490" cy="7719062"/>
                  <a:chOff x="-1491728" y="0"/>
                  <a:chExt cx="6945489" cy="7719060"/>
                </a:xfrm>
              </p:grpSpPr>
              <p:grpSp>
                <p:nvGrpSpPr>
                  <p:cNvPr id="60808" name="Group 60808"/>
                  <p:cNvGrpSpPr/>
                  <p:nvPr/>
                </p:nvGrpSpPr>
                <p:grpSpPr>
                  <a:xfrm>
                    <a:off x="1803813" y="0"/>
                    <a:ext cx="3649948" cy="4101718"/>
                    <a:chOff x="0" y="0"/>
                    <a:chExt cx="3649947" cy="4101717"/>
                  </a:xfrm>
                </p:grpSpPr>
                <p:sp>
                  <p:nvSpPr>
                    <p:cNvPr id="60806" name="Shape 60806"/>
                    <p:cNvSpPr/>
                    <p:nvPr/>
                  </p:nvSpPr>
                  <p:spPr>
                    <a:xfrm>
                      <a:off x="695507" y="0"/>
                      <a:ext cx="2644280" cy="1581090"/>
                    </a:xfrm>
                    <a:custGeom>
                      <a:avLst/>
                      <a:gdLst/>
                      <a:ahLst/>
                      <a:cxnLst>
                        <a:cxn ang="0">
                          <a:pos x="wd2" y="hd2"/>
                        </a:cxn>
                        <a:cxn ang="5400000">
                          <a:pos x="wd2" y="hd2"/>
                        </a:cxn>
                        <a:cxn ang="10800000">
                          <a:pos x="wd2" y="hd2"/>
                        </a:cxn>
                        <a:cxn ang="16200000">
                          <a:pos x="wd2" y="hd2"/>
                        </a:cxn>
                      </a:cxnLst>
                      <a:rect l="0" t="0" r="r" b="b"/>
                      <a:pathLst>
                        <a:path w="21529" h="21330" extrusionOk="0">
                          <a:moveTo>
                            <a:pt x="0" y="21330"/>
                          </a:moveTo>
                          <a:cubicBezTo>
                            <a:pt x="427" y="18497"/>
                            <a:pt x="857" y="15681"/>
                            <a:pt x="1291" y="12881"/>
                          </a:cubicBezTo>
                          <a:cubicBezTo>
                            <a:pt x="1661" y="10497"/>
                            <a:pt x="2038" y="8084"/>
                            <a:pt x="2748" y="5887"/>
                          </a:cubicBezTo>
                          <a:cubicBezTo>
                            <a:pt x="2974" y="5187"/>
                            <a:pt x="3232" y="4516"/>
                            <a:pt x="3592" y="3995"/>
                          </a:cubicBezTo>
                          <a:cubicBezTo>
                            <a:pt x="4110" y="3245"/>
                            <a:pt x="4784" y="2883"/>
                            <a:pt x="5451" y="2585"/>
                          </a:cubicBezTo>
                          <a:cubicBezTo>
                            <a:pt x="6664" y="2043"/>
                            <a:pt x="7899" y="1661"/>
                            <a:pt x="9111" y="1154"/>
                          </a:cubicBezTo>
                          <a:cubicBezTo>
                            <a:pt x="10586" y="537"/>
                            <a:pt x="12074" y="-270"/>
                            <a:pt x="13589" y="88"/>
                          </a:cubicBezTo>
                          <a:cubicBezTo>
                            <a:pt x="14518" y="308"/>
                            <a:pt x="15380" y="959"/>
                            <a:pt x="16240" y="1577"/>
                          </a:cubicBezTo>
                          <a:cubicBezTo>
                            <a:pt x="16860" y="2022"/>
                            <a:pt x="17484" y="2453"/>
                            <a:pt x="18088" y="2952"/>
                          </a:cubicBezTo>
                          <a:cubicBezTo>
                            <a:pt x="18724" y="3478"/>
                            <a:pt x="19337" y="4077"/>
                            <a:pt x="19977" y="4590"/>
                          </a:cubicBezTo>
                          <a:cubicBezTo>
                            <a:pt x="20623" y="5107"/>
                            <a:pt x="21335" y="5654"/>
                            <a:pt x="21499" y="6801"/>
                          </a:cubicBezTo>
                          <a:cubicBezTo>
                            <a:pt x="21600" y="7509"/>
                            <a:pt x="21439" y="8249"/>
                            <a:pt x="21089" y="8687"/>
                          </a:cubicBezTo>
                          <a:cubicBezTo>
                            <a:pt x="19079" y="6946"/>
                            <a:pt x="16953" y="5698"/>
                            <a:pt x="14776" y="4949"/>
                          </a:cubicBezTo>
                          <a:cubicBezTo>
                            <a:pt x="12802" y="4270"/>
                            <a:pt x="10754" y="3988"/>
                            <a:pt x="8719" y="4524"/>
                          </a:cubicBezTo>
                          <a:cubicBezTo>
                            <a:pt x="7354" y="4884"/>
                            <a:pt x="6017" y="5627"/>
                            <a:pt x="4945" y="7075"/>
                          </a:cubicBezTo>
                          <a:cubicBezTo>
                            <a:pt x="3713" y="8738"/>
                            <a:pt x="2977" y="11095"/>
                            <a:pt x="2285" y="13396"/>
                          </a:cubicBezTo>
                          <a:cubicBezTo>
                            <a:pt x="1503" y="15997"/>
                            <a:pt x="741" y="18641"/>
                            <a:pt x="0" y="21330"/>
                          </a:cubicBezTo>
                          <a:close/>
                        </a:path>
                      </a:pathLst>
                    </a:custGeom>
                    <a:solidFill>
                      <a:srgbClr val="B9B9B9"/>
                    </a:solidFill>
                    <a:ln w="12700" cap="flat">
                      <a:noFill/>
                      <a:miter lim="400000"/>
                    </a:ln>
                    <a:effectLst/>
                  </p:spPr>
                  <p:txBody>
                    <a:bodyPr wrap="square" lIns="35719" tIns="35719" rIns="35719" bIns="35719" numCol="1" anchor="ctr">
                      <a:noAutofit/>
                    </a:bodyPr>
                    <a:lstStyle/>
                    <a:p>
                      <a:pPr defTabSz="121917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/>
                      </a:pPr>
                      <a:endParaRPr sz="2400" dirty="0">
                        <a:solidFill>
                          <a:prstClr val="black"/>
                        </a:solidFill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60807" name="Shape 60807"/>
                    <p:cNvSpPr/>
                    <p:nvPr/>
                  </p:nvSpPr>
                  <p:spPr>
                    <a:xfrm>
                      <a:off x="0" y="111774"/>
                      <a:ext cx="3649948" cy="3989944"/>
                    </a:xfrm>
                    <a:custGeom>
                      <a:avLst/>
                      <a:gdLst/>
                      <a:ahLst/>
                      <a:cxnLst>
                        <a:cxn ang="0">
                          <a:pos x="wd2" y="hd2"/>
                        </a:cxn>
                        <a:cxn ang="5400000">
                          <a:pos x="wd2" y="hd2"/>
                        </a:cxn>
                        <a:cxn ang="10800000">
                          <a:pos x="wd2" y="hd2"/>
                        </a:cxn>
                        <a:cxn ang="16200000">
                          <a:pos x="wd2" y="hd2"/>
                        </a:cxn>
                      </a:cxnLst>
                      <a:rect l="0" t="0" r="r" b="b"/>
                      <a:pathLst>
                        <a:path w="21534" h="21502" extrusionOk="0">
                          <a:moveTo>
                            <a:pt x="8165" y="1887"/>
                          </a:moveTo>
                          <a:cubicBezTo>
                            <a:pt x="8878" y="1487"/>
                            <a:pt x="9697" y="1296"/>
                            <a:pt x="10511" y="1121"/>
                          </a:cubicBezTo>
                          <a:cubicBezTo>
                            <a:pt x="12504" y="692"/>
                            <a:pt x="14515" y="339"/>
                            <a:pt x="16540" y="62"/>
                          </a:cubicBezTo>
                          <a:cubicBezTo>
                            <a:pt x="17072" y="-98"/>
                            <a:pt x="17596" y="66"/>
                            <a:pt x="17922" y="400"/>
                          </a:cubicBezTo>
                          <a:cubicBezTo>
                            <a:pt x="18186" y="670"/>
                            <a:pt x="18318" y="1051"/>
                            <a:pt x="18203" y="1450"/>
                          </a:cubicBezTo>
                          <a:cubicBezTo>
                            <a:pt x="18061" y="1947"/>
                            <a:pt x="17530" y="2265"/>
                            <a:pt x="16975" y="2187"/>
                          </a:cubicBezTo>
                          <a:cubicBezTo>
                            <a:pt x="14920" y="2068"/>
                            <a:pt x="12881" y="2590"/>
                            <a:pt x="11192" y="3666"/>
                          </a:cubicBezTo>
                          <a:cubicBezTo>
                            <a:pt x="9737" y="4593"/>
                            <a:pt x="8612" y="5890"/>
                            <a:pt x="7956" y="7396"/>
                          </a:cubicBezTo>
                          <a:cubicBezTo>
                            <a:pt x="6554" y="10678"/>
                            <a:pt x="7931" y="14408"/>
                            <a:pt x="11222" y="16244"/>
                          </a:cubicBezTo>
                          <a:cubicBezTo>
                            <a:pt x="12611" y="17019"/>
                            <a:pt x="14196" y="17360"/>
                            <a:pt x="15765" y="17325"/>
                          </a:cubicBezTo>
                          <a:cubicBezTo>
                            <a:pt x="17666" y="17284"/>
                            <a:pt x="19521" y="16699"/>
                            <a:pt x="21061" y="15629"/>
                          </a:cubicBezTo>
                          <a:cubicBezTo>
                            <a:pt x="21297" y="15775"/>
                            <a:pt x="21460" y="16000"/>
                            <a:pt x="21514" y="16256"/>
                          </a:cubicBezTo>
                          <a:cubicBezTo>
                            <a:pt x="21600" y="16667"/>
                            <a:pt x="21402" y="17069"/>
                            <a:pt x="21130" y="17408"/>
                          </a:cubicBezTo>
                          <a:cubicBezTo>
                            <a:pt x="20579" y="18098"/>
                            <a:pt x="19787" y="18545"/>
                            <a:pt x="18927" y="18841"/>
                          </a:cubicBezTo>
                          <a:cubicBezTo>
                            <a:pt x="16645" y="19625"/>
                            <a:pt x="13978" y="19314"/>
                            <a:pt x="11812" y="20401"/>
                          </a:cubicBezTo>
                          <a:cubicBezTo>
                            <a:pt x="11245" y="20686"/>
                            <a:pt x="10737" y="21058"/>
                            <a:pt x="10310" y="21502"/>
                          </a:cubicBezTo>
                          <a:lnTo>
                            <a:pt x="0" y="16047"/>
                          </a:lnTo>
                          <a:cubicBezTo>
                            <a:pt x="1080" y="14284"/>
                            <a:pt x="2049" y="12468"/>
                            <a:pt x="2903" y="10605"/>
                          </a:cubicBezTo>
                          <a:cubicBezTo>
                            <a:pt x="3781" y="8691"/>
                            <a:pt x="4538" y="6728"/>
                            <a:pt x="5562" y="4874"/>
                          </a:cubicBezTo>
                          <a:cubicBezTo>
                            <a:pt x="5887" y="4284"/>
                            <a:pt x="6240" y="3706"/>
                            <a:pt x="6674" y="3178"/>
                          </a:cubicBezTo>
                          <a:cubicBezTo>
                            <a:pt x="7088" y="2673"/>
                            <a:pt x="7576" y="2217"/>
                            <a:pt x="8165" y="1887"/>
                          </a:cubicBezTo>
                          <a:close/>
                        </a:path>
                      </a:pathLst>
                    </a:custGeom>
                    <a:solidFill>
                      <a:srgbClr val="E5E5E5"/>
                    </a:solidFill>
                    <a:ln w="12700" cap="flat">
                      <a:noFill/>
                      <a:miter lim="400000"/>
                    </a:ln>
                    <a:effectLst/>
                  </p:spPr>
                  <p:txBody>
                    <a:bodyPr wrap="square" lIns="35719" tIns="35719" rIns="35719" bIns="35719" numCol="1" anchor="ctr">
                      <a:noAutofit/>
                    </a:bodyPr>
                    <a:lstStyle/>
                    <a:p>
                      <a:pPr defTabSz="121917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/>
                      </a:pPr>
                      <a:endParaRPr sz="2400" dirty="0">
                        <a:solidFill>
                          <a:prstClr val="black"/>
                        </a:solidFill>
                        <a:cs typeface="+mn-ea"/>
                        <a:sym typeface="+mn-lt"/>
                      </a:endParaRPr>
                    </a:p>
                  </p:txBody>
                </p:sp>
              </p:grpSp>
              <p:grpSp>
                <p:nvGrpSpPr>
                  <p:cNvPr id="60811" name="Group 60811"/>
                  <p:cNvGrpSpPr/>
                  <p:nvPr/>
                </p:nvGrpSpPr>
                <p:grpSpPr>
                  <a:xfrm>
                    <a:off x="-1491728" y="2955223"/>
                    <a:ext cx="5186675" cy="4763837"/>
                    <a:chOff x="-1491728" y="0"/>
                    <a:chExt cx="5186674" cy="4763836"/>
                  </a:xfrm>
                </p:grpSpPr>
                <p:sp>
                  <p:nvSpPr>
                    <p:cNvPr id="60809" name="Shape 60809"/>
                    <p:cNvSpPr/>
                    <p:nvPr/>
                  </p:nvSpPr>
                  <p:spPr>
                    <a:xfrm>
                      <a:off x="1391217" y="0"/>
                      <a:ext cx="2303729" cy="1633482"/>
                    </a:xfrm>
                    <a:custGeom>
                      <a:avLst/>
                      <a:gdLst/>
                      <a:ahLst/>
                      <a:cxnLst>
                        <a:cxn ang="0">
                          <a:pos x="wd2" y="hd2"/>
                        </a:cxn>
                        <a:cxn ang="5400000">
                          <a:pos x="wd2" y="hd2"/>
                        </a:cxn>
                        <a:cxn ang="10800000">
                          <a:pos x="wd2" y="hd2"/>
                        </a:cxn>
                        <a:cxn ang="16200000">
                          <a:pos x="wd2" y="hd2"/>
                        </a:cxn>
                      </a:cxnLst>
                      <a:rect l="0" t="0" r="r" b="b"/>
                      <a:pathLst>
                        <a:path w="21600" h="21600" extrusionOk="0">
                          <a:moveTo>
                            <a:pt x="2195" y="0"/>
                          </a:moveTo>
                          <a:lnTo>
                            <a:pt x="21600" y="16449"/>
                          </a:lnTo>
                          <a:lnTo>
                            <a:pt x="19405" y="21600"/>
                          </a:lnTo>
                          <a:lnTo>
                            <a:pt x="0" y="5151"/>
                          </a:lnTo>
                          <a:close/>
                        </a:path>
                      </a:pathLst>
                    </a:custGeom>
                    <a:solidFill>
                      <a:srgbClr val="B9B9B9"/>
                    </a:solidFill>
                    <a:ln w="12700" cap="flat">
                      <a:noFill/>
                      <a:miter lim="400000"/>
                    </a:ln>
                    <a:effectLst/>
                  </p:spPr>
                  <p:txBody>
                    <a:bodyPr wrap="square" lIns="0" tIns="0" rIns="0" bIns="0" numCol="1" anchor="t">
                      <a:noAutofit/>
                    </a:bodyPr>
                    <a:lstStyle/>
                    <a:p>
                      <a:pPr defTabSz="121917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/>
                      </a:pPr>
                      <a:endParaRPr sz="2400" dirty="0">
                        <a:solidFill>
                          <a:prstClr val="black"/>
                        </a:solidFill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60810" name="Shape 60810"/>
                    <p:cNvSpPr/>
                    <p:nvPr/>
                  </p:nvSpPr>
                  <p:spPr>
                    <a:xfrm>
                      <a:off x="-1491728" y="260113"/>
                      <a:ext cx="5135438" cy="4503723"/>
                    </a:xfrm>
                    <a:custGeom>
                      <a:avLst/>
                      <a:gdLst>
                        <a:gd name="connsiteX0" fmla="*/ 16235 w 30443"/>
                        <a:gd name="connsiteY0" fmla="*/ 0 h 26815"/>
                        <a:gd name="connsiteX1" fmla="*/ 0 w 30443"/>
                        <a:gd name="connsiteY1" fmla="*/ 26815 h 26815"/>
                        <a:gd name="connsiteX2" fmla="*/ 8843 w 30443"/>
                        <a:gd name="connsiteY2" fmla="*/ 21600 h 26815"/>
                        <a:gd name="connsiteX3" fmla="*/ 22651 w 30443"/>
                        <a:gd name="connsiteY3" fmla="*/ 21600 h 26815"/>
                        <a:gd name="connsiteX4" fmla="*/ 30443 w 30443"/>
                        <a:gd name="connsiteY4" fmla="*/ 8578 h 26815"/>
                        <a:gd name="connsiteX5" fmla="*/ 16235 w 30443"/>
                        <a:gd name="connsiteY5" fmla="*/ 0 h 2681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</a:cxnLst>
                      <a:rect l="l" t="t" r="r" b="b"/>
                      <a:pathLst>
                        <a:path w="30443" h="26815" extrusionOk="0">
                          <a:moveTo>
                            <a:pt x="16235" y="0"/>
                          </a:moveTo>
                          <a:lnTo>
                            <a:pt x="0" y="26815"/>
                          </a:lnTo>
                          <a:lnTo>
                            <a:pt x="8843" y="21600"/>
                          </a:lnTo>
                          <a:lnTo>
                            <a:pt x="22651" y="21600"/>
                          </a:lnTo>
                          <a:lnTo>
                            <a:pt x="30443" y="8578"/>
                          </a:lnTo>
                          <a:lnTo>
                            <a:pt x="16235" y="0"/>
                          </a:lnTo>
                          <a:close/>
                        </a:path>
                      </a:pathLst>
                    </a:custGeom>
                    <a:solidFill>
                      <a:srgbClr val="F83003"/>
                    </a:solidFill>
                    <a:ln>
                      <a:noFill/>
                    </a:ln>
                  </p:spPr>
                  <p:txBody>
                    <a:bodyPr rot="0" spcFirstLastPara="0" vertOverflow="overflow" horzOverflow="overflow" vert="horz" wrap="square" lIns="162560" tIns="81280" rIns="162560" bIns="81280" numCol="1" spcCol="0" rtlCol="0" fromWordArt="0" anchor="t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defTabSz="121917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/>
                      </a:pPr>
                      <a:endParaRPr sz="2844" dirty="0">
                        <a:solidFill>
                          <a:prstClr val="black"/>
                        </a:solidFill>
                        <a:cs typeface="+mn-ea"/>
                        <a:sym typeface="+mn-lt"/>
                      </a:endParaRPr>
                    </a:p>
                  </p:txBody>
                </p:sp>
              </p:grpSp>
            </p:grpSp>
          </p:grpSp>
          <p:grpSp>
            <p:nvGrpSpPr>
              <p:cNvPr id="60821" name="Group 60821"/>
              <p:cNvGrpSpPr/>
              <p:nvPr/>
            </p:nvGrpSpPr>
            <p:grpSpPr>
              <a:xfrm>
                <a:off x="2860443" y="279713"/>
                <a:ext cx="7280533" cy="3177539"/>
                <a:chOff x="0" y="0"/>
                <a:chExt cx="7280531" cy="3177537"/>
              </a:xfrm>
            </p:grpSpPr>
            <p:sp>
              <p:nvSpPr>
                <p:cNvPr id="60814" name="Shape 60814"/>
                <p:cNvSpPr/>
                <p:nvPr/>
              </p:nvSpPr>
              <p:spPr>
                <a:xfrm>
                  <a:off x="2330218" y="0"/>
                  <a:ext cx="2613423" cy="184467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0818" y="0"/>
                      </a:moveTo>
                      <a:cubicBezTo>
                        <a:pt x="7159" y="0"/>
                        <a:pt x="3504" y="851"/>
                        <a:pt x="0" y="2519"/>
                      </a:cubicBezTo>
                      <a:cubicBezTo>
                        <a:pt x="1071" y="3372"/>
                        <a:pt x="2083" y="4424"/>
                        <a:pt x="2995" y="5716"/>
                      </a:cubicBezTo>
                      <a:cubicBezTo>
                        <a:pt x="6058" y="10056"/>
                        <a:pt x="7368" y="15932"/>
                        <a:pt x="6941" y="21595"/>
                      </a:cubicBezTo>
                      <a:cubicBezTo>
                        <a:pt x="8229" y="21384"/>
                        <a:pt x="9522" y="21236"/>
                        <a:pt x="10818" y="21238"/>
                      </a:cubicBezTo>
                      <a:cubicBezTo>
                        <a:pt x="12112" y="21239"/>
                        <a:pt x="13400" y="21389"/>
                        <a:pt x="14685" y="21600"/>
                      </a:cubicBezTo>
                      <a:cubicBezTo>
                        <a:pt x="14248" y="15923"/>
                        <a:pt x="15557" y="10026"/>
                        <a:pt x="18628" y="5674"/>
                      </a:cubicBezTo>
                      <a:cubicBezTo>
                        <a:pt x="19532" y="4393"/>
                        <a:pt x="20539" y="3350"/>
                        <a:pt x="21600" y="2500"/>
                      </a:cubicBezTo>
                      <a:cubicBezTo>
                        <a:pt x="18106" y="843"/>
                        <a:pt x="14464" y="0"/>
                        <a:pt x="10818" y="0"/>
                      </a:cubicBezTo>
                      <a:close/>
                      <a:moveTo>
                        <a:pt x="10880" y="4601"/>
                      </a:moveTo>
                      <a:cubicBezTo>
                        <a:pt x="11680" y="4601"/>
                        <a:pt x="12478" y="5033"/>
                        <a:pt x="13088" y="5897"/>
                      </a:cubicBezTo>
                      <a:cubicBezTo>
                        <a:pt x="14308" y="7626"/>
                        <a:pt x="14308" y="10428"/>
                        <a:pt x="13088" y="12157"/>
                      </a:cubicBezTo>
                      <a:cubicBezTo>
                        <a:pt x="11868" y="13886"/>
                        <a:pt x="9890" y="13886"/>
                        <a:pt x="8670" y="12157"/>
                      </a:cubicBezTo>
                      <a:cubicBezTo>
                        <a:pt x="7449" y="10428"/>
                        <a:pt x="7449" y="7626"/>
                        <a:pt x="8670" y="5897"/>
                      </a:cubicBezTo>
                      <a:cubicBezTo>
                        <a:pt x="9280" y="5033"/>
                        <a:pt x="10081" y="4601"/>
                        <a:pt x="10880" y="4601"/>
                      </a:cubicBezTo>
                      <a:close/>
                    </a:path>
                  </a:pathLst>
                </a:custGeom>
                <a:solidFill>
                  <a:srgbClr val="7F7F7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defTabSz="1219170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sz="2400" dirty="0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grpSp>
              <p:nvGrpSpPr>
                <p:cNvPr id="60817" name="Group 60817"/>
                <p:cNvGrpSpPr/>
                <p:nvPr/>
              </p:nvGrpSpPr>
              <p:grpSpPr>
                <a:xfrm>
                  <a:off x="4251017" y="148024"/>
                  <a:ext cx="3029514" cy="3029513"/>
                  <a:chOff x="-1" y="0"/>
                  <a:chExt cx="3029513" cy="3029512"/>
                </a:xfrm>
              </p:grpSpPr>
              <p:sp>
                <p:nvSpPr>
                  <p:cNvPr id="60815" name="Shape 60815"/>
                  <p:cNvSpPr/>
                  <p:nvPr/>
                </p:nvSpPr>
                <p:spPr>
                  <a:xfrm flipH="1">
                    <a:off x="-1" y="0"/>
                    <a:ext cx="3029513" cy="3029512"/>
                  </a:xfrm>
                  <a:prstGeom prst="ellipse">
                    <a:avLst/>
                  </a:prstGeom>
                  <a:solidFill>
                    <a:srgbClr val="7F7F7F"/>
                  </a:solidFill>
                  <a:ln w="12700" cap="flat">
                    <a:noFill/>
                    <a:miter lim="400000"/>
                  </a:ln>
                  <a:effectLst/>
                </p:spPr>
                <p:txBody>
                  <a:bodyPr wrap="square" lIns="0" tIns="0" rIns="0" bIns="0" numCol="1" anchor="t">
                    <a:noAutofit/>
                  </a:bodyPr>
                  <a:lstStyle/>
                  <a:p>
                    <a:pPr defTabSz="1219170" fontAlgn="base">
                      <a:spcBef>
                        <a:spcPct val="0"/>
                      </a:spcBef>
                      <a:spcAft>
                        <a:spcPct val="0"/>
                      </a:spcAft>
                      <a:defRPr/>
                    </a:pPr>
                    <a:endParaRPr sz="2400" dirty="0">
                      <a:solidFill>
                        <a:prstClr val="black"/>
                      </a:solidFill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60816" name="Shape 60816"/>
                  <p:cNvSpPr/>
                  <p:nvPr/>
                </p:nvSpPr>
                <p:spPr>
                  <a:xfrm>
                    <a:off x="305522" y="305525"/>
                    <a:ext cx="2418460" cy="2418462"/>
                  </a:xfrm>
                  <a:prstGeom prst="ellipse">
                    <a:avLst/>
                  </a:prstGeom>
                  <a:solidFill>
                    <a:srgbClr val="FFFFFF"/>
                  </a:solidFill>
                  <a:ln w="12700" cap="flat">
                    <a:noFill/>
                    <a:miter lim="400000"/>
                  </a:ln>
                  <a:effectLst/>
                  <a:extLst>
                    <a:ext uri="{C572A759-6A51-4108-AA02-DFA0A04FC94B}">
                      <ma14:wrappingTextBoxFlag xmlns="" xmlns:ma14="http://schemas.microsoft.com/office/mac/drawingml/2011/main" val="1"/>
                    </a:ext>
                  </a:extLst>
                </p:spPr>
                <p:txBody>
                  <a:bodyPr wrap="square" lIns="0" tIns="0" rIns="0" bIns="0" numCol="1" anchor="ctr">
                    <a:noAutofit/>
                  </a:bodyPr>
                  <a:lstStyle>
                    <a:lvl1pPr>
                      <a:lnSpc>
                        <a:spcPct val="100000"/>
                      </a:lnSpc>
                      <a:defRPr sz="2500">
                        <a:solidFill>
                          <a:srgbClr val="3483C9"/>
                        </a:solidFill>
                        <a:latin typeface="Helvetica Neue Light"/>
                        <a:ea typeface="Helvetica Neue Light"/>
                        <a:cs typeface="Helvetica Neue Light"/>
                        <a:sym typeface="Helvetica Neue Light"/>
                      </a:defRPr>
                    </a:lvl1pPr>
                  </a:lstStyle>
                  <a:p>
                    <a:pPr algn="ctr" defTabSz="1218895" fontAlgn="base">
                      <a:spcBef>
                        <a:spcPct val="0"/>
                      </a:spcBef>
                      <a:spcAft>
                        <a:spcPct val="0"/>
                      </a:spcAft>
                      <a:defRPr/>
                    </a:pPr>
                    <a:r>
                      <a:rPr lang="zh-CN" altLang="en-US" sz="1867" b="1" dirty="0">
                        <a:solidFill>
                          <a:srgbClr val="EBAC07"/>
                        </a:solidFill>
                        <a:latin typeface="+mn-lt"/>
                        <a:ea typeface="+mn-ea"/>
                        <a:cs typeface="+mn-ea"/>
                        <a:sym typeface="+mn-lt"/>
                      </a:rPr>
                      <a:t>点击此处添加标题</a:t>
                    </a:r>
                    <a:endParaRPr lang="en-US" altLang="zh-CN" sz="1867" b="1" dirty="0">
                      <a:solidFill>
                        <a:srgbClr val="EBAC07"/>
                      </a:solidFill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</p:grpSp>
            <p:grpSp>
              <p:nvGrpSpPr>
                <p:cNvPr id="60820" name="Group 60820"/>
                <p:cNvGrpSpPr/>
                <p:nvPr/>
              </p:nvGrpSpPr>
              <p:grpSpPr>
                <a:xfrm>
                  <a:off x="0" y="148024"/>
                  <a:ext cx="3029513" cy="3029513"/>
                  <a:chOff x="0" y="0"/>
                  <a:chExt cx="3029512" cy="3029512"/>
                </a:xfrm>
              </p:grpSpPr>
              <p:sp>
                <p:nvSpPr>
                  <p:cNvPr id="60818" name="Shape 60818"/>
                  <p:cNvSpPr/>
                  <p:nvPr/>
                </p:nvSpPr>
                <p:spPr>
                  <a:xfrm>
                    <a:off x="0" y="0"/>
                    <a:ext cx="3029512" cy="3029512"/>
                  </a:xfrm>
                  <a:prstGeom prst="ellipse">
                    <a:avLst/>
                  </a:prstGeom>
                  <a:solidFill>
                    <a:srgbClr val="7F7F7F"/>
                  </a:solidFill>
                  <a:ln w="12700" cap="flat">
                    <a:noFill/>
                    <a:miter lim="400000"/>
                  </a:ln>
                  <a:effectLst/>
                </p:spPr>
                <p:txBody>
                  <a:bodyPr wrap="square" lIns="0" tIns="0" rIns="0" bIns="0" numCol="1" anchor="t">
                    <a:noAutofit/>
                  </a:bodyPr>
                  <a:lstStyle/>
                  <a:p>
                    <a:pPr defTabSz="1219170" fontAlgn="base">
                      <a:spcBef>
                        <a:spcPct val="0"/>
                      </a:spcBef>
                      <a:spcAft>
                        <a:spcPct val="0"/>
                      </a:spcAft>
                      <a:defRPr/>
                    </a:pPr>
                    <a:endParaRPr sz="2400" dirty="0">
                      <a:solidFill>
                        <a:prstClr val="black"/>
                      </a:solidFill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60819" name="Shape 60819"/>
                  <p:cNvSpPr/>
                  <p:nvPr/>
                </p:nvSpPr>
                <p:spPr>
                  <a:xfrm>
                    <a:off x="305525" y="305525"/>
                    <a:ext cx="2418459" cy="2418462"/>
                  </a:xfrm>
                  <a:prstGeom prst="ellipse">
                    <a:avLst/>
                  </a:prstGeom>
                  <a:solidFill>
                    <a:srgbClr val="FFFFFF"/>
                  </a:solidFill>
                  <a:ln w="12700" cap="flat">
                    <a:noFill/>
                    <a:miter lim="400000"/>
                  </a:ln>
                  <a:effectLst/>
                  <a:extLst>
                    <a:ext uri="{C572A759-6A51-4108-AA02-DFA0A04FC94B}">
                      <ma14:wrappingTextBoxFlag xmlns="" xmlns:ma14="http://schemas.microsoft.com/office/mac/drawingml/2011/main" val="1"/>
                    </a:ext>
                  </a:extLst>
                </p:spPr>
                <p:txBody>
                  <a:bodyPr wrap="square" lIns="0" tIns="0" rIns="0" bIns="0" numCol="1" anchor="ctr">
                    <a:noAutofit/>
                  </a:bodyPr>
                  <a:lstStyle>
                    <a:lvl1pPr>
                      <a:lnSpc>
                        <a:spcPct val="100000"/>
                      </a:lnSpc>
                      <a:defRPr sz="2500">
                        <a:solidFill>
                          <a:srgbClr val="3483C9"/>
                        </a:solidFill>
                        <a:latin typeface="Helvetica Neue Light"/>
                        <a:ea typeface="Helvetica Neue Light"/>
                        <a:cs typeface="Helvetica Neue Light"/>
                        <a:sym typeface="Helvetica Neue Light"/>
                      </a:defRPr>
                    </a:lvl1pPr>
                  </a:lstStyle>
                  <a:p>
                    <a:pPr algn="ctr" defTabSz="1218895" fontAlgn="base">
                      <a:spcBef>
                        <a:spcPct val="0"/>
                      </a:spcBef>
                      <a:spcAft>
                        <a:spcPct val="0"/>
                      </a:spcAft>
                      <a:defRPr/>
                    </a:pPr>
                    <a:r>
                      <a:rPr lang="zh-CN" altLang="en-US" sz="1867" b="1" dirty="0">
                        <a:solidFill>
                          <a:srgbClr val="F83003"/>
                        </a:solidFill>
                        <a:latin typeface="+mn-lt"/>
                        <a:ea typeface="+mn-ea"/>
                        <a:cs typeface="+mn-ea"/>
                        <a:sym typeface="+mn-lt"/>
                      </a:rPr>
                      <a:t>点击此处添加标题</a:t>
                    </a:r>
                    <a:endParaRPr lang="en-US" altLang="zh-CN" sz="1867" b="1" dirty="0">
                      <a:solidFill>
                        <a:srgbClr val="F83003"/>
                      </a:solidFill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</p:grpSp>
          </p:grpSp>
        </p:grpSp>
      </p:grpSp>
    </p:spTree>
    <p:extLst>
      <p:ext uri="{BB962C8B-B14F-4D97-AF65-F5344CB8AC3E}">
        <p14:creationId xmlns:p14="http://schemas.microsoft.com/office/powerpoint/2010/main" val="372377036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2920" name="Group 62920"/>
          <p:cNvGrpSpPr/>
          <p:nvPr/>
        </p:nvGrpSpPr>
        <p:grpSpPr>
          <a:xfrm>
            <a:off x="2414940" y="892969"/>
            <a:ext cx="7362423" cy="5107782"/>
            <a:chOff x="0" y="0"/>
            <a:chExt cx="10471001" cy="7264400"/>
          </a:xfrm>
        </p:grpSpPr>
        <p:grpSp>
          <p:nvGrpSpPr>
            <p:cNvPr id="62907" name="Group 62907"/>
            <p:cNvGrpSpPr/>
            <p:nvPr/>
          </p:nvGrpSpPr>
          <p:grpSpPr>
            <a:xfrm>
              <a:off x="0" y="5186068"/>
              <a:ext cx="10471002" cy="2078333"/>
              <a:chOff x="0" y="0"/>
              <a:chExt cx="10471001" cy="2078332"/>
            </a:xfrm>
          </p:grpSpPr>
          <p:grpSp>
            <p:nvGrpSpPr>
              <p:cNvPr id="62903" name="Group 62903"/>
              <p:cNvGrpSpPr/>
              <p:nvPr/>
            </p:nvGrpSpPr>
            <p:grpSpPr>
              <a:xfrm>
                <a:off x="0" y="0"/>
                <a:ext cx="4451202" cy="2078333"/>
                <a:chOff x="0" y="0"/>
                <a:chExt cx="4451201" cy="2078332"/>
              </a:xfrm>
            </p:grpSpPr>
            <p:sp>
              <p:nvSpPr>
                <p:cNvPr id="62901" name="Shape 62901"/>
                <p:cNvSpPr/>
                <p:nvPr/>
              </p:nvSpPr>
              <p:spPr>
                <a:xfrm>
                  <a:off x="0" y="999700"/>
                  <a:ext cx="4451202" cy="1078633"/>
                </a:xfrm>
                <a:prstGeom prst="rect">
                  <a:avLst/>
                </a:prstGeom>
                <a:noFill/>
                <a:ln w="12700" cap="flat">
                  <a:noFill/>
                  <a:miter lim="400000"/>
                </a:ln>
                <a:effectLst/>
                <a:extLst>
                  <a:ext uri="{C572A759-6A51-4108-AA02-DFA0A04FC94B}">
                    <ma14:wrappingTextBoxFlag xmlns="" xmlns:ma14="http://schemas.microsoft.com/office/mac/drawingml/2011/main" val="1"/>
                  </a:ext>
                </a:extLst>
              </p:spPr>
              <p:txBody>
                <a:bodyPr wrap="square" lIns="0" tIns="0" rIns="0" bIns="0" numCol="1" anchor="ctr">
                  <a:noAutofit/>
                </a:bodyPr>
                <a:lstStyle>
                  <a:lvl1pPr algn="l" defTabSz="584200">
                    <a:lnSpc>
                      <a:spcPct val="120000"/>
                    </a:lnSpc>
                    <a:spcBef>
                      <a:spcPts val="1000"/>
                    </a:spcBef>
                    <a:defRPr sz="1600">
                      <a:solidFill>
                        <a:srgbClr val="4D4D4D"/>
                      </a:solidFill>
                      <a:latin typeface="Helvetica Neue Light"/>
                      <a:ea typeface="Helvetica Neue Light"/>
                      <a:cs typeface="Helvetica Neue Light"/>
                      <a:sym typeface="Helvetica Neue Light"/>
                    </a:defRPr>
                  </a:lvl1pPr>
                </a:lstStyle>
                <a:p>
                  <a:r>
                    <a:rPr lang="en-US" sz="1125" dirty="0">
                      <a:latin typeface="+mn-lt"/>
                      <a:ea typeface="+mn-ea"/>
                      <a:cs typeface="+mn-ea"/>
                      <a:sym typeface="+mn-lt"/>
                    </a:rPr>
                    <a:t>Your content to play here, or through paste in this box, and select only the text. Your content to play here</a:t>
                  </a:r>
                  <a:endParaRPr sz="1125" dirty="0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62902" name="Shape 62902"/>
                <p:cNvSpPr/>
                <p:nvPr/>
              </p:nvSpPr>
              <p:spPr>
                <a:xfrm>
                  <a:off x="0" y="0"/>
                  <a:ext cx="4451202" cy="831500"/>
                </a:xfrm>
                <a:prstGeom prst="rect">
                  <a:avLst/>
                </a:prstGeom>
                <a:noFill/>
                <a:ln w="12700" cap="flat">
                  <a:noFill/>
                  <a:miter lim="400000"/>
                </a:ln>
                <a:effectLst/>
                <a:extLst>
                  <a:ext uri="{C572A759-6A51-4108-AA02-DFA0A04FC94B}">
                    <ma14:wrappingTextBoxFlag xmlns="" xmlns:ma14="http://schemas.microsoft.com/office/mac/drawingml/2011/main" val="1"/>
                  </a:ext>
                </a:extLst>
              </p:spPr>
              <p:txBody>
                <a:bodyPr wrap="square" lIns="0" tIns="0" rIns="0" bIns="0" numCol="1" anchor="ctr">
                  <a:noAutofit/>
                </a:bodyPr>
                <a:lstStyle>
                  <a:lvl1pPr algn="l">
                    <a:lnSpc>
                      <a:spcPct val="100000"/>
                    </a:lnSpc>
                    <a:defRPr sz="2500">
                      <a:solidFill>
                        <a:srgbClr val="3483C9"/>
                      </a:solidFill>
                      <a:latin typeface="Helvetica Neue Light"/>
                      <a:ea typeface="Helvetica Neue Light"/>
                      <a:cs typeface="Helvetica Neue Light"/>
                      <a:sym typeface="Helvetica Neue Light"/>
                    </a:defRPr>
                  </a:lvl1pPr>
                </a:lstStyle>
                <a:p>
                  <a:r>
                    <a:rPr lang="en-US" sz="1758" dirty="0">
                      <a:latin typeface="+mn-lt"/>
                      <a:ea typeface="+mn-ea"/>
                      <a:cs typeface="+mn-ea"/>
                      <a:sym typeface="+mn-lt"/>
                    </a:rPr>
                    <a:t>The user can demonstrate on a projector or computer</a:t>
                  </a:r>
                  <a:endParaRPr sz="1758" dirty="0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62906" name="Group 62906"/>
              <p:cNvGrpSpPr/>
              <p:nvPr/>
            </p:nvGrpSpPr>
            <p:grpSpPr>
              <a:xfrm>
                <a:off x="6019800" y="0"/>
                <a:ext cx="4451202" cy="2078333"/>
                <a:chOff x="0" y="0"/>
                <a:chExt cx="4451201" cy="2078332"/>
              </a:xfrm>
            </p:grpSpPr>
            <p:sp>
              <p:nvSpPr>
                <p:cNvPr id="62904" name="Shape 62904"/>
                <p:cNvSpPr/>
                <p:nvPr/>
              </p:nvSpPr>
              <p:spPr>
                <a:xfrm>
                  <a:off x="0" y="999700"/>
                  <a:ext cx="4451202" cy="1078633"/>
                </a:xfrm>
                <a:prstGeom prst="rect">
                  <a:avLst/>
                </a:prstGeom>
                <a:noFill/>
                <a:ln w="12700" cap="flat">
                  <a:noFill/>
                  <a:miter lim="400000"/>
                </a:ln>
                <a:effectLst/>
                <a:extLst>
                  <a:ext uri="{C572A759-6A51-4108-AA02-DFA0A04FC94B}">
                    <ma14:wrappingTextBoxFlag xmlns="" xmlns:ma14="http://schemas.microsoft.com/office/mac/drawingml/2011/main" val="1"/>
                  </a:ext>
                </a:extLst>
              </p:spPr>
              <p:txBody>
                <a:bodyPr wrap="square" lIns="0" tIns="0" rIns="0" bIns="0" numCol="1" anchor="ctr">
                  <a:noAutofit/>
                </a:bodyPr>
                <a:lstStyle>
                  <a:lvl1pPr algn="l" defTabSz="584200">
                    <a:lnSpc>
                      <a:spcPct val="120000"/>
                    </a:lnSpc>
                    <a:spcBef>
                      <a:spcPts val="1000"/>
                    </a:spcBef>
                    <a:defRPr sz="1600">
                      <a:solidFill>
                        <a:srgbClr val="4D4D4D"/>
                      </a:solidFill>
                      <a:latin typeface="Helvetica Neue Light"/>
                      <a:ea typeface="Helvetica Neue Light"/>
                      <a:cs typeface="Helvetica Neue Light"/>
                      <a:sym typeface="Helvetica Neue Light"/>
                    </a:defRPr>
                  </a:lvl1pPr>
                </a:lstStyle>
                <a:p>
                  <a:r>
                    <a:rPr lang="en-US" sz="1125" dirty="0">
                      <a:latin typeface="+mn-lt"/>
                      <a:ea typeface="+mn-ea"/>
                      <a:cs typeface="+mn-ea"/>
                      <a:sym typeface="+mn-lt"/>
                    </a:rPr>
                    <a:t>Your content to play here, or through paste in this box, and select only the text. Your content to play here</a:t>
                  </a:r>
                  <a:endParaRPr sz="1125" dirty="0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62905" name="Shape 62905"/>
                <p:cNvSpPr/>
                <p:nvPr/>
              </p:nvSpPr>
              <p:spPr>
                <a:xfrm>
                  <a:off x="0" y="0"/>
                  <a:ext cx="4451202" cy="831500"/>
                </a:xfrm>
                <a:prstGeom prst="rect">
                  <a:avLst/>
                </a:prstGeom>
                <a:noFill/>
                <a:ln w="12700" cap="flat">
                  <a:noFill/>
                  <a:miter lim="400000"/>
                </a:ln>
                <a:effectLst/>
                <a:extLst>
                  <a:ext uri="{C572A759-6A51-4108-AA02-DFA0A04FC94B}">
                    <ma14:wrappingTextBoxFlag xmlns="" xmlns:ma14="http://schemas.microsoft.com/office/mac/drawingml/2011/main" val="1"/>
                  </a:ext>
                </a:extLst>
              </p:spPr>
              <p:txBody>
                <a:bodyPr wrap="square" lIns="0" tIns="0" rIns="0" bIns="0" numCol="1" anchor="ctr">
                  <a:noAutofit/>
                </a:bodyPr>
                <a:lstStyle>
                  <a:lvl1pPr algn="l">
                    <a:lnSpc>
                      <a:spcPct val="100000"/>
                    </a:lnSpc>
                    <a:defRPr sz="2500">
                      <a:solidFill>
                        <a:srgbClr val="3483C9"/>
                      </a:solidFill>
                      <a:latin typeface="Helvetica Neue Light"/>
                      <a:ea typeface="Helvetica Neue Light"/>
                      <a:cs typeface="Helvetica Neue Light"/>
                      <a:sym typeface="Helvetica Neue Light"/>
                    </a:defRPr>
                  </a:lvl1pPr>
                </a:lstStyle>
                <a:p>
                  <a:r>
                    <a:rPr lang="en-US" sz="1758" dirty="0">
                      <a:latin typeface="+mn-lt"/>
                      <a:ea typeface="+mn-ea"/>
                      <a:cs typeface="+mn-ea"/>
                      <a:sym typeface="+mn-lt"/>
                    </a:rPr>
                    <a:t>The user can demonstrate on a projector or computer</a:t>
                  </a:r>
                  <a:endParaRPr sz="1758" dirty="0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62919" name="Group 62919"/>
            <p:cNvGrpSpPr/>
            <p:nvPr/>
          </p:nvGrpSpPr>
          <p:grpSpPr>
            <a:xfrm>
              <a:off x="825638" y="0"/>
              <a:ext cx="8819295" cy="7213601"/>
              <a:chOff x="0" y="0"/>
              <a:chExt cx="8819293" cy="7213600"/>
            </a:xfrm>
          </p:grpSpPr>
          <p:grpSp>
            <p:nvGrpSpPr>
              <p:cNvPr id="62910" name="Group 62910"/>
              <p:cNvGrpSpPr/>
              <p:nvPr/>
            </p:nvGrpSpPr>
            <p:grpSpPr>
              <a:xfrm>
                <a:off x="2593306" y="472508"/>
                <a:ext cx="3632806" cy="6741093"/>
                <a:chOff x="0" y="0"/>
                <a:chExt cx="3632805" cy="6741091"/>
              </a:xfrm>
            </p:grpSpPr>
            <p:sp>
              <p:nvSpPr>
                <p:cNvPr id="62908" name="Shape 62908"/>
                <p:cNvSpPr/>
                <p:nvPr/>
              </p:nvSpPr>
              <p:spPr>
                <a:xfrm>
                  <a:off x="0" y="0"/>
                  <a:ext cx="3632806" cy="4332943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8437" y="2653"/>
                      </a:moveTo>
                      <a:cubicBezTo>
                        <a:pt x="16483" y="1015"/>
                        <a:pt x="13782" y="0"/>
                        <a:pt x="10800" y="0"/>
                      </a:cubicBezTo>
                      <a:cubicBezTo>
                        <a:pt x="4835" y="0"/>
                        <a:pt x="0" y="4054"/>
                        <a:pt x="0" y="9055"/>
                      </a:cubicBezTo>
                      <a:cubicBezTo>
                        <a:pt x="0" y="13748"/>
                        <a:pt x="4259" y="17609"/>
                        <a:pt x="9712" y="18066"/>
                      </a:cubicBezTo>
                      <a:lnTo>
                        <a:pt x="9730" y="20593"/>
                      </a:lnTo>
                      <a:cubicBezTo>
                        <a:pt x="9723" y="20636"/>
                        <a:pt x="9720" y="20678"/>
                        <a:pt x="9720" y="20722"/>
                      </a:cubicBezTo>
                      <a:cubicBezTo>
                        <a:pt x="9720" y="21207"/>
                        <a:pt x="10189" y="21600"/>
                        <a:pt x="10767" y="21600"/>
                      </a:cubicBezTo>
                      <a:cubicBezTo>
                        <a:pt x="11297" y="21600"/>
                        <a:pt x="11733" y="21270"/>
                        <a:pt x="11803" y="20842"/>
                      </a:cubicBezTo>
                      <a:lnTo>
                        <a:pt x="11824" y="20842"/>
                      </a:lnTo>
                      <a:cubicBezTo>
                        <a:pt x="11824" y="20842"/>
                        <a:pt x="11811" y="18744"/>
                        <a:pt x="11807" y="18069"/>
                      </a:cubicBezTo>
                      <a:cubicBezTo>
                        <a:pt x="17300" y="17643"/>
                        <a:pt x="21600" y="13771"/>
                        <a:pt x="21600" y="9055"/>
                      </a:cubicBezTo>
                      <a:cubicBezTo>
                        <a:pt x="21600" y="6554"/>
                        <a:pt x="20391" y="4292"/>
                        <a:pt x="18437" y="2653"/>
                      </a:cubicBezTo>
                      <a:close/>
                      <a:moveTo>
                        <a:pt x="17369" y="3504"/>
                      </a:moveTo>
                      <a:cubicBezTo>
                        <a:pt x="19049" y="4913"/>
                        <a:pt x="20088" y="6860"/>
                        <a:pt x="20088" y="9010"/>
                      </a:cubicBezTo>
                      <a:cubicBezTo>
                        <a:pt x="20088" y="13311"/>
                        <a:pt x="15930" y="16797"/>
                        <a:pt x="10800" y="16798"/>
                      </a:cubicBezTo>
                      <a:cubicBezTo>
                        <a:pt x="5670" y="16797"/>
                        <a:pt x="1512" y="13311"/>
                        <a:pt x="1512" y="9010"/>
                      </a:cubicBezTo>
                      <a:cubicBezTo>
                        <a:pt x="1512" y="4709"/>
                        <a:pt x="5670" y="1222"/>
                        <a:pt x="10800" y="1222"/>
                      </a:cubicBezTo>
                      <a:cubicBezTo>
                        <a:pt x="13365" y="1222"/>
                        <a:pt x="15688" y="2095"/>
                        <a:pt x="17369" y="3504"/>
                      </a:cubicBezTo>
                      <a:close/>
                    </a:path>
                  </a:pathLst>
                </a:custGeom>
                <a:solidFill>
                  <a:srgbClr val="B9B9B9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14288" tIns="14288" rIns="14288" bIns="14288" numCol="1" anchor="ctr">
                  <a:noAutofit/>
                </a:bodyPr>
                <a:lstStyle/>
                <a:p>
                  <a:endParaRPr sz="1266">
                    <a:cs typeface="+mn-ea"/>
                    <a:sym typeface="+mn-lt"/>
                  </a:endParaRPr>
                </a:p>
              </p:txBody>
            </p:sp>
            <p:sp>
              <p:nvSpPr>
                <p:cNvPr id="62909" name="Shape 62909"/>
                <p:cNvSpPr/>
                <p:nvPr/>
              </p:nvSpPr>
              <p:spPr>
                <a:xfrm>
                  <a:off x="1471915" y="3964835"/>
                  <a:ext cx="691407" cy="2776257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580" h="21577" extrusionOk="0">
                      <a:moveTo>
                        <a:pt x="10571" y="0"/>
                      </a:moveTo>
                      <a:lnTo>
                        <a:pt x="28" y="15"/>
                      </a:lnTo>
                      <a:cubicBezTo>
                        <a:pt x="-20" y="5291"/>
                        <a:pt x="-1" y="10566"/>
                        <a:pt x="43" y="15842"/>
                      </a:cubicBezTo>
                      <a:cubicBezTo>
                        <a:pt x="48" y="16477"/>
                        <a:pt x="55" y="17113"/>
                        <a:pt x="43" y="17748"/>
                      </a:cubicBezTo>
                      <a:cubicBezTo>
                        <a:pt x="21" y="18812"/>
                        <a:pt x="137" y="19949"/>
                        <a:pt x="2930" y="20733"/>
                      </a:cubicBezTo>
                      <a:cubicBezTo>
                        <a:pt x="4447" y="21159"/>
                        <a:pt x="6529" y="21417"/>
                        <a:pt x="8769" y="21524"/>
                      </a:cubicBezTo>
                      <a:cubicBezTo>
                        <a:pt x="10365" y="21600"/>
                        <a:pt x="12016" y="21596"/>
                        <a:pt x="13588" y="21502"/>
                      </a:cubicBezTo>
                      <a:cubicBezTo>
                        <a:pt x="15586" y="21382"/>
                        <a:pt x="17373" y="21121"/>
                        <a:pt x="18678" y="20733"/>
                      </a:cubicBezTo>
                      <a:cubicBezTo>
                        <a:pt x="21367" y="19933"/>
                        <a:pt x="21556" y="18806"/>
                        <a:pt x="21565" y="17748"/>
                      </a:cubicBezTo>
                      <a:cubicBezTo>
                        <a:pt x="21571" y="17113"/>
                        <a:pt x="21569" y="16477"/>
                        <a:pt x="21565" y="15842"/>
                      </a:cubicBezTo>
                      <a:cubicBezTo>
                        <a:pt x="21536" y="10566"/>
                        <a:pt x="21551" y="5291"/>
                        <a:pt x="21580" y="15"/>
                      </a:cubicBezTo>
                      <a:lnTo>
                        <a:pt x="11037" y="0"/>
                      </a:lnTo>
                      <a:lnTo>
                        <a:pt x="10804" y="0"/>
                      </a:lnTo>
                      <a:lnTo>
                        <a:pt x="10571" y="0"/>
                      </a:lnTo>
                      <a:close/>
                    </a:path>
                  </a:pathLst>
                </a:custGeom>
                <a:solidFill>
                  <a:srgbClr val="3197E0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14288" tIns="14288" rIns="14288" bIns="14288" numCol="1" anchor="ctr">
                  <a:noAutofit/>
                </a:bodyPr>
                <a:lstStyle/>
                <a:p>
                  <a:endParaRPr sz="1266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62914" name="Group 62914"/>
              <p:cNvGrpSpPr/>
              <p:nvPr/>
            </p:nvGrpSpPr>
            <p:grpSpPr>
              <a:xfrm>
                <a:off x="-1" y="1571665"/>
                <a:ext cx="5974211" cy="2990934"/>
                <a:chOff x="0" y="0"/>
                <a:chExt cx="5974209" cy="2990932"/>
              </a:xfrm>
            </p:grpSpPr>
            <p:sp>
              <p:nvSpPr>
                <p:cNvPr id="62911" name="Shape 62911"/>
                <p:cNvSpPr/>
                <p:nvPr/>
              </p:nvSpPr>
              <p:spPr>
                <a:xfrm rot="10800000">
                  <a:off x="-1" y="0"/>
                  <a:ext cx="5974210" cy="2990933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589" h="21600" extrusionOk="0">
                      <a:moveTo>
                        <a:pt x="16187" y="0"/>
                      </a:moveTo>
                      <a:lnTo>
                        <a:pt x="16187" y="5142"/>
                      </a:lnTo>
                      <a:cubicBezTo>
                        <a:pt x="12811" y="5137"/>
                        <a:pt x="9435" y="5137"/>
                        <a:pt x="6059" y="5142"/>
                      </a:cubicBezTo>
                      <a:cubicBezTo>
                        <a:pt x="5992" y="5142"/>
                        <a:pt x="5924" y="5142"/>
                        <a:pt x="5857" y="5142"/>
                      </a:cubicBezTo>
                      <a:cubicBezTo>
                        <a:pt x="5725" y="5141"/>
                        <a:pt x="5593" y="5140"/>
                        <a:pt x="5462" y="5148"/>
                      </a:cubicBezTo>
                      <a:cubicBezTo>
                        <a:pt x="5374" y="5153"/>
                        <a:pt x="5287" y="5162"/>
                        <a:pt x="5200" y="5176"/>
                      </a:cubicBezTo>
                      <a:cubicBezTo>
                        <a:pt x="3873" y="5378"/>
                        <a:pt x="2646" y="6467"/>
                        <a:pt x="1655" y="8448"/>
                      </a:cubicBezTo>
                      <a:cubicBezTo>
                        <a:pt x="541" y="10675"/>
                        <a:pt x="-11" y="13602"/>
                        <a:pt x="0" y="16521"/>
                      </a:cubicBezTo>
                      <a:lnTo>
                        <a:pt x="16187" y="16489"/>
                      </a:lnTo>
                      <a:lnTo>
                        <a:pt x="16187" y="21600"/>
                      </a:lnTo>
                      <a:lnTo>
                        <a:pt x="21589" y="10800"/>
                      </a:lnTo>
                      <a:lnTo>
                        <a:pt x="16187" y="0"/>
                      </a:lnTo>
                      <a:close/>
                    </a:path>
                  </a:pathLst>
                </a:custGeom>
                <a:solidFill>
                  <a:srgbClr val="72B1D7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endParaRPr sz="1266">
                    <a:cs typeface="+mn-ea"/>
                    <a:sym typeface="+mn-lt"/>
                  </a:endParaRPr>
                </a:p>
              </p:txBody>
            </p:sp>
            <p:sp>
              <p:nvSpPr>
                <p:cNvPr id="62912" name="Shape 62912"/>
                <p:cNvSpPr/>
                <p:nvPr/>
              </p:nvSpPr>
              <p:spPr>
                <a:xfrm>
                  <a:off x="714481" y="1234149"/>
                  <a:ext cx="505266" cy="522634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3645" y="0"/>
                      </a:moveTo>
                      <a:cubicBezTo>
                        <a:pt x="2654" y="0"/>
                        <a:pt x="1839" y="771"/>
                        <a:pt x="1839" y="1729"/>
                      </a:cubicBezTo>
                      <a:cubicBezTo>
                        <a:pt x="1839" y="2688"/>
                        <a:pt x="2654" y="3459"/>
                        <a:pt x="3645" y="3459"/>
                      </a:cubicBezTo>
                      <a:cubicBezTo>
                        <a:pt x="4636" y="3459"/>
                        <a:pt x="5434" y="2688"/>
                        <a:pt x="5434" y="1729"/>
                      </a:cubicBezTo>
                      <a:cubicBezTo>
                        <a:pt x="5434" y="771"/>
                        <a:pt x="4636" y="0"/>
                        <a:pt x="3645" y="0"/>
                      </a:cubicBezTo>
                      <a:close/>
                      <a:moveTo>
                        <a:pt x="17955" y="0"/>
                      </a:moveTo>
                      <a:cubicBezTo>
                        <a:pt x="16964" y="0"/>
                        <a:pt x="16166" y="771"/>
                        <a:pt x="16166" y="1729"/>
                      </a:cubicBezTo>
                      <a:cubicBezTo>
                        <a:pt x="16166" y="2688"/>
                        <a:pt x="16964" y="3459"/>
                        <a:pt x="17955" y="3459"/>
                      </a:cubicBezTo>
                      <a:cubicBezTo>
                        <a:pt x="18946" y="3459"/>
                        <a:pt x="19761" y="2688"/>
                        <a:pt x="19761" y="1729"/>
                      </a:cubicBezTo>
                      <a:cubicBezTo>
                        <a:pt x="19761" y="771"/>
                        <a:pt x="18946" y="0"/>
                        <a:pt x="17955" y="0"/>
                      </a:cubicBezTo>
                      <a:close/>
                      <a:moveTo>
                        <a:pt x="10614" y="3703"/>
                      </a:moveTo>
                      <a:cubicBezTo>
                        <a:pt x="9623" y="3703"/>
                        <a:pt x="8809" y="4474"/>
                        <a:pt x="8809" y="5433"/>
                      </a:cubicBezTo>
                      <a:cubicBezTo>
                        <a:pt x="8809" y="6391"/>
                        <a:pt x="9623" y="7178"/>
                        <a:pt x="10614" y="7178"/>
                      </a:cubicBezTo>
                      <a:cubicBezTo>
                        <a:pt x="11605" y="7178"/>
                        <a:pt x="12403" y="6391"/>
                        <a:pt x="12403" y="5433"/>
                      </a:cubicBezTo>
                      <a:cubicBezTo>
                        <a:pt x="12403" y="4474"/>
                        <a:pt x="11605" y="3703"/>
                        <a:pt x="10614" y="3703"/>
                      </a:cubicBezTo>
                      <a:close/>
                      <a:moveTo>
                        <a:pt x="1131" y="4356"/>
                      </a:moveTo>
                      <a:cubicBezTo>
                        <a:pt x="510" y="4356"/>
                        <a:pt x="0" y="4833"/>
                        <a:pt x="0" y="5433"/>
                      </a:cubicBezTo>
                      <a:lnTo>
                        <a:pt x="0" y="7570"/>
                      </a:lnTo>
                      <a:lnTo>
                        <a:pt x="0" y="9772"/>
                      </a:lnTo>
                      <a:cubicBezTo>
                        <a:pt x="0" y="10372"/>
                        <a:pt x="510" y="10849"/>
                        <a:pt x="1131" y="10849"/>
                      </a:cubicBezTo>
                      <a:cubicBezTo>
                        <a:pt x="1225" y="10849"/>
                        <a:pt x="1313" y="10837"/>
                        <a:pt x="1401" y="10816"/>
                      </a:cubicBezTo>
                      <a:lnTo>
                        <a:pt x="1401" y="16804"/>
                      </a:lnTo>
                      <a:cubicBezTo>
                        <a:pt x="1401" y="17404"/>
                        <a:pt x="1894" y="17880"/>
                        <a:pt x="2514" y="17880"/>
                      </a:cubicBezTo>
                      <a:cubicBezTo>
                        <a:pt x="3135" y="17880"/>
                        <a:pt x="3645" y="17403"/>
                        <a:pt x="3645" y="16804"/>
                      </a:cubicBezTo>
                      <a:cubicBezTo>
                        <a:pt x="3645" y="17403"/>
                        <a:pt x="4138" y="17880"/>
                        <a:pt x="4759" y="17880"/>
                      </a:cubicBezTo>
                      <a:cubicBezTo>
                        <a:pt x="5379" y="17880"/>
                        <a:pt x="5889" y="17403"/>
                        <a:pt x="5889" y="16804"/>
                      </a:cubicBezTo>
                      <a:cubicBezTo>
                        <a:pt x="5889" y="16804"/>
                        <a:pt x="5889" y="9103"/>
                        <a:pt x="5889" y="9103"/>
                      </a:cubicBezTo>
                      <a:cubicBezTo>
                        <a:pt x="5889" y="8235"/>
                        <a:pt x="6472" y="7480"/>
                        <a:pt x="7290" y="7162"/>
                      </a:cubicBezTo>
                      <a:lnTo>
                        <a:pt x="7290" y="5433"/>
                      </a:lnTo>
                      <a:cubicBezTo>
                        <a:pt x="7290" y="4833"/>
                        <a:pt x="6780" y="4356"/>
                        <a:pt x="6159" y="4356"/>
                      </a:cubicBezTo>
                      <a:cubicBezTo>
                        <a:pt x="6074" y="4356"/>
                        <a:pt x="5982" y="4356"/>
                        <a:pt x="5889" y="4356"/>
                      </a:cubicBezTo>
                      <a:lnTo>
                        <a:pt x="5029" y="4356"/>
                      </a:lnTo>
                      <a:lnTo>
                        <a:pt x="2244" y="4356"/>
                      </a:lnTo>
                      <a:lnTo>
                        <a:pt x="1164" y="4356"/>
                      </a:lnTo>
                      <a:cubicBezTo>
                        <a:pt x="1150" y="4356"/>
                        <a:pt x="1145" y="4356"/>
                        <a:pt x="1131" y="4356"/>
                      </a:cubicBezTo>
                      <a:close/>
                      <a:moveTo>
                        <a:pt x="15441" y="4356"/>
                      </a:moveTo>
                      <a:cubicBezTo>
                        <a:pt x="14820" y="4356"/>
                        <a:pt x="14327" y="4833"/>
                        <a:pt x="14327" y="5433"/>
                      </a:cubicBezTo>
                      <a:lnTo>
                        <a:pt x="14327" y="7162"/>
                      </a:lnTo>
                      <a:cubicBezTo>
                        <a:pt x="15145" y="7480"/>
                        <a:pt x="15711" y="8235"/>
                        <a:pt x="15711" y="9103"/>
                      </a:cubicBezTo>
                      <a:lnTo>
                        <a:pt x="15711" y="16804"/>
                      </a:lnTo>
                      <a:cubicBezTo>
                        <a:pt x="15711" y="17404"/>
                        <a:pt x="16221" y="17880"/>
                        <a:pt x="16841" y="17880"/>
                      </a:cubicBezTo>
                      <a:cubicBezTo>
                        <a:pt x="17461" y="17880"/>
                        <a:pt x="17955" y="17403"/>
                        <a:pt x="17955" y="16804"/>
                      </a:cubicBezTo>
                      <a:cubicBezTo>
                        <a:pt x="17955" y="17403"/>
                        <a:pt x="18465" y="17880"/>
                        <a:pt x="19086" y="17880"/>
                      </a:cubicBezTo>
                      <a:cubicBezTo>
                        <a:pt x="19706" y="17880"/>
                        <a:pt x="20216" y="17403"/>
                        <a:pt x="20216" y="16804"/>
                      </a:cubicBezTo>
                      <a:lnTo>
                        <a:pt x="20216" y="10816"/>
                      </a:lnTo>
                      <a:cubicBezTo>
                        <a:pt x="20303" y="10837"/>
                        <a:pt x="20392" y="10849"/>
                        <a:pt x="20486" y="10849"/>
                      </a:cubicBezTo>
                      <a:cubicBezTo>
                        <a:pt x="21106" y="10849"/>
                        <a:pt x="21600" y="10372"/>
                        <a:pt x="21600" y="9772"/>
                      </a:cubicBezTo>
                      <a:lnTo>
                        <a:pt x="21600" y="7570"/>
                      </a:lnTo>
                      <a:cubicBezTo>
                        <a:pt x="21600" y="7570"/>
                        <a:pt x="21600" y="5433"/>
                        <a:pt x="21600" y="5433"/>
                      </a:cubicBezTo>
                      <a:cubicBezTo>
                        <a:pt x="21600" y="4833"/>
                        <a:pt x="21106" y="4356"/>
                        <a:pt x="20486" y="4356"/>
                      </a:cubicBezTo>
                      <a:cubicBezTo>
                        <a:pt x="20400" y="4356"/>
                        <a:pt x="20309" y="4356"/>
                        <a:pt x="20216" y="4356"/>
                      </a:cubicBezTo>
                      <a:lnTo>
                        <a:pt x="19356" y="4356"/>
                      </a:lnTo>
                      <a:lnTo>
                        <a:pt x="16571" y="4356"/>
                      </a:lnTo>
                      <a:lnTo>
                        <a:pt x="15491" y="4356"/>
                      </a:lnTo>
                      <a:cubicBezTo>
                        <a:pt x="15477" y="4356"/>
                        <a:pt x="15455" y="4356"/>
                        <a:pt x="15441" y="4356"/>
                      </a:cubicBezTo>
                      <a:close/>
                      <a:moveTo>
                        <a:pt x="8100" y="8059"/>
                      </a:moveTo>
                      <a:cubicBezTo>
                        <a:pt x="7480" y="8059"/>
                        <a:pt x="6969" y="8536"/>
                        <a:pt x="6969" y="9136"/>
                      </a:cubicBezTo>
                      <a:lnTo>
                        <a:pt x="6969" y="11273"/>
                      </a:lnTo>
                      <a:lnTo>
                        <a:pt x="6969" y="13476"/>
                      </a:lnTo>
                      <a:cubicBezTo>
                        <a:pt x="6969" y="14075"/>
                        <a:pt x="7480" y="14552"/>
                        <a:pt x="8100" y="14552"/>
                      </a:cubicBezTo>
                      <a:cubicBezTo>
                        <a:pt x="8194" y="14552"/>
                        <a:pt x="8283" y="14541"/>
                        <a:pt x="8370" y="14520"/>
                      </a:cubicBezTo>
                      <a:lnTo>
                        <a:pt x="8370" y="20507"/>
                      </a:lnTo>
                      <a:cubicBezTo>
                        <a:pt x="8370" y="21107"/>
                        <a:pt x="8863" y="21600"/>
                        <a:pt x="9484" y="21600"/>
                      </a:cubicBezTo>
                      <a:cubicBezTo>
                        <a:pt x="10104" y="21600"/>
                        <a:pt x="10614" y="21107"/>
                        <a:pt x="10614" y="20507"/>
                      </a:cubicBezTo>
                      <a:cubicBezTo>
                        <a:pt x="10615" y="21107"/>
                        <a:pt x="11108" y="21600"/>
                        <a:pt x="11728" y="21600"/>
                      </a:cubicBezTo>
                      <a:cubicBezTo>
                        <a:pt x="12348" y="21600"/>
                        <a:pt x="12859" y="21107"/>
                        <a:pt x="12859" y="20507"/>
                      </a:cubicBezTo>
                      <a:lnTo>
                        <a:pt x="12859" y="14520"/>
                      </a:lnTo>
                      <a:cubicBezTo>
                        <a:pt x="12946" y="14541"/>
                        <a:pt x="13035" y="14552"/>
                        <a:pt x="13129" y="14552"/>
                      </a:cubicBezTo>
                      <a:cubicBezTo>
                        <a:pt x="13749" y="14552"/>
                        <a:pt x="14242" y="14075"/>
                        <a:pt x="14242" y="13476"/>
                      </a:cubicBezTo>
                      <a:lnTo>
                        <a:pt x="14242" y="11273"/>
                      </a:lnTo>
                      <a:cubicBezTo>
                        <a:pt x="14242" y="11273"/>
                        <a:pt x="14242" y="9136"/>
                        <a:pt x="14242" y="9136"/>
                      </a:cubicBezTo>
                      <a:cubicBezTo>
                        <a:pt x="14242" y="8536"/>
                        <a:pt x="13749" y="8059"/>
                        <a:pt x="13129" y="8059"/>
                      </a:cubicBezTo>
                      <a:cubicBezTo>
                        <a:pt x="13043" y="8059"/>
                        <a:pt x="12952" y="8059"/>
                        <a:pt x="12859" y="8059"/>
                      </a:cubicBezTo>
                      <a:lnTo>
                        <a:pt x="11998" y="8059"/>
                      </a:lnTo>
                      <a:lnTo>
                        <a:pt x="9214" y="8059"/>
                      </a:lnTo>
                      <a:lnTo>
                        <a:pt x="8134" y="8059"/>
                      </a:lnTo>
                      <a:cubicBezTo>
                        <a:pt x="8119" y="8059"/>
                        <a:pt x="8115" y="8059"/>
                        <a:pt x="8100" y="805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26789" tIns="26789" rIns="26789" bIns="26789" numCol="1" anchor="b">
                  <a:noAutofit/>
                </a:bodyPr>
                <a:lstStyle/>
                <a:p>
                  <a:endParaRPr sz="1266">
                    <a:cs typeface="+mn-ea"/>
                    <a:sym typeface="+mn-lt"/>
                  </a:endParaRPr>
                </a:p>
              </p:txBody>
            </p:sp>
            <p:sp>
              <p:nvSpPr>
                <p:cNvPr id="62913" name="Shape 62913"/>
                <p:cNvSpPr/>
                <p:nvPr/>
              </p:nvSpPr>
              <p:spPr>
                <a:xfrm>
                  <a:off x="1816139" y="1051752"/>
                  <a:ext cx="3159622" cy="887428"/>
                </a:xfrm>
                <a:prstGeom prst="rect">
                  <a:avLst/>
                </a:prstGeom>
                <a:noFill/>
                <a:ln w="12700" cap="flat">
                  <a:noFill/>
                  <a:miter lim="400000"/>
                </a:ln>
                <a:effectLst/>
                <a:extLst>
                  <a:ext uri="{C572A759-6A51-4108-AA02-DFA0A04FC94B}">
                    <ma14:wrappingTextBoxFlag xmlns="" xmlns:ma14="http://schemas.microsoft.com/office/mac/drawingml/2011/main" val="1"/>
                  </a:ext>
                </a:extLst>
              </p:spPr>
              <p:txBody>
                <a:bodyPr wrap="square" lIns="0" tIns="0" rIns="0" bIns="0" numCol="1" anchor="ctr">
                  <a:noAutofit/>
                </a:bodyPr>
                <a:lstStyle>
                  <a:lvl1pPr algn="l" defTabSz="584200">
                    <a:lnSpc>
                      <a:spcPct val="120000"/>
                    </a:lnSpc>
                    <a:spcBef>
                      <a:spcPts val="1000"/>
                    </a:spcBef>
                    <a:defRPr sz="1600">
                      <a:solidFill>
                        <a:srgbClr val="FFFFFF"/>
                      </a:solidFill>
                      <a:latin typeface="Helvetica Neue Light"/>
                      <a:ea typeface="Helvetica Neue Light"/>
                      <a:cs typeface="Helvetica Neue Light"/>
                      <a:sym typeface="Helvetica Neue Light"/>
                    </a:defRPr>
                  </a:lvl1pPr>
                </a:lstStyle>
                <a:p>
                  <a:r>
                    <a:rPr lang="en-US" sz="1125" dirty="0">
                      <a:latin typeface="+mn-lt"/>
                      <a:ea typeface="+mn-ea"/>
                      <a:cs typeface="+mn-ea"/>
                      <a:sym typeface="+mn-lt"/>
                    </a:rPr>
                    <a:t>Your content to play here, or through paste in this box, and select only the text. Your content to play here</a:t>
                  </a:r>
                  <a:endParaRPr sz="1125" dirty="0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62918" name="Group 62918"/>
              <p:cNvGrpSpPr/>
              <p:nvPr/>
            </p:nvGrpSpPr>
            <p:grpSpPr>
              <a:xfrm>
                <a:off x="2845120" y="0"/>
                <a:ext cx="5974174" cy="2990933"/>
                <a:chOff x="0" y="0"/>
                <a:chExt cx="5974172" cy="2990932"/>
              </a:xfrm>
            </p:grpSpPr>
            <p:sp>
              <p:nvSpPr>
                <p:cNvPr id="62915" name="Shape 62915"/>
                <p:cNvSpPr/>
                <p:nvPr/>
              </p:nvSpPr>
              <p:spPr>
                <a:xfrm>
                  <a:off x="-1" y="0"/>
                  <a:ext cx="5974174" cy="2990933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594" h="21600" extrusionOk="0">
                      <a:moveTo>
                        <a:pt x="16190" y="0"/>
                      </a:moveTo>
                      <a:lnTo>
                        <a:pt x="16190" y="5142"/>
                      </a:lnTo>
                      <a:cubicBezTo>
                        <a:pt x="12813" y="5137"/>
                        <a:pt x="9437" y="5137"/>
                        <a:pt x="6060" y="5142"/>
                      </a:cubicBezTo>
                      <a:cubicBezTo>
                        <a:pt x="5992" y="5142"/>
                        <a:pt x="5925" y="5142"/>
                        <a:pt x="5858" y="5142"/>
                      </a:cubicBezTo>
                      <a:cubicBezTo>
                        <a:pt x="5726" y="5141"/>
                        <a:pt x="5594" y="5140"/>
                        <a:pt x="5463" y="5148"/>
                      </a:cubicBezTo>
                      <a:cubicBezTo>
                        <a:pt x="5375" y="5153"/>
                        <a:pt x="5288" y="5162"/>
                        <a:pt x="5200" y="5176"/>
                      </a:cubicBezTo>
                      <a:cubicBezTo>
                        <a:pt x="3873" y="5378"/>
                        <a:pt x="2646" y="6467"/>
                        <a:pt x="1655" y="8448"/>
                      </a:cubicBezTo>
                      <a:cubicBezTo>
                        <a:pt x="546" y="10663"/>
                        <a:pt x="-6" y="13571"/>
                        <a:pt x="0" y="16475"/>
                      </a:cubicBezTo>
                      <a:lnTo>
                        <a:pt x="16190" y="16444"/>
                      </a:lnTo>
                      <a:lnTo>
                        <a:pt x="16190" y="21600"/>
                      </a:lnTo>
                      <a:lnTo>
                        <a:pt x="21594" y="10800"/>
                      </a:lnTo>
                      <a:lnTo>
                        <a:pt x="16190" y="0"/>
                      </a:lnTo>
                      <a:close/>
                    </a:path>
                  </a:pathLst>
                </a:custGeom>
                <a:solidFill>
                  <a:srgbClr val="3197E0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endParaRPr sz="1266">
                    <a:cs typeface="+mn-ea"/>
                    <a:sym typeface="+mn-lt"/>
                  </a:endParaRPr>
                </a:p>
              </p:txBody>
            </p:sp>
            <p:sp>
              <p:nvSpPr>
                <p:cNvPr id="62916" name="Shape 62916"/>
                <p:cNvSpPr/>
                <p:nvPr/>
              </p:nvSpPr>
              <p:spPr>
                <a:xfrm>
                  <a:off x="4691229" y="1179317"/>
                  <a:ext cx="478854" cy="63229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350" h="21600" extrusionOk="0">
                      <a:moveTo>
                        <a:pt x="16784" y="1264"/>
                      </a:moveTo>
                      <a:cubicBezTo>
                        <a:pt x="16363" y="1078"/>
                        <a:pt x="15824" y="1189"/>
                        <a:pt x="15581" y="1511"/>
                      </a:cubicBezTo>
                      <a:lnTo>
                        <a:pt x="14280" y="3236"/>
                      </a:lnTo>
                      <a:cubicBezTo>
                        <a:pt x="14867" y="3417"/>
                        <a:pt x="15381" y="3636"/>
                        <a:pt x="15831" y="3874"/>
                      </a:cubicBezTo>
                      <a:lnTo>
                        <a:pt x="17106" y="2185"/>
                      </a:lnTo>
                      <a:cubicBezTo>
                        <a:pt x="17349" y="1863"/>
                        <a:pt x="17205" y="1451"/>
                        <a:pt x="16784" y="1264"/>
                      </a:cubicBezTo>
                      <a:close/>
                      <a:moveTo>
                        <a:pt x="21233" y="4689"/>
                      </a:moveTo>
                      <a:cubicBezTo>
                        <a:pt x="20988" y="4366"/>
                        <a:pt x="20450" y="4256"/>
                        <a:pt x="20028" y="4442"/>
                      </a:cubicBezTo>
                      <a:lnTo>
                        <a:pt x="17841" y="5408"/>
                      </a:lnTo>
                      <a:cubicBezTo>
                        <a:pt x="18203" y="5799"/>
                        <a:pt x="18487" y="6197"/>
                        <a:pt x="18711" y="6581"/>
                      </a:cubicBezTo>
                      <a:lnTo>
                        <a:pt x="20909" y="5610"/>
                      </a:lnTo>
                      <a:cubicBezTo>
                        <a:pt x="21331" y="5423"/>
                        <a:pt x="21475" y="5012"/>
                        <a:pt x="21233" y="4689"/>
                      </a:cubicBezTo>
                      <a:close/>
                      <a:moveTo>
                        <a:pt x="1322" y="4393"/>
                      </a:moveTo>
                      <a:cubicBezTo>
                        <a:pt x="900" y="4207"/>
                        <a:pt x="362" y="4317"/>
                        <a:pt x="118" y="4640"/>
                      </a:cubicBezTo>
                      <a:cubicBezTo>
                        <a:pt x="-125" y="4963"/>
                        <a:pt x="19" y="5375"/>
                        <a:pt x="441" y="5561"/>
                      </a:cubicBezTo>
                      <a:lnTo>
                        <a:pt x="2633" y="6530"/>
                      </a:lnTo>
                      <a:cubicBezTo>
                        <a:pt x="2861" y="6146"/>
                        <a:pt x="3149" y="5751"/>
                        <a:pt x="3514" y="5362"/>
                      </a:cubicBezTo>
                      <a:cubicBezTo>
                        <a:pt x="3514" y="5362"/>
                        <a:pt x="1322" y="4393"/>
                        <a:pt x="1322" y="4393"/>
                      </a:cubicBezTo>
                      <a:close/>
                      <a:moveTo>
                        <a:pt x="5797" y="1483"/>
                      </a:moveTo>
                      <a:cubicBezTo>
                        <a:pt x="5553" y="1160"/>
                        <a:pt x="5015" y="1050"/>
                        <a:pt x="4593" y="1236"/>
                      </a:cubicBezTo>
                      <a:cubicBezTo>
                        <a:pt x="4173" y="1422"/>
                        <a:pt x="4029" y="1834"/>
                        <a:pt x="4272" y="2157"/>
                      </a:cubicBezTo>
                      <a:lnTo>
                        <a:pt x="5544" y="3843"/>
                      </a:lnTo>
                      <a:cubicBezTo>
                        <a:pt x="5997" y="3607"/>
                        <a:pt x="6514" y="3392"/>
                        <a:pt x="7103" y="3215"/>
                      </a:cubicBezTo>
                      <a:cubicBezTo>
                        <a:pt x="7103" y="3215"/>
                        <a:pt x="5797" y="1483"/>
                        <a:pt x="5797" y="1483"/>
                      </a:cubicBezTo>
                      <a:close/>
                      <a:moveTo>
                        <a:pt x="10693" y="0"/>
                      </a:moveTo>
                      <a:cubicBezTo>
                        <a:pt x="10208" y="0"/>
                        <a:pt x="9813" y="302"/>
                        <a:pt x="9813" y="674"/>
                      </a:cubicBezTo>
                      <a:lnTo>
                        <a:pt x="9813" y="2753"/>
                      </a:lnTo>
                      <a:cubicBezTo>
                        <a:pt x="10026" y="2740"/>
                        <a:pt x="11348" y="2744"/>
                        <a:pt x="11574" y="2758"/>
                      </a:cubicBezTo>
                      <a:lnTo>
                        <a:pt x="11574" y="674"/>
                      </a:lnTo>
                      <a:cubicBezTo>
                        <a:pt x="11574" y="302"/>
                        <a:pt x="11180" y="0"/>
                        <a:pt x="10693" y="0"/>
                      </a:cubicBezTo>
                      <a:close/>
                      <a:moveTo>
                        <a:pt x="18428" y="9068"/>
                      </a:moveTo>
                      <a:cubicBezTo>
                        <a:pt x="18228" y="7091"/>
                        <a:pt x="16423" y="3572"/>
                        <a:pt x="10662" y="3572"/>
                      </a:cubicBezTo>
                      <a:cubicBezTo>
                        <a:pt x="10661" y="3572"/>
                        <a:pt x="10660" y="3572"/>
                        <a:pt x="10659" y="3572"/>
                      </a:cubicBezTo>
                      <a:cubicBezTo>
                        <a:pt x="10658" y="3572"/>
                        <a:pt x="10658" y="3572"/>
                        <a:pt x="10657" y="3572"/>
                      </a:cubicBezTo>
                      <a:cubicBezTo>
                        <a:pt x="10656" y="3572"/>
                        <a:pt x="10655" y="3572"/>
                        <a:pt x="10655" y="3572"/>
                      </a:cubicBezTo>
                      <a:cubicBezTo>
                        <a:pt x="10654" y="3572"/>
                        <a:pt x="10653" y="3572"/>
                        <a:pt x="10652" y="3572"/>
                      </a:cubicBezTo>
                      <a:cubicBezTo>
                        <a:pt x="4890" y="3572"/>
                        <a:pt x="3086" y="7091"/>
                        <a:pt x="2886" y="9068"/>
                      </a:cubicBezTo>
                      <a:cubicBezTo>
                        <a:pt x="2715" y="10852"/>
                        <a:pt x="4327" y="12514"/>
                        <a:pt x="4510" y="12775"/>
                      </a:cubicBezTo>
                      <a:cubicBezTo>
                        <a:pt x="4810" y="13201"/>
                        <a:pt x="6695" y="14825"/>
                        <a:pt x="6762" y="15807"/>
                      </a:cubicBezTo>
                      <a:cubicBezTo>
                        <a:pt x="6855" y="17159"/>
                        <a:pt x="7070" y="17195"/>
                        <a:pt x="7930" y="17355"/>
                      </a:cubicBezTo>
                      <a:cubicBezTo>
                        <a:pt x="8807" y="17519"/>
                        <a:pt x="12507" y="17519"/>
                        <a:pt x="13383" y="17355"/>
                      </a:cubicBezTo>
                      <a:cubicBezTo>
                        <a:pt x="14243" y="17195"/>
                        <a:pt x="14459" y="17159"/>
                        <a:pt x="14552" y="15807"/>
                      </a:cubicBezTo>
                      <a:cubicBezTo>
                        <a:pt x="14619" y="14825"/>
                        <a:pt x="16504" y="13201"/>
                        <a:pt x="16803" y="12775"/>
                      </a:cubicBezTo>
                      <a:cubicBezTo>
                        <a:pt x="16987" y="12514"/>
                        <a:pt x="18599" y="10852"/>
                        <a:pt x="18428" y="9068"/>
                      </a:cubicBezTo>
                      <a:close/>
                      <a:moveTo>
                        <a:pt x="13756" y="19204"/>
                      </a:moveTo>
                      <a:cubicBezTo>
                        <a:pt x="13756" y="18991"/>
                        <a:pt x="13530" y="18817"/>
                        <a:pt x="13251" y="18817"/>
                      </a:cubicBezTo>
                      <a:lnTo>
                        <a:pt x="8063" y="18817"/>
                      </a:lnTo>
                      <a:cubicBezTo>
                        <a:pt x="7783" y="18817"/>
                        <a:pt x="7557" y="18991"/>
                        <a:pt x="7557" y="19204"/>
                      </a:cubicBezTo>
                      <a:lnTo>
                        <a:pt x="7557" y="19204"/>
                      </a:lnTo>
                      <a:cubicBezTo>
                        <a:pt x="7557" y="19418"/>
                        <a:pt x="7783" y="19591"/>
                        <a:pt x="8063" y="19591"/>
                      </a:cubicBezTo>
                      <a:lnTo>
                        <a:pt x="13251" y="19591"/>
                      </a:lnTo>
                      <a:cubicBezTo>
                        <a:pt x="13530" y="19591"/>
                        <a:pt x="13756" y="19418"/>
                        <a:pt x="13756" y="19204"/>
                      </a:cubicBezTo>
                      <a:cubicBezTo>
                        <a:pt x="13756" y="19204"/>
                        <a:pt x="13756" y="19204"/>
                        <a:pt x="13756" y="19204"/>
                      </a:cubicBezTo>
                      <a:close/>
                      <a:moveTo>
                        <a:pt x="13756" y="18147"/>
                      </a:moveTo>
                      <a:cubicBezTo>
                        <a:pt x="13756" y="17934"/>
                        <a:pt x="13530" y="17761"/>
                        <a:pt x="13251" y="17761"/>
                      </a:cubicBezTo>
                      <a:lnTo>
                        <a:pt x="8063" y="17761"/>
                      </a:lnTo>
                      <a:cubicBezTo>
                        <a:pt x="7783" y="17761"/>
                        <a:pt x="7557" y="17934"/>
                        <a:pt x="7557" y="18147"/>
                      </a:cubicBezTo>
                      <a:lnTo>
                        <a:pt x="7557" y="18147"/>
                      </a:lnTo>
                      <a:cubicBezTo>
                        <a:pt x="7557" y="18361"/>
                        <a:pt x="7783" y="18535"/>
                        <a:pt x="8063" y="18535"/>
                      </a:cubicBezTo>
                      <a:lnTo>
                        <a:pt x="13251" y="18535"/>
                      </a:lnTo>
                      <a:cubicBezTo>
                        <a:pt x="13530" y="18535"/>
                        <a:pt x="13756" y="18361"/>
                        <a:pt x="13756" y="18147"/>
                      </a:cubicBezTo>
                      <a:cubicBezTo>
                        <a:pt x="13756" y="18147"/>
                        <a:pt x="13756" y="18147"/>
                        <a:pt x="13756" y="18147"/>
                      </a:cubicBezTo>
                      <a:close/>
                      <a:moveTo>
                        <a:pt x="8400" y="19874"/>
                      </a:moveTo>
                      <a:lnTo>
                        <a:pt x="12913" y="19874"/>
                      </a:lnTo>
                      <a:cubicBezTo>
                        <a:pt x="12913" y="20827"/>
                        <a:pt x="11903" y="21600"/>
                        <a:pt x="10657" y="21600"/>
                      </a:cubicBezTo>
                      <a:cubicBezTo>
                        <a:pt x="9411" y="21600"/>
                        <a:pt x="8400" y="20827"/>
                        <a:pt x="8400" y="19874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b">
                  <a:noAutofit/>
                </a:bodyPr>
                <a:lstStyle/>
                <a:p>
                  <a:endParaRPr sz="1266">
                    <a:cs typeface="+mn-ea"/>
                    <a:sym typeface="+mn-lt"/>
                  </a:endParaRPr>
                </a:p>
              </p:txBody>
            </p:sp>
            <p:sp>
              <p:nvSpPr>
                <p:cNvPr id="62917" name="Shape 62917"/>
                <p:cNvSpPr/>
                <p:nvPr/>
              </p:nvSpPr>
              <p:spPr>
                <a:xfrm>
                  <a:off x="914277" y="1051752"/>
                  <a:ext cx="3159622" cy="887428"/>
                </a:xfrm>
                <a:prstGeom prst="rect">
                  <a:avLst/>
                </a:prstGeom>
                <a:noFill/>
                <a:ln w="12700" cap="flat">
                  <a:noFill/>
                  <a:miter lim="400000"/>
                </a:ln>
                <a:effectLst/>
                <a:extLst>
                  <a:ext uri="{C572A759-6A51-4108-AA02-DFA0A04FC94B}">
                    <ma14:wrappingTextBoxFlag xmlns="" xmlns:ma14="http://schemas.microsoft.com/office/mac/drawingml/2011/main" val="1"/>
                  </a:ext>
                </a:extLst>
              </p:spPr>
              <p:txBody>
                <a:bodyPr wrap="square" lIns="0" tIns="0" rIns="0" bIns="0" numCol="1" anchor="ctr">
                  <a:noAutofit/>
                </a:bodyPr>
                <a:lstStyle>
                  <a:lvl1pPr algn="l" defTabSz="584200">
                    <a:lnSpc>
                      <a:spcPct val="120000"/>
                    </a:lnSpc>
                    <a:spcBef>
                      <a:spcPts val="1000"/>
                    </a:spcBef>
                    <a:defRPr sz="1600">
                      <a:solidFill>
                        <a:srgbClr val="FFFFFF"/>
                      </a:solidFill>
                      <a:latin typeface="Helvetica Neue Light"/>
                      <a:ea typeface="Helvetica Neue Light"/>
                      <a:cs typeface="Helvetica Neue Light"/>
                      <a:sym typeface="Helvetica Neue Light"/>
                    </a:defRPr>
                  </a:lvl1pPr>
                </a:lstStyle>
                <a:p>
                  <a:r>
                    <a:rPr lang="en-US" sz="1125" dirty="0">
                      <a:latin typeface="+mn-lt"/>
                      <a:ea typeface="+mn-ea"/>
                      <a:cs typeface="+mn-ea"/>
                      <a:sym typeface="+mn-lt"/>
                    </a:rPr>
                    <a:t>Your content to play here, or through paste in this box, and select only the text. Your content to play here</a:t>
                  </a:r>
                  <a:endParaRPr sz="1125" dirty="0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</p:grpSp>
        </p:grpSp>
      </p:grpSp>
    </p:spTree>
  </p:cSld>
  <p:clrMapOvr>
    <a:masterClrMapping/>
  </p:clrMapOvr>
  <p:transition spd="med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5">
            <a:extLst>
              <a:ext uri="{FF2B5EF4-FFF2-40B4-BE49-F238E27FC236}">
                <a16:creationId xmlns:a16="http://schemas.microsoft.com/office/drawing/2014/main" id="{951171C7-96C0-184E-8B28-60572409D0F0}"/>
              </a:ext>
            </a:extLst>
          </p:cNvPr>
          <p:cNvSpPr>
            <a:spLocks/>
          </p:cNvSpPr>
          <p:nvPr/>
        </p:nvSpPr>
        <p:spPr bwMode="auto">
          <a:xfrm>
            <a:off x="808722" y="1746257"/>
            <a:ext cx="1047143" cy="3775419"/>
          </a:xfrm>
          <a:custGeom>
            <a:avLst/>
            <a:gdLst>
              <a:gd name="T0" fmla="*/ 220 w 1138"/>
              <a:gd name="T1" fmla="*/ 4103 h 4103"/>
              <a:gd name="T2" fmla="*/ 220 w 1138"/>
              <a:gd name="T3" fmla="*/ 603 h 4103"/>
              <a:gd name="T4" fmla="*/ 0 w 1138"/>
              <a:gd name="T5" fmla="*/ 713 h 4103"/>
              <a:gd name="T6" fmla="*/ 0 w 1138"/>
              <a:gd name="T7" fmla="*/ 286 h 4103"/>
              <a:gd name="T8" fmla="*/ 569 w 1138"/>
              <a:gd name="T9" fmla="*/ 0 h 4103"/>
              <a:gd name="T10" fmla="*/ 1138 w 1138"/>
              <a:gd name="T11" fmla="*/ 286 h 4103"/>
              <a:gd name="T12" fmla="*/ 1138 w 1138"/>
              <a:gd name="T13" fmla="*/ 713 h 4103"/>
              <a:gd name="T14" fmla="*/ 918 w 1138"/>
              <a:gd name="T15" fmla="*/ 603 h 4103"/>
              <a:gd name="T16" fmla="*/ 918 w 1138"/>
              <a:gd name="T17" fmla="*/ 4103 h 4103"/>
              <a:gd name="T18" fmla="*/ 220 w 1138"/>
              <a:gd name="T19" fmla="*/ 4103 h 4103"/>
              <a:gd name="T20" fmla="*/ 220 w 1138"/>
              <a:gd name="T21" fmla="*/ 4103 h 41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138" h="4103">
                <a:moveTo>
                  <a:pt x="220" y="4103"/>
                </a:moveTo>
                <a:lnTo>
                  <a:pt x="220" y="603"/>
                </a:lnTo>
                <a:lnTo>
                  <a:pt x="0" y="713"/>
                </a:lnTo>
                <a:lnTo>
                  <a:pt x="0" y="286"/>
                </a:lnTo>
                <a:lnTo>
                  <a:pt x="569" y="0"/>
                </a:lnTo>
                <a:lnTo>
                  <a:pt x="1138" y="286"/>
                </a:lnTo>
                <a:lnTo>
                  <a:pt x="1138" y="713"/>
                </a:lnTo>
                <a:lnTo>
                  <a:pt x="918" y="603"/>
                </a:lnTo>
                <a:lnTo>
                  <a:pt x="918" y="4103"/>
                </a:lnTo>
                <a:lnTo>
                  <a:pt x="220" y="4103"/>
                </a:lnTo>
                <a:lnTo>
                  <a:pt x="220" y="4103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5" name="Freeform 6">
            <a:extLst>
              <a:ext uri="{FF2B5EF4-FFF2-40B4-BE49-F238E27FC236}">
                <a16:creationId xmlns:a16="http://schemas.microsoft.com/office/drawing/2014/main" id="{52DDB3F1-6A99-6F42-908C-9375745A5354}"/>
              </a:ext>
            </a:extLst>
          </p:cNvPr>
          <p:cNvSpPr>
            <a:spLocks/>
          </p:cNvSpPr>
          <p:nvPr/>
        </p:nvSpPr>
        <p:spPr bwMode="auto">
          <a:xfrm>
            <a:off x="1901873" y="2075675"/>
            <a:ext cx="1710579" cy="3446002"/>
          </a:xfrm>
          <a:custGeom>
            <a:avLst/>
            <a:gdLst>
              <a:gd name="T0" fmla="*/ 0 w 1284"/>
              <a:gd name="T1" fmla="*/ 2585 h 2585"/>
              <a:gd name="T2" fmla="*/ 0 w 1284"/>
              <a:gd name="T3" fmla="*/ 943 h 2585"/>
              <a:gd name="T4" fmla="*/ 681 w 1284"/>
              <a:gd name="T5" fmla="*/ 263 h 2585"/>
              <a:gd name="T6" fmla="*/ 519 w 1284"/>
              <a:gd name="T7" fmla="*/ 209 h 2585"/>
              <a:gd name="T8" fmla="*/ 728 w 1284"/>
              <a:gd name="T9" fmla="*/ 0 h 2585"/>
              <a:gd name="T10" fmla="*/ 1145 w 1284"/>
              <a:gd name="T11" fmla="*/ 139 h 2585"/>
              <a:gd name="T12" fmla="*/ 1284 w 1284"/>
              <a:gd name="T13" fmla="*/ 556 h 2585"/>
              <a:gd name="T14" fmla="*/ 1074 w 1284"/>
              <a:gd name="T15" fmla="*/ 765 h 2585"/>
              <a:gd name="T16" fmla="*/ 1021 w 1284"/>
              <a:gd name="T17" fmla="*/ 603 h 2585"/>
              <a:gd name="T18" fmla="*/ 481 w 1284"/>
              <a:gd name="T19" fmla="*/ 1142 h 2585"/>
              <a:gd name="T20" fmla="*/ 481 w 1284"/>
              <a:gd name="T21" fmla="*/ 2585 h 2585"/>
              <a:gd name="T22" fmla="*/ 0 w 1284"/>
              <a:gd name="T23" fmla="*/ 2585 h 25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284" h="2585">
                <a:moveTo>
                  <a:pt x="0" y="2585"/>
                </a:moveTo>
                <a:cubicBezTo>
                  <a:pt x="0" y="2129"/>
                  <a:pt x="0" y="1399"/>
                  <a:pt x="0" y="943"/>
                </a:cubicBezTo>
                <a:cubicBezTo>
                  <a:pt x="681" y="263"/>
                  <a:pt x="681" y="263"/>
                  <a:pt x="681" y="263"/>
                </a:cubicBezTo>
                <a:cubicBezTo>
                  <a:pt x="519" y="209"/>
                  <a:pt x="519" y="209"/>
                  <a:pt x="519" y="209"/>
                </a:cubicBezTo>
                <a:cubicBezTo>
                  <a:pt x="728" y="0"/>
                  <a:pt x="728" y="0"/>
                  <a:pt x="728" y="0"/>
                </a:cubicBezTo>
                <a:cubicBezTo>
                  <a:pt x="1145" y="139"/>
                  <a:pt x="1145" y="139"/>
                  <a:pt x="1145" y="139"/>
                </a:cubicBezTo>
                <a:cubicBezTo>
                  <a:pt x="1284" y="556"/>
                  <a:pt x="1284" y="556"/>
                  <a:pt x="1284" y="556"/>
                </a:cubicBezTo>
                <a:cubicBezTo>
                  <a:pt x="1074" y="765"/>
                  <a:pt x="1074" y="765"/>
                  <a:pt x="1074" y="765"/>
                </a:cubicBezTo>
                <a:cubicBezTo>
                  <a:pt x="1021" y="603"/>
                  <a:pt x="1021" y="603"/>
                  <a:pt x="1021" y="603"/>
                </a:cubicBezTo>
                <a:cubicBezTo>
                  <a:pt x="481" y="1142"/>
                  <a:pt x="481" y="1142"/>
                  <a:pt x="481" y="1142"/>
                </a:cubicBezTo>
                <a:cubicBezTo>
                  <a:pt x="481" y="2585"/>
                  <a:pt x="481" y="2585"/>
                  <a:pt x="481" y="2585"/>
                </a:cubicBezTo>
                <a:cubicBezTo>
                  <a:pt x="0" y="2585"/>
                  <a:pt x="0" y="2585"/>
                  <a:pt x="0" y="2585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6" name="Freeform 7">
            <a:extLst>
              <a:ext uri="{FF2B5EF4-FFF2-40B4-BE49-F238E27FC236}">
                <a16:creationId xmlns:a16="http://schemas.microsoft.com/office/drawing/2014/main" id="{80DB8F0B-897F-954A-BDDC-6133D8E4C956}"/>
              </a:ext>
            </a:extLst>
          </p:cNvPr>
          <p:cNvSpPr>
            <a:spLocks/>
          </p:cNvSpPr>
          <p:nvPr/>
        </p:nvSpPr>
        <p:spPr bwMode="auto">
          <a:xfrm>
            <a:off x="2815592" y="3317892"/>
            <a:ext cx="1839401" cy="2203785"/>
          </a:xfrm>
          <a:custGeom>
            <a:avLst/>
            <a:gdLst>
              <a:gd name="T0" fmla="*/ 427 w 1999"/>
              <a:gd name="T1" fmla="*/ 222 h 2395"/>
              <a:gd name="T2" fmla="*/ 1396 w 1999"/>
              <a:gd name="T3" fmla="*/ 222 h 2395"/>
              <a:gd name="T4" fmla="*/ 1286 w 1999"/>
              <a:gd name="T5" fmla="*/ 0 h 2395"/>
              <a:gd name="T6" fmla="*/ 1713 w 1999"/>
              <a:gd name="T7" fmla="*/ 0 h 2395"/>
              <a:gd name="T8" fmla="*/ 1999 w 1999"/>
              <a:gd name="T9" fmla="*/ 570 h 2395"/>
              <a:gd name="T10" fmla="*/ 1713 w 1999"/>
              <a:gd name="T11" fmla="*/ 1141 h 2395"/>
              <a:gd name="T12" fmla="*/ 1286 w 1999"/>
              <a:gd name="T13" fmla="*/ 1139 h 2395"/>
              <a:gd name="T14" fmla="*/ 1396 w 1999"/>
              <a:gd name="T15" fmla="*/ 919 h 2395"/>
              <a:gd name="T16" fmla="*/ 697 w 1999"/>
              <a:gd name="T17" fmla="*/ 919 h 2395"/>
              <a:gd name="T18" fmla="*/ 697 w 1999"/>
              <a:gd name="T19" fmla="*/ 2395 h 2395"/>
              <a:gd name="T20" fmla="*/ 0 w 1999"/>
              <a:gd name="T21" fmla="*/ 2395 h 2395"/>
              <a:gd name="T22" fmla="*/ 0 w 1999"/>
              <a:gd name="T23" fmla="*/ 649 h 2395"/>
              <a:gd name="T24" fmla="*/ 427 w 1999"/>
              <a:gd name="T25" fmla="*/ 222 h 2395"/>
              <a:gd name="T26" fmla="*/ 427 w 1999"/>
              <a:gd name="T27" fmla="*/ 222 h 23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999" h="2395">
                <a:moveTo>
                  <a:pt x="427" y="222"/>
                </a:moveTo>
                <a:lnTo>
                  <a:pt x="1396" y="222"/>
                </a:lnTo>
                <a:lnTo>
                  <a:pt x="1286" y="0"/>
                </a:lnTo>
                <a:lnTo>
                  <a:pt x="1713" y="0"/>
                </a:lnTo>
                <a:lnTo>
                  <a:pt x="1999" y="570"/>
                </a:lnTo>
                <a:lnTo>
                  <a:pt x="1713" y="1141"/>
                </a:lnTo>
                <a:lnTo>
                  <a:pt x="1286" y="1139"/>
                </a:lnTo>
                <a:lnTo>
                  <a:pt x="1396" y="919"/>
                </a:lnTo>
                <a:lnTo>
                  <a:pt x="697" y="919"/>
                </a:lnTo>
                <a:lnTo>
                  <a:pt x="697" y="2395"/>
                </a:lnTo>
                <a:lnTo>
                  <a:pt x="0" y="2395"/>
                </a:lnTo>
                <a:lnTo>
                  <a:pt x="0" y="649"/>
                </a:lnTo>
                <a:lnTo>
                  <a:pt x="427" y="222"/>
                </a:lnTo>
                <a:lnTo>
                  <a:pt x="427" y="222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7" name="Freeform 8">
            <a:extLst>
              <a:ext uri="{FF2B5EF4-FFF2-40B4-BE49-F238E27FC236}">
                <a16:creationId xmlns:a16="http://schemas.microsoft.com/office/drawing/2014/main" id="{66BF5937-79D5-554D-A1F7-5586A41C3233}"/>
              </a:ext>
            </a:extLst>
          </p:cNvPr>
          <p:cNvSpPr>
            <a:spLocks/>
          </p:cNvSpPr>
          <p:nvPr/>
        </p:nvSpPr>
        <p:spPr bwMode="auto">
          <a:xfrm>
            <a:off x="3728392" y="4671448"/>
            <a:ext cx="1673772" cy="1048063"/>
          </a:xfrm>
          <a:custGeom>
            <a:avLst/>
            <a:gdLst>
              <a:gd name="T0" fmla="*/ 1819 w 1819"/>
              <a:gd name="T1" fmla="*/ 569 h 1139"/>
              <a:gd name="T2" fmla="*/ 1534 w 1819"/>
              <a:gd name="T3" fmla="*/ 1139 h 1139"/>
              <a:gd name="T4" fmla="*/ 1106 w 1819"/>
              <a:gd name="T5" fmla="*/ 1139 h 1139"/>
              <a:gd name="T6" fmla="*/ 1217 w 1819"/>
              <a:gd name="T7" fmla="*/ 918 h 1139"/>
              <a:gd name="T8" fmla="*/ 0 w 1819"/>
              <a:gd name="T9" fmla="*/ 918 h 1139"/>
              <a:gd name="T10" fmla="*/ 0 w 1819"/>
              <a:gd name="T11" fmla="*/ 222 h 1139"/>
              <a:gd name="T12" fmla="*/ 0 w 1819"/>
              <a:gd name="T13" fmla="*/ 222 h 1139"/>
              <a:gd name="T14" fmla="*/ 1217 w 1819"/>
              <a:gd name="T15" fmla="*/ 222 h 1139"/>
              <a:gd name="T16" fmla="*/ 1106 w 1819"/>
              <a:gd name="T17" fmla="*/ 0 h 1139"/>
              <a:gd name="T18" fmla="*/ 1534 w 1819"/>
              <a:gd name="T19" fmla="*/ 0 h 1139"/>
              <a:gd name="T20" fmla="*/ 1819 w 1819"/>
              <a:gd name="T21" fmla="*/ 569 h 11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819" h="1139">
                <a:moveTo>
                  <a:pt x="1819" y="569"/>
                </a:moveTo>
                <a:lnTo>
                  <a:pt x="1534" y="1139"/>
                </a:lnTo>
                <a:lnTo>
                  <a:pt x="1106" y="1139"/>
                </a:lnTo>
                <a:lnTo>
                  <a:pt x="1217" y="918"/>
                </a:lnTo>
                <a:lnTo>
                  <a:pt x="0" y="918"/>
                </a:lnTo>
                <a:lnTo>
                  <a:pt x="0" y="222"/>
                </a:lnTo>
                <a:lnTo>
                  <a:pt x="0" y="222"/>
                </a:lnTo>
                <a:lnTo>
                  <a:pt x="1217" y="222"/>
                </a:lnTo>
                <a:lnTo>
                  <a:pt x="1106" y="0"/>
                </a:lnTo>
                <a:lnTo>
                  <a:pt x="1534" y="0"/>
                </a:lnTo>
                <a:lnTo>
                  <a:pt x="1819" y="569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cs typeface="+mn-ea"/>
              <a:sym typeface="+mn-lt"/>
            </a:endParaRP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D73BBB2A-F805-934F-9E72-1D51F998A4E0}"/>
              </a:ext>
            </a:extLst>
          </p:cNvPr>
          <p:cNvGrpSpPr/>
          <p:nvPr/>
        </p:nvGrpSpPr>
        <p:grpSpPr>
          <a:xfrm>
            <a:off x="6172099" y="2184677"/>
            <a:ext cx="2198178" cy="790986"/>
            <a:chOff x="2194602" y="2009322"/>
            <a:chExt cx="2198178" cy="790986"/>
          </a:xfrm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0E7D3CE7-6023-7440-82B6-3A0390CA0795}"/>
                </a:ext>
              </a:extLst>
            </p:cNvPr>
            <p:cNvSpPr/>
            <p:nvPr/>
          </p:nvSpPr>
          <p:spPr>
            <a:xfrm>
              <a:off x="2540742" y="2009322"/>
              <a:ext cx="1852038" cy="7909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sz="1200" dirty="0">
                  <a:cs typeface="+mn-ea"/>
                  <a:sym typeface="+mn-lt"/>
                </a:rPr>
                <a:t>The user can demonstrate on a projector or computer</a:t>
              </a:r>
            </a:p>
          </p:txBody>
        </p:sp>
        <p:sp>
          <p:nvSpPr>
            <p:cNvPr id="10" name="Shape 2778">
              <a:extLst>
                <a:ext uri="{FF2B5EF4-FFF2-40B4-BE49-F238E27FC236}">
                  <a16:creationId xmlns:a16="http://schemas.microsoft.com/office/drawing/2014/main" id="{569AE722-5074-A248-AC72-51E792EFE824}"/>
                </a:ext>
              </a:extLst>
            </p:cNvPr>
            <p:cNvSpPr/>
            <p:nvPr/>
          </p:nvSpPr>
          <p:spPr>
            <a:xfrm>
              <a:off x="2194602" y="2165160"/>
              <a:ext cx="279328" cy="2793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481" y="12956"/>
                  </a:moveTo>
                  <a:cubicBezTo>
                    <a:pt x="17070" y="12258"/>
                    <a:pt x="16576" y="11533"/>
                    <a:pt x="16011" y="10795"/>
                  </a:cubicBezTo>
                  <a:cubicBezTo>
                    <a:pt x="16573" y="10063"/>
                    <a:pt x="17072" y="9339"/>
                    <a:pt x="17481" y="8644"/>
                  </a:cubicBezTo>
                  <a:cubicBezTo>
                    <a:pt x="19410" y="9181"/>
                    <a:pt x="20618" y="9948"/>
                    <a:pt x="20618" y="10800"/>
                  </a:cubicBezTo>
                  <a:cubicBezTo>
                    <a:pt x="20618" y="11652"/>
                    <a:pt x="19410" y="12419"/>
                    <a:pt x="17481" y="12956"/>
                  </a:cubicBezTo>
                  <a:moveTo>
                    <a:pt x="17742" y="17743"/>
                  </a:moveTo>
                  <a:cubicBezTo>
                    <a:pt x="17140" y="18345"/>
                    <a:pt x="15740" y="18028"/>
                    <a:pt x="13996" y="17045"/>
                  </a:cubicBezTo>
                  <a:cubicBezTo>
                    <a:pt x="14198" y="16261"/>
                    <a:pt x="14365" y="15406"/>
                    <a:pt x="14487" y="14488"/>
                  </a:cubicBezTo>
                  <a:cubicBezTo>
                    <a:pt x="15405" y="14366"/>
                    <a:pt x="16261" y="14198"/>
                    <a:pt x="17044" y="13996"/>
                  </a:cubicBezTo>
                  <a:cubicBezTo>
                    <a:pt x="18028" y="15740"/>
                    <a:pt x="18345" y="17140"/>
                    <a:pt x="17742" y="17743"/>
                  </a:cubicBezTo>
                  <a:moveTo>
                    <a:pt x="15404" y="11561"/>
                  </a:moveTo>
                  <a:cubicBezTo>
                    <a:pt x="15837" y="12119"/>
                    <a:pt x="16219" y="12662"/>
                    <a:pt x="16554" y="13185"/>
                  </a:cubicBezTo>
                  <a:cubicBezTo>
                    <a:pt x="15950" y="13317"/>
                    <a:pt x="15295" y="13429"/>
                    <a:pt x="14597" y="13517"/>
                  </a:cubicBezTo>
                  <a:cubicBezTo>
                    <a:pt x="14631" y="13155"/>
                    <a:pt x="14655" y="12784"/>
                    <a:pt x="14677" y="12409"/>
                  </a:cubicBezTo>
                  <a:cubicBezTo>
                    <a:pt x="14930" y="12127"/>
                    <a:pt x="15170" y="11844"/>
                    <a:pt x="15404" y="11561"/>
                  </a:cubicBezTo>
                  <a:moveTo>
                    <a:pt x="15402" y="10032"/>
                  </a:moveTo>
                  <a:cubicBezTo>
                    <a:pt x="15170" y="9752"/>
                    <a:pt x="14928" y="9471"/>
                    <a:pt x="14677" y="9191"/>
                  </a:cubicBezTo>
                  <a:cubicBezTo>
                    <a:pt x="14655" y="8817"/>
                    <a:pt x="14631" y="8445"/>
                    <a:pt x="14597" y="8084"/>
                  </a:cubicBezTo>
                  <a:cubicBezTo>
                    <a:pt x="15295" y="8171"/>
                    <a:pt x="15950" y="8283"/>
                    <a:pt x="16554" y="8415"/>
                  </a:cubicBezTo>
                  <a:cubicBezTo>
                    <a:pt x="16221" y="8935"/>
                    <a:pt x="15832" y="9478"/>
                    <a:pt x="15402" y="10032"/>
                  </a:cubicBezTo>
                  <a:moveTo>
                    <a:pt x="17742" y="3857"/>
                  </a:moveTo>
                  <a:cubicBezTo>
                    <a:pt x="18345" y="4460"/>
                    <a:pt x="18028" y="5860"/>
                    <a:pt x="17044" y="7604"/>
                  </a:cubicBezTo>
                  <a:cubicBezTo>
                    <a:pt x="16261" y="7402"/>
                    <a:pt x="15405" y="7234"/>
                    <a:pt x="14487" y="7112"/>
                  </a:cubicBezTo>
                  <a:cubicBezTo>
                    <a:pt x="14365" y="6194"/>
                    <a:pt x="14198" y="5339"/>
                    <a:pt x="13996" y="4555"/>
                  </a:cubicBezTo>
                  <a:cubicBezTo>
                    <a:pt x="15740" y="3572"/>
                    <a:pt x="17140" y="3255"/>
                    <a:pt x="17742" y="3857"/>
                  </a:cubicBezTo>
                  <a:moveTo>
                    <a:pt x="13718" y="12012"/>
                  </a:moveTo>
                  <a:cubicBezTo>
                    <a:pt x="13448" y="12303"/>
                    <a:pt x="13172" y="12593"/>
                    <a:pt x="12882" y="12883"/>
                  </a:cubicBezTo>
                  <a:cubicBezTo>
                    <a:pt x="12593" y="13172"/>
                    <a:pt x="12303" y="13449"/>
                    <a:pt x="12012" y="13719"/>
                  </a:cubicBezTo>
                  <a:cubicBezTo>
                    <a:pt x="11614" y="13733"/>
                    <a:pt x="11212" y="13745"/>
                    <a:pt x="10800" y="13745"/>
                  </a:cubicBezTo>
                  <a:cubicBezTo>
                    <a:pt x="10387" y="13745"/>
                    <a:pt x="9985" y="13733"/>
                    <a:pt x="9587" y="13719"/>
                  </a:cubicBezTo>
                  <a:cubicBezTo>
                    <a:pt x="9297" y="13449"/>
                    <a:pt x="9006" y="13172"/>
                    <a:pt x="8717" y="12883"/>
                  </a:cubicBezTo>
                  <a:cubicBezTo>
                    <a:pt x="8428" y="12593"/>
                    <a:pt x="8152" y="12303"/>
                    <a:pt x="7881" y="12012"/>
                  </a:cubicBezTo>
                  <a:cubicBezTo>
                    <a:pt x="7866" y="11614"/>
                    <a:pt x="7855" y="11212"/>
                    <a:pt x="7855" y="10800"/>
                  </a:cubicBezTo>
                  <a:cubicBezTo>
                    <a:pt x="7855" y="10388"/>
                    <a:pt x="7866" y="9986"/>
                    <a:pt x="7881" y="9587"/>
                  </a:cubicBezTo>
                  <a:cubicBezTo>
                    <a:pt x="8152" y="9297"/>
                    <a:pt x="8428" y="9007"/>
                    <a:pt x="8717" y="8717"/>
                  </a:cubicBezTo>
                  <a:cubicBezTo>
                    <a:pt x="9006" y="8428"/>
                    <a:pt x="9297" y="8151"/>
                    <a:pt x="9587" y="7881"/>
                  </a:cubicBezTo>
                  <a:cubicBezTo>
                    <a:pt x="9985" y="7867"/>
                    <a:pt x="10387" y="7855"/>
                    <a:pt x="10800" y="7855"/>
                  </a:cubicBezTo>
                  <a:cubicBezTo>
                    <a:pt x="11212" y="7855"/>
                    <a:pt x="11614" y="7867"/>
                    <a:pt x="12012" y="7881"/>
                  </a:cubicBezTo>
                  <a:cubicBezTo>
                    <a:pt x="12303" y="8151"/>
                    <a:pt x="12593" y="8428"/>
                    <a:pt x="12882" y="8717"/>
                  </a:cubicBezTo>
                  <a:cubicBezTo>
                    <a:pt x="13172" y="9007"/>
                    <a:pt x="13448" y="9297"/>
                    <a:pt x="13718" y="9587"/>
                  </a:cubicBezTo>
                  <a:cubicBezTo>
                    <a:pt x="13733" y="9986"/>
                    <a:pt x="13745" y="10388"/>
                    <a:pt x="13745" y="10800"/>
                  </a:cubicBezTo>
                  <a:cubicBezTo>
                    <a:pt x="13745" y="11212"/>
                    <a:pt x="13733" y="11614"/>
                    <a:pt x="13718" y="12012"/>
                  </a:cubicBezTo>
                  <a:moveTo>
                    <a:pt x="13185" y="16555"/>
                  </a:moveTo>
                  <a:cubicBezTo>
                    <a:pt x="12662" y="16219"/>
                    <a:pt x="12120" y="15837"/>
                    <a:pt x="11561" y="15404"/>
                  </a:cubicBezTo>
                  <a:cubicBezTo>
                    <a:pt x="11844" y="15170"/>
                    <a:pt x="12127" y="14931"/>
                    <a:pt x="12409" y="14677"/>
                  </a:cubicBezTo>
                  <a:cubicBezTo>
                    <a:pt x="12783" y="14655"/>
                    <a:pt x="13155" y="14631"/>
                    <a:pt x="13517" y="14597"/>
                  </a:cubicBezTo>
                  <a:cubicBezTo>
                    <a:pt x="13429" y="15295"/>
                    <a:pt x="13316" y="15950"/>
                    <a:pt x="13185" y="16555"/>
                  </a:cubicBezTo>
                  <a:moveTo>
                    <a:pt x="10800" y="20618"/>
                  </a:moveTo>
                  <a:cubicBezTo>
                    <a:pt x="9948" y="20618"/>
                    <a:pt x="9181" y="19410"/>
                    <a:pt x="8643" y="17481"/>
                  </a:cubicBezTo>
                  <a:cubicBezTo>
                    <a:pt x="9339" y="17072"/>
                    <a:pt x="10062" y="16573"/>
                    <a:pt x="10795" y="16011"/>
                  </a:cubicBezTo>
                  <a:cubicBezTo>
                    <a:pt x="11532" y="16576"/>
                    <a:pt x="12258" y="17070"/>
                    <a:pt x="12957" y="17481"/>
                  </a:cubicBezTo>
                  <a:cubicBezTo>
                    <a:pt x="12419" y="19410"/>
                    <a:pt x="11652" y="20618"/>
                    <a:pt x="10800" y="20618"/>
                  </a:cubicBezTo>
                  <a:moveTo>
                    <a:pt x="8083" y="14597"/>
                  </a:moveTo>
                  <a:cubicBezTo>
                    <a:pt x="8445" y="14631"/>
                    <a:pt x="8816" y="14655"/>
                    <a:pt x="9190" y="14677"/>
                  </a:cubicBezTo>
                  <a:cubicBezTo>
                    <a:pt x="9471" y="14929"/>
                    <a:pt x="9751" y="15170"/>
                    <a:pt x="10032" y="15403"/>
                  </a:cubicBezTo>
                  <a:cubicBezTo>
                    <a:pt x="9478" y="15832"/>
                    <a:pt x="8935" y="16221"/>
                    <a:pt x="8415" y="16555"/>
                  </a:cubicBezTo>
                  <a:cubicBezTo>
                    <a:pt x="8283" y="15950"/>
                    <a:pt x="8171" y="15295"/>
                    <a:pt x="8083" y="14597"/>
                  </a:cubicBezTo>
                  <a:moveTo>
                    <a:pt x="8415" y="5045"/>
                  </a:moveTo>
                  <a:cubicBezTo>
                    <a:pt x="8938" y="5381"/>
                    <a:pt x="9480" y="5762"/>
                    <a:pt x="10038" y="6196"/>
                  </a:cubicBezTo>
                  <a:cubicBezTo>
                    <a:pt x="9756" y="6430"/>
                    <a:pt x="9473" y="6670"/>
                    <a:pt x="9190" y="6924"/>
                  </a:cubicBezTo>
                  <a:cubicBezTo>
                    <a:pt x="8816" y="6945"/>
                    <a:pt x="8445" y="6969"/>
                    <a:pt x="8083" y="7003"/>
                  </a:cubicBezTo>
                  <a:cubicBezTo>
                    <a:pt x="8171" y="6305"/>
                    <a:pt x="8283" y="5650"/>
                    <a:pt x="8415" y="5045"/>
                  </a:cubicBezTo>
                  <a:moveTo>
                    <a:pt x="10800" y="982"/>
                  </a:moveTo>
                  <a:cubicBezTo>
                    <a:pt x="11652" y="982"/>
                    <a:pt x="12419" y="2191"/>
                    <a:pt x="12957" y="4119"/>
                  </a:cubicBezTo>
                  <a:cubicBezTo>
                    <a:pt x="12261" y="4528"/>
                    <a:pt x="11537" y="5027"/>
                    <a:pt x="10804" y="5589"/>
                  </a:cubicBezTo>
                  <a:cubicBezTo>
                    <a:pt x="10067" y="5024"/>
                    <a:pt x="9341" y="4530"/>
                    <a:pt x="8643" y="4119"/>
                  </a:cubicBezTo>
                  <a:cubicBezTo>
                    <a:pt x="9181" y="2191"/>
                    <a:pt x="9948" y="982"/>
                    <a:pt x="10800" y="982"/>
                  </a:cubicBezTo>
                  <a:moveTo>
                    <a:pt x="13517" y="7003"/>
                  </a:moveTo>
                  <a:cubicBezTo>
                    <a:pt x="13155" y="6969"/>
                    <a:pt x="12783" y="6945"/>
                    <a:pt x="12409" y="6924"/>
                  </a:cubicBezTo>
                  <a:cubicBezTo>
                    <a:pt x="12129" y="6671"/>
                    <a:pt x="11848" y="6430"/>
                    <a:pt x="11568" y="6198"/>
                  </a:cubicBezTo>
                  <a:cubicBezTo>
                    <a:pt x="12122" y="5768"/>
                    <a:pt x="12665" y="5379"/>
                    <a:pt x="13185" y="5045"/>
                  </a:cubicBezTo>
                  <a:cubicBezTo>
                    <a:pt x="13316" y="5650"/>
                    <a:pt x="13429" y="6305"/>
                    <a:pt x="13517" y="7003"/>
                  </a:cubicBezTo>
                  <a:moveTo>
                    <a:pt x="7112" y="7112"/>
                  </a:moveTo>
                  <a:cubicBezTo>
                    <a:pt x="6194" y="7234"/>
                    <a:pt x="5339" y="7402"/>
                    <a:pt x="4555" y="7604"/>
                  </a:cubicBezTo>
                  <a:cubicBezTo>
                    <a:pt x="3572" y="5860"/>
                    <a:pt x="3255" y="4460"/>
                    <a:pt x="3858" y="3857"/>
                  </a:cubicBezTo>
                  <a:cubicBezTo>
                    <a:pt x="4460" y="3255"/>
                    <a:pt x="5860" y="3572"/>
                    <a:pt x="7604" y="4555"/>
                  </a:cubicBezTo>
                  <a:cubicBezTo>
                    <a:pt x="7402" y="5339"/>
                    <a:pt x="7234" y="6194"/>
                    <a:pt x="7112" y="7112"/>
                  </a:cubicBezTo>
                  <a:moveTo>
                    <a:pt x="3858" y="17743"/>
                  </a:moveTo>
                  <a:cubicBezTo>
                    <a:pt x="3255" y="17140"/>
                    <a:pt x="3572" y="15740"/>
                    <a:pt x="4555" y="13996"/>
                  </a:cubicBezTo>
                  <a:cubicBezTo>
                    <a:pt x="5339" y="14198"/>
                    <a:pt x="6194" y="14366"/>
                    <a:pt x="7112" y="14488"/>
                  </a:cubicBezTo>
                  <a:cubicBezTo>
                    <a:pt x="7234" y="15406"/>
                    <a:pt x="7402" y="16261"/>
                    <a:pt x="7604" y="17045"/>
                  </a:cubicBezTo>
                  <a:cubicBezTo>
                    <a:pt x="5860" y="18028"/>
                    <a:pt x="4460" y="18345"/>
                    <a:pt x="3858" y="17743"/>
                  </a:cubicBezTo>
                  <a:moveTo>
                    <a:pt x="7003" y="13517"/>
                  </a:moveTo>
                  <a:cubicBezTo>
                    <a:pt x="6305" y="13429"/>
                    <a:pt x="5650" y="13317"/>
                    <a:pt x="5045" y="13185"/>
                  </a:cubicBezTo>
                  <a:cubicBezTo>
                    <a:pt x="5379" y="12665"/>
                    <a:pt x="5768" y="12122"/>
                    <a:pt x="6197" y="11568"/>
                  </a:cubicBezTo>
                  <a:cubicBezTo>
                    <a:pt x="6429" y="11848"/>
                    <a:pt x="6671" y="12129"/>
                    <a:pt x="6923" y="12409"/>
                  </a:cubicBezTo>
                  <a:cubicBezTo>
                    <a:pt x="6944" y="12784"/>
                    <a:pt x="6968" y="13155"/>
                    <a:pt x="7003" y="13517"/>
                  </a:cubicBezTo>
                  <a:moveTo>
                    <a:pt x="6923" y="9191"/>
                  </a:moveTo>
                  <a:cubicBezTo>
                    <a:pt x="6669" y="9473"/>
                    <a:pt x="6429" y="9756"/>
                    <a:pt x="6196" y="10039"/>
                  </a:cubicBezTo>
                  <a:cubicBezTo>
                    <a:pt x="5763" y="9481"/>
                    <a:pt x="5381" y="8938"/>
                    <a:pt x="5045" y="8415"/>
                  </a:cubicBezTo>
                  <a:cubicBezTo>
                    <a:pt x="5650" y="8283"/>
                    <a:pt x="6305" y="8171"/>
                    <a:pt x="7003" y="8084"/>
                  </a:cubicBezTo>
                  <a:cubicBezTo>
                    <a:pt x="6968" y="8445"/>
                    <a:pt x="6944" y="8816"/>
                    <a:pt x="6923" y="9191"/>
                  </a:cubicBezTo>
                  <a:moveTo>
                    <a:pt x="982" y="10800"/>
                  </a:moveTo>
                  <a:cubicBezTo>
                    <a:pt x="982" y="9948"/>
                    <a:pt x="2190" y="9181"/>
                    <a:pt x="4119" y="8644"/>
                  </a:cubicBezTo>
                  <a:cubicBezTo>
                    <a:pt x="4530" y="9342"/>
                    <a:pt x="5023" y="10067"/>
                    <a:pt x="5588" y="10805"/>
                  </a:cubicBezTo>
                  <a:cubicBezTo>
                    <a:pt x="5027" y="11537"/>
                    <a:pt x="4528" y="12262"/>
                    <a:pt x="4119" y="12956"/>
                  </a:cubicBezTo>
                  <a:cubicBezTo>
                    <a:pt x="2190" y="12419"/>
                    <a:pt x="982" y="11652"/>
                    <a:pt x="982" y="10800"/>
                  </a:cubicBezTo>
                  <a:moveTo>
                    <a:pt x="21600" y="10800"/>
                  </a:moveTo>
                  <a:cubicBezTo>
                    <a:pt x="21600" y="9624"/>
                    <a:pt x="20173" y="8571"/>
                    <a:pt x="17918" y="7853"/>
                  </a:cubicBezTo>
                  <a:cubicBezTo>
                    <a:pt x="19002" y="5750"/>
                    <a:pt x="19269" y="3995"/>
                    <a:pt x="18437" y="3163"/>
                  </a:cubicBezTo>
                  <a:cubicBezTo>
                    <a:pt x="17605" y="2332"/>
                    <a:pt x="15850" y="2598"/>
                    <a:pt x="13748" y="3682"/>
                  </a:cubicBezTo>
                  <a:cubicBezTo>
                    <a:pt x="13029" y="1427"/>
                    <a:pt x="11976" y="0"/>
                    <a:pt x="10800" y="0"/>
                  </a:cubicBezTo>
                  <a:cubicBezTo>
                    <a:pt x="9623" y="0"/>
                    <a:pt x="8571" y="1427"/>
                    <a:pt x="7852" y="3682"/>
                  </a:cubicBezTo>
                  <a:cubicBezTo>
                    <a:pt x="5750" y="2598"/>
                    <a:pt x="3995" y="2332"/>
                    <a:pt x="3163" y="3163"/>
                  </a:cubicBezTo>
                  <a:cubicBezTo>
                    <a:pt x="2331" y="3995"/>
                    <a:pt x="2598" y="5750"/>
                    <a:pt x="3682" y="7853"/>
                  </a:cubicBezTo>
                  <a:cubicBezTo>
                    <a:pt x="1426" y="8571"/>
                    <a:pt x="0" y="9624"/>
                    <a:pt x="0" y="10800"/>
                  </a:cubicBezTo>
                  <a:cubicBezTo>
                    <a:pt x="0" y="11976"/>
                    <a:pt x="1426" y="13029"/>
                    <a:pt x="3682" y="13748"/>
                  </a:cubicBezTo>
                  <a:cubicBezTo>
                    <a:pt x="2598" y="15851"/>
                    <a:pt x="2331" y="17605"/>
                    <a:pt x="3163" y="18437"/>
                  </a:cubicBezTo>
                  <a:cubicBezTo>
                    <a:pt x="3995" y="19268"/>
                    <a:pt x="5750" y="19002"/>
                    <a:pt x="7852" y="17918"/>
                  </a:cubicBezTo>
                  <a:cubicBezTo>
                    <a:pt x="8571" y="20173"/>
                    <a:pt x="9623" y="21600"/>
                    <a:pt x="10800" y="21600"/>
                  </a:cubicBezTo>
                  <a:cubicBezTo>
                    <a:pt x="11976" y="21600"/>
                    <a:pt x="13029" y="20173"/>
                    <a:pt x="13748" y="17918"/>
                  </a:cubicBezTo>
                  <a:cubicBezTo>
                    <a:pt x="15850" y="19002"/>
                    <a:pt x="17605" y="19268"/>
                    <a:pt x="18437" y="18437"/>
                  </a:cubicBezTo>
                  <a:cubicBezTo>
                    <a:pt x="19269" y="17605"/>
                    <a:pt x="19002" y="15851"/>
                    <a:pt x="17918" y="13748"/>
                  </a:cubicBezTo>
                  <a:cubicBezTo>
                    <a:pt x="20173" y="13029"/>
                    <a:pt x="21600" y="11976"/>
                    <a:pt x="21600" y="10800"/>
                  </a:cubicBezTo>
                  <a:moveTo>
                    <a:pt x="10800" y="9818"/>
                  </a:moveTo>
                  <a:cubicBezTo>
                    <a:pt x="10258" y="9818"/>
                    <a:pt x="9818" y="10258"/>
                    <a:pt x="9818" y="10800"/>
                  </a:cubicBezTo>
                  <a:cubicBezTo>
                    <a:pt x="9818" y="11342"/>
                    <a:pt x="10258" y="11782"/>
                    <a:pt x="10800" y="11782"/>
                  </a:cubicBezTo>
                  <a:cubicBezTo>
                    <a:pt x="11342" y="11782"/>
                    <a:pt x="11782" y="11342"/>
                    <a:pt x="11782" y="10800"/>
                  </a:cubicBezTo>
                  <a:cubicBezTo>
                    <a:pt x="11782" y="10258"/>
                    <a:pt x="11342" y="9818"/>
                    <a:pt x="10800" y="9818"/>
                  </a:cubicBezTo>
                </a:path>
              </a:pathLst>
            </a:custGeom>
            <a:gradFill>
              <a:gsLst>
                <a:gs pos="0">
                  <a:schemeClr val="accent5">
                    <a:lumMod val="67000"/>
                  </a:schemeClr>
                </a:gs>
                <a:gs pos="48000">
                  <a:schemeClr val="accent3"/>
                </a:gs>
                <a:gs pos="100000">
                  <a:schemeClr val="accent6"/>
                </a:gs>
              </a:gsLst>
              <a:path path="circle">
                <a:fillToRect l="100000" t="100000"/>
              </a:path>
            </a:gradFill>
            <a:ln w="12700">
              <a:miter lim="400000"/>
            </a:ln>
          </p:spPr>
          <p:txBody>
            <a:bodyPr lIns="19045" tIns="19045" rIns="19045" bIns="19045" anchor="ctr"/>
            <a:lstStyle/>
            <a:p>
              <a:pPr defTabSz="228532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>
                <a:cs typeface="+mn-ea"/>
                <a:sym typeface="+mn-lt"/>
              </a:endParaRPr>
            </a:p>
          </p:txBody>
        </p:sp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3C933A28-4081-084B-8783-28E3D8538D88}"/>
              </a:ext>
            </a:extLst>
          </p:cNvPr>
          <p:cNvGrpSpPr/>
          <p:nvPr/>
        </p:nvGrpSpPr>
        <p:grpSpPr>
          <a:xfrm>
            <a:off x="8729536" y="2204115"/>
            <a:ext cx="2199302" cy="790986"/>
            <a:chOff x="4129724" y="2015877"/>
            <a:chExt cx="2199302" cy="790986"/>
          </a:xfrm>
        </p:grpSpPr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7914C38F-7DDA-B04D-820C-DABEF71E3BF5}"/>
                </a:ext>
              </a:extLst>
            </p:cNvPr>
            <p:cNvSpPr/>
            <p:nvPr/>
          </p:nvSpPr>
          <p:spPr>
            <a:xfrm>
              <a:off x="4477137" y="2015877"/>
              <a:ext cx="1851889" cy="7909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sz="1200" dirty="0">
                  <a:cs typeface="+mn-ea"/>
                  <a:sym typeface="+mn-lt"/>
                </a:rPr>
                <a:t>The user can demonstrate on a projector or computer</a:t>
              </a:r>
            </a:p>
          </p:txBody>
        </p:sp>
        <p:sp>
          <p:nvSpPr>
            <p:cNvPr id="13" name="Shape 2748">
              <a:extLst>
                <a:ext uri="{FF2B5EF4-FFF2-40B4-BE49-F238E27FC236}">
                  <a16:creationId xmlns:a16="http://schemas.microsoft.com/office/drawing/2014/main" id="{5A1F8CB2-487B-2E42-BFC8-94F50E9E327B}"/>
                </a:ext>
              </a:extLst>
            </p:cNvPr>
            <p:cNvSpPr/>
            <p:nvPr/>
          </p:nvSpPr>
          <p:spPr>
            <a:xfrm>
              <a:off x="4129724" y="2143124"/>
              <a:ext cx="279328" cy="2793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20618"/>
                  </a:moveTo>
                  <a:cubicBezTo>
                    <a:pt x="5377" y="20618"/>
                    <a:pt x="982" y="16223"/>
                    <a:pt x="982" y="10800"/>
                  </a:cubicBezTo>
                  <a:cubicBezTo>
                    <a:pt x="982" y="5377"/>
                    <a:pt x="5377" y="982"/>
                    <a:pt x="10800" y="982"/>
                  </a:cubicBezTo>
                  <a:cubicBezTo>
                    <a:pt x="16223" y="982"/>
                    <a:pt x="20618" y="5377"/>
                    <a:pt x="20618" y="10800"/>
                  </a:cubicBezTo>
                  <a:cubicBezTo>
                    <a:pt x="20618" y="16223"/>
                    <a:pt x="16223" y="20618"/>
                    <a:pt x="10800" y="20618"/>
                  </a:cubicBezTo>
                  <a:moveTo>
                    <a:pt x="18280" y="18579"/>
                  </a:moveTo>
                  <a:cubicBezTo>
                    <a:pt x="20323" y="16614"/>
                    <a:pt x="21600" y="13859"/>
                    <a:pt x="21600" y="10800"/>
                  </a:cubicBezTo>
                  <a:cubicBezTo>
                    <a:pt x="21600" y="4835"/>
                    <a:pt x="16764" y="0"/>
                    <a:pt x="10800" y="0"/>
                  </a:cubicBezTo>
                  <a:cubicBezTo>
                    <a:pt x="4836" y="0"/>
                    <a:pt x="0" y="4835"/>
                    <a:pt x="0" y="10800"/>
                  </a:cubicBezTo>
                  <a:cubicBezTo>
                    <a:pt x="0" y="13859"/>
                    <a:pt x="1277" y="16614"/>
                    <a:pt x="3320" y="18579"/>
                  </a:cubicBezTo>
                  <a:lnTo>
                    <a:pt x="2107" y="20762"/>
                  </a:lnTo>
                  <a:cubicBezTo>
                    <a:pt x="2019" y="20851"/>
                    <a:pt x="1964" y="20974"/>
                    <a:pt x="1964" y="21109"/>
                  </a:cubicBezTo>
                  <a:cubicBezTo>
                    <a:pt x="1964" y="21380"/>
                    <a:pt x="2184" y="21600"/>
                    <a:pt x="2455" y="21600"/>
                  </a:cubicBezTo>
                  <a:cubicBezTo>
                    <a:pt x="2590" y="21600"/>
                    <a:pt x="2713" y="21545"/>
                    <a:pt x="2802" y="21456"/>
                  </a:cubicBezTo>
                  <a:cubicBezTo>
                    <a:pt x="2858" y="21400"/>
                    <a:pt x="2894" y="21327"/>
                    <a:pt x="2917" y="21248"/>
                  </a:cubicBezTo>
                  <a:lnTo>
                    <a:pt x="4044" y="19219"/>
                  </a:lnTo>
                  <a:cubicBezTo>
                    <a:pt x="5895" y="20706"/>
                    <a:pt x="8242" y="21600"/>
                    <a:pt x="10800" y="21600"/>
                  </a:cubicBezTo>
                  <a:cubicBezTo>
                    <a:pt x="13358" y="21600"/>
                    <a:pt x="15705" y="20706"/>
                    <a:pt x="17555" y="19219"/>
                  </a:cubicBezTo>
                  <a:lnTo>
                    <a:pt x="18683" y="21248"/>
                  </a:lnTo>
                  <a:cubicBezTo>
                    <a:pt x="18743" y="21450"/>
                    <a:pt x="18923" y="21600"/>
                    <a:pt x="19145" y="21600"/>
                  </a:cubicBezTo>
                  <a:cubicBezTo>
                    <a:pt x="19416" y="21600"/>
                    <a:pt x="19636" y="21380"/>
                    <a:pt x="19636" y="21109"/>
                  </a:cubicBezTo>
                  <a:cubicBezTo>
                    <a:pt x="19636" y="20974"/>
                    <a:pt x="19581" y="20851"/>
                    <a:pt x="19493" y="20762"/>
                  </a:cubicBezTo>
                  <a:cubicBezTo>
                    <a:pt x="19493" y="20762"/>
                    <a:pt x="18280" y="18579"/>
                    <a:pt x="18280" y="18579"/>
                  </a:cubicBezTo>
                  <a:close/>
                  <a:moveTo>
                    <a:pt x="10800" y="16691"/>
                  </a:moveTo>
                  <a:cubicBezTo>
                    <a:pt x="7547" y="16691"/>
                    <a:pt x="4909" y="14053"/>
                    <a:pt x="4909" y="10800"/>
                  </a:cubicBezTo>
                  <a:cubicBezTo>
                    <a:pt x="4909" y="7547"/>
                    <a:pt x="7547" y="4909"/>
                    <a:pt x="10800" y="4909"/>
                  </a:cubicBezTo>
                  <a:cubicBezTo>
                    <a:pt x="14053" y="4909"/>
                    <a:pt x="16691" y="7547"/>
                    <a:pt x="16691" y="10800"/>
                  </a:cubicBezTo>
                  <a:cubicBezTo>
                    <a:pt x="16691" y="14053"/>
                    <a:pt x="14053" y="16691"/>
                    <a:pt x="10800" y="16691"/>
                  </a:cubicBezTo>
                  <a:moveTo>
                    <a:pt x="10800" y="3927"/>
                  </a:moveTo>
                  <a:cubicBezTo>
                    <a:pt x="7004" y="3927"/>
                    <a:pt x="3927" y="7004"/>
                    <a:pt x="3927" y="10800"/>
                  </a:cubicBezTo>
                  <a:cubicBezTo>
                    <a:pt x="3927" y="14596"/>
                    <a:pt x="7004" y="17673"/>
                    <a:pt x="10800" y="17673"/>
                  </a:cubicBezTo>
                  <a:cubicBezTo>
                    <a:pt x="14596" y="17673"/>
                    <a:pt x="17673" y="14596"/>
                    <a:pt x="17673" y="10800"/>
                  </a:cubicBezTo>
                  <a:cubicBezTo>
                    <a:pt x="17673" y="7004"/>
                    <a:pt x="14596" y="3927"/>
                    <a:pt x="10800" y="3927"/>
                  </a:cubicBezTo>
                  <a:moveTo>
                    <a:pt x="10800" y="12764"/>
                  </a:moveTo>
                  <a:cubicBezTo>
                    <a:pt x="9716" y="12764"/>
                    <a:pt x="8836" y="11884"/>
                    <a:pt x="8836" y="10800"/>
                  </a:cubicBezTo>
                  <a:cubicBezTo>
                    <a:pt x="8836" y="9716"/>
                    <a:pt x="9716" y="8836"/>
                    <a:pt x="10800" y="8836"/>
                  </a:cubicBezTo>
                  <a:cubicBezTo>
                    <a:pt x="11884" y="8836"/>
                    <a:pt x="12764" y="9716"/>
                    <a:pt x="12764" y="10800"/>
                  </a:cubicBezTo>
                  <a:cubicBezTo>
                    <a:pt x="12764" y="11884"/>
                    <a:pt x="11884" y="12764"/>
                    <a:pt x="10800" y="12764"/>
                  </a:cubicBezTo>
                  <a:moveTo>
                    <a:pt x="10800" y="7855"/>
                  </a:moveTo>
                  <a:cubicBezTo>
                    <a:pt x="9173" y="7855"/>
                    <a:pt x="7855" y="9173"/>
                    <a:pt x="7855" y="10800"/>
                  </a:cubicBezTo>
                  <a:cubicBezTo>
                    <a:pt x="7855" y="12427"/>
                    <a:pt x="9173" y="13745"/>
                    <a:pt x="10800" y="13745"/>
                  </a:cubicBezTo>
                  <a:cubicBezTo>
                    <a:pt x="12427" y="13745"/>
                    <a:pt x="13745" y="12427"/>
                    <a:pt x="13745" y="10800"/>
                  </a:cubicBezTo>
                  <a:cubicBezTo>
                    <a:pt x="13745" y="9173"/>
                    <a:pt x="12427" y="7855"/>
                    <a:pt x="10800" y="7855"/>
                  </a:cubicBezTo>
                </a:path>
              </a:pathLst>
            </a:custGeom>
            <a:gradFill>
              <a:gsLst>
                <a:gs pos="0">
                  <a:schemeClr val="accent5">
                    <a:lumMod val="67000"/>
                  </a:schemeClr>
                </a:gs>
                <a:gs pos="48000">
                  <a:schemeClr val="accent3"/>
                </a:gs>
                <a:gs pos="100000">
                  <a:schemeClr val="accent6"/>
                </a:gs>
              </a:gsLst>
              <a:path path="circle">
                <a:fillToRect l="100000" t="100000"/>
              </a:path>
            </a:gradFill>
            <a:ln w="12700">
              <a:miter lim="400000"/>
            </a:ln>
          </p:spPr>
          <p:txBody>
            <a:bodyPr lIns="19045" tIns="19045" rIns="19045" bIns="19045" anchor="ctr"/>
            <a:lstStyle/>
            <a:p>
              <a:pPr defTabSz="228532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>
                <a:cs typeface="+mn-ea"/>
                <a:sym typeface="+mn-lt"/>
              </a:endParaRPr>
            </a:p>
          </p:txBody>
        </p: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4ED0A168-3F9E-B446-AD80-4EB399A10EF0}"/>
              </a:ext>
            </a:extLst>
          </p:cNvPr>
          <p:cNvGrpSpPr/>
          <p:nvPr/>
        </p:nvGrpSpPr>
        <p:grpSpPr>
          <a:xfrm>
            <a:off x="6172099" y="3326329"/>
            <a:ext cx="2126143" cy="790986"/>
            <a:chOff x="6064846" y="2015877"/>
            <a:chExt cx="2126143" cy="790986"/>
          </a:xfrm>
        </p:grpSpPr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F48BA968-3449-D54F-9AEA-334792952045}"/>
                </a:ext>
              </a:extLst>
            </p:cNvPr>
            <p:cNvSpPr/>
            <p:nvPr/>
          </p:nvSpPr>
          <p:spPr>
            <a:xfrm>
              <a:off x="6413532" y="2015877"/>
              <a:ext cx="1777457" cy="7909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sz="1200" dirty="0">
                  <a:cs typeface="+mn-ea"/>
                  <a:sym typeface="+mn-lt"/>
                </a:rPr>
                <a:t>The user can demonstrate on a projector or computer</a:t>
              </a:r>
            </a:p>
          </p:txBody>
        </p:sp>
        <p:sp>
          <p:nvSpPr>
            <p:cNvPr id="16" name="Shape 2774">
              <a:extLst>
                <a:ext uri="{FF2B5EF4-FFF2-40B4-BE49-F238E27FC236}">
                  <a16:creationId xmlns:a16="http://schemas.microsoft.com/office/drawing/2014/main" id="{0D631223-A338-8042-A9C6-38CBEE2E740D}"/>
                </a:ext>
              </a:extLst>
            </p:cNvPr>
            <p:cNvSpPr/>
            <p:nvPr/>
          </p:nvSpPr>
          <p:spPr>
            <a:xfrm>
              <a:off x="6064846" y="2162856"/>
              <a:ext cx="279328" cy="2793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618" y="2945"/>
                  </a:moveTo>
                  <a:lnTo>
                    <a:pt x="982" y="2945"/>
                  </a:lnTo>
                  <a:lnTo>
                    <a:pt x="982" y="1964"/>
                  </a:lnTo>
                  <a:lnTo>
                    <a:pt x="20618" y="1964"/>
                  </a:lnTo>
                  <a:cubicBezTo>
                    <a:pt x="20618" y="1964"/>
                    <a:pt x="20618" y="2945"/>
                    <a:pt x="20618" y="2945"/>
                  </a:cubicBezTo>
                  <a:close/>
                  <a:moveTo>
                    <a:pt x="19636" y="15709"/>
                  </a:moveTo>
                  <a:lnTo>
                    <a:pt x="1964" y="15709"/>
                  </a:lnTo>
                  <a:lnTo>
                    <a:pt x="1964" y="3927"/>
                  </a:lnTo>
                  <a:lnTo>
                    <a:pt x="19636" y="3927"/>
                  </a:lnTo>
                  <a:cubicBezTo>
                    <a:pt x="19636" y="3927"/>
                    <a:pt x="19636" y="15709"/>
                    <a:pt x="19636" y="15709"/>
                  </a:cubicBezTo>
                  <a:close/>
                  <a:moveTo>
                    <a:pt x="20618" y="982"/>
                  </a:moveTo>
                  <a:lnTo>
                    <a:pt x="11782" y="982"/>
                  </a:lnTo>
                  <a:cubicBezTo>
                    <a:pt x="11782" y="440"/>
                    <a:pt x="11342" y="0"/>
                    <a:pt x="10800" y="0"/>
                  </a:cubicBezTo>
                  <a:cubicBezTo>
                    <a:pt x="10257" y="0"/>
                    <a:pt x="9818" y="440"/>
                    <a:pt x="9818" y="982"/>
                  </a:cubicBezTo>
                  <a:lnTo>
                    <a:pt x="982" y="982"/>
                  </a:lnTo>
                  <a:cubicBezTo>
                    <a:pt x="439" y="982"/>
                    <a:pt x="0" y="1422"/>
                    <a:pt x="0" y="1964"/>
                  </a:cubicBezTo>
                  <a:lnTo>
                    <a:pt x="0" y="2945"/>
                  </a:lnTo>
                  <a:cubicBezTo>
                    <a:pt x="0" y="3488"/>
                    <a:pt x="439" y="3927"/>
                    <a:pt x="982" y="3927"/>
                  </a:cubicBezTo>
                  <a:lnTo>
                    <a:pt x="982" y="15709"/>
                  </a:lnTo>
                  <a:cubicBezTo>
                    <a:pt x="982" y="16252"/>
                    <a:pt x="1421" y="16691"/>
                    <a:pt x="1964" y="16691"/>
                  </a:cubicBezTo>
                  <a:lnTo>
                    <a:pt x="10309" y="16691"/>
                  </a:lnTo>
                  <a:lnTo>
                    <a:pt x="10309" y="17960"/>
                  </a:lnTo>
                  <a:lnTo>
                    <a:pt x="7507" y="20762"/>
                  </a:lnTo>
                  <a:cubicBezTo>
                    <a:pt x="7419" y="20851"/>
                    <a:pt x="7364" y="20974"/>
                    <a:pt x="7364" y="21109"/>
                  </a:cubicBezTo>
                  <a:cubicBezTo>
                    <a:pt x="7364" y="21380"/>
                    <a:pt x="7583" y="21600"/>
                    <a:pt x="7855" y="21600"/>
                  </a:cubicBezTo>
                  <a:cubicBezTo>
                    <a:pt x="7990" y="21600"/>
                    <a:pt x="8113" y="21545"/>
                    <a:pt x="8202" y="21456"/>
                  </a:cubicBezTo>
                  <a:lnTo>
                    <a:pt x="10800" y="18858"/>
                  </a:lnTo>
                  <a:lnTo>
                    <a:pt x="13398" y="21456"/>
                  </a:lnTo>
                  <a:cubicBezTo>
                    <a:pt x="13488" y="21545"/>
                    <a:pt x="13610" y="21600"/>
                    <a:pt x="13745" y="21600"/>
                  </a:cubicBezTo>
                  <a:cubicBezTo>
                    <a:pt x="14017" y="21600"/>
                    <a:pt x="14236" y="21380"/>
                    <a:pt x="14236" y="21109"/>
                  </a:cubicBezTo>
                  <a:cubicBezTo>
                    <a:pt x="14236" y="20974"/>
                    <a:pt x="14182" y="20851"/>
                    <a:pt x="14093" y="20762"/>
                  </a:cubicBezTo>
                  <a:lnTo>
                    <a:pt x="11291" y="17960"/>
                  </a:lnTo>
                  <a:lnTo>
                    <a:pt x="11291" y="16691"/>
                  </a:lnTo>
                  <a:lnTo>
                    <a:pt x="19636" y="16691"/>
                  </a:lnTo>
                  <a:cubicBezTo>
                    <a:pt x="20178" y="16691"/>
                    <a:pt x="20618" y="16252"/>
                    <a:pt x="20618" y="15709"/>
                  </a:cubicBezTo>
                  <a:lnTo>
                    <a:pt x="20618" y="3927"/>
                  </a:lnTo>
                  <a:cubicBezTo>
                    <a:pt x="21160" y="3927"/>
                    <a:pt x="21600" y="3488"/>
                    <a:pt x="21600" y="2945"/>
                  </a:cubicBezTo>
                  <a:lnTo>
                    <a:pt x="21600" y="1964"/>
                  </a:lnTo>
                  <a:cubicBezTo>
                    <a:pt x="21600" y="1422"/>
                    <a:pt x="21160" y="982"/>
                    <a:pt x="20618" y="982"/>
                  </a:cubicBezTo>
                  <a:moveTo>
                    <a:pt x="16200" y="5891"/>
                  </a:moveTo>
                  <a:cubicBezTo>
                    <a:pt x="16471" y="5891"/>
                    <a:pt x="16691" y="6111"/>
                    <a:pt x="16691" y="6382"/>
                  </a:cubicBezTo>
                  <a:cubicBezTo>
                    <a:pt x="16691" y="6653"/>
                    <a:pt x="16471" y="6873"/>
                    <a:pt x="16200" y="6873"/>
                  </a:cubicBezTo>
                  <a:cubicBezTo>
                    <a:pt x="15929" y="6873"/>
                    <a:pt x="15709" y="6653"/>
                    <a:pt x="15709" y="6382"/>
                  </a:cubicBezTo>
                  <a:cubicBezTo>
                    <a:pt x="15709" y="6111"/>
                    <a:pt x="15929" y="5891"/>
                    <a:pt x="16200" y="5891"/>
                  </a:cubicBezTo>
                  <a:moveTo>
                    <a:pt x="16200" y="7855"/>
                  </a:moveTo>
                  <a:cubicBezTo>
                    <a:pt x="17013" y="7855"/>
                    <a:pt x="17673" y="7196"/>
                    <a:pt x="17673" y="6382"/>
                  </a:cubicBezTo>
                  <a:cubicBezTo>
                    <a:pt x="17673" y="5569"/>
                    <a:pt x="17013" y="4909"/>
                    <a:pt x="16200" y="4909"/>
                  </a:cubicBezTo>
                  <a:cubicBezTo>
                    <a:pt x="15387" y="4909"/>
                    <a:pt x="14727" y="5569"/>
                    <a:pt x="14727" y="6382"/>
                  </a:cubicBezTo>
                  <a:cubicBezTo>
                    <a:pt x="14727" y="7196"/>
                    <a:pt x="15387" y="7855"/>
                    <a:pt x="16200" y="7855"/>
                  </a:cubicBezTo>
                  <a:moveTo>
                    <a:pt x="8422" y="8135"/>
                  </a:moveTo>
                  <a:lnTo>
                    <a:pt x="11926" y="11638"/>
                  </a:lnTo>
                  <a:cubicBezTo>
                    <a:pt x="12015" y="11727"/>
                    <a:pt x="12138" y="11782"/>
                    <a:pt x="12273" y="11782"/>
                  </a:cubicBezTo>
                  <a:cubicBezTo>
                    <a:pt x="12408" y="11782"/>
                    <a:pt x="12531" y="11727"/>
                    <a:pt x="12620" y="11638"/>
                  </a:cubicBezTo>
                  <a:lnTo>
                    <a:pt x="14183" y="10075"/>
                  </a:lnTo>
                  <a:lnTo>
                    <a:pt x="16200" y="12764"/>
                  </a:lnTo>
                  <a:lnTo>
                    <a:pt x="5336" y="12764"/>
                  </a:lnTo>
                  <a:cubicBezTo>
                    <a:pt x="5336" y="12764"/>
                    <a:pt x="8422" y="8135"/>
                    <a:pt x="8422" y="8135"/>
                  </a:cubicBezTo>
                  <a:close/>
                  <a:moveTo>
                    <a:pt x="4418" y="13745"/>
                  </a:moveTo>
                  <a:lnTo>
                    <a:pt x="17182" y="13745"/>
                  </a:lnTo>
                  <a:cubicBezTo>
                    <a:pt x="17453" y="13745"/>
                    <a:pt x="17673" y="13526"/>
                    <a:pt x="17673" y="13255"/>
                  </a:cubicBezTo>
                  <a:cubicBezTo>
                    <a:pt x="17673" y="13144"/>
                    <a:pt x="17630" y="13047"/>
                    <a:pt x="17568" y="12965"/>
                  </a:cubicBezTo>
                  <a:lnTo>
                    <a:pt x="17575" y="12960"/>
                  </a:lnTo>
                  <a:lnTo>
                    <a:pt x="14629" y="9033"/>
                  </a:lnTo>
                  <a:lnTo>
                    <a:pt x="14622" y="9038"/>
                  </a:lnTo>
                  <a:cubicBezTo>
                    <a:pt x="14533" y="8919"/>
                    <a:pt x="14397" y="8836"/>
                    <a:pt x="14236" y="8836"/>
                  </a:cubicBezTo>
                  <a:cubicBezTo>
                    <a:pt x="14101" y="8836"/>
                    <a:pt x="13978" y="8891"/>
                    <a:pt x="13889" y="8980"/>
                  </a:cubicBezTo>
                  <a:lnTo>
                    <a:pt x="12273" y="10597"/>
                  </a:lnTo>
                  <a:lnTo>
                    <a:pt x="8693" y="7017"/>
                  </a:lnTo>
                  <a:cubicBezTo>
                    <a:pt x="8604" y="6928"/>
                    <a:pt x="8481" y="6873"/>
                    <a:pt x="8345" y="6873"/>
                  </a:cubicBezTo>
                  <a:cubicBezTo>
                    <a:pt x="8175" y="6873"/>
                    <a:pt x="8033" y="6965"/>
                    <a:pt x="7945" y="7097"/>
                  </a:cubicBezTo>
                  <a:lnTo>
                    <a:pt x="7937" y="7091"/>
                  </a:lnTo>
                  <a:lnTo>
                    <a:pt x="4010" y="12982"/>
                  </a:lnTo>
                  <a:lnTo>
                    <a:pt x="4017" y="12988"/>
                  </a:lnTo>
                  <a:cubicBezTo>
                    <a:pt x="3965" y="13066"/>
                    <a:pt x="3927" y="13154"/>
                    <a:pt x="3927" y="13255"/>
                  </a:cubicBezTo>
                  <a:cubicBezTo>
                    <a:pt x="3927" y="13526"/>
                    <a:pt x="4147" y="13745"/>
                    <a:pt x="4418" y="13745"/>
                  </a:cubicBezTo>
                </a:path>
              </a:pathLst>
            </a:custGeom>
            <a:gradFill>
              <a:gsLst>
                <a:gs pos="0">
                  <a:schemeClr val="accent5">
                    <a:lumMod val="67000"/>
                  </a:schemeClr>
                </a:gs>
                <a:gs pos="48000">
                  <a:schemeClr val="accent3"/>
                </a:gs>
                <a:gs pos="100000">
                  <a:schemeClr val="accent6"/>
                </a:gs>
              </a:gsLst>
              <a:path path="circle">
                <a:fillToRect l="100000" t="100000"/>
              </a:path>
            </a:gradFill>
            <a:ln w="12700">
              <a:miter lim="400000"/>
            </a:ln>
          </p:spPr>
          <p:txBody>
            <a:bodyPr lIns="19045" tIns="19045" rIns="19045" bIns="19045" anchor="ctr"/>
            <a:lstStyle/>
            <a:p>
              <a:pPr defTabSz="228532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>
                <a:cs typeface="+mn-ea"/>
                <a:sym typeface="+mn-lt"/>
              </a:endParaRPr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E5A7AB1D-3B89-6C49-911D-C3A821434D35}"/>
              </a:ext>
            </a:extLst>
          </p:cNvPr>
          <p:cNvGrpSpPr/>
          <p:nvPr/>
        </p:nvGrpSpPr>
        <p:grpSpPr>
          <a:xfrm>
            <a:off x="8729536" y="3296731"/>
            <a:ext cx="2199302" cy="790986"/>
            <a:chOff x="8002514" y="2015877"/>
            <a:chExt cx="2199302" cy="790986"/>
          </a:xfrm>
        </p:grpSpPr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235FDF72-28BD-3347-BA0C-C037F74C387F}"/>
                </a:ext>
              </a:extLst>
            </p:cNvPr>
            <p:cNvSpPr/>
            <p:nvPr/>
          </p:nvSpPr>
          <p:spPr>
            <a:xfrm>
              <a:off x="8349927" y="2015877"/>
              <a:ext cx="1851889" cy="7909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sz="1200" dirty="0">
                  <a:cs typeface="+mn-ea"/>
                  <a:sym typeface="+mn-lt"/>
                </a:rPr>
                <a:t>The user can demonstrate on a projector or computer</a:t>
              </a:r>
            </a:p>
          </p:txBody>
        </p:sp>
        <p:sp>
          <p:nvSpPr>
            <p:cNvPr id="19" name="Shape 2784">
              <a:extLst>
                <a:ext uri="{FF2B5EF4-FFF2-40B4-BE49-F238E27FC236}">
                  <a16:creationId xmlns:a16="http://schemas.microsoft.com/office/drawing/2014/main" id="{1854B1B1-1CB2-5F4B-A3CF-069C4EB247D2}"/>
                </a:ext>
              </a:extLst>
            </p:cNvPr>
            <p:cNvSpPr/>
            <p:nvPr/>
          </p:nvSpPr>
          <p:spPr>
            <a:xfrm>
              <a:off x="8002514" y="2168250"/>
              <a:ext cx="279328" cy="2793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353" y="11229"/>
                  </a:moveTo>
                  <a:lnTo>
                    <a:pt x="20356" y="11234"/>
                  </a:lnTo>
                  <a:lnTo>
                    <a:pt x="11029" y="16143"/>
                  </a:lnTo>
                  <a:lnTo>
                    <a:pt x="11026" y="16138"/>
                  </a:lnTo>
                  <a:cubicBezTo>
                    <a:pt x="10957" y="16174"/>
                    <a:pt x="10883" y="16200"/>
                    <a:pt x="10800" y="16200"/>
                  </a:cubicBezTo>
                  <a:cubicBezTo>
                    <a:pt x="10717" y="16200"/>
                    <a:pt x="10643" y="16174"/>
                    <a:pt x="10574" y="16138"/>
                  </a:cubicBezTo>
                  <a:lnTo>
                    <a:pt x="10571" y="16143"/>
                  </a:lnTo>
                  <a:lnTo>
                    <a:pt x="1244" y="11234"/>
                  </a:lnTo>
                  <a:lnTo>
                    <a:pt x="1247" y="11229"/>
                  </a:lnTo>
                  <a:cubicBezTo>
                    <a:pt x="1091" y="11147"/>
                    <a:pt x="982" y="10988"/>
                    <a:pt x="982" y="10800"/>
                  </a:cubicBezTo>
                  <a:cubicBezTo>
                    <a:pt x="982" y="10612"/>
                    <a:pt x="1091" y="10453"/>
                    <a:pt x="1247" y="10371"/>
                  </a:cubicBezTo>
                  <a:lnTo>
                    <a:pt x="1244" y="10366"/>
                  </a:lnTo>
                  <a:lnTo>
                    <a:pt x="3562" y="9146"/>
                  </a:lnTo>
                  <a:lnTo>
                    <a:pt x="10113" y="12594"/>
                  </a:lnTo>
                  <a:lnTo>
                    <a:pt x="10117" y="12588"/>
                  </a:lnTo>
                  <a:cubicBezTo>
                    <a:pt x="10322" y="12697"/>
                    <a:pt x="10552" y="12764"/>
                    <a:pt x="10800" y="12764"/>
                  </a:cubicBezTo>
                  <a:cubicBezTo>
                    <a:pt x="11048" y="12764"/>
                    <a:pt x="11278" y="12697"/>
                    <a:pt x="11483" y="12588"/>
                  </a:cubicBezTo>
                  <a:lnTo>
                    <a:pt x="11486" y="12594"/>
                  </a:lnTo>
                  <a:lnTo>
                    <a:pt x="18038" y="9146"/>
                  </a:lnTo>
                  <a:lnTo>
                    <a:pt x="20356" y="10366"/>
                  </a:lnTo>
                  <a:lnTo>
                    <a:pt x="20353" y="10371"/>
                  </a:lnTo>
                  <a:cubicBezTo>
                    <a:pt x="20509" y="10453"/>
                    <a:pt x="20618" y="10612"/>
                    <a:pt x="20618" y="10800"/>
                  </a:cubicBezTo>
                  <a:cubicBezTo>
                    <a:pt x="20618" y="10988"/>
                    <a:pt x="20509" y="11147"/>
                    <a:pt x="20353" y="11229"/>
                  </a:cubicBezTo>
                  <a:moveTo>
                    <a:pt x="20356" y="14784"/>
                  </a:moveTo>
                  <a:lnTo>
                    <a:pt x="20353" y="14790"/>
                  </a:lnTo>
                  <a:cubicBezTo>
                    <a:pt x="20509" y="14872"/>
                    <a:pt x="20618" y="15030"/>
                    <a:pt x="20618" y="15218"/>
                  </a:cubicBezTo>
                  <a:cubicBezTo>
                    <a:pt x="20618" y="15407"/>
                    <a:pt x="20509" y="15565"/>
                    <a:pt x="20353" y="15647"/>
                  </a:cubicBezTo>
                  <a:lnTo>
                    <a:pt x="20356" y="15653"/>
                  </a:lnTo>
                  <a:lnTo>
                    <a:pt x="11029" y="20562"/>
                  </a:lnTo>
                  <a:lnTo>
                    <a:pt x="11026" y="20556"/>
                  </a:lnTo>
                  <a:cubicBezTo>
                    <a:pt x="10957" y="20592"/>
                    <a:pt x="10883" y="20618"/>
                    <a:pt x="10800" y="20618"/>
                  </a:cubicBezTo>
                  <a:cubicBezTo>
                    <a:pt x="10717" y="20618"/>
                    <a:pt x="10643" y="20592"/>
                    <a:pt x="10574" y="20556"/>
                  </a:cubicBezTo>
                  <a:lnTo>
                    <a:pt x="10571" y="20562"/>
                  </a:lnTo>
                  <a:lnTo>
                    <a:pt x="1244" y="15653"/>
                  </a:lnTo>
                  <a:lnTo>
                    <a:pt x="1247" y="15647"/>
                  </a:lnTo>
                  <a:cubicBezTo>
                    <a:pt x="1091" y="15565"/>
                    <a:pt x="982" y="15407"/>
                    <a:pt x="982" y="15218"/>
                  </a:cubicBezTo>
                  <a:cubicBezTo>
                    <a:pt x="982" y="15030"/>
                    <a:pt x="1091" y="14872"/>
                    <a:pt x="1247" y="14790"/>
                  </a:cubicBezTo>
                  <a:lnTo>
                    <a:pt x="1244" y="14784"/>
                  </a:lnTo>
                  <a:lnTo>
                    <a:pt x="3562" y="13564"/>
                  </a:lnTo>
                  <a:lnTo>
                    <a:pt x="10113" y="17012"/>
                  </a:lnTo>
                  <a:lnTo>
                    <a:pt x="10117" y="17006"/>
                  </a:lnTo>
                  <a:cubicBezTo>
                    <a:pt x="10322" y="17115"/>
                    <a:pt x="10552" y="17182"/>
                    <a:pt x="10800" y="17182"/>
                  </a:cubicBezTo>
                  <a:cubicBezTo>
                    <a:pt x="11048" y="17182"/>
                    <a:pt x="11278" y="17115"/>
                    <a:pt x="11483" y="17006"/>
                  </a:cubicBezTo>
                  <a:lnTo>
                    <a:pt x="11486" y="17012"/>
                  </a:lnTo>
                  <a:lnTo>
                    <a:pt x="18038" y="13564"/>
                  </a:lnTo>
                  <a:cubicBezTo>
                    <a:pt x="18038" y="13564"/>
                    <a:pt x="20356" y="14784"/>
                    <a:pt x="20356" y="14784"/>
                  </a:cubicBezTo>
                  <a:close/>
                  <a:moveTo>
                    <a:pt x="1244" y="6816"/>
                  </a:moveTo>
                  <a:lnTo>
                    <a:pt x="1247" y="6811"/>
                  </a:lnTo>
                  <a:cubicBezTo>
                    <a:pt x="1091" y="6728"/>
                    <a:pt x="982" y="6570"/>
                    <a:pt x="982" y="6382"/>
                  </a:cubicBezTo>
                  <a:cubicBezTo>
                    <a:pt x="982" y="6194"/>
                    <a:pt x="1091" y="6035"/>
                    <a:pt x="1247" y="5953"/>
                  </a:cubicBezTo>
                  <a:lnTo>
                    <a:pt x="1244" y="5947"/>
                  </a:lnTo>
                  <a:lnTo>
                    <a:pt x="10571" y="1038"/>
                  </a:lnTo>
                  <a:lnTo>
                    <a:pt x="10574" y="1044"/>
                  </a:lnTo>
                  <a:cubicBezTo>
                    <a:pt x="10643" y="1008"/>
                    <a:pt x="10717" y="982"/>
                    <a:pt x="10800" y="982"/>
                  </a:cubicBezTo>
                  <a:cubicBezTo>
                    <a:pt x="10883" y="982"/>
                    <a:pt x="10957" y="1008"/>
                    <a:pt x="11026" y="1044"/>
                  </a:cubicBezTo>
                  <a:lnTo>
                    <a:pt x="11029" y="1038"/>
                  </a:lnTo>
                  <a:lnTo>
                    <a:pt x="20356" y="5947"/>
                  </a:lnTo>
                  <a:lnTo>
                    <a:pt x="20353" y="5953"/>
                  </a:lnTo>
                  <a:cubicBezTo>
                    <a:pt x="20509" y="6035"/>
                    <a:pt x="20618" y="6194"/>
                    <a:pt x="20618" y="6382"/>
                  </a:cubicBezTo>
                  <a:cubicBezTo>
                    <a:pt x="20618" y="6570"/>
                    <a:pt x="20509" y="6728"/>
                    <a:pt x="20353" y="6811"/>
                  </a:cubicBezTo>
                  <a:lnTo>
                    <a:pt x="20356" y="6816"/>
                  </a:lnTo>
                  <a:lnTo>
                    <a:pt x="11029" y="11725"/>
                  </a:lnTo>
                  <a:lnTo>
                    <a:pt x="11026" y="11720"/>
                  </a:lnTo>
                  <a:cubicBezTo>
                    <a:pt x="10957" y="11756"/>
                    <a:pt x="10883" y="11782"/>
                    <a:pt x="10800" y="11782"/>
                  </a:cubicBezTo>
                  <a:cubicBezTo>
                    <a:pt x="10717" y="11782"/>
                    <a:pt x="10643" y="11756"/>
                    <a:pt x="10574" y="11720"/>
                  </a:cubicBezTo>
                  <a:lnTo>
                    <a:pt x="10571" y="11725"/>
                  </a:lnTo>
                  <a:cubicBezTo>
                    <a:pt x="10571" y="11725"/>
                    <a:pt x="1244" y="6816"/>
                    <a:pt x="1244" y="6816"/>
                  </a:cubicBezTo>
                  <a:close/>
                  <a:moveTo>
                    <a:pt x="21600" y="10800"/>
                  </a:moveTo>
                  <a:cubicBezTo>
                    <a:pt x="21600" y="10234"/>
                    <a:pt x="21278" y="9749"/>
                    <a:pt x="20810" y="9503"/>
                  </a:cubicBezTo>
                  <a:lnTo>
                    <a:pt x="20813" y="9497"/>
                  </a:lnTo>
                  <a:lnTo>
                    <a:pt x="19092" y="8591"/>
                  </a:lnTo>
                  <a:lnTo>
                    <a:pt x="20813" y="7685"/>
                  </a:lnTo>
                  <a:lnTo>
                    <a:pt x="20810" y="7679"/>
                  </a:lnTo>
                  <a:cubicBezTo>
                    <a:pt x="21278" y="7433"/>
                    <a:pt x="21600" y="6948"/>
                    <a:pt x="21600" y="6382"/>
                  </a:cubicBezTo>
                  <a:cubicBezTo>
                    <a:pt x="21600" y="5816"/>
                    <a:pt x="21278" y="5331"/>
                    <a:pt x="20810" y="5085"/>
                  </a:cubicBezTo>
                  <a:lnTo>
                    <a:pt x="20813" y="5079"/>
                  </a:lnTo>
                  <a:lnTo>
                    <a:pt x="11486" y="170"/>
                  </a:lnTo>
                  <a:lnTo>
                    <a:pt x="11483" y="175"/>
                  </a:lnTo>
                  <a:cubicBezTo>
                    <a:pt x="11278" y="67"/>
                    <a:pt x="11048" y="0"/>
                    <a:pt x="10800" y="0"/>
                  </a:cubicBezTo>
                  <a:cubicBezTo>
                    <a:pt x="10552" y="0"/>
                    <a:pt x="10322" y="67"/>
                    <a:pt x="10117" y="175"/>
                  </a:cubicBezTo>
                  <a:lnTo>
                    <a:pt x="10113" y="170"/>
                  </a:lnTo>
                  <a:lnTo>
                    <a:pt x="786" y="5079"/>
                  </a:lnTo>
                  <a:lnTo>
                    <a:pt x="790" y="5085"/>
                  </a:lnTo>
                  <a:cubicBezTo>
                    <a:pt x="322" y="5331"/>
                    <a:pt x="0" y="5816"/>
                    <a:pt x="0" y="6382"/>
                  </a:cubicBezTo>
                  <a:cubicBezTo>
                    <a:pt x="0" y="6948"/>
                    <a:pt x="322" y="7433"/>
                    <a:pt x="790" y="7679"/>
                  </a:cubicBezTo>
                  <a:lnTo>
                    <a:pt x="786" y="7685"/>
                  </a:lnTo>
                  <a:lnTo>
                    <a:pt x="2508" y="8591"/>
                  </a:lnTo>
                  <a:lnTo>
                    <a:pt x="786" y="9497"/>
                  </a:lnTo>
                  <a:lnTo>
                    <a:pt x="790" y="9503"/>
                  </a:lnTo>
                  <a:cubicBezTo>
                    <a:pt x="322" y="9749"/>
                    <a:pt x="0" y="10234"/>
                    <a:pt x="0" y="10800"/>
                  </a:cubicBezTo>
                  <a:cubicBezTo>
                    <a:pt x="0" y="11366"/>
                    <a:pt x="322" y="11851"/>
                    <a:pt x="790" y="12097"/>
                  </a:cubicBezTo>
                  <a:lnTo>
                    <a:pt x="786" y="12103"/>
                  </a:lnTo>
                  <a:lnTo>
                    <a:pt x="2508" y="13009"/>
                  </a:lnTo>
                  <a:lnTo>
                    <a:pt x="786" y="13915"/>
                  </a:lnTo>
                  <a:lnTo>
                    <a:pt x="790" y="13921"/>
                  </a:lnTo>
                  <a:cubicBezTo>
                    <a:pt x="322" y="14167"/>
                    <a:pt x="0" y="14652"/>
                    <a:pt x="0" y="15218"/>
                  </a:cubicBezTo>
                  <a:cubicBezTo>
                    <a:pt x="0" y="15784"/>
                    <a:pt x="322" y="16269"/>
                    <a:pt x="790" y="16515"/>
                  </a:cubicBezTo>
                  <a:lnTo>
                    <a:pt x="786" y="16521"/>
                  </a:lnTo>
                  <a:lnTo>
                    <a:pt x="10113" y="21430"/>
                  </a:lnTo>
                  <a:lnTo>
                    <a:pt x="10117" y="21425"/>
                  </a:lnTo>
                  <a:cubicBezTo>
                    <a:pt x="10322" y="21533"/>
                    <a:pt x="10552" y="21600"/>
                    <a:pt x="10800" y="21600"/>
                  </a:cubicBezTo>
                  <a:cubicBezTo>
                    <a:pt x="11048" y="21600"/>
                    <a:pt x="11278" y="21533"/>
                    <a:pt x="11483" y="21425"/>
                  </a:cubicBezTo>
                  <a:lnTo>
                    <a:pt x="11486" y="21430"/>
                  </a:lnTo>
                  <a:lnTo>
                    <a:pt x="20813" y="16521"/>
                  </a:lnTo>
                  <a:lnTo>
                    <a:pt x="20810" y="16515"/>
                  </a:lnTo>
                  <a:cubicBezTo>
                    <a:pt x="21278" y="16269"/>
                    <a:pt x="21600" y="15784"/>
                    <a:pt x="21600" y="15218"/>
                  </a:cubicBezTo>
                  <a:cubicBezTo>
                    <a:pt x="21600" y="14652"/>
                    <a:pt x="21278" y="14167"/>
                    <a:pt x="20810" y="13921"/>
                  </a:cubicBezTo>
                  <a:lnTo>
                    <a:pt x="20813" y="13915"/>
                  </a:lnTo>
                  <a:lnTo>
                    <a:pt x="19092" y="13009"/>
                  </a:lnTo>
                  <a:lnTo>
                    <a:pt x="20813" y="12103"/>
                  </a:lnTo>
                  <a:lnTo>
                    <a:pt x="20810" y="12097"/>
                  </a:lnTo>
                  <a:cubicBezTo>
                    <a:pt x="21278" y="11851"/>
                    <a:pt x="21600" y="11366"/>
                    <a:pt x="21600" y="10800"/>
                  </a:cubicBezTo>
                </a:path>
              </a:pathLst>
            </a:custGeom>
            <a:gradFill>
              <a:gsLst>
                <a:gs pos="0">
                  <a:schemeClr val="accent5">
                    <a:lumMod val="67000"/>
                  </a:schemeClr>
                </a:gs>
                <a:gs pos="48000">
                  <a:schemeClr val="accent3"/>
                </a:gs>
                <a:gs pos="100000">
                  <a:schemeClr val="accent6"/>
                </a:gs>
              </a:gsLst>
              <a:path path="circle">
                <a:fillToRect l="100000" t="100000"/>
              </a:path>
            </a:gradFill>
            <a:ln w="12700">
              <a:miter lim="400000"/>
            </a:ln>
          </p:spPr>
          <p:txBody>
            <a:bodyPr lIns="19045" tIns="19045" rIns="19045" bIns="19045" anchor="ctr"/>
            <a:lstStyle/>
            <a:p>
              <a:pPr defTabSz="228532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>
                <a:cs typeface="+mn-ea"/>
                <a:sym typeface="+mn-lt"/>
              </a:endParaRPr>
            </a:p>
          </p:txBody>
        </p:sp>
      </p:grpSp>
      <p:sp>
        <p:nvSpPr>
          <p:cNvPr id="20" name="Text Placeholder 33">
            <a:extLst>
              <a:ext uri="{FF2B5EF4-FFF2-40B4-BE49-F238E27FC236}">
                <a16:creationId xmlns:a16="http://schemas.microsoft.com/office/drawing/2014/main" id="{7A78ACA2-0233-A84E-9566-2C40211D0AFB}"/>
              </a:ext>
            </a:extLst>
          </p:cNvPr>
          <p:cNvSpPr txBox="1">
            <a:spLocks/>
          </p:cNvSpPr>
          <p:nvPr/>
        </p:nvSpPr>
        <p:spPr>
          <a:xfrm>
            <a:off x="6172100" y="4454664"/>
            <a:ext cx="2634557" cy="306195"/>
          </a:xfrm>
          <a:prstGeom prst="rect">
            <a:avLst/>
          </a:prstGeom>
        </p:spPr>
        <p:txBody>
          <a:bodyPr lIns="0" tIns="0" rIns="0" bIns="0"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AU" sz="1100" b="1" dirty="0">
                <a:latin typeface="+mn-lt"/>
                <a:cs typeface="+mn-ea"/>
                <a:sym typeface="+mn-lt"/>
              </a:rPr>
              <a:t>Steps Data Analysis</a:t>
            </a:r>
          </a:p>
        </p:txBody>
      </p:sp>
      <p:sp>
        <p:nvSpPr>
          <p:cNvPr id="21" name="Text Placeholder 32">
            <a:extLst>
              <a:ext uri="{FF2B5EF4-FFF2-40B4-BE49-F238E27FC236}">
                <a16:creationId xmlns:a16="http://schemas.microsoft.com/office/drawing/2014/main" id="{8C62F9AF-E12C-9F43-95D1-2AE335F9719D}"/>
              </a:ext>
            </a:extLst>
          </p:cNvPr>
          <p:cNvSpPr txBox="1">
            <a:spLocks/>
          </p:cNvSpPr>
          <p:nvPr/>
        </p:nvSpPr>
        <p:spPr>
          <a:xfrm>
            <a:off x="6172100" y="4760859"/>
            <a:ext cx="1604828" cy="983146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en-US" sz="1200" b="1" dirty="0">
                <a:solidFill>
                  <a:schemeClr val="accent2"/>
                </a:solidFill>
                <a:latin typeface="+mn-lt"/>
                <a:cs typeface="+mn-ea"/>
                <a:sym typeface="+mn-lt"/>
              </a:rPr>
              <a:t>Process Steps Information Analysis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2AFE37FC-ACAB-C347-A4E2-6F52D93E67DC}"/>
              </a:ext>
            </a:extLst>
          </p:cNvPr>
          <p:cNvSpPr/>
          <p:nvPr/>
        </p:nvSpPr>
        <p:spPr>
          <a:xfrm>
            <a:off x="7862872" y="4374473"/>
            <a:ext cx="3065966" cy="8258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>
                <a:cs typeface="+mn-ea"/>
                <a:sym typeface="+mn-lt"/>
              </a:rPr>
              <a:t>Your content to play here, or through paste in this box, and select only the text. Your content to play here</a:t>
            </a:r>
          </a:p>
        </p:txBody>
      </p:sp>
    </p:spTree>
    <p:extLst>
      <p:ext uri="{BB962C8B-B14F-4D97-AF65-F5344CB8AC3E}">
        <p14:creationId xmlns:p14="http://schemas.microsoft.com/office/powerpoint/2010/main" val="19492381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2000">
        <p14:prism/>
      </p:transition>
    </mc:Choice>
    <mc:Fallback xmlns="">
      <p:transition spd="slow" advTm="2000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4">
            <a:extLst>
              <a:ext uri="{FF2B5EF4-FFF2-40B4-BE49-F238E27FC236}">
                <a16:creationId xmlns:a16="http://schemas.microsoft.com/office/drawing/2014/main" id="{506B2885-75FE-8349-BAC5-E9515ED88FFD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6613526" y="912018"/>
            <a:ext cx="4860925" cy="5033963"/>
            <a:chOff x="4166" y="906"/>
            <a:chExt cx="3062" cy="3171"/>
          </a:xfrm>
        </p:grpSpPr>
        <p:sp>
          <p:nvSpPr>
            <p:cNvPr id="5" name="Freeform 5">
              <a:extLst>
                <a:ext uri="{FF2B5EF4-FFF2-40B4-BE49-F238E27FC236}">
                  <a16:creationId xmlns:a16="http://schemas.microsoft.com/office/drawing/2014/main" id="{005689AF-ECE5-2A43-8AD9-ADE2EF8320FC}"/>
                </a:ext>
              </a:extLst>
            </p:cNvPr>
            <p:cNvSpPr>
              <a:spLocks/>
            </p:cNvSpPr>
            <p:nvPr/>
          </p:nvSpPr>
          <p:spPr bwMode="auto">
            <a:xfrm>
              <a:off x="6382" y="1631"/>
              <a:ext cx="846" cy="1722"/>
            </a:xfrm>
            <a:custGeom>
              <a:avLst/>
              <a:gdLst>
                <a:gd name="T0" fmla="*/ 131 w 610"/>
                <a:gd name="T1" fmla="*/ 67 h 1241"/>
                <a:gd name="T2" fmla="*/ 427 w 610"/>
                <a:gd name="T3" fmla="*/ 67 h 1241"/>
                <a:gd name="T4" fmla="*/ 393 w 610"/>
                <a:gd name="T5" fmla="*/ 0 h 1241"/>
                <a:gd name="T6" fmla="*/ 524 w 610"/>
                <a:gd name="T7" fmla="*/ 0 h 1241"/>
                <a:gd name="T8" fmla="*/ 610 w 610"/>
                <a:gd name="T9" fmla="*/ 174 h 1241"/>
                <a:gd name="T10" fmla="*/ 524 w 610"/>
                <a:gd name="T11" fmla="*/ 348 h 1241"/>
                <a:gd name="T12" fmla="*/ 393 w 610"/>
                <a:gd name="T13" fmla="*/ 348 h 1241"/>
                <a:gd name="T14" fmla="*/ 427 w 610"/>
                <a:gd name="T15" fmla="*/ 280 h 1241"/>
                <a:gd name="T16" fmla="*/ 213 w 610"/>
                <a:gd name="T17" fmla="*/ 280 h 1241"/>
                <a:gd name="T18" fmla="*/ 213 w 610"/>
                <a:gd name="T19" fmla="*/ 961 h 1241"/>
                <a:gd name="T20" fmla="*/ 427 w 610"/>
                <a:gd name="T21" fmla="*/ 961 h 1241"/>
                <a:gd name="T22" fmla="*/ 393 w 610"/>
                <a:gd name="T23" fmla="*/ 893 h 1241"/>
                <a:gd name="T24" fmla="*/ 524 w 610"/>
                <a:gd name="T25" fmla="*/ 893 h 1241"/>
                <a:gd name="T26" fmla="*/ 610 w 610"/>
                <a:gd name="T27" fmla="*/ 1067 h 1241"/>
                <a:gd name="T28" fmla="*/ 524 w 610"/>
                <a:gd name="T29" fmla="*/ 1241 h 1241"/>
                <a:gd name="T30" fmla="*/ 393 w 610"/>
                <a:gd name="T31" fmla="*/ 1241 h 1241"/>
                <a:gd name="T32" fmla="*/ 427 w 610"/>
                <a:gd name="T33" fmla="*/ 1173 h 1241"/>
                <a:gd name="T34" fmla="*/ 131 w 610"/>
                <a:gd name="T35" fmla="*/ 1173 h 1241"/>
                <a:gd name="T36" fmla="*/ 0 w 610"/>
                <a:gd name="T37" fmla="*/ 1043 h 1241"/>
                <a:gd name="T38" fmla="*/ 0 w 610"/>
                <a:gd name="T39" fmla="*/ 198 h 1241"/>
                <a:gd name="T40" fmla="*/ 131 w 610"/>
                <a:gd name="T41" fmla="*/ 67 h 1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10" h="1241">
                  <a:moveTo>
                    <a:pt x="131" y="67"/>
                  </a:moveTo>
                  <a:cubicBezTo>
                    <a:pt x="427" y="67"/>
                    <a:pt x="427" y="67"/>
                    <a:pt x="427" y="67"/>
                  </a:cubicBezTo>
                  <a:cubicBezTo>
                    <a:pt x="393" y="0"/>
                    <a:pt x="393" y="0"/>
                    <a:pt x="393" y="0"/>
                  </a:cubicBezTo>
                  <a:cubicBezTo>
                    <a:pt x="524" y="0"/>
                    <a:pt x="524" y="0"/>
                    <a:pt x="524" y="0"/>
                  </a:cubicBezTo>
                  <a:cubicBezTo>
                    <a:pt x="610" y="174"/>
                    <a:pt x="610" y="174"/>
                    <a:pt x="610" y="174"/>
                  </a:cubicBezTo>
                  <a:cubicBezTo>
                    <a:pt x="524" y="348"/>
                    <a:pt x="524" y="348"/>
                    <a:pt x="524" y="348"/>
                  </a:cubicBezTo>
                  <a:cubicBezTo>
                    <a:pt x="393" y="348"/>
                    <a:pt x="393" y="348"/>
                    <a:pt x="393" y="348"/>
                  </a:cubicBezTo>
                  <a:cubicBezTo>
                    <a:pt x="427" y="280"/>
                    <a:pt x="427" y="280"/>
                    <a:pt x="427" y="280"/>
                  </a:cubicBezTo>
                  <a:cubicBezTo>
                    <a:pt x="213" y="280"/>
                    <a:pt x="213" y="280"/>
                    <a:pt x="213" y="280"/>
                  </a:cubicBezTo>
                  <a:cubicBezTo>
                    <a:pt x="213" y="507"/>
                    <a:pt x="213" y="734"/>
                    <a:pt x="213" y="961"/>
                  </a:cubicBezTo>
                  <a:cubicBezTo>
                    <a:pt x="427" y="961"/>
                    <a:pt x="427" y="961"/>
                    <a:pt x="427" y="961"/>
                  </a:cubicBezTo>
                  <a:cubicBezTo>
                    <a:pt x="393" y="893"/>
                    <a:pt x="393" y="893"/>
                    <a:pt x="393" y="893"/>
                  </a:cubicBezTo>
                  <a:cubicBezTo>
                    <a:pt x="524" y="893"/>
                    <a:pt x="524" y="893"/>
                    <a:pt x="524" y="893"/>
                  </a:cubicBezTo>
                  <a:cubicBezTo>
                    <a:pt x="610" y="1067"/>
                    <a:pt x="610" y="1067"/>
                    <a:pt x="610" y="1067"/>
                  </a:cubicBezTo>
                  <a:cubicBezTo>
                    <a:pt x="524" y="1241"/>
                    <a:pt x="524" y="1241"/>
                    <a:pt x="524" y="1241"/>
                  </a:cubicBezTo>
                  <a:cubicBezTo>
                    <a:pt x="393" y="1241"/>
                    <a:pt x="393" y="1241"/>
                    <a:pt x="393" y="1241"/>
                  </a:cubicBezTo>
                  <a:cubicBezTo>
                    <a:pt x="427" y="1173"/>
                    <a:pt x="427" y="1173"/>
                    <a:pt x="427" y="1173"/>
                  </a:cubicBezTo>
                  <a:cubicBezTo>
                    <a:pt x="131" y="1173"/>
                    <a:pt x="131" y="1173"/>
                    <a:pt x="131" y="1173"/>
                  </a:cubicBezTo>
                  <a:cubicBezTo>
                    <a:pt x="0" y="1043"/>
                    <a:pt x="0" y="1043"/>
                    <a:pt x="0" y="1043"/>
                  </a:cubicBezTo>
                  <a:cubicBezTo>
                    <a:pt x="0" y="761"/>
                    <a:pt x="0" y="480"/>
                    <a:pt x="0" y="198"/>
                  </a:cubicBezTo>
                  <a:cubicBezTo>
                    <a:pt x="131" y="67"/>
                    <a:pt x="131" y="67"/>
                    <a:pt x="131" y="67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6" name="Freeform 6">
              <a:extLst>
                <a:ext uri="{FF2B5EF4-FFF2-40B4-BE49-F238E27FC236}">
                  <a16:creationId xmlns:a16="http://schemas.microsoft.com/office/drawing/2014/main" id="{99B7273D-1763-D646-BA06-0FFAA894BB7B}"/>
                </a:ext>
              </a:extLst>
            </p:cNvPr>
            <p:cNvSpPr>
              <a:spLocks/>
            </p:cNvSpPr>
            <p:nvPr/>
          </p:nvSpPr>
          <p:spPr bwMode="auto">
            <a:xfrm>
              <a:off x="5458" y="906"/>
              <a:ext cx="483" cy="3171"/>
            </a:xfrm>
            <a:custGeom>
              <a:avLst/>
              <a:gdLst>
                <a:gd name="T0" fmla="*/ 67 w 348"/>
                <a:gd name="T1" fmla="*/ 2101 h 2285"/>
                <a:gd name="T2" fmla="*/ 0 w 348"/>
                <a:gd name="T3" fmla="*/ 2067 h 2285"/>
                <a:gd name="T4" fmla="*/ 0 w 348"/>
                <a:gd name="T5" fmla="*/ 2198 h 2285"/>
                <a:gd name="T6" fmla="*/ 174 w 348"/>
                <a:gd name="T7" fmla="*/ 2285 h 2285"/>
                <a:gd name="T8" fmla="*/ 348 w 348"/>
                <a:gd name="T9" fmla="*/ 2198 h 2285"/>
                <a:gd name="T10" fmla="*/ 347 w 348"/>
                <a:gd name="T11" fmla="*/ 2067 h 2285"/>
                <a:gd name="T12" fmla="*/ 280 w 348"/>
                <a:gd name="T13" fmla="*/ 2101 h 2285"/>
                <a:gd name="T14" fmla="*/ 280 w 348"/>
                <a:gd name="T15" fmla="*/ 184 h 2285"/>
                <a:gd name="T16" fmla="*/ 347 w 348"/>
                <a:gd name="T17" fmla="*/ 218 h 2285"/>
                <a:gd name="T18" fmla="*/ 348 w 348"/>
                <a:gd name="T19" fmla="*/ 87 h 2285"/>
                <a:gd name="T20" fmla="*/ 174 w 348"/>
                <a:gd name="T21" fmla="*/ 0 h 2285"/>
                <a:gd name="T22" fmla="*/ 0 w 348"/>
                <a:gd name="T23" fmla="*/ 87 h 2285"/>
                <a:gd name="T24" fmla="*/ 0 w 348"/>
                <a:gd name="T25" fmla="*/ 218 h 2285"/>
                <a:gd name="T26" fmla="*/ 67 w 348"/>
                <a:gd name="T27" fmla="*/ 184 h 2285"/>
                <a:gd name="T28" fmla="*/ 67 w 348"/>
                <a:gd name="T29" fmla="*/ 2101 h 2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48" h="2285">
                  <a:moveTo>
                    <a:pt x="67" y="2101"/>
                  </a:moveTo>
                  <a:cubicBezTo>
                    <a:pt x="0" y="2067"/>
                    <a:pt x="0" y="2067"/>
                    <a:pt x="0" y="2067"/>
                  </a:cubicBezTo>
                  <a:cubicBezTo>
                    <a:pt x="0" y="2198"/>
                    <a:pt x="0" y="2198"/>
                    <a:pt x="0" y="2198"/>
                  </a:cubicBezTo>
                  <a:cubicBezTo>
                    <a:pt x="174" y="2285"/>
                    <a:pt x="174" y="2285"/>
                    <a:pt x="174" y="2285"/>
                  </a:cubicBezTo>
                  <a:cubicBezTo>
                    <a:pt x="348" y="2198"/>
                    <a:pt x="348" y="2198"/>
                    <a:pt x="348" y="2198"/>
                  </a:cubicBezTo>
                  <a:cubicBezTo>
                    <a:pt x="347" y="2067"/>
                    <a:pt x="347" y="2067"/>
                    <a:pt x="347" y="2067"/>
                  </a:cubicBezTo>
                  <a:cubicBezTo>
                    <a:pt x="280" y="2101"/>
                    <a:pt x="280" y="2101"/>
                    <a:pt x="280" y="2101"/>
                  </a:cubicBezTo>
                  <a:cubicBezTo>
                    <a:pt x="280" y="1462"/>
                    <a:pt x="280" y="823"/>
                    <a:pt x="280" y="184"/>
                  </a:cubicBezTo>
                  <a:cubicBezTo>
                    <a:pt x="347" y="218"/>
                    <a:pt x="347" y="218"/>
                    <a:pt x="347" y="218"/>
                  </a:cubicBezTo>
                  <a:cubicBezTo>
                    <a:pt x="348" y="87"/>
                    <a:pt x="348" y="87"/>
                    <a:pt x="348" y="87"/>
                  </a:cubicBezTo>
                  <a:cubicBezTo>
                    <a:pt x="174" y="0"/>
                    <a:pt x="174" y="0"/>
                    <a:pt x="174" y="0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67" y="184"/>
                    <a:pt x="67" y="184"/>
                    <a:pt x="67" y="184"/>
                  </a:cubicBezTo>
                  <a:cubicBezTo>
                    <a:pt x="67" y="823"/>
                    <a:pt x="67" y="1462"/>
                    <a:pt x="67" y="210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7" name="Freeform 7">
              <a:extLst>
                <a:ext uri="{FF2B5EF4-FFF2-40B4-BE49-F238E27FC236}">
                  <a16:creationId xmlns:a16="http://schemas.microsoft.com/office/drawing/2014/main" id="{0FD66496-5C53-AE45-9F5C-C64899EA250C}"/>
                </a:ext>
              </a:extLst>
            </p:cNvPr>
            <p:cNvSpPr>
              <a:spLocks/>
            </p:cNvSpPr>
            <p:nvPr/>
          </p:nvSpPr>
          <p:spPr bwMode="auto">
            <a:xfrm>
              <a:off x="5961" y="1058"/>
              <a:ext cx="787" cy="2866"/>
            </a:xfrm>
            <a:custGeom>
              <a:avLst/>
              <a:gdLst>
                <a:gd name="T0" fmla="*/ 0 w 567"/>
                <a:gd name="T1" fmla="*/ 1649 h 2066"/>
                <a:gd name="T2" fmla="*/ 301 w 567"/>
                <a:gd name="T3" fmla="*/ 1950 h 2066"/>
                <a:gd name="T4" fmla="*/ 229 w 567"/>
                <a:gd name="T5" fmla="*/ 1974 h 2066"/>
                <a:gd name="T6" fmla="*/ 322 w 567"/>
                <a:gd name="T7" fmla="*/ 2066 h 2066"/>
                <a:gd name="T8" fmla="*/ 506 w 567"/>
                <a:gd name="T9" fmla="*/ 2005 h 2066"/>
                <a:gd name="T10" fmla="*/ 567 w 567"/>
                <a:gd name="T11" fmla="*/ 1821 h 2066"/>
                <a:gd name="T12" fmla="*/ 475 w 567"/>
                <a:gd name="T13" fmla="*/ 1728 h 2066"/>
                <a:gd name="T14" fmla="*/ 451 w 567"/>
                <a:gd name="T15" fmla="*/ 1800 h 2066"/>
                <a:gd name="T16" fmla="*/ 213 w 567"/>
                <a:gd name="T17" fmla="*/ 1561 h 2066"/>
                <a:gd name="T18" fmla="*/ 213 w 567"/>
                <a:gd name="T19" fmla="*/ 506 h 2066"/>
                <a:gd name="T20" fmla="*/ 451 w 567"/>
                <a:gd name="T21" fmla="*/ 267 h 2066"/>
                <a:gd name="T22" fmla="*/ 475 w 567"/>
                <a:gd name="T23" fmla="*/ 339 h 2066"/>
                <a:gd name="T24" fmla="*/ 567 w 567"/>
                <a:gd name="T25" fmla="*/ 246 h 2066"/>
                <a:gd name="T26" fmla="*/ 506 w 567"/>
                <a:gd name="T27" fmla="*/ 62 h 2066"/>
                <a:gd name="T28" fmla="*/ 322 w 567"/>
                <a:gd name="T29" fmla="*/ 0 h 2066"/>
                <a:gd name="T30" fmla="*/ 229 w 567"/>
                <a:gd name="T31" fmla="*/ 93 h 2066"/>
                <a:gd name="T32" fmla="*/ 301 w 567"/>
                <a:gd name="T33" fmla="*/ 117 h 2066"/>
                <a:gd name="T34" fmla="*/ 0 w 567"/>
                <a:gd name="T35" fmla="*/ 418 h 2066"/>
                <a:gd name="T36" fmla="*/ 0 w 567"/>
                <a:gd name="T37" fmla="*/ 1649 h 20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67" h="2066">
                  <a:moveTo>
                    <a:pt x="0" y="1649"/>
                  </a:moveTo>
                  <a:cubicBezTo>
                    <a:pt x="301" y="1950"/>
                    <a:pt x="301" y="1950"/>
                    <a:pt x="301" y="1950"/>
                  </a:cubicBezTo>
                  <a:cubicBezTo>
                    <a:pt x="229" y="1974"/>
                    <a:pt x="229" y="1974"/>
                    <a:pt x="229" y="1974"/>
                  </a:cubicBezTo>
                  <a:cubicBezTo>
                    <a:pt x="322" y="2066"/>
                    <a:pt x="322" y="2066"/>
                    <a:pt x="322" y="2066"/>
                  </a:cubicBezTo>
                  <a:cubicBezTo>
                    <a:pt x="506" y="2005"/>
                    <a:pt x="506" y="2005"/>
                    <a:pt x="506" y="2005"/>
                  </a:cubicBezTo>
                  <a:cubicBezTo>
                    <a:pt x="567" y="1821"/>
                    <a:pt x="567" y="1821"/>
                    <a:pt x="567" y="1821"/>
                  </a:cubicBezTo>
                  <a:cubicBezTo>
                    <a:pt x="475" y="1728"/>
                    <a:pt x="475" y="1728"/>
                    <a:pt x="475" y="1728"/>
                  </a:cubicBezTo>
                  <a:cubicBezTo>
                    <a:pt x="451" y="1800"/>
                    <a:pt x="451" y="1800"/>
                    <a:pt x="451" y="1800"/>
                  </a:cubicBezTo>
                  <a:cubicBezTo>
                    <a:pt x="213" y="1561"/>
                    <a:pt x="213" y="1561"/>
                    <a:pt x="213" y="1561"/>
                  </a:cubicBezTo>
                  <a:cubicBezTo>
                    <a:pt x="213" y="1209"/>
                    <a:pt x="213" y="858"/>
                    <a:pt x="213" y="506"/>
                  </a:cubicBezTo>
                  <a:cubicBezTo>
                    <a:pt x="451" y="267"/>
                    <a:pt x="451" y="267"/>
                    <a:pt x="451" y="267"/>
                  </a:cubicBezTo>
                  <a:cubicBezTo>
                    <a:pt x="475" y="339"/>
                    <a:pt x="475" y="339"/>
                    <a:pt x="475" y="339"/>
                  </a:cubicBezTo>
                  <a:cubicBezTo>
                    <a:pt x="567" y="246"/>
                    <a:pt x="567" y="246"/>
                    <a:pt x="567" y="246"/>
                  </a:cubicBezTo>
                  <a:cubicBezTo>
                    <a:pt x="506" y="62"/>
                    <a:pt x="506" y="62"/>
                    <a:pt x="506" y="62"/>
                  </a:cubicBezTo>
                  <a:cubicBezTo>
                    <a:pt x="322" y="0"/>
                    <a:pt x="322" y="0"/>
                    <a:pt x="322" y="0"/>
                  </a:cubicBezTo>
                  <a:cubicBezTo>
                    <a:pt x="229" y="93"/>
                    <a:pt x="229" y="93"/>
                    <a:pt x="229" y="93"/>
                  </a:cubicBezTo>
                  <a:cubicBezTo>
                    <a:pt x="301" y="117"/>
                    <a:pt x="301" y="117"/>
                    <a:pt x="301" y="117"/>
                  </a:cubicBezTo>
                  <a:cubicBezTo>
                    <a:pt x="0" y="418"/>
                    <a:pt x="0" y="418"/>
                    <a:pt x="0" y="418"/>
                  </a:cubicBezTo>
                  <a:cubicBezTo>
                    <a:pt x="0" y="828"/>
                    <a:pt x="0" y="1239"/>
                    <a:pt x="0" y="1649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8" name="Freeform 8">
              <a:extLst>
                <a:ext uri="{FF2B5EF4-FFF2-40B4-BE49-F238E27FC236}">
                  <a16:creationId xmlns:a16="http://schemas.microsoft.com/office/drawing/2014/main" id="{5F59A1A3-C321-5544-AE0C-168EAA896BC7}"/>
                </a:ext>
              </a:extLst>
            </p:cNvPr>
            <p:cNvSpPr>
              <a:spLocks/>
            </p:cNvSpPr>
            <p:nvPr/>
          </p:nvSpPr>
          <p:spPr bwMode="auto">
            <a:xfrm>
              <a:off x="4166" y="1631"/>
              <a:ext cx="846" cy="1722"/>
            </a:xfrm>
            <a:custGeom>
              <a:avLst/>
              <a:gdLst>
                <a:gd name="T0" fmla="*/ 480 w 610"/>
                <a:gd name="T1" fmla="*/ 67 h 1241"/>
                <a:gd name="T2" fmla="*/ 184 w 610"/>
                <a:gd name="T3" fmla="*/ 67 h 1241"/>
                <a:gd name="T4" fmla="*/ 218 w 610"/>
                <a:gd name="T5" fmla="*/ 0 h 1241"/>
                <a:gd name="T6" fmla="*/ 87 w 610"/>
                <a:gd name="T7" fmla="*/ 0 h 1241"/>
                <a:gd name="T8" fmla="*/ 0 w 610"/>
                <a:gd name="T9" fmla="*/ 174 h 1241"/>
                <a:gd name="T10" fmla="*/ 87 w 610"/>
                <a:gd name="T11" fmla="*/ 348 h 1241"/>
                <a:gd name="T12" fmla="*/ 218 w 610"/>
                <a:gd name="T13" fmla="*/ 348 h 1241"/>
                <a:gd name="T14" fmla="*/ 184 w 610"/>
                <a:gd name="T15" fmla="*/ 280 h 1241"/>
                <a:gd name="T16" fmla="*/ 398 w 610"/>
                <a:gd name="T17" fmla="*/ 280 h 1241"/>
                <a:gd name="T18" fmla="*/ 398 w 610"/>
                <a:gd name="T19" fmla="*/ 961 h 1241"/>
                <a:gd name="T20" fmla="*/ 184 w 610"/>
                <a:gd name="T21" fmla="*/ 961 h 1241"/>
                <a:gd name="T22" fmla="*/ 218 w 610"/>
                <a:gd name="T23" fmla="*/ 893 h 1241"/>
                <a:gd name="T24" fmla="*/ 87 w 610"/>
                <a:gd name="T25" fmla="*/ 893 h 1241"/>
                <a:gd name="T26" fmla="*/ 0 w 610"/>
                <a:gd name="T27" fmla="*/ 1067 h 1241"/>
                <a:gd name="T28" fmla="*/ 87 w 610"/>
                <a:gd name="T29" fmla="*/ 1241 h 1241"/>
                <a:gd name="T30" fmla="*/ 218 w 610"/>
                <a:gd name="T31" fmla="*/ 1241 h 1241"/>
                <a:gd name="T32" fmla="*/ 184 w 610"/>
                <a:gd name="T33" fmla="*/ 1173 h 1241"/>
                <a:gd name="T34" fmla="*/ 480 w 610"/>
                <a:gd name="T35" fmla="*/ 1173 h 1241"/>
                <a:gd name="T36" fmla="*/ 610 w 610"/>
                <a:gd name="T37" fmla="*/ 1043 h 1241"/>
                <a:gd name="T38" fmla="*/ 610 w 610"/>
                <a:gd name="T39" fmla="*/ 198 h 1241"/>
                <a:gd name="T40" fmla="*/ 480 w 610"/>
                <a:gd name="T41" fmla="*/ 67 h 1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10" h="1241">
                  <a:moveTo>
                    <a:pt x="480" y="67"/>
                  </a:moveTo>
                  <a:cubicBezTo>
                    <a:pt x="184" y="67"/>
                    <a:pt x="184" y="67"/>
                    <a:pt x="184" y="67"/>
                  </a:cubicBezTo>
                  <a:cubicBezTo>
                    <a:pt x="218" y="0"/>
                    <a:pt x="218" y="0"/>
                    <a:pt x="218" y="0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0" y="174"/>
                    <a:pt x="0" y="174"/>
                    <a:pt x="0" y="174"/>
                  </a:cubicBezTo>
                  <a:cubicBezTo>
                    <a:pt x="87" y="348"/>
                    <a:pt x="87" y="348"/>
                    <a:pt x="87" y="348"/>
                  </a:cubicBezTo>
                  <a:cubicBezTo>
                    <a:pt x="218" y="348"/>
                    <a:pt x="218" y="348"/>
                    <a:pt x="218" y="348"/>
                  </a:cubicBezTo>
                  <a:cubicBezTo>
                    <a:pt x="184" y="280"/>
                    <a:pt x="184" y="280"/>
                    <a:pt x="184" y="280"/>
                  </a:cubicBezTo>
                  <a:cubicBezTo>
                    <a:pt x="398" y="280"/>
                    <a:pt x="398" y="280"/>
                    <a:pt x="398" y="280"/>
                  </a:cubicBezTo>
                  <a:cubicBezTo>
                    <a:pt x="398" y="507"/>
                    <a:pt x="398" y="734"/>
                    <a:pt x="398" y="961"/>
                  </a:cubicBezTo>
                  <a:cubicBezTo>
                    <a:pt x="184" y="961"/>
                    <a:pt x="184" y="961"/>
                    <a:pt x="184" y="961"/>
                  </a:cubicBezTo>
                  <a:cubicBezTo>
                    <a:pt x="218" y="893"/>
                    <a:pt x="218" y="893"/>
                    <a:pt x="218" y="893"/>
                  </a:cubicBezTo>
                  <a:cubicBezTo>
                    <a:pt x="87" y="893"/>
                    <a:pt x="87" y="893"/>
                    <a:pt x="87" y="893"/>
                  </a:cubicBezTo>
                  <a:cubicBezTo>
                    <a:pt x="0" y="1067"/>
                    <a:pt x="0" y="1067"/>
                    <a:pt x="0" y="1067"/>
                  </a:cubicBezTo>
                  <a:cubicBezTo>
                    <a:pt x="87" y="1241"/>
                    <a:pt x="87" y="1241"/>
                    <a:pt x="87" y="1241"/>
                  </a:cubicBezTo>
                  <a:cubicBezTo>
                    <a:pt x="218" y="1241"/>
                    <a:pt x="218" y="1241"/>
                    <a:pt x="218" y="1241"/>
                  </a:cubicBezTo>
                  <a:cubicBezTo>
                    <a:pt x="184" y="1173"/>
                    <a:pt x="184" y="1173"/>
                    <a:pt x="184" y="1173"/>
                  </a:cubicBezTo>
                  <a:cubicBezTo>
                    <a:pt x="480" y="1173"/>
                    <a:pt x="480" y="1173"/>
                    <a:pt x="480" y="1173"/>
                  </a:cubicBezTo>
                  <a:cubicBezTo>
                    <a:pt x="610" y="1043"/>
                    <a:pt x="610" y="1043"/>
                    <a:pt x="610" y="1043"/>
                  </a:cubicBezTo>
                  <a:cubicBezTo>
                    <a:pt x="610" y="761"/>
                    <a:pt x="610" y="480"/>
                    <a:pt x="610" y="198"/>
                  </a:cubicBezTo>
                  <a:cubicBezTo>
                    <a:pt x="480" y="67"/>
                    <a:pt x="480" y="67"/>
                    <a:pt x="480" y="67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9" name="Freeform 9">
              <a:extLst>
                <a:ext uri="{FF2B5EF4-FFF2-40B4-BE49-F238E27FC236}">
                  <a16:creationId xmlns:a16="http://schemas.microsoft.com/office/drawing/2014/main" id="{1B90CC8D-BA91-0742-B0B8-E256BFFA13F0}"/>
                </a:ext>
              </a:extLst>
            </p:cNvPr>
            <p:cNvSpPr>
              <a:spLocks/>
            </p:cNvSpPr>
            <p:nvPr/>
          </p:nvSpPr>
          <p:spPr bwMode="auto">
            <a:xfrm>
              <a:off x="4646" y="1058"/>
              <a:ext cx="788" cy="2866"/>
            </a:xfrm>
            <a:custGeom>
              <a:avLst/>
              <a:gdLst>
                <a:gd name="T0" fmla="*/ 568 w 568"/>
                <a:gd name="T1" fmla="*/ 1649 h 2066"/>
                <a:gd name="T2" fmla="*/ 267 w 568"/>
                <a:gd name="T3" fmla="*/ 1950 h 2066"/>
                <a:gd name="T4" fmla="*/ 338 w 568"/>
                <a:gd name="T5" fmla="*/ 1974 h 2066"/>
                <a:gd name="T6" fmla="*/ 246 w 568"/>
                <a:gd name="T7" fmla="*/ 2066 h 2066"/>
                <a:gd name="T8" fmla="*/ 61 w 568"/>
                <a:gd name="T9" fmla="*/ 2005 h 2066"/>
                <a:gd name="T10" fmla="*/ 0 w 568"/>
                <a:gd name="T11" fmla="*/ 1821 h 2066"/>
                <a:gd name="T12" fmla="*/ 93 w 568"/>
                <a:gd name="T13" fmla="*/ 1728 h 2066"/>
                <a:gd name="T14" fmla="*/ 116 w 568"/>
                <a:gd name="T15" fmla="*/ 1800 h 2066"/>
                <a:gd name="T16" fmla="*/ 355 w 568"/>
                <a:gd name="T17" fmla="*/ 1561 h 2066"/>
                <a:gd name="T18" fmla="*/ 355 w 568"/>
                <a:gd name="T19" fmla="*/ 506 h 2066"/>
                <a:gd name="T20" fmla="*/ 116 w 568"/>
                <a:gd name="T21" fmla="*/ 267 h 2066"/>
                <a:gd name="T22" fmla="*/ 93 w 568"/>
                <a:gd name="T23" fmla="*/ 339 h 2066"/>
                <a:gd name="T24" fmla="*/ 0 w 568"/>
                <a:gd name="T25" fmla="*/ 246 h 2066"/>
                <a:gd name="T26" fmla="*/ 61 w 568"/>
                <a:gd name="T27" fmla="*/ 62 h 2066"/>
                <a:gd name="T28" fmla="*/ 246 w 568"/>
                <a:gd name="T29" fmla="*/ 0 h 2066"/>
                <a:gd name="T30" fmla="*/ 338 w 568"/>
                <a:gd name="T31" fmla="*/ 93 h 2066"/>
                <a:gd name="T32" fmla="*/ 267 w 568"/>
                <a:gd name="T33" fmla="*/ 117 h 2066"/>
                <a:gd name="T34" fmla="*/ 568 w 568"/>
                <a:gd name="T35" fmla="*/ 418 h 2066"/>
                <a:gd name="T36" fmla="*/ 568 w 568"/>
                <a:gd name="T37" fmla="*/ 1649 h 20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68" h="2066">
                  <a:moveTo>
                    <a:pt x="568" y="1649"/>
                  </a:moveTo>
                  <a:cubicBezTo>
                    <a:pt x="267" y="1950"/>
                    <a:pt x="267" y="1950"/>
                    <a:pt x="267" y="1950"/>
                  </a:cubicBezTo>
                  <a:cubicBezTo>
                    <a:pt x="338" y="1974"/>
                    <a:pt x="338" y="1974"/>
                    <a:pt x="338" y="1974"/>
                  </a:cubicBezTo>
                  <a:cubicBezTo>
                    <a:pt x="246" y="2066"/>
                    <a:pt x="246" y="2066"/>
                    <a:pt x="246" y="2066"/>
                  </a:cubicBezTo>
                  <a:cubicBezTo>
                    <a:pt x="61" y="2005"/>
                    <a:pt x="61" y="2005"/>
                    <a:pt x="61" y="2005"/>
                  </a:cubicBezTo>
                  <a:cubicBezTo>
                    <a:pt x="0" y="1821"/>
                    <a:pt x="0" y="1821"/>
                    <a:pt x="0" y="1821"/>
                  </a:cubicBezTo>
                  <a:cubicBezTo>
                    <a:pt x="93" y="1728"/>
                    <a:pt x="93" y="1728"/>
                    <a:pt x="93" y="1728"/>
                  </a:cubicBezTo>
                  <a:cubicBezTo>
                    <a:pt x="116" y="1800"/>
                    <a:pt x="116" y="1800"/>
                    <a:pt x="116" y="1800"/>
                  </a:cubicBezTo>
                  <a:cubicBezTo>
                    <a:pt x="355" y="1561"/>
                    <a:pt x="355" y="1561"/>
                    <a:pt x="355" y="1561"/>
                  </a:cubicBezTo>
                  <a:cubicBezTo>
                    <a:pt x="355" y="1209"/>
                    <a:pt x="355" y="858"/>
                    <a:pt x="355" y="506"/>
                  </a:cubicBezTo>
                  <a:cubicBezTo>
                    <a:pt x="116" y="267"/>
                    <a:pt x="116" y="267"/>
                    <a:pt x="116" y="267"/>
                  </a:cubicBezTo>
                  <a:cubicBezTo>
                    <a:pt x="93" y="339"/>
                    <a:pt x="93" y="339"/>
                    <a:pt x="93" y="339"/>
                  </a:cubicBezTo>
                  <a:cubicBezTo>
                    <a:pt x="0" y="246"/>
                    <a:pt x="0" y="246"/>
                    <a:pt x="0" y="246"/>
                  </a:cubicBezTo>
                  <a:cubicBezTo>
                    <a:pt x="61" y="62"/>
                    <a:pt x="61" y="62"/>
                    <a:pt x="61" y="62"/>
                  </a:cubicBezTo>
                  <a:cubicBezTo>
                    <a:pt x="246" y="0"/>
                    <a:pt x="246" y="0"/>
                    <a:pt x="246" y="0"/>
                  </a:cubicBezTo>
                  <a:cubicBezTo>
                    <a:pt x="338" y="93"/>
                    <a:pt x="338" y="93"/>
                    <a:pt x="338" y="93"/>
                  </a:cubicBezTo>
                  <a:cubicBezTo>
                    <a:pt x="267" y="117"/>
                    <a:pt x="267" y="117"/>
                    <a:pt x="267" y="117"/>
                  </a:cubicBezTo>
                  <a:cubicBezTo>
                    <a:pt x="568" y="418"/>
                    <a:pt x="568" y="418"/>
                    <a:pt x="568" y="418"/>
                  </a:cubicBezTo>
                  <a:cubicBezTo>
                    <a:pt x="568" y="828"/>
                    <a:pt x="568" y="1239"/>
                    <a:pt x="568" y="164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sp>
        <p:nvSpPr>
          <p:cNvPr id="10" name="TextBox 9">
            <a:extLst>
              <a:ext uri="{FF2B5EF4-FFF2-40B4-BE49-F238E27FC236}">
                <a16:creationId xmlns:a16="http://schemas.microsoft.com/office/drawing/2014/main" id="{C5EF53A5-2105-354B-84CD-AE051F252D86}"/>
              </a:ext>
            </a:extLst>
          </p:cNvPr>
          <p:cNvSpPr txBox="1"/>
          <p:nvPr/>
        </p:nvSpPr>
        <p:spPr>
          <a:xfrm>
            <a:off x="808722" y="1372396"/>
            <a:ext cx="4988807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en-US" sz="2400" dirty="0">
                <a:cs typeface="+mn-ea"/>
                <a:sym typeface="+mn-lt"/>
              </a:rPr>
              <a:t>The user can demonstrate on a projector or computer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BC847EEE-9BFA-344C-9C14-50A49898E1B7}"/>
              </a:ext>
            </a:extLst>
          </p:cNvPr>
          <p:cNvSpPr/>
          <p:nvPr/>
        </p:nvSpPr>
        <p:spPr>
          <a:xfrm>
            <a:off x="808722" y="2138370"/>
            <a:ext cx="4864539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cs typeface="+mn-ea"/>
                <a:sym typeface="+mn-lt"/>
              </a:rPr>
              <a:t>This text will not appear in a consistent order. Using default text is a simple way to create the appearance of content without having to create it. Humans are creative beings. If it is not real text, they will focus on the design.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0700A39F-6B82-0F45-A4F7-847D39DB6CF1}"/>
              </a:ext>
            </a:extLst>
          </p:cNvPr>
          <p:cNvGrpSpPr/>
          <p:nvPr/>
        </p:nvGrpSpPr>
        <p:grpSpPr>
          <a:xfrm>
            <a:off x="814467" y="3821496"/>
            <a:ext cx="5485811" cy="769649"/>
            <a:chOff x="6101350" y="4500002"/>
            <a:chExt cx="5485811" cy="769649"/>
          </a:xfrm>
        </p:grpSpPr>
        <p:sp>
          <p:nvSpPr>
            <p:cNvPr id="13" name="Donut 12">
              <a:extLst>
                <a:ext uri="{FF2B5EF4-FFF2-40B4-BE49-F238E27FC236}">
                  <a16:creationId xmlns:a16="http://schemas.microsoft.com/office/drawing/2014/main" id="{9A80936D-8128-FE46-885A-4856286057D1}"/>
                </a:ext>
              </a:extLst>
            </p:cNvPr>
            <p:cNvSpPr/>
            <p:nvPr/>
          </p:nvSpPr>
          <p:spPr>
            <a:xfrm>
              <a:off x="10317804" y="4500002"/>
              <a:ext cx="708704" cy="731273"/>
            </a:xfrm>
            <a:prstGeom prst="donut">
              <a:avLst/>
            </a:prstGeom>
            <a:solidFill>
              <a:srgbClr val="D8DAD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14" name="Block Arc 13">
              <a:extLst>
                <a:ext uri="{FF2B5EF4-FFF2-40B4-BE49-F238E27FC236}">
                  <a16:creationId xmlns:a16="http://schemas.microsoft.com/office/drawing/2014/main" id="{F900556C-B3F2-AA44-89C3-474C5CD11841}"/>
                </a:ext>
              </a:extLst>
            </p:cNvPr>
            <p:cNvSpPr/>
            <p:nvPr/>
          </p:nvSpPr>
          <p:spPr>
            <a:xfrm>
              <a:off x="10317804" y="4508846"/>
              <a:ext cx="708704" cy="731273"/>
            </a:xfrm>
            <a:prstGeom prst="blockArc">
              <a:avLst>
                <a:gd name="adj1" fmla="val 15313566"/>
                <a:gd name="adj2" fmla="val 9303865"/>
                <a:gd name="adj3" fmla="val 25694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15" name="Text Placeholder 33">
              <a:extLst>
                <a:ext uri="{FF2B5EF4-FFF2-40B4-BE49-F238E27FC236}">
                  <a16:creationId xmlns:a16="http://schemas.microsoft.com/office/drawing/2014/main" id="{8F22F3DB-7508-264D-945D-3AC839A4928B}"/>
                </a:ext>
              </a:extLst>
            </p:cNvPr>
            <p:cNvSpPr txBox="1">
              <a:spLocks/>
            </p:cNvSpPr>
            <p:nvPr/>
          </p:nvSpPr>
          <p:spPr>
            <a:xfrm flipH="1">
              <a:off x="11136838" y="4654843"/>
              <a:ext cx="450323" cy="262003"/>
            </a:xfrm>
            <a:prstGeom prst="rect">
              <a:avLst/>
            </a:prstGeom>
          </p:spPr>
          <p:txBody>
            <a:bodyPr lIns="0" tIns="0" rIns="0" bIns="0"/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en-AU" sz="1600" b="1" dirty="0">
                  <a:solidFill>
                    <a:schemeClr val="accent4"/>
                  </a:solidFill>
                  <a:latin typeface="+mn-lt"/>
                  <a:cs typeface="+mn-ea"/>
                  <a:sym typeface="+mn-lt"/>
                </a:rPr>
                <a:t>60%</a:t>
              </a:r>
            </a:p>
          </p:txBody>
        </p:sp>
        <p:sp>
          <p:nvSpPr>
            <p:cNvPr id="16" name="Text Placeholder 32">
              <a:extLst>
                <a:ext uri="{FF2B5EF4-FFF2-40B4-BE49-F238E27FC236}">
                  <a16:creationId xmlns:a16="http://schemas.microsoft.com/office/drawing/2014/main" id="{64213D16-CAF1-C94C-B62E-4589A0E64815}"/>
                </a:ext>
              </a:extLst>
            </p:cNvPr>
            <p:cNvSpPr txBox="1">
              <a:spLocks/>
            </p:cNvSpPr>
            <p:nvPr/>
          </p:nvSpPr>
          <p:spPr>
            <a:xfrm flipH="1">
              <a:off x="11136838" y="4928506"/>
              <a:ext cx="450323" cy="206556"/>
            </a:xfrm>
            <a:prstGeom prst="rect">
              <a:avLst/>
            </a:prstGeom>
          </p:spPr>
          <p:txBody>
            <a:bodyPr lIns="0" tIns="0" rIns="0" bIns="0">
              <a:noAutofit/>
            </a:bodyPr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en-US" sz="1000" b="1" dirty="0">
                  <a:latin typeface="+mn-lt"/>
                  <a:cs typeface="+mn-ea"/>
                  <a:sym typeface="+mn-lt"/>
                </a:rPr>
                <a:t>Type D</a:t>
              </a:r>
            </a:p>
          </p:txBody>
        </p:sp>
        <p:grpSp>
          <p:nvGrpSpPr>
            <p:cNvPr id="17" name="Group 16">
              <a:extLst>
                <a:ext uri="{FF2B5EF4-FFF2-40B4-BE49-F238E27FC236}">
                  <a16:creationId xmlns:a16="http://schemas.microsoft.com/office/drawing/2014/main" id="{8A2CBCF1-1CB9-D443-8FAD-7C3FF66787A7}"/>
                </a:ext>
              </a:extLst>
            </p:cNvPr>
            <p:cNvGrpSpPr/>
            <p:nvPr/>
          </p:nvGrpSpPr>
          <p:grpSpPr>
            <a:xfrm>
              <a:off x="6101350" y="4535203"/>
              <a:ext cx="708704" cy="731856"/>
              <a:chOff x="6815964" y="4544568"/>
              <a:chExt cx="802117" cy="779299"/>
            </a:xfrm>
          </p:grpSpPr>
          <p:sp>
            <p:nvSpPr>
              <p:cNvPr id="29" name="Donut 28">
                <a:extLst>
                  <a:ext uri="{FF2B5EF4-FFF2-40B4-BE49-F238E27FC236}">
                    <a16:creationId xmlns:a16="http://schemas.microsoft.com/office/drawing/2014/main" id="{FA889DE0-04A1-1C4B-9E56-80F7BC257AF0}"/>
                  </a:ext>
                </a:extLst>
              </p:cNvPr>
              <p:cNvSpPr/>
              <p:nvPr/>
            </p:nvSpPr>
            <p:spPr>
              <a:xfrm>
                <a:off x="6815964" y="4545189"/>
                <a:ext cx="802117" cy="778678"/>
              </a:xfrm>
              <a:prstGeom prst="donut">
                <a:avLst/>
              </a:prstGeom>
              <a:solidFill>
                <a:srgbClr val="D8DAD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 dirty="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0" name="Block Arc 29">
                <a:extLst>
                  <a:ext uri="{FF2B5EF4-FFF2-40B4-BE49-F238E27FC236}">
                    <a16:creationId xmlns:a16="http://schemas.microsoft.com/office/drawing/2014/main" id="{F6A89918-A4E2-3C48-8295-2C126E7750CA}"/>
                  </a:ext>
                </a:extLst>
              </p:cNvPr>
              <p:cNvSpPr/>
              <p:nvPr/>
            </p:nvSpPr>
            <p:spPr>
              <a:xfrm>
                <a:off x="6815964" y="4544568"/>
                <a:ext cx="802117" cy="778678"/>
              </a:xfrm>
              <a:prstGeom prst="blockArc">
                <a:avLst>
                  <a:gd name="adj1" fmla="val 16263629"/>
                  <a:gd name="adj2" fmla="val 4832971"/>
                  <a:gd name="adj3" fmla="val 24220"/>
                </a:avLst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18" name="Text Placeholder 33">
              <a:extLst>
                <a:ext uri="{FF2B5EF4-FFF2-40B4-BE49-F238E27FC236}">
                  <a16:creationId xmlns:a16="http://schemas.microsoft.com/office/drawing/2014/main" id="{D946514D-CDE1-1349-8423-B1B97FF6E845}"/>
                </a:ext>
              </a:extLst>
            </p:cNvPr>
            <p:cNvSpPr txBox="1">
              <a:spLocks/>
            </p:cNvSpPr>
            <p:nvPr/>
          </p:nvSpPr>
          <p:spPr>
            <a:xfrm flipH="1">
              <a:off x="6888806" y="4674586"/>
              <a:ext cx="450323" cy="262003"/>
            </a:xfrm>
            <a:prstGeom prst="rect">
              <a:avLst/>
            </a:prstGeom>
          </p:spPr>
          <p:txBody>
            <a:bodyPr lIns="0" tIns="0" rIns="0" bIns="0"/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en-AU" sz="1600" b="1" dirty="0">
                  <a:solidFill>
                    <a:schemeClr val="accent1"/>
                  </a:solidFill>
                  <a:latin typeface="+mn-lt"/>
                  <a:cs typeface="+mn-ea"/>
                  <a:sym typeface="+mn-lt"/>
                </a:rPr>
                <a:t>20%</a:t>
              </a:r>
            </a:p>
          </p:txBody>
        </p:sp>
        <p:sp>
          <p:nvSpPr>
            <p:cNvPr id="19" name="Text Placeholder 32">
              <a:extLst>
                <a:ext uri="{FF2B5EF4-FFF2-40B4-BE49-F238E27FC236}">
                  <a16:creationId xmlns:a16="http://schemas.microsoft.com/office/drawing/2014/main" id="{CB4DFC16-3763-F24F-B1BC-03E6CF880F12}"/>
                </a:ext>
              </a:extLst>
            </p:cNvPr>
            <p:cNvSpPr txBox="1">
              <a:spLocks/>
            </p:cNvSpPr>
            <p:nvPr/>
          </p:nvSpPr>
          <p:spPr>
            <a:xfrm flipH="1">
              <a:off x="6888806" y="4948249"/>
              <a:ext cx="450323" cy="206556"/>
            </a:xfrm>
            <a:prstGeom prst="rect">
              <a:avLst/>
            </a:prstGeom>
          </p:spPr>
          <p:txBody>
            <a:bodyPr lIns="0" tIns="0" rIns="0" bIns="0">
              <a:noAutofit/>
            </a:bodyPr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en-US" sz="1000" b="1" dirty="0">
                  <a:latin typeface="+mn-lt"/>
                  <a:cs typeface="+mn-ea"/>
                  <a:sym typeface="+mn-lt"/>
                </a:rPr>
                <a:t>Type A</a:t>
              </a:r>
            </a:p>
          </p:txBody>
        </p:sp>
        <p:grpSp>
          <p:nvGrpSpPr>
            <p:cNvPr id="20" name="Group 19">
              <a:extLst>
                <a:ext uri="{FF2B5EF4-FFF2-40B4-BE49-F238E27FC236}">
                  <a16:creationId xmlns:a16="http://schemas.microsoft.com/office/drawing/2014/main" id="{F38CE72D-2E0D-654A-8E8B-60184DB5A4E4}"/>
                </a:ext>
              </a:extLst>
            </p:cNvPr>
            <p:cNvGrpSpPr/>
            <p:nvPr/>
          </p:nvGrpSpPr>
          <p:grpSpPr>
            <a:xfrm>
              <a:off x="7451303" y="4537743"/>
              <a:ext cx="708704" cy="731857"/>
              <a:chOff x="6815964" y="4544567"/>
              <a:chExt cx="802117" cy="779300"/>
            </a:xfrm>
          </p:grpSpPr>
          <p:sp>
            <p:nvSpPr>
              <p:cNvPr id="27" name="Donut 26">
                <a:extLst>
                  <a:ext uri="{FF2B5EF4-FFF2-40B4-BE49-F238E27FC236}">
                    <a16:creationId xmlns:a16="http://schemas.microsoft.com/office/drawing/2014/main" id="{D1C52B9A-6D26-2244-9742-2B287250ADBD}"/>
                  </a:ext>
                </a:extLst>
              </p:cNvPr>
              <p:cNvSpPr/>
              <p:nvPr/>
            </p:nvSpPr>
            <p:spPr>
              <a:xfrm>
                <a:off x="6815964" y="4545189"/>
                <a:ext cx="802117" cy="778678"/>
              </a:xfrm>
              <a:prstGeom prst="donut">
                <a:avLst/>
              </a:prstGeom>
              <a:solidFill>
                <a:srgbClr val="D8DAD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 dirty="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8" name="Block Arc 27">
                <a:extLst>
                  <a:ext uri="{FF2B5EF4-FFF2-40B4-BE49-F238E27FC236}">
                    <a16:creationId xmlns:a16="http://schemas.microsoft.com/office/drawing/2014/main" id="{8BB78623-42C8-AA42-BCFB-6737B92A5483}"/>
                  </a:ext>
                </a:extLst>
              </p:cNvPr>
              <p:cNvSpPr/>
              <p:nvPr/>
            </p:nvSpPr>
            <p:spPr>
              <a:xfrm>
                <a:off x="6815964" y="4544567"/>
                <a:ext cx="802117" cy="778678"/>
              </a:xfrm>
              <a:prstGeom prst="blockArc">
                <a:avLst>
                  <a:gd name="adj1" fmla="val 16263629"/>
                  <a:gd name="adj2" fmla="val 5366597"/>
                  <a:gd name="adj3" fmla="val 23937"/>
                </a:avLst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21" name="Text Placeholder 33">
              <a:extLst>
                <a:ext uri="{FF2B5EF4-FFF2-40B4-BE49-F238E27FC236}">
                  <a16:creationId xmlns:a16="http://schemas.microsoft.com/office/drawing/2014/main" id="{AE2067B5-3946-D247-A4B0-E2E8A0C9E502}"/>
                </a:ext>
              </a:extLst>
            </p:cNvPr>
            <p:cNvSpPr txBox="1">
              <a:spLocks/>
            </p:cNvSpPr>
            <p:nvPr/>
          </p:nvSpPr>
          <p:spPr>
            <a:xfrm flipH="1">
              <a:off x="8253796" y="4677711"/>
              <a:ext cx="450323" cy="262002"/>
            </a:xfrm>
            <a:prstGeom prst="rect">
              <a:avLst/>
            </a:prstGeom>
          </p:spPr>
          <p:txBody>
            <a:bodyPr lIns="0" tIns="0" rIns="0" bIns="0"/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en-AU" sz="1600" b="1" dirty="0">
                  <a:solidFill>
                    <a:schemeClr val="accent2"/>
                  </a:solidFill>
                  <a:latin typeface="+mn-lt"/>
                  <a:cs typeface="+mn-ea"/>
                  <a:sym typeface="+mn-lt"/>
                </a:rPr>
                <a:t>50%</a:t>
              </a:r>
            </a:p>
          </p:txBody>
        </p:sp>
        <p:sp>
          <p:nvSpPr>
            <p:cNvPr id="22" name="Text Placeholder 32">
              <a:extLst>
                <a:ext uri="{FF2B5EF4-FFF2-40B4-BE49-F238E27FC236}">
                  <a16:creationId xmlns:a16="http://schemas.microsoft.com/office/drawing/2014/main" id="{EEE6DE71-70DF-C544-BB01-4C88CC0EB43F}"/>
                </a:ext>
              </a:extLst>
            </p:cNvPr>
            <p:cNvSpPr txBox="1">
              <a:spLocks/>
            </p:cNvSpPr>
            <p:nvPr/>
          </p:nvSpPr>
          <p:spPr>
            <a:xfrm flipH="1">
              <a:off x="8253797" y="4951374"/>
              <a:ext cx="450323" cy="206556"/>
            </a:xfrm>
            <a:prstGeom prst="rect">
              <a:avLst/>
            </a:prstGeom>
          </p:spPr>
          <p:txBody>
            <a:bodyPr lIns="0" tIns="0" rIns="0" bIns="0">
              <a:noAutofit/>
            </a:bodyPr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en-US" sz="1000" b="1" dirty="0">
                  <a:latin typeface="+mn-lt"/>
                  <a:cs typeface="+mn-ea"/>
                  <a:sym typeface="+mn-lt"/>
                </a:rPr>
                <a:t>Type B</a:t>
              </a:r>
            </a:p>
          </p:txBody>
        </p:sp>
        <p:sp>
          <p:nvSpPr>
            <p:cNvPr id="23" name="Donut 22">
              <a:extLst>
                <a:ext uri="{FF2B5EF4-FFF2-40B4-BE49-F238E27FC236}">
                  <a16:creationId xmlns:a16="http://schemas.microsoft.com/office/drawing/2014/main" id="{0FC8167F-A0A8-B541-A39F-F6BB50905E77}"/>
                </a:ext>
              </a:extLst>
            </p:cNvPr>
            <p:cNvSpPr/>
            <p:nvPr/>
          </p:nvSpPr>
          <p:spPr>
            <a:xfrm>
              <a:off x="8928167" y="4538326"/>
              <a:ext cx="708704" cy="731273"/>
            </a:xfrm>
            <a:prstGeom prst="donut">
              <a:avLst/>
            </a:prstGeom>
            <a:solidFill>
              <a:srgbClr val="D8DAD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24" name="Block Arc 23">
              <a:extLst>
                <a:ext uri="{FF2B5EF4-FFF2-40B4-BE49-F238E27FC236}">
                  <a16:creationId xmlns:a16="http://schemas.microsoft.com/office/drawing/2014/main" id="{C7B8B387-4EC9-E940-BEDC-6C8F44ED27D1}"/>
                </a:ext>
              </a:extLst>
            </p:cNvPr>
            <p:cNvSpPr/>
            <p:nvPr/>
          </p:nvSpPr>
          <p:spPr>
            <a:xfrm>
              <a:off x="8928167" y="4538378"/>
              <a:ext cx="708704" cy="731273"/>
            </a:xfrm>
            <a:prstGeom prst="blockArc">
              <a:avLst>
                <a:gd name="adj1" fmla="val 15313566"/>
                <a:gd name="adj2" fmla="val 11272707"/>
                <a:gd name="adj3" fmla="val 24966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25" name="Text Placeholder 33">
              <a:extLst>
                <a:ext uri="{FF2B5EF4-FFF2-40B4-BE49-F238E27FC236}">
                  <a16:creationId xmlns:a16="http://schemas.microsoft.com/office/drawing/2014/main" id="{060BC123-236E-F745-BB06-60FDE52DA439}"/>
                </a:ext>
              </a:extLst>
            </p:cNvPr>
            <p:cNvSpPr txBox="1">
              <a:spLocks/>
            </p:cNvSpPr>
            <p:nvPr/>
          </p:nvSpPr>
          <p:spPr>
            <a:xfrm flipH="1">
              <a:off x="9715623" y="4677126"/>
              <a:ext cx="450323" cy="262003"/>
            </a:xfrm>
            <a:prstGeom prst="rect">
              <a:avLst/>
            </a:prstGeom>
          </p:spPr>
          <p:txBody>
            <a:bodyPr lIns="0" tIns="0" rIns="0" bIns="0"/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en-AU" sz="1600" b="1" dirty="0">
                  <a:solidFill>
                    <a:schemeClr val="accent3"/>
                  </a:solidFill>
                  <a:latin typeface="+mn-lt"/>
                  <a:cs typeface="+mn-ea"/>
                  <a:sym typeface="+mn-lt"/>
                </a:rPr>
                <a:t>80%</a:t>
              </a:r>
            </a:p>
          </p:txBody>
        </p:sp>
        <p:sp>
          <p:nvSpPr>
            <p:cNvPr id="26" name="Text Placeholder 32">
              <a:extLst>
                <a:ext uri="{FF2B5EF4-FFF2-40B4-BE49-F238E27FC236}">
                  <a16:creationId xmlns:a16="http://schemas.microsoft.com/office/drawing/2014/main" id="{6D5B38EF-F4CA-CB45-8437-8D418EB8B7AE}"/>
                </a:ext>
              </a:extLst>
            </p:cNvPr>
            <p:cNvSpPr txBox="1">
              <a:spLocks/>
            </p:cNvSpPr>
            <p:nvPr/>
          </p:nvSpPr>
          <p:spPr>
            <a:xfrm flipH="1">
              <a:off x="9715623" y="4950789"/>
              <a:ext cx="450323" cy="206556"/>
            </a:xfrm>
            <a:prstGeom prst="rect">
              <a:avLst/>
            </a:prstGeom>
          </p:spPr>
          <p:txBody>
            <a:bodyPr lIns="0" tIns="0" rIns="0" bIns="0">
              <a:noAutofit/>
            </a:bodyPr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en-US" sz="1000" b="1" dirty="0">
                  <a:latin typeface="+mn-lt"/>
                  <a:cs typeface="+mn-ea"/>
                  <a:sym typeface="+mn-lt"/>
                </a:rPr>
                <a:t>Type C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6830452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2000">
        <p14:prism/>
      </p:transition>
    </mc:Choice>
    <mc:Fallback xmlns="">
      <p:transition spd="slow" advTm="2000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4" name="Circle C"/>
          <p:cNvSpPr>
            <a:spLocks noChangeArrowheads="1"/>
          </p:cNvSpPr>
          <p:nvPr/>
        </p:nvSpPr>
        <p:spPr bwMode="auto">
          <a:xfrm>
            <a:off x="4248151" y="1590676"/>
            <a:ext cx="952500" cy="949325"/>
          </a:xfrm>
          <a:prstGeom prst="ellipse">
            <a:avLst/>
          </a:prstGeom>
          <a:solidFill>
            <a:srgbClr val="EDEEE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cs typeface="+mn-ea"/>
              <a:sym typeface="+mn-lt"/>
            </a:endParaRPr>
          </a:p>
        </p:txBody>
      </p:sp>
      <p:sp>
        <p:nvSpPr>
          <p:cNvPr id="2055" name="Circle B"/>
          <p:cNvSpPr>
            <a:spLocks noChangeArrowheads="1"/>
          </p:cNvSpPr>
          <p:nvPr/>
        </p:nvSpPr>
        <p:spPr bwMode="auto">
          <a:xfrm>
            <a:off x="5492751" y="1693864"/>
            <a:ext cx="954088" cy="950913"/>
          </a:xfrm>
          <a:prstGeom prst="ellipse">
            <a:avLst/>
          </a:prstGeom>
          <a:solidFill>
            <a:srgbClr val="EDEEE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cs typeface="+mn-ea"/>
              <a:sym typeface="+mn-lt"/>
            </a:endParaRPr>
          </a:p>
        </p:txBody>
      </p:sp>
      <p:sp>
        <p:nvSpPr>
          <p:cNvPr id="2056" name="Circle A"/>
          <p:cNvSpPr>
            <a:spLocks noChangeArrowheads="1"/>
          </p:cNvSpPr>
          <p:nvPr/>
        </p:nvSpPr>
        <p:spPr bwMode="auto">
          <a:xfrm>
            <a:off x="6948488" y="2008188"/>
            <a:ext cx="954088" cy="947738"/>
          </a:xfrm>
          <a:prstGeom prst="ellipse">
            <a:avLst/>
          </a:prstGeom>
          <a:solidFill>
            <a:srgbClr val="EDEEE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cs typeface="+mn-ea"/>
              <a:sym typeface="+mn-lt"/>
            </a:endParaRPr>
          </a:p>
        </p:txBody>
      </p:sp>
      <p:sp>
        <p:nvSpPr>
          <p:cNvPr id="2057" name="Circle D"/>
          <p:cNvSpPr>
            <a:spLocks noChangeArrowheads="1"/>
          </p:cNvSpPr>
          <p:nvPr/>
        </p:nvSpPr>
        <p:spPr bwMode="auto">
          <a:xfrm>
            <a:off x="4740276" y="3214689"/>
            <a:ext cx="952500" cy="950913"/>
          </a:xfrm>
          <a:prstGeom prst="ellipse">
            <a:avLst/>
          </a:prstGeom>
          <a:solidFill>
            <a:srgbClr val="EDEEE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cs typeface="+mn-ea"/>
              <a:sym typeface="+mn-lt"/>
            </a:endParaRPr>
          </a:p>
        </p:txBody>
      </p:sp>
      <p:sp>
        <p:nvSpPr>
          <p:cNvPr id="2058" name="Circle F"/>
          <p:cNvSpPr>
            <a:spLocks noChangeArrowheads="1"/>
          </p:cNvSpPr>
          <p:nvPr/>
        </p:nvSpPr>
        <p:spPr bwMode="auto">
          <a:xfrm>
            <a:off x="4852988" y="4451351"/>
            <a:ext cx="952500" cy="950913"/>
          </a:xfrm>
          <a:prstGeom prst="ellipse">
            <a:avLst/>
          </a:prstGeom>
          <a:solidFill>
            <a:srgbClr val="EDEEE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cs typeface="+mn-ea"/>
              <a:sym typeface="+mn-lt"/>
            </a:endParaRPr>
          </a:p>
        </p:txBody>
      </p:sp>
      <p:sp>
        <p:nvSpPr>
          <p:cNvPr id="9221" name="Puzzle icon"/>
          <p:cNvSpPr>
            <a:spLocks noEditPoints="1"/>
          </p:cNvSpPr>
          <p:nvPr/>
        </p:nvSpPr>
        <p:spPr bwMode="auto">
          <a:xfrm>
            <a:off x="7191283" y="2245845"/>
            <a:ext cx="450850" cy="450850"/>
          </a:xfrm>
          <a:custGeom>
            <a:avLst/>
            <a:gdLst/>
            <a:ahLst/>
            <a:cxnLst>
              <a:cxn ang="0">
                <a:pos x="241" y="256"/>
              </a:cxn>
              <a:cxn ang="0">
                <a:pos x="226" y="241"/>
              </a:cxn>
              <a:cxn ang="0">
                <a:pos x="196" y="256"/>
              </a:cxn>
              <a:cxn ang="0">
                <a:pos x="211" y="241"/>
              </a:cxn>
              <a:cxn ang="0">
                <a:pos x="196" y="256"/>
              </a:cxn>
              <a:cxn ang="0">
                <a:pos x="270" y="256"/>
              </a:cxn>
              <a:cxn ang="0">
                <a:pos x="255" y="241"/>
              </a:cxn>
              <a:cxn ang="0">
                <a:pos x="307" y="0"/>
              </a:cxn>
              <a:cxn ang="0">
                <a:pos x="150" y="7"/>
              </a:cxn>
              <a:cxn ang="0">
                <a:pos x="157" y="63"/>
              </a:cxn>
              <a:cxn ang="0">
                <a:pos x="193" y="82"/>
              </a:cxn>
              <a:cxn ang="0">
                <a:pos x="157" y="102"/>
              </a:cxn>
              <a:cxn ang="0">
                <a:pos x="150" y="150"/>
              </a:cxn>
              <a:cxn ang="0">
                <a:pos x="116" y="140"/>
              </a:cxn>
              <a:cxn ang="0">
                <a:pos x="48" y="140"/>
              </a:cxn>
              <a:cxn ang="0">
                <a:pos x="7" y="150"/>
              </a:cxn>
              <a:cxn ang="0">
                <a:pos x="0" y="307"/>
              </a:cxn>
              <a:cxn ang="0">
                <a:pos x="157" y="315"/>
              </a:cxn>
              <a:cxn ang="0">
                <a:pos x="164" y="259"/>
              </a:cxn>
              <a:cxn ang="0">
                <a:pos x="140" y="252"/>
              </a:cxn>
              <a:cxn ang="0">
                <a:pos x="140" y="213"/>
              </a:cxn>
              <a:cxn ang="0">
                <a:pos x="164" y="205"/>
              </a:cxn>
              <a:cxn ang="0">
                <a:pos x="198" y="165"/>
              </a:cxn>
              <a:cxn ang="0">
                <a:pos x="232" y="208"/>
              </a:cxn>
              <a:cxn ang="0">
                <a:pos x="266" y="165"/>
              </a:cxn>
              <a:cxn ang="0">
                <a:pos x="314" y="157"/>
              </a:cxn>
              <a:cxn ang="0">
                <a:pos x="307" y="0"/>
              </a:cxn>
              <a:cxn ang="0">
                <a:pos x="140" y="198"/>
              </a:cxn>
              <a:cxn ang="0">
                <a:pos x="140" y="266"/>
              </a:cxn>
              <a:cxn ang="0">
                <a:pos x="150" y="300"/>
              </a:cxn>
              <a:cxn ang="0">
                <a:pos x="14" y="165"/>
              </a:cxn>
              <a:cxn ang="0">
                <a:pos x="63" y="157"/>
              </a:cxn>
              <a:cxn ang="0">
                <a:pos x="82" y="121"/>
              </a:cxn>
              <a:cxn ang="0">
                <a:pos x="101" y="157"/>
              </a:cxn>
              <a:cxn ang="0">
                <a:pos x="150" y="165"/>
              </a:cxn>
              <a:cxn ang="0">
                <a:pos x="300" y="150"/>
              </a:cxn>
              <a:cxn ang="0">
                <a:pos x="251" y="157"/>
              </a:cxn>
              <a:cxn ang="0">
                <a:pos x="232" y="194"/>
              </a:cxn>
              <a:cxn ang="0">
                <a:pos x="212" y="157"/>
              </a:cxn>
              <a:cxn ang="0">
                <a:pos x="164" y="150"/>
              </a:cxn>
              <a:cxn ang="0">
                <a:pos x="174" y="117"/>
              </a:cxn>
              <a:cxn ang="0">
                <a:pos x="174" y="48"/>
              </a:cxn>
              <a:cxn ang="0">
                <a:pos x="164" y="15"/>
              </a:cxn>
              <a:cxn ang="0">
                <a:pos x="300" y="150"/>
              </a:cxn>
            </a:cxnLst>
            <a:rect l="0" t="0" r="r" b="b"/>
            <a:pathLst>
              <a:path w="314" h="315">
                <a:moveTo>
                  <a:pt x="226" y="256"/>
                </a:moveTo>
                <a:cubicBezTo>
                  <a:pt x="241" y="256"/>
                  <a:pt x="241" y="256"/>
                  <a:pt x="241" y="256"/>
                </a:cubicBezTo>
                <a:cubicBezTo>
                  <a:pt x="241" y="241"/>
                  <a:pt x="241" y="241"/>
                  <a:pt x="241" y="241"/>
                </a:cubicBezTo>
                <a:cubicBezTo>
                  <a:pt x="226" y="241"/>
                  <a:pt x="226" y="241"/>
                  <a:pt x="226" y="241"/>
                </a:cubicBezTo>
                <a:lnTo>
                  <a:pt x="226" y="256"/>
                </a:lnTo>
                <a:close/>
                <a:moveTo>
                  <a:pt x="196" y="256"/>
                </a:moveTo>
                <a:cubicBezTo>
                  <a:pt x="211" y="256"/>
                  <a:pt x="211" y="256"/>
                  <a:pt x="211" y="256"/>
                </a:cubicBezTo>
                <a:cubicBezTo>
                  <a:pt x="211" y="241"/>
                  <a:pt x="211" y="241"/>
                  <a:pt x="211" y="241"/>
                </a:cubicBezTo>
                <a:cubicBezTo>
                  <a:pt x="196" y="241"/>
                  <a:pt x="196" y="241"/>
                  <a:pt x="196" y="241"/>
                </a:cubicBezTo>
                <a:lnTo>
                  <a:pt x="196" y="256"/>
                </a:lnTo>
                <a:close/>
                <a:moveTo>
                  <a:pt x="255" y="256"/>
                </a:moveTo>
                <a:cubicBezTo>
                  <a:pt x="270" y="256"/>
                  <a:pt x="270" y="256"/>
                  <a:pt x="270" y="256"/>
                </a:cubicBezTo>
                <a:cubicBezTo>
                  <a:pt x="270" y="241"/>
                  <a:pt x="270" y="241"/>
                  <a:pt x="270" y="241"/>
                </a:cubicBezTo>
                <a:cubicBezTo>
                  <a:pt x="255" y="241"/>
                  <a:pt x="255" y="241"/>
                  <a:pt x="255" y="241"/>
                </a:cubicBezTo>
                <a:lnTo>
                  <a:pt x="255" y="256"/>
                </a:lnTo>
                <a:close/>
                <a:moveTo>
                  <a:pt x="307" y="0"/>
                </a:moveTo>
                <a:cubicBezTo>
                  <a:pt x="157" y="0"/>
                  <a:pt x="157" y="0"/>
                  <a:pt x="157" y="0"/>
                </a:cubicBezTo>
                <a:cubicBezTo>
                  <a:pt x="153" y="0"/>
                  <a:pt x="150" y="3"/>
                  <a:pt x="150" y="7"/>
                </a:cubicBezTo>
                <a:cubicBezTo>
                  <a:pt x="150" y="56"/>
                  <a:pt x="150" y="56"/>
                  <a:pt x="150" y="56"/>
                </a:cubicBezTo>
                <a:cubicBezTo>
                  <a:pt x="150" y="60"/>
                  <a:pt x="153" y="63"/>
                  <a:pt x="157" y="63"/>
                </a:cubicBezTo>
                <a:cubicBezTo>
                  <a:pt x="174" y="63"/>
                  <a:pt x="174" y="63"/>
                  <a:pt x="174" y="63"/>
                </a:cubicBezTo>
                <a:cubicBezTo>
                  <a:pt x="184" y="63"/>
                  <a:pt x="193" y="72"/>
                  <a:pt x="193" y="82"/>
                </a:cubicBezTo>
                <a:cubicBezTo>
                  <a:pt x="193" y="93"/>
                  <a:pt x="184" y="102"/>
                  <a:pt x="174" y="102"/>
                </a:cubicBezTo>
                <a:cubicBezTo>
                  <a:pt x="157" y="102"/>
                  <a:pt x="157" y="102"/>
                  <a:pt x="157" y="102"/>
                </a:cubicBezTo>
                <a:cubicBezTo>
                  <a:pt x="153" y="102"/>
                  <a:pt x="150" y="105"/>
                  <a:pt x="150" y="109"/>
                </a:cubicBezTo>
                <a:cubicBezTo>
                  <a:pt x="150" y="150"/>
                  <a:pt x="150" y="150"/>
                  <a:pt x="150" y="150"/>
                </a:cubicBezTo>
                <a:cubicBezTo>
                  <a:pt x="116" y="150"/>
                  <a:pt x="116" y="150"/>
                  <a:pt x="116" y="150"/>
                </a:cubicBezTo>
                <a:cubicBezTo>
                  <a:pt x="116" y="140"/>
                  <a:pt x="116" y="140"/>
                  <a:pt x="116" y="140"/>
                </a:cubicBezTo>
                <a:cubicBezTo>
                  <a:pt x="116" y="122"/>
                  <a:pt x="101" y="106"/>
                  <a:pt x="82" y="106"/>
                </a:cubicBezTo>
                <a:cubicBezTo>
                  <a:pt x="63" y="106"/>
                  <a:pt x="48" y="122"/>
                  <a:pt x="48" y="140"/>
                </a:cubicBezTo>
                <a:cubicBezTo>
                  <a:pt x="48" y="150"/>
                  <a:pt x="48" y="150"/>
                  <a:pt x="48" y="150"/>
                </a:cubicBezTo>
                <a:cubicBezTo>
                  <a:pt x="7" y="150"/>
                  <a:pt x="7" y="150"/>
                  <a:pt x="7" y="150"/>
                </a:cubicBezTo>
                <a:cubicBezTo>
                  <a:pt x="3" y="150"/>
                  <a:pt x="0" y="153"/>
                  <a:pt x="0" y="157"/>
                </a:cubicBezTo>
                <a:cubicBezTo>
                  <a:pt x="0" y="307"/>
                  <a:pt x="0" y="307"/>
                  <a:pt x="0" y="307"/>
                </a:cubicBezTo>
                <a:cubicBezTo>
                  <a:pt x="0" y="311"/>
                  <a:pt x="3" y="315"/>
                  <a:pt x="7" y="315"/>
                </a:cubicBezTo>
                <a:cubicBezTo>
                  <a:pt x="157" y="315"/>
                  <a:pt x="157" y="315"/>
                  <a:pt x="157" y="315"/>
                </a:cubicBezTo>
                <a:cubicBezTo>
                  <a:pt x="161" y="315"/>
                  <a:pt x="164" y="311"/>
                  <a:pt x="164" y="307"/>
                </a:cubicBezTo>
                <a:cubicBezTo>
                  <a:pt x="164" y="259"/>
                  <a:pt x="164" y="259"/>
                  <a:pt x="164" y="259"/>
                </a:cubicBezTo>
                <a:cubicBezTo>
                  <a:pt x="164" y="255"/>
                  <a:pt x="161" y="252"/>
                  <a:pt x="157" y="252"/>
                </a:cubicBezTo>
                <a:cubicBezTo>
                  <a:pt x="140" y="252"/>
                  <a:pt x="140" y="252"/>
                  <a:pt x="140" y="252"/>
                </a:cubicBezTo>
                <a:cubicBezTo>
                  <a:pt x="130" y="252"/>
                  <a:pt x="121" y="243"/>
                  <a:pt x="121" y="232"/>
                </a:cubicBezTo>
                <a:cubicBezTo>
                  <a:pt x="121" y="222"/>
                  <a:pt x="130" y="213"/>
                  <a:pt x="140" y="213"/>
                </a:cubicBezTo>
                <a:cubicBezTo>
                  <a:pt x="157" y="213"/>
                  <a:pt x="157" y="213"/>
                  <a:pt x="157" y="213"/>
                </a:cubicBezTo>
                <a:cubicBezTo>
                  <a:pt x="161" y="213"/>
                  <a:pt x="164" y="210"/>
                  <a:pt x="164" y="205"/>
                </a:cubicBezTo>
                <a:cubicBezTo>
                  <a:pt x="164" y="165"/>
                  <a:pt x="164" y="165"/>
                  <a:pt x="164" y="165"/>
                </a:cubicBezTo>
                <a:cubicBezTo>
                  <a:pt x="198" y="165"/>
                  <a:pt x="198" y="165"/>
                  <a:pt x="198" y="165"/>
                </a:cubicBezTo>
                <a:cubicBezTo>
                  <a:pt x="198" y="174"/>
                  <a:pt x="198" y="174"/>
                  <a:pt x="198" y="174"/>
                </a:cubicBezTo>
                <a:cubicBezTo>
                  <a:pt x="198" y="193"/>
                  <a:pt x="213" y="208"/>
                  <a:pt x="232" y="208"/>
                </a:cubicBezTo>
                <a:cubicBezTo>
                  <a:pt x="251" y="208"/>
                  <a:pt x="266" y="193"/>
                  <a:pt x="266" y="174"/>
                </a:cubicBezTo>
                <a:cubicBezTo>
                  <a:pt x="266" y="165"/>
                  <a:pt x="266" y="165"/>
                  <a:pt x="266" y="165"/>
                </a:cubicBezTo>
                <a:cubicBezTo>
                  <a:pt x="307" y="165"/>
                  <a:pt x="307" y="165"/>
                  <a:pt x="307" y="165"/>
                </a:cubicBezTo>
                <a:cubicBezTo>
                  <a:pt x="311" y="165"/>
                  <a:pt x="314" y="162"/>
                  <a:pt x="314" y="157"/>
                </a:cubicBezTo>
                <a:cubicBezTo>
                  <a:pt x="314" y="7"/>
                  <a:pt x="314" y="7"/>
                  <a:pt x="314" y="7"/>
                </a:cubicBezTo>
                <a:cubicBezTo>
                  <a:pt x="314" y="3"/>
                  <a:pt x="311" y="0"/>
                  <a:pt x="307" y="0"/>
                </a:cubicBezTo>
                <a:close/>
                <a:moveTo>
                  <a:pt x="150" y="198"/>
                </a:moveTo>
                <a:cubicBezTo>
                  <a:pt x="140" y="198"/>
                  <a:pt x="140" y="198"/>
                  <a:pt x="140" y="198"/>
                </a:cubicBezTo>
                <a:cubicBezTo>
                  <a:pt x="122" y="198"/>
                  <a:pt x="106" y="213"/>
                  <a:pt x="106" y="232"/>
                </a:cubicBezTo>
                <a:cubicBezTo>
                  <a:pt x="106" y="251"/>
                  <a:pt x="122" y="266"/>
                  <a:pt x="140" y="266"/>
                </a:cubicBezTo>
                <a:cubicBezTo>
                  <a:pt x="150" y="266"/>
                  <a:pt x="150" y="266"/>
                  <a:pt x="150" y="266"/>
                </a:cubicBezTo>
                <a:cubicBezTo>
                  <a:pt x="150" y="300"/>
                  <a:pt x="150" y="300"/>
                  <a:pt x="150" y="300"/>
                </a:cubicBezTo>
                <a:cubicBezTo>
                  <a:pt x="14" y="300"/>
                  <a:pt x="14" y="300"/>
                  <a:pt x="14" y="300"/>
                </a:cubicBezTo>
                <a:cubicBezTo>
                  <a:pt x="14" y="165"/>
                  <a:pt x="14" y="165"/>
                  <a:pt x="14" y="165"/>
                </a:cubicBezTo>
                <a:cubicBezTo>
                  <a:pt x="55" y="165"/>
                  <a:pt x="55" y="165"/>
                  <a:pt x="55" y="165"/>
                </a:cubicBezTo>
                <a:cubicBezTo>
                  <a:pt x="59" y="165"/>
                  <a:pt x="63" y="161"/>
                  <a:pt x="63" y="157"/>
                </a:cubicBezTo>
                <a:cubicBezTo>
                  <a:pt x="63" y="140"/>
                  <a:pt x="63" y="140"/>
                  <a:pt x="63" y="140"/>
                </a:cubicBezTo>
                <a:cubicBezTo>
                  <a:pt x="63" y="130"/>
                  <a:pt x="71" y="121"/>
                  <a:pt x="82" y="121"/>
                </a:cubicBezTo>
                <a:cubicBezTo>
                  <a:pt x="93" y="121"/>
                  <a:pt x="101" y="130"/>
                  <a:pt x="101" y="140"/>
                </a:cubicBezTo>
                <a:cubicBezTo>
                  <a:pt x="101" y="157"/>
                  <a:pt x="101" y="157"/>
                  <a:pt x="101" y="157"/>
                </a:cubicBezTo>
                <a:cubicBezTo>
                  <a:pt x="101" y="161"/>
                  <a:pt x="105" y="165"/>
                  <a:pt x="109" y="165"/>
                </a:cubicBezTo>
                <a:cubicBezTo>
                  <a:pt x="150" y="165"/>
                  <a:pt x="150" y="165"/>
                  <a:pt x="150" y="165"/>
                </a:cubicBezTo>
                <a:lnTo>
                  <a:pt x="150" y="198"/>
                </a:lnTo>
                <a:close/>
                <a:moveTo>
                  <a:pt x="300" y="150"/>
                </a:moveTo>
                <a:cubicBezTo>
                  <a:pt x="259" y="150"/>
                  <a:pt x="259" y="150"/>
                  <a:pt x="259" y="150"/>
                </a:cubicBezTo>
                <a:cubicBezTo>
                  <a:pt x="255" y="150"/>
                  <a:pt x="251" y="153"/>
                  <a:pt x="251" y="157"/>
                </a:cubicBezTo>
                <a:cubicBezTo>
                  <a:pt x="251" y="174"/>
                  <a:pt x="251" y="174"/>
                  <a:pt x="251" y="174"/>
                </a:cubicBezTo>
                <a:cubicBezTo>
                  <a:pt x="251" y="185"/>
                  <a:pt x="243" y="194"/>
                  <a:pt x="232" y="194"/>
                </a:cubicBezTo>
                <a:cubicBezTo>
                  <a:pt x="221" y="194"/>
                  <a:pt x="212" y="185"/>
                  <a:pt x="212" y="174"/>
                </a:cubicBezTo>
                <a:cubicBezTo>
                  <a:pt x="212" y="157"/>
                  <a:pt x="212" y="157"/>
                  <a:pt x="212" y="157"/>
                </a:cubicBezTo>
                <a:cubicBezTo>
                  <a:pt x="212" y="153"/>
                  <a:pt x="209" y="150"/>
                  <a:pt x="205" y="150"/>
                </a:cubicBezTo>
                <a:cubicBezTo>
                  <a:pt x="164" y="150"/>
                  <a:pt x="164" y="150"/>
                  <a:pt x="164" y="150"/>
                </a:cubicBezTo>
                <a:cubicBezTo>
                  <a:pt x="164" y="117"/>
                  <a:pt x="164" y="117"/>
                  <a:pt x="164" y="117"/>
                </a:cubicBezTo>
                <a:cubicBezTo>
                  <a:pt x="174" y="117"/>
                  <a:pt x="174" y="117"/>
                  <a:pt x="174" y="117"/>
                </a:cubicBezTo>
                <a:cubicBezTo>
                  <a:pt x="192" y="117"/>
                  <a:pt x="208" y="101"/>
                  <a:pt x="208" y="82"/>
                </a:cubicBezTo>
                <a:cubicBezTo>
                  <a:pt x="208" y="64"/>
                  <a:pt x="192" y="48"/>
                  <a:pt x="174" y="48"/>
                </a:cubicBezTo>
                <a:cubicBezTo>
                  <a:pt x="164" y="48"/>
                  <a:pt x="164" y="48"/>
                  <a:pt x="164" y="48"/>
                </a:cubicBezTo>
                <a:cubicBezTo>
                  <a:pt x="164" y="15"/>
                  <a:pt x="164" y="15"/>
                  <a:pt x="164" y="15"/>
                </a:cubicBezTo>
                <a:cubicBezTo>
                  <a:pt x="300" y="15"/>
                  <a:pt x="300" y="15"/>
                  <a:pt x="300" y="15"/>
                </a:cubicBezTo>
                <a:lnTo>
                  <a:pt x="300" y="150"/>
                </a:lnTo>
                <a:close/>
              </a:path>
            </a:pathLst>
          </a:custGeom>
          <a:solidFill>
            <a:srgbClr val="444444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cs typeface="+mn-ea"/>
              <a:sym typeface="+mn-lt"/>
            </a:endParaRPr>
          </a:p>
        </p:txBody>
      </p:sp>
      <p:sp>
        <p:nvSpPr>
          <p:cNvPr id="9222" name="Paper sheet icon"/>
          <p:cNvSpPr>
            <a:spLocks noEditPoints="1"/>
          </p:cNvSpPr>
          <p:nvPr/>
        </p:nvSpPr>
        <p:spPr bwMode="auto">
          <a:xfrm>
            <a:off x="5143016" y="4699608"/>
            <a:ext cx="352425" cy="449263"/>
          </a:xfrm>
          <a:custGeom>
            <a:avLst/>
            <a:gdLst/>
            <a:ahLst/>
            <a:cxnLst>
              <a:cxn ang="0">
                <a:pos x="165" y="172"/>
              </a:cxn>
              <a:cxn ang="0">
                <a:pos x="125" y="189"/>
              </a:cxn>
              <a:cxn ang="0">
                <a:pos x="109" y="229"/>
              </a:cxn>
              <a:cxn ang="0">
                <a:pos x="165" y="285"/>
              </a:cxn>
              <a:cxn ang="0">
                <a:pos x="222" y="229"/>
              </a:cxn>
              <a:cxn ang="0">
                <a:pos x="165" y="172"/>
              </a:cxn>
              <a:cxn ang="0">
                <a:pos x="165" y="271"/>
              </a:cxn>
              <a:cxn ang="0">
                <a:pos x="123" y="229"/>
              </a:cxn>
              <a:cxn ang="0">
                <a:pos x="136" y="199"/>
              </a:cxn>
              <a:cxn ang="0">
                <a:pos x="165" y="187"/>
              </a:cxn>
              <a:cxn ang="0">
                <a:pos x="207" y="229"/>
              </a:cxn>
              <a:cxn ang="0">
                <a:pos x="165" y="271"/>
              </a:cxn>
              <a:cxn ang="0">
                <a:pos x="180" y="212"/>
              </a:cxn>
              <a:cxn ang="0">
                <a:pos x="158" y="234"/>
              </a:cxn>
              <a:cxn ang="0">
                <a:pos x="150" y="225"/>
              </a:cxn>
              <a:cxn ang="0">
                <a:pos x="139" y="225"/>
              </a:cxn>
              <a:cxn ang="0">
                <a:pos x="139" y="236"/>
              </a:cxn>
              <a:cxn ang="0">
                <a:pos x="153" y="250"/>
              </a:cxn>
              <a:cxn ang="0">
                <a:pos x="158" y="252"/>
              </a:cxn>
              <a:cxn ang="0">
                <a:pos x="161" y="251"/>
              </a:cxn>
              <a:cxn ang="0">
                <a:pos x="164" y="250"/>
              </a:cxn>
              <a:cxn ang="0">
                <a:pos x="190" y="223"/>
              </a:cxn>
              <a:cxn ang="0">
                <a:pos x="190" y="212"/>
              </a:cxn>
              <a:cxn ang="0">
                <a:pos x="180" y="212"/>
              </a:cxn>
              <a:cxn ang="0">
                <a:pos x="217" y="131"/>
              </a:cxn>
              <a:cxn ang="0">
                <a:pos x="40" y="131"/>
              </a:cxn>
              <a:cxn ang="0">
                <a:pos x="40" y="145"/>
              </a:cxn>
              <a:cxn ang="0">
                <a:pos x="217" y="145"/>
              </a:cxn>
              <a:cxn ang="0">
                <a:pos x="217" y="131"/>
              </a:cxn>
              <a:cxn ang="0">
                <a:pos x="239" y="0"/>
              </a:cxn>
              <a:cxn ang="0">
                <a:pos x="79" y="0"/>
              </a:cxn>
              <a:cxn ang="0">
                <a:pos x="74" y="2"/>
              </a:cxn>
              <a:cxn ang="0">
                <a:pos x="3" y="74"/>
              </a:cxn>
              <a:cxn ang="0">
                <a:pos x="0" y="79"/>
              </a:cxn>
              <a:cxn ang="0">
                <a:pos x="0" y="307"/>
              </a:cxn>
              <a:cxn ang="0">
                <a:pos x="8" y="315"/>
              </a:cxn>
              <a:cxn ang="0">
                <a:pos x="239" y="315"/>
              </a:cxn>
              <a:cxn ang="0">
                <a:pos x="246" y="307"/>
              </a:cxn>
              <a:cxn ang="0">
                <a:pos x="246" y="8"/>
              </a:cxn>
              <a:cxn ang="0">
                <a:pos x="239" y="0"/>
              </a:cxn>
              <a:cxn ang="0">
                <a:pos x="72" y="25"/>
              </a:cxn>
              <a:cxn ang="0">
                <a:pos x="72" y="72"/>
              </a:cxn>
              <a:cxn ang="0">
                <a:pos x="26" y="72"/>
              </a:cxn>
              <a:cxn ang="0">
                <a:pos x="72" y="25"/>
              </a:cxn>
              <a:cxn ang="0">
                <a:pos x="231" y="300"/>
              </a:cxn>
              <a:cxn ang="0">
                <a:pos x="15" y="300"/>
              </a:cxn>
              <a:cxn ang="0">
                <a:pos x="15" y="86"/>
              </a:cxn>
              <a:cxn ang="0">
                <a:pos x="79" y="86"/>
              </a:cxn>
              <a:cxn ang="0">
                <a:pos x="87" y="79"/>
              </a:cxn>
              <a:cxn ang="0">
                <a:pos x="87" y="15"/>
              </a:cxn>
              <a:cxn ang="0">
                <a:pos x="231" y="15"/>
              </a:cxn>
              <a:cxn ang="0">
                <a:pos x="231" y="300"/>
              </a:cxn>
              <a:cxn ang="0">
                <a:pos x="40" y="116"/>
              </a:cxn>
              <a:cxn ang="0">
                <a:pos x="217" y="116"/>
              </a:cxn>
              <a:cxn ang="0">
                <a:pos x="217" y="101"/>
              </a:cxn>
              <a:cxn ang="0">
                <a:pos x="40" y="101"/>
              </a:cxn>
              <a:cxn ang="0">
                <a:pos x="40" y="116"/>
              </a:cxn>
              <a:cxn ang="0">
                <a:pos x="113" y="160"/>
              </a:cxn>
              <a:cxn ang="0">
                <a:pos x="40" y="160"/>
              </a:cxn>
              <a:cxn ang="0">
                <a:pos x="40" y="175"/>
              </a:cxn>
              <a:cxn ang="0">
                <a:pos x="113" y="175"/>
              </a:cxn>
              <a:cxn ang="0">
                <a:pos x="113" y="160"/>
              </a:cxn>
            </a:cxnLst>
            <a:rect l="0" t="0" r="r" b="b"/>
            <a:pathLst>
              <a:path w="246" h="315">
                <a:moveTo>
                  <a:pt x="165" y="172"/>
                </a:moveTo>
                <a:cubicBezTo>
                  <a:pt x="150" y="172"/>
                  <a:pt x="136" y="178"/>
                  <a:pt x="125" y="189"/>
                </a:cubicBezTo>
                <a:cubicBezTo>
                  <a:pt x="114" y="200"/>
                  <a:pt x="109" y="214"/>
                  <a:pt x="109" y="229"/>
                </a:cubicBezTo>
                <a:cubicBezTo>
                  <a:pt x="109" y="260"/>
                  <a:pt x="134" y="285"/>
                  <a:pt x="165" y="285"/>
                </a:cubicBezTo>
                <a:cubicBezTo>
                  <a:pt x="196" y="285"/>
                  <a:pt x="222" y="260"/>
                  <a:pt x="222" y="229"/>
                </a:cubicBezTo>
                <a:cubicBezTo>
                  <a:pt x="222" y="198"/>
                  <a:pt x="196" y="172"/>
                  <a:pt x="165" y="172"/>
                </a:cubicBezTo>
                <a:close/>
                <a:moveTo>
                  <a:pt x="165" y="271"/>
                </a:moveTo>
                <a:cubicBezTo>
                  <a:pt x="142" y="271"/>
                  <a:pt x="123" y="252"/>
                  <a:pt x="123" y="229"/>
                </a:cubicBezTo>
                <a:cubicBezTo>
                  <a:pt x="123" y="218"/>
                  <a:pt x="128" y="207"/>
                  <a:pt x="136" y="199"/>
                </a:cubicBezTo>
                <a:cubicBezTo>
                  <a:pt x="143" y="191"/>
                  <a:pt x="154" y="187"/>
                  <a:pt x="165" y="187"/>
                </a:cubicBezTo>
                <a:cubicBezTo>
                  <a:pt x="188" y="187"/>
                  <a:pt x="207" y="206"/>
                  <a:pt x="207" y="229"/>
                </a:cubicBezTo>
                <a:cubicBezTo>
                  <a:pt x="207" y="252"/>
                  <a:pt x="188" y="271"/>
                  <a:pt x="165" y="271"/>
                </a:cubicBezTo>
                <a:close/>
                <a:moveTo>
                  <a:pt x="180" y="212"/>
                </a:moveTo>
                <a:cubicBezTo>
                  <a:pt x="158" y="234"/>
                  <a:pt x="158" y="234"/>
                  <a:pt x="158" y="234"/>
                </a:cubicBezTo>
                <a:cubicBezTo>
                  <a:pt x="150" y="225"/>
                  <a:pt x="150" y="225"/>
                  <a:pt x="150" y="225"/>
                </a:cubicBezTo>
                <a:cubicBezTo>
                  <a:pt x="147" y="223"/>
                  <a:pt x="142" y="223"/>
                  <a:pt x="139" y="225"/>
                </a:cubicBezTo>
                <a:cubicBezTo>
                  <a:pt x="136" y="228"/>
                  <a:pt x="136" y="233"/>
                  <a:pt x="139" y="236"/>
                </a:cubicBezTo>
                <a:cubicBezTo>
                  <a:pt x="153" y="250"/>
                  <a:pt x="153" y="250"/>
                  <a:pt x="153" y="250"/>
                </a:cubicBezTo>
                <a:cubicBezTo>
                  <a:pt x="155" y="251"/>
                  <a:pt x="157" y="252"/>
                  <a:pt x="158" y="252"/>
                </a:cubicBezTo>
                <a:cubicBezTo>
                  <a:pt x="159" y="252"/>
                  <a:pt x="160" y="252"/>
                  <a:pt x="161" y="251"/>
                </a:cubicBezTo>
                <a:cubicBezTo>
                  <a:pt x="162" y="251"/>
                  <a:pt x="163" y="250"/>
                  <a:pt x="164" y="250"/>
                </a:cubicBezTo>
                <a:cubicBezTo>
                  <a:pt x="190" y="223"/>
                  <a:pt x="190" y="223"/>
                  <a:pt x="190" y="223"/>
                </a:cubicBezTo>
                <a:cubicBezTo>
                  <a:pt x="193" y="220"/>
                  <a:pt x="193" y="215"/>
                  <a:pt x="190" y="212"/>
                </a:cubicBezTo>
                <a:cubicBezTo>
                  <a:pt x="188" y="210"/>
                  <a:pt x="183" y="210"/>
                  <a:pt x="180" y="212"/>
                </a:cubicBezTo>
                <a:close/>
                <a:moveTo>
                  <a:pt x="217" y="131"/>
                </a:moveTo>
                <a:cubicBezTo>
                  <a:pt x="40" y="131"/>
                  <a:pt x="40" y="131"/>
                  <a:pt x="40" y="131"/>
                </a:cubicBezTo>
                <a:cubicBezTo>
                  <a:pt x="40" y="145"/>
                  <a:pt x="40" y="145"/>
                  <a:pt x="40" y="145"/>
                </a:cubicBezTo>
                <a:cubicBezTo>
                  <a:pt x="217" y="145"/>
                  <a:pt x="217" y="145"/>
                  <a:pt x="217" y="145"/>
                </a:cubicBezTo>
                <a:lnTo>
                  <a:pt x="217" y="131"/>
                </a:lnTo>
                <a:close/>
                <a:moveTo>
                  <a:pt x="239" y="0"/>
                </a:moveTo>
                <a:cubicBezTo>
                  <a:pt x="79" y="0"/>
                  <a:pt x="79" y="0"/>
                  <a:pt x="79" y="0"/>
                </a:cubicBezTo>
                <a:cubicBezTo>
                  <a:pt x="77" y="0"/>
                  <a:pt x="75" y="1"/>
                  <a:pt x="74" y="2"/>
                </a:cubicBezTo>
                <a:cubicBezTo>
                  <a:pt x="3" y="74"/>
                  <a:pt x="3" y="74"/>
                  <a:pt x="3" y="74"/>
                </a:cubicBezTo>
                <a:cubicBezTo>
                  <a:pt x="1" y="75"/>
                  <a:pt x="0" y="77"/>
                  <a:pt x="0" y="79"/>
                </a:cubicBezTo>
                <a:cubicBezTo>
                  <a:pt x="0" y="307"/>
                  <a:pt x="0" y="307"/>
                  <a:pt x="0" y="307"/>
                </a:cubicBezTo>
                <a:cubicBezTo>
                  <a:pt x="0" y="312"/>
                  <a:pt x="4" y="315"/>
                  <a:pt x="8" y="315"/>
                </a:cubicBezTo>
                <a:cubicBezTo>
                  <a:pt x="239" y="315"/>
                  <a:pt x="239" y="315"/>
                  <a:pt x="239" y="315"/>
                </a:cubicBezTo>
                <a:cubicBezTo>
                  <a:pt x="243" y="315"/>
                  <a:pt x="246" y="312"/>
                  <a:pt x="246" y="307"/>
                </a:cubicBezTo>
                <a:cubicBezTo>
                  <a:pt x="246" y="8"/>
                  <a:pt x="246" y="8"/>
                  <a:pt x="246" y="8"/>
                </a:cubicBezTo>
                <a:cubicBezTo>
                  <a:pt x="246" y="4"/>
                  <a:pt x="243" y="0"/>
                  <a:pt x="239" y="0"/>
                </a:cubicBezTo>
                <a:close/>
                <a:moveTo>
                  <a:pt x="72" y="25"/>
                </a:moveTo>
                <a:cubicBezTo>
                  <a:pt x="72" y="72"/>
                  <a:pt x="72" y="72"/>
                  <a:pt x="72" y="72"/>
                </a:cubicBezTo>
                <a:cubicBezTo>
                  <a:pt x="26" y="72"/>
                  <a:pt x="26" y="72"/>
                  <a:pt x="26" y="72"/>
                </a:cubicBezTo>
                <a:lnTo>
                  <a:pt x="72" y="25"/>
                </a:lnTo>
                <a:close/>
                <a:moveTo>
                  <a:pt x="231" y="300"/>
                </a:moveTo>
                <a:cubicBezTo>
                  <a:pt x="15" y="300"/>
                  <a:pt x="15" y="300"/>
                  <a:pt x="15" y="300"/>
                </a:cubicBezTo>
                <a:cubicBezTo>
                  <a:pt x="15" y="86"/>
                  <a:pt x="15" y="86"/>
                  <a:pt x="15" y="86"/>
                </a:cubicBezTo>
                <a:cubicBezTo>
                  <a:pt x="79" y="86"/>
                  <a:pt x="79" y="86"/>
                  <a:pt x="79" y="86"/>
                </a:cubicBezTo>
                <a:cubicBezTo>
                  <a:pt x="83" y="86"/>
                  <a:pt x="87" y="83"/>
                  <a:pt x="87" y="79"/>
                </a:cubicBezTo>
                <a:cubicBezTo>
                  <a:pt x="87" y="15"/>
                  <a:pt x="87" y="15"/>
                  <a:pt x="87" y="15"/>
                </a:cubicBezTo>
                <a:cubicBezTo>
                  <a:pt x="231" y="15"/>
                  <a:pt x="231" y="15"/>
                  <a:pt x="231" y="15"/>
                </a:cubicBezTo>
                <a:lnTo>
                  <a:pt x="231" y="300"/>
                </a:lnTo>
                <a:close/>
                <a:moveTo>
                  <a:pt x="40" y="116"/>
                </a:moveTo>
                <a:cubicBezTo>
                  <a:pt x="217" y="116"/>
                  <a:pt x="217" y="116"/>
                  <a:pt x="217" y="116"/>
                </a:cubicBezTo>
                <a:cubicBezTo>
                  <a:pt x="217" y="101"/>
                  <a:pt x="217" y="101"/>
                  <a:pt x="217" y="101"/>
                </a:cubicBezTo>
                <a:cubicBezTo>
                  <a:pt x="40" y="101"/>
                  <a:pt x="40" y="101"/>
                  <a:pt x="40" y="101"/>
                </a:cubicBezTo>
                <a:lnTo>
                  <a:pt x="40" y="116"/>
                </a:lnTo>
                <a:close/>
                <a:moveTo>
                  <a:pt x="113" y="160"/>
                </a:moveTo>
                <a:cubicBezTo>
                  <a:pt x="40" y="160"/>
                  <a:pt x="40" y="160"/>
                  <a:pt x="40" y="160"/>
                </a:cubicBezTo>
                <a:cubicBezTo>
                  <a:pt x="40" y="175"/>
                  <a:pt x="40" y="175"/>
                  <a:pt x="40" y="175"/>
                </a:cubicBezTo>
                <a:cubicBezTo>
                  <a:pt x="113" y="175"/>
                  <a:pt x="113" y="175"/>
                  <a:pt x="113" y="175"/>
                </a:cubicBezTo>
                <a:lnTo>
                  <a:pt x="113" y="160"/>
                </a:lnTo>
                <a:close/>
              </a:path>
            </a:pathLst>
          </a:custGeom>
          <a:solidFill>
            <a:srgbClr val="444444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cs typeface="+mn-ea"/>
              <a:sym typeface="+mn-lt"/>
            </a:endParaRPr>
          </a:p>
        </p:txBody>
      </p:sp>
      <p:sp>
        <p:nvSpPr>
          <p:cNvPr id="9223" name="IPO icon"/>
          <p:cNvSpPr>
            <a:spLocks noEditPoints="1"/>
          </p:cNvSpPr>
          <p:nvPr/>
        </p:nvSpPr>
        <p:spPr bwMode="auto">
          <a:xfrm>
            <a:off x="5005296" y="3450280"/>
            <a:ext cx="450850" cy="450850"/>
          </a:xfrm>
          <a:custGeom>
            <a:avLst/>
            <a:gdLst/>
            <a:ahLst/>
            <a:cxnLst>
              <a:cxn ang="0">
                <a:pos x="158" y="139"/>
              </a:cxn>
              <a:cxn ang="0">
                <a:pos x="132" y="101"/>
              </a:cxn>
              <a:cxn ang="0">
                <a:pos x="158" y="64"/>
              </a:cxn>
              <a:cxn ang="0">
                <a:pos x="30" y="59"/>
              </a:cxn>
              <a:cxn ang="0">
                <a:pos x="44" y="22"/>
              </a:cxn>
              <a:cxn ang="0">
                <a:pos x="0" y="22"/>
              </a:cxn>
              <a:cxn ang="0">
                <a:pos x="15" y="67"/>
              </a:cxn>
              <a:cxn ang="0">
                <a:pos x="15" y="67"/>
              </a:cxn>
              <a:cxn ang="0">
                <a:pos x="15" y="135"/>
              </a:cxn>
              <a:cxn ang="0">
                <a:pos x="15" y="315"/>
              </a:cxn>
              <a:cxn ang="0">
                <a:pos x="30" y="143"/>
              </a:cxn>
              <a:cxn ang="0">
                <a:pos x="22" y="30"/>
              </a:cxn>
              <a:cxn ang="0">
                <a:pos x="22" y="15"/>
              </a:cxn>
              <a:cxn ang="0">
                <a:pos x="22" y="30"/>
              </a:cxn>
              <a:cxn ang="0">
                <a:pos x="135" y="74"/>
              </a:cxn>
              <a:cxn ang="0">
                <a:pos x="117" y="106"/>
              </a:cxn>
              <a:cxn ang="0">
                <a:pos x="30" y="128"/>
              </a:cxn>
              <a:cxn ang="0">
                <a:pos x="270" y="154"/>
              </a:cxn>
              <a:cxn ang="0">
                <a:pos x="289" y="169"/>
              </a:cxn>
              <a:cxn ang="0">
                <a:pos x="205" y="199"/>
              </a:cxn>
              <a:cxn ang="0">
                <a:pos x="141" y="252"/>
              </a:cxn>
              <a:cxn ang="0">
                <a:pos x="116" y="231"/>
              </a:cxn>
              <a:cxn ang="0">
                <a:pos x="42" y="302"/>
              </a:cxn>
              <a:cxn ang="0">
                <a:pos x="52" y="313"/>
              </a:cxn>
              <a:cxn ang="0">
                <a:pos x="88" y="315"/>
              </a:cxn>
              <a:cxn ang="0">
                <a:pos x="103" y="262"/>
              </a:cxn>
              <a:cxn ang="0">
                <a:pos x="134" y="266"/>
              </a:cxn>
              <a:cxn ang="0">
                <a:pos x="148" y="315"/>
              </a:cxn>
              <a:cxn ang="0">
                <a:pos x="179" y="235"/>
              </a:cxn>
              <a:cxn ang="0">
                <a:pos x="194" y="315"/>
              </a:cxn>
              <a:cxn ang="0">
                <a:pos x="200" y="215"/>
              </a:cxn>
              <a:cxn ang="0">
                <a:pos x="225" y="315"/>
              </a:cxn>
              <a:cxn ang="0">
                <a:pos x="240" y="240"/>
              </a:cxn>
              <a:cxn ang="0">
                <a:pos x="270" y="315"/>
              </a:cxn>
              <a:cxn ang="0">
                <a:pos x="285" y="194"/>
              </a:cxn>
              <a:cxn ang="0">
                <a:pos x="300" y="199"/>
              </a:cxn>
              <a:cxn ang="0">
                <a:pos x="315" y="154"/>
              </a:cxn>
            </a:cxnLst>
            <a:rect l="0" t="0" r="r" b="b"/>
            <a:pathLst>
              <a:path w="315" h="316">
                <a:moveTo>
                  <a:pt x="151" y="143"/>
                </a:moveTo>
                <a:cubicBezTo>
                  <a:pt x="154" y="143"/>
                  <a:pt x="156" y="141"/>
                  <a:pt x="158" y="139"/>
                </a:cubicBezTo>
                <a:cubicBezTo>
                  <a:pt x="159" y="136"/>
                  <a:pt x="158" y="133"/>
                  <a:pt x="157" y="131"/>
                </a:cubicBezTo>
                <a:cubicBezTo>
                  <a:pt x="132" y="101"/>
                  <a:pt x="132" y="101"/>
                  <a:pt x="132" y="101"/>
                </a:cubicBezTo>
                <a:cubicBezTo>
                  <a:pt x="157" y="71"/>
                  <a:pt x="157" y="71"/>
                  <a:pt x="157" y="71"/>
                </a:cubicBezTo>
                <a:cubicBezTo>
                  <a:pt x="158" y="69"/>
                  <a:pt x="159" y="66"/>
                  <a:pt x="158" y="64"/>
                </a:cubicBezTo>
                <a:cubicBezTo>
                  <a:pt x="156" y="61"/>
                  <a:pt x="154" y="59"/>
                  <a:pt x="151" y="59"/>
                </a:cubicBezTo>
                <a:cubicBezTo>
                  <a:pt x="30" y="59"/>
                  <a:pt x="30" y="59"/>
                  <a:pt x="30" y="59"/>
                </a:cubicBezTo>
                <a:cubicBezTo>
                  <a:pt x="30" y="43"/>
                  <a:pt x="30" y="43"/>
                  <a:pt x="30" y="43"/>
                </a:cubicBezTo>
                <a:cubicBezTo>
                  <a:pt x="38" y="40"/>
                  <a:pt x="44" y="32"/>
                  <a:pt x="44" y="22"/>
                </a:cubicBezTo>
                <a:cubicBezTo>
                  <a:pt x="44" y="10"/>
                  <a:pt x="34" y="0"/>
                  <a:pt x="22" y="0"/>
                </a:cubicBezTo>
                <a:cubicBezTo>
                  <a:pt x="10" y="0"/>
                  <a:pt x="0" y="10"/>
                  <a:pt x="0" y="22"/>
                </a:cubicBezTo>
                <a:cubicBezTo>
                  <a:pt x="0" y="32"/>
                  <a:pt x="6" y="40"/>
                  <a:pt x="15" y="43"/>
                </a:cubicBezTo>
                <a:cubicBezTo>
                  <a:pt x="15" y="67"/>
                  <a:pt x="15" y="67"/>
                  <a:pt x="15" y="67"/>
                </a:cubicBezTo>
                <a:cubicBezTo>
                  <a:pt x="15" y="67"/>
                  <a:pt x="15" y="67"/>
                  <a:pt x="15" y="67"/>
                </a:cubicBezTo>
                <a:cubicBezTo>
                  <a:pt x="15" y="67"/>
                  <a:pt x="15" y="67"/>
                  <a:pt x="15" y="67"/>
                </a:cubicBezTo>
                <a:cubicBezTo>
                  <a:pt x="15" y="135"/>
                  <a:pt x="15" y="135"/>
                  <a:pt x="15" y="135"/>
                </a:cubicBezTo>
                <a:cubicBezTo>
                  <a:pt x="15" y="135"/>
                  <a:pt x="15" y="135"/>
                  <a:pt x="15" y="135"/>
                </a:cubicBezTo>
                <a:cubicBezTo>
                  <a:pt x="15" y="136"/>
                  <a:pt x="15" y="136"/>
                  <a:pt x="15" y="136"/>
                </a:cubicBezTo>
                <a:cubicBezTo>
                  <a:pt x="15" y="315"/>
                  <a:pt x="15" y="315"/>
                  <a:pt x="15" y="315"/>
                </a:cubicBezTo>
                <a:cubicBezTo>
                  <a:pt x="30" y="315"/>
                  <a:pt x="30" y="315"/>
                  <a:pt x="30" y="315"/>
                </a:cubicBezTo>
                <a:cubicBezTo>
                  <a:pt x="30" y="143"/>
                  <a:pt x="30" y="143"/>
                  <a:pt x="30" y="143"/>
                </a:cubicBezTo>
                <a:lnTo>
                  <a:pt x="151" y="143"/>
                </a:lnTo>
                <a:close/>
                <a:moveTo>
                  <a:pt x="22" y="30"/>
                </a:moveTo>
                <a:cubicBezTo>
                  <a:pt x="18" y="30"/>
                  <a:pt x="15" y="27"/>
                  <a:pt x="15" y="22"/>
                </a:cubicBezTo>
                <a:cubicBezTo>
                  <a:pt x="15" y="18"/>
                  <a:pt x="18" y="15"/>
                  <a:pt x="22" y="15"/>
                </a:cubicBezTo>
                <a:cubicBezTo>
                  <a:pt x="26" y="15"/>
                  <a:pt x="30" y="18"/>
                  <a:pt x="30" y="22"/>
                </a:cubicBezTo>
                <a:cubicBezTo>
                  <a:pt x="30" y="27"/>
                  <a:pt x="26" y="30"/>
                  <a:pt x="22" y="30"/>
                </a:cubicBezTo>
                <a:close/>
                <a:moveTo>
                  <a:pt x="30" y="74"/>
                </a:moveTo>
                <a:cubicBezTo>
                  <a:pt x="135" y="74"/>
                  <a:pt x="135" y="74"/>
                  <a:pt x="135" y="74"/>
                </a:cubicBezTo>
                <a:cubicBezTo>
                  <a:pt x="117" y="96"/>
                  <a:pt x="117" y="96"/>
                  <a:pt x="117" y="96"/>
                </a:cubicBezTo>
                <a:cubicBezTo>
                  <a:pt x="115" y="99"/>
                  <a:pt x="115" y="103"/>
                  <a:pt x="117" y="106"/>
                </a:cubicBezTo>
                <a:cubicBezTo>
                  <a:pt x="135" y="128"/>
                  <a:pt x="135" y="128"/>
                  <a:pt x="135" y="128"/>
                </a:cubicBezTo>
                <a:cubicBezTo>
                  <a:pt x="30" y="128"/>
                  <a:pt x="30" y="128"/>
                  <a:pt x="30" y="128"/>
                </a:cubicBezTo>
                <a:lnTo>
                  <a:pt x="30" y="74"/>
                </a:lnTo>
                <a:close/>
                <a:moveTo>
                  <a:pt x="270" y="154"/>
                </a:moveTo>
                <a:cubicBezTo>
                  <a:pt x="270" y="169"/>
                  <a:pt x="270" y="169"/>
                  <a:pt x="270" y="169"/>
                </a:cubicBezTo>
                <a:cubicBezTo>
                  <a:pt x="289" y="169"/>
                  <a:pt x="289" y="169"/>
                  <a:pt x="289" y="169"/>
                </a:cubicBezTo>
                <a:cubicBezTo>
                  <a:pt x="232" y="226"/>
                  <a:pt x="232" y="226"/>
                  <a:pt x="232" y="226"/>
                </a:cubicBezTo>
                <a:cubicBezTo>
                  <a:pt x="205" y="199"/>
                  <a:pt x="205" y="199"/>
                  <a:pt x="205" y="199"/>
                </a:cubicBezTo>
                <a:cubicBezTo>
                  <a:pt x="202" y="196"/>
                  <a:pt x="197" y="196"/>
                  <a:pt x="195" y="199"/>
                </a:cubicBezTo>
                <a:cubicBezTo>
                  <a:pt x="141" y="252"/>
                  <a:pt x="141" y="252"/>
                  <a:pt x="141" y="252"/>
                </a:cubicBezTo>
                <a:cubicBezTo>
                  <a:pt x="121" y="233"/>
                  <a:pt x="121" y="233"/>
                  <a:pt x="121" y="233"/>
                </a:cubicBezTo>
                <a:cubicBezTo>
                  <a:pt x="120" y="231"/>
                  <a:pt x="118" y="231"/>
                  <a:pt x="116" y="231"/>
                </a:cubicBezTo>
                <a:cubicBezTo>
                  <a:pt x="114" y="231"/>
                  <a:pt x="112" y="231"/>
                  <a:pt x="111" y="233"/>
                </a:cubicBezTo>
                <a:cubicBezTo>
                  <a:pt x="42" y="302"/>
                  <a:pt x="42" y="302"/>
                  <a:pt x="42" y="302"/>
                </a:cubicBezTo>
                <a:cubicBezTo>
                  <a:pt x="39" y="305"/>
                  <a:pt x="39" y="310"/>
                  <a:pt x="42" y="313"/>
                </a:cubicBezTo>
                <a:cubicBezTo>
                  <a:pt x="44" y="316"/>
                  <a:pt x="49" y="316"/>
                  <a:pt x="52" y="313"/>
                </a:cubicBezTo>
                <a:cubicBezTo>
                  <a:pt x="88" y="277"/>
                  <a:pt x="88" y="277"/>
                  <a:pt x="88" y="277"/>
                </a:cubicBezTo>
                <a:cubicBezTo>
                  <a:pt x="88" y="315"/>
                  <a:pt x="88" y="315"/>
                  <a:pt x="88" y="315"/>
                </a:cubicBezTo>
                <a:cubicBezTo>
                  <a:pt x="103" y="315"/>
                  <a:pt x="103" y="315"/>
                  <a:pt x="103" y="315"/>
                </a:cubicBezTo>
                <a:cubicBezTo>
                  <a:pt x="103" y="262"/>
                  <a:pt x="103" y="262"/>
                  <a:pt x="103" y="262"/>
                </a:cubicBezTo>
                <a:cubicBezTo>
                  <a:pt x="116" y="248"/>
                  <a:pt x="116" y="248"/>
                  <a:pt x="116" y="248"/>
                </a:cubicBezTo>
                <a:cubicBezTo>
                  <a:pt x="134" y="266"/>
                  <a:pt x="134" y="266"/>
                  <a:pt x="134" y="266"/>
                </a:cubicBezTo>
                <a:cubicBezTo>
                  <a:pt x="134" y="315"/>
                  <a:pt x="134" y="315"/>
                  <a:pt x="134" y="315"/>
                </a:cubicBezTo>
                <a:cubicBezTo>
                  <a:pt x="148" y="315"/>
                  <a:pt x="148" y="315"/>
                  <a:pt x="148" y="315"/>
                </a:cubicBezTo>
                <a:cubicBezTo>
                  <a:pt x="148" y="266"/>
                  <a:pt x="148" y="266"/>
                  <a:pt x="148" y="266"/>
                </a:cubicBezTo>
                <a:cubicBezTo>
                  <a:pt x="179" y="235"/>
                  <a:pt x="179" y="235"/>
                  <a:pt x="179" y="235"/>
                </a:cubicBezTo>
                <a:cubicBezTo>
                  <a:pt x="179" y="315"/>
                  <a:pt x="179" y="315"/>
                  <a:pt x="179" y="315"/>
                </a:cubicBezTo>
                <a:cubicBezTo>
                  <a:pt x="194" y="315"/>
                  <a:pt x="194" y="315"/>
                  <a:pt x="194" y="315"/>
                </a:cubicBezTo>
                <a:cubicBezTo>
                  <a:pt x="194" y="220"/>
                  <a:pt x="194" y="220"/>
                  <a:pt x="194" y="220"/>
                </a:cubicBezTo>
                <a:cubicBezTo>
                  <a:pt x="200" y="215"/>
                  <a:pt x="200" y="215"/>
                  <a:pt x="200" y="215"/>
                </a:cubicBezTo>
                <a:cubicBezTo>
                  <a:pt x="225" y="240"/>
                  <a:pt x="225" y="240"/>
                  <a:pt x="225" y="240"/>
                </a:cubicBezTo>
                <a:cubicBezTo>
                  <a:pt x="225" y="315"/>
                  <a:pt x="225" y="315"/>
                  <a:pt x="225" y="315"/>
                </a:cubicBezTo>
                <a:cubicBezTo>
                  <a:pt x="240" y="315"/>
                  <a:pt x="240" y="315"/>
                  <a:pt x="240" y="315"/>
                </a:cubicBezTo>
                <a:cubicBezTo>
                  <a:pt x="240" y="240"/>
                  <a:pt x="240" y="240"/>
                  <a:pt x="240" y="240"/>
                </a:cubicBezTo>
                <a:cubicBezTo>
                  <a:pt x="270" y="209"/>
                  <a:pt x="270" y="209"/>
                  <a:pt x="270" y="209"/>
                </a:cubicBezTo>
                <a:cubicBezTo>
                  <a:pt x="270" y="315"/>
                  <a:pt x="270" y="315"/>
                  <a:pt x="270" y="315"/>
                </a:cubicBezTo>
                <a:cubicBezTo>
                  <a:pt x="285" y="315"/>
                  <a:pt x="285" y="315"/>
                  <a:pt x="285" y="315"/>
                </a:cubicBezTo>
                <a:cubicBezTo>
                  <a:pt x="285" y="194"/>
                  <a:pt x="285" y="194"/>
                  <a:pt x="285" y="194"/>
                </a:cubicBezTo>
                <a:cubicBezTo>
                  <a:pt x="300" y="180"/>
                  <a:pt x="300" y="180"/>
                  <a:pt x="300" y="180"/>
                </a:cubicBezTo>
                <a:cubicBezTo>
                  <a:pt x="300" y="199"/>
                  <a:pt x="300" y="199"/>
                  <a:pt x="300" y="199"/>
                </a:cubicBezTo>
                <a:cubicBezTo>
                  <a:pt x="315" y="199"/>
                  <a:pt x="315" y="199"/>
                  <a:pt x="315" y="199"/>
                </a:cubicBezTo>
                <a:cubicBezTo>
                  <a:pt x="315" y="154"/>
                  <a:pt x="315" y="154"/>
                  <a:pt x="315" y="154"/>
                </a:cubicBezTo>
                <a:lnTo>
                  <a:pt x="270" y="154"/>
                </a:lnTo>
                <a:close/>
              </a:path>
            </a:pathLst>
          </a:custGeom>
          <a:solidFill>
            <a:srgbClr val="444444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cs typeface="+mn-ea"/>
              <a:sym typeface="+mn-lt"/>
            </a:endParaRPr>
          </a:p>
        </p:txBody>
      </p:sp>
      <p:sp>
        <p:nvSpPr>
          <p:cNvPr id="9224" name="Services icon"/>
          <p:cNvSpPr>
            <a:spLocks noEditPoints="1"/>
          </p:cNvSpPr>
          <p:nvPr/>
        </p:nvSpPr>
        <p:spPr bwMode="auto">
          <a:xfrm>
            <a:off x="5733525" y="1936751"/>
            <a:ext cx="458788" cy="455613"/>
          </a:xfrm>
          <a:custGeom>
            <a:avLst/>
            <a:gdLst/>
            <a:ahLst/>
            <a:cxnLst>
              <a:cxn ang="0">
                <a:pos x="245" y="240"/>
              </a:cxn>
              <a:cxn ang="0">
                <a:pos x="234" y="267"/>
              </a:cxn>
              <a:cxn ang="0">
                <a:pos x="255" y="293"/>
              </a:cxn>
              <a:cxn ang="0">
                <a:pos x="285" y="285"/>
              </a:cxn>
              <a:cxn ang="0">
                <a:pos x="293" y="255"/>
              </a:cxn>
              <a:cxn ang="0">
                <a:pos x="260" y="276"/>
              </a:cxn>
              <a:cxn ang="0">
                <a:pos x="267" y="249"/>
              </a:cxn>
              <a:cxn ang="0">
                <a:pos x="303" y="223"/>
              </a:cxn>
              <a:cxn ang="0">
                <a:pos x="276" y="88"/>
              </a:cxn>
              <a:cxn ang="0">
                <a:pos x="277" y="87"/>
              </a:cxn>
              <a:cxn ang="0">
                <a:pos x="317" y="17"/>
              </a:cxn>
              <a:cxn ang="0">
                <a:pos x="295" y="19"/>
              </a:cxn>
              <a:cxn ang="0">
                <a:pos x="237" y="48"/>
              </a:cxn>
              <a:cxn ang="0">
                <a:pos x="159" y="126"/>
              </a:cxn>
              <a:cxn ang="0">
                <a:pos x="39" y="9"/>
              </a:cxn>
              <a:cxn ang="0">
                <a:pos x="73" y="57"/>
              </a:cxn>
              <a:cxn ang="0">
                <a:pos x="15" y="34"/>
              </a:cxn>
              <a:cxn ang="0">
                <a:pos x="82" y="114"/>
              </a:cxn>
              <a:cxn ang="0">
                <a:pos x="17" y="271"/>
              </a:cxn>
              <a:cxn ang="0">
                <a:pos x="7" y="296"/>
              </a:cxn>
              <a:cxn ang="0">
                <a:pos x="39" y="317"/>
              </a:cxn>
              <a:cxn ang="0">
                <a:pos x="68" y="296"/>
              </a:cxn>
              <a:cxn ang="0">
                <a:pos x="163" y="236"/>
              </a:cxn>
              <a:cxn ang="0">
                <a:pos x="91" y="287"/>
              </a:cxn>
              <a:cxn ang="0">
                <a:pos x="130" y="234"/>
              </a:cxn>
              <a:cxn ang="0">
                <a:pos x="211" y="242"/>
              </a:cxn>
              <a:cxn ang="0">
                <a:pos x="303" y="303"/>
              </a:cxn>
              <a:cxn ang="0">
                <a:pos x="283" y="41"/>
              </a:cxn>
              <a:cxn ang="0">
                <a:pos x="283" y="41"/>
              </a:cxn>
              <a:cxn ang="0">
                <a:pos x="218" y="96"/>
              </a:cxn>
              <a:cxn ang="0">
                <a:pos x="225" y="89"/>
              </a:cxn>
              <a:cxn ang="0">
                <a:pos x="241" y="64"/>
              </a:cxn>
              <a:cxn ang="0">
                <a:pos x="246" y="89"/>
              </a:cxn>
              <a:cxn ang="0">
                <a:pos x="232" y="111"/>
              </a:cxn>
              <a:cxn ang="0">
                <a:pos x="222" y="121"/>
              </a:cxn>
              <a:cxn ang="0">
                <a:pos x="203" y="102"/>
              </a:cxn>
              <a:cxn ang="0">
                <a:pos x="32" y="90"/>
              </a:cxn>
              <a:cxn ang="0">
                <a:pos x="63" y="88"/>
              </a:cxn>
              <a:cxn ang="0">
                <a:pos x="88" y="52"/>
              </a:cxn>
              <a:cxn ang="0">
                <a:pos x="99" y="80"/>
              </a:cxn>
              <a:cxn ang="0">
                <a:pos x="137" y="148"/>
              </a:cxn>
              <a:cxn ang="0">
                <a:pos x="23" y="291"/>
              </a:cxn>
              <a:cxn ang="0">
                <a:pos x="34" y="301"/>
              </a:cxn>
              <a:cxn ang="0">
                <a:pos x="95" y="210"/>
              </a:cxn>
              <a:cxn ang="0">
                <a:pos x="124" y="219"/>
              </a:cxn>
              <a:cxn ang="0">
                <a:pos x="201" y="142"/>
              </a:cxn>
              <a:cxn ang="0">
                <a:pos x="263" y="304"/>
              </a:cxn>
              <a:cxn ang="0">
                <a:pos x="225" y="235"/>
              </a:cxn>
              <a:cxn ang="0">
                <a:pos x="236" y="224"/>
              </a:cxn>
              <a:cxn ang="0">
                <a:pos x="305" y="263"/>
              </a:cxn>
            </a:cxnLst>
            <a:rect l="0" t="0" r="r" b="b"/>
            <a:pathLst>
              <a:path w="320" h="319">
                <a:moveTo>
                  <a:pt x="271" y="233"/>
                </a:moveTo>
                <a:cubicBezTo>
                  <a:pt x="267" y="234"/>
                  <a:pt x="267" y="234"/>
                  <a:pt x="267" y="234"/>
                </a:cubicBezTo>
                <a:cubicBezTo>
                  <a:pt x="245" y="240"/>
                  <a:pt x="245" y="240"/>
                  <a:pt x="245" y="240"/>
                </a:cubicBezTo>
                <a:cubicBezTo>
                  <a:pt x="241" y="241"/>
                  <a:pt x="241" y="241"/>
                  <a:pt x="241" y="241"/>
                </a:cubicBezTo>
                <a:cubicBezTo>
                  <a:pt x="240" y="245"/>
                  <a:pt x="240" y="245"/>
                  <a:pt x="240" y="245"/>
                </a:cubicBezTo>
                <a:cubicBezTo>
                  <a:pt x="234" y="267"/>
                  <a:pt x="234" y="267"/>
                  <a:pt x="234" y="267"/>
                </a:cubicBezTo>
                <a:cubicBezTo>
                  <a:pt x="233" y="271"/>
                  <a:pt x="233" y="271"/>
                  <a:pt x="233" y="271"/>
                </a:cubicBezTo>
                <a:cubicBezTo>
                  <a:pt x="252" y="290"/>
                  <a:pt x="252" y="290"/>
                  <a:pt x="252" y="290"/>
                </a:cubicBezTo>
                <a:cubicBezTo>
                  <a:pt x="255" y="293"/>
                  <a:pt x="255" y="293"/>
                  <a:pt x="255" y="293"/>
                </a:cubicBezTo>
                <a:cubicBezTo>
                  <a:pt x="259" y="292"/>
                  <a:pt x="259" y="292"/>
                  <a:pt x="259" y="292"/>
                </a:cubicBezTo>
                <a:cubicBezTo>
                  <a:pt x="281" y="286"/>
                  <a:pt x="281" y="286"/>
                  <a:pt x="281" y="286"/>
                </a:cubicBezTo>
                <a:cubicBezTo>
                  <a:pt x="285" y="285"/>
                  <a:pt x="285" y="285"/>
                  <a:pt x="285" y="285"/>
                </a:cubicBezTo>
                <a:cubicBezTo>
                  <a:pt x="286" y="281"/>
                  <a:pt x="286" y="281"/>
                  <a:pt x="286" y="281"/>
                </a:cubicBezTo>
                <a:cubicBezTo>
                  <a:pt x="292" y="259"/>
                  <a:pt x="292" y="259"/>
                  <a:pt x="292" y="259"/>
                </a:cubicBezTo>
                <a:cubicBezTo>
                  <a:pt x="293" y="255"/>
                  <a:pt x="293" y="255"/>
                  <a:pt x="293" y="255"/>
                </a:cubicBezTo>
                <a:lnTo>
                  <a:pt x="271" y="233"/>
                </a:lnTo>
                <a:close/>
                <a:moveTo>
                  <a:pt x="273" y="273"/>
                </a:moveTo>
                <a:cubicBezTo>
                  <a:pt x="260" y="276"/>
                  <a:pt x="260" y="276"/>
                  <a:pt x="260" y="276"/>
                </a:cubicBezTo>
                <a:cubicBezTo>
                  <a:pt x="250" y="266"/>
                  <a:pt x="250" y="266"/>
                  <a:pt x="250" y="266"/>
                </a:cubicBezTo>
                <a:cubicBezTo>
                  <a:pt x="253" y="253"/>
                  <a:pt x="253" y="253"/>
                  <a:pt x="253" y="253"/>
                </a:cubicBezTo>
                <a:cubicBezTo>
                  <a:pt x="267" y="249"/>
                  <a:pt x="267" y="249"/>
                  <a:pt x="267" y="249"/>
                </a:cubicBezTo>
                <a:cubicBezTo>
                  <a:pt x="277" y="259"/>
                  <a:pt x="277" y="259"/>
                  <a:pt x="277" y="259"/>
                </a:cubicBezTo>
                <a:lnTo>
                  <a:pt x="273" y="273"/>
                </a:lnTo>
                <a:close/>
                <a:moveTo>
                  <a:pt x="303" y="223"/>
                </a:moveTo>
                <a:cubicBezTo>
                  <a:pt x="287" y="207"/>
                  <a:pt x="264" y="202"/>
                  <a:pt x="243" y="210"/>
                </a:cubicBezTo>
                <a:cubicBezTo>
                  <a:pt x="198" y="166"/>
                  <a:pt x="198" y="166"/>
                  <a:pt x="198" y="166"/>
                </a:cubicBezTo>
                <a:cubicBezTo>
                  <a:pt x="276" y="88"/>
                  <a:pt x="276" y="88"/>
                  <a:pt x="276" y="88"/>
                </a:cubicBezTo>
                <a:cubicBezTo>
                  <a:pt x="276" y="88"/>
                  <a:pt x="276" y="88"/>
                  <a:pt x="276" y="88"/>
                </a:cubicBezTo>
                <a:cubicBezTo>
                  <a:pt x="276" y="88"/>
                  <a:pt x="276" y="88"/>
                  <a:pt x="276" y="87"/>
                </a:cubicBezTo>
                <a:cubicBezTo>
                  <a:pt x="277" y="87"/>
                  <a:pt x="277" y="87"/>
                  <a:pt x="277" y="87"/>
                </a:cubicBezTo>
                <a:cubicBezTo>
                  <a:pt x="277" y="87"/>
                  <a:pt x="277" y="87"/>
                  <a:pt x="277" y="86"/>
                </a:cubicBezTo>
                <a:cubicBezTo>
                  <a:pt x="305" y="29"/>
                  <a:pt x="305" y="29"/>
                  <a:pt x="305" y="29"/>
                </a:cubicBezTo>
                <a:cubicBezTo>
                  <a:pt x="317" y="17"/>
                  <a:pt x="317" y="17"/>
                  <a:pt x="317" y="17"/>
                </a:cubicBezTo>
                <a:cubicBezTo>
                  <a:pt x="320" y="14"/>
                  <a:pt x="320" y="10"/>
                  <a:pt x="317" y="7"/>
                </a:cubicBezTo>
                <a:cubicBezTo>
                  <a:pt x="315" y="4"/>
                  <a:pt x="310" y="4"/>
                  <a:pt x="307" y="7"/>
                </a:cubicBezTo>
                <a:cubicBezTo>
                  <a:pt x="295" y="19"/>
                  <a:pt x="295" y="19"/>
                  <a:pt x="295" y="19"/>
                </a:cubicBezTo>
                <a:cubicBezTo>
                  <a:pt x="238" y="47"/>
                  <a:pt x="238" y="47"/>
                  <a:pt x="238" y="47"/>
                </a:cubicBezTo>
                <a:cubicBezTo>
                  <a:pt x="238" y="47"/>
                  <a:pt x="238" y="47"/>
                  <a:pt x="237" y="48"/>
                </a:cubicBezTo>
                <a:cubicBezTo>
                  <a:pt x="237" y="48"/>
                  <a:pt x="237" y="48"/>
                  <a:pt x="237" y="48"/>
                </a:cubicBezTo>
                <a:cubicBezTo>
                  <a:pt x="237" y="48"/>
                  <a:pt x="236" y="48"/>
                  <a:pt x="236" y="48"/>
                </a:cubicBezTo>
                <a:cubicBezTo>
                  <a:pt x="236" y="48"/>
                  <a:pt x="236" y="49"/>
                  <a:pt x="236" y="49"/>
                </a:cubicBezTo>
                <a:cubicBezTo>
                  <a:pt x="159" y="126"/>
                  <a:pt x="159" y="126"/>
                  <a:pt x="159" y="126"/>
                </a:cubicBezTo>
                <a:cubicBezTo>
                  <a:pt x="114" y="81"/>
                  <a:pt x="114" y="81"/>
                  <a:pt x="114" y="81"/>
                </a:cubicBezTo>
                <a:cubicBezTo>
                  <a:pt x="122" y="61"/>
                  <a:pt x="117" y="37"/>
                  <a:pt x="101" y="21"/>
                </a:cubicBezTo>
                <a:cubicBezTo>
                  <a:pt x="85" y="4"/>
                  <a:pt x="60" y="0"/>
                  <a:pt x="39" y="9"/>
                </a:cubicBezTo>
                <a:cubicBezTo>
                  <a:pt x="37" y="10"/>
                  <a:pt x="35" y="12"/>
                  <a:pt x="35" y="15"/>
                </a:cubicBezTo>
                <a:cubicBezTo>
                  <a:pt x="34" y="17"/>
                  <a:pt x="35" y="19"/>
                  <a:pt x="37" y="21"/>
                </a:cubicBezTo>
                <a:cubicBezTo>
                  <a:pt x="73" y="57"/>
                  <a:pt x="73" y="57"/>
                  <a:pt x="73" y="57"/>
                </a:cubicBezTo>
                <a:cubicBezTo>
                  <a:pt x="58" y="72"/>
                  <a:pt x="58" y="72"/>
                  <a:pt x="58" y="72"/>
                </a:cubicBezTo>
                <a:cubicBezTo>
                  <a:pt x="22" y="36"/>
                  <a:pt x="22" y="36"/>
                  <a:pt x="22" y="36"/>
                </a:cubicBezTo>
                <a:cubicBezTo>
                  <a:pt x="20" y="34"/>
                  <a:pt x="18" y="33"/>
                  <a:pt x="15" y="34"/>
                </a:cubicBezTo>
                <a:cubicBezTo>
                  <a:pt x="13" y="34"/>
                  <a:pt x="11" y="36"/>
                  <a:pt x="10" y="38"/>
                </a:cubicBezTo>
                <a:cubicBezTo>
                  <a:pt x="0" y="60"/>
                  <a:pt x="5" y="84"/>
                  <a:pt x="22" y="101"/>
                </a:cubicBezTo>
                <a:cubicBezTo>
                  <a:pt x="38" y="117"/>
                  <a:pt x="61" y="122"/>
                  <a:pt x="82" y="114"/>
                </a:cubicBezTo>
                <a:cubicBezTo>
                  <a:pt x="127" y="158"/>
                  <a:pt x="127" y="158"/>
                  <a:pt x="127" y="158"/>
                </a:cubicBezTo>
                <a:cubicBezTo>
                  <a:pt x="19" y="266"/>
                  <a:pt x="19" y="266"/>
                  <a:pt x="19" y="266"/>
                </a:cubicBezTo>
                <a:cubicBezTo>
                  <a:pt x="18" y="267"/>
                  <a:pt x="17" y="269"/>
                  <a:pt x="17" y="271"/>
                </a:cubicBezTo>
                <a:cubicBezTo>
                  <a:pt x="17" y="272"/>
                  <a:pt x="17" y="274"/>
                  <a:pt x="18" y="275"/>
                </a:cubicBezTo>
                <a:cubicBezTo>
                  <a:pt x="7" y="286"/>
                  <a:pt x="7" y="286"/>
                  <a:pt x="7" y="286"/>
                </a:cubicBezTo>
                <a:cubicBezTo>
                  <a:pt x="4" y="288"/>
                  <a:pt x="4" y="293"/>
                  <a:pt x="7" y="296"/>
                </a:cubicBezTo>
                <a:cubicBezTo>
                  <a:pt x="28" y="317"/>
                  <a:pt x="28" y="317"/>
                  <a:pt x="28" y="317"/>
                </a:cubicBezTo>
                <a:cubicBezTo>
                  <a:pt x="30" y="318"/>
                  <a:pt x="32" y="319"/>
                  <a:pt x="34" y="319"/>
                </a:cubicBezTo>
                <a:cubicBezTo>
                  <a:pt x="35" y="319"/>
                  <a:pt x="37" y="318"/>
                  <a:pt x="39" y="317"/>
                </a:cubicBezTo>
                <a:cubicBezTo>
                  <a:pt x="49" y="306"/>
                  <a:pt x="49" y="306"/>
                  <a:pt x="49" y="306"/>
                </a:cubicBezTo>
                <a:cubicBezTo>
                  <a:pt x="52" y="308"/>
                  <a:pt x="56" y="308"/>
                  <a:pt x="59" y="305"/>
                </a:cubicBezTo>
                <a:cubicBezTo>
                  <a:pt x="68" y="296"/>
                  <a:pt x="68" y="296"/>
                  <a:pt x="68" y="296"/>
                </a:cubicBezTo>
                <a:cubicBezTo>
                  <a:pt x="91" y="303"/>
                  <a:pt x="91" y="303"/>
                  <a:pt x="91" y="303"/>
                </a:cubicBezTo>
                <a:cubicBezTo>
                  <a:pt x="94" y="304"/>
                  <a:pt x="97" y="303"/>
                  <a:pt x="99" y="301"/>
                </a:cubicBezTo>
                <a:cubicBezTo>
                  <a:pt x="163" y="236"/>
                  <a:pt x="163" y="236"/>
                  <a:pt x="163" y="236"/>
                </a:cubicBezTo>
                <a:cubicBezTo>
                  <a:pt x="166" y="234"/>
                  <a:pt x="166" y="229"/>
                  <a:pt x="163" y="226"/>
                </a:cubicBezTo>
                <a:cubicBezTo>
                  <a:pt x="160" y="223"/>
                  <a:pt x="155" y="223"/>
                  <a:pt x="153" y="226"/>
                </a:cubicBezTo>
                <a:cubicBezTo>
                  <a:pt x="91" y="287"/>
                  <a:pt x="91" y="287"/>
                  <a:pt x="91" y="287"/>
                </a:cubicBezTo>
                <a:cubicBezTo>
                  <a:pt x="80" y="284"/>
                  <a:pt x="80" y="284"/>
                  <a:pt x="80" y="284"/>
                </a:cubicBezTo>
                <a:cubicBezTo>
                  <a:pt x="130" y="234"/>
                  <a:pt x="130" y="234"/>
                  <a:pt x="130" y="234"/>
                </a:cubicBezTo>
                <a:cubicBezTo>
                  <a:pt x="130" y="234"/>
                  <a:pt x="130" y="234"/>
                  <a:pt x="130" y="234"/>
                </a:cubicBezTo>
                <a:cubicBezTo>
                  <a:pt x="130" y="234"/>
                  <a:pt x="130" y="234"/>
                  <a:pt x="130" y="234"/>
                </a:cubicBezTo>
                <a:cubicBezTo>
                  <a:pt x="166" y="198"/>
                  <a:pt x="166" y="198"/>
                  <a:pt x="166" y="198"/>
                </a:cubicBezTo>
                <a:cubicBezTo>
                  <a:pt x="211" y="242"/>
                  <a:pt x="211" y="242"/>
                  <a:pt x="211" y="242"/>
                </a:cubicBezTo>
                <a:cubicBezTo>
                  <a:pt x="203" y="263"/>
                  <a:pt x="207" y="287"/>
                  <a:pt x="223" y="303"/>
                </a:cubicBezTo>
                <a:cubicBezTo>
                  <a:pt x="234" y="313"/>
                  <a:pt x="248" y="319"/>
                  <a:pt x="263" y="319"/>
                </a:cubicBezTo>
                <a:cubicBezTo>
                  <a:pt x="278" y="319"/>
                  <a:pt x="293" y="313"/>
                  <a:pt x="303" y="303"/>
                </a:cubicBezTo>
                <a:cubicBezTo>
                  <a:pt x="314" y="292"/>
                  <a:pt x="320" y="278"/>
                  <a:pt x="320" y="263"/>
                </a:cubicBezTo>
                <a:cubicBezTo>
                  <a:pt x="320" y="248"/>
                  <a:pt x="314" y="233"/>
                  <a:pt x="303" y="223"/>
                </a:cubicBezTo>
                <a:close/>
                <a:moveTo>
                  <a:pt x="283" y="41"/>
                </a:moveTo>
                <a:cubicBezTo>
                  <a:pt x="268" y="71"/>
                  <a:pt x="268" y="71"/>
                  <a:pt x="268" y="71"/>
                </a:cubicBezTo>
                <a:cubicBezTo>
                  <a:pt x="254" y="56"/>
                  <a:pt x="254" y="56"/>
                  <a:pt x="254" y="56"/>
                </a:cubicBezTo>
                <a:lnTo>
                  <a:pt x="283" y="41"/>
                </a:lnTo>
                <a:close/>
                <a:moveTo>
                  <a:pt x="203" y="102"/>
                </a:moveTo>
                <a:cubicBezTo>
                  <a:pt x="207" y="107"/>
                  <a:pt x="207" y="107"/>
                  <a:pt x="207" y="107"/>
                </a:cubicBezTo>
                <a:cubicBezTo>
                  <a:pt x="218" y="96"/>
                  <a:pt x="218" y="96"/>
                  <a:pt x="218" y="96"/>
                </a:cubicBezTo>
                <a:cubicBezTo>
                  <a:pt x="213" y="92"/>
                  <a:pt x="213" y="92"/>
                  <a:pt x="213" y="92"/>
                </a:cubicBezTo>
                <a:cubicBezTo>
                  <a:pt x="221" y="85"/>
                  <a:pt x="221" y="85"/>
                  <a:pt x="221" y="85"/>
                </a:cubicBezTo>
                <a:cubicBezTo>
                  <a:pt x="225" y="89"/>
                  <a:pt x="225" y="89"/>
                  <a:pt x="225" y="89"/>
                </a:cubicBezTo>
                <a:cubicBezTo>
                  <a:pt x="235" y="79"/>
                  <a:pt x="235" y="79"/>
                  <a:pt x="235" y="79"/>
                </a:cubicBezTo>
                <a:cubicBezTo>
                  <a:pt x="231" y="74"/>
                  <a:pt x="231" y="74"/>
                  <a:pt x="231" y="74"/>
                </a:cubicBezTo>
                <a:cubicBezTo>
                  <a:pt x="241" y="64"/>
                  <a:pt x="241" y="64"/>
                  <a:pt x="241" y="64"/>
                </a:cubicBezTo>
                <a:cubicBezTo>
                  <a:pt x="260" y="83"/>
                  <a:pt x="260" y="83"/>
                  <a:pt x="260" y="83"/>
                </a:cubicBezTo>
                <a:cubicBezTo>
                  <a:pt x="250" y="93"/>
                  <a:pt x="250" y="93"/>
                  <a:pt x="250" y="93"/>
                </a:cubicBezTo>
                <a:cubicBezTo>
                  <a:pt x="246" y="89"/>
                  <a:pt x="246" y="89"/>
                  <a:pt x="246" y="89"/>
                </a:cubicBezTo>
                <a:cubicBezTo>
                  <a:pt x="235" y="99"/>
                  <a:pt x="235" y="99"/>
                  <a:pt x="235" y="99"/>
                </a:cubicBezTo>
                <a:cubicBezTo>
                  <a:pt x="239" y="104"/>
                  <a:pt x="239" y="104"/>
                  <a:pt x="239" y="104"/>
                </a:cubicBezTo>
                <a:cubicBezTo>
                  <a:pt x="232" y="111"/>
                  <a:pt x="232" y="111"/>
                  <a:pt x="232" y="111"/>
                </a:cubicBezTo>
                <a:cubicBezTo>
                  <a:pt x="228" y="106"/>
                  <a:pt x="228" y="106"/>
                  <a:pt x="228" y="106"/>
                </a:cubicBezTo>
                <a:cubicBezTo>
                  <a:pt x="218" y="117"/>
                  <a:pt x="218" y="117"/>
                  <a:pt x="218" y="117"/>
                </a:cubicBezTo>
                <a:cubicBezTo>
                  <a:pt x="222" y="121"/>
                  <a:pt x="222" y="121"/>
                  <a:pt x="222" y="121"/>
                </a:cubicBezTo>
                <a:cubicBezTo>
                  <a:pt x="211" y="132"/>
                  <a:pt x="211" y="132"/>
                  <a:pt x="211" y="132"/>
                </a:cubicBezTo>
                <a:cubicBezTo>
                  <a:pt x="193" y="113"/>
                  <a:pt x="193" y="113"/>
                  <a:pt x="193" y="113"/>
                </a:cubicBezTo>
                <a:lnTo>
                  <a:pt x="203" y="102"/>
                </a:lnTo>
                <a:close/>
                <a:moveTo>
                  <a:pt x="89" y="100"/>
                </a:moveTo>
                <a:cubicBezTo>
                  <a:pt x="87" y="97"/>
                  <a:pt x="83" y="97"/>
                  <a:pt x="80" y="98"/>
                </a:cubicBezTo>
                <a:cubicBezTo>
                  <a:pt x="64" y="106"/>
                  <a:pt x="45" y="103"/>
                  <a:pt x="32" y="90"/>
                </a:cubicBezTo>
                <a:cubicBezTo>
                  <a:pt x="23" y="81"/>
                  <a:pt x="18" y="68"/>
                  <a:pt x="20" y="55"/>
                </a:cubicBezTo>
                <a:cubicBezTo>
                  <a:pt x="53" y="88"/>
                  <a:pt x="53" y="88"/>
                  <a:pt x="53" y="88"/>
                </a:cubicBezTo>
                <a:cubicBezTo>
                  <a:pt x="56" y="90"/>
                  <a:pt x="60" y="90"/>
                  <a:pt x="63" y="88"/>
                </a:cubicBezTo>
                <a:cubicBezTo>
                  <a:pt x="88" y="62"/>
                  <a:pt x="88" y="62"/>
                  <a:pt x="88" y="62"/>
                </a:cubicBezTo>
                <a:cubicBezTo>
                  <a:pt x="90" y="61"/>
                  <a:pt x="90" y="59"/>
                  <a:pt x="90" y="57"/>
                </a:cubicBezTo>
                <a:cubicBezTo>
                  <a:pt x="90" y="55"/>
                  <a:pt x="90" y="53"/>
                  <a:pt x="88" y="52"/>
                </a:cubicBezTo>
                <a:cubicBezTo>
                  <a:pt x="56" y="20"/>
                  <a:pt x="56" y="20"/>
                  <a:pt x="56" y="20"/>
                </a:cubicBezTo>
                <a:cubicBezTo>
                  <a:pt x="69" y="18"/>
                  <a:pt x="82" y="22"/>
                  <a:pt x="91" y="31"/>
                </a:cubicBezTo>
                <a:cubicBezTo>
                  <a:pt x="104" y="44"/>
                  <a:pt x="107" y="64"/>
                  <a:pt x="99" y="80"/>
                </a:cubicBezTo>
                <a:cubicBezTo>
                  <a:pt x="97" y="82"/>
                  <a:pt x="98" y="86"/>
                  <a:pt x="100" y="88"/>
                </a:cubicBezTo>
                <a:cubicBezTo>
                  <a:pt x="148" y="136"/>
                  <a:pt x="148" y="136"/>
                  <a:pt x="148" y="136"/>
                </a:cubicBezTo>
                <a:cubicBezTo>
                  <a:pt x="137" y="148"/>
                  <a:pt x="137" y="148"/>
                  <a:pt x="137" y="148"/>
                </a:cubicBezTo>
                <a:lnTo>
                  <a:pt x="89" y="100"/>
                </a:lnTo>
                <a:close/>
                <a:moveTo>
                  <a:pt x="34" y="301"/>
                </a:moveTo>
                <a:cubicBezTo>
                  <a:pt x="23" y="291"/>
                  <a:pt x="23" y="291"/>
                  <a:pt x="23" y="291"/>
                </a:cubicBezTo>
                <a:cubicBezTo>
                  <a:pt x="28" y="285"/>
                  <a:pt x="28" y="285"/>
                  <a:pt x="28" y="285"/>
                </a:cubicBezTo>
                <a:cubicBezTo>
                  <a:pt x="39" y="296"/>
                  <a:pt x="39" y="296"/>
                  <a:pt x="39" y="296"/>
                </a:cubicBezTo>
                <a:lnTo>
                  <a:pt x="34" y="301"/>
                </a:lnTo>
                <a:close/>
                <a:moveTo>
                  <a:pt x="53" y="290"/>
                </a:moveTo>
                <a:cubicBezTo>
                  <a:pt x="35" y="271"/>
                  <a:pt x="35" y="271"/>
                  <a:pt x="35" y="271"/>
                </a:cubicBezTo>
                <a:cubicBezTo>
                  <a:pt x="95" y="210"/>
                  <a:pt x="95" y="210"/>
                  <a:pt x="95" y="210"/>
                </a:cubicBezTo>
                <a:cubicBezTo>
                  <a:pt x="114" y="229"/>
                  <a:pt x="114" y="229"/>
                  <a:pt x="114" y="229"/>
                </a:cubicBezTo>
                <a:lnTo>
                  <a:pt x="53" y="290"/>
                </a:lnTo>
                <a:close/>
                <a:moveTo>
                  <a:pt x="124" y="219"/>
                </a:moveTo>
                <a:cubicBezTo>
                  <a:pt x="106" y="200"/>
                  <a:pt x="106" y="200"/>
                  <a:pt x="106" y="200"/>
                </a:cubicBezTo>
                <a:cubicBezTo>
                  <a:pt x="182" y="123"/>
                  <a:pt x="182" y="123"/>
                  <a:pt x="182" y="123"/>
                </a:cubicBezTo>
                <a:cubicBezTo>
                  <a:pt x="201" y="142"/>
                  <a:pt x="201" y="142"/>
                  <a:pt x="201" y="142"/>
                </a:cubicBezTo>
                <a:lnTo>
                  <a:pt x="124" y="219"/>
                </a:lnTo>
                <a:close/>
                <a:moveTo>
                  <a:pt x="293" y="292"/>
                </a:moveTo>
                <a:cubicBezTo>
                  <a:pt x="285" y="300"/>
                  <a:pt x="274" y="304"/>
                  <a:pt x="263" y="304"/>
                </a:cubicBezTo>
                <a:cubicBezTo>
                  <a:pt x="252" y="304"/>
                  <a:pt x="242" y="300"/>
                  <a:pt x="234" y="292"/>
                </a:cubicBezTo>
                <a:cubicBezTo>
                  <a:pt x="221" y="279"/>
                  <a:pt x="218" y="260"/>
                  <a:pt x="226" y="244"/>
                </a:cubicBezTo>
                <a:cubicBezTo>
                  <a:pt x="227" y="241"/>
                  <a:pt x="227" y="238"/>
                  <a:pt x="225" y="235"/>
                </a:cubicBezTo>
                <a:cubicBezTo>
                  <a:pt x="177" y="187"/>
                  <a:pt x="177" y="187"/>
                  <a:pt x="177" y="187"/>
                </a:cubicBezTo>
                <a:cubicBezTo>
                  <a:pt x="188" y="176"/>
                  <a:pt x="188" y="176"/>
                  <a:pt x="188" y="176"/>
                </a:cubicBezTo>
                <a:cubicBezTo>
                  <a:pt x="236" y="224"/>
                  <a:pt x="236" y="224"/>
                  <a:pt x="236" y="224"/>
                </a:cubicBezTo>
                <a:cubicBezTo>
                  <a:pt x="238" y="226"/>
                  <a:pt x="242" y="227"/>
                  <a:pt x="245" y="225"/>
                </a:cubicBezTo>
                <a:cubicBezTo>
                  <a:pt x="261" y="217"/>
                  <a:pt x="280" y="220"/>
                  <a:pt x="293" y="233"/>
                </a:cubicBezTo>
                <a:cubicBezTo>
                  <a:pt x="301" y="241"/>
                  <a:pt x="305" y="251"/>
                  <a:pt x="305" y="263"/>
                </a:cubicBezTo>
                <a:cubicBezTo>
                  <a:pt x="305" y="274"/>
                  <a:pt x="301" y="284"/>
                  <a:pt x="293" y="292"/>
                </a:cubicBezTo>
                <a:close/>
              </a:path>
            </a:pathLst>
          </a:custGeom>
          <a:solidFill>
            <a:srgbClr val="444444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cs typeface="+mn-ea"/>
              <a:sym typeface="+mn-lt"/>
            </a:endParaRPr>
          </a:p>
        </p:txBody>
      </p:sp>
      <p:sp>
        <p:nvSpPr>
          <p:cNvPr id="9225" name="Magnifier icon"/>
          <p:cNvSpPr>
            <a:spLocks noEditPoints="1"/>
          </p:cNvSpPr>
          <p:nvPr/>
        </p:nvSpPr>
        <p:spPr bwMode="auto">
          <a:xfrm>
            <a:off x="4514851" y="1818716"/>
            <a:ext cx="450850" cy="454025"/>
          </a:xfrm>
          <a:custGeom>
            <a:avLst/>
            <a:gdLst/>
            <a:ahLst/>
            <a:cxnLst>
              <a:cxn ang="0">
                <a:pos x="242" y="203"/>
              </a:cxn>
              <a:cxn ang="0">
                <a:pos x="231" y="203"/>
              </a:cxn>
              <a:cxn ang="0">
                <a:pos x="206" y="196"/>
              </a:cxn>
              <a:cxn ang="0">
                <a:pos x="118" y="0"/>
              </a:cxn>
              <a:cxn ang="0">
                <a:pos x="0" y="118"/>
              </a:cxn>
              <a:cxn ang="0">
                <a:pos x="34" y="201"/>
              </a:cxn>
              <a:cxn ang="0">
                <a:pos x="34" y="201"/>
              </a:cxn>
              <a:cxn ang="0">
                <a:pos x="196" y="206"/>
              </a:cxn>
              <a:cxn ang="0">
                <a:pos x="202" y="232"/>
              </a:cxn>
              <a:cxn ang="0">
                <a:pos x="271" y="311"/>
              </a:cxn>
              <a:cxn ang="0">
                <a:pos x="314" y="281"/>
              </a:cxn>
              <a:cxn ang="0">
                <a:pos x="125" y="15"/>
              </a:cxn>
              <a:cxn ang="0">
                <a:pos x="125" y="111"/>
              </a:cxn>
              <a:cxn ang="0">
                <a:pos x="14" y="118"/>
              </a:cxn>
              <a:cxn ang="0">
                <a:pos x="110" y="15"/>
              </a:cxn>
              <a:cxn ang="0">
                <a:pos x="40" y="186"/>
              </a:cxn>
              <a:cxn ang="0">
                <a:pos x="118" y="221"/>
              </a:cxn>
              <a:cxn ang="0">
                <a:pos x="121" y="125"/>
              </a:cxn>
              <a:cxn ang="0">
                <a:pos x="118" y="221"/>
              </a:cxn>
              <a:cxn ang="0">
                <a:pos x="281" y="300"/>
              </a:cxn>
              <a:cxn ang="0">
                <a:pos x="236" y="218"/>
              </a:cxn>
              <a:cxn ang="0">
                <a:pos x="293" y="293"/>
              </a:cxn>
              <a:cxn ang="0">
                <a:pos x="44" y="315"/>
              </a:cxn>
              <a:cxn ang="0">
                <a:pos x="29" y="261"/>
              </a:cxn>
              <a:cxn ang="0">
                <a:pos x="0" y="315"/>
              </a:cxn>
              <a:cxn ang="0">
                <a:pos x="14" y="285"/>
              </a:cxn>
              <a:cxn ang="0">
                <a:pos x="0" y="315"/>
              </a:cxn>
              <a:cxn ang="0">
                <a:pos x="73" y="315"/>
              </a:cxn>
              <a:cxn ang="0">
                <a:pos x="59" y="285"/>
              </a:cxn>
              <a:cxn ang="0">
                <a:pos x="118" y="315"/>
              </a:cxn>
              <a:cxn ang="0">
                <a:pos x="132" y="300"/>
              </a:cxn>
              <a:cxn ang="0">
                <a:pos x="118" y="315"/>
              </a:cxn>
              <a:cxn ang="0">
                <a:pos x="103" y="315"/>
              </a:cxn>
              <a:cxn ang="0">
                <a:pos x="88" y="270"/>
              </a:cxn>
              <a:cxn ang="0">
                <a:pos x="147" y="315"/>
              </a:cxn>
              <a:cxn ang="0">
                <a:pos x="162" y="251"/>
              </a:cxn>
              <a:cxn ang="0">
                <a:pos x="147" y="315"/>
              </a:cxn>
            </a:cxnLst>
            <a:rect l="0" t="0" r="r" b="b"/>
            <a:pathLst>
              <a:path w="314" h="318">
                <a:moveTo>
                  <a:pt x="310" y="271"/>
                </a:moveTo>
                <a:cubicBezTo>
                  <a:pt x="242" y="203"/>
                  <a:pt x="242" y="203"/>
                  <a:pt x="242" y="203"/>
                </a:cubicBezTo>
                <a:cubicBezTo>
                  <a:pt x="240" y="201"/>
                  <a:pt x="238" y="200"/>
                  <a:pt x="236" y="200"/>
                </a:cubicBezTo>
                <a:cubicBezTo>
                  <a:pt x="234" y="200"/>
                  <a:pt x="233" y="201"/>
                  <a:pt x="231" y="203"/>
                </a:cubicBezTo>
                <a:cubicBezTo>
                  <a:pt x="222" y="212"/>
                  <a:pt x="222" y="212"/>
                  <a:pt x="222" y="212"/>
                </a:cubicBezTo>
                <a:cubicBezTo>
                  <a:pt x="206" y="196"/>
                  <a:pt x="206" y="196"/>
                  <a:pt x="206" y="196"/>
                </a:cubicBezTo>
                <a:cubicBezTo>
                  <a:pt x="224" y="175"/>
                  <a:pt x="235" y="148"/>
                  <a:pt x="235" y="118"/>
                </a:cubicBezTo>
                <a:cubicBezTo>
                  <a:pt x="235" y="53"/>
                  <a:pt x="183" y="0"/>
                  <a:pt x="118" y="0"/>
                </a:cubicBezTo>
                <a:cubicBezTo>
                  <a:pt x="86" y="0"/>
                  <a:pt x="56" y="12"/>
                  <a:pt x="34" y="35"/>
                </a:cubicBezTo>
                <a:cubicBezTo>
                  <a:pt x="12" y="57"/>
                  <a:pt x="0" y="87"/>
                  <a:pt x="0" y="118"/>
                </a:cubicBezTo>
                <a:cubicBezTo>
                  <a:pt x="0" y="150"/>
                  <a:pt x="12" y="179"/>
                  <a:pt x="34" y="201"/>
                </a:cubicBezTo>
                <a:cubicBezTo>
                  <a:pt x="34" y="201"/>
                  <a:pt x="34" y="201"/>
                  <a:pt x="34" y="201"/>
                </a:cubicBezTo>
                <a:cubicBezTo>
                  <a:pt x="34" y="201"/>
                  <a:pt x="34" y="201"/>
                  <a:pt x="34" y="201"/>
                </a:cubicBezTo>
                <a:cubicBezTo>
                  <a:pt x="34" y="201"/>
                  <a:pt x="34" y="201"/>
                  <a:pt x="34" y="201"/>
                </a:cubicBezTo>
                <a:cubicBezTo>
                  <a:pt x="56" y="224"/>
                  <a:pt x="86" y="236"/>
                  <a:pt x="118" y="236"/>
                </a:cubicBezTo>
                <a:cubicBezTo>
                  <a:pt x="147" y="236"/>
                  <a:pt x="175" y="225"/>
                  <a:pt x="196" y="206"/>
                </a:cubicBezTo>
                <a:cubicBezTo>
                  <a:pt x="211" y="222"/>
                  <a:pt x="211" y="222"/>
                  <a:pt x="211" y="222"/>
                </a:cubicBezTo>
                <a:cubicBezTo>
                  <a:pt x="202" y="232"/>
                  <a:pt x="202" y="232"/>
                  <a:pt x="202" y="232"/>
                </a:cubicBezTo>
                <a:cubicBezTo>
                  <a:pt x="199" y="234"/>
                  <a:pt x="199" y="239"/>
                  <a:pt x="202" y="242"/>
                </a:cubicBezTo>
                <a:cubicBezTo>
                  <a:pt x="271" y="311"/>
                  <a:pt x="271" y="311"/>
                  <a:pt x="271" y="311"/>
                </a:cubicBezTo>
                <a:cubicBezTo>
                  <a:pt x="278" y="318"/>
                  <a:pt x="292" y="315"/>
                  <a:pt x="303" y="304"/>
                </a:cubicBezTo>
                <a:cubicBezTo>
                  <a:pt x="310" y="297"/>
                  <a:pt x="314" y="288"/>
                  <a:pt x="314" y="281"/>
                </a:cubicBezTo>
                <a:cubicBezTo>
                  <a:pt x="314" y="277"/>
                  <a:pt x="313" y="274"/>
                  <a:pt x="310" y="271"/>
                </a:cubicBezTo>
                <a:close/>
                <a:moveTo>
                  <a:pt x="125" y="15"/>
                </a:moveTo>
                <a:cubicBezTo>
                  <a:pt x="176" y="19"/>
                  <a:pt x="217" y="60"/>
                  <a:pt x="220" y="111"/>
                </a:cubicBezTo>
                <a:cubicBezTo>
                  <a:pt x="125" y="111"/>
                  <a:pt x="125" y="111"/>
                  <a:pt x="125" y="111"/>
                </a:cubicBezTo>
                <a:lnTo>
                  <a:pt x="125" y="15"/>
                </a:lnTo>
                <a:close/>
                <a:moveTo>
                  <a:pt x="14" y="118"/>
                </a:moveTo>
                <a:cubicBezTo>
                  <a:pt x="14" y="91"/>
                  <a:pt x="25" y="65"/>
                  <a:pt x="45" y="45"/>
                </a:cubicBezTo>
                <a:cubicBezTo>
                  <a:pt x="62" y="27"/>
                  <a:pt x="85" y="17"/>
                  <a:pt x="110" y="15"/>
                </a:cubicBezTo>
                <a:cubicBezTo>
                  <a:pt x="110" y="115"/>
                  <a:pt x="110" y="115"/>
                  <a:pt x="110" y="115"/>
                </a:cubicBezTo>
                <a:cubicBezTo>
                  <a:pt x="40" y="186"/>
                  <a:pt x="40" y="186"/>
                  <a:pt x="40" y="186"/>
                </a:cubicBezTo>
                <a:cubicBezTo>
                  <a:pt x="23" y="167"/>
                  <a:pt x="14" y="143"/>
                  <a:pt x="14" y="118"/>
                </a:cubicBezTo>
                <a:close/>
                <a:moveTo>
                  <a:pt x="118" y="221"/>
                </a:moveTo>
                <a:cubicBezTo>
                  <a:pt x="93" y="221"/>
                  <a:pt x="69" y="212"/>
                  <a:pt x="50" y="196"/>
                </a:cubicBezTo>
                <a:cubicBezTo>
                  <a:pt x="121" y="125"/>
                  <a:pt x="121" y="125"/>
                  <a:pt x="121" y="125"/>
                </a:cubicBezTo>
                <a:cubicBezTo>
                  <a:pt x="220" y="125"/>
                  <a:pt x="220" y="125"/>
                  <a:pt x="220" y="125"/>
                </a:cubicBezTo>
                <a:cubicBezTo>
                  <a:pt x="217" y="179"/>
                  <a:pt x="172" y="221"/>
                  <a:pt x="118" y="221"/>
                </a:cubicBezTo>
                <a:close/>
                <a:moveTo>
                  <a:pt x="293" y="293"/>
                </a:moveTo>
                <a:cubicBezTo>
                  <a:pt x="287" y="299"/>
                  <a:pt x="282" y="300"/>
                  <a:pt x="281" y="300"/>
                </a:cubicBezTo>
                <a:cubicBezTo>
                  <a:pt x="276" y="295"/>
                  <a:pt x="233" y="252"/>
                  <a:pt x="218" y="237"/>
                </a:cubicBezTo>
                <a:cubicBezTo>
                  <a:pt x="236" y="218"/>
                  <a:pt x="236" y="218"/>
                  <a:pt x="236" y="218"/>
                </a:cubicBezTo>
                <a:cubicBezTo>
                  <a:pt x="300" y="281"/>
                  <a:pt x="300" y="281"/>
                  <a:pt x="300" y="281"/>
                </a:cubicBezTo>
                <a:cubicBezTo>
                  <a:pt x="300" y="283"/>
                  <a:pt x="298" y="288"/>
                  <a:pt x="293" y="293"/>
                </a:cubicBezTo>
                <a:close/>
                <a:moveTo>
                  <a:pt x="29" y="315"/>
                </a:moveTo>
                <a:cubicBezTo>
                  <a:pt x="44" y="315"/>
                  <a:pt x="44" y="315"/>
                  <a:pt x="44" y="315"/>
                </a:cubicBezTo>
                <a:cubicBezTo>
                  <a:pt x="44" y="261"/>
                  <a:pt x="44" y="261"/>
                  <a:pt x="44" y="261"/>
                </a:cubicBezTo>
                <a:cubicBezTo>
                  <a:pt x="29" y="261"/>
                  <a:pt x="29" y="261"/>
                  <a:pt x="29" y="261"/>
                </a:cubicBezTo>
                <a:lnTo>
                  <a:pt x="29" y="315"/>
                </a:lnTo>
                <a:close/>
                <a:moveTo>
                  <a:pt x="0" y="315"/>
                </a:moveTo>
                <a:cubicBezTo>
                  <a:pt x="14" y="315"/>
                  <a:pt x="14" y="315"/>
                  <a:pt x="14" y="315"/>
                </a:cubicBezTo>
                <a:cubicBezTo>
                  <a:pt x="14" y="285"/>
                  <a:pt x="14" y="285"/>
                  <a:pt x="14" y="285"/>
                </a:cubicBezTo>
                <a:cubicBezTo>
                  <a:pt x="0" y="285"/>
                  <a:pt x="0" y="285"/>
                  <a:pt x="0" y="285"/>
                </a:cubicBezTo>
                <a:lnTo>
                  <a:pt x="0" y="315"/>
                </a:lnTo>
                <a:close/>
                <a:moveTo>
                  <a:pt x="59" y="315"/>
                </a:moveTo>
                <a:cubicBezTo>
                  <a:pt x="73" y="315"/>
                  <a:pt x="73" y="315"/>
                  <a:pt x="73" y="315"/>
                </a:cubicBezTo>
                <a:cubicBezTo>
                  <a:pt x="73" y="285"/>
                  <a:pt x="73" y="285"/>
                  <a:pt x="73" y="285"/>
                </a:cubicBezTo>
                <a:cubicBezTo>
                  <a:pt x="59" y="285"/>
                  <a:pt x="59" y="285"/>
                  <a:pt x="59" y="285"/>
                </a:cubicBezTo>
                <a:lnTo>
                  <a:pt x="59" y="315"/>
                </a:lnTo>
                <a:close/>
                <a:moveTo>
                  <a:pt x="118" y="315"/>
                </a:moveTo>
                <a:cubicBezTo>
                  <a:pt x="132" y="315"/>
                  <a:pt x="132" y="315"/>
                  <a:pt x="132" y="315"/>
                </a:cubicBezTo>
                <a:cubicBezTo>
                  <a:pt x="132" y="300"/>
                  <a:pt x="132" y="300"/>
                  <a:pt x="132" y="300"/>
                </a:cubicBezTo>
                <a:cubicBezTo>
                  <a:pt x="118" y="300"/>
                  <a:pt x="118" y="300"/>
                  <a:pt x="118" y="300"/>
                </a:cubicBezTo>
                <a:lnTo>
                  <a:pt x="118" y="315"/>
                </a:lnTo>
                <a:close/>
                <a:moveTo>
                  <a:pt x="88" y="315"/>
                </a:moveTo>
                <a:cubicBezTo>
                  <a:pt x="103" y="315"/>
                  <a:pt x="103" y="315"/>
                  <a:pt x="103" y="315"/>
                </a:cubicBezTo>
                <a:cubicBezTo>
                  <a:pt x="103" y="270"/>
                  <a:pt x="103" y="270"/>
                  <a:pt x="103" y="270"/>
                </a:cubicBezTo>
                <a:cubicBezTo>
                  <a:pt x="88" y="270"/>
                  <a:pt x="88" y="270"/>
                  <a:pt x="88" y="270"/>
                </a:cubicBezTo>
                <a:lnTo>
                  <a:pt x="88" y="315"/>
                </a:lnTo>
                <a:close/>
                <a:moveTo>
                  <a:pt x="147" y="315"/>
                </a:moveTo>
                <a:cubicBezTo>
                  <a:pt x="162" y="315"/>
                  <a:pt x="162" y="315"/>
                  <a:pt x="162" y="315"/>
                </a:cubicBezTo>
                <a:cubicBezTo>
                  <a:pt x="162" y="251"/>
                  <a:pt x="162" y="251"/>
                  <a:pt x="162" y="251"/>
                </a:cubicBezTo>
                <a:cubicBezTo>
                  <a:pt x="147" y="251"/>
                  <a:pt x="147" y="251"/>
                  <a:pt x="147" y="251"/>
                </a:cubicBezTo>
                <a:lnTo>
                  <a:pt x="147" y="315"/>
                </a:lnTo>
                <a:close/>
              </a:path>
            </a:pathLst>
          </a:custGeom>
          <a:solidFill>
            <a:srgbClr val="444444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cs typeface="+mn-ea"/>
              <a:sym typeface="+mn-lt"/>
            </a:endParaRPr>
          </a:p>
        </p:txBody>
      </p:sp>
      <p:grpSp>
        <p:nvGrpSpPr>
          <p:cNvPr id="44" name="Arrow B"/>
          <p:cNvGrpSpPr/>
          <p:nvPr/>
        </p:nvGrpSpPr>
        <p:grpSpPr>
          <a:xfrm>
            <a:off x="4820812" y="2251076"/>
            <a:ext cx="4725679" cy="3475301"/>
            <a:chOff x="3296811" y="2251075"/>
            <a:chExt cx="4725679" cy="3475301"/>
          </a:xfrm>
        </p:grpSpPr>
        <p:pic>
          <p:nvPicPr>
            <p:cNvPr id="39" name="Edge shadow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296811" y="2260215"/>
              <a:ext cx="313239" cy="804046"/>
            </a:xfrm>
            <a:prstGeom prst="rect">
              <a:avLst/>
            </a:prstGeom>
          </p:spPr>
        </p:pic>
        <p:pic>
          <p:nvPicPr>
            <p:cNvPr id="8" name="Shadow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41800" y="2901751"/>
              <a:ext cx="3823208" cy="2687842"/>
            </a:xfrm>
            <a:prstGeom prst="rect">
              <a:avLst/>
            </a:prstGeom>
          </p:spPr>
        </p:pic>
        <p:sp>
          <p:nvSpPr>
            <p:cNvPr id="2063" name="Freeform 15"/>
            <p:cNvSpPr>
              <a:spLocks/>
            </p:cNvSpPr>
            <p:nvPr/>
          </p:nvSpPr>
          <p:spPr bwMode="auto">
            <a:xfrm>
              <a:off x="3389313" y="2251075"/>
              <a:ext cx="4398963" cy="3244850"/>
            </a:xfrm>
            <a:custGeom>
              <a:avLst/>
              <a:gdLst/>
              <a:ahLst/>
              <a:cxnLst>
                <a:cxn ang="0">
                  <a:pos x="1986" y="964"/>
                </a:cxn>
                <a:cxn ang="0">
                  <a:pos x="1759" y="870"/>
                </a:cxn>
                <a:cxn ang="0">
                  <a:pos x="1097" y="870"/>
                </a:cxn>
                <a:cxn ang="0">
                  <a:pos x="457" y="231"/>
                </a:cxn>
                <a:cxn ang="0">
                  <a:pos x="538" y="150"/>
                </a:cxn>
                <a:cxn ang="0">
                  <a:pos x="0" y="0"/>
                </a:cxn>
                <a:cxn ang="0">
                  <a:pos x="150" y="538"/>
                </a:cxn>
                <a:cxn ang="0">
                  <a:pos x="231" y="457"/>
                </a:cxn>
                <a:cxn ang="0">
                  <a:pos x="870" y="1097"/>
                </a:cxn>
                <a:cxn ang="0">
                  <a:pos x="1097" y="1190"/>
                </a:cxn>
                <a:cxn ang="0">
                  <a:pos x="1759" y="1190"/>
                </a:cxn>
                <a:cxn ang="0">
                  <a:pos x="2839" y="2271"/>
                </a:cxn>
                <a:cxn ang="0">
                  <a:pos x="3066" y="2044"/>
                </a:cxn>
                <a:cxn ang="0">
                  <a:pos x="1986" y="964"/>
                </a:cxn>
              </a:cxnLst>
              <a:rect l="0" t="0" r="r" b="b"/>
              <a:pathLst>
                <a:path w="3066" h="2271">
                  <a:moveTo>
                    <a:pt x="1986" y="964"/>
                  </a:moveTo>
                  <a:cubicBezTo>
                    <a:pt x="1925" y="904"/>
                    <a:pt x="1845" y="870"/>
                    <a:pt x="1759" y="870"/>
                  </a:cubicBezTo>
                  <a:cubicBezTo>
                    <a:pt x="1097" y="870"/>
                    <a:pt x="1097" y="870"/>
                    <a:pt x="1097" y="870"/>
                  </a:cubicBezTo>
                  <a:cubicBezTo>
                    <a:pt x="457" y="231"/>
                    <a:pt x="457" y="231"/>
                    <a:pt x="457" y="231"/>
                  </a:cubicBezTo>
                  <a:cubicBezTo>
                    <a:pt x="538" y="150"/>
                    <a:pt x="538" y="150"/>
                    <a:pt x="538" y="15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50" y="538"/>
                    <a:pt x="150" y="538"/>
                    <a:pt x="150" y="538"/>
                  </a:cubicBezTo>
                  <a:cubicBezTo>
                    <a:pt x="231" y="457"/>
                    <a:pt x="231" y="457"/>
                    <a:pt x="231" y="457"/>
                  </a:cubicBezTo>
                  <a:cubicBezTo>
                    <a:pt x="870" y="1097"/>
                    <a:pt x="870" y="1097"/>
                    <a:pt x="870" y="1097"/>
                  </a:cubicBezTo>
                  <a:cubicBezTo>
                    <a:pt x="931" y="1157"/>
                    <a:pt x="1011" y="1190"/>
                    <a:pt x="1097" y="1190"/>
                  </a:cubicBezTo>
                  <a:cubicBezTo>
                    <a:pt x="1759" y="1190"/>
                    <a:pt x="1759" y="1190"/>
                    <a:pt x="1759" y="1190"/>
                  </a:cubicBezTo>
                  <a:cubicBezTo>
                    <a:pt x="2839" y="2271"/>
                    <a:pt x="2839" y="2271"/>
                    <a:pt x="2839" y="2271"/>
                  </a:cubicBezTo>
                  <a:cubicBezTo>
                    <a:pt x="3066" y="2044"/>
                    <a:pt x="3066" y="2044"/>
                    <a:pt x="3066" y="2044"/>
                  </a:cubicBezTo>
                  <a:lnTo>
                    <a:pt x="1986" y="964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270000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cs typeface="+mn-ea"/>
                <a:sym typeface="+mn-lt"/>
              </a:endParaRPr>
            </a:p>
          </p:txBody>
        </p:sp>
        <p:sp>
          <p:nvSpPr>
            <p:cNvPr id="2064" name="Freeform 16"/>
            <p:cNvSpPr>
              <a:spLocks/>
            </p:cNvSpPr>
            <p:nvPr/>
          </p:nvSpPr>
          <p:spPr bwMode="auto">
            <a:xfrm>
              <a:off x="3389313" y="2251075"/>
              <a:ext cx="4232275" cy="3244850"/>
            </a:xfrm>
            <a:custGeom>
              <a:avLst/>
              <a:gdLst/>
              <a:ahLst/>
              <a:cxnLst>
                <a:cxn ang="0">
                  <a:pos x="1756" y="1032"/>
                </a:cxn>
                <a:cxn ang="0">
                  <a:pos x="1098" y="1032"/>
                </a:cxn>
                <a:cxn ang="0">
                  <a:pos x="985" y="985"/>
                </a:cxn>
                <a:cxn ang="0">
                  <a:pos x="0" y="0"/>
                </a:cxn>
                <a:cxn ang="0">
                  <a:pos x="150" y="538"/>
                </a:cxn>
                <a:cxn ang="0">
                  <a:pos x="231" y="457"/>
                </a:cxn>
                <a:cxn ang="0">
                  <a:pos x="870" y="1097"/>
                </a:cxn>
                <a:cxn ang="0">
                  <a:pos x="1097" y="1190"/>
                </a:cxn>
                <a:cxn ang="0">
                  <a:pos x="1759" y="1190"/>
                </a:cxn>
                <a:cxn ang="0">
                  <a:pos x="2839" y="2271"/>
                </a:cxn>
                <a:cxn ang="0">
                  <a:pos x="2950" y="2160"/>
                </a:cxn>
                <a:cxn ang="0">
                  <a:pos x="1869" y="1079"/>
                </a:cxn>
                <a:cxn ang="0">
                  <a:pos x="1756" y="1032"/>
                </a:cxn>
              </a:cxnLst>
              <a:rect l="0" t="0" r="r" b="b"/>
              <a:pathLst>
                <a:path w="2950" h="2271">
                  <a:moveTo>
                    <a:pt x="1756" y="1032"/>
                  </a:moveTo>
                  <a:cubicBezTo>
                    <a:pt x="1098" y="1032"/>
                    <a:pt x="1098" y="1032"/>
                    <a:pt x="1098" y="1032"/>
                  </a:cubicBezTo>
                  <a:cubicBezTo>
                    <a:pt x="1056" y="1032"/>
                    <a:pt x="1015" y="1015"/>
                    <a:pt x="985" y="98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50" y="538"/>
                    <a:pt x="150" y="538"/>
                    <a:pt x="150" y="538"/>
                  </a:cubicBezTo>
                  <a:cubicBezTo>
                    <a:pt x="231" y="457"/>
                    <a:pt x="231" y="457"/>
                    <a:pt x="231" y="457"/>
                  </a:cubicBezTo>
                  <a:cubicBezTo>
                    <a:pt x="870" y="1097"/>
                    <a:pt x="870" y="1097"/>
                    <a:pt x="870" y="1097"/>
                  </a:cubicBezTo>
                  <a:cubicBezTo>
                    <a:pt x="931" y="1157"/>
                    <a:pt x="1011" y="1190"/>
                    <a:pt x="1097" y="1190"/>
                  </a:cubicBezTo>
                  <a:cubicBezTo>
                    <a:pt x="1759" y="1190"/>
                    <a:pt x="1759" y="1190"/>
                    <a:pt x="1759" y="1190"/>
                  </a:cubicBezTo>
                  <a:cubicBezTo>
                    <a:pt x="2839" y="2271"/>
                    <a:pt x="2839" y="2271"/>
                    <a:pt x="2839" y="2271"/>
                  </a:cubicBezTo>
                  <a:cubicBezTo>
                    <a:pt x="2950" y="2160"/>
                    <a:pt x="2950" y="2160"/>
                    <a:pt x="2950" y="2160"/>
                  </a:cubicBezTo>
                  <a:cubicBezTo>
                    <a:pt x="1869" y="1079"/>
                    <a:pt x="1869" y="1079"/>
                    <a:pt x="1869" y="1079"/>
                  </a:cubicBezTo>
                  <a:cubicBezTo>
                    <a:pt x="1839" y="1049"/>
                    <a:pt x="1799" y="1032"/>
                    <a:pt x="1756" y="1032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cs typeface="+mn-ea"/>
                <a:sym typeface="+mn-lt"/>
              </a:endParaRPr>
            </a:p>
          </p:txBody>
        </p:sp>
        <p:pic>
          <p:nvPicPr>
            <p:cNvPr id="36" name="Front shadow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106386" y="4810272"/>
              <a:ext cx="916104" cy="916104"/>
            </a:xfrm>
            <a:prstGeom prst="rect">
              <a:avLst/>
            </a:prstGeom>
          </p:spPr>
        </p:pic>
      </p:grpSp>
      <p:grpSp>
        <p:nvGrpSpPr>
          <p:cNvPr id="46" name="Arrow C"/>
          <p:cNvGrpSpPr/>
          <p:nvPr/>
        </p:nvGrpSpPr>
        <p:grpSpPr>
          <a:xfrm>
            <a:off x="5429251" y="5111751"/>
            <a:ext cx="1796314" cy="1743075"/>
            <a:chOff x="3905251" y="5111750"/>
            <a:chExt cx="1796314" cy="1743075"/>
          </a:xfrm>
        </p:grpSpPr>
        <p:pic>
          <p:nvPicPr>
            <p:cNvPr id="38" name="Edge shadow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05251" y="5121975"/>
              <a:ext cx="313239" cy="804046"/>
            </a:xfrm>
            <a:prstGeom prst="rect">
              <a:avLst/>
            </a:prstGeom>
          </p:spPr>
        </p:pic>
        <p:pic>
          <p:nvPicPr>
            <p:cNvPr id="4" name="Shadow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123245" y="5681926"/>
              <a:ext cx="1034036" cy="1034036"/>
            </a:xfrm>
            <a:prstGeom prst="rect">
              <a:avLst/>
            </a:prstGeom>
          </p:spPr>
        </p:pic>
        <p:sp>
          <p:nvSpPr>
            <p:cNvPr id="2059" name="Freeform 11"/>
            <p:cNvSpPr>
              <a:spLocks/>
            </p:cNvSpPr>
            <p:nvPr/>
          </p:nvSpPr>
          <p:spPr bwMode="auto">
            <a:xfrm>
              <a:off x="3992563" y="5111750"/>
              <a:ext cx="1485900" cy="1493838"/>
            </a:xfrm>
            <a:custGeom>
              <a:avLst/>
              <a:gdLst/>
              <a:ahLst/>
              <a:cxnLst>
                <a:cxn ang="0">
                  <a:pos x="409" y="212"/>
                </a:cxn>
                <a:cxn ang="0">
                  <a:pos x="486" y="135"/>
                </a:cxn>
                <a:cxn ang="0">
                  <a:pos x="0" y="0"/>
                </a:cxn>
                <a:cxn ang="0">
                  <a:pos x="135" y="484"/>
                </a:cxn>
                <a:cxn ang="0">
                  <a:pos x="205" y="415"/>
                </a:cxn>
                <a:cxn ang="0">
                  <a:pos x="732" y="941"/>
                </a:cxn>
                <a:cxn ang="0">
                  <a:pos x="936" y="737"/>
                </a:cxn>
                <a:cxn ang="0">
                  <a:pos x="409" y="212"/>
                </a:cxn>
              </a:cxnLst>
              <a:rect l="0" t="0" r="r" b="b"/>
              <a:pathLst>
                <a:path w="936" h="941">
                  <a:moveTo>
                    <a:pt x="409" y="212"/>
                  </a:moveTo>
                  <a:lnTo>
                    <a:pt x="486" y="135"/>
                  </a:lnTo>
                  <a:lnTo>
                    <a:pt x="0" y="0"/>
                  </a:lnTo>
                  <a:lnTo>
                    <a:pt x="135" y="484"/>
                  </a:lnTo>
                  <a:lnTo>
                    <a:pt x="205" y="415"/>
                  </a:lnTo>
                  <a:lnTo>
                    <a:pt x="732" y="941"/>
                  </a:lnTo>
                  <a:lnTo>
                    <a:pt x="936" y="737"/>
                  </a:lnTo>
                  <a:lnTo>
                    <a:pt x="409" y="212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6"/>
                </a:gs>
                <a:gs pos="100000">
                  <a:schemeClr val="accent6">
                    <a:lumMod val="75000"/>
                  </a:schemeClr>
                </a:gs>
              </a:gsLst>
              <a:lin ang="270000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cs typeface="+mn-ea"/>
                <a:sym typeface="+mn-lt"/>
              </a:endParaRPr>
            </a:p>
          </p:txBody>
        </p:sp>
        <p:sp>
          <p:nvSpPr>
            <p:cNvPr id="2060" name="Freeform 12"/>
            <p:cNvSpPr>
              <a:spLocks/>
            </p:cNvSpPr>
            <p:nvPr/>
          </p:nvSpPr>
          <p:spPr bwMode="auto">
            <a:xfrm>
              <a:off x="3992563" y="5111750"/>
              <a:ext cx="1331913" cy="1493838"/>
            </a:xfrm>
            <a:custGeom>
              <a:avLst/>
              <a:gdLst/>
              <a:ahLst/>
              <a:cxnLst>
                <a:cxn ang="0">
                  <a:pos x="732" y="941"/>
                </a:cxn>
                <a:cxn ang="0">
                  <a:pos x="205" y="415"/>
                </a:cxn>
                <a:cxn ang="0">
                  <a:pos x="135" y="484"/>
                </a:cxn>
                <a:cxn ang="0">
                  <a:pos x="0" y="0"/>
                </a:cxn>
                <a:cxn ang="0">
                  <a:pos x="839" y="835"/>
                </a:cxn>
                <a:cxn ang="0">
                  <a:pos x="732" y="941"/>
                </a:cxn>
              </a:cxnLst>
              <a:rect l="0" t="0" r="r" b="b"/>
              <a:pathLst>
                <a:path w="839" h="941">
                  <a:moveTo>
                    <a:pt x="732" y="941"/>
                  </a:moveTo>
                  <a:lnTo>
                    <a:pt x="205" y="415"/>
                  </a:lnTo>
                  <a:lnTo>
                    <a:pt x="135" y="484"/>
                  </a:lnTo>
                  <a:lnTo>
                    <a:pt x="0" y="0"/>
                  </a:lnTo>
                  <a:lnTo>
                    <a:pt x="839" y="835"/>
                  </a:lnTo>
                  <a:lnTo>
                    <a:pt x="732" y="941"/>
                  </a:ln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cs typeface="+mn-ea"/>
                <a:sym typeface="+mn-lt"/>
              </a:endParaRPr>
            </a:p>
          </p:txBody>
        </p:sp>
        <p:pic>
          <p:nvPicPr>
            <p:cNvPr id="35" name="Front shadow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85461" y="5938721"/>
              <a:ext cx="916104" cy="916104"/>
            </a:xfrm>
            <a:prstGeom prst="rect">
              <a:avLst/>
            </a:prstGeom>
          </p:spPr>
        </p:pic>
      </p:grpSp>
      <p:grpSp>
        <p:nvGrpSpPr>
          <p:cNvPr id="43" name="Arrow D"/>
          <p:cNvGrpSpPr/>
          <p:nvPr/>
        </p:nvGrpSpPr>
        <p:grpSpPr>
          <a:xfrm>
            <a:off x="6067394" y="2354264"/>
            <a:ext cx="2324984" cy="4525444"/>
            <a:chOff x="4543394" y="2354264"/>
            <a:chExt cx="2324984" cy="4525444"/>
          </a:xfrm>
        </p:grpSpPr>
        <p:pic>
          <p:nvPicPr>
            <p:cNvPr id="3" name="Edge shadow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43394" y="2354264"/>
              <a:ext cx="313239" cy="804046"/>
            </a:xfrm>
            <a:prstGeom prst="rect">
              <a:avLst/>
            </a:prstGeom>
          </p:spPr>
        </p:pic>
        <p:pic>
          <p:nvPicPr>
            <p:cNvPr id="7" name="Shadow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75859" y="3011727"/>
              <a:ext cx="1489141" cy="3711600"/>
            </a:xfrm>
            <a:prstGeom prst="rect">
              <a:avLst/>
            </a:prstGeom>
          </p:spPr>
        </p:pic>
        <p:sp>
          <p:nvSpPr>
            <p:cNvPr id="2065" name="Freeform 17"/>
            <p:cNvSpPr>
              <a:spLocks/>
            </p:cNvSpPr>
            <p:nvPr/>
          </p:nvSpPr>
          <p:spPr bwMode="auto">
            <a:xfrm>
              <a:off x="4637088" y="2357438"/>
              <a:ext cx="2011363" cy="4275138"/>
            </a:xfrm>
            <a:custGeom>
              <a:avLst/>
              <a:gdLst/>
              <a:ahLst/>
              <a:cxnLst>
                <a:cxn ang="0">
                  <a:pos x="1112" y="2476"/>
                </a:cxn>
                <a:cxn ang="0">
                  <a:pos x="1112" y="1813"/>
                </a:cxn>
                <a:cxn ang="0">
                  <a:pos x="1018" y="1587"/>
                </a:cxn>
                <a:cxn ang="0">
                  <a:pos x="772" y="1341"/>
                </a:cxn>
                <a:cxn ang="0">
                  <a:pos x="772" y="678"/>
                </a:cxn>
                <a:cxn ang="0">
                  <a:pos x="678" y="452"/>
                </a:cxn>
                <a:cxn ang="0">
                  <a:pos x="457" y="230"/>
                </a:cxn>
                <a:cxn ang="0">
                  <a:pos x="537" y="150"/>
                </a:cxn>
                <a:cxn ang="0">
                  <a:pos x="0" y="0"/>
                </a:cxn>
                <a:cxn ang="0">
                  <a:pos x="150" y="537"/>
                </a:cxn>
                <a:cxn ang="0">
                  <a:pos x="230" y="456"/>
                </a:cxn>
                <a:cxn ang="0">
                  <a:pos x="452" y="678"/>
                </a:cxn>
                <a:cxn ang="0">
                  <a:pos x="452" y="1341"/>
                </a:cxn>
                <a:cxn ang="0">
                  <a:pos x="546" y="1567"/>
                </a:cxn>
                <a:cxn ang="0">
                  <a:pos x="792" y="1813"/>
                </a:cxn>
                <a:cxn ang="0">
                  <a:pos x="792" y="2476"/>
                </a:cxn>
                <a:cxn ang="0">
                  <a:pos x="885" y="2702"/>
                </a:cxn>
                <a:cxn ang="0">
                  <a:pos x="1175" y="2992"/>
                </a:cxn>
                <a:cxn ang="0">
                  <a:pos x="1402" y="2765"/>
                </a:cxn>
                <a:cxn ang="0">
                  <a:pos x="1112" y="2476"/>
                </a:cxn>
              </a:cxnLst>
              <a:rect l="0" t="0" r="r" b="b"/>
              <a:pathLst>
                <a:path w="1402" h="2992">
                  <a:moveTo>
                    <a:pt x="1112" y="2476"/>
                  </a:moveTo>
                  <a:cubicBezTo>
                    <a:pt x="1112" y="1813"/>
                    <a:pt x="1112" y="1813"/>
                    <a:pt x="1112" y="1813"/>
                  </a:cubicBezTo>
                  <a:cubicBezTo>
                    <a:pt x="1112" y="1727"/>
                    <a:pt x="1078" y="1647"/>
                    <a:pt x="1018" y="1587"/>
                  </a:cubicBezTo>
                  <a:cubicBezTo>
                    <a:pt x="772" y="1341"/>
                    <a:pt x="772" y="1341"/>
                    <a:pt x="772" y="1341"/>
                  </a:cubicBezTo>
                  <a:cubicBezTo>
                    <a:pt x="772" y="678"/>
                    <a:pt x="772" y="678"/>
                    <a:pt x="772" y="678"/>
                  </a:cubicBezTo>
                  <a:cubicBezTo>
                    <a:pt x="772" y="592"/>
                    <a:pt x="739" y="512"/>
                    <a:pt x="678" y="452"/>
                  </a:cubicBezTo>
                  <a:cubicBezTo>
                    <a:pt x="457" y="230"/>
                    <a:pt x="457" y="230"/>
                    <a:pt x="457" y="230"/>
                  </a:cubicBezTo>
                  <a:cubicBezTo>
                    <a:pt x="537" y="150"/>
                    <a:pt x="537" y="150"/>
                    <a:pt x="537" y="15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50" y="537"/>
                    <a:pt x="150" y="537"/>
                    <a:pt x="150" y="537"/>
                  </a:cubicBezTo>
                  <a:cubicBezTo>
                    <a:pt x="230" y="456"/>
                    <a:pt x="230" y="456"/>
                    <a:pt x="230" y="456"/>
                  </a:cubicBezTo>
                  <a:cubicBezTo>
                    <a:pt x="452" y="678"/>
                    <a:pt x="452" y="678"/>
                    <a:pt x="452" y="678"/>
                  </a:cubicBezTo>
                  <a:cubicBezTo>
                    <a:pt x="452" y="1341"/>
                    <a:pt x="452" y="1341"/>
                    <a:pt x="452" y="1341"/>
                  </a:cubicBezTo>
                  <a:cubicBezTo>
                    <a:pt x="452" y="1426"/>
                    <a:pt x="485" y="1506"/>
                    <a:pt x="546" y="1567"/>
                  </a:cubicBezTo>
                  <a:cubicBezTo>
                    <a:pt x="792" y="1813"/>
                    <a:pt x="792" y="1813"/>
                    <a:pt x="792" y="1813"/>
                  </a:cubicBezTo>
                  <a:cubicBezTo>
                    <a:pt x="792" y="2476"/>
                    <a:pt x="792" y="2476"/>
                    <a:pt x="792" y="2476"/>
                  </a:cubicBezTo>
                  <a:cubicBezTo>
                    <a:pt x="792" y="2561"/>
                    <a:pt x="825" y="2641"/>
                    <a:pt x="885" y="2702"/>
                  </a:cubicBezTo>
                  <a:cubicBezTo>
                    <a:pt x="1175" y="2992"/>
                    <a:pt x="1175" y="2992"/>
                    <a:pt x="1175" y="2992"/>
                  </a:cubicBezTo>
                  <a:cubicBezTo>
                    <a:pt x="1402" y="2765"/>
                    <a:pt x="1402" y="2765"/>
                    <a:pt x="1402" y="2765"/>
                  </a:cubicBezTo>
                  <a:lnTo>
                    <a:pt x="1112" y="2476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4"/>
                </a:gs>
                <a:gs pos="100000">
                  <a:schemeClr val="accent4">
                    <a:lumMod val="75000"/>
                  </a:schemeClr>
                </a:gs>
              </a:gsLst>
              <a:lin ang="270000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cs typeface="+mn-ea"/>
                <a:sym typeface="+mn-lt"/>
              </a:endParaRPr>
            </a:p>
          </p:txBody>
        </p:sp>
        <p:sp>
          <p:nvSpPr>
            <p:cNvPr id="2066" name="Freeform 18"/>
            <p:cNvSpPr>
              <a:spLocks/>
            </p:cNvSpPr>
            <p:nvPr/>
          </p:nvSpPr>
          <p:spPr bwMode="auto">
            <a:xfrm>
              <a:off x="4637088" y="2357438"/>
              <a:ext cx="1857375" cy="4275138"/>
            </a:xfrm>
            <a:custGeom>
              <a:avLst/>
              <a:gdLst/>
              <a:ahLst/>
              <a:cxnLst>
                <a:cxn ang="0">
                  <a:pos x="1008" y="2586"/>
                </a:cxn>
                <a:cxn ang="0">
                  <a:pos x="961" y="2473"/>
                </a:cxn>
                <a:cxn ang="0">
                  <a:pos x="961" y="1808"/>
                </a:cxn>
                <a:cxn ang="0">
                  <a:pos x="914" y="1695"/>
                </a:cxn>
                <a:cxn ang="0">
                  <a:pos x="649" y="1429"/>
                </a:cxn>
                <a:cxn ang="0">
                  <a:pos x="602" y="1316"/>
                </a:cxn>
                <a:cxn ang="0">
                  <a:pos x="602" y="668"/>
                </a:cxn>
                <a:cxn ang="0">
                  <a:pos x="555" y="555"/>
                </a:cxn>
                <a:cxn ang="0">
                  <a:pos x="0" y="0"/>
                </a:cxn>
                <a:cxn ang="0">
                  <a:pos x="150" y="537"/>
                </a:cxn>
                <a:cxn ang="0">
                  <a:pos x="230" y="456"/>
                </a:cxn>
                <a:cxn ang="0">
                  <a:pos x="452" y="678"/>
                </a:cxn>
                <a:cxn ang="0">
                  <a:pos x="452" y="1341"/>
                </a:cxn>
                <a:cxn ang="0">
                  <a:pos x="546" y="1567"/>
                </a:cxn>
                <a:cxn ang="0">
                  <a:pos x="792" y="1813"/>
                </a:cxn>
                <a:cxn ang="0">
                  <a:pos x="792" y="2476"/>
                </a:cxn>
                <a:cxn ang="0">
                  <a:pos x="885" y="2702"/>
                </a:cxn>
                <a:cxn ang="0">
                  <a:pos x="1175" y="2992"/>
                </a:cxn>
                <a:cxn ang="0">
                  <a:pos x="1295" y="2872"/>
                </a:cxn>
                <a:cxn ang="0">
                  <a:pos x="1008" y="2586"/>
                </a:cxn>
              </a:cxnLst>
              <a:rect l="0" t="0" r="r" b="b"/>
              <a:pathLst>
                <a:path w="1295" h="2992">
                  <a:moveTo>
                    <a:pt x="1008" y="2586"/>
                  </a:moveTo>
                  <a:cubicBezTo>
                    <a:pt x="978" y="2556"/>
                    <a:pt x="961" y="2515"/>
                    <a:pt x="961" y="2473"/>
                  </a:cubicBezTo>
                  <a:cubicBezTo>
                    <a:pt x="961" y="1808"/>
                    <a:pt x="961" y="1808"/>
                    <a:pt x="961" y="1808"/>
                  </a:cubicBezTo>
                  <a:cubicBezTo>
                    <a:pt x="961" y="1766"/>
                    <a:pt x="944" y="1725"/>
                    <a:pt x="914" y="1695"/>
                  </a:cubicBezTo>
                  <a:cubicBezTo>
                    <a:pt x="649" y="1429"/>
                    <a:pt x="649" y="1429"/>
                    <a:pt x="649" y="1429"/>
                  </a:cubicBezTo>
                  <a:cubicBezTo>
                    <a:pt x="619" y="1399"/>
                    <a:pt x="602" y="1359"/>
                    <a:pt x="602" y="1316"/>
                  </a:cubicBezTo>
                  <a:cubicBezTo>
                    <a:pt x="602" y="668"/>
                    <a:pt x="602" y="668"/>
                    <a:pt x="602" y="668"/>
                  </a:cubicBezTo>
                  <a:cubicBezTo>
                    <a:pt x="602" y="625"/>
                    <a:pt x="585" y="585"/>
                    <a:pt x="555" y="55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50" y="537"/>
                    <a:pt x="150" y="537"/>
                    <a:pt x="150" y="537"/>
                  </a:cubicBezTo>
                  <a:cubicBezTo>
                    <a:pt x="230" y="456"/>
                    <a:pt x="230" y="456"/>
                    <a:pt x="230" y="456"/>
                  </a:cubicBezTo>
                  <a:cubicBezTo>
                    <a:pt x="452" y="678"/>
                    <a:pt x="452" y="678"/>
                    <a:pt x="452" y="678"/>
                  </a:cubicBezTo>
                  <a:cubicBezTo>
                    <a:pt x="452" y="1341"/>
                    <a:pt x="452" y="1341"/>
                    <a:pt x="452" y="1341"/>
                  </a:cubicBezTo>
                  <a:cubicBezTo>
                    <a:pt x="452" y="1426"/>
                    <a:pt x="485" y="1506"/>
                    <a:pt x="546" y="1567"/>
                  </a:cubicBezTo>
                  <a:cubicBezTo>
                    <a:pt x="792" y="1813"/>
                    <a:pt x="792" y="1813"/>
                    <a:pt x="792" y="1813"/>
                  </a:cubicBezTo>
                  <a:cubicBezTo>
                    <a:pt x="792" y="2476"/>
                    <a:pt x="792" y="2476"/>
                    <a:pt x="792" y="2476"/>
                  </a:cubicBezTo>
                  <a:cubicBezTo>
                    <a:pt x="792" y="2561"/>
                    <a:pt x="825" y="2641"/>
                    <a:pt x="885" y="2702"/>
                  </a:cubicBezTo>
                  <a:cubicBezTo>
                    <a:pt x="1175" y="2992"/>
                    <a:pt x="1175" y="2992"/>
                    <a:pt x="1175" y="2992"/>
                  </a:cubicBezTo>
                  <a:cubicBezTo>
                    <a:pt x="1295" y="2872"/>
                    <a:pt x="1295" y="2872"/>
                    <a:pt x="1295" y="2872"/>
                  </a:cubicBezTo>
                  <a:lnTo>
                    <a:pt x="1008" y="2586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cs typeface="+mn-ea"/>
                <a:sym typeface="+mn-lt"/>
              </a:endParaRPr>
            </a:p>
          </p:txBody>
        </p:sp>
        <p:pic>
          <p:nvPicPr>
            <p:cNvPr id="34" name="Front shadow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952274" y="5963604"/>
              <a:ext cx="916104" cy="916104"/>
            </a:xfrm>
            <a:prstGeom prst="rect">
              <a:avLst/>
            </a:prstGeom>
          </p:spPr>
        </p:pic>
      </p:grpSp>
      <p:grpSp>
        <p:nvGrpSpPr>
          <p:cNvPr id="42" name="Arrow F"/>
          <p:cNvGrpSpPr/>
          <p:nvPr/>
        </p:nvGrpSpPr>
        <p:grpSpPr>
          <a:xfrm>
            <a:off x="5315535" y="3876675"/>
            <a:ext cx="4104690" cy="2904608"/>
            <a:chOff x="3791535" y="3876675"/>
            <a:chExt cx="4104690" cy="2904608"/>
          </a:xfrm>
        </p:grpSpPr>
        <p:pic>
          <p:nvPicPr>
            <p:cNvPr id="40" name="Edge shadow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91535" y="3892165"/>
              <a:ext cx="313239" cy="804046"/>
            </a:xfrm>
            <a:prstGeom prst="rect">
              <a:avLst/>
            </a:prstGeom>
          </p:spPr>
        </p:pic>
        <p:pic>
          <p:nvPicPr>
            <p:cNvPr id="6" name="Shadow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098424" y="4504021"/>
              <a:ext cx="3265693" cy="2116807"/>
            </a:xfrm>
            <a:prstGeom prst="rect">
              <a:avLst/>
            </a:prstGeom>
          </p:spPr>
        </p:pic>
        <p:sp>
          <p:nvSpPr>
            <p:cNvPr id="2067" name="Freeform 19"/>
            <p:cNvSpPr>
              <a:spLocks/>
            </p:cNvSpPr>
            <p:nvPr/>
          </p:nvSpPr>
          <p:spPr bwMode="auto">
            <a:xfrm>
              <a:off x="3879851" y="3876675"/>
              <a:ext cx="3802063" cy="2649538"/>
            </a:xfrm>
            <a:custGeom>
              <a:avLst/>
              <a:gdLst/>
              <a:ahLst/>
              <a:cxnLst>
                <a:cxn ang="0">
                  <a:pos x="2036" y="1015"/>
                </a:cxn>
                <a:cxn ang="0">
                  <a:pos x="1810" y="921"/>
                </a:cxn>
                <a:cxn ang="0">
                  <a:pos x="1147" y="921"/>
                </a:cxn>
                <a:cxn ang="0">
                  <a:pos x="457" y="231"/>
                </a:cxn>
                <a:cxn ang="0">
                  <a:pos x="537" y="150"/>
                </a:cxn>
                <a:cxn ang="0">
                  <a:pos x="0" y="0"/>
                </a:cxn>
                <a:cxn ang="0">
                  <a:pos x="150" y="538"/>
                </a:cxn>
                <a:cxn ang="0">
                  <a:pos x="231" y="457"/>
                </a:cxn>
                <a:cxn ang="0">
                  <a:pos x="921" y="1147"/>
                </a:cxn>
                <a:cxn ang="0">
                  <a:pos x="1147" y="1241"/>
                </a:cxn>
                <a:cxn ang="0">
                  <a:pos x="1810" y="1241"/>
                </a:cxn>
                <a:cxn ang="0">
                  <a:pos x="2424" y="1855"/>
                </a:cxn>
                <a:cxn ang="0">
                  <a:pos x="2650" y="1629"/>
                </a:cxn>
                <a:cxn ang="0">
                  <a:pos x="2036" y="1015"/>
                </a:cxn>
              </a:cxnLst>
              <a:rect l="0" t="0" r="r" b="b"/>
              <a:pathLst>
                <a:path w="2650" h="1855">
                  <a:moveTo>
                    <a:pt x="2036" y="1015"/>
                  </a:moveTo>
                  <a:cubicBezTo>
                    <a:pt x="1976" y="954"/>
                    <a:pt x="1895" y="921"/>
                    <a:pt x="1810" y="921"/>
                  </a:cubicBezTo>
                  <a:cubicBezTo>
                    <a:pt x="1147" y="921"/>
                    <a:pt x="1147" y="921"/>
                    <a:pt x="1147" y="921"/>
                  </a:cubicBezTo>
                  <a:cubicBezTo>
                    <a:pt x="457" y="231"/>
                    <a:pt x="457" y="231"/>
                    <a:pt x="457" y="231"/>
                  </a:cubicBezTo>
                  <a:cubicBezTo>
                    <a:pt x="537" y="150"/>
                    <a:pt x="537" y="150"/>
                    <a:pt x="537" y="15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50" y="538"/>
                    <a:pt x="150" y="538"/>
                    <a:pt x="150" y="538"/>
                  </a:cubicBezTo>
                  <a:cubicBezTo>
                    <a:pt x="231" y="457"/>
                    <a:pt x="231" y="457"/>
                    <a:pt x="231" y="457"/>
                  </a:cubicBezTo>
                  <a:cubicBezTo>
                    <a:pt x="921" y="1147"/>
                    <a:pt x="921" y="1147"/>
                    <a:pt x="921" y="1147"/>
                  </a:cubicBezTo>
                  <a:cubicBezTo>
                    <a:pt x="981" y="1208"/>
                    <a:pt x="1062" y="1241"/>
                    <a:pt x="1147" y="1241"/>
                  </a:cubicBezTo>
                  <a:cubicBezTo>
                    <a:pt x="1810" y="1241"/>
                    <a:pt x="1810" y="1241"/>
                    <a:pt x="1810" y="1241"/>
                  </a:cubicBezTo>
                  <a:cubicBezTo>
                    <a:pt x="2424" y="1855"/>
                    <a:pt x="2424" y="1855"/>
                    <a:pt x="2424" y="1855"/>
                  </a:cubicBezTo>
                  <a:cubicBezTo>
                    <a:pt x="2650" y="1629"/>
                    <a:pt x="2650" y="1629"/>
                    <a:pt x="2650" y="1629"/>
                  </a:cubicBezTo>
                  <a:lnTo>
                    <a:pt x="2036" y="1015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2"/>
                </a:gs>
                <a:gs pos="100000">
                  <a:schemeClr val="accent2">
                    <a:lumMod val="75000"/>
                  </a:schemeClr>
                </a:gs>
              </a:gsLst>
              <a:lin ang="270000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cs typeface="+mn-ea"/>
                <a:sym typeface="+mn-lt"/>
              </a:endParaRPr>
            </a:p>
          </p:txBody>
        </p:sp>
        <p:sp>
          <p:nvSpPr>
            <p:cNvPr id="2068" name="Freeform 20"/>
            <p:cNvSpPr>
              <a:spLocks/>
            </p:cNvSpPr>
            <p:nvPr/>
          </p:nvSpPr>
          <p:spPr bwMode="auto">
            <a:xfrm>
              <a:off x="3879851" y="3876675"/>
              <a:ext cx="3632200" cy="2649538"/>
            </a:xfrm>
            <a:custGeom>
              <a:avLst/>
              <a:gdLst/>
              <a:ahLst/>
              <a:cxnLst>
                <a:cxn ang="0">
                  <a:pos x="1912" y="1130"/>
                </a:cxn>
                <a:cxn ang="0">
                  <a:pos x="1799" y="1083"/>
                </a:cxn>
                <a:cxn ang="0">
                  <a:pos x="1149" y="1083"/>
                </a:cxn>
                <a:cxn ang="0">
                  <a:pos x="1036" y="1036"/>
                </a:cxn>
                <a:cxn ang="0">
                  <a:pos x="0" y="0"/>
                </a:cxn>
                <a:cxn ang="0">
                  <a:pos x="150" y="538"/>
                </a:cxn>
                <a:cxn ang="0">
                  <a:pos x="231" y="457"/>
                </a:cxn>
                <a:cxn ang="0">
                  <a:pos x="921" y="1147"/>
                </a:cxn>
                <a:cxn ang="0">
                  <a:pos x="1147" y="1241"/>
                </a:cxn>
                <a:cxn ang="0">
                  <a:pos x="1810" y="1241"/>
                </a:cxn>
                <a:cxn ang="0">
                  <a:pos x="2424" y="1855"/>
                </a:cxn>
                <a:cxn ang="0">
                  <a:pos x="2531" y="1748"/>
                </a:cxn>
                <a:cxn ang="0">
                  <a:pos x="1912" y="1130"/>
                </a:cxn>
              </a:cxnLst>
              <a:rect l="0" t="0" r="r" b="b"/>
              <a:pathLst>
                <a:path w="2531" h="1855">
                  <a:moveTo>
                    <a:pt x="1912" y="1130"/>
                  </a:moveTo>
                  <a:cubicBezTo>
                    <a:pt x="1882" y="1100"/>
                    <a:pt x="1841" y="1083"/>
                    <a:pt x="1799" y="1083"/>
                  </a:cubicBezTo>
                  <a:cubicBezTo>
                    <a:pt x="1149" y="1083"/>
                    <a:pt x="1149" y="1083"/>
                    <a:pt x="1149" y="1083"/>
                  </a:cubicBezTo>
                  <a:cubicBezTo>
                    <a:pt x="1107" y="1083"/>
                    <a:pt x="1066" y="1066"/>
                    <a:pt x="1036" y="1036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50" y="538"/>
                    <a:pt x="150" y="538"/>
                    <a:pt x="150" y="538"/>
                  </a:cubicBezTo>
                  <a:cubicBezTo>
                    <a:pt x="231" y="457"/>
                    <a:pt x="231" y="457"/>
                    <a:pt x="231" y="457"/>
                  </a:cubicBezTo>
                  <a:cubicBezTo>
                    <a:pt x="921" y="1147"/>
                    <a:pt x="921" y="1147"/>
                    <a:pt x="921" y="1147"/>
                  </a:cubicBezTo>
                  <a:cubicBezTo>
                    <a:pt x="981" y="1208"/>
                    <a:pt x="1062" y="1241"/>
                    <a:pt x="1147" y="1241"/>
                  </a:cubicBezTo>
                  <a:cubicBezTo>
                    <a:pt x="1810" y="1241"/>
                    <a:pt x="1810" y="1241"/>
                    <a:pt x="1810" y="1241"/>
                  </a:cubicBezTo>
                  <a:cubicBezTo>
                    <a:pt x="2424" y="1855"/>
                    <a:pt x="2424" y="1855"/>
                    <a:pt x="2424" y="1855"/>
                  </a:cubicBezTo>
                  <a:cubicBezTo>
                    <a:pt x="2531" y="1748"/>
                    <a:pt x="2531" y="1748"/>
                    <a:pt x="2531" y="1748"/>
                  </a:cubicBezTo>
                  <a:lnTo>
                    <a:pt x="1912" y="1130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cs typeface="+mn-ea"/>
                <a:sym typeface="+mn-lt"/>
              </a:endParaRPr>
            </a:p>
          </p:txBody>
        </p:sp>
        <p:pic>
          <p:nvPicPr>
            <p:cNvPr id="9" name="Front shadow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980121" y="5865179"/>
              <a:ext cx="916104" cy="916104"/>
            </a:xfrm>
            <a:prstGeom prst="rect">
              <a:avLst/>
            </a:prstGeom>
          </p:spPr>
        </p:pic>
      </p:grpSp>
      <p:grpSp>
        <p:nvGrpSpPr>
          <p:cNvPr id="45" name="Arrow A"/>
          <p:cNvGrpSpPr/>
          <p:nvPr/>
        </p:nvGrpSpPr>
        <p:grpSpPr>
          <a:xfrm>
            <a:off x="7517426" y="2655889"/>
            <a:ext cx="2007159" cy="1903379"/>
            <a:chOff x="5993425" y="2655888"/>
            <a:chExt cx="2007159" cy="1903379"/>
          </a:xfrm>
        </p:grpSpPr>
        <p:pic>
          <p:nvPicPr>
            <p:cNvPr id="41" name="Edge shadow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993425" y="2655888"/>
              <a:ext cx="313239" cy="804046"/>
            </a:xfrm>
            <a:prstGeom prst="rect">
              <a:avLst/>
            </a:prstGeom>
          </p:spPr>
        </p:pic>
        <p:pic>
          <p:nvPicPr>
            <p:cNvPr id="5" name="Shadow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313014" y="3298826"/>
              <a:ext cx="1129828" cy="1129828"/>
            </a:xfrm>
            <a:prstGeom prst="rect">
              <a:avLst/>
            </a:prstGeom>
          </p:spPr>
        </p:pic>
        <p:sp>
          <p:nvSpPr>
            <p:cNvPr id="2061" name="Freeform 13"/>
            <p:cNvSpPr>
              <a:spLocks/>
            </p:cNvSpPr>
            <p:nvPr/>
          </p:nvSpPr>
          <p:spPr bwMode="auto">
            <a:xfrm>
              <a:off x="6091238" y="2668588"/>
              <a:ext cx="1670050" cy="1663700"/>
            </a:xfrm>
            <a:custGeom>
              <a:avLst/>
              <a:gdLst/>
              <a:ahLst/>
              <a:cxnLst>
                <a:cxn ang="0">
                  <a:pos x="412" y="208"/>
                </a:cxn>
                <a:cxn ang="0">
                  <a:pos x="485" y="135"/>
                </a:cxn>
                <a:cxn ang="0">
                  <a:pos x="0" y="0"/>
                </a:cxn>
                <a:cxn ang="0">
                  <a:pos x="136" y="484"/>
                </a:cxn>
                <a:cxn ang="0">
                  <a:pos x="208" y="412"/>
                </a:cxn>
                <a:cxn ang="0">
                  <a:pos x="848" y="1048"/>
                </a:cxn>
                <a:cxn ang="0">
                  <a:pos x="1052" y="844"/>
                </a:cxn>
                <a:cxn ang="0">
                  <a:pos x="412" y="208"/>
                </a:cxn>
              </a:cxnLst>
              <a:rect l="0" t="0" r="r" b="b"/>
              <a:pathLst>
                <a:path w="1052" h="1048">
                  <a:moveTo>
                    <a:pt x="412" y="208"/>
                  </a:moveTo>
                  <a:lnTo>
                    <a:pt x="485" y="135"/>
                  </a:lnTo>
                  <a:lnTo>
                    <a:pt x="0" y="0"/>
                  </a:lnTo>
                  <a:lnTo>
                    <a:pt x="136" y="484"/>
                  </a:lnTo>
                  <a:lnTo>
                    <a:pt x="208" y="412"/>
                  </a:lnTo>
                  <a:lnTo>
                    <a:pt x="848" y="1048"/>
                  </a:lnTo>
                  <a:lnTo>
                    <a:pt x="1052" y="844"/>
                  </a:lnTo>
                  <a:lnTo>
                    <a:pt x="412" y="20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5">
                    <a:lumMod val="75000"/>
                  </a:schemeClr>
                </a:gs>
                <a:gs pos="100000">
                  <a:schemeClr val="accent5">
                    <a:lumMod val="50000"/>
                  </a:schemeClr>
                </a:gs>
              </a:gsLst>
              <a:lin ang="270000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cs typeface="+mn-ea"/>
                <a:sym typeface="+mn-lt"/>
              </a:endParaRPr>
            </a:p>
          </p:txBody>
        </p:sp>
        <p:sp>
          <p:nvSpPr>
            <p:cNvPr id="2062" name="Freeform 14"/>
            <p:cNvSpPr>
              <a:spLocks/>
            </p:cNvSpPr>
            <p:nvPr/>
          </p:nvSpPr>
          <p:spPr bwMode="auto">
            <a:xfrm>
              <a:off x="6091238" y="2668588"/>
              <a:ext cx="1508125" cy="1663700"/>
            </a:xfrm>
            <a:custGeom>
              <a:avLst/>
              <a:gdLst/>
              <a:ahLst/>
              <a:cxnLst>
                <a:cxn ang="0">
                  <a:pos x="848" y="1048"/>
                </a:cxn>
                <a:cxn ang="0">
                  <a:pos x="208" y="412"/>
                </a:cxn>
                <a:cxn ang="0">
                  <a:pos x="136" y="484"/>
                </a:cxn>
                <a:cxn ang="0">
                  <a:pos x="0" y="0"/>
                </a:cxn>
                <a:cxn ang="0">
                  <a:pos x="950" y="946"/>
                </a:cxn>
                <a:cxn ang="0">
                  <a:pos x="848" y="1048"/>
                </a:cxn>
              </a:cxnLst>
              <a:rect l="0" t="0" r="r" b="b"/>
              <a:pathLst>
                <a:path w="950" h="1048">
                  <a:moveTo>
                    <a:pt x="848" y="1048"/>
                  </a:moveTo>
                  <a:lnTo>
                    <a:pt x="208" y="412"/>
                  </a:lnTo>
                  <a:lnTo>
                    <a:pt x="136" y="484"/>
                  </a:lnTo>
                  <a:lnTo>
                    <a:pt x="0" y="0"/>
                  </a:lnTo>
                  <a:lnTo>
                    <a:pt x="950" y="946"/>
                  </a:lnTo>
                  <a:lnTo>
                    <a:pt x="848" y="1048"/>
                  </a:ln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cs typeface="+mn-ea"/>
                <a:sym typeface="+mn-lt"/>
              </a:endParaRPr>
            </a:p>
          </p:txBody>
        </p:sp>
        <p:pic>
          <p:nvPicPr>
            <p:cNvPr id="37" name="Front shadow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084480" y="3643163"/>
              <a:ext cx="916104" cy="916104"/>
            </a:xfrm>
            <a:prstGeom prst="rect">
              <a:avLst/>
            </a:prstGeom>
          </p:spPr>
        </p:pic>
      </p:grpSp>
      <p:grpSp>
        <p:nvGrpSpPr>
          <p:cNvPr id="55" name="Text">
            <a:extLst>
              <a:ext uri="{FF2B5EF4-FFF2-40B4-BE49-F238E27FC236}">
                <a16:creationId xmlns:a16="http://schemas.microsoft.com/office/drawing/2014/main" id="{A66C9163-4616-B94F-81B5-052884381A89}"/>
              </a:ext>
            </a:extLst>
          </p:cNvPr>
          <p:cNvGrpSpPr/>
          <p:nvPr/>
        </p:nvGrpSpPr>
        <p:grpSpPr>
          <a:xfrm>
            <a:off x="3418416" y="4559268"/>
            <a:ext cx="1447780" cy="637916"/>
            <a:chOff x="5939837" y="1819293"/>
            <a:chExt cx="1447780" cy="637916"/>
          </a:xfrm>
        </p:grpSpPr>
        <p:sp>
          <p:nvSpPr>
            <p:cNvPr id="56" name="TextBox 55">
              <a:extLst>
                <a:ext uri="{FF2B5EF4-FFF2-40B4-BE49-F238E27FC236}">
                  <a16:creationId xmlns:a16="http://schemas.microsoft.com/office/drawing/2014/main" id="{0EB2F306-8578-FC42-B431-EAEE22C463C3}"/>
                </a:ext>
              </a:extLst>
            </p:cNvPr>
            <p:cNvSpPr txBox="1"/>
            <p:nvPr/>
          </p:nvSpPr>
          <p:spPr>
            <a:xfrm>
              <a:off x="5946187" y="2134044"/>
              <a:ext cx="1441430" cy="3231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sz="500" dirty="0">
                  <a:cs typeface="+mn-ea"/>
                  <a:sym typeface="+mn-lt"/>
                </a:rPr>
                <a:t>Your content to play here, or through paste in this box, and select only the text. Your content to play here</a:t>
              </a:r>
              <a:endParaRPr lang="ru-RU" sz="500" dirty="0">
                <a:cs typeface="+mn-ea"/>
                <a:sym typeface="+mn-lt"/>
              </a:endParaRPr>
            </a:p>
          </p:txBody>
        </p:sp>
        <p:sp>
          <p:nvSpPr>
            <p:cNvPr id="57" name="TextBox 56">
              <a:extLst>
                <a:ext uri="{FF2B5EF4-FFF2-40B4-BE49-F238E27FC236}">
                  <a16:creationId xmlns:a16="http://schemas.microsoft.com/office/drawing/2014/main" id="{6B980174-8961-3E40-854E-465637CB7087}"/>
                </a:ext>
              </a:extLst>
            </p:cNvPr>
            <p:cNvSpPr txBox="1"/>
            <p:nvPr/>
          </p:nvSpPr>
          <p:spPr>
            <a:xfrm>
              <a:off x="5939837" y="1978696"/>
              <a:ext cx="1441430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" sz="800" dirty="0">
                  <a:cs typeface="+mn-ea"/>
                  <a:sym typeface="+mn-lt"/>
                </a:rPr>
                <a:t>INFOGRAPHIC</a:t>
              </a:r>
              <a:endParaRPr lang="ru-RU" sz="800" dirty="0">
                <a:cs typeface="+mn-ea"/>
                <a:sym typeface="+mn-lt"/>
              </a:endParaRPr>
            </a:p>
          </p:txBody>
        </p:sp>
        <p:sp>
          <p:nvSpPr>
            <p:cNvPr id="58" name="TextBox 57">
              <a:extLst>
                <a:ext uri="{FF2B5EF4-FFF2-40B4-BE49-F238E27FC236}">
                  <a16:creationId xmlns:a16="http://schemas.microsoft.com/office/drawing/2014/main" id="{3F7BE6D1-757C-FD47-8743-07CDC06FD3CF}"/>
                </a:ext>
              </a:extLst>
            </p:cNvPr>
            <p:cNvSpPr txBox="1"/>
            <p:nvPr/>
          </p:nvSpPr>
          <p:spPr>
            <a:xfrm>
              <a:off x="5939837" y="1819293"/>
              <a:ext cx="144143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" sz="1000" dirty="0">
                  <a:solidFill>
                    <a:schemeClr val="accent6"/>
                  </a:solidFill>
                  <a:cs typeface="+mn-ea"/>
                  <a:sym typeface="+mn-lt"/>
                </a:rPr>
                <a:t>QUIS NOSTRUD</a:t>
              </a:r>
              <a:endParaRPr lang="ru-RU" sz="1000" dirty="0">
                <a:solidFill>
                  <a:schemeClr val="accent6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9" name="Text">
            <a:extLst>
              <a:ext uri="{FF2B5EF4-FFF2-40B4-BE49-F238E27FC236}">
                <a16:creationId xmlns:a16="http://schemas.microsoft.com/office/drawing/2014/main" id="{89364DCE-056A-064C-93C4-9AE548EFC27D}"/>
              </a:ext>
            </a:extLst>
          </p:cNvPr>
          <p:cNvGrpSpPr/>
          <p:nvPr/>
        </p:nvGrpSpPr>
        <p:grpSpPr>
          <a:xfrm>
            <a:off x="3165564" y="3313942"/>
            <a:ext cx="1447780" cy="637916"/>
            <a:chOff x="5939837" y="1819293"/>
            <a:chExt cx="1447780" cy="637916"/>
          </a:xfrm>
        </p:grpSpPr>
        <p:sp>
          <p:nvSpPr>
            <p:cNvPr id="60" name="TextBox 59">
              <a:extLst>
                <a:ext uri="{FF2B5EF4-FFF2-40B4-BE49-F238E27FC236}">
                  <a16:creationId xmlns:a16="http://schemas.microsoft.com/office/drawing/2014/main" id="{D028F8DE-B4AD-9045-ABF9-2D800D2C5C47}"/>
                </a:ext>
              </a:extLst>
            </p:cNvPr>
            <p:cNvSpPr txBox="1"/>
            <p:nvPr/>
          </p:nvSpPr>
          <p:spPr>
            <a:xfrm>
              <a:off x="5946187" y="2134044"/>
              <a:ext cx="1441430" cy="3231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sz="500" dirty="0">
                  <a:cs typeface="+mn-ea"/>
                  <a:sym typeface="+mn-lt"/>
                </a:rPr>
                <a:t>Your content to play here, or through paste in this box, and select only the text. Your content to play here</a:t>
              </a:r>
              <a:endParaRPr lang="ru-RU" sz="500" dirty="0">
                <a:cs typeface="+mn-ea"/>
                <a:sym typeface="+mn-lt"/>
              </a:endParaRPr>
            </a:p>
          </p:txBody>
        </p:sp>
        <p:sp>
          <p:nvSpPr>
            <p:cNvPr id="61" name="TextBox 60">
              <a:extLst>
                <a:ext uri="{FF2B5EF4-FFF2-40B4-BE49-F238E27FC236}">
                  <a16:creationId xmlns:a16="http://schemas.microsoft.com/office/drawing/2014/main" id="{6843AA92-04B6-9F4A-891B-C92852AF8A7C}"/>
                </a:ext>
              </a:extLst>
            </p:cNvPr>
            <p:cNvSpPr txBox="1"/>
            <p:nvPr/>
          </p:nvSpPr>
          <p:spPr>
            <a:xfrm>
              <a:off x="5939837" y="1978696"/>
              <a:ext cx="1441430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" sz="800" dirty="0">
                  <a:cs typeface="+mn-ea"/>
                  <a:sym typeface="+mn-lt"/>
                </a:rPr>
                <a:t>INFOGRAPHIC</a:t>
              </a:r>
              <a:endParaRPr lang="ru-RU" sz="800" dirty="0">
                <a:cs typeface="+mn-ea"/>
                <a:sym typeface="+mn-lt"/>
              </a:endParaRPr>
            </a:p>
          </p:txBody>
        </p:sp>
        <p:sp>
          <p:nvSpPr>
            <p:cNvPr id="62" name="TextBox 61">
              <a:extLst>
                <a:ext uri="{FF2B5EF4-FFF2-40B4-BE49-F238E27FC236}">
                  <a16:creationId xmlns:a16="http://schemas.microsoft.com/office/drawing/2014/main" id="{7EC993CF-C9CE-FE49-BA5F-D0DCA2720C46}"/>
                </a:ext>
              </a:extLst>
            </p:cNvPr>
            <p:cNvSpPr txBox="1"/>
            <p:nvPr/>
          </p:nvSpPr>
          <p:spPr>
            <a:xfrm>
              <a:off x="5939837" y="1819293"/>
              <a:ext cx="144143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" sz="1000" dirty="0">
                  <a:solidFill>
                    <a:schemeClr val="accent2"/>
                  </a:solidFill>
                  <a:cs typeface="+mn-ea"/>
                  <a:sym typeface="+mn-lt"/>
                </a:rPr>
                <a:t>EXERCITATION</a:t>
              </a:r>
              <a:endParaRPr lang="ru-RU" sz="1000" dirty="0">
                <a:solidFill>
                  <a:schemeClr val="accent2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3" name="Text">
            <a:extLst>
              <a:ext uri="{FF2B5EF4-FFF2-40B4-BE49-F238E27FC236}">
                <a16:creationId xmlns:a16="http://schemas.microsoft.com/office/drawing/2014/main" id="{B636A90A-C7ED-764C-8AA2-EA5B73F7B230}"/>
              </a:ext>
            </a:extLst>
          </p:cNvPr>
          <p:cNvGrpSpPr/>
          <p:nvPr/>
        </p:nvGrpSpPr>
        <p:grpSpPr>
          <a:xfrm>
            <a:off x="2817221" y="1032296"/>
            <a:ext cx="1447780" cy="637916"/>
            <a:chOff x="5939837" y="1819293"/>
            <a:chExt cx="1447780" cy="637916"/>
          </a:xfrm>
        </p:grpSpPr>
        <p:sp>
          <p:nvSpPr>
            <p:cNvPr id="64" name="TextBox 63">
              <a:extLst>
                <a:ext uri="{FF2B5EF4-FFF2-40B4-BE49-F238E27FC236}">
                  <a16:creationId xmlns:a16="http://schemas.microsoft.com/office/drawing/2014/main" id="{EA198F59-7BA2-5142-8FBC-108B3B0AA69A}"/>
                </a:ext>
              </a:extLst>
            </p:cNvPr>
            <p:cNvSpPr txBox="1"/>
            <p:nvPr/>
          </p:nvSpPr>
          <p:spPr>
            <a:xfrm>
              <a:off x="5946187" y="2134044"/>
              <a:ext cx="1441430" cy="3231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sz="500" dirty="0">
                  <a:cs typeface="+mn-ea"/>
                  <a:sym typeface="+mn-lt"/>
                </a:rPr>
                <a:t>Your content to play here, or through paste in this box, and select only the text. Your content to play here</a:t>
              </a:r>
              <a:endParaRPr lang="ru-RU" sz="500" dirty="0">
                <a:cs typeface="+mn-ea"/>
                <a:sym typeface="+mn-lt"/>
              </a:endParaRPr>
            </a:p>
          </p:txBody>
        </p:sp>
        <p:sp>
          <p:nvSpPr>
            <p:cNvPr id="65" name="TextBox 64">
              <a:extLst>
                <a:ext uri="{FF2B5EF4-FFF2-40B4-BE49-F238E27FC236}">
                  <a16:creationId xmlns:a16="http://schemas.microsoft.com/office/drawing/2014/main" id="{56459641-6EBA-0945-AE5F-BFF8CAFB20B8}"/>
                </a:ext>
              </a:extLst>
            </p:cNvPr>
            <p:cNvSpPr txBox="1"/>
            <p:nvPr/>
          </p:nvSpPr>
          <p:spPr>
            <a:xfrm>
              <a:off x="5939837" y="1978696"/>
              <a:ext cx="1441430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" sz="800" dirty="0">
                  <a:cs typeface="+mn-ea"/>
                  <a:sym typeface="+mn-lt"/>
                </a:rPr>
                <a:t>INFOGRAPHIC</a:t>
              </a:r>
              <a:endParaRPr lang="ru-RU" sz="800" dirty="0">
                <a:cs typeface="+mn-ea"/>
                <a:sym typeface="+mn-lt"/>
              </a:endParaRPr>
            </a:p>
          </p:txBody>
        </p:sp>
        <p:sp>
          <p:nvSpPr>
            <p:cNvPr id="66" name="TextBox 65">
              <a:extLst>
                <a:ext uri="{FF2B5EF4-FFF2-40B4-BE49-F238E27FC236}">
                  <a16:creationId xmlns:a16="http://schemas.microsoft.com/office/drawing/2014/main" id="{F94E7BC2-6792-CB41-965F-6794A1E73FC4}"/>
                </a:ext>
              </a:extLst>
            </p:cNvPr>
            <p:cNvSpPr txBox="1"/>
            <p:nvPr/>
          </p:nvSpPr>
          <p:spPr>
            <a:xfrm>
              <a:off x="5939837" y="1819293"/>
              <a:ext cx="144143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" sz="1000" dirty="0">
                  <a:solidFill>
                    <a:schemeClr val="accent1"/>
                  </a:solidFill>
                  <a:cs typeface="+mn-ea"/>
                  <a:sym typeface="+mn-lt"/>
                </a:rPr>
                <a:t>LOREM IPSUM</a:t>
              </a:r>
              <a:endParaRPr lang="ru-RU" sz="1000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7" name="Text">
            <a:extLst>
              <a:ext uri="{FF2B5EF4-FFF2-40B4-BE49-F238E27FC236}">
                <a16:creationId xmlns:a16="http://schemas.microsoft.com/office/drawing/2014/main" id="{481EB18B-4D8D-3041-BFF9-5754D1A05962}"/>
              </a:ext>
            </a:extLst>
          </p:cNvPr>
          <p:cNvGrpSpPr/>
          <p:nvPr/>
        </p:nvGrpSpPr>
        <p:grpSpPr>
          <a:xfrm>
            <a:off x="5830387" y="831998"/>
            <a:ext cx="1447780" cy="637916"/>
            <a:chOff x="5939837" y="1819293"/>
            <a:chExt cx="1447780" cy="637916"/>
          </a:xfrm>
        </p:grpSpPr>
        <p:sp>
          <p:nvSpPr>
            <p:cNvPr id="68" name="TextBox 67">
              <a:extLst>
                <a:ext uri="{FF2B5EF4-FFF2-40B4-BE49-F238E27FC236}">
                  <a16:creationId xmlns:a16="http://schemas.microsoft.com/office/drawing/2014/main" id="{F14757D9-7A63-7D45-AB66-39F96B53FCF9}"/>
                </a:ext>
              </a:extLst>
            </p:cNvPr>
            <p:cNvSpPr txBox="1"/>
            <p:nvPr/>
          </p:nvSpPr>
          <p:spPr>
            <a:xfrm>
              <a:off x="5946187" y="2134044"/>
              <a:ext cx="1441430" cy="3231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sz="500" dirty="0">
                  <a:cs typeface="+mn-ea"/>
                  <a:sym typeface="+mn-lt"/>
                </a:rPr>
                <a:t>Your content to play here, or through paste in this box, and select only the text. Your content to play here</a:t>
              </a:r>
              <a:endParaRPr lang="ru-RU" sz="500" dirty="0">
                <a:cs typeface="+mn-ea"/>
                <a:sym typeface="+mn-lt"/>
              </a:endParaRPr>
            </a:p>
          </p:txBody>
        </p:sp>
        <p:sp>
          <p:nvSpPr>
            <p:cNvPr id="69" name="TextBox 68">
              <a:extLst>
                <a:ext uri="{FF2B5EF4-FFF2-40B4-BE49-F238E27FC236}">
                  <a16:creationId xmlns:a16="http://schemas.microsoft.com/office/drawing/2014/main" id="{C7E44691-D432-9441-B937-A76278FEBF98}"/>
                </a:ext>
              </a:extLst>
            </p:cNvPr>
            <p:cNvSpPr txBox="1"/>
            <p:nvPr/>
          </p:nvSpPr>
          <p:spPr>
            <a:xfrm>
              <a:off x="5939837" y="1978696"/>
              <a:ext cx="1441430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" sz="800" dirty="0">
                  <a:cs typeface="+mn-ea"/>
                  <a:sym typeface="+mn-lt"/>
                </a:rPr>
                <a:t>INFOGRAPHIC</a:t>
              </a:r>
              <a:endParaRPr lang="ru-RU" sz="800" dirty="0">
                <a:cs typeface="+mn-ea"/>
                <a:sym typeface="+mn-lt"/>
              </a:endParaRPr>
            </a:p>
          </p:txBody>
        </p:sp>
        <p:sp>
          <p:nvSpPr>
            <p:cNvPr id="70" name="TextBox 69">
              <a:extLst>
                <a:ext uri="{FF2B5EF4-FFF2-40B4-BE49-F238E27FC236}">
                  <a16:creationId xmlns:a16="http://schemas.microsoft.com/office/drawing/2014/main" id="{E08F947D-000B-DA47-AD6B-7687BF2A7E05}"/>
                </a:ext>
              </a:extLst>
            </p:cNvPr>
            <p:cNvSpPr txBox="1"/>
            <p:nvPr/>
          </p:nvSpPr>
          <p:spPr>
            <a:xfrm>
              <a:off x="5939837" y="1819293"/>
              <a:ext cx="144143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" sz="1000" dirty="0">
                  <a:solidFill>
                    <a:schemeClr val="accent4"/>
                  </a:solidFill>
                  <a:cs typeface="+mn-ea"/>
                  <a:sym typeface="+mn-lt"/>
                </a:rPr>
                <a:t>DOLR SIT AMET</a:t>
              </a:r>
              <a:endParaRPr lang="ru-RU" sz="1000" dirty="0">
                <a:solidFill>
                  <a:schemeClr val="accent4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71" name="Text">
            <a:extLst>
              <a:ext uri="{FF2B5EF4-FFF2-40B4-BE49-F238E27FC236}">
                <a16:creationId xmlns:a16="http://schemas.microsoft.com/office/drawing/2014/main" id="{FACDDE30-BECF-DC41-966A-4F4F5B212B17}"/>
              </a:ext>
            </a:extLst>
          </p:cNvPr>
          <p:cNvGrpSpPr/>
          <p:nvPr/>
        </p:nvGrpSpPr>
        <p:grpSpPr>
          <a:xfrm>
            <a:off x="7876901" y="1546101"/>
            <a:ext cx="1447780" cy="637916"/>
            <a:chOff x="5939837" y="1819293"/>
            <a:chExt cx="1447780" cy="637916"/>
          </a:xfrm>
        </p:grpSpPr>
        <p:sp>
          <p:nvSpPr>
            <p:cNvPr id="72" name="TextBox 71">
              <a:extLst>
                <a:ext uri="{FF2B5EF4-FFF2-40B4-BE49-F238E27FC236}">
                  <a16:creationId xmlns:a16="http://schemas.microsoft.com/office/drawing/2014/main" id="{D7AF780D-A71E-5747-8B57-18E286921F5D}"/>
                </a:ext>
              </a:extLst>
            </p:cNvPr>
            <p:cNvSpPr txBox="1"/>
            <p:nvPr/>
          </p:nvSpPr>
          <p:spPr>
            <a:xfrm>
              <a:off x="5946187" y="2134044"/>
              <a:ext cx="1441430" cy="3231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sz="500" dirty="0">
                  <a:cs typeface="+mn-ea"/>
                  <a:sym typeface="+mn-lt"/>
                </a:rPr>
                <a:t>Your content to play here, or through paste in this box, and select only the text. Your content to play here</a:t>
              </a:r>
              <a:endParaRPr lang="ru-RU" sz="500" dirty="0">
                <a:cs typeface="+mn-ea"/>
                <a:sym typeface="+mn-lt"/>
              </a:endParaRPr>
            </a:p>
          </p:txBody>
        </p:sp>
        <p:sp>
          <p:nvSpPr>
            <p:cNvPr id="73" name="TextBox 72">
              <a:extLst>
                <a:ext uri="{FF2B5EF4-FFF2-40B4-BE49-F238E27FC236}">
                  <a16:creationId xmlns:a16="http://schemas.microsoft.com/office/drawing/2014/main" id="{640E331C-5F8C-594C-8FB9-EA46DE47FAC5}"/>
                </a:ext>
              </a:extLst>
            </p:cNvPr>
            <p:cNvSpPr txBox="1"/>
            <p:nvPr/>
          </p:nvSpPr>
          <p:spPr>
            <a:xfrm>
              <a:off x="5939837" y="1978696"/>
              <a:ext cx="1441430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" sz="800" dirty="0">
                  <a:cs typeface="+mn-ea"/>
                  <a:sym typeface="+mn-lt"/>
                </a:rPr>
                <a:t>INFOGRAPHIC</a:t>
              </a:r>
              <a:endParaRPr lang="ru-RU" sz="800" dirty="0">
                <a:cs typeface="+mn-ea"/>
                <a:sym typeface="+mn-lt"/>
              </a:endParaRPr>
            </a:p>
          </p:txBody>
        </p:sp>
        <p:sp>
          <p:nvSpPr>
            <p:cNvPr id="74" name="TextBox 73">
              <a:extLst>
                <a:ext uri="{FF2B5EF4-FFF2-40B4-BE49-F238E27FC236}">
                  <a16:creationId xmlns:a16="http://schemas.microsoft.com/office/drawing/2014/main" id="{174DCF61-CF7C-BC44-933E-0E13577F1007}"/>
                </a:ext>
              </a:extLst>
            </p:cNvPr>
            <p:cNvSpPr txBox="1"/>
            <p:nvPr/>
          </p:nvSpPr>
          <p:spPr>
            <a:xfrm>
              <a:off x="5939837" y="1819293"/>
              <a:ext cx="144143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" sz="1000" dirty="0">
                  <a:solidFill>
                    <a:schemeClr val="accent5"/>
                  </a:solidFill>
                  <a:cs typeface="+mn-ea"/>
                  <a:sym typeface="+mn-lt"/>
                </a:rPr>
                <a:t>CONSECTETUR</a:t>
              </a:r>
              <a:endParaRPr lang="ru-RU" sz="1000" dirty="0">
                <a:solidFill>
                  <a:schemeClr val="accent5"/>
                </a:solidFill>
                <a:cs typeface="+mn-ea"/>
                <a:sym typeface="+mn-lt"/>
              </a:endParaRPr>
            </a:p>
          </p:txBody>
        </p:sp>
      </p:grpSp>
      <p:sp>
        <p:nvSpPr>
          <p:cNvPr id="75" name="Quis nostrud">
            <a:extLst>
              <a:ext uri="{FF2B5EF4-FFF2-40B4-BE49-F238E27FC236}">
                <a16:creationId xmlns:a16="http://schemas.microsoft.com/office/drawing/2014/main" id="{BD2C4655-E90C-0A4B-83CC-7359EF4CF0BF}"/>
              </a:ext>
            </a:extLst>
          </p:cNvPr>
          <p:cNvSpPr txBox="1"/>
          <p:nvPr/>
        </p:nvSpPr>
        <p:spPr>
          <a:xfrm rot="2700000">
            <a:off x="5609742" y="5818820"/>
            <a:ext cx="144143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" sz="1000" dirty="0">
                <a:solidFill>
                  <a:schemeClr val="accent6">
                    <a:lumMod val="50000"/>
                  </a:schemeClr>
                </a:solidFill>
                <a:cs typeface="+mn-ea"/>
                <a:sym typeface="+mn-lt"/>
              </a:rPr>
              <a:t>QUIS NOSTRUD</a:t>
            </a:r>
            <a:endParaRPr lang="ru-RU" sz="1000" dirty="0">
              <a:solidFill>
                <a:schemeClr val="accent6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6" name="Exercitation">
            <a:extLst>
              <a:ext uri="{FF2B5EF4-FFF2-40B4-BE49-F238E27FC236}">
                <a16:creationId xmlns:a16="http://schemas.microsoft.com/office/drawing/2014/main" id="{8782B14A-052B-CC43-A81E-A7F5ACB656D1}"/>
              </a:ext>
            </a:extLst>
          </p:cNvPr>
          <p:cNvSpPr txBox="1"/>
          <p:nvPr/>
        </p:nvSpPr>
        <p:spPr>
          <a:xfrm rot="2700000">
            <a:off x="5513949" y="4564785"/>
            <a:ext cx="144143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" sz="1000" dirty="0">
                <a:solidFill>
                  <a:schemeClr val="accent2">
                    <a:lumMod val="50000"/>
                  </a:schemeClr>
                </a:solidFill>
                <a:cs typeface="+mn-ea"/>
                <a:sym typeface="+mn-lt"/>
              </a:rPr>
              <a:t>EXERCITATION</a:t>
            </a:r>
            <a:endParaRPr lang="ru-RU" sz="1000" dirty="0">
              <a:solidFill>
                <a:schemeClr val="accent2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7" name="Lorem ipsum">
            <a:extLst>
              <a:ext uri="{FF2B5EF4-FFF2-40B4-BE49-F238E27FC236}">
                <a16:creationId xmlns:a16="http://schemas.microsoft.com/office/drawing/2014/main" id="{38BFF60A-EB73-3943-8773-764A2F893D79}"/>
              </a:ext>
            </a:extLst>
          </p:cNvPr>
          <p:cNvSpPr txBox="1"/>
          <p:nvPr/>
        </p:nvSpPr>
        <p:spPr>
          <a:xfrm rot="2700000">
            <a:off x="5026268" y="2962409"/>
            <a:ext cx="144143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" sz="1000" dirty="0">
                <a:solidFill>
                  <a:schemeClr val="accent1">
                    <a:lumMod val="50000"/>
                  </a:schemeClr>
                </a:solidFill>
                <a:cs typeface="+mn-ea"/>
                <a:sym typeface="+mn-lt"/>
              </a:rPr>
              <a:t>LOREM IPSUM</a:t>
            </a:r>
            <a:endParaRPr lang="ru-RU" sz="1000" dirty="0">
              <a:solidFill>
                <a:schemeClr val="accent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8" name="Adipicsing">
            <a:extLst>
              <a:ext uri="{FF2B5EF4-FFF2-40B4-BE49-F238E27FC236}">
                <a16:creationId xmlns:a16="http://schemas.microsoft.com/office/drawing/2014/main" id="{D224D1EE-2463-714D-9001-547D4ECF1798}"/>
              </a:ext>
            </a:extLst>
          </p:cNvPr>
          <p:cNvSpPr txBox="1"/>
          <p:nvPr/>
        </p:nvSpPr>
        <p:spPr>
          <a:xfrm rot="2700000">
            <a:off x="7708508" y="3371711"/>
            <a:ext cx="144143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" sz="1000" dirty="0">
                <a:solidFill>
                  <a:schemeClr val="tx2"/>
                </a:solidFill>
                <a:cs typeface="+mn-ea"/>
                <a:sym typeface="+mn-lt"/>
              </a:rPr>
              <a:t>ADIPISCING</a:t>
            </a:r>
            <a:endParaRPr lang="ru-RU" sz="1000" dirty="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79" name="Consectetur">
            <a:extLst>
              <a:ext uri="{FF2B5EF4-FFF2-40B4-BE49-F238E27FC236}">
                <a16:creationId xmlns:a16="http://schemas.microsoft.com/office/drawing/2014/main" id="{076651D0-6495-4549-8CF4-E2A1CC0C6E79}"/>
              </a:ext>
            </a:extLst>
          </p:cNvPr>
          <p:cNvSpPr txBox="1"/>
          <p:nvPr/>
        </p:nvSpPr>
        <p:spPr>
          <a:xfrm rot="16200000">
            <a:off x="6299741" y="3650887"/>
            <a:ext cx="144143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" sz="1000" dirty="0">
                <a:solidFill>
                  <a:schemeClr val="accent4">
                    <a:lumMod val="50000"/>
                  </a:schemeClr>
                </a:solidFill>
                <a:cs typeface="+mn-ea"/>
                <a:sym typeface="+mn-lt"/>
              </a:rPr>
              <a:t>CONSECTETUR</a:t>
            </a:r>
            <a:endParaRPr lang="ru-RU" sz="1000" dirty="0">
              <a:solidFill>
                <a:schemeClr val="accent4">
                  <a:lumMod val="50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6B8C745A-41EA-E074-BD59-DE812107AB7F}"/>
              </a:ext>
            </a:extLst>
          </p:cNvPr>
          <p:cNvSpPr txBox="1"/>
          <p:nvPr/>
        </p:nvSpPr>
        <p:spPr>
          <a:xfrm>
            <a:off x="2113280" y="2062480"/>
            <a:ext cx="52758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>
                <a:hlinkClick r:id="rId2"/>
              </a:rPr>
              <a:t>www.51pptmoban.com</a:t>
            </a:r>
            <a:r>
              <a:rPr lang="en-US" altLang="zh-CN" dirty="0"/>
              <a:t>   </a:t>
            </a:r>
            <a:r>
              <a:rPr lang="zh-CN" altLang="en-US" dirty="0"/>
              <a:t>整理发布</a:t>
            </a:r>
          </a:p>
        </p:txBody>
      </p:sp>
    </p:spTree>
    <p:extLst>
      <p:ext uri="{BB962C8B-B14F-4D97-AF65-F5344CB8AC3E}">
        <p14:creationId xmlns:p14="http://schemas.microsoft.com/office/powerpoint/2010/main" val="28800178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3" name="Group 92"/>
          <p:cNvGrpSpPr/>
          <p:nvPr/>
        </p:nvGrpSpPr>
        <p:grpSpPr>
          <a:xfrm>
            <a:off x="3669830" y="1426641"/>
            <a:ext cx="1765770" cy="1593240"/>
            <a:chOff x="3669830" y="2413612"/>
            <a:chExt cx="1765770" cy="1593240"/>
          </a:xfrm>
        </p:grpSpPr>
        <p:sp>
          <p:nvSpPr>
            <p:cNvPr id="13" name="Rectangle 9"/>
            <p:cNvSpPr>
              <a:spLocks noChangeArrowheads="1"/>
            </p:cNvSpPr>
            <p:nvPr/>
          </p:nvSpPr>
          <p:spPr bwMode="auto">
            <a:xfrm>
              <a:off x="4552715" y="2531866"/>
              <a:ext cx="139869" cy="1474986"/>
            </a:xfrm>
            <a:prstGeom prst="rect">
              <a:avLst/>
            </a:prstGeom>
            <a:solidFill>
              <a:srgbClr val="6850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4" name="Freeform 10"/>
            <p:cNvSpPr>
              <a:spLocks/>
            </p:cNvSpPr>
            <p:nvPr/>
          </p:nvSpPr>
          <p:spPr bwMode="auto">
            <a:xfrm>
              <a:off x="3669830" y="2413612"/>
              <a:ext cx="1765770" cy="583271"/>
            </a:xfrm>
            <a:custGeom>
              <a:avLst/>
              <a:gdLst>
                <a:gd name="T0" fmla="*/ 455 w 486"/>
                <a:gd name="T1" fmla="*/ 0 h 160"/>
                <a:gd name="T2" fmla="*/ 72 w 486"/>
                <a:gd name="T3" fmla="*/ 0 h 160"/>
                <a:gd name="T4" fmla="*/ 0 w 486"/>
                <a:gd name="T5" fmla="*/ 72 h 160"/>
                <a:gd name="T6" fmla="*/ 72 w 486"/>
                <a:gd name="T7" fmla="*/ 160 h 160"/>
                <a:gd name="T8" fmla="*/ 455 w 486"/>
                <a:gd name="T9" fmla="*/ 160 h 160"/>
                <a:gd name="T10" fmla="*/ 486 w 486"/>
                <a:gd name="T11" fmla="*/ 130 h 160"/>
                <a:gd name="T12" fmla="*/ 486 w 486"/>
                <a:gd name="T13" fmla="*/ 31 h 160"/>
                <a:gd name="T14" fmla="*/ 455 w 486"/>
                <a:gd name="T15" fmla="*/ 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86" h="160">
                  <a:moveTo>
                    <a:pt x="455" y="0"/>
                  </a:moveTo>
                  <a:cubicBezTo>
                    <a:pt x="72" y="0"/>
                    <a:pt x="72" y="0"/>
                    <a:pt x="72" y="0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72" y="160"/>
                    <a:pt x="72" y="160"/>
                    <a:pt x="72" y="160"/>
                  </a:cubicBezTo>
                  <a:cubicBezTo>
                    <a:pt x="455" y="160"/>
                    <a:pt x="455" y="160"/>
                    <a:pt x="455" y="160"/>
                  </a:cubicBezTo>
                  <a:cubicBezTo>
                    <a:pt x="472" y="160"/>
                    <a:pt x="486" y="147"/>
                    <a:pt x="486" y="130"/>
                  </a:cubicBezTo>
                  <a:cubicBezTo>
                    <a:pt x="486" y="31"/>
                    <a:pt x="486" y="31"/>
                    <a:pt x="486" y="31"/>
                  </a:cubicBezTo>
                  <a:cubicBezTo>
                    <a:pt x="486" y="14"/>
                    <a:pt x="472" y="0"/>
                    <a:pt x="45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64" name="TextBox 63"/>
            <p:cNvSpPr txBox="1"/>
            <p:nvPr/>
          </p:nvSpPr>
          <p:spPr>
            <a:xfrm>
              <a:off x="3964457" y="2535495"/>
              <a:ext cx="1316387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600" b="1" dirty="0">
                  <a:solidFill>
                    <a:schemeClr val="bg1"/>
                  </a:solidFill>
                  <a:cs typeface="+mn-ea"/>
                  <a:sym typeface="+mn-lt"/>
                </a:rPr>
                <a:t>Option One</a:t>
              </a:r>
              <a:endParaRPr lang="id-ID" sz="16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" name="Group 4"/>
          <p:cNvGrpSpPr/>
          <p:nvPr/>
        </p:nvGrpSpPr>
        <p:grpSpPr>
          <a:xfrm>
            <a:off x="6674859" y="1426641"/>
            <a:ext cx="1762225" cy="1593240"/>
            <a:chOff x="6674859" y="2413612"/>
            <a:chExt cx="1762225" cy="1593240"/>
          </a:xfrm>
        </p:grpSpPr>
        <p:sp>
          <p:nvSpPr>
            <p:cNvPr id="15" name="Rectangle 11"/>
            <p:cNvSpPr>
              <a:spLocks noChangeArrowheads="1"/>
            </p:cNvSpPr>
            <p:nvPr/>
          </p:nvSpPr>
          <p:spPr bwMode="auto">
            <a:xfrm>
              <a:off x="7433159" y="2531866"/>
              <a:ext cx="139869" cy="1474986"/>
            </a:xfrm>
            <a:prstGeom prst="rect">
              <a:avLst/>
            </a:prstGeom>
            <a:solidFill>
              <a:srgbClr val="6850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6" name="Freeform 12"/>
            <p:cNvSpPr>
              <a:spLocks/>
            </p:cNvSpPr>
            <p:nvPr/>
          </p:nvSpPr>
          <p:spPr bwMode="auto">
            <a:xfrm>
              <a:off x="6674859" y="2413612"/>
              <a:ext cx="1762225" cy="583271"/>
            </a:xfrm>
            <a:custGeom>
              <a:avLst/>
              <a:gdLst>
                <a:gd name="T0" fmla="*/ 31 w 485"/>
                <a:gd name="T1" fmla="*/ 0 h 160"/>
                <a:gd name="T2" fmla="*/ 413 w 485"/>
                <a:gd name="T3" fmla="*/ 0 h 160"/>
                <a:gd name="T4" fmla="*/ 485 w 485"/>
                <a:gd name="T5" fmla="*/ 72 h 160"/>
                <a:gd name="T6" fmla="*/ 413 w 485"/>
                <a:gd name="T7" fmla="*/ 160 h 160"/>
                <a:gd name="T8" fmla="*/ 31 w 485"/>
                <a:gd name="T9" fmla="*/ 160 h 160"/>
                <a:gd name="T10" fmla="*/ 0 w 485"/>
                <a:gd name="T11" fmla="*/ 130 h 160"/>
                <a:gd name="T12" fmla="*/ 0 w 485"/>
                <a:gd name="T13" fmla="*/ 31 h 160"/>
                <a:gd name="T14" fmla="*/ 31 w 485"/>
                <a:gd name="T15" fmla="*/ 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85" h="160">
                  <a:moveTo>
                    <a:pt x="31" y="0"/>
                  </a:moveTo>
                  <a:cubicBezTo>
                    <a:pt x="413" y="0"/>
                    <a:pt x="413" y="0"/>
                    <a:pt x="413" y="0"/>
                  </a:cubicBezTo>
                  <a:cubicBezTo>
                    <a:pt x="485" y="72"/>
                    <a:pt x="485" y="72"/>
                    <a:pt x="485" y="72"/>
                  </a:cubicBezTo>
                  <a:cubicBezTo>
                    <a:pt x="413" y="160"/>
                    <a:pt x="413" y="160"/>
                    <a:pt x="413" y="160"/>
                  </a:cubicBezTo>
                  <a:cubicBezTo>
                    <a:pt x="31" y="160"/>
                    <a:pt x="31" y="160"/>
                    <a:pt x="31" y="160"/>
                  </a:cubicBezTo>
                  <a:cubicBezTo>
                    <a:pt x="14" y="160"/>
                    <a:pt x="0" y="147"/>
                    <a:pt x="0" y="130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14"/>
                    <a:pt x="14" y="0"/>
                    <a:pt x="3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65" name="TextBox 64"/>
            <p:cNvSpPr txBox="1"/>
            <p:nvPr/>
          </p:nvSpPr>
          <p:spPr>
            <a:xfrm>
              <a:off x="6841693" y="2524234"/>
              <a:ext cx="1322799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600" b="1" dirty="0">
                  <a:solidFill>
                    <a:schemeClr val="bg1"/>
                  </a:solidFill>
                  <a:cs typeface="+mn-ea"/>
                  <a:sym typeface="+mn-lt"/>
                </a:rPr>
                <a:t>Option Two</a:t>
              </a:r>
              <a:endParaRPr lang="id-ID" sz="16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8" name="Freeform 5"/>
          <p:cNvSpPr>
            <a:spLocks/>
          </p:cNvSpPr>
          <p:nvPr/>
        </p:nvSpPr>
        <p:spPr bwMode="auto">
          <a:xfrm>
            <a:off x="-7394" y="2889702"/>
            <a:ext cx="12222252" cy="4318278"/>
          </a:xfrm>
          <a:custGeom>
            <a:avLst/>
            <a:gdLst>
              <a:gd name="T0" fmla="*/ 1426 w 2946"/>
              <a:gd name="T1" fmla="*/ 74 h 717"/>
              <a:gd name="T2" fmla="*/ 0 w 2946"/>
              <a:gd name="T3" fmla="*/ 0 h 717"/>
              <a:gd name="T4" fmla="*/ 0 w 2946"/>
              <a:gd name="T5" fmla="*/ 66 h 717"/>
              <a:gd name="T6" fmla="*/ 1088 w 2946"/>
              <a:gd name="T7" fmla="*/ 183 h 717"/>
              <a:gd name="T8" fmla="*/ 691 w 2946"/>
              <a:gd name="T9" fmla="*/ 717 h 717"/>
              <a:gd name="T10" fmla="*/ 2161 w 2946"/>
              <a:gd name="T11" fmla="*/ 717 h 717"/>
              <a:gd name="T12" fmla="*/ 1765 w 2946"/>
              <a:gd name="T13" fmla="*/ 183 h 717"/>
              <a:gd name="T14" fmla="*/ 2946 w 2946"/>
              <a:gd name="T15" fmla="*/ 66 h 717"/>
              <a:gd name="T16" fmla="*/ 2946 w 2946"/>
              <a:gd name="T17" fmla="*/ 0 h 717"/>
              <a:gd name="T18" fmla="*/ 1426 w 2946"/>
              <a:gd name="T19" fmla="*/ 74 h 717"/>
              <a:gd name="connsiteX0" fmla="*/ 4840 w 10000"/>
              <a:gd name="connsiteY0" fmla="*/ 1032 h 13550"/>
              <a:gd name="connsiteX1" fmla="*/ 0 w 10000"/>
              <a:gd name="connsiteY1" fmla="*/ 0 h 13550"/>
              <a:gd name="connsiteX2" fmla="*/ 0 w 10000"/>
              <a:gd name="connsiteY2" fmla="*/ 921 h 13550"/>
              <a:gd name="connsiteX3" fmla="*/ 3693 w 10000"/>
              <a:gd name="connsiteY3" fmla="*/ 2552 h 13550"/>
              <a:gd name="connsiteX4" fmla="*/ 2346 w 10000"/>
              <a:gd name="connsiteY4" fmla="*/ 10000 h 13550"/>
              <a:gd name="connsiteX5" fmla="*/ 7893 w 10000"/>
              <a:gd name="connsiteY5" fmla="*/ 13550 h 13550"/>
              <a:gd name="connsiteX6" fmla="*/ 5991 w 10000"/>
              <a:gd name="connsiteY6" fmla="*/ 2552 h 13550"/>
              <a:gd name="connsiteX7" fmla="*/ 10000 w 10000"/>
              <a:gd name="connsiteY7" fmla="*/ 921 h 13550"/>
              <a:gd name="connsiteX8" fmla="*/ 10000 w 10000"/>
              <a:gd name="connsiteY8" fmla="*/ 0 h 13550"/>
              <a:gd name="connsiteX9" fmla="*/ 4840 w 10000"/>
              <a:gd name="connsiteY9" fmla="*/ 1032 h 13550"/>
              <a:gd name="connsiteX0" fmla="*/ 4840 w 10000"/>
              <a:gd name="connsiteY0" fmla="*/ 1032 h 14469"/>
              <a:gd name="connsiteX1" fmla="*/ 0 w 10000"/>
              <a:gd name="connsiteY1" fmla="*/ 0 h 14469"/>
              <a:gd name="connsiteX2" fmla="*/ 0 w 10000"/>
              <a:gd name="connsiteY2" fmla="*/ 921 h 14469"/>
              <a:gd name="connsiteX3" fmla="*/ 3693 w 10000"/>
              <a:gd name="connsiteY3" fmla="*/ 2552 h 14469"/>
              <a:gd name="connsiteX4" fmla="*/ 1467 w 10000"/>
              <a:gd name="connsiteY4" fmla="*/ 13842 h 14469"/>
              <a:gd name="connsiteX5" fmla="*/ 7893 w 10000"/>
              <a:gd name="connsiteY5" fmla="*/ 13550 h 14469"/>
              <a:gd name="connsiteX6" fmla="*/ 5991 w 10000"/>
              <a:gd name="connsiteY6" fmla="*/ 2552 h 14469"/>
              <a:gd name="connsiteX7" fmla="*/ 10000 w 10000"/>
              <a:gd name="connsiteY7" fmla="*/ 921 h 14469"/>
              <a:gd name="connsiteX8" fmla="*/ 10000 w 10000"/>
              <a:gd name="connsiteY8" fmla="*/ 0 h 14469"/>
              <a:gd name="connsiteX9" fmla="*/ 4840 w 10000"/>
              <a:gd name="connsiteY9" fmla="*/ 1032 h 144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0000" h="14469">
                <a:moveTo>
                  <a:pt x="4840" y="1032"/>
                </a:moveTo>
                <a:cubicBezTo>
                  <a:pt x="4840" y="990"/>
                  <a:pt x="4790" y="0"/>
                  <a:pt x="0" y="0"/>
                </a:cubicBezTo>
                <a:lnTo>
                  <a:pt x="0" y="921"/>
                </a:lnTo>
                <a:cubicBezTo>
                  <a:pt x="353" y="921"/>
                  <a:pt x="3449" y="399"/>
                  <a:pt x="3693" y="2552"/>
                </a:cubicBezTo>
                <a:cubicBezTo>
                  <a:pt x="3937" y="4705"/>
                  <a:pt x="1847" y="12168"/>
                  <a:pt x="1467" y="13842"/>
                </a:cubicBezTo>
                <a:cubicBezTo>
                  <a:pt x="6456" y="13842"/>
                  <a:pt x="7139" y="15432"/>
                  <a:pt x="7893" y="13550"/>
                </a:cubicBezTo>
                <a:cubicBezTo>
                  <a:pt x="8647" y="11668"/>
                  <a:pt x="6141" y="3766"/>
                  <a:pt x="5991" y="2552"/>
                </a:cubicBezTo>
                <a:cubicBezTo>
                  <a:pt x="5852" y="1450"/>
                  <a:pt x="9589" y="921"/>
                  <a:pt x="10000" y="921"/>
                </a:cubicBezTo>
                <a:lnTo>
                  <a:pt x="10000" y="0"/>
                </a:lnTo>
                <a:cubicBezTo>
                  <a:pt x="4854" y="0"/>
                  <a:pt x="4840" y="990"/>
                  <a:pt x="4840" y="1032"/>
                </a:cubicBez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cs typeface="+mn-ea"/>
              <a:sym typeface="+mn-lt"/>
            </a:endParaRPr>
          </a:p>
        </p:txBody>
      </p:sp>
      <p:grpSp>
        <p:nvGrpSpPr>
          <p:cNvPr id="92" name="Group 91"/>
          <p:cNvGrpSpPr/>
          <p:nvPr/>
        </p:nvGrpSpPr>
        <p:grpSpPr>
          <a:xfrm>
            <a:off x="4976151" y="2284549"/>
            <a:ext cx="1713992" cy="3906203"/>
            <a:chOff x="4968875" y="2876550"/>
            <a:chExt cx="1860551" cy="4240213"/>
          </a:xfrm>
        </p:grpSpPr>
        <p:sp>
          <p:nvSpPr>
            <p:cNvPr id="69" name="Freeform 9"/>
            <p:cNvSpPr>
              <a:spLocks/>
            </p:cNvSpPr>
            <p:nvPr/>
          </p:nvSpPr>
          <p:spPr bwMode="auto">
            <a:xfrm>
              <a:off x="5649913" y="5541963"/>
              <a:ext cx="915988" cy="1341438"/>
            </a:xfrm>
            <a:custGeom>
              <a:avLst/>
              <a:gdLst>
                <a:gd name="T0" fmla="*/ 255 w 255"/>
                <a:gd name="T1" fmla="*/ 0 h 375"/>
                <a:gd name="T2" fmla="*/ 254 w 255"/>
                <a:gd name="T3" fmla="*/ 294 h 375"/>
                <a:gd name="T4" fmla="*/ 255 w 255"/>
                <a:gd name="T5" fmla="*/ 375 h 375"/>
                <a:gd name="T6" fmla="*/ 170 w 255"/>
                <a:gd name="T7" fmla="*/ 375 h 375"/>
                <a:gd name="T8" fmla="*/ 172 w 255"/>
                <a:gd name="T9" fmla="*/ 115 h 375"/>
                <a:gd name="T10" fmla="*/ 129 w 255"/>
                <a:gd name="T11" fmla="*/ 123 h 375"/>
                <a:gd name="T12" fmla="*/ 85 w 255"/>
                <a:gd name="T13" fmla="*/ 115 h 375"/>
                <a:gd name="T14" fmla="*/ 85 w 255"/>
                <a:gd name="T15" fmla="*/ 375 h 375"/>
                <a:gd name="T16" fmla="*/ 0 w 255"/>
                <a:gd name="T17" fmla="*/ 375 h 375"/>
                <a:gd name="T18" fmla="*/ 1 w 255"/>
                <a:gd name="T19" fmla="*/ 29 h 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5" h="375">
                  <a:moveTo>
                    <a:pt x="255" y="0"/>
                  </a:moveTo>
                  <a:cubicBezTo>
                    <a:pt x="254" y="294"/>
                    <a:pt x="254" y="294"/>
                    <a:pt x="254" y="294"/>
                  </a:cubicBezTo>
                  <a:cubicBezTo>
                    <a:pt x="255" y="375"/>
                    <a:pt x="255" y="375"/>
                    <a:pt x="255" y="375"/>
                  </a:cubicBezTo>
                  <a:cubicBezTo>
                    <a:pt x="170" y="375"/>
                    <a:pt x="170" y="375"/>
                    <a:pt x="170" y="375"/>
                  </a:cubicBezTo>
                  <a:cubicBezTo>
                    <a:pt x="172" y="115"/>
                    <a:pt x="172" y="115"/>
                    <a:pt x="172" y="115"/>
                  </a:cubicBezTo>
                  <a:cubicBezTo>
                    <a:pt x="172" y="115"/>
                    <a:pt x="158" y="124"/>
                    <a:pt x="129" y="123"/>
                  </a:cubicBezTo>
                  <a:cubicBezTo>
                    <a:pt x="92" y="122"/>
                    <a:pt x="85" y="115"/>
                    <a:pt x="85" y="115"/>
                  </a:cubicBezTo>
                  <a:cubicBezTo>
                    <a:pt x="85" y="375"/>
                    <a:pt x="85" y="375"/>
                    <a:pt x="85" y="375"/>
                  </a:cubicBezTo>
                  <a:cubicBezTo>
                    <a:pt x="0" y="375"/>
                    <a:pt x="0" y="375"/>
                    <a:pt x="0" y="375"/>
                  </a:cubicBezTo>
                  <a:cubicBezTo>
                    <a:pt x="1" y="29"/>
                    <a:pt x="1" y="29"/>
                    <a:pt x="1" y="29"/>
                  </a:cubicBezTo>
                </a:path>
              </a:pathLst>
            </a:custGeom>
            <a:solidFill>
              <a:srgbClr val="4C41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70" name="Freeform 10"/>
            <p:cNvSpPr>
              <a:spLocks/>
            </p:cNvSpPr>
            <p:nvPr/>
          </p:nvSpPr>
          <p:spPr bwMode="auto">
            <a:xfrm>
              <a:off x="5649913" y="4605338"/>
              <a:ext cx="952500" cy="1208088"/>
            </a:xfrm>
            <a:custGeom>
              <a:avLst/>
              <a:gdLst>
                <a:gd name="T0" fmla="*/ 183 w 265"/>
                <a:gd name="T1" fmla="*/ 334 h 338"/>
                <a:gd name="T2" fmla="*/ 254 w 265"/>
                <a:gd name="T3" fmla="*/ 318 h 338"/>
                <a:gd name="T4" fmla="*/ 210 w 265"/>
                <a:gd name="T5" fmla="*/ 0 h 338"/>
                <a:gd name="T6" fmla="*/ 59 w 265"/>
                <a:gd name="T7" fmla="*/ 0 h 338"/>
                <a:gd name="T8" fmla="*/ 0 w 265"/>
                <a:gd name="T9" fmla="*/ 305 h 338"/>
                <a:gd name="T10" fmla="*/ 85 w 265"/>
                <a:gd name="T11" fmla="*/ 338 h 338"/>
                <a:gd name="T12" fmla="*/ 183 w 265"/>
                <a:gd name="T13" fmla="*/ 334 h 3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5" h="338">
                  <a:moveTo>
                    <a:pt x="183" y="334"/>
                  </a:moveTo>
                  <a:cubicBezTo>
                    <a:pt x="223" y="328"/>
                    <a:pt x="254" y="318"/>
                    <a:pt x="254" y="318"/>
                  </a:cubicBezTo>
                  <a:cubicBezTo>
                    <a:pt x="265" y="125"/>
                    <a:pt x="210" y="0"/>
                    <a:pt x="210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17" y="67"/>
                    <a:pt x="0" y="305"/>
                    <a:pt x="0" y="305"/>
                  </a:cubicBezTo>
                  <a:cubicBezTo>
                    <a:pt x="26" y="321"/>
                    <a:pt x="55" y="335"/>
                    <a:pt x="85" y="338"/>
                  </a:cubicBezTo>
                  <a:lnTo>
                    <a:pt x="183" y="334"/>
                  </a:lnTo>
                  <a:close/>
                </a:path>
              </a:pathLst>
            </a:custGeom>
            <a:solidFill>
              <a:srgbClr val="5A4E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71" name="Freeform 11"/>
            <p:cNvSpPr>
              <a:spLocks/>
            </p:cNvSpPr>
            <p:nvPr/>
          </p:nvSpPr>
          <p:spPr bwMode="auto">
            <a:xfrm>
              <a:off x="5226050" y="3270250"/>
              <a:ext cx="338138" cy="533400"/>
            </a:xfrm>
            <a:custGeom>
              <a:avLst/>
              <a:gdLst>
                <a:gd name="T0" fmla="*/ 54 w 94"/>
                <a:gd name="T1" fmla="*/ 149 h 149"/>
                <a:gd name="T2" fmla="*/ 78 w 94"/>
                <a:gd name="T3" fmla="*/ 111 h 149"/>
                <a:gd name="T4" fmla="*/ 46 w 94"/>
                <a:gd name="T5" fmla="*/ 83 h 149"/>
                <a:gd name="T6" fmla="*/ 94 w 94"/>
                <a:gd name="T7" fmla="*/ 25 h 149"/>
                <a:gd name="T8" fmla="*/ 76 w 94"/>
                <a:gd name="T9" fmla="*/ 9 h 149"/>
                <a:gd name="T10" fmla="*/ 0 w 94"/>
                <a:gd name="T11" fmla="*/ 104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4" h="149">
                  <a:moveTo>
                    <a:pt x="54" y="149"/>
                  </a:moveTo>
                  <a:cubicBezTo>
                    <a:pt x="54" y="149"/>
                    <a:pt x="89" y="120"/>
                    <a:pt x="78" y="111"/>
                  </a:cubicBezTo>
                  <a:cubicBezTo>
                    <a:pt x="68" y="102"/>
                    <a:pt x="46" y="83"/>
                    <a:pt x="46" y="83"/>
                  </a:cubicBezTo>
                  <a:cubicBezTo>
                    <a:pt x="94" y="25"/>
                    <a:pt x="94" y="25"/>
                    <a:pt x="94" y="25"/>
                  </a:cubicBezTo>
                  <a:cubicBezTo>
                    <a:pt x="94" y="25"/>
                    <a:pt x="94" y="0"/>
                    <a:pt x="76" y="9"/>
                  </a:cubicBezTo>
                  <a:cubicBezTo>
                    <a:pt x="0" y="104"/>
                    <a:pt x="0" y="104"/>
                    <a:pt x="0" y="104"/>
                  </a:cubicBezTo>
                </a:path>
              </a:pathLst>
            </a:custGeom>
            <a:solidFill>
              <a:srgbClr val="F6C9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72" name="Freeform 12"/>
            <p:cNvSpPr>
              <a:spLocks/>
            </p:cNvSpPr>
            <p:nvPr/>
          </p:nvSpPr>
          <p:spPr bwMode="auto">
            <a:xfrm>
              <a:off x="6405563" y="4605338"/>
              <a:ext cx="423863" cy="1255713"/>
            </a:xfrm>
            <a:custGeom>
              <a:avLst/>
              <a:gdLst>
                <a:gd name="T0" fmla="*/ 0 w 118"/>
                <a:gd name="T1" fmla="*/ 0 h 351"/>
                <a:gd name="T2" fmla="*/ 34 w 118"/>
                <a:gd name="T3" fmla="*/ 150 h 351"/>
                <a:gd name="T4" fmla="*/ 45 w 118"/>
                <a:gd name="T5" fmla="*/ 351 h 351"/>
                <a:gd name="T6" fmla="*/ 111 w 118"/>
                <a:gd name="T7" fmla="*/ 351 h 351"/>
                <a:gd name="T8" fmla="*/ 95 w 118"/>
                <a:gd name="T9" fmla="*/ 149 h 351"/>
                <a:gd name="T10" fmla="*/ 46 w 118"/>
                <a:gd name="T11" fmla="*/ 25 h 351"/>
                <a:gd name="T12" fmla="*/ 0 w 118"/>
                <a:gd name="T13" fmla="*/ 0 h 3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8" h="351">
                  <a:moveTo>
                    <a:pt x="0" y="0"/>
                  </a:moveTo>
                  <a:cubicBezTo>
                    <a:pt x="0" y="0"/>
                    <a:pt x="29" y="112"/>
                    <a:pt x="34" y="150"/>
                  </a:cubicBezTo>
                  <a:cubicBezTo>
                    <a:pt x="42" y="200"/>
                    <a:pt x="45" y="351"/>
                    <a:pt x="45" y="351"/>
                  </a:cubicBezTo>
                  <a:cubicBezTo>
                    <a:pt x="111" y="351"/>
                    <a:pt x="111" y="351"/>
                    <a:pt x="111" y="351"/>
                  </a:cubicBezTo>
                  <a:cubicBezTo>
                    <a:pt x="111" y="351"/>
                    <a:pt x="118" y="243"/>
                    <a:pt x="95" y="149"/>
                  </a:cubicBezTo>
                  <a:cubicBezTo>
                    <a:pt x="86" y="111"/>
                    <a:pt x="74" y="53"/>
                    <a:pt x="46" y="25"/>
                  </a:cubicBezTo>
                  <a:cubicBezTo>
                    <a:pt x="27" y="7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5A4E4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73" name="Freeform 13"/>
            <p:cNvSpPr>
              <a:spLocks/>
            </p:cNvSpPr>
            <p:nvPr/>
          </p:nvSpPr>
          <p:spPr bwMode="auto">
            <a:xfrm>
              <a:off x="6565900" y="5861050"/>
              <a:ext cx="238125" cy="242888"/>
            </a:xfrm>
            <a:custGeom>
              <a:avLst/>
              <a:gdLst>
                <a:gd name="T0" fmla="*/ 66 w 66"/>
                <a:gd name="T1" fmla="*/ 0 h 68"/>
                <a:gd name="T2" fmla="*/ 29 w 66"/>
                <a:gd name="T3" fmla="*/ 68 h 68"/>
                <a:gd name="T4" fmla="*/ 1 w 66"/>
                <a:gd name="T5" fmla="*/ 68 h 68"/>
                <a:gd name="T6" fmla="*/ 0 w 66"/>
                <a:gd name="T7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6" h="68">
                  <a:moveTo>
                    <a:pt x="66" y="0"/>
                  </a:moveTo>
                  <a:cubicBezTo>
                    <a:pt x="66" y="0"/>
                    <a:pt x="58" y="59"/>
                    <a:pt x="29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F6C9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74" name="Freeform 14"/>
            <p:cNvSpPr>
              <a:spLocks/>
            </p:cNvSpPr>
            <p:nvPr/>
          </p:nvSpPr>
          <p:spPr bwMode="auto">
            <a:xfrm>
              <a:off x="4968875" y="3641725"/>
              <a:ext cx="893763" cy="1300163"/>
            </a:xfrm>
            <a:custGeom>
              <a:avLst/>
              <a:gdLst>
                <a:gd name="T0" fmla="*/ 249 w 249"/>
                <a:gd name="T1" fmla="*/ 269 h 363"/>
                <a:gd name="T2" fmla="*/ 124 w 249"/>
                <a:gd name="T3" fmla="*/ 230 h 363"/>
                <a:gd name="T4" fmla="*/ 134 w 249"/>
                <a:gd name="T5" fmla="*/ 45 h 363"/>
                <a:gd name="T6" fmla="*/ 72 w 249"/>
                <a:gd name="T7" fmla="*/ 0 h 363"/>
                <a:gd name="T8" fmla="*/ 48 w 249"/>
                <a:gd name="T9" fmla="*/ 67 h 363"/>
                <a:gd name="T10" fmla="*/ 26 w 249"/>
                <a:gd name="T11" fmla="*/ 292 h 363"/>
                <a:gd name="T12" fmla="*/ 218 w 249"/>
                <a:gd name="T13" fmla="*/ 363 h 3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9" h="363">
                  <a:moveTo>
                    <a:pt x="249" y="269"/>
                  </a:moveTo>
                  <a:cubicBezTo>
                    <a:pt x="249" y="269"/>
                    <a:pt x="151" y="251"/>
                    <a:pt x="124" y="230"/>
                  </a:cubicBezTo>
                  <a:cubicBezTo>
                    <a:pt x="98" y="209"/>
                    <a:pt x="134" y="45"/>
                    <a:pt x="134" y="45"/>
                  </a:cubicBezTo>
                  <a:cubicBezTo>
                    <a:pt x="72" y="0"/>
                    <a:pt x="72" y="0"/>
                    <a:pt x="72" y="0"/>
                  </a:cubicBezTo>
                  <a:cubicBezTo>
                    <a:pt x="72" y="0"/>
                    <a:pt x="72" y="0"/>
                    <a:pt x="48" y="67"/>
                  </a:cubicBezTo>
                  <a:cubicBezTo>
                    <a:pt x="32" y="112"/>
                    <a:pt x="0" y="273"/>
                    <a:pt x="26" y="292"/>
                  </a:cubicBezTo>
                  <a:cubicBezTo>
                    <a:pt x="52" y="312"/>
                    <a:pt x="218" y="363"/>
                    <a:pt x="218" y="363"/>
                  </a:cubicBezTo>
                </a:path>
              </a:pathLst>
            </a:custGeom>
            <a:solidFill>
              <a:srgbClr val="5A4E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75" name="Freeform 15"/>
            <p:cNvSpPr>
              <a:spLocks/>
            </p:cNvSpPr>
            <p:nvPr/>
          </p:nvSpPr>
          <p:spPr bwMode="auto">
            <a:xfrm>
              <a:off x="5603875" y="3238500"/>
              <a:ext cx="1066800" cy="1255713"/>
            </a:xfrm>
            <a:custGeom>
              <a:avLst/>
              <a:gdLst>
                <a:gd name="T0" fmla="*/ 0 w 297"/>
                <a:gd name="T1" fmla="*/ 220 h 351"/>
                <a:gd name="T2" fmla="*/ 147 w 297"/>
                <a:gd name="T3" fmla="*/ 351 h 351"/>
                <a:gd name="T4" fmla="*/ 147 w 297"/>
                <a:gd name="T5" fmla="*/ 351 h 351"/>
                <a:gd name="T6" fmla="*/ 297 w 297"/>
                <a:gd name="T7" fmla="*/ 220 h 351"/>
                <a:gd name="T8" fmla="*/ 297 w 297"/>
                <a:gd name="T9" fmla="*/ 152 h 351"/>
                <a:gd name="T10" fmla="*/ 165 w 297"/>
                <a:gd name="T11" fmla="*/ 12 h 351"/>
                <a:gd name="T12" fmla="*/ 148 w 297"/>
                <a:gd name="T13" fmla="*/ 9 h 351"/>
                <a:gd name="T14" fmla="*/ 0 w 297"/>
                <a:gd name="T15" fmla="*/ 152 h 351"/>
                <a:gd name="T16" fmla="*/ 0 w 297"/>
                <a:gd name="T17" fmla="*/ 220 h 3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7" h="351">
                  <a:moveTo>
                    <a:pt x="0" y="220"/>
                  </a:moveTo>
                  <a:cubicBezTo>
                    <a:pt x="22" y="305"/>
                    <a:pt x="65" y="351"/>
                    <a:pt x="147" y="351"/>
                  </a:cubicBezTo>
                  <a:cubicBezTo>
                    <a:pt x="147" y="351"/>
                    <a:pt x="147" y="351"/>
                    <a:pt x="147" y="351"/>
                  </a:cubicBezTo>
                  <a:cubicBezTo>
                    <a:pt x="229" y="351"/>
                    <a:pt x="276" y="313"/>
                    <a:pt x="297" y="220"/>
                  </a:cubicBezTo>
                  <a:cubicBezTo>
                    <a:pt x="297" y="152"/>
                    <a:pt x="297" y="152"/>
                    <a:pt x="297" y="152"/>
                  </a:cubicBezTo>
                  <a:cubicBezTo>
                    <a:pt x="297" y="73"/>
                    <a:pt x="266" y="0"/>
                    <a:pt x="165" y="12"/>
                  </a:cubicBezTo>
                  <a:cubicBezTo>
                    <a:pt x="148" y="9"/>
                    <a:pt x="148" y="9"/>
                    <a:pt x="148" y="9"/>
                  </a:cubicBezTo>
                  <a:cubicBezTo>
                    <a:pt x="66" y="9"/>
                    <a:pt x="0" y="73"/>
                    <a:pt x="0" y="152"/>
                  </a:cubicBezTo>
                  <a:lnTo>
                    <a:pt x="0" y="220"/>
                  </a:lnTo>
                  <a:close/>
                </a:path>
              </a:pathLst>
            </a:custGeom>
            <a:solidFill>
              <a:srgbClr val="F6C9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76" name="Freeform 16"/>
            <p:cNvSpPr>
              <a:spLocks/>
            </p:cNvSpPr>
            <p:nvPr/>
          </p:nvSpPr>
          <p:spPr bwMode="auto">
            <a:xfrm>
              <a:off x="5995988" y="4437063"/>
              <a:ext cx="265113" cy="246063"/>
            </a:xfrm>
            <a:custGeom>
              <a:avLst/>
              <a:gdLst>
                <a:gd name="T0" fmla="*/ 167 w 167"/>
                <a:gd name="T1" fmla="*/ 0 h 155"/>
                <a:gd name="T2" fmla="*/ 167 w 167"/>
                <a:gd name="T3" fmla="*/ 106 h 155"/>
                <a:gd name="T4" fmla="*/ 83 w 167"/>
                <a:gd name="T5" fmla="*/ 155 h 155"/>
                <a:gd name="T6" fmla="*/ 0 w 167"/>
                <a:gd name="T7" fmla="*/ 106 h 155"/>
                <a:gd name="T8" fmla="*/ 0 w 167"/>
                <a:gd name="T9" fmla="*/ 0 h 155"/>
                <a:gd name="T10" fmla="*/ 167 w 167"/>
                <a:gd name="T11" fmla="*/ 0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7" h="155">
                  <a:moveTo>
                    <a:pt x="167" y="0"/>
                  </a:moveTo>
                  <a:lnTo>
                    <a:pt x="167" y="106"/>
                  </a:lnTo>
                  <a:lnTo>
                    <a:pt x="83" y="155"/>
                  </a:lnTo>
                  <a:lnTo>
                    <a:pt x="0" y="106"/>
                  </a:lnTo>
                  <a:lnTo>
                    <a:pt x="0" y="0"/>
                  </a:lnTo>
                  <a:lnTo>
                    <a:pt x="167" y="0"/>
                  </a:lnTo>
                  <a:close/>
                </a:path>
              </a:pathLst>
            </a:custGeom>
            <a:solidFill>
              <a:srgbClr val="F6C9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77" name="Freeform 17"/>
            <p:cNvSpPr>
              <a:spLocks/>
            </p:cNvSpPr>
            <p:nvPr/>
          </p:nvSpPr>
          <p:spPr bwMode="auto">
            <a:xfrm>
              <a:off x="6559550" y="3838575"/>
              <a:ext cx="219075" cy="230188"/>
            </a:xfrm>
            <a:custGeom>
              <a:avLst/>
              <a:gdLst>
                <a:gd name="T0" fmla="*/ 0 w 61"/>
                <a:gd name="T1" fmla="*/ 34 h 64"/>
                <a:gd name="T2" fmla="*/ 31 w 61"/>
                <a:gd name="T3" fmla="*/ 64 h 64"/>
                <a:gd name="T4" fmla="*/ 31 w 61"/>
                <a:gd name="T5" fmla="*/ 64 h 64"/>
                <a:gd name="T6" fmla="*/ 61 w 61"/>
                <a:gd name="T7" fmla="*/ 34 h 64"/>
                <a:gd name="T8" fmla="*/ 61 w 61"/>
                <a:gd name="T9" fmla="*/ 31 h 64"/>
                <a:gd name="T10" fmla="*/ 31 w 61"/>
                <a:gd name="T11" fmla="*/ 0 h 64"/>
                <a:gd name="T12" fmla="*/ 31 w 61"/>
                <a:gd name="T13" fmla="*/ 0 h 64"/>
                <a:gd name="T14" fmla="*/ 0 w 61"/>
                <a:gd name="T15" fmla="*/ 31 h 64"/>
                <a:gd name="T16" fmla="*/ 0 w 61"/>
                <a:gd name="T17" fmla="*/ 3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1" h="64">
                  <a:moveTo>
                    <a:pt x="0" y="34"/>
                  </a:moveTo>
                  <a:cubicBezTo>
                    <a:pt x="0" y="51"/>
                    <a:pt x="14" y="64"/>
                    <a:pt x="31" y="64"/>
                  </a:cubicBezTo>
                  <a:cubicBezTo>
                    <a:pt x="31" y="64"/>
                    <a:pt x="31" y="64"/>
                    <a:pt x="31" y="64"/>
                  </a:cubicBezTo>
                  <a:cubicBezTo>
                    <a:pt x="48" y="64"/>
                    <a:pt x="61" y="51"/>
                    <a:pt x="61" y="34"/>
                  </a:cubicBezTo>
                  <a:cubicBezTo>
                    <a:pt x="61" y="31"/>
                    <a:pt x="61" y="31"/>
                    <a:pt x="61" y="31"/>
                  </a:cubicBezTo>
                  <a:cubicBezTo>
                    <a:pt x="61" y="14"/>
                    <a:pt x="48" y="0"/>
                    <a:pt x="31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14" y="0"/>
                    <a:pt x="0" y="14"/>
                    <a:pt x="0" y="31"/>
                  </a:cubicBezTo>
                  <a:lnTo>
                    <a:pt x="0" y="34"/>
                  </a:lnTo>
                  <a:close/>
                </a:path>
              </a:pathLst>
            </a:custGeom>
            <a:solidFill>
              <a:srgbClr val="F6C9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78" name="Freeform 18"/>
            <p:cNvSpPr>
              <a:spLocks/>
            </p:cNvSpPr>
            <p:nvPr/>
          </p:nvSpPr>
          <p:spPr bwMode="auto">
            <a:xfrm>
              <a:off x="5492750" y="3838575"/>
              <a:ext cx="219075" cy="230188"/>
            </a:xfrm>
            <a:custGeom>
              <a:avLst/>
              <a:gdLst>
                <a:gd name="T0" fmla="*/ 0 w 61"/>
                <a:gd name="T1" fmla="*/ 34 h 64"/>
                <a:gd name="T2" fmla="*/ 31 w 61"/>
                <a:gd name="T3" fmla="*/ 64 h 64"/>
                <a:gd name="T4" fmla="*/ 31 w 61"/>
                <a:gd name="T5" fmla="*/ 64 h 64"/>
                <a:gd name="T6" fmla="*/ 61 w 61"/>
                <a:gd name="T7" fmla="*/ 34 h 64"/>
                <a:gd name="T8" fmla="*/ 61 w 61"/>
                <a:gd name="T9" fmla="*/ 31 h 64"/>
                <a:gd name="T10" fmla="*/ 31 w 61"/>
                <a:gd name="T11" fmla="*/ 0 h 64"/>
                <a:gd name="T12" fmla="*/ 31 w 61"/>
                <a:gd name="T13" fmla="*/ 0 h 64"/>
                <a:gd name="T14" fmla="*/ 0 w 61"/>
                <a:gd name="T15" fmla="*/ 31 h 64"/>
                <a:gd name="T16" fmla="*/ 0 w 61"/>
                <a:gd name="T17" fmla="*/ 3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1" h="64">
                  <a:moveTo>
                    <a:pt x="0" y="34"/>
                  </a:moveTo>
                  <a:cubicBezTo>
                    <a:pt x="0" y="51"/>
                    <a:pt x="14" y="64"/>
                    <a:pt x="31" y="64"/>
                  </a:cubicBezTo>
                  <a:cubicBezTo>
                    <a:pt x="31" y="64"/>
                    <a:pt x="31" y="64"/>
                    <a:pt x="31" y="64"/>
                  </a:cubicBezTo>
                  <a:cubicBezTo>
                    <a:pt x="48" y="64"/>
                    <a:pt x="61" y="51"/>
                    <a:pt x="61" y="34"/>
                  </a:cubicBezTo>
                  <a:cubicBezTo>
                    <a:pt x="61" y="31"/>
                    <a:pt x="61" y="31"/>
                    <a:pt x="61" y="31"/>
                  </a:cubicBezTo>
                  <a:cubicBezTo>
                    <a:pt x="61" y="14"/>
                    <a:pt x="48" y="0"/>
                    <a:pt x="31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14" y="0"/>
                    <a:pt x="0" y="14"/>
                    <a:pt x="0" y="31"/>
                  </a:cubicBezTo>
                  <a:lnTo>
                    <a:pt x="0" y="34"/>
                  </a:lnTo>
                  <a:close/>
                </a:path>
              </a:pathLst>
            </a:custGeom>
            <a:solidFill>
              <a:srgbClr val="F6C9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79" name="Freeform 19"/>
            <p:cNvSpPr>
              <a:spLocks/>
            </p:cNvSpPr>
            <p:nvPr/>
          </p:nvSpPr>
          <p:spPr bwMode="auto">
            <a:xfrm>
              <a:off x="5549900" y="3065463"/>
              <a:ext cx="1177925" cy="915988"/>
            </a:xfrm>
            <a:custGeom>
              <a:avLst/>
              <a:gdLst>
                <a:gd name="T0" fmla="*/ 59 w 328"/>
                <a:gd name="T1" fmla="*/ 97 h 256"/>
                <a:gd name="T2" fmla="*/ 37 w 328"/>
                <a:gd name="T3" fmla="*/ 240 h 256"/>
                <a:gd name="T4" fmla="*/ 22 w 328"/>
                <a:gd name="T5" fmla="*/ 256 h 256"/>
                <a:gd name="T6" fmla="*/ 0 w 328"/>
                <a:gd name="T7" fmla="*/ 142 h 256"/>
                <a:gd name="T8" fmla="*/ 42 w 328"/>
                <a:gd name="T9" fmla="*/ 46 h 256"/>
                <a:gd name="T10" fmla="*/ 180 w 328"/>
                <a:gd name="T11" fmla="*/ 0 h 256"/>
                <a:gd name="T12" fmla="*/ 247 w 328"/>
                <a:gd name="T13" fmla="*/ 21 h 256"/>
                <a:gd name="T14" fmla="*/ 328 w 328"/>
                <a:gd name="T15" fmla="*/ 122 h 256"/>
                <a:gd name="T16" fmla="*/ 306 w 328"/>
                <a:gd name="T17" fmla="*/ 254 h 256"/>
                <a:gd name="T18" fmla="*/ 289 w 328"/>
                <a:gd name="T19" fmla="*/ 234 h 256"/>
                <a:gd name="T20" fmla="*/ 277 w 328"/>
                <a:gd name="T21" fmla="*/ 103 h 256"/>
                <a:gd name="T22" fmla="*/ 59 w 328"/>
                <a:gd name="T23" fmla="*/ 97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28" h="256">
                  <a:moveTo>
                    <a:pt x="59" y="97"/>
                  </a:moveTo>
                  <a:cubicBezTo>
                    <a:pt x="35" y="121"/>
                    <a:pt x="42" y="169"/>
                    <a:pt x="37" y="240"/>
                  </a:cubicBezTo>
                  <a:cubicBezTo>
                    <a:pt x="22" y="256"/>
                    <a:pt x="22" y="256"/>
                    <a:pt x="22" y="256"/>
                  </a:cubicBezTo>
                  <a:cubicBezTo>
                    <a:pt x="0" y="142"/>
                    <a:pt x="0" y="142"/>
                    <a:pt x="0" y="142"/>
                  </a:cubicBezTo>
                  <a:cubicBezTo>
                    <a:pt x="42" y="46"/>
                    <a:pt x="42" y="46"/>
                    <a:pt x="42" y="46"/>
                  </a:cubicBezTo>
                  <a:cubicBezTo>
                    <a:pt x="180" y="0"/>
                    <a:pt x="180" y="0"/>
                    <a:pt x="180" y="0"/>
                  </a:cubicBezTo>
                  <a:cubicBezTo>
                    <a:pt x="247" y="21"/>
                    <a:pt x="247" y="21"/>
                    <a:pt x="247" y="21"/>
                  </a:cubicBezTo>
                  <a:cubicBezTo>
                    <a:pt x="328" y="122"/>
                    <a:pt x="328" y="122"/>
                    <a:pt x="328" y="122"/>
                  </a:cubicBezTo>
                  <a:cubicBezTo>
                    <a:pt x="306" y="254"/>
                    <a:pt x="306" y="254"/>
                    <a:pt x="306" y="254"/>
                  </a:cubicBezTo>
                  <a:cubicBezTo>
                    <a:pt x="289" y="234"/>
                    <a:pt x="289" y="234"/>
                    <a:pt x="289" y="234"/>
                  </a:cubicBezTo>
                  <a:cubicBezTo>
                    <a:pt x="289" y="234"/>
                    <a:pt x="296" y="136"/>
                    <a:pt x="277" y="103"/>
                  </a:cubicBezTo>
                  <a:cubicBezTo>
                    <a:pt x="270" y="90"/>
                    <a:pt x="171" y="157"/>
                    <a:pt x="59" y="97"/>
                  </a:cubicBezTo>
                </a:path>
              </a:pathLst>
            </a:custGeom>
            <a:solidFill>
              <a:srgbClr val="B278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80" name="Line 20"/>
            <p:cNvSpPr>
              <a:spLocks noChangeShapeType="1"/>
            </p:cNvSpPr>
            <p:nvPr/>
          </p:nvSpPr>
          <p:spPr bwMode="auto">
            <a:xfrm>
              <a:off x="6308725" y="3384550"/>
              <a:ext cx="0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81" name="Line 21"/>
            <p:cNvSpPr>
              <a:spLocks noChangeShapeType="1"/>
            </p:cNvSpPr>
            <p:nvPr/>
          </p:nvSpPr>
          <p:spPr bwMode="auto">
            <a:xfrm>
              <a:off x="6308725" y="3384550"/>
              <a:ext cx="0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82" name="Freeform 22"/>
            <p:cNvSpPr>
              <a:spLocks/>
            </p:cNvSpPr>
            <p:nvPr/>
          </p:nvSpPr>
          <p:spPr bwMode="auto">
            <a:xfrm>
              <a:off x="6261100" y="6883400"/>
              <a:ext cx="542925" cy="204788"/>
            </a:xfrm>
            <a:custGeom>
              <a:avLst/>
              <a:gdLst>
                <a:gd name="T0" fmla="*/ 0 w 151"/>
                <a:gd name="T1" fmla="*/ 0 h 57"/>
                <a:gd name="T2" fmla="*/ 85 w 151"/>
                <a:gd name="T3" fmla="*/ 0 h 57"/>
                <a:gd name="T4" fmla="*/ 151 w 151"/>
                <a:gd name="T5" fmla="*/ 57 h 57"/>
                <a:gd name="T6" fmla="*/ 0 w 151"/>
                <a:gd name="T7" fmla="*/ 57 h 57"/>
                <a:gd name="T8" fmla="*/ 0 w 151"/>
                <a:gd name="T9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1" h="57">
                  <a:moveTo>
                    <a:pt x="0" y="0"/>
                  </a:moveTo>
                  <a:cubicBezTo>
                    <a:pt x="85" y="0"/>
                    <a:pt x="85" y="0"/>
                    <a:pt x="85" y="0"/>
                  </a:cubicBezTo>
                  <a:cubicBezTo>
                    <a:pt x="85" y="0"/>
                    <a:pt x="151" y="12"/>
                    <a:pt x="151" y="57"/>
                  </a:cubicBezTo>
                  <a:cubicBezTo>
                    <a:pt x="0" y="57"/>
                    <a:pt x="0" y="57"/>
                    <a:pt x="0" y="57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2D28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83" name="Rectangle 23"/>
            <p:cNvSpPr>
              <a:spLocks noChangeArrowheads="1"/>
            </p:cNvSpPr>
            <p:nvPr/>
          </p:nvSpPr>
          <p:spPr bwMode="auto">
            <a:xfrm>
              <a:off x="6437313" y="7088188"/>
              <a:ext cx="366713" cy="28575"/>
            </a:xfrm>
            <a:prstGeom prst="rect">
              <a:avLst/>
            </a:prstGeom>
            <a:solidFill>
              <a:srgbClr val="1E1C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84" name="Rectangle 24"/>
            <p:cNvSpPr>
              <a:spLocks noChangeArrowheads="1"/>
            </p:cNvSpPr>
            <p:nvPr/>
          </p:nvSpPr>
          <p:spPr bwMode="auto">
            <a:xfrm>
              <a:off x="6261100" y="7088188"/>
              <a:ext cx="107950" cy="28575"/>
            </a:xfrm>
            <a:prstGeom prst="rect">
              <a:avLst/>
            </a:prstGeom>
            <a:solidFill>
              <a:srgbClr val="1E1C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85" name="Freeform 25"/>
            <p:cNvSpPr>
              <a:spLocks/>
            </p:cNvSpPr>
            <p:nvPr/>
          </p:nvSpPr>
          <p:spPr bwMode="auto">
            <a:xfrm>
              <a:off x="5413375" y="6883400"/>
              <a:ext cx="542925" cy="204788"/>
            </a:xfrm>
            <a:custGeom>
              <a:avLst/>
              <a:gdLst>
                <a:gd name="T0" fmla="*/ 151 w 151"/>
                <a:gd name="T1" fmla="*/ 0 h 57"/>
                <a:gd name="T2" fmla="*/ 66 w 151"/>
                <a:gd name="T3" fmla="*/ 0 h 57"/>
                <a:gd name="T4" fmla="*/ 0 w 151"/>
                <a:gd name="T5" fmla="*/ 57 h 57"/>
                <a:gd name="T6" fmla="*/ 151 w 151"/>
                <a:gd name="T7" fmla="*/ 57 h 57"/>
                <a:gd name="T8" fmla="*/ 151 w 151"/>
                <a:gd name="T9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1" h="57">
                  <a:moveTo>
                    <a:pt x="151" y="0"/>
                  </a:moveTo>
                  <a:cubicBezTo>
                    <a:pt x="66" y="0"/>
                    <a:pt x="66" y="0"/>
                    <a:pt x="66" y="0"/>
                  </a:cubicBezTo>
                  <a:cubicBezTo>
                    <a:pt x="66" y="0"/>
                    <a:pt x="0" y="12"/>
                    <a:pt x="0" y="57"/>
                  </a:cubicBezTo>
                  <a:cubicBezTo>
                    <a:pt x="151" y="57"/>
                    <a:pt x="151" y="57"/>
                    <a:pt x="151" y="57"/>
                  </a:cubicBezTo>
                  <a:lnTo>
                    <a:pt x="151" y="0"/>
                  </a:lnTo>
                  <a:close/>
                </a:path>
              </a:pathLst>
            </a:custGeom>
            <a:solidFill>
              <a:srgbClr val="2D28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86" name="Rectangle 26"/>
            <p:cNvSpPr>
              <a:spLocks noChangeArrowheads="1"/>
            </p:cNvSpPr>
            <p:nvPr/>
          </p:nvSpPr>
          <p:spPr bwMode="auto">
            <a:xfrm>
              <a:off x="5413375" y="7088188"/>
              <a:ext cx="366713" cy="28575"/>
            </a:xfrm>
            <a:prstGeom prst="rect">
              <a:avLst/>
            </a:prstGeom>
            <a:solidFill>
              <a:srgbClr val="1E1C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87" name="Rectangle 27"/>
            <p:cNvSpPr>
              <a:spLocks noChangeArrowheads="1"/>
            </p:cNvSpPr>
            <p:nvPr/>
          </p:nvSpPr>
          <p:spPr bwMode="auto">
            <a:xfrm>
              <a:off x="5848350" y="7088188"/>
              <a:ext cx="107950" cy="28575"/>
            </a:xfrm>
            <a:prstGeom prst="rect">
              <a:avLst/>
            </a:prstGeom>
            <a:solidFill>
              <a:srgbClr val="1E1C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88" name="Line 28"/>
            <p:cNvSpPr>
              <a:spLocks noChangeShapeType="1"/>
            </p:cNvSpPr>
            <p:nvPr/>
          </p:nvSpPr>
          <p:spPr bwMode="auto">
            <a:xfrm>
              <a:off x="5862638" y="4605338"/>
              <a:ext cx="0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89" name="Line 29"/>
            <p:cNvSpPr>
              <a:spLocks noChangeShapeType="1"/>
            </p:cNvSpPr>
            <p:nvPr/>
          </p:nvSpPr>
          <p:spPr bwMode="auto">
            <a:xfrm>
              <a:off x="5862638" y="4605338"/>
              <a:ext cx="0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90" name="Freeform 30"/>
            <p:cNvSpPr>
              <a:spLocks/>
            </p:cNvSpPr>
            <p:nvPr/>
          </p:nvSpPr>
          <p:spPr bwMode="auto">
            <a:xfrm>
              <a:off x="5513388" y="2876550"/>
              <a:ext cx="1250950" cy="1503363"/>
            </a:xfrm>
            <a:custGeom>
              <a:avLst/>
              <a:gdLst>
                <a:gd name="T0" fmla="*/ 348 w 348"/>
                <a:gd name="T1" fmla="*/ 189 h 420"/>
                <a:gd name="T2" fmla="*/ 187 w 348"/>
                <a:gd name="T3" fmla="*/ 18 h 420"/>
                <a:gd name="T4" fmla="*/ 190 w 348"/>
                <a:gd name="T5" fmla="*/ 17 h 420"/>
                <a:gd name="T6" fmla="*/ 116 w 348"/>
                <a:gd name="T7" fmla="*/ 0 h 420"/>
                <a:gd name="T8" fmla="*/ 116 w 348"/>
                <a:gd name="T9" fmla="*/ 17 h 420"/>
                <a:gd name="T10" fmla="*/ 97 w 348"/>
                <a:gd name="T11" fmla="*/ 9 h 420"/>
                <a:gd name="T12" fmla="*/ 97 w 348"/>
                <a:gd name="T13" fmla="*/ 29 h 420"/>
                <a:gd name="T14" fmla="*/ 98 w 348"/>
                <a:gd name="T15" fmla="*/ 29 h 420"/>
                <a:gd name="T16" fmla="*/ 0 w 348"/>
                <a:gd name="T17" fmla="*/ 189 h 420"/>
                <a:gd name="T18" fmla="*/ 0 w 348"/>
                <a:gd name="T19" fmla="*/ 231 h 420"/>
                <a:gd name="T20" fmla="*/ 27 w 348"/>
                <a:gd name="T21" fmla="*/ 314 h 420"/>
                <a:gd name="T22" fmla="*/ 173 w 348"/>
                <a:gd name="T23" fmla="*/ 420 h 420"/>
                <a:gd name="T24" fmla="*/ 322 w 348"/>
                <a:gd name="T25" fmla="*/ 307 h 420"/>
                <a:gd name="T26" fmla="*/ 346 w 348"/>
                <a:gd name="T27" fmla="*/ 226 h 420"/>
                <a:gd name="T28" fmla="*/ 348 w 348"/>
                <a:gd name="T29" fmla="*/ 189 h 4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48" h="420">
                  <a:moveTo>
                    <a:pt x="348" y="189"/>
                  </a:moveTo>
                  <a:cubicBezTo>
                    <a:pt x="348" y="98"/>
                    <a:pt x="300" y="23"/>
                    <a:pt x="187" y="18"/>
                  </a:cubicBezTo>
                  <a:cubicBezTo>
                    <a:pt x="190" y="17"/>
                    <a:pt x="190" y="17"/>
                    <a:pt x="190" y="17"/>
                  </a:cubicBezTo>
                  <a:cubicBezTo>
                    <a:pt x="190" y="17"/>
                    <a:pt x="127" y="16"/>
                    <a:pt x="116" y="0"/>
                  </a:cubicBezTo>
                  <a:cubicBezTo>
                    <a:pt x="116" y="0"/>
                    <a:pt x="112" y="12"/>
                    <a:pt x="116" y="17"/>
                  </a:cubicBezTo>
                  <a:cubicBezTo>
                    <a:pt x="116" y="17"/>
                    <a:pt x="99" y="20"/>
                    <a:pt x="97" y="9"/>
                  </a:cubicBezTo>
                  <a:cubicBezTo>
                    <a:pt x="97" y="9"/>
                    <a:pt x="91" y="19"/>
                    <a:pt x="97" y="29"/>
                  </a:cubicBezTo>
                  <a:cubicBezTo>
                    <a:pt x="98" y="29"/>
                    <a:pt x="98" y="29"/>
                    <a:pt x="98" y="29"/>
                  </a:cubicBezTo>
                  <a:cubicBezTo>
                    <a:pt x="28" y="54"/>
                    <a:pt x="0" y="116"/>
                    <a:pt x="0" y="189"/>
                  </a:cubicBezTo>
                  <a:cubicBezTo>
                    <a:pt x="0" y="231"/>
                    <a:pt x="0" y="231"/>
                    <a:pt x="0" y="231"/>
                  </a:cubicBezTo>
                  <a:cubicBezTo>
                    <a:pt x="0" y="265"/>
                    <a:pt x="10" y="292"/>
                    <a:pt x="27" y="314"/>
                  </a:cubicBezTo>
                  <a:cubicBezTo>
                    <a:pt x="51" y="377"/>
                    <a:pt x="107" y="420"/>
                    <a:pt x="173" y="420"/>
                  </a:cubicBezTo>
                  <a:cubicBezTo>
                    <a:pt x="241" y="420"/>
                    <a:pt x="299" y="373"/>
                    <a:pt x="322" y="307"/>
                  </a:cubicBezTo>
                  <a:cubicBezTo>
                    <a:pt x="337" y="285"/>
                    <a:pt x="346" y="258"/>
                    <a:pt x="346" y="226"/>
                  </a:cubicBezTo>
                  <a:lnTo>
                    <a:pt x="348" y="189"/>
                  </a:lnTo>
                  <a:close/>
                </a:path>
              </a:pathLst>
            </a:custGeom>
            <a:solidFill>
              <a:srgbClr val="B278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sp>
        <p:nvSpPr>
          <p:cNvPr id="97" name="Freeform 34"/>
          <p:cNvSpPr>
            <a:spLocks noEditPoints="1"/>
          </p:cNvSpPr>
          <p:nvPr/>
        </p:nvSpPr>
        <p:spPr bwMode="auto">
          <a:xfrm>
            <a:off x="5928876" y="1587641"/>
            <a:ext cx="309037" cy="686883"/>
          </a:xfrm>
          <a:custGeom>
            <a:avLst/>
            <a:gdLst>
              <a:gd name="T0" fmla="*/ 67 w 231"/>
              <a:gd name="T1" fmla="*/ 368 h 518"/>
              <a:gd name="T2" fmla="*/ 65 w 231"/>
              <a:gd name="T3" fmla="*/ 348 h 518"/>
              <a:gd name="T4" fmla="*/ 112 w 231"/>
              <a:gd name="T5" fmla="*/ 220 h 518"/>
              <a:gd name="T6" fmla="*/ 164 w 231"/>
              <a:gd name="T7" fmla="*/ 118 h 518"/>
              <a:gd name="T8" fmla="*/ 93 w 231"/>
              <a:gd name="T9" fmla="*/ 54 h 518"/>
              <a:gd name="T10" fmla="*/ 18 w 231"/>
              <a:gd name="T11" fmla="*/ 77 h 518"/>
              <a:gd name="T12" fmla="*/ 0 w 231"/>
              <a:gd name="T13" fmla="*/ 30 h 518"/>
              <a:gd name="T14" fmla="*/ 106 w 231"/>
              <a:gd name="T15" fmla="*/ 0 h 518"/>
              <a:gd name="T16" fmla="*/ 231 w 231"/>
              <a:gd name="T17" fmla="*/ 110 h 518"/>
              <a:gd name="T18" fmla="*/ 167 w 231"/>
              <a:gd name="T19" fmla="*/ 239 h 518"/>
              <a:gd name="T20" fmla="*/ 124 w 231"/>
              <a:gd name="T21" fmla="*/ 348 h 518"/>
              <a:gd name="T22" fmla="*/ 125 w 231"/>
              <a:gd name="T23" fmla="*/ 368 h 518"/>
              <a:gd name="T24" fmla="*/ 67 w 231"/>
              <a:gd name="T25" fmla="*/ 368 h 518"/>
              <a:gd name="T26" fmla="*/ 51 w 231"/>
              <a:gd name="T27" fmla="*/ 472 h 518"/>
              <a:gd name="T28" fmla="*/ 95 w 231"/>
              <a:gd name="T29" fmla="*/ 425 h 518"/>
              <a:gd name="T30" fmla="*/ 139 w 231"/>
              <a:gd name="T31" fmla="*/ 472 h 518"/>
              <a:gd name="T32" fmla="*/ 94 w 231"/>
              <a:gd name="T33" fmla="*/ 518 h 518"/>
              <a:gd name="T34" fmla="*/ 51 w 231"/>
              <a:gd name="T35" fmla="*/ 472 h 5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231" h="518">
                <a:moveTo>
                  <a:pt x="67" y="368"/>
                </a:moveTo>
                <a:cubicBezTo>
                  <a:pt x="65" y="348"/>
                  <a:pt x="65" y="348"/>
                  <a:pt x="65" y="348"/>
                </a:cubicBezTo>
                <a:cubicBezTo>
                  <a:pt x="61" y="308"/>
                  <a:pt x="74" y="264"/>
                  <a:pt x="112" y="220"/>
                </a:cubicBezTo>
                <a:cubicBezTo>
                  <a:pt x="145" y="180"/>
                  <a:pt x="164" y="151"/>
                  <a:pt x="164" y="118"/>
                </a:cubicBezTo>
                <a:cubicBezTo>
                  <a:pt x="164" y="80"/>
                  <a:pt x="140" y="54"/>
                  <a:pt x="93" y="54"/>
                </a:cubicBezTo>
                <a:cubicBezTo>
                  <a:pt x="66" y="54"/>
                  <a:pt x="36" y="63"/>
                  <a:pt x="18" y="77"/>
                </a:cubicBezTo>
                <a:cubicBezTo>
                  <a:pt x="0" y="30"/>
                  <a:pt x="0" y="30"/>
                  <a:pt x="0" y="30"/>
                </a:cubicBezTo>
                <a:cubicBezTo>
                  <a:pt x="25" y="12"/>
                  <a:pt x="67" y="0"/>
                  <a:pt x="106" y="0"/>
                </a:cubicBezTo>
                <a:cubicBezTo>
                  <a:pt x="192" y="0"/>
                  <a:pt x="231" y="53"/>
                  <a:pt x="231" y="110"/>
                </a:cubicBezTo>
                <a:cubicBezTo>
                  <a:pt x="231" y="160"/>
                  <a:pt x="202" y="197"/>
                  <a:pt x="167" y="239"/>
                </a:cubicBezTo>
                <a:cubicBezTo>
                  <a:pt x="134" y="278"/>
                  <a:pt x="122" y="310"/>
                  <a:pt x="124" y="348"/>
                </a:cubicBezTo>
                <a:cubicBezTo>
                  <a:pt x="125" y="368"/>
                  <a:pt x="125" y="368"/>
                  <a:pt x="125" y="368"/>
                </a:cubicBezTo>
                <a:lnTo>
                  <a:pt x="67" y="368"/>
                </a:lnTo>
                <a:close/>
                <a:moveTo>
                  <a:pt x="51" y="472"/>
                </a:moveTo>
                <a:cubicBezTo>
                  <a:pt x="51" y="444"/>
                  <a:pt x="69" y="425"/>
                  <a:pt x="95" y="425"/>
                </a:cubicBezTo>
                <a:cubicBezTo>
                  <a:pt x="121" y="425"/>
                  <a:pt x="139" y="444"/>
                  <a:pt x="139" y="472"/>
                </a:cubicBezTo>
                <a:cubicBezTo>
                  <a:pt x="139" y="498"/>
                  <a:pt x="122" y="518"/>
                  <a:pt x="94" y="518"/>
                </a:cubicBezTo>
                <a:cubicBezTo>
                  <a:pt x="68" y="518"/>
                  <a:pt x="51" y="498"/>
                  <a:pt x="51" y="472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98" name="Freeform 34"/>
          <p:cNvSpPr>
            <a:spLocks noEditPoints="1"/>
          </p:cNvSpPr>
          <p:nvPr/>
        </p:nvSpPr>
        <p:spPr bwMode="auto">
          <a:xfrm rot="1535943">
            <a:off x="6648242" y="2099478"/>
            <a:ext cx="211283" cy="469609"/>
          </a:xfrm>
          <a:custGeom>
            <a:avLst/>
            <a:gdLst>
              <a:gd name="T0" fmla="*/ 67 w 231"/>
              <a:gd name="T1" fmla="*/ 368 h 518"/>
              <a:gd name="T2" fmla="*/ 65 w 231"/>
              <a:gd name="T3" fmla="*/ 348 h 518"/>
              <a:gd name="T4" fmla="*/ 112 w 231"/>
              <a:gd name="T5" fmla="*/ 220 h 518"/>
              <a:gd name="T6" fmla="*/ 164 w 231"/>
              <a:gd name="T7" fmla="*/ 118 h 518"/>
              <a:gd name="T8" fmla="*/ 93 w 231"/>
              <a:gd name="T9" fmla="*/ 54 h 518"/>
              <a:gd name="T10" fmla="*/ 18 w 231"/>
              <a:gd name="T11" fmla="*/ 77 h 518"/>
              <a:gd name="T12" fmla="*/ 0 w 231"/>
              <a:gd name="T13" fmla="*/ 30 h 518"/>
              <a:gd name="T14" fmla="*/ 106 w 231"/>
              <a:gd name="T15" fmla="*/ 0 h 518"/>
              <a:gd name="T16" fmla="*/ 231 w 231"/>
              <a:gd name="T17" fmla="*/ 110 h 518"/>
              <a:gd name="T18" fmla="*/ 167 w 231"/>
              <a:gd name="T19" fmla="*/ 239 h 518"/>
              <a:gd name="T20" fmla="*/ 124 w 231"/>
              <a:gd name="T21" fmla="*/ 348 h 518"/>
              <a:gd name="T22" fmla="*/ 125 w 231"/>
              <a:gd name="T23" fmla="*/ 368 h 518"/>
              <a:gd name="T24" fmla="*/ 67 w 231"/>
              <a:gd name="T25" fmla="*/ 368 h 518"/>
              <a:gd name="T26" fmla="*/ 51 w 231"/>
              <a:gd name="T27" fmla="*/ 472 h 518"/>
              <a:gd name="T28" fmla="*/ 95 w 231"/>
              <a:gd name="T29" fmla="*/ 425 h 518"/>
              <a:gd name="T30" fmla="*/ 139 w 231"/>
              <a:gd name="T31" fmla="*/ 472 h 518"/>
              <a:gd name="T32" fmla="*/ 94 w 231"/>
              <a:gd name="T33" fmla="*/ 518 h 518"/>
              <a:gd name="T34" fmla="*/ 51 w 231"/>
              <a:gd name="T35" fmla="*/ 472 h 5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231" h="518">
                <a:moveTo>
                  <a:pt x="67" y="368"/>
                </a:moveTo>
                <a:cubicBezTo>
                  <a:pt x="65" y="348"/>
                  <a:pt x="65" y="348"/>
                  <a:pt x="65" y="348"/>
                </a:cubicBezTo>
                <a:cubicBezTo>
                  <a:pt x="61" y="308"/>
                  <a:pt x="74" y="264"/>
                  <a:pt x="112" y="220"/>
                </a:cubicBezTo>
                <a:cubicBezTo>
                  <a:pt x="145" y="180"/>
                  <a:pt x="164" y="151"/>
                  <a:pt x="164" y="118"/>
                </a:cubicBezTo>
                <a:cubicBezTo>
                  <a:pt x="164" y="80"/>
                  <a:pt x="140" y="54"/>
                  <a:pt x="93" y="54"/>
                </a:cubicBezTo>
                <a:cubicBezTo>
                  <a:pt x="66" y="54"/>
                  <a:pt x="36" y="63"/>
                  <a:pt x="18" y="77"/>
                </a:cubicBezTo>
                <a:cubicBezTo>
                  <a:pt x="0" y="30"/>
                  <a:pt x="0" y="30"/>
                  <a:pt x="0" y="30"/>
                </a:cubicBezTo>
                <a:cubicBezTo>
                  <a:pt x="25" y="12"/>
                  <a:pt x="67" y="0"/>
                  <a:pt x="106" y="0"/>
                </a:cubicBezTo>
                <a:cubicBezTo>
                  <a:pt x="192" y="0"/>
                  <a:pt x="231" y="53"/>
                  <a:pt x="231" y="110"/>
                </a:cubicBezTo>
                <a:cubicBezTo>
                  <a:pt x="231" y="160"/>
                  <a:pt x="202" y="197"/>
                  <a:pt x="167" y="239"/>
                </a:cubicBezTo>
                <a:cubicBezTo>
                  <a:pt x="134" y="278"/>
                  <a:pt x="122" y="310"/>
                  <a:pt x="124" y="348"/>
                </a:cubicBezTo>
                <a:cubicBezTo>
                  <a:pt x="125" y="368"/>
                  <a:pt x="125" y="368"/>
                  <a:pt x="125" y="368"/>
                </a:cubicBezTo>
                <a:lnTo>
                  <a:pt x="67" y="368"/>
                </a:lnTo>
                <a:close/>
                <a:moveTo>
                  <a:pt x="51" y="472"/>
                </a:moveTo>
                <a:cubicBezTo>
                  <a:pt x="51" y="444"/>
                  <a:pt x="69" y="425"/>
                  <a:pt x="95" y="425"/>
                </a:cubicBezTo>
                <a:cubicBezTo>
                  <a:pt x="121" y="425"/>
                  <a:pt x="139" y="444"/>
                  <a:pt x="139" y="472"/>
                </a:cubicBezTo>
                <a:cubicBezTo>
                  <a:pt x="139" y="498"/>
                  <a:pt x="122" y="518"/>
                  <a:pt x="94" y="518"/>
                </a:cubicBezTo>
                <a:cubicBezTo>
                  <a:pt x="68" y="518"/>
                  <a:pt x="51" y="498"/>
                  <a:pt x="51" y="472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99" name="Freeform 34"/>
          <p:cNvSpPr>
            <a:spLocks noEditPoints="1"/>
          </p:cNvSpPr>
          <p:nvPr/>
        </p:nvSpPr>
        <p:spPr bwMode="auto">
          <a:xfrm rot="19420229">
            <a:off x="5295985" y="2035034"/>
            <a:ext cx="211283" cy="469609"/>
          </a:xfrm>
          <a:custGeom>
            <a:avLst/>
            <a:gdLst>
              <a:gd name="T0" fmla="*/ 67 w 231"/>
              <a:gd name="T1" fmla="*/ 368 h 518"/>
              <a:gd name="T2" fmla="*/ 65 w 231"/>
              <a:gd name="T3" fmla="*/ 348 h 518"/>
              <a:gd name="T4" fmla="*/ 112 w 231"/>
              <a:gd name="T5" fmla="*/ 220 h 518"/>
              <a:gd name="T6" fmla="*/ 164 w 231"/>
              <a:gd name="T7" fmla="*/ 118 h 518"/>
              <a:gd name="T8" fmla="*/ 93 w 231"/>
              <a:gd name="T9" fmla="*/ 54 h 518"/>
              <a:gd name="T10" fmla="*/ 18 w 231"/>
              <a:gd name="T11" fmla="*/ 77 h 518"/>
              <a:gd name="T12" fmla="*/ 0 w 231"/>
              <a:gd name="T13" fmla="*/ 30 h 518"/>
              <a:gd name="T14" fmla="*/ 106 w 231"/>
              <a:gd name="T15" fmla="*/ 0 h 518"/>
              <a:gd name="T16" fmla="*/ 231 w 231"/>
              <a:gd name="T17" fmla="*/ 110 h 518"/>
              <a:gd name="T18" fmla="*/ 167 w 231"/>
              <a:gd name="T19" fmla="*/ 239 h 518"/>
              <a:gd name="T20" fmla="*/ 124 w 231"/>
              <a:gd name="T21" fmla="*/ 348 h 518"/>
              <a:gd name="T22" fmla="*/ 125 w 231"/>
              <a:gd name="T23" fmla="*/ 368 h 518"/>
              <a:gd name="T24" fmla="*/ 67 w 231"/>
              <a:gd name="T25" fmla="*/ 368 h 518"/>
              <a:gd name="T26" fmla="*/ 51 w 231"/>
              <a:gd name="T27" fmla="*/ 472 h 518"/>
              <a:gd name="T28" fmla="*/ 95 w 231"/>
              <a:gd name="T29" fmla="*/ 425 h 518"/>
              <a:gd name="T30" fmla="*/ 139 w 231"/>
              <a:gd name="T31" fmla="*/ 472 h 518"/>
              <a:gd name="T32" fmla="*/ 94 w 231"/>
              <a:gd name="T33" fmla="*/ 518 h 518"/>
              <a:gd name="T34" fmla="*/ 51 w 231"/>
              <a:gd name="T35" fmla="*/ 472 h 5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231" h="518">
                <a:moveTo>
                  <a:pt x="67" y="368"/>
                </a:moveTo>
                <a:cubicBezTo>
                  <a:pt x="65" y="348"/>
                  <a:pt x="65" y="348"/>
                  <a:pt x="65" y="348"/>
                </a:cubicBezTo>
                <a:cubicBezTo>
                  <a:pt x="61" y="308"/>
                  <a:pt x="74" y="264"/>
                  <a:pt x="112" y="220"/>
                </a:cubicBezTo>
                <a:cubicBezTo>
                  <a:pt x="145" y="180"/>
                  <a:pt x="164" y="151"/>
                  <a:pt x="164" y="118"/>
                </a:cubicBezTo>
                <a:cubicBezTo>
                  <a:pt x="164" y="80"/>
                  <a:pt x="140" y="54"/>
                  <a:pt x="93" y="54"/>
                </a:cubicBezTo>
                <a:cubicBezTo>
                  <a:pt x="66" y="54"/>
                  <a:pt x="36" y="63"/>
                  <a:pt x="18" y="77"/>
                </a:cubicBezTo>
                <a:cubicBezTo>
                  <a:pt x="0" y="30"/>
                  <a:pt x="0" y="30"/>
                  <a:pt x="0" y="30"/>
                </a:cubicBezTo>
                <a:cubicBezTo>
                  <a:pt x="25" y="12"/>
                  <a:pt x="67" y="0"/>
                  <a:pt x="106" y="0"/>
                </a:cubicBezTo>
                <a:cubicBezTo>
                  <a:pt x="192" y="0"/>
                  <a:pt x="231" y="53"/>
                  <a:pt x="231" y="110"/>
                </a:cubicBezTo>
                <a:cubicBezTo>
                  <a:pt x="231" y="160"/>
                  <a:pt x="202" y="197"/>
                  <a:pt x="167" y="239"/>
                </a:cubicBezTo>
                <a:cubicBezTo>
                  <a:pt x="134" y="278"/>
                  <a:pt x="122" y="310"/>
                  <a:pt x="124" y="348"/>
                </a:cubicBezTo>
                <a:cubicBezTo>
                  <a:pt x="125" y="368"/>
                  <a:pt x="125" y="368"/>
                  <a:pt x="125" y="368"/>
                </a:cubicBezTo>
                <a:lnTo>
                  <a:pt x="67" y="368"/>
                </a:lnTo>
                <a:close/>
                <a:moveTo>
                  <a:pt x="51" y="472"/>
                </a:moveTo>
                <a:cubicBezTo>
                  <a:pt x="51" y="444"/>
                  <a:pt x="69" y="425"/>
                  <a:pt x="95" y="425"/>
                </a:cubicBezTo>
                <a:cubicBezTo>
                  <a:pt x="121" y="425"/>
                  <a:pt x="139" y="444"/>
                  <a:pt x="139" y="472"/>
                </a:cubicBezTo>
                <a:cubicBezTo>
                  <a:pt x="139" y="498"/>
                  <a:pt x="122" y="518"/>
                  <a:pt x="94" y="518"/>
                </a:cubicBezTo>
                <a:cubicBezTo>
                  <a:pt x="68" y="518"/>
                  <a:pt x="51" y="498"/>
                  <a:pt x="51" y="472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100" name="TextBox 99"/>
          <p:cNvSpPr txBox="1"/>
          <p:nvPr/>
        </p:nvSpPr>
        <p:spPr>
          <a:xfrm>
            <a:off x="8609810" y="3467008"/>
            <a:ext cx="223698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1400" b="1" dirty="0">
                <a:cs typeface="+mn-ea"/>
                <a:sym typeface="+mn-lt"/>
              </a:rPr>
              <a:t>Description</a:t>
            </a:r>
          </a:p>
        </p:txBody>
      </p:sp>
      <p:sp>
        <p:nvSpPr>
          <p:cNvPr id="101" name="Rectangle 100"/>
          <p:cNvSpPr/>
          <p:nvPr/>
        </p:nvSpPr>
        <p:spPr>
          <a:xfrm>
            <a:off x="8609811" y="3694661"/>
            <a:ext cx="3113445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Your content to play here, or through paste in this box, and select only the text. Your content to play here</a:t>
            </a:r>
            <a:endParaRPr lang="en-US" sz="1200" b="1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02" name="TextBox 101"/>
          <p:cNvSpPr txBox="1"/>
          <p:nvPr/>
        </p:nvSpPr>
        <p:spPr>
          <a:xfrm>
            <a:off x="1198941" y="3515600"/>
            <a:ext cx="223698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id-ID" sz="1400" b="1" dirty="0">
                <a:cs typeface="+mn-ea"/>
                <a:sym typeface="+mn-lt"/>
              </a:rPr>
              <a:t>Description</a:t>
            </a:r>
          </a:p>
        </p:txBody>
      </p:sp>
      <p:sp>
        <p:nvSpPr>
          <p:cNvPr id="103" name="Rectangle 102"/>
          <p:cNvSpPr/>
          <p:nvPr/>
        </p:nvSpPr>
        <p:spPr>
          <a:xfrm>
            <a:off x="322477" y="3743253"/>
            <a:ext cx="3113445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Your content to play here, or through paste in this box, and select only the text. Your content to play here</a:t>
            </a:r>
            <a:endParaRPr lang="en-US" sz="1200" b="1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6951440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dir="d" isContent="1" isInverted="1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698" name="Group 12698"/>
          <p:cNvGrpSpPr/>
          <p:nvPr/>
        </p:nvGrpSpPr>
        <p:grpSpPr>
          <a:xfrm>
            <a:off x="403412" y="1048003"/>
            <a:ext cx="11174506" cy="5809998"/>
            <a:chOff x="-2840569" y="63500"/>
            <a:chExt cx="15892631" cy="8263107"/>
          </a:xfrm>
        </p:grpSpPr>
        <p:grpSp>
          <p:nvGrpSpPr>
            <p:cNvPr id="12676" name="Group 12676"/>
            <p:cNvGrpSpPr/>
            <p:nvPr/>
          </p:nvGrpSpPr>
          <p:grpSpPr>
            <a:xfrm>
              <a:off x="2091015" y="1795066"/>
              <a:ext cx="6350001" cy="6531541"/>
              <a:chOff x="0" y="0"/>
              <a:chExt cx="6349999" cy="6531540"/>
            </a:xfrm>
          </p:grpSpPr>
          <p:grpSp>
            <p:nvGrpSpPr>
              <p:cNvPr id="12665" name="Group 12665"/>
              <p:cNvGrpSpPr/>
              <p:nvPr/>
            </p:nvGrpSpPr>
            <p:grpSpPr>
              <a:xfrm>
                <a:off x="2099642" y="1288559"/>
                <a:ext cx="3423845" cy="5242982"/>
                <a:chOff x="0" y="0"/>
                <a:chExt cx="3423843" cy="5242980"/>
              </a:xfrm>
            </p:grpSpPr>
            <p:sp>
              <p:nvSpPr>
                <p:cNvPr id="12663" name="Shape 12663"/>
                <p:cNvSpPr/>
                <p:nvPr/>
              </p:nvSpPr>
              <p:spPr>
                <a:xfrm>
                  <a:off x="726884" y="0"/>
                  <a:ext cx="2696960" cy="987909"/>
                </a:xfrm>
                <a:prstGeom prst="rightArrow">
                  <a:avLst>
                    <a:gd name="adj1" fmla="val 32000"/>
                    <a:gd name="adj2" fmla="val 64000"/>
                  </a:avLst>
                </a:prstGeom>
                <a:solidFill>
                  <a:srgbClr val="EBAC07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endParaRPr sz="2400">
                    <a:cs typeface="+mn-ea"/>
                    <a:sym typeface="+mn-lt"/>
                  </a:endParaRPr>
                </a:p>
              </p:txBody>
            </p:sp>
            <p:sp>
              <p:nvSpPr>
                <p:cNvPr id="12664" name="Shape 12664"/>
                <p:cNvSpPr/>
                <p:nvPr/>
              </p:nvSpPr>
              <p:spPr>
                <a:xfrm>
                  <a:off x="0" y="334619"/>
                  <a:ext cx="2813996" cy="4908362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4671" y="0"/>
                      </a:moveTo>
                      <a:cubicBezTo>
                        <a:pt x="3383" y="0"/>
                        <a:pt x="2215" y="301"/>
                        <a:pt x="1370" y="785"/>
                      </a:cubicBezTo>
                      <a:cubicBezTo>
                        <a:pt x="524" y="1270"/>
                        <a:pt x="0" y="1938"/>
                        <a:pt x="0" y="2676"/>
                      </a:cubicBezTo>
                      <a:lnTo>
                        <a:pt x="0" y="21600"/>
                      </a:lnTo>
                      <a:lnTo>
                        <a:pt x="2436" y="21600"/>
                      </a:lnTo>
                      <a:lnTo>
                        <a:pt x="2436" y="2676"/>
                      </a:lnTo>
                      <a:cubicBezTo>
                        <a:pt x="2436" y="2323"/>
                        <a:pt x="2688" y="2003"/>
                        <a:pt x="3092" y="1772"/>
                      </a:cubicBezTo>
                      <a:cubicBezTo>
                        <a:pt x="3497" y="1540"/>
                        <a:pt x="4055" y="1397"/>
                        <a:pt x="4671" y="1397"/>
                      </a:cubicBezTo>
                      <a:lnTo>
                        <a:pt x="21600" y="1397"/>
                      </a:lnTo>
                      <a:lnTo>
                        <a:pt x="21600" y="0"/>
                      </a:lnTo>
                      <a:lnTo>
                        <a:pt x="4671" y="0"/>
                      </a:lnTo>
                      <a:close/>
                    </a:path>
                  </a:pathLst>
                </a:custGeom>
                <a:solidFill>
                  <a:srgbClr val="EBAC07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endParaRPr sz="2400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12668" name="Group 12668"/>
              <p:cNvGrpSpPr/>
              <p:nvPr/>
            </p:nvGrpSpPr>
            <p:grpSpPr>
              <a:xfrm>
                <a:off x="348614" y="2123626"/>
                <a:ext cx="4546193" cy="4407915"/>
                <a:chOff x="0" y="0"/>
                <a:chExt cx="4546192" cy="4407913"/>
              </a:xfrm>
            </p:grpSpPr>
            <p:sp>
              <p:nvSpPr>
                <p:cNvPr id="12666" name="Shape 12666"/>
                <p:cNvSpPr/>
                <p:nvPr/>
              </p:nvSpPr>
              <p:spPr>
                <a:xfrm flipH="1">
                  <a:off x="0" y="0"/>
                  <a:ext cx="1796821" cy="987909"/>
                </a:xfrm>
                <a:prstGeom prst="rightArrow">
                  <a:avLst>
                    <a:gd name="adj1" fmla="val 32000"/>
                    <a:gd name="adj2" fmla="val 64000"/>
                  </a:avLst>
                </a:prstGeom>
                <a:solidFill>
                  <a:srgbClr val="A2B932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endParaRPr sz="2400">
                    <a:cs typeface="+mn-ea"/>
                    <a:sym typeface="+mn-lt"/>
                  </a:endParaRPr>
                </a:p>
              </p:txBody>
            </p:sp>
            <p:sp>
              <p:nvSpPr>
                <p:cNvPr id="12667" name="Shape 12667"/>
                <p:cNvSpPr/>
                <p:nvPr/>
              </p:nvSpPr>
              <p:spPr>
                <a:xfrm>
                  <a:off x="1732196" y="334643"/>
                  <a:ext cx="2813997" cy="407327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0"/>
                      </a:moveTo>
                      <a:lnTo>
                        <a:pt x="0" y="1683"/>
                      </a:lnTo>
                      <a:lnTo>
                        <a:pt x="16929" y="1683"/>
                      </a:lnTo>
                      <a:cubicBezTo>
                        <a:pt x="17545" y="1683"/>
                        <a:pt x="18103" y="1855"/>
                        <a:pt x="18508" y="2135"/>
                      </a:cubicBezTo>
                      <a:cubicBezTo>
                        <a:pt x="18912" y="2414"/>
                        <a:pt x="19164" y="2800"/>
                        <a:pt x="19164" y="3225"/>
                      </a:cubicBezTo>
                      <a:lnTo>
                        <a:pt x="19164" y="21600"/>
                      </a:lnTo>
                      <a:lnTo>
                        <a:pt x="21600" y="21600"/>
                      </a:lnTo>
                      <a:lnTo>
                        <a:pt x="21600" y="3225"/>
                      </a:lnTo>
                      <a:cubicBezTo>
                        <a:pt x="21600" y="2336"/>
                        <a:pt x="21076" y="1530"/>
                        <a:pt x="20230" y="946"/>
                      </a:cubicBezTo>
                      <a:cubicBezTo>
                        <a:pt x="19385" y="362"/>
                        <a:pt x="18217" y="0"/>
                        <a:pt x="16929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A2B932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endParaRPr sz="2400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12671" name="Group 12671"/>
              <p:cNvGrpSpPr/>
              <p:nvPr/>
            </p:nvGrpSpPr>
            <p:grpSpPr>
              <a:xfrm>
                <a:off x="3330514" y="3008913"/>
                <a:ext cx="3019486" cy="3522628"/>
                <a:chOff x="0" y="0"/>
                <a:chExt cx="3019484" cy="3522626"/>
              </a:xfrm>
            </p:grpSpPr>
            <p:sp>
              <p:nvSpPr>
                <p:cNvPr id="12669" name="Shape 12669"/>
                <p:cNvSpPr/>
                <p:nvPr/>
              </p:nvSpPr>
              <p:spPr>
                <a:xfrm>
                  <a:off x="2331551" y="0"/>
                  <a:ext cx="687934" cy="987909"/>
                </a:xfrm>
                <a:prstGeom prst="rightArrow">
                  <a:avLst>
                    <a:gd name="adj1" fmla="val 32000"/>
                    <a:gd name="adj2" fmla="val 91907"/>
                  </a:avLst>
                </a:prstGeom>
                <a:solidFill>
                  <a:srgbClr val="4C6062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endParaRPr sz="2400">
                    <a:cs typeface="+mn-ea"/>
                    <a:sym typeface="+mn-lt"/>
                  </a:endParaRPr>
                </a:p>
              </p:txBody>
            </p:sp>
            <p:sp>
              <p:nvSpPr>
                <p:cNvPr id="12670" name="Shape 12670"/>
                <p:cNvSpPr/>
                <p:nvPr/>
              </p:nvSpPr>
              <p:spPr>
                <a:xfrm>
                  <a:off x="0" y="334769"/>
                  <a:ext cx="2813687" cy="3187858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4669" y="0"/>
                      </a:moveTo>
                      <a:cubicBezTo>
                        <a:pt x="3381" y="0"/>
                        <a:pt x="2213" y="461"/>
                        <a:pt x="1367" y="1207"/>
                      </a:cubicBezTo>
                      <a:cubicBezTo>
                        <a:pt x="522" y="1953"/>
                        <a:pt x="0" y="2985"/>
                        <a:pt x="0" y="4121"/>
                      </a:cubicBezTo>
                      <a:lnTo>
                        <a:pt x="0" y="21600"/>
                      </a:lnTo>
                      <a:lnTo>
                        <a:pt x="2434" y="21600"/>
                      </a:lnTo>
                      <a:lnTo>
                        <a:pt x="2434" y="4121"/>
                      </a:lnTo>
                      <a:cubicBezTo>
                        <a:pt x="2434" y="3577"/>
                        <a:pt x="2686" y="3085"/>
                        <a:pt x="3090" y="2728"/>
                      </a:cubicBezTo>
                      <a:cubicBezTo>
                        <a:pt x="3495" y="2371"/>
                        <a:pt x="4053" y="2148"/>
                        <a:pt x="4669" y="2148"/>
                      </a:cubicBezTo>
                      <a:lnTo>
                        <a:pt x="21600" y="2148"/>
                      </a:lnTo>
                      <a:lnTo>
                        <a:pt x="21600" y="0"/>
                      </a:lnTo>
                      <a:lnTo>
                        <a:pt x="4669" y="0"/>
                      </a:lnTo>
                      <a:close/>
                    </a:path>
                  </a:pathLst>
                </a:custGeom>
                <a:solidFill>
                  <a:srgbClr val="4C6062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endParaRPr sz="2400" dirty="0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12674" name="Group 12674"/>
              <p:cNvGrpSpPr/>
              <p:nvPr/>
            </p:nvGrpSpPr>
            <p:grpSpPr>
              <a:xfrm>
                <a:off x="0" y="3888152"/>
                <a:ext cx="1493006" cy="2643389"/>
                <a:chOff x="0" y="0"/>
                <a:chExt cx="1493005" cy="2643388"/>
              </a:xfrm>
            </p:grpSpPr>
            <p:sp>
              <p:nvSpPr>
                <p:cNvPr id="12672" name="Shape 12672"/>
                <p:cNvSpPr/>
                <p:nvPr/>
              </p:nvSpPr>
              <p:spPr>
                <a:xfrm flipH="1">
                  <a:off x="0" y="0"/>
                  <a:ext cx="687934" cy="987909"/>
                </a:xfrm>
                <a:prstGeom prst="rightArrow">
                  <a:avLst>
                    <a:gd name="adj1" fmla="val 32000"/>
                    <a:gd name="adj2" fmla="val 91907"/>
                  </a:avLst>
                </a:prstGeom>
                <a:solidFill>
                  <a:srgbClr val="F83003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endParaRPr sz="2400">
                    <a:cs typeface="+mn-ea"/>
                    <a:sym typeface="+mn-lt"/>
                  </a:endParaRPr>
                </a:p>
              </p:txBody>
            </p:sp>
            <p:sp>
              <p:nvSpPr>
                <p:cNvPr id="12673" name="Shape 12673"/>
                <p:cNvSpPr/>
                <p:nvPr/>
              </p:nvSpPr>
              <p:spPr>
                <a:xfrm>
                  <a:off x="602035" y="334769"/>
                  <a:ext cx="890971" cy="2308620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0"/>
                      </a:moveTo>
                      <a:lnTo>
                        <a:pt x="0" y="2966"/>
                      </a:lnTo>
                      <a:lnTo>
                        <a:pt x="6848" y="2966"/>
                      </a:lnTo>
                      <a:cubicBezTo>
                        <a:pt x="8793" y="2966"/>
                        <a:pt x="10555" y="3274"/>
                        <a:pt x="11833" y="3767"/>
                      </a:cubicBezTo>
                      <a:cubicBezTo>
                        <a:pt x="13110" y="4260"/>
                        <a:pt x="13906" y="4940"/>
                        <a:pt x="13906" y="5690"/>
                      </a:cubicBezTo>
                      <a:lnTo>
                        <a:pt x="13906" y="21600"/>
                      </a:lnTo>
                      <a:lnTo>
                        <a:pt x="21600" y="21600"/>
                      </a:lnTo>
                      <a:lnTo>
                        <a:pt x="21600" y="5690"/>
                      </a:lnTo>
                      <a:cubicBezTo>
                        <a:pt x="21600" y="4121"/>
                        <a:pt x="19944" y="2697"/>
                        <a:pt x="17274" y="1667"/>
                      </a:cubicBezTo>
                      <a:cubicBezTo>
                        <a:pt x="14604" y="636"/>
                        <a:pt x="10914" y="0"/>
                        <a:pt x="6848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83003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endParaRPr sz="2400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12675" name="Shape 12675"/>
              <p:cNvSpPr/>
              <p:nvPr/>
            </p:nvSpPr>
            <p:spPr>
              <a:xfrm rot="16200000">
                <a:off x="-439243" y="2771815"/>
                <a:ext cx="6531541" cy="987910"/>
              </a:xfrm>
              <a:prstGeom prst="rightArrow">
                <a:avLst>
                  <a:gd name="adj1" fmla="val 32000"/>
                  <a:gd name="adj2" fmla="val 64000"/>
                </a:avLst>
              </a:prstGeom>
              <a:solidFill>
                <a:srgbClr val="3D9077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endParaRPr sz="2400">
                  <a:cs typeface="+mn-ea"/>
                  <a:sym typeface="+mn-lt"/>
                </a:endParaRPr>
              </a:p>
            </p:txBody>
          </p:sp>
        </p:grpSp>
        <p:grpSp>
          <p:nvGrpSpPr>
            <p:cNvPr id="12697" name="Group 12697"/>
            <p:cNvGrpSpPr/>
            <p:nvPr/>
          </p:nvGrpSpPr>
          <p:grpSpPr>
            <a:xfrm>
              <a:off x="-2840569" y="63500"/>
              <a:ext cx="15892631" cy="6866295"/>
              <a:chOff x="-2840569" y="63500"/>
              <a:chExt cx="15892630" cy="6866294"/>
            </a:xfrm>
          </p:grpSpPr>
          <p:grpSp>
            <p:nvGrpSpPr>
              <p:cNvPr id="12680" name="Group 12680"/>
              <p:cNvGrpSpPr/>
              <p:nvPr/>
            </p:nvGrpSpPr>
            <p:grpSpPr>
              <a:xfrm>
                <a:off x="-2419825" y="5289345"/>
                <a:ext cx="4324827" cy="1640449"/>
                <a:chOff x="-2419824" y="0"/>
                <a:chExt cx="4324825" cy="1640447"/>
              </a:xfrm>
            </p:grpSpPr>
            <p:sp>
              <p:nvSpPr>
                <p:cNvPr id="12677" name="Shape 12677"/>
                <p:cNvSpPr/>
                <p:nvPr/>
              </p:nvSpPr>
              <p:spPr>
                <a:xfrm>
                  <a:off x="-2419824" y="1068946"/>
                  <a:ext cx="4324824" cy="571501"/>
                </a:xfrm>
                <a:prstGeom prst="rect">
                  <a:avLst/>
                </a:prstGeom>
                <a:noFill/>
                <a:ln w="12700" cap="flat">
                  <a:noFill/>
                  <a:miter lim="400000"/>
                </a:ln>
                <a:effectLst/>
                <a:extLst>
                  <a:ext uri="{C572A759-6A51-4108-AA02-DFA0A04FC94B}">
                    <ma14:wrappingTextBoxFlag xmlns="" xmlns:ma14="http://schemas.microsoft.com/office/mac/drawingml/2011/main" val="1"/>
                  </a:ext>
                </a:extLst>
              </p:spPr>
              <p:txBody>
                <a:bodyPr wrap="square" lIns="0" tIns="0" rIns="0" bIns="0" numCol="1" anchor="t">
                  <a:noAutofit/>
                </a:bodyPr>
                <a:lstStyle>
                  <a:lvl1pPr algn="r" defTabSz="584200">
                    <a:lnSpc>
                      <a:spcPct val="120000"/>
                    </a:lnSpc>
                    <a:spcBef>
                      <a:spcPts val="1000"/>
                    </a:spcBef>
                    <a:defRPr sz="1600">
                      <a:solidFill>
                        <a:srgbClr val="4D4D4D"/>
                      </a:solidFill>
                      <a:latin typeface="Helvetica Neue Light"/>
                      <a:ea typeface="Helvetica Neue Light"/>
                      <a:cs typeface="Helvetica Neue Light"/>
                      <a:sym typeface="Helvetica Neue Light"/>
                    </a:defRPr>
                  </a:lvl1pPr>
                </a:lstStyle>
                <a:p>
                  <a:r>
                    <a:rPr lang="en-US" altLang="zh-CN" sz="1125" dirty="0">
                      <a:latin typeface="+mn-lt"/>
                      <a:ea typeface="+mn-ea"/>
                      <a:cs typeface="+mn-ea"/>
                      <a:sym typeface="+mn-lt"/>
                    </a:rPr>
                    <a:t>Your content to play here, or through paste in this box, and select only the text. Your content to play here</a:t>
                  </a:r>
                  <a:endParaRPr sz="1125" dirty="0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2678" name="Shape 12678"/>
                <p:cNvSpPr/>
                <p:nvPr/>
              </p:nvSpPr>
              <p:spPr>
                <a:xfrm>
                  <a:off x="0" y="727001"/>
                  <a:ext cx="1905001" cy="321374"/>
                </a:xfrm>
                <a:prstGeom prst="rect">
                  <a:avLst/>
                </a:prstGeom>
                <a:solidFill>
                  <a:srgbClr val="F83003"/>
                </a:solidFill>
                <a:ln w="12700" cap="flat">
                  <a:noFill/>
                  <a:miter lim="400000"/>
                </a:ln>
                <a:effectLst/>
                <a:extLst>
                  <a:ext uri="{C572A759-6A51-4108-AA02-DFA0A04FC94B}">
                    <ma14:wrappingTextBoxFlag xmlns="" xmlns:ma14="http://schemas.microsoft.com/office/mac/drawingml/2011/main" val="1"/>
                  </a:ext>
                </a:extLst>
              </p:spPr>
              <p:txBody>
                <a:bodyPr wrap="square" lIns="44648" tIns="44648" rIns="44648" bIns="44648" numCol="1" anchor="ctr">
                  <a:noAutofit/>
                </a:bodyPr>
                <a:lstStyle>
                  <a:lvl1pPr algn="l" defTabSz="584200">
                    <a:lnSpc>
                      <a:spcPct val="100000"/>
                    </a:lnSpc>
                    <a:spcBef>
                      <a:spcPts val="0"/>
                    </a:spcBef>
                    <a:defRPr sz="1500" cap="all">
                      <a:solidFill>
                        <a:srgbClr val="FFFFFF"/>
                      </a:solidFill>
                      <a:latin typeface="Helvetica Neue"/>
                      <a:ea typeface="Helvetica Neue"/>
                      <a:cs typeface="Helvetica Neue"/>
                      <a:sym typeface="Helvetica Neue"/>
                    </a:defRPr>
                  </a:lvl1pPr>
                </a:lstStyle>
                <a:p>
                  <a:r>
                    <a:rPr lang="zh-CN" altLang="en-US" sz="1055" dirty="0">
                      <a:latin typeface="+mn-lt"/>
                      <a:ea typeface="+mn-ea"/>
                      <a:cs typeface="+mn-ea"/>
                      <a:sym typeface="+mn-lt"/>
                    </a:rPr>
                    <a:t>点击此处添加标题</a:t>
                  </a:r>
                </a:p>
              </p:txBody>
            </p:sp>
            <p:sp>
              <p:nvSpPr>
                <p:cNvPr id="12679" name="Shape 12679"/>
                <p:cNvSpPr/>
                <p:nvPr/>
              </p:nvSpPr>
              <p:spPr>
                <a:xfrm>
                  <a:off x="0" y="0"/>
                  <a:ext cx="1905001" cy="635000"/>
                </a:xfrm>
                <a:prstGeom prst="rect">
                  <a:avLst/>
                </a:prstGeom>
                <a:noFill/>
                <a:ln w="12700" cap="flat">
                  <a:noFill/>
                  <a:miter lim="400000"/>
                </a:ln>
                <a:effectLst/>
                <a:extLst>
                  <a:ext uri="{C572A759-6A51-4108-AA02-DFA0A04FC94B}">
                    <ma14:wrappingTextBoxFlag xmlns="" xmlns:ma14="http://schemas.microsoft.com/office/mac/drawingml/2011/main" val="1"/>
                  </a:ext>
                </a:extLst>
              </p:spPr>
              <p:txBody>
                <a:bodyPr wrap="square" lIns="0" tIns="0" rIns="0" bIns="0" numCol="1" anchor="ctr">
                  <a:noAutofit/>
                </a:bodyPr>
                <a:lstStyle>
                  <a:lvl1pPr algn="r">
                    <a:defRPr>
                      <a:solidFill>
                        <a:srgbClr val="3197E0"/>
                      </a:solidFill>
                    </a:defRPr>
                  </a:lvl1pPr>
                </a:lstStyle>
                <a:p>
                  <a:r>
                    <a:rPr sz="2400" dirty="0">
                      <a:solidFill>
                        <a:srgbClr val="F83003"/>
                      </a:solidFill>
                      <a:cs typeface="+mn-ea"/>
                      <a:sym typeface="+mn-lt"/>
                    </a:rPr>
                    <a:t>01</a:t>
                  </a:r>
                </a:p>
              </p:txBody>
            </p:sp>
          </p:grpSp>
          <p:grpSp>
            <p:nvGrpSpPr>
              <p:cNvPr id="12684" name="Group 12684"/>
              <p:cNvGrpSpPr/>
              <p:nvPr/>
            </p:nvGrpSpPr>
            <p:grpSpPr>
              <a:xfrm>
                <a:off x="-2840569" y="3499479"/>
                <a:ext cx="5047831" cy="1640449"/>
                <a:chOff x="-3142827" y="0"/>
                <a:chExt cx="5047828" cy="1640448"/>
              </a:xfrm>
            </p:grpSpPr>
            <p:sp>
              <p:nvSpPr>
                <p:cNvPr id="12681" name="Shape 12681"/>
                <p:cNvSpPr/>
                <p:nvPr/>
              </p:nvSpPr>
              <p:spPr>
                <a:xfrm>
                  <a:off x="-3142827" y="1068947"/>
                  <a:ext cx="5047827" cy="571501"/>
                </a:xfrm>
                <a:prstGeom prst="rect">
                  <a:avLst/>
                </a:prstGeom>
                <a:noFill/>
                <a:ln w="12700" cap="flat">
                  <a:noFill/>
                  <a:miter lim="400000"/>
                </a:ln>
                <a:effectLst/>
                <a:extLst>
                  <a:ext uri="{C572A759-6A51-4108-AA02-DFA0A04FC94B}">
                    <ma14:wrappingTextBoxFlag xmlns="" xmlns:ma14="http://schemas.microsoft.com/office/mac/drawingml/2011/main" val="1"/>
                  </a:ext>
                </a:extLst>
              </p:spPr>
              <p:txBody>
                <a:bodyPr wrap="square" lIns="0" tIns="0" rIns="0" bIns="0" numCol="1" anchor="t">
                  <a:noAutofit/>
                </a:bodyPr>
                <a:lstStyle>
                  <a:lvl1pPr algn="r" defTabSz="584200">
                    <a:lnSpc>
                      <a:spcPct val="120000"/>
                    </a:lnSpc>
                    <a:spcBef>
                      <a:spcPts val="1000"/>
                    </a:spcBef>
                    <a:defRPr sz="1600">
                      <a:solidFill>
                        <a:srgbClr val="4D4D4D"/>
                      </a:solidFill>
                      <a:latin typeface="Helvetica Neue Light"/>
                      <a:ea typeface="Helvetica Neue Light"/>
                      <a:cs typeface="Helvetica Neue Light"/>
                      <a:sym typeface="Helvetica Neue Light"/>
                    </a:defRPr>
                  </a:lvl1pPr>
                </a:lstStyle>
                <a:p>
                  <a:r>
                    <a:rPr lang="en-US" altLang="zh-CN" sz="1125" dirty="0">
                      <a:latin typeface="+mn-lt"/>
                      <a:ea typeface="+mn-ea"/>
                      <a:cs typeface="+mn-ea"/>
                      <a:sym typeface="+mn-lt"/>
                    </a:rPr>
                    <a:t>Your content to play here, or through paste in this box, and select only the text. Your content to play here</a:t>
                  </a:r>
                  <a:endParaRPr sz="1125" dirty="0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2682" name="Shape 12682"/>
                <p:cNvSpPr/>
                <p:nvPr/>
              </p:nvSpPr>
              <p:spPr>
                <a:xfrm>
                  <a:off x="0" y="727001"/>
                  <a:ext cx="1905001" cy="321373"/>
                </a:xfrm>
                <a:prstGeom prst="rect">
                  <a:avLst/>
                </a:prstGeom>
                <a:solidFill>
                  <a:srgbClr val="A2B932"/>
                </a:solidFill>
                <a:ln w="12700" cap="flat">
                  <a:noFill/>
                  <a:miter lim="400000"/>
                </a:ln>
                <a:effectLst/>
                <a:extLst>
                  <a:ext uri="{C572A759-6A51-4108-AA02-DFA0A04FC94B}">
                    <ma14:wrappingTextBoxFlag xmlns="" xmlns:ma14="http://schemas.microsoft.com/office/mac/drawingml/2011/main" val="1"/>
                  </a:ext>
                </a:extLst>
              </p:spPr>
              <p:txBody>
                <a:bodyPr wrap="square" lIns="44648" tIns="44648" rIns="44648" bIns="44648" numCol="1" anchor="ctr">
                  <a:noAutofit/>
                </a:bodyPr>
                <a:lstStyle>
                  <a:lvl1pPr algn="l" defTabSz="584200">
                    <a:lnSpc>
                      <a:spcPct val="100000"/>
                    </a:lnSpc>
                    <a:spcBef>
                      <a:spcPts val="0"/>
                    </a:spcBef>
                    <a:defRPr sz="1500" cap="all">
                      <a:solidFill>
                        <a:srgbClr val="FFFFFF"/>
                      </a:solidFill>
                      <a:latin typeface="Helvetica Neue"/>
                      <a:ea typeface="Helvetica Neue"/>
                      <a:cs typeface="Helvetica Neue"/>
                      <a:sym typeface="Helvetica Neue"/>
                    </a:defRPr>
                  </a:lvl1pPr>
                </a:lstStyle>
                <a:p>
                  <a:r>
                    <a:rPr lang="zh-CN" altLang="en-US" sz="1055" dirty="0">
                      <a:latin typeface="+mn-lt"/>
                      <a:ea typeface="+mn-ea"/>
                      <a:cs typeface="+mn-ea"/>
                      <a:sym typeface="+mn-lt"/>
                    </a:rPr>
                    <a:t>点击此处添加标题</a:t>
                  </a:r>
                </a:p>
              </p:txBody>
            </p:sp>
            <p:sp>
              <p:nvSpPr>
                <p:cNvPr id="12683" name="Shape 12683"/>
                <p:cNvSpPr/>
                <p:nvPr/>
              </p:nvSpPr>
              <p:spPr>
                <a:xfrm>
                  <a:off x="0" y="0"/>
                  <a:ext cx="1905000" cy="635000"/>
                </a:xfrm>
                <a:prstGeom prst="rect">
                  <a:avLst/>
                </a:prstGeom>
                <a:noFill/>
                <a:ln w="12700" cap="flat">
                  <a:noFill/>
                  <a:miter lim="400000"/>
                </a:ln>
                <a:effectLst/>
                <a:extLst>
                  <a:ext uri="{C572A759-6A51-4108-AA02-DFA0A04FC94B}">
                    <ma14:wrappingTextBoxFlag xmlns="" xmlns:ma14="http://schemas.microsoft.com/office/mac/drawingml/2011/main" val="1"/>
                  </a:ext>
                </a:extLst>
              </p:spPr>
              <p:txBody>
                <a:bodyPr wrap="square" lIns="0" tIns="0" rIns="0" bIns="0" numCol="1" anchor="ctr">
                  <a:noAutofit/>
                </a:bodyPr>
                <a:lstStyle>
                  <a:lvl1pPr algn="r">
                    <a:defRPr>
                      <a:solidFill>
                        <a:srgbClr val="999999"/>
                      </a:solidFill>
                    </a:defRPr>
                  </a:lvl1pPr>
                </a:lstStyle>
                <a:p>
                  <a:r>
                    <a:rPr sz="2400">
                      <a:cs typeface="+mn-ea"/>
                      <a:sym typeface="+mn-lt"/>
                    </a:rPr>
                    <a:t>02</a:t>
                  </a:r>
                </a:p>
              </p:txBody>
            </p:sp>
          </p:grpSp>
          <p:grpSp>
            <p:nvGrpSpPr>
              <p:cNvPr id="12688" name="Group 12688"/>
              <p:cNvGrpSpPr/>
              <p:nvPr/>
            </p:nvGrpSpPr>
            <p:grpSpPr>
              <a:xfrm>
                <a:off x="3964938" y="63500"/>
                <a:ext cx="5725162" cy="1640449"/>
                <a:chOff x="-1" y="0"/>
                <a:chExt cx="5725159" cy="1640448"/>
              </a:xfrm>
            </p:grpSpPr>
            <p:sp>
              <p:nvSpPr>
                <p:cNvPr id="12685" name="Shape 12685"/>
                <p:cNvSpPr/>
                <p:nvPr/>
              </p:nvSpPr>
              <p:spPr>
                <a:xfrm>
                  <a:off x="-1" y="1068947"/>
                  <a:ext cx="5725159" cy="571501"/>
                </a:xfrm>
                <a:prstGeom prst="rect">
                  <a:avLst/>
                </a:prstGeom>
                <a:noFill/>
                <a:ln w="12700" cap="flat">
                  <a:noFill/>
                  <a:miter lim="400000"/>
                </a:ln>
                <a:effectLst/>
                <a:extLst>
                  <a:ext uri="{C572A759-6A51-4108-AA02-DFA0A04FC94B}">
                    <ma14:wrappingTextBoxFlag xmlns="" xmlns:ma14="http://schemas.microsoft.com/office/mac/drawingml/2011/main" val="1"/>
                  </a:ext>
                </a:extLst>
              </p:spPr>
              <p:txBody>
                <a:bodyPr wrap="square" lIns="0" tIns="0" rIns="0" bIns="0" numCol="1" anchor="t">
                  <a:noAutofit/>
                </a:bodyPr>
                <a:lstStyle>
                  <a:lvl1pPr defTabSz="584200">
                    <a:lnSpc>
                      <a:spcPct val="120000"/>
                    </a:lnSpc>
                    <a:spcBef>
                      <a:spcPts val="1000"/>
                    </a:spcBef>
                    <a:defRPr sz="1600">
                      <a:solidFill>
                        <a:srgbClr val="4D4D4D"/>
                      </a:solidFill>
                      <a:latin typeface="Helvetica Neue Light"/>
                      <a:ea typeface="Helvetica Neue Light"/>
                      <a:cs typeface="Helvetica Neue Light"/>
                      <a:sym typeface="Helvetica Neue Light"/>
                    </a:defRPr>
                  </a:lvl1pPr>
                </a:lstStyle>
                <a:p>
                  <a:r>
                    <a:rPr lang="en-US" altLang="zh-CN" sz="1125" dirty="0">
                      <a:latin typeface="+mn-lt"/>
                      <a:ea typeface="+mn-ea"/>
                      <a:cs typeface="+mn-ea"/>
                      <a:sym typeface="+mn-lt"/>
                    </a:rPr>
                    <a:t>Your content to play here, or through paste in this box, and select only the text. Your content to play here</a:t>
                  </a:r>
                  <a:endParaRPr sz="1125" dirty="0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2686" name="Shape 12686"/>
                <p:cNvSpPr/>
                <p:nvPr/>
              </p:nvSpPr>
              <p:spPr>
                <a:xfrm>
                  <a:off x="0" y="727001"/>
                  <a:ext cx="1905001" cy="321373"/>
                </a:xfrm>
                <a:prstGeom prst="rect">
                  <a:avLst/>
                </a:prstGeom>
                <a:solidFill>
                  <a:srgbClr val="3D9077"/>
                </a:solidFill>
                <a:ln w="12700" cap="flat">
                  <a:noFill/>
                  <a:miter lim="400000"/>
                </a:ln>
                <a:effectLst/>
                <a:extLst>
                  <a:ext uri="{C572A759-6A51-4108-AA02-DFA0A04FC94B}">
                    <ma14:wrappingTextBoxFlag xmlns="" xmlns:ma14="http://schemas.microsoft.com/office/mac/drawingml/2011/main" val="1"/>
                  </a:ext>
                </a:extLst>
              </p:spPr>
              <p:txBody>
                <a:bodyPr wrap="square" lIns="44648" tIns="44648" rIns="44648" bIns="44648" numCol="1" anchor="ctr">
                  <a:noAutofit/>
                </a:bodyPr>
                <a:lstStyle>
                  <a:lvl1pPr algn="l" defTabSz="584200">
                    <a:lnSpc>
                      <a:spcPct val="100000"/>
                    </a:lnSpc>
                    <a:spcBef>
                      <a:spcPts val="0"/>
                    </a:spcBef>
                    <a:defRPr sz="1500" cap="all">
                      <a:solidFill>
                        <a:srgbClr val="FFFFFF"/>
                      </a:solidFill>
                      <a:latin typeface="Helvetica Neue"/>
                      <a:ea typeface="Helvetica Neue"/>
                      <a:cs typeface="Helvetica Neue"/>
                      <a:sym typeface="Helvetica Neue"/>
                    </a:defRPr>
                  </a:lvl1pPr>
                </a:lstStyle>
                <a:p>
                  <a:r>
                    <a:rPr lang="zh-CN" altLang="en-US" sz="1055" dirty="0">
                      <a:latin typeface="+mn-lt"/>
                      <a:ea typeface="+mn-ea"/>
                      <a:cs typeface="+mn-ea"/>
                      <a:sym typeface="+mn-lt"/>
                    </a:rPr>
                    <a:t>点击此处添加标题</a:t>
                  </a:r>
                </a:p>
              </p:txBody>
            </p:sp>
            <p:sp>
              <p:nvSpPr>
                <p:cNvPr id="12687" name="Shape 12687"/>
                <p:cNvSpPr/>
                <p:nvPr/>
              </p:nvSpPr>
              <p:spPr>
                <a:xfrm>
                  <a:off x="0" y="0"/>
                  <a:ext cx="1905000" cy="635000"/>
                </a:xfrm>
                <a:prstGeom prst="rect">
                  <a:avLst/>
                </a:prstGeom>
                <a:noFill/>
                <a:ln w="12700" cap="flat">
                  <a:noFill/>
                  <a:miter lim="400000"/>
                </a:ln>
                <a:effectLst/>
                <a:extLst>
                  <a:ext uri="{C572A759-6A51-4108-AA02-DFA0A04FC94B}">
                    <ma14:wrappingTextBoxFlag xmlns="" xmlns:ma14="http://schemas.microsoft.com/office/mac/drawingml/2011/main" val="1"/>
                  </a:ext>
                </a:extLst>
              </p:spPr>
              <p:txBody>
                <a:bodyPr wrap="square" lIns="0" tIns="0" rIns="0" bIns="0" numCol="1" anchor="ctr">
                  <a:noAutofit/>
                </a:bodyPr>
                <a:lstStyle>
                  <a:lvl1pPr>
                    <a:defRPr>
                      <a:solidFill>
                        <a:srgbClr val="3484C9"/>
                      </a:solidFill>
                    </a:defRPr>
                  </a:lvl1pPr>
                </a:lstStyle>
                <a:p>
                  <a:r>
                    <a:rPr sz="2400" dirty="0">
                      <a:solidFill>
                        <a:srgbClr val="3D9077"/>
                      </a:solidFill>
                      <a:cs typeface="+mn-ea"/>
                      <a:sym typeface="+mn-lt"/>
                    </a:rPr>
                    <a:t>05</a:t>
                  </a:r>
                </a:p>
              </p:txBody>
            </p:sp>
          </p:grpSp>
          <p:grpSp>
            <p:nvGrpSpPr>
              <p:cNvPr id="12692" name="Group 12692"/>
              <p:cNvGrpSpPr/>
              <p:nvPr/>
            </p:nvGrpSpPr>
            <p:grpSpPr>
              <a:xfrm>
                <a:off x="7785100" y="2685234"/>
                <a:ext cx="5266961" cy="1640449"/>
                <a:chOff x="0" y="0"/>
                <a:chExt cx="5266958" cy="1640447"/>
              </a:xfrm>
            </p:grpSpPr>
            <p:sp>
              <p:nvSpPr>
                <p:cNvPr id="12689" name="Shape 12689"/>
                <p:cNvSpPr/>
                <p:nvPr/>
              </p:nvSpPr>
              <p:spPr>
                <a:xfrm>
                  <a:off x="0" y="1068946"/>
                  <a:ext cx="5266958" cy="571501"/>
                </a:xfrm>
                <a:prstGeom prst="rect">
                  <a:avLst/>
                </a:prstGeom>
                <a:noFill/>
                <a:ln w="12700" cap="flat">
                  <a:noFill/>
                  <a:miter lim="400000"/>
                </a:ln>
                <a:effectLst/>
                <a:extLst>
                  <a:ext uri="{C572A759-6A51-4108-AA02-DFA0A04FC94B}">
                    <ma14:wrappingTextBoxFlag xmlns="" xmlns:ma14="http://schemas.microsoft.com/office/mac/drawingml/2011/main" val="1"/>
                  </a:ext>
                </a:extLst>
              </p:spPr>
              <p:txBody>
                <a:bodyPr wrap="square" lIns="0" tIns="0" rIns="0" bIns="0" numCol="1" anchor="t">
                  <a:noAutofit/>
                </a:bodyPr>
                <a:lstStyle>
                  <a:lvl1pPr algn="l" defTabSz="584200">
                    <a:lnSpc>
                      <a:spcPct val="120000"/>
                    </a:lnSpc>
                    <a:spcBef>
                      <a:spcPts val="1000"/>
                    </a:spcBef>
                    <a:defRPr sz="1600">
                      <a:solidFill>
                        <a:srgbClr val="4D4D4D"/>
                      </a:solidFill>
                      <a:latin typeface="Helvetica Neue Light"/>
                      <a:ea typeface="Helvetica Neue Light"/>
                      <a:cs typeface="Helvetica Neue Light"/>
                      <a:sym typeface="Helvetica Neue Light"/>
                    </a:defRPr>
                  </a:lvl1pPr>
                </a:lstStyle>
                <a:p>
                  <a:r>
                    <a:rPr lang="en-US" altLang="zh-CN" sz="1125" dirty="0">
                      <a:latin typeface="+mn-lt"/>
                      <a:ea typeface="+mn-ea"/>
                      <a:cs typeface="+mn-ea"/>
                      <a:sym typeface="+mn-lt"/>
                    </a:rPr>
                    <a:t>Your content to play here, or through paste in this box, and select only the text. Your content to play here</a:t>
                  </a:r>
                  <a:endParaRPr sz="1125" dirty="0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2690" name="Shape 12690"/>
                <p:cNvSpPr/>
                <p:nvPr/>
              </p:nvSpPr>
              <p:spPr>
                <a:xfrm>
                  <a:off x="0" y="727001"/>
                  <a:ext cx="1905001" cy="321373"/>
                </a:xfrm>
                <a:prstGeom prst="rect">
                  <a:avLst/>
                </a:prstGeom>
                <a:solidFill>
                  <a:srgbClr val="EBAC07"/>
                </a:solidFill>
                <a:ln w="12700" cap="flat">
                  <a:noFill/>
                  <a:miter lim="400000"/>
                </a:ln>
                <a:effectLst/>
                <a:extLst>
                  <a:ext uri="{C572A759-6A51-4108-AA02-DFA0A04FC94B}">
                    <ma14:wrappingTextBoxFlag xmlns="" xmlns:ma14="http://schemas.microsoft.com/office/mac/drawingml/2011/main" val="1"/>
                  </a:ext>
                </a:extLst>
              </p:spPr>
              <p:txBody>
                <a:bodyPr wrap="square" lIns="44648" tIns="44648" rIns="44648" bIns="44648" numCol="1" anchor="ctr">
                  <a:noAutofit/>
                </a:bodyPr>
                <a:lstStyle>
                  <a:lvl1pPr algn="l" defTabSz="584200">
                    <a:lnSpc>
                      <a:spcPct val="100000"/>
                    </a:lnSpc>
                    <a:spcBef>
                      <a:spcPts val="0"/>
                    </a:spcBef>
                    <a:defRPr sz="1500" cap="all">
                      <a:solidFill>
                        <a:srgbClr val="FFFFFF"/>
                      </a:solidFill>
                      <a:latin typeface="Helvetica Neue"/>
                      <a:ea typeface="Helvetica Neue"/>
                      <a:cs typeface="Helvetica Neue"/>
                      <a:sym typeface="Helvetica Neue"/>
                    </a:defRPr>
                  </a:lvl1pPr>
                </a:lstStyle>
                <a:p>
                  <a:r>
                    <a:rPr lang="zh-CN" altLang="en-US" sz="1055" dirty="0">
                      <a:latin typeface="+mn-lt"/>
                      <a:ea typeface="+mn-ea"/>
                      <a:cs typeface="+mn-ea"/>
                      <a:sym typeface="+mn-lt"/>
                    </a:rPr>
                    <a:t>点击此处添加标题</a:t>
                  </a:r>
                </a:p>
              </p:txBody>
            </p:sp>
            <p:sp>
              <p:nvSpPr>
                <p:cNvPr id="12691" name="Shape 12691"/>
                <p:cNvSpPr/>
                <p:nvPr/>
              </p:nvSpPr>
              <p:spPr>
                <a:xfrm>
                  <a:off x="0" y="0"/>
                  <a:ext cx="1905001" cy="635000"/>
                </a:xfrm>
                <a:prstGeom prst="rect">
                  <a:avLst/>
                </a:prstGeom>
                <a:noFill/>
                <a:ln w="12700" cap="flat">
                  <a:noFill/>
                  <a:miter lim="400000"/>
                </a:ln>
                <a:effectLst/>
                <a:extLst>
                  <a:ext uri="{C572A759-6A51-4108-AA02-DFA0A04FC94B}">
                    <ma14:wrappingTextBoxFlag xmlns="" xmlns:ma14="http://schemas.microsoft.com/office/mac/drawingml/2011/main" val="1"/>
                  </a:ext>
                </a:extLst>
              </p:spPr>
              <p:txBody>
                <a:bodyPr wrap="square" lIns="0" tIns="0" rIns="0" bIns="0" numCol="1" anchor="ctr">
                  <a:noAutofit/>
                </a:bodyPr>
                <a:lstStyle>
                  <a:lvl1pPr algn="l">
                    <a:defRPr>
                      <a:solidFill>
                        <a:srgbClr val="72B0D7"/>
                      </a:solidFill>
                    </a:defRPr>
                  </a:lvl1pPr>
                </a:lstStyle>
                <a:p>
                  <a:r>
                    <a:rPr sz="2400" dirty="0">
                      <a:solidFill>
                        <a:srgbClr val="F8BB24"/>
                      </a:solidFill>
                      <a:cs typeface="+mn-ea"/>
                      <a:sym typeface="+mn-lt"/>
                    </a:rPr>
                    <a:t>04</a:t>
                  </a:r>
                </a:p>
              </p:txBody>
            </p:sp>
          </p:grpSp>
          <p:grpSp>
            <p:nvGrpSpPr>
              <p:cNvPr id="12696" name="Group 12696"/>
              <p:cNvGrpSpPr/>
              <p:nvPr/>
            </p:nvGrpSpPr>
            <p:grpSpPr>
              <a:xfrm>
                <a:off x="8606114" y="4410862"/>
                <a:ext cx="3680957" cy="1640449"/>
                <a:chOff x="-1" y="0"/>
                <a:chExt cx="3680955" cy="1640447"/>
              </a:xfrm>
            </p:grpSpPr>
            <p:sp>
              <p:nvSpPr>
                <p:cNvPr id="12693" name="Shape 12693"/>
                <p:cNvSpPr/>
                <p:nvPr/>
              </p:nvSpPr>
              <p:spPr>
                <a:xfrm>
                  <a:off x="-1" y="1068946"/>
                  <a:ext cx="3680955" cy="571501"/>
                </a:xfrm>
                <a:prstGeom prst="rect">
                  <a:avLst/>
                </a:prstGeom>
                <a:noFill/>
                <a:ln w="12700" cap="flat">
                  <a:noFill/>
                  <a:miter lim="400000"/>
                </a:ln>
                <a:effectLst/>
                <a:extLst>
                  <a:ext uri="{C572A759-6A51-4108-AA02-DFA0A04FC94B}">
                    <ma14:wrappingTextBoxFlag xmlns="" xmlns:ma14="http://schemas.microsoft.com/office/mac/drawingml/2011/main" val="1"/>
                  </a:ext>
                </a:extLst>
              </p:spPr>
              <p:txBody>
                <a:bodyPr wrap="square" lIns="0" tIns="0" rIns="0" bIns="0" numCol="1" anchor="t">
                  <a:noAutofit/>
                </a:bodyPr>
                <a:lstStyle>
                  <a:lvl1pPr algn="l" defTabSz="584200">
                    <a:lnSpc>
                      <a:spcPct val="120000"/>
                    </a:lnSpc>
                    <a:spcBef>
                      <a:spcPts val="1000"/>
                    </a:spcBef>
                    <a:defRPr sz="1600">
                      <a:solidFill>
                        <a:srgbClr val="4D4D4D"/>
                      </a:solidFill>
                      <a:latin typeface="Helvetica Neue Light"/>
                      <a:ea typeface="Helvetica Neue Light"/>
                      <a:cs typeface="Helvetica Neue Light"/>
                      <a:sym typeface="Helvetica Neue Light"/>
                    </a:defRPr>
                  </a:lvl1pPr>
                </a:lstStyle>
                <a:p>
                  <a:r>
                    <a:rPr lang="en-US" altLang="zh-CN" sz="1125" dirty="0">
                      <a:latin typeface="+mn-lt"/>
                      <a:ea typeface="+mn-ea"/>
                      <a:cs typeface="+mn-ea"/>
                      <a:sym typeface="+mn-lt"/>
                    </a:rPr>
                    <a:t>Your content to play here, or through paste in this box, and select only the text. Your content to play here</a:t>
                  </a:r>
                  <a:endParaRPr sz="1125" dirty="0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2694" name="Shape 12694"/>
                <p:cNvSpPr/>
                <p:nvPr/>
              </p:nvSpPr>
              <p:spPr>
                <a:xfrm>
                  <a:off x="0" y="727001"/>
                  <a:ext cx="1905001" cy="321373"/>
                </a:xfrm>
                <a:prstGeom prst="rect">
                  <a:avLst/>
                </a:prstGeom>
                <a:solidFill>
                  <a:srgbClr val="4C6062"/>
                </a:solidFill>
                <a:ln w="12700" cap="flat">
                  <a:noFill/>
                  <a:miter lim="400000"/>
                </a:ln>
                <a:effectLst/>
                <a:extLst>
                  <a:ext uri="{C572A759-6A51-4108-AA02-DFA0A04FC94B}">
                    <ma14:wrappingTextBoxFlag xmlns="" xmlns:ma14="http://schemas.microsoft.com/office/mac/drawingml/2011/main" val="1"/>
                  </a:ext>
                </a:extLst>
              </p:spPr>
              <p:txBody>
                <a:bodyPr wrap="square" lIns="44648" tIns="44648" rIns="44648" bIns="44648" numCol="1" anchor="ctr">
                  <a:noAutofit/>
                </a:bodyPr>
                <a:lstStyle>
                  <a:lvl1pPr algn="l" defTabSz="584200">
                    <a:lnSpc>
                      <a:spcPct val="100000"/>
                    </a:lnSpc>
                    <a:spcBef>
                      <a:spcPts val="0"/>
                    </a:spcBef>
                    <a:defRPr sz="1500" cap="all">
                      <a:solidFill>
                        <a:srgbClr val="FFFFFF"/>
                      </a:solidFill>
                      <a:latin typeface="Helvetica Neue"/>
                      <a:ea typeface="Helvetica Neue"/>
                      <a:cs typeface="Helvetica Neue"/>
                      <a:sym typeface="Helvetica Neue"/>
                    </a:defRPr>
                  </a:lvl1pPr>
                </a:lstStyle>
                <a:p>
                  <a:r>
                    <a:rPr lang="zh-CN" altLang="en-US" sz="1055" dirty="0">
                      <a:latin typeface="+mn-lt"/>
                      <a:ea typeface="+mn-ea"/>
                      <a:cs typeface="+mn-ea"/>
                      <a:sym typeface="+mn-lt"/>
                    </a:rPr>
                    <a:t>点击此处添加标题</a:t>
                  </a:r>
                </a:p>
              </p:txBody>
            </p:sp>
            <p:sp>
              <p:nvSpPr>
                <p:cNvPr id="12695" name="Shape 12695"/>
                <p:cNvSpPr/>
                <p:nvPr/>
              </p:nvSpPr>
              <p:spPr>
                <a:xfrm>
                  <a:off x="0" y="0"/>
                  <a:ext cx="1905000" cy="635000"/>
                </a:xfrm>
                <a:prstGeom prst="rect">
                  <a:avLst/>
                </a:prstGeom>
                <a:noFill/>
                <a:ln w="12700" cap="flat">
                  <a:noFill/>
                  <a:miter lim="400000"/>
                </a:ln>
                <a:effectLst/>
                <a:extLst>
                  <a:ext uri="{C572A759-6A51-4108-AA02-DFA0A04FC94B}">
                    <ma14:wrappingTextBoxFlag xmlns="" xmlns:ma14="http://schemas.microsoft.com/office/mac/drawingml/2011/main" val="1"/>
                  </a:ext>
                </a:extLst>
              </p:spPr>
              <p:txBody>
                <a:bodyPr wrap="square" lIns="0" tIns="0" rIns="0" bIns="0" numCol="1" anchor="ctr">
                  <a:noAutofit/>
                </a:bodyPr>
                <a:lstStyle>
                  <a:lvl1pPr algn="l">
                    <a:defRPr>
                      <a:solidFill>
                        <a:srgbClr val="B9B9B9"/>
                      </a:solidFill>
                    </a:defRPr>
                  </a:lvl1pPr>
                </a:lstStyle>
                <a:p>
                  <a:r>
                    <a:rPr sz="2400" dirty="0">
                      <a:solidFill>
                        <a:srgbClr val="405052"/>
                      </a:solidFill>
                      <a:cs typeface="+mn-ea"/>
                      <a:sym typeface="+mn-lt"/>
                    </a:rPr>
                    <a:t>04</a:t>
                  </a:r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99825836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77CC643E-B0F2-4DE0-9DD2-11BD82E009B4}"/>
              </a:ext>
            </a:extLst>
          </p:cNvPr>
          <p:cNvGrpSpPr/>
          <p:nvPr/>
        </p:nvGrpSpPr>
        <p:grpSpPr>
          <a:xfrm>
            <a:off x="2144251" y="2026377"/>
            <a:ext cx="7903500" cy="3561736"/>
            <a:chOff x="1812727" y="1340608"/>
            <a:chExt cx="5927625" cy="2671302"/>
          </a:xfrm>
        </p:grpSpPr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id="{8754FE19-D41F-448D-A3B2-2DBE2F804A76}"/>
                </a:ext>
              </a:extLst>
            </p:cNvPr>
            <p:cNvGrpSpPr/>
            <p:nvPr/>
          </p:nvGrpSpPr>
          <p:grpSpPr>
            <a:xfrm>
              <a:off x="1812727" y="1437604"/>
              <a:ext cx="4018362" cy="2477311"/>
              <a:chOff x="1812727" y="1403496"/>
              <a:chExt cx="4018362" cy="2477311"/>
            </a:xfrm>
          </p:grpSpPr>
          <p:sp>
            <p:nvSpPr>
              <p:cNvPr id="31347" name="Shape 31347"/>
              <p:cNvSpPr/>
              <p:nvPr/>
            </p:nvSpPr>
            <p:spPr>
              <a:xfrm flipH="1">
                <a:off x="1825630" y="2509507"/>
                <a:ext cx="1145223" cy="77656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0"/>
                    </a:moveTo>
                    <a:lnTo>
                      <a:pt x="8215" y="0"/>
                    </a:lnTo>
                    <a:lnTo>
                      <a:pt x="21600" y="21600"/>
                    </a:lnTo>
                    <a:lnTo>
                      <a:pt x="13385" y="2160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BAC07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endParaRPr sz="2400">
                  <a:cs typeface="+mn-ea"/>
                  <a:sym typeface="+mn-lt"/>
                </a:endParaRPr>
              </a:p>
            </p:txBody>
          </p:sp>
          <p:sp>
            <p:nvSpPr>
              <p:cNvPr id="31348" name="Shape 31348"/>
              <p:cNvSpPr/>
              <p:nvPr/>
            </p:nvSpPr>
            <p:spPr>
              <a:xfrm flipH="1">
                <a:off x="2522380" y="2509507"/>
                <a:ext cx="1145223" cy="77656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0"/>
                    </a:moveTo>
                    <a:lnTo>
                      <a:pt x="8215" y="0"/>
                    </a:lnTo>
                    <a:lnTo>
                      <a:pt x="21600" y="21600"/>
                    </a:lnTo>
                    <a:lnTo>
                      <a:pt x="13385" y="2160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83003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endParaRPr sz="2400">
                  <a:cs typeface="+mn-ea"/>
                  <a:sym typeface="+mn-lt"/>
                </a:endParaRPr>
              </a:p>
            </p:txBody>
          </p:sp>
          <p:sp>
            <p:nvSpPr>
              <p:cNvPr id="31349" name="Shape 31349"/>
              <p:cNvSpPr/>
              <p:nvPr/>
            </p:nvSpPr>
            <p:spPr>
              <a:xfrm>
                <a:off x="1812727" y="2509507"/>
                <a:ext cx="1145223" cy="77656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0"/>
                    </a:moveTo>
                    <a:lnTo>
                      <a:pt x="8215" y="0"/>
                    </a:lnTo>
                    <a:lnTo>
                      <a:pt x="21600" y="21600"/>
                    </a:lnTo>
                    <a:lnTo>
                      <a:pt x="13385" y="2160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D7555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endParaRPr sz="2400">
                  <a:cs typeface="+mn-ea"/>
                  <a:sym typeface="+mn-lt"/>
                </a:endParaRPr>
              </a:p>
            </p:txBody>
          </p:sp>
          <p:sp>
            <p:nvSpPr>
              <p:cNvPr id="31350" name="Shape 31350"/>
              <p:cNvSpPr/>
              <p:nvPr/>
            </p:nvSpPr>
            <p:spPr>
              <a:xfrm>
                <a:off x="3244886" y="1999847"/>
                <a:ext cx="1615268" cy="128624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5777" y="0"/>
                    </a:moveTo>
                    <a:lnTo>
                      <a:pt x="0" y="21600"/>
                    </a:lnTo>
                    <a:lnTo>
                      <a:pt x="5826" y="21600"/>
                    </a:lnTo>
                    <a:lnTo>
                      <a:pt x="21600" y="0"/>
                    </a:lnTo>
                    <a:lnTo>
                      <a:pt x="15777" y="0"/>
                    </a:lnTo>
                    <a:close/>
                  </a:path>
                </a:pathLst>
              </a:custGeom>
              <a:solidFill>
                <a:srgbClr val="EBAC07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endParaRPr sz="2400">
                  <a:cs typeface="+mn-ea"/>
                  <a:sym typeface="+mn-lt"/>
                </a:endParaRPr>
              </a:p>
            </p:txBody>
          </p:sp>
          <p:sp>
            <p:nvSpPr>
              <p:cNvPr id="31351" name="Shape 31351"/>
              <p:cNvSpPr/>
              <p:nvPr/>
            </p:nvSpPr>
            <p:spPr>
              <a:xfrm>
                <a:off x="2535283" y="2509507"/>
                <a:ext cx="1145224" cy="77656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0"/>
                    </a:moveTo>
                    <a:lnTo>
                      <a:pt x="8215" y="0"/>
                    </a:lnTo>
                    <a:lnTo>
                      <a:pt x="21600" y="21600"/>
                    </a:lnTo>
                    <a:lnTo>
                      <a:pt x="13385" y="2160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8BB24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endParaRPr sz="2400">
                  <a:cs typeface="+mn-ea"/>
                  <a:sym typeface="+mn-lt"/>
                </a:endParaRPr>
              </a:p>
            </p:txBody>
          </p:sp>
          <p:sp>
            <p:nvSpPr>
              <p:cNvPr id="31352" name="Shape 31352"/>
              <p:cNvSpPr/>
              <p:nvPr/>
            </p:nvSpPr>
            <p:spPr>
              <a:xfrm>
                <a:off x="3232033" y="2509507"/>
                <a:ext cx="1145223" cy="77656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0"/>
                    </a:moveTo>
                    <a:lnTo>
                      <a:pt x="8215" y="0"/>
                    </a:lnTo>
                    <a:lnTo>
                      <a:pt x="21600" y="21600"/>
                    </a:lnTo>
                    <a:lnTo>
                      <a:pt x="13385" y="2160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D7555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endParaRPr sz="2400">
                  <a:cs typeface="+mn-ea"/>
                  <a:sym typeface="+mn-lt"/>
                </a:endParaRPr>
              </a:p>
            </p:txBody>
          </p:sp>
          <p:grpSp>
            <p:nvGrpSpPr>
              <p:cNvPr id="31359" name="Group 31359"/>
              <p:cNvGrpSpPr/>
              <p:nvPr/>
            </p:nvGrpSpPr>
            <p:grpSpPr>
              <a:xfrm>
                <a:off x="4427506" y="1999847"/>
                <a:ext cx="1403583" cy="1880960"/>
                <a:chOff x="-1" y="0"/>
                <a:chExt cx="2661607" cy="3566855"/>
              </a:xfrm>
            </p:grpSpPr>
            <p:sp>
              <p:nvSpPr>
                <p:cNvPr id="31354" name="Shape 31354"/>
                <p:cNvSpPr/>
                <p:nvPr/>
              </p:nvSpPr>
              <p:spPr>
                <a:xfrm>
                  <a:off x="0" y="0"/>
                  <a:ext cx="820426" cy="2582504"/>
                </a:xfrm>
                <a:prstGeom prst="rect">
                  <a:avLst/>
                </a:prstGeom>
                <a:solidFill>
                  <a:srgbClr val="F8BB24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endParaRPr sz="2400">
                    <a:cs typeface="+mn-ea"/>
                    <a:sym typeface="+mn-lt"/>
                  </a:endParaRPr>
                </a:p>
              </p:txBody>
            </p:sp>
            <p:grpSp>
              <p:nvGrpSpPr>
                <p:cNvPr id="31358" name="Group 31358"/>
                <p:cNvGrpSpPr/>
                <p:nvPr/>
              </p:nvGrpSpPr>
              <p:grpSpPr>
                <a:xfrm>
                  <a:off x="-1" y="2429879"/>
                  <a:ext cx="2661607" cy="1136976"/>
                  <a:chOff x="0" y="-1"/>
                  <a:chExt cx="2661605" cy="1136975"/>
                </a:xfrm>
              </p:grpSpPr>
              <p:sp>
                <p:nvSpPr>
                  <p:cNvPr id="31355" name="Shape 31355"/>
                  <p:cNvSpPr/>
                  <p:nvPr/>
                </p:nvSpPr>
                <p:spPr>
                  <a:xfrm rot="10800000" flipH="1">
                    <a:off x="0" y="-1"/>
                    <a:ext cx="2661605" cy="1136975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21600" h="21600" extrusionOk="0">
                        <a:moveTo>
                          <a:pt x="16366" y="0"/>
                        </a:moveTo>
                        <a:lnTo>
                          <a:pt x="16366" y="2898"/>
                        </a:lnTo>
                        <a:lnTo>
                          <a:pt x="12891" y="2898"/>
                        </a:lnTo>
                        <a:lnTo>
                          <a:pt x="12904" y="2869"/>
                        </a:lnTo>
                        <a:lnTo>
                          <a:pt x="6202" y="2869"/>
                        </a:lnTo>
                        <a:lnTo>
                          <a:pt x="0" y="18702"/>
                        </a:lnTo>
                        <a:lnTo>
                          <a:pt x="6577" y="18702"/>
                        </a:lnTo>
                        <a:lnTo>
                          <a:pt x="16366" y="18702"/>
                        </a:lnTo>
                        <a:lnTo>
                          <a:pt x="16366" y="21600"/>
                        </a:lnTo>
                        <a:lnTo>
                          <a:pt x="21600" y="10858"/>
                        </a:lnTo>
                        <a:lnTo>
                          <a:pt x="16366" y="0"/>
                        </a:lnTo>
                        <a:close/>
                      </a:path>
                    </a:pathLst>
                  </a:custGeom>
                  <a:solidFill>
                    <a:srgbClr val="EBAC07"/>
                  </a:solidFill>
                  <a:ln w="12700" cap="flat">
                    <a:noFill/>
                    <a:miter lim="400000"/>
                  </a:ln>
                  <a:effectLst/>
                </p:spPr>
                <p:txBody>
                  <a:bodyPr wrap="square" lIns="0" tIns="0" rIns="0" bIns="0" numCol="1" anchor="t">
                    <a:noAutofit/>
                  </a:bodyPr>
                  <a:lstStyle/>
                  <a:p>
                    <a:endParaRPr sz="2400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1356" name="Shape 31356"/>
                  <p:cNvSpPr/>
                  <p:nvPr/>
                </p:nvSpPr>
                <p:spPr>
                  <a:xfrm>
                    <a:off x="1921599" y="357261"/>
                    <a:ext cx="319933" cy="422452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21350" h="21600" extrusionOk="0">
                        <a:moveTo>
                          <a:pt x="16784" y="1264"/>
                        </a:moveTo>
                        <a:cubicBezTo>
                          <a:pt x="16363" y="1078"/>
                          <a:pt x="15824" y="1189"/>
                          <a:pt x="15581" y="1511"/>
                        </a:cubicBezTo>
                        <a:lnTo>
                          <a:pt x="14280" y="3236"/>
                        </a:lnTo>
                        <a:cubicBezTo>
                          <a:pt x="14867" y="3417"/>
                          <a:pt x="15381" y="3636"/>
                          <a:pt x="15831" y="3874"/>
                        </a:cubicBezTo>
                        <a:lnTo>
                          <a:pt x="17106" y="2185"/>
                        </a:lnTo>
                        <a:cubicBezTo>
                          <a:pt x="17349" y="1863"/>
                          <a:pt x="17205" y="1451"/>
                          <a:pt x="16784" y="1264"/>
                        </a:cubicBezTo>
                        <a:close/>
                        <a:moveTo>
                          <a:pt x="21233" y="4689"/>
                        </a:moveTo>
                        <a:cubicBezTo>
                          <a:pt x="20988" y="4366"/>
                          <a:pt x="20450" y="4256"/>
                          <a:pt x="20028" y="4442"/>
                        </a:cubicBezTo>
                        <a:lnTo>
                          <a:pt x="17841" y="5408"/>
                        </a:lnTo>
                        <a:cubicBezTo>
                          <a:pt x="18203" y="5799"/>
                          <a:pt x="18487" y="6197"/>
                          <a:pt x="18711" y="6581"/>
                        </a:cubicBezTo>
                        <a:lnTo>
                          <a:pt x="20909" y="5610"/>
                        </a:lnTo>
                        <a:cubicBezTo>
                          <a:pt x="21331" y="5423"/>
                          <a:pt x="21475" y="5012"/>
                          <a:pt x="21233" y="4689"/>
                        </a:cubicBezTo>
                        <a:close/>
                        <a:moveTo>
                          <a:pt x="1322" y="4393"/>
                        </a:moveTo>
                        <a:cubicBezTo>
                          <a:pt x="900" y="4207"/>
                          <a:pt x="362" y="4317"/>
                          <a:pt x="118" y="4640"/>
                        </a:cubicBezTo>
                        <a:cubicBezTo>
                          <a:pt x="-125" y="4963"/>
                          <a:pt x="19" y="5375"/>
                          <a:pt x="441" y="5561"/>
                        </a:cubicBezTo>
                        <a:lnTo>
                          <a:pt x="2633" y="6530"/>
                        </a:lnTo>
                        <a:cubicBezTo>
                          <a:pt x="2861" y="6146"/>
                          <a:pt x="3149" y="5751"/>
                          <a:pt x="3514" y="5362"/>
                        </a:cubicBezTo>
                        <a:cubicBezTo>
                          <a:pt x="3514" y="5362"/>
                          <a:pt x="1322" y="4393"/>
                          <a:pt x="1322" y="4393"/>
                        </a:cubicBezTo>
                        <a:close/>
                        <a:moveTo>
                          <a:pt x="5797" y="1483"/>
                        </a:moveTo>
                        <a:cubicBezTo>
                          <a:pt x="5553" y="1160"/>
                          <a:pt x="5015" y="1050"/>
                          <a:pt x="4593" y="1236"/>
                        </a:cubicBezTo>
                        <a:cubicBezTo>
                          <a:pt x="4173" y="1422"/>
                          <a:pt x="4029" y="1834"/>
                          <a:pt x="4272" y="2157"/>
                        </a:cubicBezTo>
                        <a:lnTo>
                          <a:pt x="5544" y="3843"/>
                        </a:lnTo>
                        <a:cubicBezTo>
                          <a:pt x="5997" y="3607"/>
                          <a:pt x="6514" y="3392"/>
                          <a:pt x="7103" y="3215"/>
                        </a:cubicBezTo>
                        <a:cubicBezTo>
                          <a:pt x="7103" y="3215"/>
                          <a:pt x="5797" y="1483"/>
                          <a:pt x="5797" y="1483"/>
                        </a:cubicBezTo>
                        <a:close/>
                        <a:moveTo>
                          <a:pt x="10693" y="0"/>
                        </a:moveTo>
                        <a:cubicBezTo>
                          <a:pt x="10208" y="0"/>
                          <a:pt x="9813" y="302"/>
                          <a:pt x="9813" y="674"/>
                        </a:cubicBezTo>
                        <a:lnTo>
                          <a:pt x="9813" y="2753"/>
                        </a:lnTo>
                        <a:cubicBezTo>
                          <a:pt x="10026" y="2740"/>
                          <a:pt x="11348" y="2744"/>
                          <a:pt x="11574" y="2758"/>
                        </a:cubicBezTo>
                        <a:lnTo>
                          <a:pt x="11574" y="674"/>
                        </a:lnTo>
                        <a:cubicBezTo>
                          <a:pt x="11574" y="302"/>
                          <a:pt x="11180" y="0"/>
                          <a:pt x="10693" y="0"/>
                        </a:cubicBezTo>
                        <a:close/>
                        <a:moveTo>
                          <a:pt x="18428" y="9068"/>
                        </a:moveTo>
                        <a:cubicBezTo>
                          <a:pt x="18228" y="7091"/>
                          <a:pt x="16423" y="3572"/>
                          <a:pt x="10662" y="3572"/>
                        </a:cubicBezTo>
                        <a:cubicBezTo>
                          <a:pt x="10661" y="3572"/>
                          <a:pt x="10660" y="3572"/>
                          <a:pt x="10659" y="3572"/>
                        </a:cubicBezTo>
                        <a:cubicBezTo>
                          <a:pt x="10658" y="3572"/>
                          <a:pt x="10658" y="3572"/>
                          <a:pt x="10657" y="3572"/>
                        </a:cubicBezTo>
                        <a:cubicBezTo>
                          <a:pt x="10656" y="3572"/>
                          <a:pt x="10655" y="3572"/>
                          <a:pt x="10655" y="3572"/>
                        </a:cubicBezTo>
                        <a:cubicBezTo>
                          <a:pt x="10654" y="3572"/>
                          <a:pt x="10653" y="3572"/>
                          <a:pt x="10652" y="3572"/>
                        </a:cubicBezTo>
                        <a:cubicBezTo>
                          <a:pt x="4890" y="3572"/>
                          <a:pt x="3086" y="7091"/>
                          <a:pt x="2886" y="9068"/>
                        </a:cubicBezTo>
                        <a:cubicBezTo>
                          <a:pt x="2715" y="10852"/>
                          <a:pt x="4327" y="12514"/>
                          <a:pt x="4510" y="12775"/>
                        </a:cubicBezTo>
                        <a:cubicBezTo>
                          <a:pt x="4810" y="13201"/>
                          <a:pt x="6695" y="14825"/>
                          <a:pt x="6762" y="15807"/>
                        </a:cubicBezTo>
                        <a:cubicBezTo>
                          <a:pt x="6855" y="17159"/>
                          <a:pt x="7070" y="17195"/>
                          <a:pt x="7930" y="17355"/>
                        </a:cubicBezTo>
                        <a:cubicBezTo>
                          <a:pt x="8807" y="17519"/>
                          <a:pt x="12507" y="17519"/>
                          <a:pt x="13383" y="17355"/>
                        </a:cubicBezTo>
                        <a:cubicBezTo>
                          <a:pt x="14243" y="17195"/>
                          <a:pt x="14459" y="17159"/>
                          <a:pt x="14552" y="15807"/>
                        </a:cubicBezTo>
                        <a:cubicBezTo>
                          <a:pt x="14619" y="14825"/>
                          <a:pt x="16504" y="13201"/>
                          <a:pt x="16803" y="12775"/>
                        </a:cubicBezTo>
                        <a:cubicBezTo>
                          <a:pt x="16987" y="12514"/>
                          <a:pt x="18599" y="10852"/>
                          <a:pt x="18428" y="9068"/>
                        </a:cubicBezTo>
                        <a:close/>
                        <a:moveTo>
                          <a:pt x="13756" y="19204"/>
                        </a:moveTo>
                        <a:cubicBezTo>
                          <a:pt x="13756" y="18991"/>
                          <a:pt x="13530" y="18817"/>
                          <a:pt x="13251" y="18817"/>
                        </a:cubicBezTo>
                        <a:lnTo>
                          <a:pt x="8063" y="18817"/>
                        </a:lnTo>
                        <a:cubicBezTo>
                          <a:pt x="7783" y="18817"/>
                          <a:pt x="7557" y="18991"/>
                          <a:pt x="7557" y="19204"/>
                        </a:cubicBezTo>
                        <a:lnTo>
                          <a:pt x="7557" y="19204"/>
                        </a:lnTo>
                        <a:cubicBezTo>
                          <a:pt x="7557" y="19418"/>
                          <a:pt x="7783" y="19591"/>
                          <a:pt x="8063" y="19591"/>
                        </a:cubicBezTo>
                        <a:lnTo>
                          <a:pt x="13251" y="19591"/>
                        </a:lnTo>
                        <a:cubicBezTo>
                          <a:pt x="13530" y="19591"/>
                          <a:pt x="13756" y="19418"/>
                          <a:pt x="13756" y="19204"/>
                        </a:cubicBezTo>
                        <a:cubicBezTo>
                          <a:pt x="13756" y="19204"/>
                          <a:pt x="13756" y="19204"/>
                          <a:pt x="13756" y="19204"/>
                        </a:cubicBezTo>
                        <a:close/>
                        <a:moveTo>
                          <a:pt x="13756" y="18147"/>
                        </a:moveTo>
                        <a:cubicBezTo>
                          <a:pt x="13756" y="17934"/>
                          <a:pt x="13530" y="17761"/>
                          <a:pt x="13251" y="17761"/>
                        </a:cubicBezTo>
                        <a:lnTo>
                          <a:pt x="8063" y="17761"/>
                        </a:lnTo>
                        <a:cubicBezTo>
                          <a:pt x="7783" y="17761"/>
                          <a:pt x="7557" y="17934"/>
                          <a:pt x="7557" y="18147"/>
                        </a:cubicBezTo>
                        <a:lnTo>
                          <a:pt x="7557" y="18147"/>
                        </a:lnTo>
                        <a:cubicBezTo>
                          <a:pt x="7557" y="18361"/>
                          <a:pt x="7783" y="18535"/>
                          <a:pt x="8063" y="18535"/>
                        </a:cubicBezTo>
                        <a:lnTo>
                          <a:pt x="13251" y="18535"/>
                        </a:lnTo>
                        <a:cubicBezTo>
                          <a:pt x="13530" y="18535"/>
                          <a:pt x="13756" y="18361"/>
                          <a:pt x="13756" y="18147"/>
                        </a:cubicBezTo>
                        <a:cubicBezTo>
                          <a:pt x="13756" y="18147"/>
                          <a:pt x="13756" y="18147"/>
                          <a:pt x="13756" y="18147"/>
                        </a:cubicBezTo>
                        <a:close/>
                        <a:moveTo>
                          <a:pt x="8400" y="19874"/>
                        </a:moveTo>
                        <a:lnTo>
                          <a:pt x="12913" y="19874"/>
                        </a:lnTo>
                        <a:cubicBezTo>
                          <a:pt x="12913" y="20827"/>
                          <a:pt x="11903" y="21600"/>
                          <a:pt x="10657" y="21600"/>
                        </a:cubicBezTo>
                        <a:cubicBezTo>
                          <a:pt x="9411" y="21600"/>
                          <a:pt x="8400" y="20827"/>
                          <a:pt x="8400" y="19874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12700" cap="flat">
                    <a:noFill/>
                    <a:miter lim="400000"/>
                  </a:ln>
                  <a:effectLst/>
                </p:spPr>
                <p:txBody>
                  <a:bodyPr wrap="square" lIns="0" tIns="0" rIns="0" bIns="0" numCol="1" anchor="ctr">
                    <a:noAutofit/>
                  </a:bodyPr>
                  <a:lstStyle/>
                  <a:p>
                    <a:endParaRPr sz="2400">
                      <a:cs typeface="+mn-ea"/>
                      <a:sym typeface="+mn-lt"/>
                    </a:endParaRPr>
                  </a:p>
                </p:txBody>
              </p:sp>
            </p:grpSp>
          </p:grpSp>
          <p:grpSp>
            <p:nvGrpSpPr>
              <p:cNvPr id="31365" name="Group 31365"/>
              <p:cNvGrpSpPr/>
              <p:nvPr/>
            </p:nvGrpSpPr>
            <p:grpSpPr>
              <a:xfrm>
                <a:off x="3944609" y="1403496"/>
                <a:ext cx="1403633" cy="1882573"/>
                <a:chOff x="0" y="0"/>
                <a:chExt cx="2661702" cy="3569913"/>
              </a:xfrm>
            </p:grpSpPr>
            <p:sp>
              <p:nvSpPr>
                <p:cNvPr id="31360" name="Shape 31360"/>
                <p:cNvSpPr/>
                <p:nvPr/>
              </p:nvSpPr>
              <p:spPr>
                <a:xfrm>
                  <a:off x="0" y="987409"/>
                  <a:ext cx="820426" cy="2582504"/>
                </a:xfrm>
                <a:prstGeom prst="rect">
                  <a:avLst/>
                </a:prstGeom>
                <a:solidFill>
                  <a:srgbClr val="F83003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endParaRPr sz="2400">
                    <a:cs typeface="+mn-ea"/>
                    <a:sym typeface="+mn-lt"/>
                  </a:endParaRPr>
                </a:p>
              </p:txBody>
            </p:sp>
            <p:grpSp>
              <p:nvGrpSpPr>
                <p:cNvPr id="31364" name="Group 31364"/>
                <p:cNvGrpSpPr/>
                <p:nvPr/>
              </p:nvGrpSpPr>
              <p:grpSpPr>
                <a:xfrm>
                  <a:off x="95" y="0"/>
                  <a:ext cx="2661607" cy="1140034"/>
                  <a:chOff x="0" y="0"/>
                  <a:chExt cx="2661605" cy="1140033"/>
                </a:xfrm>
              </p:grpSpPr>
              <p:sp>
                <p:nvSpPr>
                  <p:cNvPr id="31361" name="Shape 31361"/>
                  <p:cNvSpPr/>
                  <p:nvPr/>
                </p:nvSpPr>
                <p:spPr>
                  <a:xfrm>
                    <a:off x="0" y="0"/>
                    <a:ext cx="2661605" cy="1140033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21600" h="21600" extrusionOk="0">
                        <a:moveTo>
                          <a:pt x="16366" y="0"/>
                        </a:moveTo>
                        <a:lnTo>
                          <a:pt x="16366" y="2890"/>
                        </a:lnTo>
                        <a:lnTo>
                          <a:pt x="12891" y="2890"/>
                        </a:lnTo>
                        <a:lnTo>
                          <a:pt x="6202" y="2861"/>
                        </a:lnTo>
                        <a:lnTo>
                          <a:pt x="0" y="18710"/>
                        </a:lnTo>
                        <a:lnTo>
                          <a:pt x="6577" y="18710"/>
                        </a:lnTo>
                        <a:lnTo>
                          <a:pt x="16366" y="18710"/>
                        </a:lnTo>
                        <a:lnTo>
                          <a:pt x="16366" y="21600"/>
                        </a:lnTo>
                        <a:lnTo>
                          <a:pt x="21600" y="10829"/>
                        </a:lnTo>
                        <a:lnTo>
                          <a:pt x="16366" y="0"/>
                        </a:lnTo>
                        <a:close/>
                      </a:path>
                    </a:pathLst>
                  </a:custGeom>
                  <a:solidFill>
                    <a:srgbClr val="FD7555"/>
                  </a:solidFill>
                  <a:ln w="12700" cap="flat">
                    <a:noFill/>
                    <a:miter lim="400000"/>
                  </a:ln>
                  <a:effectLst/>
                </p:spPr>
                <p:txBody>
                  <a:bodyPr wrap="square" lIns="0" tIns="0" rIns="0" bIns="0" numCol="1" anchor="t">
                    <a:noAutofit/>
                  </a:bodyPr>
                  <a:lstStyle/>
                  <a:p>
                    <a:endParaRPr sz="2400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1363" name="Shape 31363"/>
                  <p:cNvSpPr/>
                  <p:nvPr/>
                </p:nvSpPr>
                <p:spPr>
                  <a:xfrm>
                    <a:off x="1949176" y="395146"/>
                    <a:ext cx="349741" cy="349741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21600" h="21600" extrusionOk="0">
                        <a:moveTo>
                          <a:pt x="8615" y="0"/>
                        </a:moveTo>
                        <a:lnTo>
                          <a:pt x="4954" y="1462"/>
                        </a:lnTo>
                        <a:cubicBezTo>
                          <a:pt x="4954" y="1462"/>
                          <a:pt x="4998" y="1685"/>
                          <a:pt x="5086" y="2081"/>
                        </a:cubicBezTo>
                        <a:cubicBezTo>
                          <a:pt x="5174" y="2478"/>
                          <a:pt x="5304" y="3047"/>
                          <a:pt x="5477" y="3738"/>
                        </a:cubicBezTo>
                        <a:cubicBezTo>
                          <a:pt x="5125" y="4003"/>
                          <a:pt x="4793" y="4294"/>
                          <a:pt x="4484" y="4608"/>
                        </a:cubicBezTo>
                        <a:cubicBezTo>
                          <a:pt x="4175" y="4922"/>
                          <a:pt x="3890" y="5259"/>
                          <a:pt x="3631" y="5615"/>
                        </a:cubicBezTo>
                        <a:cubicBezTo>
                          <a:pt x="2875" y="5444"/>
                          <a:pt x="2252" y="5318"/>
                          <a:pt x="1818" y="5233"/>
                        </a:cubicBezTo>
                        <a:cubicBezTo>
                          <a:pt x="1384" y="5149"/>
                          <a:pt x="1138" y="5108"/>
                          <a:pt x="1138" y="5108"/>
                        </a:cubicBezTo>
                        <a:lnTo>
                          <a:pt x="15" y="7692"/>
                        </a:lnTo>
                        <a:cubicBezTo>
                          <a:pt x="15" y="7692"/>
                          <a:pt x="214" y="7844"/>
                          <a:pt x="572" y="8102"/>
                        </a:cubicBezTo>
                        <a:cubicBezTo>
                          <a:pt x="931" y="8360"/>
                          <a:pt x="1450" y="8725"/>
                          <a:pt x="2092" y="9154"/>
                        </a:cubicBezTo>
                        <a:cubicBezTo>
                          <a:pt x="2018" y="9547"/>
                          <a:pt x="1992" y="10178"/>
                          <a:pt x="1985" y="10726"/>
                        </a:cubicBezTo>
                        <a:cubicBezTo>
                          <a:pt x="1979" y="11274"/>
                          <a:pt x="1993" y="11739"/>
                          <a:pt x="2000" y="11800"/>
                        </a:cubicBezTo>
                        <a:cubicBezTo>
                          <a:pt x="1382" y="12150"/>
                          <a:pt x="882" y="12447"/>
                          <a:pt x="537" y="12655"/>
                        </a:cubicBezTo>
                        <a:cubicBezTo>
                          <a:pt x="191" y="12864"/>
                          <a:pt x="0" y="12985"/>
                          <a:pt x="0" y="12985"/>
                        </a:cubicBezTo>
                        <a:lnTo>
                          <a:pt x="1462" y="16646"/>
                        </a:lnTo>
                        <a:cubicBezTo>
                          <a:pt x="1462" y="16646"/>
                          <a:pt x="1682" y="16605"/>
                          <a:pt x="2074" y="16520"/>
                        </a:cubicBezTo>
                        <a:cubicBezTo>
                          <a:pt x="2467" y="16436"/>
                          <a:pt x="3033" y="16309"/>
                          <a:pt x="3723" y="16138"/>
                        </a:cubicBezTo>
                        <a:cubicBezTo>
                          <a:pt x="3988" y="16491"/>
                          <a:pt x="4279" y="16822"/>
                          <a:pt x="4593" y="17131"/>
                        </a:cubicBezTo>
                        <a:cubicBezTo>
                          <a:pt x="4907" y="17440"/>
                          <a:pt x="5244" y="17726"/>
                          <a:pt x="5600" y="17985"/>
                        </a:cubicBezTo>
                        <a:cubicBezTo>
                          <a:pt x="5431" y="18732"/>
                          <a:pt x="5308" y="19351"/>
                          <a:pt x="5227" y="19784"/>
                        </a:cubicBezTo>
                        <a:cubicBezTo>
                          <a:pt x="5146" y="20216"/>
                          <a:pt x="5108" y="20462"/>
                          <a:pt x="5108" y="20462"/>
                        </a:cubicBezTo>
                        <a:lnTo>
                          <a:pt x="7646" y="21538"/>
                        </a:lnTo>
                        <a:cubicBezTo>
                          <a:pt x="7646" y="21538"/>
                          <a:pt x="7792" y="21346"/>
                          <a:pt x="8044" y="20996"/>
                        </a:cubicBezTo>
                        <a:cubicBezTo>
                          <a:pt x="8296" y="20645"/>
                          <a:pt x="8653" y="20138"/>
                          <a:pt x="9077" y="19508"/>
                        </a:cubicBezTo>
                        <a:cubicBezTo>
                          <a:pt x="9493" y="19589"/>
                          <a:pt x="10149" y="19620"/>
                          <a:pt x="10716" y="19628"/>
                        </a:cubicBezTo>
                        <a:cubicBezTo>
                          <a:pt x="11282" y="19636"/>
                          <a:pt x="11759" y="19622"/>
                          <a:pt x="11815" y="19615"/>
                        </a:cubicBezTo>
                        <a:cubicBezTo>
                          <a:pt x="12163" y="20231"/>
                          <a:pt x="12455" y="20727"/>
                          <a:pt x="12661" y="21069"/>
                        </a:cubicBezTo>
                        <a:cubicBezTo>
                          <a:pt x="12866" y="21412"/>
                          <a:pt x="12985" y="21600"/>
                          <a:pt x="12985" y="21600"/>
                        </a:cubicBezTo>
                        <a:lnTo>
                          <a:pt x="16646" y="20154"/>
                        </a:lnTo>
                        <a:cubicBezTo>
                          <a:pt x="16646" y="20154"/>
                          <a:pt x="16601" y="19932"/>
                          <a:pt x="16513" y="19539"/>
                        </a:cubicBezTo>
                        <a:cubicBezTo>
                          <a:pt x="16425" y="19145"/>
                          <a:pt x="16295" y="18580"/>
                          <a:pt x="16123" y="17892"/>
                        </a:cubicBezTo>
                        <a:cubicBezTo>
                          <a:pt x="16489" y="17618"/>
                          <a:pt x="16833" y="17316"/>
                          <a:pt x="17152" y="16989"/>
                        </a:cubicBezTo>
                        <a:cubicBezTo>
                          <a:pt x="17472" y="16662"/>
                          <a:pt x="17765" y="16311"/>
                          <a:pt x="18031" y="15938"/>
                        </a:cubicBezTo>
                        <a:cubicBezTo>
                          <a:pt x="18771" y="16106"/>
                          <a:pt x="19383" y="16229"/>
                          <a:pt x="19809" y="16310"/>
                        </a:cubicBezTo>
                        <a:cubicBezTo>
                          <a:pt x="20236" y="16391"/>
                          <a:pt x="20477" y="16431"/>
                          <a:pt x="20477" y="16431"/>
                        </a:cubicBezTo>
                        <a:lnTo>
                          <a:pt x="21569" y="13892"/>
                        </a:lnTo>
                        <a:cubicBezTo>
                          <a:pt x="21569" y="13892"/>
                          <a:pt x="21371" y="13743"/>
                          <a:pt x="21015" y="13487"/>
                        </a:cubicBezTo>
                        <a:cubicBezTo>
                          <a:pt x="20658" y="13231"/>
                          <a:pt x="20143" y="12870"/>
                          <a:pt x="19508" y="12446"/>
                        </a:cubicBezTo>
                        <a:cubicBezTo>
                          <a:pt x="19580" y="12061"/>
                          <a:pt x="19607" y="11430"/>
                          <a:pt x="19614" y="10878"/>
                        </a:cubicBezTo>
                        <a:cubicBezTo>
                          <a:pt x="19621" y="10327"/>
                          <a:pt x="19608" y="9854"/>
                          <a:pt x="19600" y="9785"/>
                        </a:cubicBezTo>
                        <a:cubicBezTo>
                          <a:pt x="20216" y="9438"/>
                          <a:pt x="20716" y="9146"/>
                          <a:pt x="21062" y="8940"/>
                        </a:cubicBezTo>
                        <a:cubicBezTo>
                          <a:pt x="21408" y="8734"/>
                          <a:pt x="21600" y="8615"/>
                          <a:pt x="21600" y="8615"/>
                        </a:cubicBezTo>
                        <a:lnTo>
                          <a:pt x="20138" y="4954"/>
                        </a:lnTo>
                        <a:cubicBezTo>
                          <a:pt x="20138" y="4954"/>
                          <a:pt x="19917" y="5002"/>
                          <a:pt x="19524" y="5093"/>
                        </a:cubicBezTo>
                        <a:cubicBezTo>
                          <a:pt x="19131" y="5185"/>
                          <a:pt x="18565" y="5319"/>
                          <a:pt x="17877" y="5492"/>
                        </a:cubicBezTo>
                        <a:cubicBezTo>
                          <a:pt x="17608" y="5137"/>
                          <a:pt x="17313" y="4801"/>
                          <a:pt x="16993" y="4490"/>
                        </a:cubicBezTo>
                        <a:cubicBezTo>
                          <a:pt x="16674" y="4178"/>
                          <a:pt x="16332" y="3891"/>
                          <a:pt x="15969" y="3631"/>
                        </a:cubicBezTo>
                        <a:cubicBezTo>
                          <a:pt x="16141" y="2879"/>
                          <a:pt x="16268" y="2256"/>
                          <a:pt x="16352" y="1821"/>
                        </a:cubicBezTo>
                        <a:cubicBezTo>
                          <a:pt x="16436" y="1386"/>
                          <a:pt x="16477" y="1138"/>
                          <a:pt x="16477" y="1138"/>
                        </a:cubicBezTo>
                        <a:lnTo>
                          <a:pt x="13892" y="15"/>
                        </a:lnTo>
                        <a:cubicBezTo>
                          <a:pt x="13892" y="15"/>
                          <a:pt x="13741" y="217"/>
                          <a:pt x="13483" y="580"/>
                        </a:cubicBezTo>
                        <a:cubicBezTo>
                          <a:pt x="13225" y="942"/>
                          <a:pt x="12859" y="1465"/>
                          <a:pt x="12431" y="2108"/>
                        </a:cubicBezTo>
                        <a:cubicBezTo>
                          <a:pt x="12047" y="2036"/>
                          <a:pt x="11419" y="2009"/>
                          <a:pt x="10870" y="2002"/>
                        </a:cubicBezTo>
                        <a:cubicBezTo>
                          <a:pt x="10322" y="1995"/>
                          <a:pt x="9852" y="2007"/>
                          <a:pt x="9785" y="2015"/>
                        </a:cubicBezTo>
                        <a:cubicBezTo>
                          <a:pt x="9435" y="1397"/>
                          <a:pt x="9143" y="893"/>
                          <a:pt x="8938" y="544"/>
                        </a:cubicBezTo>
                        <a:cubicBezTo>
                          <a:pt x="8733" y="195"/>
                          <a:pt x="8615" y="0"/>
                          <a:pt x="8615" y="0"/>
                        </a:cubicBezTo>
                        <a:close/>
                        <a:moveTo>
                          <a:pt x="10877" y="6862"/>
                        </a:moveTo>
                        <a:cubicBezTo>
                          <a:pt x="12413" y="6893"/>
                          <a:pt x="13857" y="7837"/>
                          <a:pt x="14462" y="9354"/>
                        </a:cubicBezTo>
                        <a:cubicBezTo>
                          <a:pt x="15268" y="11376"/>
                          <a:pt x="14284" y="13655"/>
                          <a:pt x="12262" y="14462"/>
                        </a:cubicBezTo>
                        <a:cubicBezTo>
                          <a:pt x="10239" y="15268"/>
                          <a:pt x="7945" y="14284"/>
                          <a:pt x="7138" y="12262"/>
                        </a:cubicBezTo>
                        <a:cubicBezTo>
                          <a:pt x="6332" y="10239"/>
                          <a:pt x="7316" y="7945"/>
                          <a:pt x="9338" y="7138"/>
                        </a:cubicBezTo>
                        <a:cubicBezTo>
                          <a:pt x="9844" y="6937"/>
                          <a:pt x="10365" y="6851"/>
                          <a:pt x="10877" y="6862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12700" cap="flat">
                    <a:noFill/>
                    <a:miter lim="400000"/>
                  </a:ln>
                  <a:effectLst/>
                </p:spPr>
                <p:txBody>
                  <a:bodyPr wrap="square" lIns="0" tIns="0" rIns="0" bIns="0" numCol="1" anchor="ctr">
                    <a:noAutofit/>
                  </a:bodyPr>
                  <a:lstStyle/>
                  <a:p>
                    <a:pPr>
                      <a:lnSpc>
                        <a:spcPct val="90000"/>
                      </a:lnSpc>
                      <a:tabLst>
                        <a:tab pos="250004" algn="l"/>
                        <a:tab pos="500009" algn="l"/>
                        <a:tab pos="750013" algn="l"/>
                        <a:tab pos="1000018" algn="l"/>
                        <a:tab pos="1250021" algn="l"/>
                        <a:tab pos="1500025" algn="l"/>
                        <a:tab pos="1750030" algn="l"/>
                        <a:tab pos="2000034" algn="l"/>
                        <a:tab pos="2250038" algn="l"/>
                        <a:tab pos="2500043" algn="l"/>
                        <a:tab pos="2750047" algn="l"/>
                        <a:tab pos="3000052" algn="l"/>
                      </a:tabLst>
                      <a:defRPr sz="2500" cap="all">
                        <a:solidFill>
                          <a:srgbClr val="686D76"/>
                        </a:solidFill>
                        <a:latin typeface="Avenir Next Condensed"/>
                        <a:ea typeface="Avenir Next Condensed"/>
                        <a:cs typeface="Avenir Next Condensed"/>
                        <a:sym typeface="Avenir Next Condensed"/>
                      </a:defRPr>
                    </a:pPr>
                    <a:endParaRPr sz="1757">
                      <a:cs typeface="+mn-ea"/>
                      <a:sym typeface="+mn-lt"/>
                    </a:endParaRPr>
                  </a:p>
                </p:txBody>
              </p:sp>
            </p:grpSp>
          </p:grpSp>
        </p:grpSp>
        <p:grpSp>
          <p:nvGrpSpPr>
            <p:cNvPr id="2" name="组合 1">
              <a:extLst>
                <a:ext uri="{FF2B5EF4-FFF2-40B4-BE49-F238E27FC236}">
                  <a16:creationId xmlns:a16="http://schemas.microsoft.com/office/drawing/2014/main" id="{DC976BF5-753E-47AA-A6F8-03AB0E81F363}"/>
                </a:ext>
              </a:extLst>
            </p:cNvPr>
            <p:cNvGrpSpPr/>
            <p:nvPr/>
          </p:nvGrpSpPr>
          <p:grpSpPr>
            <a:xfrm>
              <a:off x="5509618" y="1340608"/>
              <a:ext cx="2230734" cy="2671302"/>
              <a:chOff x="5509618" y="1309965"/>
              <a:chExt cx="2230734" cy="2671302"/>
            </a:xfrm>
          </p:grpSpPr>
          <p:sp>
            <p:nvSpPr>
              <p:cNvPr id="31367" name="Shape 31367"/>
              <p:cNvSpPr/>
              <p:nvPr/>
            </p:nvSpPr>
            <p:spPr>
              <a:xfrm>
                <a:off x="5509619" y="1309965"/>
                <a:ext cx="1748530" cy="228930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a14="http://schemas.microsoft.com/office/mac/drawingml/2011/main" val="1"/>
                </a:ext>
              </a:extLst>
            </p:spPr>
            <p:txBody>
              <a:bodyPr wrap="square" lIns="0" tIns="0" rIns="0" bIns="0" numCol="1" anchor="ctr">
                <a:noAutofit/>
              </a:bodyPr>
              <a:lstStyle>
                <a:lvl1pPr algn="l" defTabSz="584200">
                  <a:lnSpc>
                    <a:spcPct val="110000"/>
                  </a:lnSpc>
                  <a:spcBef>
                    <a:spcPts val="3000"/>
                  </a:spcBef>
                  <a:defRPr sz="2000">
                    <a:solidFill>
                      <a:srgbClr val="3483C9"/>
                    </a:solidFill>
                    <a:latin typeface="Helvetica Neue Light"/>
                    <a:ea typeface="Helvetica Neue Light"/>
                    <a:cs typeface="Helvetica Neue Light"/>
                    <a:sym typeface="Helvetica Neue Light"/>
                  </a:defRPr>
                </a:lvl1pPr>
              </a:lstStyle>
              <a:p>
                <a:r>
                  <a:rPr lang="zh-CN" altLang="en-US" sz="2133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点击此处添加标题</a:t>
                </a:r>
                <a:endParaRPr sz="2133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1368" name="Shape 31368"/>
              <p:cNvSpPr/>
              <p:nvPr/>
            </p:nvSpPr>
            <p:spPr>
              <a:xfrm>
                <a:off x="5509618" y="1538894"/>
                <a:ext cx="2108092" cy="567916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a14="http://schemas.microsoft.com/office/mac/drawingml/2011/main" val="1"/>
                </a:ext>
              </a:extLst>
            </p:spPr>
            <p:txBody>
              <a:bodyPr wrap="square" lIns="0" tIns="0" rIns="0" bIns="0" numCol="1" anchor="t">
                <a:noAutofit/>
              </a:bodyPr>
              <a:lstStyle>
                <a:lvl1pPr algn="l" defTabSz="584200">
                  <a:lnSpc>
                    <a:spcPct val="120000"/>
                  </a:lnSpc>
                  <a:spcBef>
                    <a:spcPts val="1000"/>
                  </a:spcBef>
                  <a:defRPr sz="1600">
                    <a:solidFill>
                      <a:srgbClr val="4D4D4D"/>
                    </a:solidFill>
                    <a:latin typeface="Helvetica Neue Light"/>
                    <a:ea typeface="Helvetica Neue Light"/>
                    <a:cs typeface="Helvetica Neue Light"/>
                    <a:sym typeface="Helvetica Neue Light"/>
                  </a:defRPr>
                </a:lvl1pPr>
              </a:lstStyle>
              <a:p>
                <a:pPr algn="just"/>
                <a:r>
                  <a:rPr lang="en-US" altLang="zh-CN" sz="1200" dirty="0">
                    <a:latin typeface="+mn-lt"/>
                    <a:ea typeface="+mn-ea"/>
                    <a:cs typeface="+mn-ea"/>
                    <a:sym typeface="+mn-lt"/>
                  </a:rPr>
                  <a:t>Your content to play here, or through paste in this box, and select only the text. Your content to play here</a:t>
                </a:r>
                <a:endParaRPr sz="1200" dirty="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1370" name="Shape 31370"/>
              <p:cNvSpPr/>
              <p:nvPr/>
            </p:nvSpPr>
            <p:spPr>
              <a:xfrm>
                <a:off x="5991822" y="3184420"/>
                <a:ext cx="1748530" cy="228930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a14="http://schemas.microsoft.com/office/mac/drawingml/2011/main" val="1"/>
                </a:ext>
              </a:extLst>
            </p:spPr>
            <p:txBody>
              <a:bodyPr wrap="square" lIns="0" tIns="0" rIns="0" bIns="0" numCol="1" anchor="ctr">
                <a:noAutofit/>
              </a:bodyPr>
              <a:lstStyle>
                <a:lvl1pPr algn="l" defTabSz="584200">
                  <a:lnSpc>
                    <a:spcPct val="110000"/>
                  </a:lnSpc>
                  <a:spcBef>
                    <a:spcPts val="3000"/>
                  </a:spcBef>
                  <a:defRPr sz="2000">
                    <a:solidFill>
                      <a:srgbClr val="3483C9"/>
                    </a:solidFill>
                    <a:latin typeface="Helvetica Neue Light"/>
                    <a:ea typeface="Helvetica Neue Light"/>
                    <a:cs typeface="Helvetica Neue Light"/>
                    <a:sym typeface="Helvetica Neue Light"/>
                  </a:defRPr>
                </a:lvl1pPr>
              </a:lstStyle>
              <a:p>
                <a:r>
                  <a:rPr lang="zh-CN" altLang="en-US" sz="2133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点击此处添加标题</a:t>
                </a:r>
                <a:endParaRPr sz="2133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1371" name="Shape 31371"/>
              <p:cNvSpPr/>
              <p:nvPr/>
            </p:nvSpPr>
            <p:spPr>
              <a:xfrm>
                <a:off x="5991822" y="3413350"/>
                <a:ext cx="1748529" cy="567917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a14="http://schemas.microsoft.com/office/mac/drawingml/2011/main" val="1"/>
                </a:ext>
              </a:extLst>
            </p:spPr>
            <p:txBody>
              <a:bodyPr wrap="square" lIns="0" tIns="0" rIns="0" bIns="0" numCol="1" anchor="t">
                <a:noAutofit/>
              </a:bodyPr>
              <a:lstStyle>
                <a:lvl1pPr algn="l" defTabSz="584200">
                  <a:lnSpc>
                    <a:spcPct val="120000"/>
                  </a:lnSpc>
                  <a:spcBef>
                    <a:spcPts val="1000"/>
                  </a:spcBef>
                  <a:defRPr sz="1600">
                    <a:solidFill>
                      <a:srgbClr val="4D4D4D"/>
                    </a:solidFill>
                    <a:latin typeface="Helvetica Neue Light"/>
                    <a:ea typeface="Helvetica Neue Light"/>
                    <a:cs typeface="Helvetica Neue Light"/>
                    <a:sym typeface="Helvetica Neue Light"/>
                  </a:defRPr>
                </a:lvl1pPr>
              </a:lstStyle>
              <a:p>
                <a:pPr algn="just"/>
                <a:r>
                  <a:rPr lang="en-US" altLang="zh-CN" sz="1200" dirty="0">
                    <a:latin typeface="+mn-lt"/>
                    <a:ea typeface="+mn-ea"/>
                    <a:cs typeface="+mn-ea"/>
                    <a:sym typeface="+mn-lt"/>
                  </a:rPr>
                  <a:t>Your content to play here, or through paste in this box, and select only the text. Your content to play here</a:t>
                </a:r>
                <a:endParaRPr sz="1200" dirty="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</p:grpSp>
      <p:sp>
        <p:nvSpPr>
          <p:cNvPr id="33" name="Shape 60894">
            <a:extLst>
              <a:ext uri="{FF2B5EF4-FFF2-40B4-BE49-F238E27FC236}">
                <a16:creationId xmlns:a16="http://schemas.microsoft.com/office/drawing/2014/main" id="{561B0A29-85D6-4C74-B58A-AEA704E1FA9C}"/>
              </a:ext>
            </a:extLst>
          </p:cNvPr>
          <p:cNvSpPr/>
          <p:nvPr/>
        </p:nvSpPr>
        <p:spPr>
          <a:xfrm>
            <a:off x="4295216" y="818548"/>
            <a:ext cx="3601568" cy="112116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0" tIns="0" rIns="0" bIns="0" numCol="1" anchor="ctr">
            <a:noAutofit/>
          </a:bodyPr>
          <a:lstStyle>
            <a:lvl1pPr algn="l">
              <a:lnSpc>
                <a:spcPct val="90000"/>
              </a:lnSpc>
              <a:defRPr sz="4000">
                <a:solidFill>
                  <a:srgbClr val="FFFFFF"/>
                </a:solidFill>
              </a:defRPr>
            </a:lvl1pPr>
          </a:lstStyle>
          <a:p>
            <a:pPr algn="ctr" defTabSz="1218895"/>
            <a:r>
              <a:rPr lang="zh-CN" altLang="en-US" sz="3200" b="1" dirty="0">
                <a:solidFill>
                  <a:srgbClr val="595959"/>
                </a:solidFill>
                <a:cs typeface="+mn-ea"/>
                <a:sym typeface="+mn-lt"/>
              </a:rPr>
              <a:t>点击此处添加标题</a:t>
            </a:r>
            <a:endParaRPr lang="en-US" altLang="zh-CN" sz="3200" b="1" dirty="0">
              <a:solidFill>
                <a:srgbClr val="595959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58039998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Group 23"/>
          <p:cNvGrpSpPr/>
          <p:nvPr/>
        </p:nvGrpSpPr>
        <p:grpSpPr>
          <a:xfrm>
            <a:off x="1147193" y="1588815"/>
            <a:ext cx="3328747" cy="3327722"/>
            <a:chOff x="415925" y="1220788"/>
            <a:chExt cx="5153025" cy="5151437"/>
          </a:xfrm>
        </p:grpSpPr>
        <p:sp>
          <p:nvSpPr>
            <p:cNvPr id="5" name="Oval 5"/>
            <p:cNvSpPr>
              <a:spLocks noChangeArrowheads="1"/>
            </p:cNvSpPr>
            <p:nvPr/>
          </p:nvSpPr>
          <p:spPr bwMode="auto">
            <a:xfrm>
              <a:off x="2230438" y="3035300"/>
              <a:ext cx="1519237" cy="1519237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en-US" sz="1351">
                <a:cs typeface="+mn-ea"/>
                <a:sym typeface="+mn-lt"/>
              </a:endParaRPr>
            </a:p>
          </p:txBody>
        </p:sp>
        <p:sp>
          <p:nvSpPr>
            <p:cNvPr id="6" name="Freeform 6"/>
            <p:cNvSpPr>
              <a:spLocks noEditPoints="1"/>
            </p:cNvSpPr>
            <p:nvPr/>
          </p:nvSpPr>
          <p:spPr bwMode="auto">
            <a:xfrm>
              <a:off x="1147763" y="1954213"/>
              <a:ext cx="3683000" cy="3681412"/>
            </a:xfrm>
            <a:custGeom>
              <a:avLst/>
              <a:gdLst>
                <a:gd name="T0" fmla="*/ 490 w 980"/>
                <a:gd name="T1" fmla="*/ 0 h 980"/>
                <a:gd name="T2" fmla="*/ 0 w 980"/>
                <a:gd name="T3" fmla="*/ 490 h 980"/>
                <a:gd name="T4" fmla="*/ 490 w 980"/>
                <a:gd name="T5" fmla="*/ 980 h 980"/>
                <a:gd name="T6" fmla="*/ 980 w 980"/>
                <a:gd name="T7" fmla="*/ 490 h 980"/>
                <a:gd name="T8" fmla="*/ 490 w 980"/>
                <a:gd name="T9" fmla="*/ 0 h 980"/>
                <a:gd name="T10" fmla="*/ 490 w 980"/>
                <a:gd name="T11" fmla="*/ 842 h 980"/>
                <a:gd name="T12" fmla="*/ 139 w 980"/>
                <a:gd name="T13" fmla="*/ 490 h 980"/>
                <a:gd name="T14" fmla="*/ 490 w 980"/>
                <a:gd name="T15" fmla="*/ 139 h 980"/>
                <a:gd name="T16" fmla="*/ 842 w 980"/>
                <a:gd name="T17" fmla="*/ 490 h 980"/>
                <a:gd name="T18" fmla="*/ 490 w 980"/>
                <a:gd name="T19" fmla="*/ 842 h 9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80" h="980">
                  <a:moveTo>
                    <a:pt x="490" y="0"/>
                  </a:moveTo>
                  <a:cubicBezTo>
                    <a:pt x="220" y="0"/>
                    <a:pt x="0" y="220"/>
                    <a:pt x="0" y="490"/>
                  </a:cubicBezTo>
                  <a:cubicBezTo>
                    <a:pt x="0" y="761"/>
                    <a:pt x="220" y="980"/>
                    <a:pt x="490" y="980"/>
                  </a:cubicBezTo>
                  <a:cubicBezTo>
                    <a:pt x="761" y="980"/>
                    <a:pt x="980" y="761"/>
                    <a:pt x="980" y="490"/>
                  </a:cubicBezTo>
                  <a:cubicBezTo>
                    <a:pt x="980" y="220"/>
                    <a:pt x="761" y="0"/>
                    <a:pt x="490" y="0"/>
                  </a:cubicBezTo>
                  <a:close/>
                  <a:moveTo>
                    <a:pt x="490" y="842"/>
                  </a:moveTo>
                  <a:cubicBezTo>
                    <a:pt x="296" y="842"/>
                    <a:pt x="139" y="684"/>
                    <a:pt x="139" y="490"/>
                  </a:cubicBezTo>
                  <a:cubicBezTo>
                    <a:pt x="139" y="296"/>
                    <a:pt x="296" y="139"/>
                    <a:pt x="490" y="139"/>
                  </a:cubicBezTo>
                  <a:cubicBezTo>
                    <a:pt x="685" y="139"/>
                    <a:pt x="842" y="296"/>
                    <a:pt x="842" y="490"/>
                  </a:cubicBezTo>
                  <a:cubicBezTo>
                    <a:pt x="842" y="684"/>
                    <a:pt x="685" y="842"/>
                    <a:pt x="490" y="842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en-US" sz="1351">
                <a:cs typeface="+mn-ea"/>
                <a:sym typeface="+mn-lt"/>
              </a:endParaRPr>
            </a:p>
          </p:txBody>
        </p:sp>
        <p:sp>
          <p:nvSpPr>
            <p:cNvPr id="7" name="Freeform 7"/>
            <p:cNvSpPr>
              <a:spLocks noEditPoints="1"/>
            </p:cNvSpPr>
            <p:nvPr/>
          </p:nvSpPr>
          <p:spPr bwMode="auto">
            <a:xfrm>
              <a:off x="1862138" y="2667000"/>
              <a:ext cx="2259012" cy="2259012"/>
            </a:xfrm>
            <a:custGeom>
              <a:avLst/>
              <a:gdLst>
                <a:gd name="T0" fmla="*/ 300 w 601"/>
                <a:gd name="T1" fmla="*/ 0 h 601"/>
                <a:gd name="T2" fmla="*/ 153 w 601"/>
                <a:gd name="T3" fmla="*/ 499 h 601"/>
                <a:gd name="T4" fmla="*/ 157 w 601"/>
                <a:gd name="T5" fmla="*/ 501 h 601"/>
                <a:gd name="T6" fmla="*/ 178 w 601"/>
                <a:gd name="T7" fmla="*/ 515 h 601"/>
                <a:gd name="T8" fmla="*/ 202 w 601"/>
                <a:gd name="T9" fmla="*/ 527 h 601"/>
                <a:gd name="T10" fmla="*/ 226 w 601"/>
                <a:gd name="T11" fmla="*/ 536 h 601"/>
                <a:gd name="T12" fmla="*/ 251 w 601"/>
                <a:gd name="T13" fmla="*/ 543 h 601"/>
                <a:gd name="T14" fmla="*/ 277 w 601"/>
                <a:gd name="T15" fmla="*/ 547 h 601"/>
                <a:gd name="T16" fmla="*/ 302 w 601"/>
                <a:gd name="T17" fmla="*/ 548 h 601"/>
                <a:gd name="T18" fmla="*/ 328 w 601"/>
                <a:gd name="T19" fmla="*/ 546 h 601"/>
                <a:gd name="T20" fmla="*/ 354 w 601"/>
                <a:gd name="T21" fmla="*/ 542 h 601"/>
                <a:gd name="T22" fmla="*/ 379 w 601"/>
                <a:gd name="T23" fmla="*/ 535 h 601"/>
                <a:gd name="T24" fmla="*/ 403 w 601"/>
                <a:gd name="T25" fmla="*/ 525 h 601"/>
                <a:gd name="T26" fmla="*/ 426 w 601"/>
                <a:gd name="T27" fmla="*/ 513 h 601"/>
                <a:gd name="T28" fmla="*/ 448 w 601"/>
                <a:gd name="T29" fmla="*/ 499 h 601"/>
                <a:gd name="T30" fmla="*/ 300 w 601"/>
                <a:gd name="T31" fmla="*/ 544 h 601"/>
                <a:gd name="T32" fmla="*/ 101 w 601"/>
                <a:gd name="T33" fmla="*/ 153 h 601"/>
                <a:gd name="T34" fmla="*/ 99 w 601"/>
                <a:gd name="T35" fmla="*/ 156 h 601"/>
                <a:gd name="T36" fmla="*/ 85 w 601"/>
                <a:gd name="T37" fmla="*/ 178 h 601"/>
                <a:gd name="T38" fmla="*/ 74 w 601"/>
                <a:gd name="T39" fmla="*/ 201 h 601"/>
                <a:gd name="T40" fmla="*/ 64 w 601"/>
                <a:gd name="T41" fmla="*/ 226 h 601"/>
                <a:gd name="T42" fmla="*/ 58 w 601"/>
                <a:gd name="T43" fmla="*/ 251 h 601"/>
                <a:gd name="T44" fmla="*/ 54 w 601"/>
                <a:gd name="T45" fmla="*/ 276 h 601"/>
                <a:gd name="T46" fmla="*/ 53 w 601"/>
                <a:gd name="T47" fmla="*/ 302 h 601"/>
                <a:gd name="T48" fmla="*/ 54 w 601"/>
                <a:gd name="T49" fmla="*/ 328 h 601"/>
                <a:gd name="T50" fmla="*/ 59 w 601"/>
                <a:gd name="T51" fmla="*/ 354 h 601"/>
                <a:gd name="T52" fmla="*/ 66 w 601"/>
                <a:gd name="T53" fmla="*/ 379 h 601"/>
                <a:gd name="T54" fmla="*/ 75 w 601"/>
                <a:gd name="T55" fmla="*/ 403 h 601"/>
                <a:gd name="T56" fmla="*/ 87 w 601"/>
                <a:gd name="T57" fmla="*/ 426 h 601"/>
                <a:gd name="T58" fmla="*/ 101 w 601"/>
                <a:gd name="T59" fmla="*/ 447 h 601"/>
                <a:gd name="T60" fmla="*/ 448 w 601"/>
                <a:gd name="T61" fmla="*/ 101 h 601"/>
                <a:gd name="T62" fmla="*/ 444 w 601"/>
                <a:gd name="T63" fmla="*/ 99 h 601"/>
                <a:gd name="T64" fmla="*/ 422 w 601"/>
                <a:gd name="T65" fmla="*/ 85 h 601"/>
                <a:gd name="T66" fmla="*/ 399 w 601"/>
                <a:gd name="T67" fmla="*/ 73 h 601"/>
                <a:gd name="T68" fmla="*/ 375 w 601"/>
                <a:gd name="T69" fmla="*/ 64 h 601"/>
                <a:gd name="T70" fmla="*/ 350 w 601"/>
                <a:gd name="T71" fmla="*/ 58 h 601"/>
                <a:gd name="T72" fmla="*/ 324 w 601"/>
                <a:gd name="T73" fmla="*/ 54 h 601"/>
                <a:gd name="T74" fmla="*/ 298 w 601"/>
                <a:gd name="T75" fmla="*/ 53 h 601"/>
                <a:gd name="T76" fmla="*/ 273 w 601"/>
                <a:gd name="T77" fmla="*/ 54 h 601"/>
                <a:gd name="T78" fmla="*/ 247 w 601"/>
                <a:gd name="T79" fmla="*/ 58 h 601"/>
                <a:gd name="T80" fmla="*/ 222 w 601"/>
                <a:gd name="T81" fmla="*/ 65 h 601"/>
                <a:gd name="T82" fmla="*/ 198 w 601"/>
                <a:gd name="T83" fmla="*/ 75 h 601"/>
                <a:gd name="T84" fmla="*/ 175 w 601"/>
                <a:gd name="T85" fmla="*/ 87 h 601"/>
                <a:gd name="T86" fmla="*/ 153 w 601"/>
                <a:gd name="T87" fmla="*/ 101 h 601"/>
                <a:gd name="T88" fmla="*/ 543 w 601"/>
                <a:gd name="T89" fmla="*/ 251 h 601"/>
                <a:gd name="T90" fmla="*/ 542 w 601"/>
                <a:gd name="T91" fmla="*/ 247 h 601"/>
                <a:gd name="T92" fmla="*/ 535 w 601"/>
                <a:gd name="T93" fmla="*/ 222 h 601"/>
                <a:gd name="T94" fmla="*/ 526 w 601"/>
                <a:gd name="T95" fmla="*/ 198 h 601"/>
                <a:gd name="T96" fmla="*/ 514 w 601"/>
                <a:gd name="T97" fmla="*/ 175 h 601"/>
                <a:gd name="T98" fmla="*/ 499 w 601"/>
                <a:gd name="T99" fmla="*/ 153 h 601"/>
                <a:gd name="T100" fmla="*/ 499 w 601"/>
                <a:gd name="T101" fmla="*/ 447 h 601"/>
                <a:gd name="T102" fmla="*/ 502 w 601"/>
                <a:gd name="T103" fmla="*/ 444 h 601"/>
                <a:gd name="T104" fmla="*/ 516 w 601"/>
                <a:gd name="T105" fmla="*/ 422 h 601"/>
                <a:gd name="T106" fmla="*/ 527 w 601"/>
                <a:gd name="T107" fmla="*/ 399 h 601"/>
                <a:gd name="T108" fmla="*/ 537 w 601"/>
                <a:gd name="T109" fmla="*/ 375 h 601"/>
                <a:gd name="T110" fmla="*/ 543 w 601"/>
                <a:gd name="T111" fmla="*/ 350 h 601"/>
                <a:gd name="T112" fmla="*/ 547 w 601"/>
                <a:gd name="T113" fmla="*/ 324 h 601"/>
                <a:gd name="T114" fmla="*/ 548 w 601"/>
                <a:gd name="T115" fmla="*/ 298 h 601"/>
                <a:gd name="T116" fmla="*/ 519 w 601"/>
                <a:gd name="T117" fmla="*/ 100 h 601"/>
                <a:gd name="T118" fmla="*/ 101 w 601"/>
                <a:gd name="T119" fmla="*/ 81 h 601"/>
                <a:gd name="T120" fmla="*/ 82 w 601"/>
                <a:gd name="T121" fmla="*/ 500 h 601"/>
                <a:gd name="T122" fmla="*/ 500 w 601"/>
                <a:gd name="T123" fmla="*/ 519 h 6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601" h="601">
                  <a:moveTo>
                    <a:pt x="300" y="0"/>
                  </a:moveTo>
                  <a:cubicBezTo>
                    <a:pt x="135" y="0"/>
                    <a:pt x="0" y="134"/>
                    <a:pt x="0" y="300"/>
                  </a:cubicBezTo>
                  <a:cubicBezTo>
                    <a:pt x="0" y="466"/>
                    <a:pt x="135" y="601"/>
                    <a:pt x="300" y="601"/>
                  </a:cubicBezTo>
                  <a:cubicBezTo>
                    <a:pt x="466" y="601"/>
                    <a:pt x="601" y="466"/>
                    <a:pt x="601" y="300"/>
                  </a:cubicBezTo>
                  <a:cubicBezTo>
                    <a:pt x="601" y="134"/>
                    <a:pt x="466" y="0"/>
                    <a:pt x="300" y="0"/>
                  </a:cubicBezTo>
                  <a:close/>
                  <a:moveTo>
                    <a:pt x="153" y="499"/>
                  </a:moveTo>
                  <a:cubicBezTo>
                    <a:pt x="125" y="539"/>
                    <a:pt x="125" y="539"/>
                    <a:pt x="125" y="539"/>
                  </a:cubicBezTo>
                  <a:cubicBezTo>
                    <a:pt x="117" y="533"/>
                    <a:pt x="110" y="528"/>
                    <a:pt x="104" y="522"/>
                  </a:cubicBezTo>
                  <a:cubicBezTo>
                    <a:pt x="136" y="485"/>
                    <a:pt x="136" y="485"/>
                    <a:pt x="136" y="485"/>
                  </a:cubicBezTo>
                  <a:cubicBezTo>
                    <a:pt x="142" y="490"/>
                    <a:pt x="148" y="495"/>
                    <a:pt x="153" y="499"/>
                  </a:cubicBezTo>
                  <a:close/>
                  <a:moveTo>
                    <a:pt x="157" y="501"/>
                  </a:moveTo>
                  <a:cubicBezTo>
                    <a:pt x="163" y="506"/>
                    <a:pt x="169" y="510"/>
                    <a:pt x="175" y="513"/>
                  </a:cubicBezTo>
                  <a:cubicBezTo>
                    <a:pt x="151" y="556"/>
                    <a:pt x="151" y="556"/>
                    <a:pt x="151" y="556"/>
                  </a:cubicBezTo>
                  <a:cubicBezTo>
                    <a:pt x="143" y="551"/>
                    <a:pt x="135" y="546"/>
                    <a:pt x="128" y="541"/>
                  </a:cubicBezTo>
                  <a:lnTo>
                    <a:pt x="157" y="501"/>
                  </a:lnTo>
                  <a:close/>
                  <a:moveTo>
                    <a:pt x="178" y="515"/>
                  </a:moveTo>
                  <a:cubicBezTo>
                    <a:pt x="185" y="519"/>
                    <a:pt x="191" y="522"/>
                    <a:pt x="198" y="525"/>
                  </a:cubicBezTo>
                  <a:cubicBezTo>
                    <a:pt x="178" y="570"/>
                    <a:pt x="178" y="570"/>
                    <a:pt x="178" y="570"/>
                  </a:cubicBezTo>
                  <a:cubicBezTo>
                    <a:pt x="170" y="566"/>
                    <a:pt x="162" y="562"/>
                    <a:pt x="154" y="558"/>
                  </a:cubicBezTo>
                  <a:lnTo>
                    <a:pt x="178" y="515"/>
                  </a:lnTo>
                  <a:close/>
                  <a:moveTo>
                    <a:pt x="202" y="527"/>
                  </a:moveTo>
                  <a:cubicBezTo>
                    <a:pt x="208" y="530"/>
                    <a:pt x="215" y="533"/>
                    <a:pt x="222" y="535"/>
                  </a:cubicBezTo>
                  <a:cubicBezTo>
                    <a:pt x="207" y="581"/>
                    <a:pt x="207" y="581"/>
                    <a:pt x="207" y="581"/>
                  </a:cubicBezTo>
                  <a:cubicBezTo>
                    <a:pt x="198" y="579"/>
                    <a:pt x="190" y="575"/>
                    <a:pt x="182" y="572"/>
                  </a:cubicBezTo>
                  <a:lnTo>
                    <a:pt x="202" y="527"/>
                  </a:lnTo>
                  <a:close/>
                  <a:moveTo>
                    <a:pt x="226" y="536"/>
                  </a:moveTo>
                  <a:cubicBezTo>
                    <a:pt x="233" y="538"/>
                    <a:pt x="240" y="540"/>
                    <a:pt x="247" y="542"/>
                  </a:cubicBezTo>
                  <a:cubicBezTo>
                    <a:pt x="237" y="590"/>
                    <a:pt x="237" y="590"/>
                    <a:pt x="237" y="590"/>
                  </a:cubicBezTo>
                  <a:cubicBezTo>
                    <a:pt x="228" y="588"/>
                    <a:pt x="219" y="585"/>
                    <a:pt x="211" y="583"/>
                  </a:cubicBezTo>
                  <a:lnTo>
                    <a:pt x="226" y="536"/>
                  </a:lnTo>
                  <a:close/>
                  <a:moveTo>
                    <a:pt x="251" y="543"/>
                  </a:moveTo>
                  <a:cubicBezTo>
                    <a:pt x="258" y="544"/>
                    <a:pt x="265" y="545"/>
                    <a:pt x="273" y="546"/>
                  </a:cubicBezTo>
                  <a:cubicBezTo>
                    <a:pt x="267" y="595"/>
                    <a:pt x="267" y="595"/>
                    <a:pt x="267" y="595"/>
                  </a:cubicBezTo>
                  <a:cubicBezTo>
                    <a:pt x="258" y="594"/>
                    <a:pt x="250" y="592"/>
                    <a:pt x="241" y="591"/>
                  </a:cubicBezTo>
                  <a:lnTo>
                    <a:pt x="251" y="543"/>
                  </a:lnTo>
                  <a:close/>
                  <a:moveTo>
                    <a:pt x="277" y="547"/>
                  </a:moveTo>
                  <a:cubicBezTo>
                    <a:pt x="284" y="547"/>
                    <a:pt x="291" y="548"/>
                    <a:pt x="298" y="548"/>
                  </a:cubicBezTo>
                  <a:cubicBezTo>
                    <a:pt x="298" y="597"/>
                    <a:pt x="298" y="597"/>
                    <a:pt x="298" y="597"/>
                  </a:cubicBezTo>
                  <a:cubicBezTo>
                    <a:pt x="289" y="597"/>
                    <a:pt x="280" y="596"/>
                    <a:pt x="271" y="595"/>
                  </a:cubicBezTo>
                  <a:lnTo>
                    <a:pt x="277" y="547"/>
                  </a:lnTo>
                  <a:close/>
                  <a:moveTo>
                    <a:pt x="302" y="548"/>
                  </a:moveTo>
                  <a:cubicBezTo>
                    <a:pt x="310" y="548"/>
                    <a:pt x="317" y="547"/>
                    <a:pt x="324" y="547"/>
                  </a:cubicBezTo>
                  <a:cubicBezTo>
                    <a:pt x="329" y="595"/>
                    <a:pt x="329" y="595"/>
                    <a:pt x="329" y="595"/>
                  </a:cubicBezTo>
                  <a:cubicBezTo>
                    <a:pt x="321" y="596"/>
                    <a:pt x="312" y="597"/>
                    <a:pt x="302" y="597"/>
                  </a:cubicBezTo>
                  <a:lnTo>
                    <a:pt x="302" y="548"/>
                  </a:lnTo>
                  <a:close/>
                  <a:moveTo>
                    <a:pt x="328" y="546"/>
                  </a:moveTo>
                  <a:cubicBezTo>
                    <a:pt x="336" y="545"/>
                    <a:pt x="343" y="544"/>
                    <a:pt x="350" y="543"/>
                  </a:cubicBezTo>
                  <a:cubicBezTo>
                    <a:pt x="360" y="591"/>
                    <a:pt x="360" y="591"/>
                    <a:pt x="360" y="591"/>
                  </a:cubicBezTo>
                  <a:cubicBezTo>
                    <a:pt x="351" y="592"/>
                    <a:pt x="342" y="594"/>
                    <a:pt x="333" y="595"/>
                  </a:cubicBezTo>
                  <a:lnTo>
                    <a:pt x="328" y="546"/>
                  </a:lnTo>
                  <a:close/>
                  <a:moveTo>
                    <a:pt x="354" y="542"/>
                  </a:moveTo>
                  <a:cubicBezTo>
                    <a:pt x="361" y="540"/>
                    <a:pt x="368" y="538"/>
                    <a:pt x="375" y="536"/>
                  </a:cubicBezTo>
                  <a:cubicBezTo>
                    <a:pt x="390" y="583"/>
                    <a:pt x="390" y="583"/>
                    <a:pt x="390" y="583"/>
                  </a:cubicBezTo>
                  <a:cubicBezTo>
                    <a:pt x="382" y="585"/>
                    <a:pt x="373" y="588"/>
                    <a:pt x="364" y="590"/>
                  </a:cubicBezTo>
                  <a:lnTo>
                    <a:pt x="354" y="542"/>
                  </a:lnTo>
                  <a:close/>
                  <a:moveTo>
                    <a:pt x="379" y="535"/>
                  </a:moveTo>
                  <a:cubicBezTo>
                    <a:pt x="386" y="533"/>
                    <a:pt x="393" y="530"/>
                    <a:pt x="399" y="527"/>
                  </a:cubicBezTo>
                  <a:cubicBezTo>
                    <a:pt x="419" y="572"/>
                    <a:pt x="419" y="572"/>
                    <a:pt x="419" y="572"/>
                  </a:cubicBezTo>
                  <a:cubicBezTo>
                    <a:pt x="411" y="575"/>
                    <a:pt x="403" y="579"/>
                    <a:pt x="394" y="581"/>
                  </a:cubicBezTo>
                  <a:lnTo>
                    <a:pt x="379" y="535"/>
                  </a:lnTo>
                  <a:close/>
                  <a:moveTo>
                    <a:pt x="403" y="525"/>
                  </a:moveTo>
                  <a:cubicBezTo>
                    <a:pt x="410" y="522"/>
                    <a:pt x="416" y="519"/>
                    <a:pt x="422" y="515"/>
                  </a:cubicBezTo>
                  <a:cubicBezTo>
                    <a:pt x="447" y="558"/>
                    <a:pt x="447" y="558"/>
                    <a:pt x="447" y="558"/>
                  </a:cubicBezTo>
                  <a:cubicBezTo>
                    <a:pt x="439" y="562"/>
                    <a:pt x="431" y="566"/>
                    <a:pt x="423" y="570"/>
                  </a:cubicBezTo>
                  <a:lnTo>
                    <a:pt x="403" y="525"/>
                  </a:lnTo>
                  <a:close/>
                  <a:moveTo>
                    <a:pt x="426" y="513"/>
                  </a:moveTo>
                  <a:cubicBezTo>
                    <a:pt x="432" y="510"/>
                    <a:pt x="438" y="506"/>
                    <a:pt x="444" y="501"/>
                  </a:cubicBezTo>
                  <a:cubicBezTo>
                    <a:pt x="473" y="541"/>
                    <a:pt x="473" y="541"/>
                    <a:pt x="473" y="541"/>
                  </a:cubicBezTo>
                  <a:cubicBezTo>
                    <a:pt x="466" y="546"/>
                    <a:pt x="458" y="551"/>
                    <a:pt x="450" y="556"/>
                  </a:cubicBezTo>
                  <a:lnTo>
                    <a:pt x="426" y="513"/>
                  </a:lnTo>
                  <a:close/>
                  <a:moveTo>
                    <a:pt x="448" y="499"/>
                  </a:moveTo>
                  <a:cubicBezTo>
                    <a:pt x="453" y="495"/>
                    <a:pt x="459" y="490"/>
                    <a:pt x="465" y="485"/>
                  </a:cubicBezTo>
                  <a:cubicBezTo>
                    <a:pt x="497" y="522"/>
                    <a:pt x="497" y="522"/>
                    <a:pt x="497" y="522"/>
                  </a:cubicBezTo>
                  <a:cubicBezTo>
                    <a:pt x="491" y="528"/>
                    <a:pt x="484" y="533"/>
                    <a:pt x="476" y="539"/>
                  </a:cubicBezTo>
                  <a:lnTo>
                    <a:pt x="448" y="499"/>
                  </a:lnTo>
                  <a:close/>
                  <a:moveTo>
                    <a:pt x="300" y="544"/>
                  </a:moveTo>
                  <a:cubicBezTo>
                    <a:pt x="166" y="544"/>
                    <a:pt x="57" y="434"/>
                    <a:pt x="57" y="300"/>
                  </a:cubicBezTo>
                  <a:cubicBezTo>
                    <a:pt x="57" y="166"/>
                    <a:pt x="166" y="57"/>
                    <a:pt x="300" y="57"/>
                  </a:cubicBezTo>
                  <a:cubicBezTo>
                    <a:pt x="435" y="57"/>
                    <a:pt x="544" y="166"/>
                    <a:pt x="544" y="300"/>
                  </a:cubicBezTo>
                  <a:cubicBezTo>
                    <a:pt x="544" y="434"/>
                    <a:pt x="435" y="544"/>
                    <a:pt x="300" y="544"/>
                  </a:cubicBezTo>
                  <a:close/>
                  <a:moveTo>
                    <a:pt x="101" y="153"/>
                  </a:moveTo>
                  <a:cubicBezTo>
                    <a:pt x="62" y="124"/>
                    <a:pt x="62" y="124"/>
                    <a:pt x="62" y="124"/>
                  </a:cubicBezTo>
                  <a:cubicBezTo>
                    <a:pt x="67" y="117"/>
                    <a:pt x="73" y="110"/>
                    <a:pt x="79" y="103"/>
                  </a:cubicBezTo>
                  <a:cubicBezTo>
                    <a:pt x="115" y="136"/>
                    <a:pt x="115" y="136"/>
                    <a:pt x="115" y="136"/>
                  </a:cubicBezTo>
                  <a:cubicBezTo>
                    <a:pt x="110" y="142"/>
                    <a:pt x="106" y="147"/>
                    <a:pt x="101" y="153"/>
                  </a:cubicBezTo>
                  <a:close/>
                  <a:moveTo>
                    <a:pt x="99" y="156"/>
                  </a:moveTo>
                  <a:cubicBezTo>
                    <a:pt x="95" y="162"/>
                    <a:pt x="91" y="168"/>
                    <a:pt x="87" y="175"/>
                  </a:cubicBezTo>
                  <a:cubicBezTo>
                    <a:pt x="45" y="150"/>
                    <a:pt x="45" y="150"/>
                    <a:pt x="45" y="150"/>
                  </a:cubicBezTo>
                  <a:cubicBezTo>
                    <a:pt x="49" y="142"/>
                    <a:pt x="54" y="135"/>
                    <a:pt x="60" y="128"/>
                  </a:cubicBezTo>
                  <a:lnTo>
                    <a:pt x="99" y="156"/>
                  </a:lnTo>
                  <a:close/>
                  <a:moveTo>
                    <a:pt x="85" y="178"/>
                  </a:moveTo>
                  <a:cubicBezTo>
                    <a:pt x="82" y="184"/>
                    <a:pt x="78" y="191"/>
                    <a:pt x="75" y="198"/>
                  </a:cubicBezTo>
                  <a:cubicBezTo>
                    <a:pt x="30" y="178"/>
                    <a:pt x="30" y="178"/>
                    <a:pt x="30" y="178"/>
                  </a:cubicBezTo>
                  <a:cubicBezTo>
                    <a:pt x="34" y="170"/>
                    <a:pt x="38" y="162"/>
                    <a:pt x="43" y="154"/>
                  </a:cubicBezTo>
                  <a:lnTo>
                    <a:pt x="85" y="178"/>
                  </a:lnTo>
                  <a:close/>
                  <a:moveTo>
                    <a:pt x="74" y="201"/>
                  </a:moveTo>
                  <a:cubicBezTo>
                    <a:pt x="71" y="208"/>
                    <a:pt x="68" y="215"/>
                    <a:pt x="66" y="222"/>
                  </a:cubicBezTo>
                  <a:cubicBezTo>
                    <a:pt x="19" y="207"/>
                    <a:pt x="19" y="207"/>
                    <a:pt x="19" y="207"/>
                  </a:cubicBezTo>
                  <a:cubicBezTo>
                    <a:pt x="22" y="198"/>
                    <a:pt x="25" y="190"/>
                    <a:pt x="29" y="181"/>
                  </a:cubicBezTo>
                  <a:lnTo>
                    <a:pt x="74" y="201"/>
                  </a:lnTo>
                  <a:close/>
                  <a:moveTo>
                    <a:pt x="64" y="226"/>
                  </a:moveTo>
                  <a:cubicBezTo>
                    <a:pt x="62" y="232"/>
                    <a:pt x="60" y="240"/>
                    <a:pt x="59" y="247"/>
                  </a:cubicBezTo>
                  <a:cubicBezTo>
                    <a:pt x="11" y="237"/>
                    <a:pt x="11" y="237"/>
                    <a:pt x="11" y="237"/>
                  </a:cubicBezTo>
                  <a:cubicBezTo>
                    <a:pt x="13" y="228"/>
                    <a:pt x="15" y="219"/>
                    <a:pt x="18" y="210"/>
                  </a:cubicBezTo>
                  <a:lnTo>
                    <a:pt x="64" y="226"/>
                  </a:lnTo>
                  <a:close/>
                  <a:moveTo>
                    <a:pt x="58" y="251"/>
                  </a:moveTo>
                  <a:cubicBezTo>
                    <a:pt x="56" y="258"/>
                    <a:pt x="55" y="265"/>
                    <a:pt x="54" y="272"/>
                  </a:cubicBezTo>
                  <a:cubicBezTo>
                    <a:pt x="6" y="267"/>
                    <a:pt x="6" y="267"/>
                    <a:pt x="6" y="267"/>
                  </a:cubicBezTo>
                  <a:cubicBezTo>
                    <a:pt x="7" y="258"/>
                    <a:pt x="8" y="249"/>
                    <a:pt x="10" y="240"/>
                  </a:cubicBezTo>
                  <a:lnTo>
                    <a:pt x="58" y="251"/>
                  </a:lnTo>
                  <a:close/>
                  <a:moveTo>
                    <a:pt x="54" y="276"/>
                  </a:moveTo>
                  <a:cubicBezTo>
                    <a:pt x="53" y="283"/>
                    <a:pt x="53" y="291"/>
                    <a:pt x="53" y="298"/>
                  </a:cubicBezTo>
                  <a:cubicBezTo>
                    <a:pt x="4" y="298"/>
                    <a:pt x="4" y="298"/>
                    <a:pt x="4" y="298"/>
                  </a:cubicBezTo>
                  <a:cubicBezTo>
                    <a:pt x="4" y="289"/>
                    <a:pt x="5" y="280"/>
                    <a:pt x="5" y="271"/>
                  </a:cubicBezTo>
                  <a:lnTo>
                    <a:pt x="54" y="276"/>
                  </a:lnTo>
                  <a:close/>
                  <a:moveTo>
                    <a:pt x="53" y="302"/>
                  </a:moveTo>
                  <a:cubicBezTo>
                    <a:pt x="53" y="310"/>
                    <a:pt x="53" y="317"/>
                    <a:pt x="54" y="324"/>
                  </a:cubicBezTo>
                  <a:cubicBezTo>
                    <a:pt x="5" y="329"/>
                    <a:pt x="5" y="329"/>
                    <a:pt x="5" y="329"/>
                  </a:cubicBezTo>
                  <a:cubicBezTo>
                    <a:pt x="5" y="320"/>
                    <a:pt x="4" y="311"/>
                    <a:pt x="4" y="302"/>
                  </a:cubicBezTo>
                  <a:lnTo>
                    <a:pt x="53" y="302"/>
                  </a:lnTo>
                  <a:close/>
                  <a:moveTo>
                    <a:pt x="54" y="328"/>
                  </a:moveTo>
                  <a:cubicBezTo>
                    <a:pt x="55" y="335"/>
                    <a:pt x="56" y="343"/>
                    <a:pt x="58" y="350"/>
                  </a:cubicBezTo>
                  <a:cubicBezTo>
                    <a:pt x="10" y="360"/>
                    <a:pt x="10" y="360"/>
                    <a:pt x="10" y="360"/>
                  </a:cubicBezTo>
                  <a:cubicBezTo>
                    <a:pt x="8" y="351"/>
                    <a:pt x="7" y="342"/>
                    <a:pt x="6" y="333"/>
                  </a:cubicBezTo>
                  <a:lnTo>
                    <a:pt x="54" y="328"/>
                  </a:lnTo>
                  <a:close/>
                  <a:moveTo>
                    <a:pt x="59" y="354"/>
                  </a:moveTo>
                  <a:cubicBezTo>
                    <a:pt x="60" y="361"/>
                    <a:pt x="62" y="368"/>
                    <a:pt x="64" y="375"/>
                  </a:cubicBezTo>
                  <a:cubicBezTo>
                    <a:pt x="18" y="390"/>
                    <a:pt x="18" y="390"/>
                    <a:pt x="18" y="390"/>
                  </a:cubicBezTo>
                  <a:cubicBezTo>
                    <a:pt x="15" y="381"/>
                    <a:pt x="13" y="373"/>
                    <a:pt x="11" y="364"/>
                  </a:cubicBezTo>
                  <a:lnTo>
                    <a:pt x="59" y="354"/>
                  </a:lnTo>
                  <a:close/>
                  <a:moveTo>
                    <a:pt x="66" y="379"/>
                  </a:moveTo>
                  <a:cubicBezTo>
                    <a:pt x="68" y="385"/>
                    <a:pt x="71" y="392"/>
                    <a:pt x="74" y="399"/>
                  </a:cubicBezTo>
                  <a:cubicBezTo>
                    <a:pt x="29" y="419"/>
                    <a:pt x="29" y="419"/>
                    <a:pt x="29" y="419"/>
                  </a:cubicBezTo>
                  <a:cubicBezTo>
                    <a:pt x="25" y="411"/>
                    <a:pt x="22" y="402"/>
                    <a:pt x="19" y="394"/>
                  </a:cubicBezTo>
                  <a:lnTo>
                    <a:pt x="66" y="379"/>
                  </a:lnTo>
                  <a:close/>
                  <a:moveTo>
                    <a:pt x="75" y="403"/>
                  </a:moveTo>
                  <a:cubicBezTo>
                    <a:pt x="78" y="409"/>
                    <a:pt x="82" y="416"/>
                    <a:pt x="85" y="422"/>
                  </a:cubicBezTo>
                  <a:cubicBezTo>
                    <a:pt x="43" y="447"/>
                    <a:pt x="43" y="447"/>
                    <a:pt x="43" y="447"/>
                  </a:cubicBezTo>
                  <a:cubicBezTo>
                    <a:pt x="38" y="439"/>
                    <a:pt x="34" y="431"/>
                    <a:pt x="30" y="423"/>
                  </a:cubicBezTo>
                  <a:lnTo>
                    <a:pt x="75" y="403"/>
                  </a:lnTo>
                  <a:close/>
                  <a:moveTo>
                    <a:pt x="87" y="426"/>
                  </a:moveTo>
                  <a:cubicBezTo>
                    <a:pt x="91" y="432"/>
                    <a:pt x="95" y="438"/>
                    <a:pt x="99" y="444"/>
                  </a:cubicBezTo>
                  <a:cubicBezTo>
                    <a:pt x="60" y="473"/>
                    <a:pt x="60" y="473"/>
                    <a:pt x="60" y="473"/>
                  </a:cubicBezTo>
                  <a:cubicBezTo>
                    <a:pt x="54" y="465"/>
                    <a:pt x="49" y="458"/>
                    <a:pt x="45" y="450"/>
                  </a:cubicBezTo>
                  <a:lnTo>
                    <a:pt x="87" y="426"/>
                  </a:lnTo>
                  <a:close/>
                  <a:moveTo>
                    <a:pt x="101" y="447"/>
                  </a:moveTo>
                  <a:cubicBezTo>
                    <a:pt x="106" y="453"/>
                    <a:pt x="110" y="459"/>
                    <a:pt x="115" y="464"/>
                  </a:cubicBezTo>
                  <a:cubicBezTo>
                    <a:pt x="79" y="497"/>
                    <a:pt x="79" y="497"/>
                    <a:pt x="79" y="497"/>
                  </a:cubicBezTo>
                  <a:cubicBezTo>
                    <a:pt x="73" y="490"/>
                    <a:pt x="67" y="483"/>
                    <a:pt x="62" y="476"/>
                  </a:cubicBezTo>
                  <a:lnTo>
                    <a:pt x="101" y="447"/>
                  </a:lnTo>
                  <a:close/>
                  <a:moveTo>
                    <a:pt x="448" y="101"/>
                  </a:moveTo>
                  <a:cubicBezTo>
                    <a:pt x="476" y="62"/>
                    <a:pt x="476" y="62"/>
                    <a:pt x="476" y="62"/>
                  </a:cubicBezTo>
                  <a:cubicBezTo>
                    <a:pt x="484" y="67"/>
                    <a:pt x="491" y="73"/>
                    <a:pt x="497" y="79"/>
                  </a:cubicBezTo>
                  <a:cubicBezTo>
                    <a:pt x="465" y="115"/>
                    <a:pt x="465" y="115"/>
                    <a:pt x="465" y="115"/>
                  </a:cubicBezTo>
                  <a:cubicBezTo>
                    <a:pt x="459" y="110"/>
                    <a:pt x="453" y="105"/>
                    <a:pt x="448" y="101"/>
                  </a:cubicBezTo>
                  <a:close/>
                  <a:moveTo>
                    <a:pt x="444" y="99"/>
                  </a:moveTo>
                  <a:cubicBezTo>
                    <a:pt x="438" y="95"/>
                    <a:pt x="432" y="91"/>
                    <a:pt x="426" y="87"/>
                  </a:cubicBezTo>
                  <a:cubicBezTo>
                    <a:pt x="450" y="44"/>
                    <a:pt x="450" y="44"/>
                    <a:pt x="450" y="44"/>
                  </a:cubicBezTo>
                  <a:cubicBezTo>
                    <a:pt x="458" y="49"/>
                    <a:pt x="466" y="54"/>
                    <a:pt x="473" y="59"/>
                  </a:cubicBezTo>
                  <a:lnTo>
                    <a:pt x="444" y="99"/>
                  </a:lnTo>
                  <a:close/>
                  <a:moveTo>
                    <a:pt x="422" y="85"/>
                  </a:moveTo>
                  <a:cubicBezTo>
                    <a:pt x="416" y="81"/>
                    <a:pt x="410" y="78"/>
                    <a:pt x="403" y="75"/>
                  </a:cubicBezTo>
                  <a:cubicBezTo>
                    <a:pt x="423" y="30"/>
                    <a:pt x="423" y="30"/>
                    <a:pt x="423" y="30"/>
                  </a:cubicBezTo>
                  <a:cubicBezTo>
                    <a:pt x="431" y="34"/>
                    <a:pt x="439" y="38"/>
                    <a:pt x="447" y="42"/>
                  </a:cubicBezTo>
                  <a:lnTo>
                    <a:pt x="422" y="85"/>
                  </a:lnTo>
                  <a:close/>
                  <a:moveTo>
                    <a:pt x="399" y="73"/>
                  </a:moveTo>
                  <a:cubicBezTo>
                    <a:pt x="393" y="70"/>
                    <a:pt x="386" y="68"/>
                    <a:pt x="379" y="65"/>
                  </a:cubicBezTo>
                  <a:cubicBezTo>
                    <a:pt x="394" y="19"/>
                    <a:pt x="394" y="19"/>
                    <a:pt x="394" y="19"/>
                  </a:cubicBezTo>
                  <a:cubicBezTo>
                    <a:pt x="403" y="22"/>
                    <a:pt x="411" y="25"/>
                    <a:pt x="419" y="29"/>
                  </a:cubicBezTo>
                  <a:lnTo>
                    <a:pt x="399" y="73"/>
                  </a:lnTo>
                  <a:close/>
                  <a:moveTo>
                    <a:pt x="375" y="64"/>
                  </a:moveTo>
                  <a:cubicBezTo>
                    <a:pt x="368" y="62"/>
                    <a:pt x="361" y="60"/>
                    <a:pt x="354" y="58"/>
                  </a:cubicBezTo>
                  <a:cubicBezTo>
                    <a:pt x="364" y="11"/>
                    <a:pt x="364" y="11"/>
                    <a:pt x="364" y="11"/>
                  </a:cubicBezTo>
                  <a:cubicBezTo>
                    <a:pt x="373" y="13"/>
                    <a:pt x="382" y="15"/>
                    <a:pt x="390" y="18"/>
                  </a:cubicBezTo>
                  <a:lnTo>
                    <a:pt x="375" y="64"/>
                  </a:lnTo>
                  <a:close/>
                  <a:moveTo>
                    <a:pt x="350" y="58"/>
                  </a:moveTo>
                  <a:cubicBezTo>
                    <a:pt x="343" y="56"/>
                    <a:pt x="336" y="55"/>
                    <a:pt x="328" y="54"/>
                  </a:cubicBezTo>
                  <a:cubicBezTo>
                    <a:pt x="333" y="6"/>
                    <a:pt x="333" y="6"/>
                    <a:pt x="333" y="6"/>
                  </a:cubicBezTo>
                  <a:cubicBezTo>
                    <a:pt x="342" y="7"/>
                    <a:pt x="351" y="8"/>
                    <a:pt x="360" y="10"/>
                  </a:cubicBezTo>
                  <a:lnTo>
                    <a:pt x="350" y="58"/>
                  </a:lnTo>
                  <a:close/>
                  <a:moveTo>
                    <a:pt x="324" y="54"/>
                  </a:moveTo>
                  <a:cubicBezTo>
                    <a:pt x="317" y="53"/>
                    <a:pt x="310" y="53"/>
                    <a:pt x="302" y="53"/>
                  </a:cubicBezTo>
                  <a:cubicBezTo>
                    <a:pt x="302" y="4"/>
                    <a:pt x="302" y="4"/>
                    <a:pt x="302" y="4"/>
                  </a:cubicBezTo>
                  <a:cubicBezTo>
                    <a:pt x="312" y="4"/>
                    <a:pt x="321" y="4"/>
                    <a:pt x="329" y="5"/>
                  </a:cubicBezTo>
                  <a:lnTo>
                    <a:pt x="324" y="54"/>
                  </a:lnTo>
                  <a:close/>
                  <a:moveTo>
                    <a:pt x="298" y="53"/>
                  </a:moveTo>
                  <a:cubicBezTo>
                    <a:pt x="291" y="53"/>
                    <a:pt x="284" y="53"/>
                    <a:pt x="277" y="54"/>
                  </a:cubicBezTo>
                  <a:cubicBezTo>
                    <a:pt x="271" y="5"/>
                    <a:pt x="271" y="5"/>
                    <a:pt x="271" y="5"/>
                  </a:cubicBezTo>
                  <a:cubicBezTo>
                    <a:pt x="280" y="4"/>
                    <a:pt x="289" y="4"/>
                    <a:pt x="298" y="4"/>
                  </a:cubicBezTo>
                  <a:lnTo>
                    <a:pt x="298" y="53"/>
                  </a:lnTo>
                  <a:close/>
                  <a:moveTo>
                    <a:pt x="273" y="54"/>
                  </a:moveTo>
                  <a:cubicBezTo>
                    <a:pt x="265" y="55"/>
                    <a:pt x="258" y="56"/>
                    <a:pt x="251" y="58"/>
                  </a:cubicBezTo>
                  <a:cubicBezTo>
                    <a:pt x="241" y="10"/>
                    <a:pt x="241" y="10"/>
                    <a:pt x="241" y="10"/>
                  </a:cubicBezTo>
                  <a:cubicBezTo>
                    <a:pt x="250" y="8"/>
                    <a:pt x="258" y="7"/>
                    <a:pt x="267" y="6"/>
                  </a:cubicBezTo>
                  <a:lnTo>
                    <a:pt x="273" y="54"/>
                  </a:lnTo>
                  <a:close/>
                  <a:moveTo>
                    <a:pt x="247" y="58"/>
                  </a:moveTo>
                  <a:cubicBezTo>
                    <a:pt x="240" y="60"/>
                    <a:pt x="233" y="62"/>
                    <a:pt x="226" y="64"/>
                  </a:cubicBezTo>
                  <a:cubicBezTo>
                    <a:pt x="211" y="18"/>
                    <a:pt x="211" y="18"/>
                    <a:pt x="211" y="18"/>
                  </a:cubicBezTo>
                  <a:cubicBezTo>
                    <a:pt x="219" y="15"/>
                    <a:pt x="228" y="13"/>
                    <a:pt x="237" y="11"/>
                  </a:cubicBezTo>
                  <a:lnTo>
                    <a:pt x="247" y="58"/>
                  </a:lnTo>
                  <a:close/>
                  <a:moveTo>
                    <a:pt x="222" y="65"/>
                  </a:moveTo>
                  <a:cubicBezTo>
                    <a:pt x="215" y="68"/>
                    <a:pt x="208" y="70"/>
                    <a:pt x="202" y="73"/>
                  </a:cubicBezTo>
                  <a:cubicBezTo>
                    <a:pt x="182" y="29"/>
                    <a:pt x="182" y="29"/>
                    <a:pt x="182" y="29"/>
                  </a:cubicBezTo>
                  <a:cubicBezTo>
                    <a:pt x="190" y="25"/>
                    <a:pt x="198" y="22"/>
                    <a:pt x="207" y="19"/>
                  </a:cubicBezTo>
                  <a:lnTo>
                    <a:pt x="222" y="65"/>
                  </a:lnTo>
                  <a:close/>
                  <a:moveTo>
                    <a:pt x="198" y="75"/>
                  </a:moveTo>
                  <a:cubicBezTo>
                    <a:pt x="191" y="78"/>
                    <a:pt x="185" y="81"/>
                    <a:pt x="178" y="85"/>
                  </a:cubicBezTo>
                  <a:cubicBezTo>
                    <a:pt x="154" y="42"/>
                    <a:pt x="154" y="42"/>
                    <a:pt x="154" y="42"/>
                  </a:cubicBezTo>
                  <a:cubicBezTo>
                    <a:pt x="162" y="38"/>
                    <a:pt x="170" y="34"/>
                    <a:pt x="178" y="30"/>
                  </a:cubicBezTo>
                  <a:lnTo>
                    <a:pt x="198" y="75"/>
                  </a:lnTo>
                  <a:close/>
                  <a:moveTo>
                    <a:pt x="175" y="87"/>
                  </a:moveTo>
                  <a:cubicBezTo>
                    <a:pt x="169" y="91"/>
                    <a:pt x="163" y="95"/>
                    <a:pt x="157" y="99"/>
                  </a:cubicBezTo>
                  <a:cubicBezTo>
                    <a:pt x="128" y="59"/>
                    <a:pt x="128" y="59"/>
                    <a:pt x="128" y="59"/>
                  </a:cubicBezTo>
                  <a:cubicBezTo>
                    <a:pt x="135" y="54"/>
                    <a:pt x="143" y="49"/>
                    <a:pt x="151" y="44"/>
                  </a:cubicBezTo>
                  <a:lnTo>
                    <a:pt x="175" y="87"/>
                  </a:lnTo>
                  <a:close/>
                  <a:moveTo>
                    <a:pt x="153" y="101"/>
                  </a:moveTo>
                  <a:cubicBezTo>
                    <a:pt x="148" y="105"/>
                    <a:pt x="142" y="110"/>
                    <a:pt x="136" y="115"/>
                  </a:cubicBezTo>
                  <a:cubicBezTo>
                    <a:pt x="104" y="79"/>
                    <a:pt x="104" y="79"/>
                    <a:pt x="104" y="79"/>
                  </a:cubicBezTo>
                  <a:cubicBezTo>
                    <a:pt x="110" y="73"/>
                    <a:pt x="117" y="67"/>
                    <a:pt x="125" y="62"/>
                  </a:cubicBezTo>
                  <a:lnTo>
                    <a:pt x="153" y="101"/>
                  </a:lnTo>
                  <a:close/>
                  <a:moveTo>
                    <a:pt x="543" y="251"/>
                  </a:moveTo>
                  <a:cubicBezTo>
                    <a:pt x="591" y="240"/>
                    <a:pt x="591" y="240"/>
                    <a:pt x="591" y="240"/>
                  </a:cubicBezTo>
                  <a:cubicBezTo>
                    <a:pt x="593" y="249"/>
                    <a:pt x="594" y="258"/>
                    <a:pt x="595" y="267"/>
                  </a:cubicBezTo>
                  <a:cubicBezTo>
                    <a:pt x="546" y="272"/>
                    <a:pt x="546" y="272"/>
                    <a:pt x="546" y="272"/>
                  </a:cubicBezTo>
                  <a:cubicBezTo>
                    <a:pt x="546" y="265"/>
                    <a:pt x="545" y="258"/>
                    <a:pt x="543" y="251"/>
                  </a:cubicBezTo>
                  <a:close/>
                  <a:moveTo>
                    <a:pt x="542" y="247"/>
                  </a:moveTo>
                  <a:cubicBezTo>
                    <a:pt x="541" y="240"/>
                    <a:pt x="539" y="232"/>
                    <a:pt x="537" y="226"/>
                  </a:cubicBezTo>
                  <a:cubicBezTo>
                    <a:pt x="583" y="210"/>
                    <a:pt x="583" y="210"/>
                    <a:pt x="583" y="210"/>
                  </a:cubicBezTo>
                  <a:cubicBezTo>
                    <a:pt x="586" y="219"/>
                    <a:pt x="588" y="228"/>
                    <a:pt x="590" y="237"/>
                  </a:cubicBezTo>
                  <a:lnTo>
                    <a:pt x="542" y="247"/>
                  </a:lnTo>
                  <a:close/>
                  <a:moveTo>
                    <a:pt x="535" y="222"/>
                  </a:moveTo>
                  <a:cubicBezTo>
                    <a:pt x="533" y="215"/>
                    <a:pt x="530" y="208"/>
                    <a:pt x="527" y="201"/>
                  </a:cubicBezTo>
                  <a:cubicBezTo>
                    <a:pt x="572" y="181"/>
                    <a:pt x="572" y="181"/>
                    <a:pt x="572" y="181"/>
                  </a:cubicBezTo>
                  <a:cubicBezTo>
                    <a:pt x="576" y="190"/>
                    <a:pt x="579" y="198"/>
                    <a:pt x="582" y="207"/>
                  </a:cubicBezTo>
                  <a:lnTo>
                    <a:pt x="535" y="222"/>
                  </a:lnTo>
                  <a:close/>
                  <a:moveTo>
                    <a:pt x="526" y="198"/>
                  </a:moveTo>
                  <a:cubicBezTo>
                    <a:pt x="523" y="191"/>
                    <a:pt x="519" y="184"/>
                    <a:pt x="516" y="178"/>
                  </a:cubicBezTo>
                  <a:cubicBezTo>
                    <a:pt x="558" y="154"/>
                    <a:pt x="558" y="154"/>
                    <a:pt x="558" y="154"/>
                  </a:cubicBezTo>
                  <a:cubicBezTo>
                    <a:pt x="563" y="162"/>
                    <a:pt x="567" y="170"/>
                    <a:pt x="570" y="178"/>
                  </a:cubicBezTo>
                  <a:lnTo>
                    <a:pt x="526" y="198"/>
                  </a:lnTo>
                  <a:close/>
                  <a:moveTo>
                    <a:pt x="514" y="175"/>
                  </a:moveTo>
                  <a:cubicBezTo>
                    <a:pt x="510" y="168"/>
                    <a:pt x="506" y="162"/>
                    <a:pt x="502" y="156"/>
                  </a:cubicBezTo>
                  <a:cubicBezTo>
                    <a:pt x="541" y="128"/>
                    <a:pt x="541" y="128"/>
                    <a:pt x="541" y="128"/>
                  </a:cubicBezTo>
                  <a:cubicBezTo>
                    <a:pt x="547" y="135"/>
                    <a:pt x="552" y="142"/>
                    <a:pt x="556" y="150"/>
                  </a:cubicBezTo>
                  <a:lnTo>
                    <a:pt x="514" y="175"/>
                  </a:lnTo>
                  <a:close/>
                  <a:moveTo>
                    <a:pt x="499" y="153"/>
                  </a:moveTo>
                  <a:cubicBezTo>
                    <a:pt x="495" y="147"/>
                    <a:pt x="491" y="142"/>
                    <a:pt x="486" y="136"/>
                  </a:cubicBezTo>
                  <a:cubicBezTo>
                    <a:pt x="522" y="103"/>
                    <a:pt x="522" y="103"/>
                    <a:pt x="522" y="103"/>
                  </a:cubicBezTo>
                  <a:cubicBezTo>
                    <a:pt x="528" y="110"/>
                    <a:pt x="534" y="117"/>
                    <a:pt x="539" y="124"/>
                  </a:cubicBezTo>
                  <a:lnTo>
                    <a:pt x="499" y="153"/>
                  </a:lnTo>
                  <a:close/>
                  <a:moveTo>
                    <a:pt x="499" y="447"/>
                  </a:moveTo>
                  <a:cubicBezTo>
                    <a:pt x="539" y="476"/>
                    <a:pt x="539" y="476"/>
                    <a:pt x="539" y="476"/>
                  </a:cubicBezTo>
                  <a:cubicBezTo>
                    <a:pt x="534" y="483"/>
                    <a:pt x="528" y="490"/>
                    <a:pt x="522" y="497"/>
                  </a:cubicBezTo>
                  <a:cubicBezTo>
                    <a:pt x="486" y="464"/>
                    <a:pt x="486" y="464"/>
                    <a:pt x="486" y="464"/>
                  </a:cubicBezTo>
                  <a:cubicBezTo>
                    <a:pt x="491" y="459"/>
                    <a:pt x="495" y="453"/>
                    <a:pt x="499" y="447"/>
                  </a:cubicBezTo>
                  <a:close/>
                  <a:moveTo>
                    <a:pt x="502" y="444"/>
                  </a:moveTo>
                  <a:cubicBezTo>
                    <a:pt x="506" y="438"/>
                    <a:pt x="510" y="432"/>
                    <a:pt x="514" y="426"/>
                  </a:cubicBezTo>
                  <a:cubicBezTo>
                    <a:pt x="556" y="450"/>
                    <a:pt x="556" y="450"/>
                    <a:pt x="556" y="450"/>
                  </a:cubicBezTo>
                  <a:cubicBezTo>
                    <a:pt x="552" y="458"/>
                    <a:pt x="547" y="465"/>
                    <a:pt x="541" y="473"/>
                  </a:cubicBezTo>
                  <a:lnTo>
                    <a:pt x="502" y="444"/>
                  </a:lnTo>
                  <a:close/>
                  <a:moveTo>
                    <a:pt x="516" y="422"/>
                  </a:moveTo>
                  <a:cubicBezTo>
                    <a:pt x="519" y="416"/>
                    <a:pt x="523" y="409"/>
                    <a:pt x="526" y="403"/>
                  </a:cubicBezTo>
                  <a:cubicBezTo>
                    <a:pt x="570" y="423"/>
                    <a:pt x="570" y="423"/>
                    <a:pt x="570" y="423"/>
                  </a:cubicBezTo>
                  <a:cubicBezTo>
                    <a:pt x="567" y="431"/>
                    <a:pt x="563" y="439"/>
                    <a:pt x="558" y="447"/>
                  </a:cubicBezTo>
                  <a:lnTo>
                    <a:pt x="516" y="422"/>
                  </a:lnTo>
                  <a:close/>
                  <a:moveTo>
                    <a:pt x="527" y="399"/>
                  </a:moveTo>
                  <a:cubicBezTo>
                    <a:pt x="530" y="392"/>
                    <a:pt x="533" y="385"/>
                    <a:pt x="535" y="379"/>
                  </a:cubicBezTo>
                  <a:cubicBezTo>
                    <a:pt x="582" y="394"/>
                    <a:pt x="582" y="394"/>
                    <a:pt x="582" y="394"/>
                  </a:cubicBezTo>
                  <a:cubicBezTo>
                    <a:pt x="579" y="402"/>
                    <a:pt x="576" y="411"/>
                    <a:pt x="572" y="419"/>
                  </a:cubicBezTo>
                  <a:lnTo>
                    <a:pt x="527" y="399"/>
                  </a:lnTo>
                  <a:close/>
                  <a:moveTo>
                    <a:pt x="537" y="375"/>
                  </a:moveTo>
                  <a:cubicBezTo>
                    <a:pt x="539" y="368"/>
                    <a:pt x="541" y="361"/>
                    <a:pt x="542" y="354"/>
                  </a:cubicBezTo>
                  <a:cubicBezTo>
                    <a:pt x="590" y="364"/>
                    <a:pt x="590" y="364"/>
                    <a:pt x="590" y="364"/>
                  </a:cubicBezTo>
                  <a:cubicBezTo>
                    <a:pt x="588" y="373"/>
                    <a:pt x="586" y="381"/>
                    <a:pt x="583" y="390"/>
                  </a:cubicBezTo>
                  <a:lnTo>
                    <a:pt x="537" y="375"/>
                  </a:lnTo>
                  <a:close/>
                  <a:moveTo>
                    <a:pt x="543" y="350"/>
                  </a:moveTo>
                  <a:cubicBezTo>
                    <a:pt x="545" y="343"/>
                    <a:pt x="546" y="335"/>
                    <a:pt x="546" y="328"/>
                  </a:cubicBezTo>
                  <a:cubicBezTo>
                    <a:pt x="595" y="333"/>
                    <a:pt x="595" y="333"/>
                    <a:pt x="595" y="333"/>
                  </a:cubicBezTo>
                  <a:cubicBezTo>
                    <a:pt x="594" y="342"/>
                    <a:pt x="593" y="351"/>
                    <a:pt x="591" y="360"/>
                  </a:cubicBezTo>
                  <a:lnTo>
                    <a:pt x="543" y="350"/>
                  </a:lnTo>
                  <a:close/>
                  <a:moveTo>
                    <a:pt x="547" y="324"/>
                  </a:moveTo>
                  <a:cubicBezTo>
                    <a:pt x="548" y="317"/>
                    <a:pt x="548" y="310"/>
                    <a:pt x="548" y="302"/>
                  </a:cubicBezTo>
                  <a:cubicBezTo>
                    <a:pt x="597" y="302"/>
                    <a:pt x="597" y="302"/>
                    <a:pt x="597" y="302"/>
                  </a:cubicBezTo>
                  <a:cubicBezTo>
                    <a:pt x="597" y="311"/>
                    <a:pt x="596" y="320"/>
                    <a:pt x="596" y="329"/>
                  </a:cubicBezTo>
                  <a:lnTo>
                    <a:pt x="547" y="324"/>
                  </a:lnTo>
                  <a:close/>
                  <a:moveTo>
                    <a:pt x="548" y="298"/>
                  </a:moveTo>
                  <a:cubicBezTo>
                    <a:pt x="548" y="291"/>
                    <a:pt x="548" y="283"/>
                    <a:pt x="547" y="276"/>
                  </a:cubicBezTo>
                  <a:cubicBezTo>
                    <a:pt x="596" y="271"/>
                    <a:pt x="596" y="271"/>
                    <a:pt x="596" y="271"/>
                  </a:cubicBezTo>
                  <a:cubicBezTo>
                    <a:pt x="596" y="280"/>
                    <a:pt x="597" y="289"/>
                    <a:pt x="597" y="298"/>
                  </a:cubicBezTo>
                  <a:lnTo>
                    <a:pt x="548" y="298"/>
                  </a:lnTo>
                  <a:close/>
                  <a:moveTo>
                    <a:pt x="519" y="100"/>
                  </a:moveTo>
                  <a:cubicBezTo>
                    <a:pt x="483" y="133"/>
                    <a:pt x="483" y="133"/>
                    <a:pt x="483" y="133"/>
                  </a:cubicBezTo>
                  <a:cubicBezTo>
                    <a:pt x="478" y="128"/>
                    <a:pt x="473" y="123"/>
                    <a:pt x="468" y="118"/>
                  </a:cubicBezTo>
                  <a:cubicBezTo>
                    <a:pt x="500" y="81"/>
                    <a:pt x="500" y="81"/>
                    <a:pt x="500" y="81"/>
                  </a:cubicBezTo>
                  <a:cubicBezTo>
                    <a:pt x="507" y="87"/>
                    <a:pt x="513" y="94"/>
                    <a:pt x="519" y="100"/>
                  </a:cubicBezTo>
                  <a:close/>
                  <a:moveTo>
                    <a:pt x="101" y="81"/>
                  </a:moveTo>
                  <a:cubicBezTo>
                    <a:pt x="133" y="118"/>
                    <a:pt x="133" y="118"/>
                    <a:pt x="133" y="118"/>
                  </a:cubicBezTo>
                  <a:cubicBezTo>
                    <a:pt x="128" y="123"/>
                    <a:pt x="123" y="128"/>
                    <a:pt x="118" y="133"/>
                  </a:cubicBezTo>
                  <a:cubicBezTo>
                    <a:pt x="82" y="100"/>
                    <a:pt x="82" y="100"/>
                    <a:pt x="82" y="100"/>
                  </a:cubicBezTo>
                  <a:cubicBezTo>
                    <a:pt x="88" y="94"/>
                    <a:pt x="94" y="87"/>
                    <a:pt x="101" y="81"/>
                  </a:cubicBezTo>
                  <a:close/>
                  <a:moveTo>
                    <a:pt x="82" y="500"/>
                  </a:moveTo>
                  <a:cubicBezTo>
                    <a:pt x="118" y="467"/>
                    <a:pt x="118" y="467"/>
                    <a:pt x="118" y="467"/>
                  </a:cubicBezTo>
                  <a:cubicBezTo>
                    <a:pt x="123" y="473"/>
                    <a:pt x="128" y="478"/>
                    <a:pt x="133" y="483"/>
                  </a:cubicBezTo>
                  <a:cubicBezTo>
                    <a:pt x="101" y="519"/>
                    <a:pt x="101" y="519"/>
                    <a:pt x="101" y="519"/>
                  </a:cubicBezTo>
                  <a:cubicBezTo>
                    <a:pt x="94" y="513"/>
                    <a:pt x="88" y="507"/>
                    <a:pt x="82" y="500"/>
                  </a:cubicBezTo>
                  <a:close/>
                  <a:moveTo>
                    <a:pt x="500" y="519"/>
                  </a:moveTo>
                  <a:cubicBezTo>
                    <a:pt x="468" y="483"/>
                    <a:pt x="468" y="483"/>
                    <a:pt x="468" y="483"/>
                  </a:cubicBezTo>
                  <a:cubicBezTo>
                    <a:pt x="473" y="478"/>
                    <a:pt x="478" y="473"/>
                    <a:pt x="483" y="467"/>
                  </a:cubicBezTo>
                  <a:cubicBezTo>
                    <a:pt x="519" y="500"/>
                    <a:pt x="519" y="500"/>
                    <a:pt x="519" y="500"/>
                  </a:cubicBezTo>
                  <a:cubicBezTo>
                    <a:pt x="513" y="507"/>
                    <a:pt x="507" y="513"/>
                    <a:pt x="500" y="519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en-US" sz="1351">
                <a:cs typeface="+mn-ea"/>
                <a:sym typeface="+mn-lt"/>
              </a:endParaRPr>
            </a:p>
          </p:txBody>
        </p:sp>
        <p:sp>
          <p:nvSpPr>
            <p:cNvPr id="8" name="Freeform 8"/>
            <p:cNvSpPr>
              <a:spLocks/>
            </p:cNvSpPr>
            <p:nvPr/>
          </p:nvSpPr>
          <p:spPr bwMode="auto">
            <a:xfrm>
              <a:off x="2062163" y="2862263"/>
              <a:ext cx="1860550" cy="1865312"/>
            </a:xfrm>
            <a:custGeom>
              <a:avLst/>
              <a:gdLst>
                <a:gd name="T0" fmla="*/ 738 w 1172"/>
                <a:gd name="T1" fmla="*/ 588 h 1175"/>
                <a:gd name="T2" fmla="*/ 1172 w 1172"/>
                <a:gd name="T3" fmla="*/ 0 h 1175"/>
                <a:gd name="T4" fmla="*/ 584 w 1172"/>
                <a:gd name="T5" fmla="*/ 436 h 1175"/>
                <a:gd name="T6" fmla="*/ 0 w 1172"/>
                <a:gd name="T7" fmla="*/ 0 h 1175"/>
                <a:gd name="T8" fmla="*/ 433 w 1172"/>
                <a:gd name="T9" fmla="*/ 588 h 1175"/>
                <a:gd name="T10" fmla="*/ 0 w 1172"/>
                <a:gd name="T11" fmla="*/ 1175 h 1175"/>
                <a:gd name="T12" fmla="*/ 584 w 1172"/>
                <a:gd name="T13" fmla="*/ 739 h 1175"/>
                <a:gd name="T14" fmla="*/ 1172 w 1172"/>
                <a:gd name="T15" fmla="*/ 1175 h 1175"/>
                <a:gd name="T16" fmla="*/ 738 w 1172"/>
                <a:gd name="T17" fmla="*/ 588 h 1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72" h="1175">
                  <a:moveTo>
                    <a:pt x="738" y="588"/>
                  </a:moveTo>
                  <a:lnTo>
                    <a:pt x="1172" y="0"/>
                  </a:lnTo>
                  <a:lnTo>
                    <a:pt x="584" y="436"/>
                  </a:lnTo>
                  <a:lnTo>
                    <a:pt x="0" y="0"/>
                  </a:lnTo>
                  <a:lnTo>
                    <a:pt x="433" y="588"/>
                  </a:lnTo>
                  <a:lnTo>
                    <a:pt x="0" y="1175"/>
                  </a:lnTo>
                  <a:lnTo>
                    <a:pt x="584" y="739"/>
                  </a:lnTo>
                  <a:lnTo>
                    <a:pt x="1172" y="1175"/>
                  </a:lnTo>
                  <a:lnTo>
                    <a:pt x="738" y="588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en-US" sz="1351">
                <a:cs typeface="+mn-ea"/>
                <a:sym typeface="+mn-lt"/>
              </a:endParaRPr>
            </a:p>
          </p:txBody>
        </p:sp>
        <p:sp>
          <p:nvSpPr>
            <p:cNvPr id="9" name="Freeform 9"/>
            <p:cNvSpPr>
              <a:spLocks/>
            </p:cNvSpPr>
            <p:nvPr/>
          </p:nvSpPr>
          <p:spPr bwMode="auto">
            <a:xfrm>
              <a:off x="415925" y="1220788"/>
              <a:ext cx="5153025" cy="5151437"/>
            </a:xfrm>
            <a:custGeom>
              <a:avLst/>
              <a:gdLst>
                <a:gd name="T0" fmla="*/ 1832 w 3246"/>
                <a:gd name="T1" fmla="*/ 1832 h 3245"/>
                <a:gd name="T2" fmla="*/ 3246 w 3246"/>
                <a:gd name="T3" fmla="*/ 1622 h 3245"/>
                <a:gd name="T4" fmla="*/ 1832 w 3246"/>
                <a:gd name="T5" fmla="*/ 1411 h 3245"/>
                <a:gd name="T6" fmla="*/ 1621 w 3246"/>
                <a:gd name="T7" fmla="*/ 0 h 3245"/>
                <a:gd name="T8" fmla="*/ 1413 w 3246"/>
                <a:gd name="T9" fmla="*/ 1411 h 3245"/>
                <a:gd name="T10" fmla="*/ 0 w 3246"/>
                <a:gd name="T11" fmla="*/ 1622 h 3245"/>
                <a:gd name="T12" fmla="*/ 1413 w 3246"/>
                <a:gd name="T13" fmla="*/ 1832 h 3245"/>
                <a:gd name="T14" fmla="*/ 1621 w 3246"/>
                <a:gd name="T15" fmla="*/ 3245 h 3245"/>
                <a:gd name="T16" fmla="*/ 1832 w 3246"/>
                <a:gd name="T17" fmla="*/ 1832 h 3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246" h="3245">
                  <a:moveTo>
                    <a:pt x="1832" y="1832"/>
                  </a:moveTo>
                  <a:lnTo>
                    <a:pt x="3246" y="1622"/>
                  </a:lnTo>
                  <a:lnTo>
                    <a:pt x="1832" y="1411"/>
                  </a:lnTo>
                  <a:lnTo>
                    <a:pt x="1621" y="0"/>
                  </a:lnTo>
                  <a:lnTo>
                    <a:pt x="1413" y="1411"/>
                  </a:lnTo>
                  <a:lnTo>
                    <a:pt x="0" y="1622"/>
                  </a:lnTo>
                  <a:lnTo>
                    <a:pt x="1413" y="1832"/>
                  </a:lnTo>
                  <a:lnTo>
                    <a:pt x="1621" y="3245"/>
                  </a:lnTo>
                  <a:lnTo>
                    <a:pt x="1832" y="1832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en-US" sz="1351">
                <a:cs typeface="+mn-ea"/>
                <a:sym typeface="+mn-lt"/>
              </a:endParaRPr>
            </a:p>
          </p:txBody>
        </p:sp>
        <p:sp>
          <p:nvSpPr>
            <p:cNvPr id="10" name="Freeform 10"/>
            <p:cNvSpPr>
              <a:spLocks noEditPoints="1"/>
            </p:cNvSpPr>
            <p:nvPr/>
          </p:nvSpPr>
          <p:spPr bwMode="auto">
            <a:xfrm>
              <a:off x="569913" y="1371600"/>
              <a:ext cx="4843462" cy="4846637"/>
            </a:xfrm>
            <a:custGeom>
              <a:avLst/>
              <a:gdLst>
                <a:gd name="T0" fmla="*/ 1524 w 3051"/>
                <a:gd name="T1" fmla="*/ 1527 h 3053"/>
                <a:gd name="T2" fmla="*/ 1723 w 3051"/>
                <a:gd name="T3" fmla="*/ 1725 h 3053"/>
                <a:gd name="T4" fmla="*/ 1524 w 3051"/>
                <a:gd name="T5" fmla="*/ 3053 h 3053"/>
                <a:gd name="T6" fmla="*/ 1524 w 3051"/>
                <a:gd name="T7" fmla="*/ 1527 h 3053"/>
                <a:gd name="T8" fmla="*/ 3051 w 3051"/>
                <a:gd name="T9" fmla="*/ 1527 h 3053"/>
                <a:gd name="T10" fmla="*/ 1723 w 3051"/>
                <a:gd name="T11" fmla="*/ 1330 h 3053"/>
                <a:gd name="T12" fmla="*/ 1524 w 3051"/>
                <a:gd name="T13" fmla="*/ 1527 h 3053"/>
                <a:gd name="T14" fmla="*/ 1524 w 3051"/>
                <a:gd name="T15" fmla="*/ 0 h 3053"/>
                <a:gd name="T16" fmla="*/ 1328 w 3051"/>
                <a:gd name="T17" fmla="*/ 1330 h 3053"/>
                <a:gd name="T18" fmla="*/ 1524 w 3051"/>
                <a:gd name="T19" fmla="*/ 1527 h 3053"/>
                <a:gd name="T20" fmla="*/ 0 w 3051"/>
                <a:gd name="T21" fmla="*/ 1527 h 3053"/>
                <a:gd name="T22" fmla="*/ 1328 w 3051"/>
                <a:gd name="T23" fmla="*/ 1725 h 3053"/>
                <a:gd name="T24" fmla="*/ 1524 w 3051"/>
                <a:gd name="T25" fmla="*/ 1527 h 3053"/>
                <a:gd name="T26" fmla="*/ 1524 w 3051"/>
                <a:gd name="T27" fmla="*/ 1527 h 3053"/>
                <a:gd name="T28" fmla="*/ 1524 w 3051"/>
                <a:gd name="T29" fmla="*/ 1527 h 3053"/>
                <a:gd name="T30" fmla="*/ 3051 w 3051"/>
                <a:gd name="T31" fmla="*/ 1527 h 30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051" h="3053">
                  <a:moveTo>
                    <a:pt x="1524" y="1527"/>
                  </a:moveTo>
                  <a:lnTo>
                    <a:pt x="1723" y="1725"/>
                  </a:lnTo>
                  <a:lnTo>
                    <a:pt x="1524" y="3053"/>
                  </a:lnTo>
                  <a:lnTo>
                    <a:pt x="1524" y="1527"/>
                  </a:lnTo>
                  <a:close/>
                  <a:moveTo>
                    <a:pt x="3051" y="1527"/>
                  </a:moveTo>
                  <a:lnTo>
                    <a:pt x="1723" y="1330"/>
                  </a:lnTo>
                  <a:lnTo>
                    <a:pt x="1524" y="1527"/>
                  </a:lnTo>
                  <a:lnTo>
                    <a:pt x="1524" y="0"/>
                  </a:lnTo>
                  <a:lnTo>
                    <a:pt x="1328" y="1330"/>
                  </a:lnTo>
                  <a:lnTo>
                    <a:pt x="1524" y="1527"/>
                  </a:lnTo>
                  <a:lnTo>
                    <a:pt x="0" y="1527"/>
                  </a:lnTo>
                  <a:lnTo>
                    <a:pt x="1328" y="1725"/>
                  </a:lnTo>
                  <a:lnTo>
                    <a:pt x="1524" y="1527"/>
                  </a:lnTo>
                  <a:lnTo>
                    <a:pt x="1524" y="1527"/>
                  </a:lnTo>
                  <a:lnTo>
                    <a:pt x="1524" y="1527"/>
                  </a:lnTo>
                  <a:lnTo>
                    <a:pt x="3051" y="152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en-US" sz="1351">
                <a:cs typeface="+mn-ea"/>
                <a:sym typeface="+mn-lt"/>
              </a:endParaRPr>
            </a:p>
          </p:txBody>
        </p:sp>
        <p:sp>
          <p:nvSpPr>
            <p:cNvPr id="11" name="Freeform 11"/>
            <p:cNvSpPr>
              <a:spLocks noEditPoints="1"/>
            </p:cNvSpPr>
            <p:nvPr/>
          </p:nvSpPr>
          <p:spPr bwMode="auto">
            <a:xfrm>
              <a:off x="569913" y="1371600"/>
              <a:ext cx="4843462" cy="4846637"/>
            </a:xfrm>
            <a:custGeom>
              <a:avLst/>
              <a:gdLst>
                <a:gd name="T0" fmla="*/ 1328 w 3051"/>
                <a:gd name="T1" fmla="*/ 1725 h 3053"/>
                <a:gd name="T2" fmla="*/ 1524 w 3051"/>
                <a:gd name="T3" fmla="*/ 1527 h 3053"/>
                <a:gd name="T4" fmla="*/ 1524 w 3051"/>
                <a:gd name="T5" fmla="*/ 3053 h 3053"/>
                <a:gd name="T6" fmla="*/ 1328 w 3051"/>
                <a:gd name="T7" fmla="*/ 1725 h 3053"/>
                <a:gd name="T8" fmla="*/ 0 w 3051"/>
                <a:gd name="T9" fmla="*/ 1527 h 3053"/>
                <a:gd name="T10" fmla="*/ 1524 w 3051"/>
                <a:gd name="T11" fmla="*/ 1527 h 3053"/>
                <a:gd name="T12" fmla="*/ 1328 w 3051"/>
                <a:gd name="T13" fmla="*/ 1330 h 3053"/>
                <a:gd name="T14" fmla="*/ 0 w 3051"/>
                <a:gd name="T15" fmla="*/ 1527 h 3053"/>
                <a:gd name="T16" fmla="*/ 3051 w 3051"/>
                <a:gd name="T17" fmla="*/ 1527 h 3053"/>
                <a:gd name="T18" fmla="*/ 1527 w 3051"/>
                <a:gd name="T19" fmla="*/ 1527 h 3053"/>
                <a:gd name="T20" fmla="*/ 1723 w 3051"/>
                <a:gd name="T21" fmla="*/ 1330 h 3053"/>
                <a:gd name="T22" fmla="*/ 1524 w 3051"/>
                <a:gd name="T23" fmla="*/ 0 h 3053"/>
                <a:gd name="T24" fmla="*/ 1524 w 3051"/>
                <a:gd name="T25" fmla="*/ 1527 h 3053"/>
                <a:gd name="T26" fmla="*/ 1524 w 3051"/>
                <a:gd name="T27" fmla="*/ 1527 h 3053"/>
                <a:gd name="T28" fmla="*/ 1524 w 3051"/>
                <a:gd name="T29" fmla="*/ 1527 h 3053"/>
                <a:gd name="T30" fmla="*/ 1524 w 3051"/>
                <a:gd name="T31" fmla="*/ 1527 h 3053"/>
                <a:gd name="T32" fmla="*/ 1524 w 3051"/>
                <a:gd name="T33" fmla="*/ 1527 h 3053"/>
                <a:gd name="T34" fmla="*/ 1723 w 3051"/>
                <a:gd name="T35" fmla="*/ 1725 h 3053"/>
                <a:gd name="T36" fmla="*/ 3051 w 3051"/>
                <a:gd name="T37" fmla="*/ 1527 h 30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051" h="3053">
                  <a:moveTo>
                    <a:pt x="1328" y="1725"/>
                  </a:moveTo>
                  <a:lnTo>
                    <a:pt x="1524" y="1527"/>
                  </a:lnTo>
                  <a:lnTo>
                    <a:pt x="1524" y="3053"/>
                  </a:lnTo>
                  <a:lnTo>
                    <a:pt x="1328" y="1725"/>
                  </a:lnTo>
                  <a:close/>
                  <a:moveTo>
                    <a:pt x="0" y="1527"/>
                  </a:moveTo>
                  <a:lnTo>
                    <a:pt x="1524" y="1527"/>
                  </a:lnTo>
                  <a:lnTo>
                    <a:pt x="1328" y="1330"/>
                  </a:lnTo>
                  <a:lnTo>
                    <a:pt x="0" y="1527"/>
                  </a:lnTo>
                  <a:close/>
                  <a:moveTo>
                    <a:pt x="3051" y="1527"/>
                  </a:moveTo>
                  <a:lnTo>
                    <a:pt x="1527" y="1527"/>
                  </a:lnTo>
                  <a:lnTo>
                    <a:pt x="1723" y="1330"/>
                  </a:lnTo>
                  <a:lnTo>
                    <a:pt x="1524" y="0"/>
                  </a:lnTo>
                  <a:lnTo>
                    <a:pt x="1524" y="1527"/>
                  </a:lnTo>
                  <a:lnTo>
                    <a:pt x="1524" y="1527"/>
                  </a:lnTo>
                  <a:lnTo>
                    <a:pt x="1524" y="1527"/>
                  </a:lnTo>
                  <a:lnTo>
                    <a:pt x="1524" y="1527"/>
                  </a:lnTo>
                  <a:lnTo>
                    <a:pt x="1524" y="1527"/>
                  </a:lnTo>
                  <a:lnTo>
                    <a:pt x="1723" y="1725"/>
                  </a:lnTo>
                  <a:lnTo>
                    <a:pt x="3051" y="1527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en-US" sz="1351">
                <a:cs typeface="+mn-ea"/>
                <a:sym typeface="+mn-lt"/>
              </a:endParaRPr>
            </a:p>
          </p:txBody>
        </p:sp>
        <p:sp>
          <p:nvSpPr>
            <p:cNvPr id="20" name="Oval 20"/>
            <p:cNvSpPr>
              <a:spLocks noChangeArrowheads="1"/>
            </p:cNvSpPr>
            <p:nvPr/>
          </p:nvSpPr>
          <p:spPr bwMode="auto">
            <a:xfrm>
              <a:off x="2460624" y="3265488"/>
              <a:ext cx="1063625" cy="1063624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en-US" sz="1351">
                <a:cs typeface="+mn-ea"/>
                <a:sym typeface="+mn-lt"/>
              </a:endParaRPr>
            </a:p>
          </p:txBody>
        </p:sp>
      </p:grpSp>
      <p:grpSp>
        <p:nvGrpSpPr>
          <p:cNvPr id="34" name="Content 1"/>
          <p:cNvGrpSpPr/>
          <p:nvPr/>
        </p:nvGrpSpPr>
        <p:grpSpPr>
          <a:xfrm>
            <a:off x="5436852" y="3420788"/>
            <a:ext cx="2594964" cy="591742"/>
            <a:chOff x="1062957" y="4782653"/>
            <a:chExt cx="3827912" cy="788986"/>
          </a:xfrm>
        </p:grpSpPr>
        <p:sp>
          <p:nvSpPr>
            <p:cNvPr id="38" name="Title 1"/>
            <p:cNvSpPr txBox="1"/>
            <p:nvPr/>
          </p:nvSpPr>
          <p:spPr>
            <a:xfrm>
              <a:off x="1062957" y="4782653"/>
              <a:ext cx="2038926" cy="3385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50" dirty="0" err="1">
                  <a:cs typeface="+mn-ea"/>
                  <a:sym typeface="+mn-lt"/>
                </a:rPr>
                <a:t>Lorem</a:t>
              </a:r>
              <a:r>
                <a:rPr lang="en-US" sz="1050" dirty="0">
                  <a:cs typeface="+mn-ea"/>
                  <a:sym typeface="+mn-lt"/>
                </a:rPr>
                <a:t> </a:t>
              </a:r>
              <a:r>
                <a:rPr lang="en-US" sz="1050" dirty="0" err="1">
                  <a:cs typeface="+mn-ea"/>
                  <a:sym typeface="+mn-lt"/>
                </a:rPr>
                <a:t>Ipsum</a:t>
              </a:r>
              <a:endParaRPr lang="id-ID" sz="1050" dirty="0">
                <a:cs typeface="+mn-ea"/>
                <a:sym typeface="+mn-lt"/>
              </a:endParaRPr>
            </a:p>
          </p:txBody>
        </p:sp>
        <p:sp>
          <p:nvSpPr>
            <p:cNvPr id="39" name="Details 1"/>
            <p:cNvSpPr txBox="1"/>
            <p:nvPr/>
          </p:nvSpPr>
          <p:spPr>
            <a:xfrm>
              <a:off x="1062957" y="5057398"/>
              <a:ext cx="3827912" cy="514241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>
                <a:lnSpc>
                  <a:spcPts val="1200"/>
                </a:lnSpc>
              </a:pPr>
              <a:r>
                <a:rPr lang="en-US" sz="751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Your content to play here, or through paste in this box, and select only the text. Your content to play here</a:t>
              </a:r>
            </a:p>
          </p:txBody>
        </p:sp>
      </p:grpSp>
      <p:grpSp>
        <p:nvGrpSpPr>
          <p:cNvPr id="41" name="Content 2"/>
          <p:cNvGrpSpPr/>
          <p:nvPr/>
        </p:nvGrpSpPr>
        <p:grpSpPr>
          <a:xfrm>
            <a:off x="8589862" y="3420788"/>
            <a:ext cx="2594963" cy="591742"/>
            <a:chOff x="4936574" y="4800447"/>
            <a:chExt cx="3827907" cy="788986"/>
          </a:xfrm>
        </p:grpSpPr>
        <p:sp>
          <p:nvSpPr>
            <p:cNvPr id="45" name="Title 1"/>
            <p:cNvSpPr txBox="1"/>
            <p:nvPr/>
          </p:nvSpPr>
          <p:spPr>
            <a:xfrm>
              <a:off x="4936575" y="4800447"/>
              <a:ext cx="2038926" cy="3385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50" dirty="0">
                  <a:cs typeface="+mn-ea"/>
                  <a:sym typeface="+mn-lt"/>
                </a:rPr>
                <a:t>Frontal Lobe</a:t>
              </a:r>
              <a:endParaRPr lang="id-ID" sz="1050" dirty="0">
                <a:cs typeface="+mn-ea"/>
                <a:sym typeface="+mn-lt"/>
              </a:endParaRPr>
            </a:p>
          </p:txBody>
        </p:sp>
        <p:sp>
          <p:nvSpPr>
            <p:cNvPr id="46" name="Details 1"/>
            <p:cNvSpPr txBox="1"/>
            <p:nvPr/>
          </p:nvSpPr>
          <p:spPr>
            <a:xfrm>
              <a:off x="4936574" y="5075192"/>
              <a:ext cx="3827907" cy="514241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>
                <a:lnSpc>
                  <a:spcPts val="1200"/>
                </a:lnSpc>
              </a:pPr>
              <a:r>
                <a:rPr lang="en-US" sz="751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Your content to play here, or through paste in this box, and select only the text. Your content to play here</a:t>
              </a:r>
            </a:p>
          </p:txBody>
        </p:sp>
      </p:grpSp>
      <p:grpSp>
        <p:nvGrpSpPr>
          <p:cNvPr id="48" name="Content 4"/>
          <p:cNvGrpSpPr/>
          <p:nvPr/>
        </p:nvGrpSpPr>
        <p:grpSpPr>
          <a:xfrm>
            <a:off x="8588862" y="4077155"/>
            <a:ext cx="2590974" cy="591742"/>
            <a:chOff x="1062957" y="4782653"/>
            <a:chExt cx="3822026" cy="788986"/>
          </a:xfrm>
        </p:grpSpPr>
        <p:sp>
          <p:nvSpPr>
            <p:cNvPr id="52" name="Title 1"/>
            <p:cNvSpPr txBox="1"/>
            <p:nvPr/>
          </p:nvSpPr>
          <p:spPr>
            <a:xfrm>
              <a:off x="1062957" y="4782653"/>
              <a:ext cx="2038926" cy="3385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50" dirty="0">
                  <a:cs typeface="+mn-ea"/>
                  <a:sym typeface="+mn-lt"/>
                </a:rPr>
                <a:t>Parietal Lobe</a:t>
              </a:r>
              <a:endParaRPr lang="id-ID" sz="1050" dirty="0">
                <a:cs typeface="+mn-ea"/>
                <a:sym typeface="+mn-lt"/>
              </a:endParaRPr>
            </a:p>
          </p:txBody>
        </p:sp>
        <p:sp>
          <p:nvSpPr>
            <p:cNvPr id="53" name="Details 1"/>
            <p:cNvSpPr txBox="1"/>
            <p:nvPr/>
          </p:nvSpPr>
          <p:spPr>
            <a:xfrm>
              <a:off x="1062957" y="5057398"/>
              <a:ext cx="3822026" cy="514241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>
                <a:lnSpc>
                  <a:spcPts val="1200"/>
                </a:lnSpc>
              </a:pPr>
              <a:r>
                <a:rPr lang="en-US" sz="751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Your content to play here, or through paste in this box, and select only the text. Your content to play here</a:t>
              </a:r>
            </a:p>
          </p:txBody>
        </p:sp>
      </p:grpSp>
      <p:grpSp>
        <p:nvGrpSpPr>
          <p:cNvPr id="55" name="Content 3"/>
          <p:cNvGrpSpPr/>
          <p:nvPr/>
        </p:nvGrpSpPr>
        <p:grpSpPr>
          <a:xfrm>
            <a:off x="5440842" y="4078214"/>
            <a:ext cx="2590974" cy="591742"/>
            <a:chOff x="6827896" y="4782653"/>
            <a:chExt cx="3822026" cy="788986"/>
          </a:xfrm>
        </p:grpSpPr>
        <p:sp>
          <p:nvSpPr>
            <p:cNvPr id="59" name="Title 1"/>
            <p:cNvSpPr txBox="1"/>
            <p:nvPr/>
          </p:nvSpPr>
          <p:spPr>
            <a:xfrm>
              <a:off x="6827896" y="4782653"/>
              <a:ext cx="2038926" cy="3385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50" dirty="0" err="1">
                  <a:cs typeface="+mn-ea"/>
                  <a:sym typeface="+mn-lt"/>
                </a:rPr>
                <a:t>Cerebelum</a:t>
              </a:r>
              <a:endParaRPr lang="id-ID" sz="1050" dirty="0">
                <a:cs typeface="+mn-ea"/>
                <a:sym typeface="+mn-lt"/>
              </a:endParaRPr>
            </a:p>
          </p:txBody>
        </p:sp>
        <p:sp>
          <p:nvSpPr>
            <p:cNvPr id="60" name="Details 1"/>
            <p:cNvSpPr txBox="1"/>
            <p:nvPr/>
          </p:nvSpPr>
          <p:spPr>
            <a:xfrm>
              <a:off x="6827896" y="5057398"/>
              <a:ext cx="3822026" cy="514241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>
                <a:lnSpc>
                  <a:spcPts val="1200"/>
                </a:lnSpc>
              </a:pPr>
              <a:r>
                <a:rPr lang="en-US" sz="751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Your content to play here, or through paste in this box, and select only the text. Your content to play here</a:t>
              </a:r>
            </a:p>
          </p:txBody>
        </p:sp>
      </p:grpSp>
      <p:sp>
        <p:nvSpPr>
          <p:cNvPr id="61" name="TextBox 60"/>
          <p:cNvSpPr txBox="1"/>
          <p:nvPr/>
        </p:nvSpPr>
        <p:spPr>
          <a:xfrm>
            <a:off x="4952863" y="1977622"/>
            <a:ext cx="163538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1200" dirty="0">
                <a:cs typeface="+mn-ea"/>
                <a:sym typeface="+mn-lt"/>
              </a:rPr>
              <a:t>Nostrud Exercitation</a:t>
            </a:r>
            <a:endParaRPr lang="en-US" sz="1200" dirty="0">
              <a:cs typeface="+mn-ea"/>
              <a:sym typeface="+mn-lt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4952864" y="2250009"/>
            <a:ext cx="5334563" cy="6501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500"/>
              </a:lnSpc>
              <a:spcBef>
                <a:spcPts val="451"/>
              </a:spcBef>
              <a:spcAft>
                <a:spcPts val="451"/>
              </a:spcAft>
            </a:pPr>
            <a:r>
              <a:rPr lang="en-US" sz="9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This text will not appear in a consistent order. Using default text is a simple way to create the appearance of content without having to create it. Humans are creative beings. If it is not real text, they will focus on the design.</a:t>
            </a:r>
          </a:p>
        </p:txBody>
      </p:sp>
      <p:sp>
        <p:nvSpPr>
          <p:cNvPr id="47" name="Freeform 223"/>
          <p:cNvSpPr>
            <a:spLocks noEditPoints="1"/>
          </p:cNvSpPr>
          <p:nvPr/>
        </p:nvSpPr>
        <p:spPr bwMode="auto">
          <a:xfrm>
            <a:off x="4989180" y="3505193"/>
            <a:ext cx="376501" cy="391225"/>
          </a:xfrm>
          <a:custGeom>
            <a:avLst/>
            <a:gdLst>
              <a:gd name="T0" fmla="*/ 48 w 76"/>
              <a:gd name="T1" fmla="*/ 21 h 76"/>
              <a:gd name="T2" fmla="*/ 41 w 76"/>
              <a:gd name="T3" fmla="*/ 19 h 76"/>
              <a:gd name="T4" fmla="*/ 41 w 76"/>
              <a:gd name="T5" fmla="*/ 21 h 76"/>
              <a:gd name="T6" fmla="*/ 39 w 76"/>
              <a:gd name="T7" fmla="*/ 28 h 76"/>
              <a:gd name="T8" fmla="*/ 39 w 76"/>
              <a:gd name="T9" fmla="*/ 35 h 76"/>
              <a:gd name="T10" fmla="*/ 44 w 76"/>
              <a:gd name="T11" fmla="*/ 37 h 76"/>
              <a:gd name="T12" fmla="*/ 41 w 76"/>
              <a:gd name="T13" fmla="*/ 30 h 76"/>
              <a:gd name="T14" fmla="*/ 25 w 76"/>
              <a:gd name="T15" fmla="*/ 33 h 76"/>
              <a:gd name="T16" fmla="*/ 60 w 76"/>
              <a:gd name="T17" fmla="*/ 43 h 76"/>
              <a:gd name="T18" fmla="*/ 23 w 76"/>
              <a:gd name="T19" fmla="*/ 24 h 76"/>
              <a:gd name="T20" fmla="*/ 49 w 76"/>
              <a:gd name="T21" fmla="*/ 50 h 76"/>
              <a:gd name="T22" fmla="*/ 53 w 76"/>
              <a:gd name="T23" fmla="*/ 46 h 76"/>
              <a:gd name="T24" fmla="*/ 28 w 76"/>
              <a:gd name="T25" fmla="*/ 24 h 76"/>
              <a:gd name="T26" fmla="*/ 34 w 76"/>
              <a:gd name="T27" fmla="*/ 17 h 76"/>
              <a:gd name="T28" fmla="*/ 27 w 76"/>
              <a:gd name="T29" fmla="*/ 25 h 76"/>
              <a:gd name="T30" fmla="*/ 33 w 76"/>
              <a:gd name="T31" fmla="*/ 27 h 76"/>
              <a:gd name="T32" fmla="*/ 19 w 76"/>
              <a:gd name="T33" fmla="*/ 39 h 76"/>
              <a:gd name="T34" fmla="*/ 22 w 76"/>
              <a:gd name="T35" fmla="*/ 38 h 76"/>
              <a:gd name="T36" fmla="*/ 21 w 76"/>
              <a:gd name="T37" fmla="*/ 25 h 76"/>
              <a:gd name="T38" fmla="*/ 24 w 76"/>
              <a:gd name="T39" fmla="*/ 33 h 76"/>
              <a:gd name="T40" fmla="*/ 36 w 76"/>
              <a:gd name="T41" fmla="*/ 30 h 76"/>
              <a:gd name="T42" fmla="*/ 37 w 76"/>
              <a:gd name="T43" fmla="*/ 30 h 76"/>
              <a:gd name="T44" fmla="*/ 36 w 76"/>
              <a:gd name="T45" fmla="*/ 25 h 76"/>
              <a:gd name="T46" fmla="*/ 37 w 76"/>
              <a:gd name="T47" fmla="*/ 33 h 76"/>
              <a:gd name="T48" fmla="*/ 20 w 76"/>
              <a:gd name="T49" fmla="*/ 24 h 76"/>
              <a:gd name="T50" fmla="*/ 17 w 76"/>
              <a:gd name="T51" fmla="*/ 33 h 76"/>
              <a:gd name="T52" fmla="*/ 21 w 76"/>
              <a:gd name="T53" fmla="*/ 32 h 76"/>
              <a:gd name="T54" fmla="*/ 17 w 76"/>
              <a:gd name="T55" fmla="*/ 31 h 76"/>
              <a:gd name="T56" fmla="*/ 16 w 76"/>
              <a:gd name="T57" fmla="*/ 31 h 76"/>
              <a:gd name="T58" fmla="*/ 21 w 76"/>
              <a:gd name="T59" fmla="*/ 53 h 76"/>
              <a:gd name="T60" fmla="*/ 58 w 76"/>
              <a:gd name="T61" fmla="*/ 39 h 76"/>
              <a:gd name="T62" fmla="*/ 49 w 76"/>
              <a:gd name="T63" fmla="*/ 39 h 76"/>
              <a:gd name="T64" fmla="*/ 48 w 76"/>
              <a:gd name="T65" fmla="*/ 43 h 76"/>
              <a:gd name="T66" fmla="*/ 40 w 76"/>
              <a:gd name="T67" fmla="*/ 50 h 76"/>
              <a:gd name="T68" fmla="*/ 35 w 76"/>
              <a:gd name="T69" fmla="*/ 38 h 76"/>
              <a:gd name="T70" fmla="*/ 44 w 76"/>
              <a:gd name="T71" fmla="*/ 35 h 76"/>
              <a:gd name="T72" fmla="*/ 37 w 76"/>
              <a:gd name="T73" fmla="*/ 36 h 76"/>
              <a:gd name="T74" fmla="*/ 42 w 76"/>
              <a:gd name="T75" fmla="*/ 31 h 76"/>
              <a:gd name="T76" fmla="*/ 40 w 76"/>
              <a:gd name="T77" fmla="*/ 30 h 76"/>
              <a:gd name="T78" fmla="*/ 41 w 76"/>
              <a:gd name="T79" fmla="*/ 25 h 76"/>
              <a:gd name="T80" fmla="*/ 45 w 76"/>
              <a:gd name="T81" fmla="*/ 27 h 76"/>
              <a:gd name="T82" fmla="*/ 51 w 76"/>
              <a:gd name="T83" fmla="*/ 26 h 76"/>
              <a:gd name="T84" fmla="*/ 27 w 76"/>
              <a:gd name="T85" fmla="*/ 18 h 76"/>
              <a:gd name="T86" fmla="*/ 23 w 76"/>
              <a:gd name="T87" fmla="*/ 22 h 76"/>
              <a:gd name="T88" fmla="*/ 25 w 76"/>
              <a:gd name="T89" fmla="*/ 26 h 76"/>
              <a:gd name="T90" fmla="*/ 24 w 76"/>
              <a:gd name="T91" fmla="*/ 25 h 76"/>
              <a:gd name="T92" fmla="*/ 21 w 76"/>
              <a:gd name="T93" fmla="*/ 25 h 76"/>
              <a:gd name="T94" fmla="*/ 23 w 76"/>
              <a:gd name="T95" fmla="*/ 28 h 76"/>
              <a:gd name="T96" fmla="*/ 23 w 76"/>
              <a:gd name="T97" fmla="*/ 33 h 76"/>
              <a:gd name="T98" fmla="*/ 18 w 76"/>
              <a:gd name="T99" fmla="*/ 39 h 76"/>
              <a:gd name="T100" fmla="*/ 20 w 76"/>
              <a:gd name="T101" fmla="*/ 44 h 76"/>
              <a:gd name="T102" fmla="*/ 29 w 76"/>
              <a:gd name="T103" fmla="*/ 49 h 76"/>
              <a:gd name="T104" fmla="*/ 59 w 76"/>
              <a:gd name="T105" fmla="*/ 40 h 76"/>
              <a:gd name="T106" fmla="*/ 26 w 76"/>
              <a:gd name="T107" fmla="*/ 52 h 76"/>
              <a:gd name="T108" fmla="*/ 53 w 76"/>
              <a:gd name="T109" fmla="*/ 35 h 76"/>
              <a:gd name="T110" fmla="*/ 49 w 76"/>
              <a:gd name="T111" fmla="*/ 38 h 76"/>
              <a:gd name="T112" fmla="*/ 45 w 76"/>
              <a:gd name="T113" fmla="*/ 34 h 76"/>
              <a:gd name="T114" fmla="*/ 43 w 76"/>
              <a:gd name="T115" fmla="*/ 28 h 76"/>
              <a:gd name="T116" fmla="*/ 44 w 76"/>
              <a:gd name="T117" fmla="*/ 28 h 76"/>
              <a:gd name="T118" fmla="*/ 45 w 76"/>
              <a:gd name="T119" fmla="*/ 33 h 76"/>
              <a:gd name="T120" fmla="*/ 49 w 76"/>
              <a:gd name="T121" fmla="*/ 30 h 76"/>
              <a:gd name="T122" fmla="*/ 40 w 76"/>
              <a:gd name="T123" fmla="*/ 33 h 76"/>
              <a:gd name="T124" fmla="*/ 44 w 76"/>
              <a:gd name="T125" fmla="*/ 50 h 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76" h="76">
                <a:moveTo>
                  <a:pt x="48" y="25"/>
                </a:moveTo>
                <a:cubicBezTo>
                  <a:pt x="48" y="25"/>
                  <a:pt x="48" y="25"/>
                  <a:pt x="48" y="25"/>
                </a:cubicBezTo>
                <a:cubicBezTo>
                  <a:pt x="48" y="25"/>
                  <a:pt x="48" y="25"/>
                  <a:pt x="48" y="25"/>
                </a:cubicBezTo>
                <a:cubicBezTo>
                  <a:pt x="48" y="25"/>
                  <a:pt x="48" y="25"/>
                  <a:pt x="48" y="25"/>
                </a:cubicBezTo>
                <a:cubicBezTo>
                  <a:pt x="48" y="25"/>
                  <a:pt x="48" y="25"/>
                  <a:pt x="48" y="25"/>
                </a:cubicBezTo>
                <a:cubicBezTo>
                  <a:pt x="48" y="25"/>
                  <a:pt x="48" y="25"/>
                  <a:pt x="48" y="25"/>
                </a:cubicBezTo>
                <a:cubicBezTo>
                  <a:pt x="48" y="25"/>
                  <a:pt x="48" y="25"/>
                  <a:pt x="48" y="25"/>
                </a:cubicBezTo>
                <a:cubicBezTo>
                  <a:pt x="48" y="25"/>
                  <a:pt x="48" y="25"/>
                  <a:pt x="48" y="25"/>
                </a:cubicBezTo>
                <a:cubicBezTo>
                  <a:pt x="48" y="25"/>
                  <a:pt x="48" y="25"/>
                  <a:pt x="48" y="25"/>
                </a:cubicBezTo>
                <a:cubicBezTo>
                  <a:pt x="48" y="25"/>
                  <a:pt x="48" y="25"/>
                  <a:pt x="48" y="25"/>
                </a:cubicBezTo>
                <a:close/>
                <a:moveTo>
                  <a:pt x="48" y="24"/>
                </a:moveTo>
                <a:cubicBezTo>
                  <a:pt x="48" y="24"/>
                  <a:pt x="48" y="24"/>
                  <a:pt x="48" y="24"/>
                </a:cubicBezTo>
                <a:cubicBezTo>
                  <a:pt x="48" y="24"/>
                  <a:pt x="48" y="24"/>
                  <a:pt x="48" y="24"/>
                </a:cubicBezTo>
                <a:cubicBezTo>
                  <a:pt x="48" y="24"/>
                  <a:pt x="48" y="24"/>
                  <a:pt x="48" y="24"/>
                </a:cubicBezTo>
                <a:cubicBezTo>
                  <a:pt x="48" y="24"/>
                  <a:pt x="48" y="24"/>
                  <a:pt x="48" y="24"/>
                </a:cubicBezTo>
                <a:cubicBezTo>
                  <a:pt x="48" y="24"/>
                  <a:pt x="48" y="24"/>
                  <a:pt x="48" y="24"/>
                </a:cubicBezTo>
                <a:cubicBezTo>
                  <a:pt x="48" y="24"/>
                  <a:pt x="48" y="24"/>
                  <a:pt x="48" y="24"/>
                </a:cubicBezTo>
                <a:cubicBezTo>
                  <a:pt x="48" y="24"/>
                  <a:pt x="48" y="24"/>
                  <a:pt x="48" y="24"/>
                </a:cubicBezTo>
                <a:cubicBezTo>
                  <a:pt x="48" y="24"/>
                  <a:pt x="48" y="24"/>
                  <a:pt x="48" y="24"/>
                </a:cubicBezTo>
                <a:cubicBezTo>
                  <a:pt x="48" y="24"/>
                  <a:pt x="48" y="24"/>
                  <a:pt x="48" y="24"/>
                </a:cubicBezTo>
                <a:cubicBezTo>
                  <a:pt x="48" y="24"/>
                  <a:pt x="48" y="24"/>
                  <a:pt x="48" y="24"/>
                </a:cubicBezTo>
                <a:cubicBezTo>
                  <a:pt x="48" y="24"/>
                  <a:pt x="48" y="24"/>
                  <a:pt x="48" y="24"/>
                </a:cubicBezTo>
                <a:cubicBezTo>
                  <a:pt x="48" y="24"/>
                  <a:pt x="48" y="24"/>
                  <a:pt x="48" y="24"/>
                </a:cubicBezTo>
                <a:cubicBezTo>
                  <a:pt x="48" y="24"/>
                  <a:pt x="48" y="24"/>
                  <a:pt x="48" y="24"/>
                </a:cubicBezTo>
                <a:cubicBezTo>
                  <a:pt x="48" y="24"/>
                  <a:pt x="48" y="24"/>
                  <a:pt x="48" y="24"/>
                </a:cubicBezTo>
                <a:cubicBezTo>
                  <a:pt x="48" y="24"/>
                  <a:pt x="48" y="24"/>
                  <a:pt x="48" y="24"/>
                </a:cubicBezTo>
                <a:cubicBezTo>
                  <a:pt x="48" y="24"/>
                  <a:pt x="48" y="24"/>
                  <a:pt x="48" y="24"/>
                </a:cubicBezTo>
                <a:cubicBezTo>
                  <a:pt x="48" y="24"/>
                  <a:pt x="48" y="24"/>
                  <a:pt x="48" y="24"/>
                </a:cubicBezTo>
                <a:cubicBezTo>
                  <a:pt x="48" y="24"/>
                  <a:pt x="48" y="23"/>
                  <a:pt x="48" y="23"/>
                </a:cubicBezTo>
                <a:cubicBezTo>
                  <a:pt x="48" y="23"/>
                  <a:pt x="48" y="23"/>
                  <a:pt x="48" y="23"/>
                </a:cubicBezTo>
                <a:cubicBezTo>
                  <a:pt x="48" y="23"/>
                  <a:pt x="48" y="23"/>
                  <a:pt x="48" y="23"/>
                </a:cubicBezTo>
                <a:cubicBezTo>
                  <a:pt x="48" y="23"/>
                  <a:pt x="48" y="23"/>
                  <a:pt x="48" y="23"/>
                </a:cubicBezTo>
                <a:cubicBezTo>
                  <a:pt x="48" y="23"/>
                  <a:pt x="47" y="23"/>
                  <a:pt x="47" y="23"/>
                </a:cubicBezTo>
                <a:cubicBezTo>
                  <a:pt x="47" y="23"/>
                  <a:pt x="47" y="23"/>
                  <a:pt x="47" y="23"/>
                </a:cubicBezTo>
                <a:cubicBezTo>
                  <a:pt x="47" y="23"/>
                  <a:pt x="47" y="23"/>
                  <a:pt x="47" y="23"/>
                </a:cubicBezTo>
                <a:cubicBezTo>
                  <a:pt x="47" y="23"/>
                  <a:pt x="47" y="23"/>
                  <a:pt x="47" y="23"/>
                </a:cubicBezTo>
                <a:cubicBezTo>
                  <a:pt x="47" y="23"/>
                  <a:pt x="47" y="23"/>
                  <a:pt x="47" y="23"/>
                </a:cubicBezTo>
                <a:cubicBezTo>
                  <a:pt x="47" y="23"/>
                  <a:pt x="47" y="23"/>
                  <a:pt x="47" y="23"/>
                </a:cubicBezTo>
                <a:cubicBezTo>
                  <a:pt x="47" y="23"/>
                  <a:pt x="47" y="23"/>
                  <a:pt x="47" y="23"/>
                </a:cubicBezTo>
                <a:cubicBezTo>
                  <a:pt x="47" y="23"/>
                  <a:pt x="47" y="23"/>
                  <a:pt x="47" y="23"/>
                </a:cubicBezTo>
                <a:cubicBezTo>
                  <a:pt x="47" y="23"/>
                  <a:pt x="47" y="23"/>
                  <a:pt x="47" y="23"/>
                </a:cubicBezTo>
                <a:cubicBezTo>
                  <a:pt x="47" y="23"/>
                  <a:pt x="47" y="23"/>
                  <a:pt x="47" y="23"/>
                </a:cubicBezTo>
                <a:cubicBezTo>
                  <a:pt x="48" y="23"/>
                  <a:pt x="47" y="23"/>
                  <a:pt x="47" y="23"/>
                </a:cubicBezTo>
                <a:cubicBezTo>
                  <a:pt x="47" y="23"/>
                  <a:pt x="48" y="23"/>
                  <a:pt x="47" y="23"/>
                </a:cubicBezTo>
                <a:cubicBezTo>
                  <a:pt x="47" y="23"/>
                  <a:pt x="47" y="23"/>
                  <a:pt x="47" y="23"/>
                </a:cubicBezTo>
                <a:cubicBezTo>
                  <a:pt x="47" y="23"/>
                  <a:pt x="47" y="23"/>
                  <a:pt x="47" y="23"/>
                </a:cubicBezTo>
                <a:cubicBezTo>
                  <a:pt x="47" y="23"/>
                  <a:pt x="47" y="23"/>
                  <a:pt x="47" y="23"/>
                </a:cubicBezTo>
                <a:cubicBezTo>
                  <a:pt x="47" y="23"/>
                  <a:pt x="47" y="23"/>
                  <a:pt x="47" y="23"/>
                </a:cubicBezTo>
                <a:cubicBezTo>
                  <a:pt x="47" y="23"/>
                  <a:pt x="47" y="23"/>
                  <a:pt x="47" y="23"/>
                </a:cubicBezTo>
                <a:cubicBezTo>
                  <a:pt x="47" y="23"/>
                  <a:pt x="47" y="23"/>
                  <a:pt x="47" y="23"/>
                </a:cubicBezTo>
                <a:cubicBezTo>
                  <a:pt x="47" y="23"/>
                  <a:pt x="47" y="23"/>
                  <a:pt x="47" y="23"/>
                </a:cubicBezTo>
                <a:cubicBezTo>
                  <a:pt x="47" y="23"/>
                  <a:pt x="47" y="23"/>
                  <a:pt x="47" y="23"/>
                </a:cubicBezTo>
                <a:cubicBezTo>
                  <a:pt x="47" y="23"/>
                  <a:pt x="47" y="23"/>
                  <a:pt x="47" y="23"/>
                </a:cubicBezTo>
                <a:cubicBezTo>
                  <a:pt x="47" y="23"/>
                  <a:pt x="47" y="23"/>
                  <a:pt x="47" y="23"/>
                </a:cubicBezTo>
                <a:cubicBezTo>
                  <a:pt x="47" y="23"/>
                  <a:pt x="47" y="23"/>
                  <a:pt x="47" y="23"/>
                </a:cubicBezTo>
                <a:cubicBezTo>
                  <a:pt x="47" y="23"/>
                  <a:pt x="47" y="23"/>
                  <a:pt x="47" y="23"/>
                </a:cubicBezTo>
                <a:cubicBezTo>
                  <a:pt x="47" y="23"/>
                  <a:pt x="47" y="23"/>
                  <a:pt x="47" y="23"/>
                </a:cubicBezTo>
                <a:cubicBezTo>
                  <a:pt x="47" y="23"/>
                  <a:pt x="47" y="23"/>
                  <a:pt x="47" y="23"/>
                </a:cubicBezTo>
                <a:cubicBezTo>
                  <a:pt x="47" y="23"/>
                  <a:pt x="47" y="23"/>
                  <a:pt x="47" y="23"/>
                </a:cubicBezTo>
                <a:cubicBezTo>
                  <a:pt x="47" y="23"/>
                  <a:pt x="47" y="23"/>
                  <a:pt x="47" y="23"/>
                </a:cubicBezTo>
                <a:cubicBezTo>
                  <a:pt x="47" y="23"/>
                  <a:pt x="47" y="23"/>
                  <a:pt x="47" y="23"/>
                </a:cubicBezTo>
                <a:cubicBezTo>
                  <a:pt x="47" y="23"/>
                  <a:pt x="47" y="23"/>
                  <a:pt x="47" y="23"/>
                </a:cubicBezTo>
                <a:cubicBezTo>
                  <a:pt x="47" y="23"/>
                  <a:pt x="47" y="23"/>
                  <a:pt x="47" y="23"/>
                </a:cubicBezTo>
                <a:cubicBezTo>
                  <a:pt x="47" y="23"/>
                  <a:pt x="47" y="23"/>
                  <a:pt x="47" y="23"/>
                </a:cubicBezTo>
                <a:cubicBezTo>
                  <a:pt x="47" y="23"/>
                  <a:pt x="47" y="23"/>
                  <a:pt x="47" y="23"/>
                </a:cubicBezTo>
                <a:cubicBezTo>
                  <a:pt x="47" y="23"/>
                  <a:pt x="47" y="23"/>
                  <a:pt x="47" y="23"/>
                </a:cubicBezTo>
                <a:cubicBezTo>
                  <a:pt x="47" y="23"/>
                  <a:pt x="47" y="23"/>
                  <a:pt x="47" y="23"/>
                </a:cubicBezTo>
                <a:cubicBezTo>
                  <a:pt x="47" y="23"/>
                  <a:pt x="47" y="23"/>
                  <a:pt x="47" y="23"/>
                </a:cubicBezTo>
                <a:cubicBezTo>
                  <a:pt x="47" y="23"/>
                  <a:pt x="47" y="23"/>
                  <a:pt x="47" y="23"/>
                </a:cubicBezTo>
                <a:cubicBezTo>
                  <a:pt x="47" y="23"/>
                  <a:pt x="47" y="23"/>
                  <a:pt x="47" y="23"/>
                </a:cubicBezTo>
                <a:cubicBezTo>
                  <a:pt x="47" y="23"/>
                  <a:pt x="47" y="23"/>
                  <a:pt x="47" y="23"/>
                </a:cubicBezTo>
                <a:cubicBezTo>
                  <a:pt x="47" y="23"/>
                  <a:pt x="47" y="23"/>
                  <a:pt x="47" y="23"/>
                </a:cubicBezTo>
                <a:cubicBezTo>
                  <a:pt x="47" y="23"/>
                  <a:pt x="47" y="23"/>
                  <a:pt x="47" y="23"/>
                </a:cubicBezTo>
                <a:cubicBezTo>
                  <a:pt x="47" y="23"/>
                  <a:pt x="47" y="23"/>
                  <a:pt x="47" y="23"/>
                </a:cubicBezTo>
                <a:cubicBezTo>
                  <a:pt x="47" y="23"/>
                  <a:pt x="47" y="23"/>
                  <a:pt x="47" y="23"/>
                </a:cubicBezTo>
                <a:cubicBezTo>
                  <a:pt x="47" y="23"/>
                  <a:pt x="47" y="23"/>
                  <a:pt x="47" y="23"/>
                </a:cubicBezTo>
                <a:cubicBezTo>
                  <a:pt x="47" y="23"/>
                  <a:pt x="47" y="23"/>
                  <a:pt x="47" y="23"/>
                </a:cubicBezTo>
                <a:cubicBezTo>
                  <a:pt x="47" y="23"/>
                  <a:pt x="47" y="23"/>
                  <a:pt x="47" y="23"/>
                </a:cubicBezTo>
                <a:cubicBezTo>
                  <a:pt x="47" y="23"/>
                  <a:pt x="47" y="23"/>
                  <a:pt x="47" y="23"/>
                </a:cubicBezTo>
                <a:cubicBezTo>
                  <a:pt x="47" y="23"/>
                  <a:pt x="47" y="23"/>
                  <a:pt x="47" y="23"/>
                </a:cubicBezTo>
                <a:cubicBezTo>
                  <a:pt x="47" y="23"/>
                  <a:pt x="47" y="23"/>
                  <a:pt x="47" y="23"/>
                </a:cubicBezTo>
                <a:cubicBezTo>
                  <a:pt x="47" y="23"/>
                  <a:pt x="47" y="23"/>
                  <a:pt x="47" y="23"/>
                </a:cubicBezTo>
                <a:cubicBezTo>
                  <a:pt x="47" y="23"/>
                  <a:pt x="47" y="23"/>
                  <a:pt x="47" y="23"/>
                </a:cubicBezTo>
                <a:cubicBezTo>
                  <a:pt x="47" y="23"/>
                  <a:pt x="47" y="23"/>
                  <a:pt x="47" y="23"/>
                </a:cubicBezTo>
                <a:cubicBezTo>
                  <a:pt x="47" y="23"/>
                  <a:pt x="47" y="23"/>
                  <a:pt x="47" y="23"/>
                </a:cubicBezTo>
                <a:cubicBezTo>
                  <a:pt x="47" y="23"/>
                  <a:pt x="47" y="23"/>
                  <a:pt x="47" y="23"/>
                </a:cubicBezTo>
                <a:cubicBezTo>
                  <a:pt x="47" y="23"/>
                  <a:pt x="47" y="23"/>
                  <a:pt x="47" y="23"/>
                </a:cubicBezTo>
                <a:cubicBezTo>
                  <a:pt x="47" y="23"/>
                  <a:pt x="47" y="23"/>
                  <a:pt x="47" y="23"/>
                </a:cubicBezTo>
                <a:cubicBezTo>
                  <a:pt x="47" y="23"/>
                  <a:pt x="47" y="23"/>
                  <a:pt x="47" y="23"/>
                </a:cubicBezTo>
                <a:cubicBezTo>
                  <a:pt x="47" y="23"/>
                  <a:pt x="47" y="23"/>
                  <a:pt x="47" y="23"/>
                </a:cubicBezTo>
                <a:cubicBezTo>
                  <a:pt x="47" y="23"/>
                  <a:pt x="47" y="23"/>
                  <a:pt x="47" y="23"/>
                </a:cubicBezTo>
                <a:cubicBezTo>
                  <a:pt x="47" y="23"/>
                  <a:pt x="47" y="23"/>
                  <a:pt x="47" y="23"/>
                </a:cubicBezTo>
                <a:cubicBezTo>
                  <a:pt x="47" y="23"/>
                  <a:pt x="47" y="23"/>
                  <a:pt x="47" y="23"/>
                </a:cubicBezTo>
                <a:cubicBezTo>
                  <a:pt x="47" y="23"/>
                  <a:pt x="47" y="23"/>
                  <a:pt x="47" y="23"/>
                </a:cubicBezTo>
                <a:cubicBezTo>
                  <a:pt x="47" y="23"/>
                  <a:pt x="47" y="24"/>
                  <a:pt x="47" y="24"/>
                </a:cubicBezTo>
                <a:cubicBezTo>
                  <a:pt x="47" y="24"/>
                  <a:pt x="47" y="24"/>
                  <a:pt x="47" y="24"/>
                </a:cubicBezTo>
                <a:cubicBezTo>
                  <a:pt x="47" y="24"/>
                  <a:pt x="47" y="24"/>
                  <a:pt x="47" y="24"/>
                </a:cubicBezTo>
                <a:cubicBezTo>
                  <a:pt x="47" y="24"/>
                  <a:pt x="47" y="24"/>
                  <a:pt x="47" y="24"/>
                </a:cubicBezTo>
                <a:cubicBezTo>
                  <a:pt x="47" y="24"/>
                  <a:pt x="47" y="24"/>
                  <a:pt x="47" y="24"/>
                </a:cubicBezTo>
                <a:cubicBezTo>
                  <a:pt x="47" y="24"/>
                  <a:pt x="47" y="24"/>
                  <a:pt x="47" y="24"/>
                </a:cubicBezTo>
                <a:cubicBezTo>
                  <a:pt x="47" y="24"/>
                  <a:pt x="47" y="24"/>
                  <a:pt x="47" y="24"/>
                </a:cubicBezTo>
                <a:cubicBezTo>
                  <a:pt x="47" y="24"/>
                  <a:pt x="47" y="24"/>
                  <a:pt x="47" y="24"/>
                </a:cubicBezTo>
                <a:cubicBezTo>
                  <a:pt x="47" y="24"/>
                  <a:pt x="47" y="24"/>
                  <a:pt x="47" y="24"/>
                </a:cubicBezTo>
                <a:cubicBezTo>
                  <a:pt x="47" y="24"/>
                  <a:pt x="47" y="24"/>
                  <a:pt x="47" y="24"/>
                </a:cubicBezTo>
                <a:cubicBezTo>
                  <a:pt x="47" y="24"/>
                  <a:pt x="47" y="24"/>
                  <a:pt x="47" y="24"/>
                </a:cubicBezTo>
                <a:cubicBezTo>
                  <a:pt x="47" y="24"/>
                  <a:pt x="47" y="24"/>
                  <a:pt x="47" y="24"/>
                </a:cubicBezTo>
                <a:cubicBezTo>
                  <a:pt x="47" y="24"/>
                  <a:pt x="47" y="24"/>
                  <a:pt x="47" y="24"/>
                </a:cubicBezTo>
                <a:cubicBezTo>
                  <a:pt x="47" y="24"/>
                  <a:pt x="47" y="24"/>
                  <a:pt x="47" y="24"/>
                </a:cubicBezTo>
                <a:cubicBezTo>
                  <a:pt x="47" y="24"/>
                  <a:pt x="47" y="24"/>
                  <a:pt x="47" y="24"/>
                </a:cubicBezTo>
                <a:cubicBezTo>
                  <a:pt x="47" y="24"/>
                  <a:pt x="47" y="24"/>
                  <a:pt x="47" y="24"/>
                </a:cubicBezTo>
                <a:cubicBezTo>
                  <a:pt x="47" y="24"/>
                  <a:pt x="47" y="24"/>
                  <a:pt x="47" y="24"/>
                </a:cubicBezTo>
                <a:cubicBezTo>
                  <a:pt x="47" y="24"/>
                  <a:pt x="47" y="24"/>
                  <a:pt x="47" y="24"/>
                </a:cubicBezTo>
                <a:cubicBezTo>
                  <a:pt x="47" y="24"/>
                  <a:pt x="47" y="24"/>
                  <a:pt x="47" y="24"/>
                </a:cubicBezTo>
                <a:cubicBezTo>
                  <a:pt x="47" y="24"/>
                  <a:pt x="47" y="24"/>
                  <a:pt x="47" y="24"/>
                </a:cubicBezTo>
                <a:cubicBezTo>
                  <a:pt x="47" y="24"/>
                  <a:pt x="47" y="24"/>
                  <a:pt x="47" y="24"/>
                </a:cubicBezTo>
                <a:cubicBezTo>
                  <a:pt x="47" y="24"/>
                  <a:pt x="47" y="24"/>
                  <a:pt x="47" y="24"/>
                </a:cubicBezTo>
                <a:cubicBezTo>
                  <a:pt x="47" y="24"/>
                  <a:pt x="47" y="24"/>
                  <a:pt x="47" y="24"/>
                </a:cubicBezTo>
                <a:cubicBezTo>
                  <a:pt x="47" y="24"/>
                  <a:pt x="47" y="24"/>
                  <a:pt x="47" y="24"/>
                </a:cubicBezTo>
                <a:cubicBezTo>
                  <a:pt x="47" y="24"/>
                  <a:pt x="47" y="24"/>
                  <a:pt x="47" y="24"/>
                </a:cubicBezTo>
                <a:cubicBezTo>
                  <a:pt x="47" y="24"/>
                  <a:pt x="47" y="24"/>
                  <a:pt x="47" y="24"/>
                </a:cubicBezTo>
                <a:cubicBezTo>
                  <a:pt x="47" y="24"/>
                  <a:pt x="47" y="24"/>
                  <a:pt x="47" y="24"/>
                </a:cubicBezTo>
                <a:cubicBezTo>
                  <a:pt x="47" y="24"/>
                  <a:pt x="47" y="24"/>
                  <a:pt x="47" y="24"/>
                </a:cubicBezTo>
                <a:cubicBezTo>
                  <a:pt x="47" y="24"/>
                  <a:pt x="47" y="24"/>
                  <a:pt x="47" y="24"/>
                </a:cubicBezTo>
                <a:cubicBezTo>
                  <a:pt x="47" y="24"/>
                  <a:pt x="47" y="24"/>
                  <a:pt x="47" y="24"/>
                </a:cubicBezTo>
                <a:cubicBezTo>
                  <a:pt x="47" y="24"/>
                  <a:pt x="47" y="24"/>
                  <a:pt x="47" y="24"/>
                </a:cubicBezTo>
                <a:cubicBezTo>
                  <a:pt x="47" y="24"/>
                  <a:pt x="47" y="24"/>
                  <a:pt x="47" y="24"/>
                </a:cubicBezTo>
                <a:cubicBezTo>
                  <a:pt x="47" y="24"/>
                  <a:pt x="47" y="24"/>
                  <a:pt x="47" y="24"/>
                </a:cubicBezTo>
                <a:cubicBezTo>
                  <a:pt x="47" y="24"/>
                  <a:pt x="47" y="24"/>
                  <a:pt x="47" y="24"/>
                </a:cubicBezTo>
                <a:cubicBezTo>
                  <a:pt x="47" y="24"/>
                  <a:pt x="47" y="24"/>
                  <a:pt x="47" y="24"/>
                </a:cubicBezTo>
                <a:cubicBezTo>
                  <a:pt x="47" y="24"/>
                  <a:pt x="47" y="24"/>
                  <a:pt x="47" y="24"/>
                </a:cubicBezTo>
                <a:cubicBezTo>
                  <a:pt x="47" y="24"/>
                  <a:pt x="47" y="24"/>
                  <a:pt x="47" y="24"/>
                </a:cubicBezTo>
                <a:cubicBezTo>
                  <a:pt x="47" y="24"/>
                  <a:pt x="47" y="24"/>
                  <a:pt x="47" y="24"/>
                </a:cubicBezTo>
                <a:cubicBezTo>
                  <a:pt x="47" y="24"/>
                  <a:pt x="47" y="24"/>
                  <a:pt x="47" y="24"/>
                </a:cubicBezTo>
                <a:cubicBezTo>
                  <a:pt x="47" y="24"/>
                  <a:pt x="47" y="24"/>
                  <a:pt x="47" y="24"/>
                </a:cubicBezTo>
                <a:cubicBezTo>
                  <a:pt x="47" y="24"/>
                  <a:pt x="47" y="24"/>
                  <a:pt x="48" y="24"/>
                </a:cubicBezTo>
                <a:cubicBezTo>
                  <a:pt x="48" y="24"/>
                  <a:pt x="48" y="24"/>
                  <a:pt x="48" y="24"/>
                </a:cubicBezTo>
                <a:cubicBezTo>
                  <a:pt x="48" y="24"/>
                  <a:pt x="48" y="24"/>
                  <a:pt x="48" y="24"/>
                </a:cubicBezTo>
                <a:cubicBezTo>
                  <a:pt x="48" y="24"/>
                  <a:pt x="48" y="24"/>
                  <a:pt x="48" y="24"/>
                </a:cubicBezTo>
                <a:cubicBezTo>
                  <a:pt x="48" y="24"/>
                  <a:pt x="48" y="24"/>
                  <a:pt x="48" y="24"/>
                </a:cubicBezTo>
                <a:cubicBezTo>
                  <a:pt x="48" y="24"/>
                  <a:pt x="48" y="24"/>
                  <a:pt x="48" y="24"/>
                </a:cubicBezTo>
                <a:cubicBezTo>
                  <a:pt x="48" y="24"/>
                  <a:pt x="48" y="24"/>
                  <a:pt x="48" y="24"/>
                </a:cubicBezTo>
                <a:cubicBezTo>
                  <a:pt x="48" y="24"/>
                  <a:pt x="48" y="24"/>
                  <a:pt x="48" y="24"/>
                </a:cubicBezTo>
                <a:cubicBezTo>
                  <a:pt x="48" y="24"/>
                  <a:pt x="48" y="24"/>
                  <a:pt x="48" y="24"/>
                </a:cubicBezTo>
                <a:cubicBezTo>
                  <a:pt x="48" y="24"/>
                  <a:pt x="48" y="24"/>
                  <a:pt x="48" y="24"/>
                </a:cubicBezTo>
                <a:cubicBezTo>
                  <a:pt x="48" y="24"/>
                  <a:pt x="48" y="24"/>
                  <a:pt x="48" y="24"/>
                </a:cubicBezTo>
                <a:cubicBezTo>
                  <a:pt x="48" y="24"/>
                  <a:pt x="48" y="24"/>
                  <a:pt x="48" y="24"/>
                </a:cubicBezTo>
                <a:cubicBezTo>
                  <a:pt x="48" y="24"/>
                  <a:pt x="48" y="24"/>
                  <a:pt x="48" y="24"/>
                </a:cubicBezTo>
                <a:cubicBezTo>
                  <a:pt x="48" y="24"/>
                  <a:pt x="48" y="24"/>
                  <a:pt x="48" y="24"/>
                </a:cubicBezTo>
                <a:cubicBezTo>
                  <a:pt x="48" y="24"/>
                  <a:pt x="48" y="24"/>
                  <a:pt x="48" y="24"/>
                </a:cubicBezTo>
                <a:cubicBezTo>
                  <a:pt x="48" y="24"/>
                  <a:pt x="48" y="24"/>
                  <a:pt x="48" y="24"/>
                </a:cubicBezTo>
                <a:cubicBezTo>
                  <a:pt x="48" y="24"/>
                  <a:pt x="48" y="24"/>
                  <a:pt x="48" y="24"/>
                </a:cubicBezTo>
                <a:cubicBezTo>
                  <a:pt x="48" y="24"/>
                  <a:pt x="48" y="24"/>
                  <a:pt x="48" y="24"/>
                </a:cubicBezTo>
                <a:cubicBezTo>
                  <a:pt x="48" y="24"/>
                  <a:pt x="48" y="24"/>
                  <a:pt x="48" y="24"/>
                </a:cubicBezTo>
                <a:cubicBezTo>
                  <a:pt x="48" y="24"/>
                  <a:pt x="48" y="24"/>
                  <a:pt x="48" y="24"/>
                </a:cubicBezTo>
                <a:cubicBezTo>
                  <a:pt x="48" y="24"/>
                  <a:pt x="48" y="24"/>
                  <a:pt x="48" y="24"/>
                </a:cubicBezTo>
                <a:cubicBezTo>
                  <a:pt x="48" y="24"/>
                  <a:pt x="48" y="24"/>
                  <a:pt x="48" y="24"/>
                </a:cubicBezTo>
                <a:cubicBezTo>
                  <a:pt x="48" y="24"/>
                  <a:pt x="48" y="24"/>
                  <a:pt x="48" y="24"/>
                </a:cubicBezTo>
                <a:cubicBezTo>
                  <a:pt x="48" y="24"/>
                  <a:pt x="48" y="24"/>
                  <a:pt x="48" y="24"/>
                </a:cubicBezTo>
                <a:cubicBezTo>
                  <a:pt x="48" y="24"/>
                  <a:pt x="48" y="24"/>
                  <a:pt x="48" y="24"/>
                </a:cubicBezTo>
                <a:cubicBezTo>
                  <a:pt x="48" y="24"/>
                  <a:pt x="48" y="24"/>
                  <a:pt x="48" y="24"/>
                </a:cubicBezTo>
                <a:cubicBezTo>
                  <a:pt x="48" y="24"/>
                  <a:pt x="48" y="24"/>
                  <a:pt x="48" y="24"/>
                </a:cubicBezTo>
                <a:cubicBezTo>
                  <a:pt x="48" y="24"/>
                  <a:pt x="48" y="24"/>
                  <a:pt x="48" y="24"/>
                </a:cubicBezTo>
                <a:cubicBezTo>
                  <a:pt x="48" y="24"/>
                  <a:pt x="48" y="24"/>
                  <a:pt x="48" y="24"/>
                </a:cubicBezTo>
                <a:cubicBezTo>
                  <a:pt x="48" y="24"/>
                  <a:pt x="48" y="24"/>
                  <a:pt x="48" y="24"/>
                </a:cubicBezTo>
                <a:cubicBezTo>
                  <a:pt x="48" y="24"/>
                  <a:pt x="48" y="24"/>
                  <a:pt x="48" y="24"/>
                </a:cubicBezTo>
                <a:cubicBezTo>
                  <a:pt x="48" y="24"/>
                  <a:pt x="48" y="24"/>
                  <a:pt x="48" y="24"/>
                </a:cubicBezTo>
                <a:cubicBezTo>
                  <a:pt x="48" y="24"/>
                  <a:pt x="48" y="24"/>
                  <a:pt x="48" y="24"/>
                </a:cubicBezTo>
                <a:cubicBezTo>
                  <a:pt x="48" y="24"/>
                  <a:pt x="48" y="24"/>
                  <a:pt x="48" y="24"/>
                </a:cubicBezTo>
                <a:cubicBezTo>
                  <a:pt x="48" y="24"/>
                  <a:pt x="48" y="24"/>
                  <a:pt x="48" y="24"/>
                </a:cubicBezTo>
                <a:cubicBezTo>
                  <a:pt x="48" y="24"/>
                  <a:pt x="48" y="24"/>
                  <a:pt x="48" y="24"/>
                </a:cubicBezTo>
                <a:cubicBezTo>
                  <a:pt x="48" y="24"/>
                  <a:pt x="48" y="24"/>
                  <a:pt x="48" y="24"/>
                </a:cubicBezTo>
                <a:cubicBezTo>
                  <a:pt x="48" y="24"/>
                  <a:pt x="48" y="24"/>
                  <a:pt x="48" y="24"/>
                </a:cubicBezTo>
                <a:cubicBezTo>
                  <a:pt x="48" y="24"/>
                  <a:pt x="48" y="24"/>
                  <a:pt x="48" y="24"/>
                </a:cubicBezTo>
                <a:cubicBezTo>
                  <a:pt x="48" y="24"/>
                  <a:pt x="48" y="24"/>
                  <a:pt x="48" y="24"/>
                </a:cubicBezTo>
                <a:cubicBezTo>
                  <a:pt x="48" y="24"/>
                  <a:pt x="48" y="24"/>
                  <a:pt x="48" y="24"/>
                </a:cubicBezTo>
                <a:cubicBezTo>
                  <a:pt x="48" y="24"/>
                  <a:pt x="48" y="24"/>
                  <a:pt x="48" y="24"/>
                </a:cubicBezTo>
                <a:close/>
                <a:moveTo>
                  <a:pt x="47" y="21"/>
                </a:moveTo>
                <a:cubicBezTo>
                  <a:pt x="47" y="21"/>
                  <a:pt x="47" y="21"/>
                  <a:pt x="47" y="21"/>
                </a:cubicBezTo>
                <a:cubicBezTo>
                  <a:pt x="47" y="21"/>
                  <a:pt x="47" y="21"/>
                  <a:pt x="47" y="21"/>
                </a:cubicBezTo>
                <a:cubicBezTo>
                  <a:pt x="47" y="21"/>
                  <a:pt x="47" y="21"/>
                  <a:pt x="47" y="21"/>
                </a:cubicBezTo>
                <a:cubicBezTo>
                  <a:pt x="47" y="21"/>
                  <a:pt x="47" y="21"/>
                  <a:pt x="47" y="21"/>
                </a:cubicBezTo>
                <a:cubicBezTo>
                  <a:pt x="47" y="21"/>
                  <a:pt x="47" y="21"/>
                  <a:pt x="47" y="21"/>
                </a:cubicBezTo>
                <a:cubicBezTo>
                  <a:pt x="47" y="21"/>
                  <a:pt x="47" y="21"/>
                  <a:pt x="47" y="21"/>
                </a:cubicBezTo>
                <a:cubicBezTo>
                  <a:pt x="47" y="21"/>
                  <a:pt x="47" y="21"/>
                  <a:pt x="47" y="21"/>
                </a:cubicBezTo>
                <a:cubicBezTo>
                  <a:pt x="47" y="21"/>
                  <a:pt x="47" y="21"/>
                  <a:pt x="47" y="21"/>
                </a:cubicBezTo>
                <a:cubicBezTo>
                  <a:pt x="47" y="21"/>
                  <a:pt x="47" y="21"/>
                  <a:pt x="47" y="21"/>
                </a:cubicBezTo>
                <a:cubicBezTo>
                  <a:pt x="47" y="21"/>
                  <a:pt x="47" y="21"/>
                  <a:pt x="47" y="21"/>
                </a:cubicBezTo>
                <a:cubicBezTo>
                  <a:pt x="47" y="21"/>
                  <a:pt x="47" y="21"/>
                  <a:pt x="47" y="21"/>
                </a:cubicBezTo>
                <a:cubicBezTo>
                  <a:pt x="47" y="21"/>
                  <a:pt x="47" y="21"/>
                  <a:pt x="47" y="21"/>
                </a:cubicBezTo>
                <a:cubicBezTo>
                  <a:pt x="47" y="21"/>
                  <a:pt x="47" y="21"/>
                  <a:pt x="47" y="21"/>
                </a:cubicBezTo>
                <a:cubicBezTo>
                  <a:pt x="47" y="21"/>
                  <a:pt x="47" y="21"/>
                  <a:pt x="47" y="21"/>
                </a:cubicBezTo>
                <a:cubicBezTo>
                  <a:pt x="47" y="21"/>
                  <a:pt x="47" y="21"/>
                  <a:pt x="47" y="21"/>
                </a:cubicBezTo>
                <a:cubicBezTo>
                  <a:pt x="47" y="21"/>
                  <a:pt x="47" y="21"/>
                  <a:pt x="47" y="21"/>
                </a:cubicBezTo>
                <a:cubicBezTo>
                  <a:pt x="47" y="21"/>
                  <a:pt x="47" y="21"/>
                  <a:pt x="47" y="21"/>
                </a:cubicBezTo>
                <a:cubicBezTo>
                  <a:pt x="47" y="21"/>
                  <a:pt x="47" y="21"/>
                  <a:pt x="47" y="21"/>
                </a:cubicBezTo>
                <a:cubicBezTo>
                  <a:pt x="47" y="21"/>
                  <a:pt x="47" y="21"/>
                  <a:pt x="47" y="21"/>
                </a:cubicBezTo>
                <a:cubicBezTo>
                  <a:pt x="47" y="21"/>
                  <a:pt x="47" y="21"/>
                  <a:pt x="47" y="21"/>
                </a:cubicBezTo>
                <a:close/>
                <a:moveTo>
                  <a:pt x="48" y="25"/>
                </a:moveTo>
                <a:cubicBezTo>
                  <a:pt x="48" y="25"/>
                  <a:pt x="48" y="25"/>
                  <a:pt x="48" y="25"/>
                </a:cubicBezTo>
                <a:cubicBezTo>
                  <a:pt x="48" y="25"/>
                  <a:pt x="48" y="25"/>
                  <a:pt x="48" y="25"/>
                </a:cubicBezTo>
                <a:cubicBezTo>
                  <a:pt x="48" y="25"/>
                  <a:pt x="48" y="25"/>
                  <a:pt x="48" y="25"/>
                </a:cubicBezTo>
                <a:cubicBezTo>
                  <a:pt x="48" y="25"/>
                  <a:pt x="48" y="25"/>
                  <a:pt x="48" y="25"/>
                </a:cubicBezTo>
                <a:cubicBezTo>
                  <a:pt x="48" y="25"/>
                  <a:pt x="48" y="25"/>
                  <a:pt x="48" y="25"/>
                </a:cubicBezTo>
                <a:cubicBezTo>
                  <a:pt x="48" y="25"/>
                  <a:pt x="48" y="25"/>
                  <a:pt x="48" y="25"/>
                </a:cubicBezTo>
                <a:cubicBezTo>
                  <a:pt x="48" y="25"/>
                  <a:pt x="48" y="25"/>
                  <a:pt x="48" y="25"/>
                </a:cubicBezTo>
                <a:cubicBezTo>
                  <a:pt x="48" y="25"/>
                  <a:pt x="48" y="25"/>
                  <a:pt x="48" y="25"/>
                </a:cubicBezTo>
                <a:cubicBezTo>
                  <a:pt x="48" y="25"/>
                  <a:pt x="48" y="25"/>
                  <a:pt x="48" y="25"/>
                </a:cubicBezTo>
                <a:cubicBezTo>
                  <a:pt x="48" y="25"/>
                  <a:pt x="48" y="25"/>
                  <a:pt x="48" y="25"/>
                </a:cubicBezTo>
                <a:cubicBezTo>
                  <a:pt x="48" y="25"/>
                  <a:pt x="48" y="25"/>
                  <a:pt x="48" y="25"/>
                </a:cubicBezTo>
                <a:close/>
                <a:moveTo>
                  <a:pt x="48" y="25"/>
                </a:moveTo>
                <a:cubicBezTo>
                  <a:pt x="48" y="25"/>
                  <a:pt x="48" y="25"/>
                  <a:pt x="48" y="25"/>
                </a:cubicBezTo>
                <a:cubicBezTo>
                  <a:pt x="48" y="25"/>
                  <a:pt x="48" y="25"/>
                  <a:pt x="48" y="25"/>
                </a:cubicBezTo>
                <a:cubicBezTo>
                  <a:pt x="48" y="25"/>
                  <a:pt x="48" y="25"/>
                  <a:pt x="48" y="25"/>
                </a:cubicBezTo>
                <a:cubicBezTo>
                  <a:pt x="48" y="25"/>
                  <a:pt x="48" y="25"/>
                  <a:pt x="48" y="25"/>
                </a:cubicBezTo>
                <a:cubicBezTo>
                  <a:pt x="48" y="25"/>
                  <a:pt x="48" y="25"/>
                  <a:pt x="48" y="25"/>
                </a:cubicBezTo>
                <a:cubicBezTo>
                  <a:pt x="48" y="25"/>
                  <a:pt x="48" y="25"/>
                  <a:pt x="48" y="25"/>
                </a:cubicBezTo>
                <a:close/>
                <a:moveTo>
                  <a:pt x="42" y="20"/>
                </a:moveTo>
                <a:cubicBezTo>
                  <a:pt x="42" y="20"/>
                  <a:pt x="42" y="20"/>
                  <a:pt x="42" y="20"/>
                </a:cubicBezTo>
                <a:cubicBezTo>
                  <a:pt x="42" y="20"/>
                  <a:pt x="42" y="20"/>
                  <a:pt x="42" y="20"/>
                </a:cubicBezTo>
                <a:cubicBezTo>
                  <a:pt x="42" y="20"/>
                  <a:pt x="42" y="20"/>
                  <a:pt x="42" y="20"/>
                </a:cubicBezTo>
                <a:cubicBezTo>
                  <a:pt x="42" y="20"/>
                  <a:pt x="42" y="20"/>
                  <a:pt x="42" y="20"/>
                </a:cubicBezTo>
                <a:cubicBezTo>
                  <a:pt x="42" y="20"/>
                  <a:pt x="42" y="20"/>
                  <a:pt x="42" y="20"/>
                </a:cubicBezTo>
                <a:cubicBezTo>
                  <a:pt x="42" y="20"/>
                  <a:pt x="42" y="20"/>
                  <a:pt x="42" y="20"/>
                </a:cubicBezTo>
                <a:cubicBezTo>
                  <a:pt x="42" y="20"/>
                  <a:pt x="42" y="20"/>
                  <a:pt x="42" y="20"/>
                </a:cubicBezTo>
                <a:cubicBezTo>
                  <a:pt x="42" y="20"/>
                  <a:pt x="42" y="20"/>
                  <a:pt x="42" y="20"/>
                </a:cubicBezTo>
                <a:cubicBezTo>
                  <a:pt x="42" y="20"/>
                  <a:pt x="42" y="20"/>
                  <a:pt x="42" y="20"/>
                </a:cubicBezTo>
                <a:cubicBezTo>
                  <a:pt x="42" y="20"/>
                  <a:pt x="42" y="20"/>
                  <a:pt x="42" y="20"/>
                </a:cubicBezTo>
                <a:cubicBezTo>
                  <a:pt x="42" y="20"/>
                  <a:pt x="42" y="20"/>
                  <a:pt x="42" y="20"/>
                </a:cubicBezTo>
                <a:cubicBezTo>
                  <a:pt x="42" y="20"/>
                  <a:pt x="42" y="20"/>
                  <a:pt x="42" y="20"/>
                </a:cubicBezTo>
                <a:cubicBezTo>
                  <a:pt x="42" y="20"/>
                  <a:pt x="42" y="20"/>
                  <a:pt x="42" y="20"/>
                </a:cubicBezTo>
                <a:cubicBezTo>
                  <a:pt x="42" y="20"/>
                  <a:pt x="42" y="20"/>
                  <a:pt x="42" y="20"/>
                </a:cubicBezTo>
                <a:cubicBezTo>
                  <a:pt x="42" y="20"/>
                  <a:pt x="42" y="20"/>
                  <a:pt x="42" y="20"/>
                </a:cubicBezTo>
                <a:close/>
                <a:moveTo>
                  <a:pt x="48" y="25"/>
                </a:moveTo>
                <a:cubicBezTo>
                  <a:pt x="48" y="25"/>
                  <a:pt x="48" y="25"/>
                  <a:pt x="48" y="25"/>
                </a:cubicBezTo>
                <a:cubicBezTo>
                  <a:pt x="48" y="25"/>
                  <a:pt x="48" y="25"/>
                  <a:pt x="48" y="25"/>
                </a:cubicBezTo>
                <a:cubicBezTo>
                  <a:pt x="48" y="25"/>
                  <a:pt x="48" y="25"/>
                  <a:pt x="48" y="25"/>
                </a:cubicBezTo>
                <a:cubicBezTo>
                  <a:pt x="48" y="25"/>
                  <a:pt x="48" y="25"/>
                  <a:pt x="48" y="25"/>
                </a:cubicBezTo>
                <a:cubicBezTo>
                  <a:pt x="48" y="25"/>
                  <a:pt x="48" y="25"/>
                  <a:pt x="48" y="25"/>
                </a:cubicBezTo>
                <a:cubicBezTo>
                  <a:pt x="48" y="25"/>
                  <a:pt x="48" y="25"/>
                  <a:pt x="48" y="25"/>
                </a:cubicBezTo>
                <a:cubicBezTo>
                  <a:pt x="48" y="25"/>
                  <a:pt x="48" y="25"/>
                  <a:pt x="48" y="25"/>
                </a:cubicBezTo>
                <a:cubicBezTo>
                  <a:pt x="48" y="25"/>
                  <a:pt x="48" y="25"/>
                  <a:pt x="48" y="25"/>
                </a:cubicBezTo>
                <a:cubicBezTo>
                  <a:pt x="48" y="25"/>
                  <a:pt x="48" y="25"/>
                  <a:pt x="48" y="25"/>
                </a:cubicBezTo>
                <a:cubicBezTo>
                  <a:pt x="48" y="25"/>
                  <a:pt x="48" y="25"/>
                  <a:pt x="48" y="25"/>
                </a:cubicBezTo>
                <a:close/>
                <a:moveTo>
                  <a:pt x="47" y="22"/>
                </a:moveTo>
                <a:cubicBezTo>
                  <a:pt x="47" y="22"/>
                  <a:pt x="47" y="22"/>
                  <a:pt x="47" y="22"/>
                </a:cubicBezTo>
                <a:cubicBezTo>
                  <a:pt x="47" y="22"/>
                  <a:pt x="47" y="22"/>
                  <a:pt x="47" y="22"/>
                </a:cubicBezTo>
                <a:cubicBezTo>
                  <a:pt x="47" y="22"/>
                  <a:pt x="47" y="22"/>
                  <a:pt x="47" y="22"/>
                </a:cubicBezTo>
                <a:cubicBezTo>
                  <a:pt x="47" y="22"/>
                  <a:pt x="47" y="22"/>
                  <a:pt x="47" y="22"/>
                </a:cubicBezTo>
                <a:cubicBezTo>
                  <a:pt x="47" y="22"/>
                  <a:pt x="47" y="22"/>
                  <a:pt x="47" y="22"/>
                </a:cubicBezTo>
                <a:cubicBezTo>
                  <a:pt x="47" y="22"/>
                  <a:pt x="47" y="22"/>
                  <a:pt x="47" y="22"/>
                </a:cubicBezTo>
                <a:cubicBezTo>
                  <a:pt x="47" y="22"/>
                  <a:pt x="47" y="22"/>
                  <a:pt x="47" y="22"/>
                </a:cubicBezTo>
                <a:cubicBezTo>
                  <a:pt x="47" y="22"/>
                  <a:pt x="47" y="22"/>
                  <a:pt x="47" y="22"/>
                </a:cubicBezTo>
                <a:cubicBezTo>
                  <a:pt x="47" y="22"/>
                  <a:pt x="47" y="22"/>
                  <a:pt x="47" y="22"/>
                </a:cubicBezTo>
                <a:cubicBezTo>
                  <a:pt x="47" y="22"/>
                  <a:pt x="47" y="22"/>
                  <a:pt x="47" y="22"/>
                </a:cubicBezTo>
                <a:cubicBezTo>
                  <a:pt x="47" y="22"/>
                  <a:pt x="47" y="22"/>
                  <a:pt x="47" y="22"/>
                </a:cubicBezTo>
                <a:cubicBezTo>
                  <a:pt x="47" y="22"/>
                  <a:pt x="47" y="22"/>
                  <a:pt x="47" y="22"/>
                </a:cubicBezTo>
                <a:cubicBezTo>
                  <a:pt x="47" y="22"/>
                  <a:pt x="47" y="22"/>
                  <a:pt x="47" y="22"/>
                </a:cubicBezTo>
                <a:cubicBezTo>
                  <a:pt x="47" y="22"/>
                  <a:pt x="47" y="22"/>
                  <a:pt x="47" y="22"/>
                </a:cubicBezTo>
                <a:cubicBezTo>
                  <a:pt x="47" y="22"/>
                  <a:pt x="47" y="22"/>
                  <a:pt x="47" y="22"/>
                </a:cubicBezTo>
                <a:cubicBezTo>
                  <a:pt x="47" y="22"/>
                  <a:pt x="47" y="22"/>
                  <a:pt x="47" y="22"/>
                </a:cubicBezTo>
                <a:cubicBezTo>
                  <a:pt x="47" y="22"/>
                  <a:pt x="47" y="22"/>
                  <a:pt x="47" y="22"/>
                </a:cubicBezTo>
                <a:cubicBezTo>
                  <a:pt x="47" y="22"/>
                  <a:pt x="47" y="22"/>
                  <a:pt x="47" y="22"/>
                </a:cubicBezTo>
                <a:cubicBezTo>
                  <a:pt x="47" y="22"/>
                  <a:pt x="47" y="22"/>
                  <a:pt x="47" y="22"/>
                </a:cubicBezTo>
                <a:cubicBezTo>
                  <a:pt x="47" y="22"/>
                  <a:pt x="47" y="22"/>
                  <a:pt x="47" y="22"/>
                </a:cubicBezTo>
                <a:cubicBezTo>
                  <a:pt x="47" y="22"/>
                  <a:pt x="47" y="22"/>
                  <a:pt x="47" y="22"/>
                </a:cubicBezTo>
                <a:cubicBezTo>
                  <a:pt x="47" y="22"/>
                  <a:pt x="47" y="22"/>
                  <a:pt x="47" y="22"/>
                </a:cubicBezTo>
                <a:cubicBezTo>
                  <a:pt x="47" y="22"/>
                  <a:pt x="47" y="22"/>
                  <a:pt x="47" y="22"/>
                </a:cubicBezTo>
                <a:cubicBezTo>
                  <a:pt x="47" y="22"/>
                  <a:pt x="47" y="22"/>
                  <a:pt x="47" y="22"/>
                </a:cubicBezTo>
                <a:cubicBezTo>
                  <a:pt x="47" y="22"/>
                  <a:pt x="47" y="22"/>
                  <a:pt x="47" y="22"/>
                </a:cubicBezTo>
                <a:cubicBezTo>
                  <a:pt x="47" y="22"/>
                  <a:pt x="47" y="22"/>
                  <a:pt x="47" y="22"/>
                </a:cubicBezTo>
                <a:cubicBezTo>
                  <a:pt x="47" y="22"/>
                  <a:pt x="47" y="22"/>
                  <a:pt x="47" y="22"/>
                </a:cubicBezTo>
                <a:cubicBezTo>
                  <a:pt x="47" y="22"/>
                  <a:pt x="47" y="22"/>
                  <a:pt x="47" y="22"/>
                </a:cubicBezTo>
                <a:cubicBezTo>
                  <a:pt x="47" y="22"/>
                  <a:pt x="47" y="22"/>
                  <a:pt x="47" y="22"/>
                </a:cubicBezTo>
                <a:cubicBezTo>
                  <a:pt x="47" y="22"/>
                  <a:pt x="47" y="22"/>
                  <a:pt x="47" y="22"/>
                </a:cubicBezTo>
                <a:cubicBezTo>
                  <a:pt x="47" y="22"/>
                  <a:pt x="47" y="22"/>
                  <a:pt x="47" y="22"/>
                </a:cubicBezTo>
                <a:cubicBezTo>
                  <a:pt x="47" y="22"/>
                  <a:pt x="47" y="22"/>
                  <a:pt x="47" y="22"/>
                </a:cubicBezTo>
                <a:cubicBezTo>
                  <a:pt x="47" y="22"/>
                  <a:pt x="47" y="22"/>
                  <a:pt x="47" y="22"/>
                </a:cubicBezTo>
                <a:cubicBezTo>
                  <a:pt x="47" y="22"/>
                  <a:pt x="47" y="22"/>
                  <a:pt x="47" y="22"/>
                </a:cubicBezTo>
                <a:cubicBezTo>
                  <a:pt x="47" y="22"/>
                  <a:pt x="47" y="22"/>
                  <a:pt x="47" y="22"/>
                </a:cubicBezTo>
                <a:cubicBezTo>
                  <a:pt x="47" y="22"/>
                  <a:pt x="47" y="22"/>
                  <a:pt x="47" y="22"/>
                </a:cubicBezTo>
                <a:cubicBezTo>
                  <a:pt x="47" y="22"/>
                  <a:pt x="47" y="22"/>
                  <a:pt x="47" y="22"/>
                </a:cubicBezTo>
                <a:cubicBezTo>
                  <a:pt x="47" y="22"/>
                  <a:pt x="47" y="22"/>
                  <a:pt x="47" y="22"/>
                </a:cubicBezTo>
                <a:cubicBezTo>
                  <a:pt x="47" y="23"/>
                  <a:pt x="47" y="23"/>
                  <a:pt x="47" y="23"/>
                </a:cubicBezTo>
                <a:cubicBezTo>
                  <a:pt x="47" y="23"/>
                  <a:pt x="47" y="23"/>
                  <a:pt x="47" y="23"/>
                </a:cubicBezTo>
                <a:cubicBezTo>
                  <a:pt x="47" y="23"/>
                  <a:pt x="47" y="23"/>
                  <a:pt x="47" y="23"/>
                </a:cubicBezTo>
                <a:cubicBezTo>
                  <a:pt x="47" y="23"/>
                  <a:pt x="47" y="23"/>
                  <a:pt x="47" y="23"/>
                </a:cubicBezTo>
                <a:cubicBezTo>
                  <a:pt x="47" y="23"/>
                  <a:pt x="47" y="22"/>
                  <a:pt x="47" y="22"/>
                </a:cubicBezTo>
                <a:cubicBezTo>
                  <a:pt x="47" y="22"/>
                  <a:pt x="47" y="22"/>
                  <a:pt x="47" y="22"/>
                </a:cubicBezTo>
                <a:cubicBezTo>
                  <a:pt x="47" y="22"/>
                  <a:pt x="47" y="22"/>
                  <a:pt x="47" y="22"/>
                </a:cubicBezTo>
                <a:cubicBezTo>
                  <a:pt x="47" y="23"/>
                  <a:pt x="47" y="23"/>
                  <a:pt x="47" y="23"/>
                </a:cubicBezTo>
                <a:cubicBezTo>
                  <a:pt x="47" y="23"/>
                  <a:pt x="47" y="23"/>
                  <a:pt x="47" y="23"/>
                </a:cubicBezTo>
                <a:cubicBezTo>
                  <a:pt x="47" y="23"/>
                  <a:pt x="47" y="23"/>
                  <a:pt x="47" y="23"/>
                </a:cubicBezTo>
                <a:cubicBezTo>
                  <a:pt x="47" y="23"/>
                  <a:pt x="47" y="23"/>
                  <a:pt x="47" y="23"/>
                </a:cubicBezTo>
                <a:cubicBezTo>
                  <a:pt x="47" y="23"/>
                  <a:pt x="47" y="23"/>
                  <a:pt x="47" y="23"/>
                </a:cubicBezTo>
                <a:cubicBezTo>
                  <a:pt x="47" y="23"/>
                  <a:pt x="47" y="23"/>
                  <a:pt x="47" y="23"/>
                </a:cubicBezTo>
                <a:cubicBezTo>
                  <a:pt x="47" y="23"/>
                  <a:pt x="47" y="23"/>
                  <a:pt x="47" y="23"/>
                </a:cubicBezTo>
                <a:cubicBezTo>
                  <a:pt x="47" y="23"/>
                  <a:pt x="47" y="23"/>
                  <a:pt x="47" y="23"/>
                </a:cubicBezTo>
                <a:cubicBezTo>
                  <a:pt x="47" y="23"/>
                  <a:pt x="47" y="23"/>
                  <a:pt x="47" y="23"/>
                </a:cubicBezTo>
                <a:cubicBezTo>
                  <a:pt x="47" y="23"/>
                  <a:pt x="47" y="23"/>
                  <a:pt x="47" y="23"/>
                </a:cubicBezTo>
                <a:cubicBezTo>
                  <a:pt x="47" y="23"/>
                  <a:pt x="47" y="23"/>
                  <a:pt x="47" y="23"/>
                </a:cubicBezTo>
                <a:cubicBezTo>
                  <a:pt x="47" y="23"/>
                  <a:pt x="47" y="23"/>
                  <a:pt x="47" y="23"/>
                </a:cubicBezTo>
                <a:cubicBezTo>
                  <a:pt x="47" y="23"/>
                  <a:pt x="47" y="23"/>
                  <a:pt x="47" y="23"/>
                </a:cubicBezTo>
                <a:cubicBezTo>
                  <a:pt x="47" y="23"/>
                  <a:pt x="47" y="23"/>
                  <a:pt x="47" y="23"/>
                </a:cubicBezTo>
                <a:cubicBezTo>
                  <a:pt x="47" y="23"/>
                  <a:pt x="47" y="23"/>
                  <a:pt x="47" y="23"/>
                </a:cubicBezTo>
                <a:cubicBezTo>
                  <a:pt x="47" y="23"/>
                  <a:pt x="47" y="23"/>
                  <a:pt x="47" y="23"/>
                </a:cubicBezTo>
                <a:cubicBezTo>
                  <a:pt x="47" y="23"/>
                  <a:pt x="47" y="23"/>
                  <a:pt x="47" y="23"/>
                </a:cubicBezTo>
                <a:cubicBezTo>
                  <a:pt x="47" y="23"/>
                  <a:pt x="48" y="23"/>
                  <a:pt x="48" y="23"/>
                </a:cubicBezTo>
                <a:cubicBezTo>
                  <a:pt x="48" y="23"/>
                  <a:pt x="48" y="23"/>
                  <a:pt x="48" y="23"/>
                </a:cubicBezTo>
                <a:cubicBezTo>
                  <a:pt x="48" y="23"/>
                  <a:pt x="48" y="23"/>
                  <a:pt x="48" y="23"/>
                </a:cubicBezTo>
                <a:cubicBezTo>
                  <a:pt x="48" y="23"/>
                  <a:pt x="48" y="23"/>
                  <a:pt x="48" y="23"/>
                </a:cubicBezTo>
                <a:cubicBezTo>
                  <a:pt x="48" y="23"/>
                  <a:pt x="48" y="23"/>
                  <a:pt x="48" y="22"/>
                </a:cubicBezTo>
                <a:cubicBezTo>
                  <a:pt x="48" y="22"/>
                  <a:pt x="48" y="22"/>
                  <a:pt x="48" y="22"/>
                </a:cubicBezTo>
                <a:cubicBezTo>
                  <a:pt x="48" y="22"/>
                  <a:pt x="48" y="22"/>
                  <a:pt x="48" y="22"/>
                </a:cubicBezTo>
                <a:cubicBezTo>
                  <a:pt x="48" y="22"/>
                  <a:pt x="47" y="22"/>
                  <a:pt x="47" y="22"/>
                </a:cubicBezTo>
                <a:cubicBezTo>
                  <a:pt x="47" y="22"/>
                  <a:pt x="47" y="22"/>
                  <a:pt x="47" y="22"/>
                </a:cubicBezTo>
                <a:cubicBezTo>
                  <a:pt x="47" y="22"/>
                  <a:pt x="48" y="22"/>
                  <a:pt x="48" y="22"/>
                </a:cubicBezTo>
                <a:cubicBezTo>
                  <a:pt x="48" y="22"/>
                  <a:pt x="48" y="22"/>
                  <a:pt x="48" y="22"/>
                </a:cubicBezTo>
                <a:cubicBezTo>
                  <a:pt x="48" y="22"/>
                  <a:pt x="48" y="22"/>
                  <a:pt x="48" y="22"/>
                </a:cubicBezTo>
                <a:cubicBezTo>
                  <a:pt x="48" y="22"/>
                  <a:pt x="48" y="22"/>
                  <a:pt x="48" y="22"/>
                </a:cubicBezTo>
                <a:cubicBezTo>
                  <a:pt x="48" y="22"/>
                  <a:pt x="48" y="22"/>
                  <a:pt x="48" y="22"/>
                </a:cubicBezTo>
                <a:cubicBezTo>
                  <a:pt x="48" y="22"/>
                  <a:pt x="48" y="22"/>
                  <a:pt x="48" y="22"/>
                </a:cubicBezTo>
                <a:cubicBezTo>
                  <a:pt x="48" y="22"/>
                  <a:pt x="48" y="22"/>
                  <a:pt x="48" y="22"/>
                </a:cubicBezTo>
                <a:cubicBezTo>
                  <a:pt x="48" y="22"/>
                  <a:pt x="48" y="22"/>
                  <a:pt x="48" y="22"/>
                </a:cubicBezTo>
                <a:cubicBezTo>
                  <a:pt x="48" y="22"/>
                  <a:pt x="48" y="22"/>
                  <a:pt x="48" y="22"/>
                </a:cubicBezTo>
                <a:cubicBezTo>
                  <a:pt x="48" y="22"/>
                  <a:pt x="48" y="22"/>
                  <a:pt x="48" y="22"/>
                </a:cubicBezTo>
                <a:cubicBezTo>
                  <a:pt x="48" y="22"/>
                  <a:pt x="48" y="22"/>
                  <a:pt x="48" y="22"/>
                </a:cubicBezTo>
                <a:cubicBezTo>
                  <a:pt x="48" y="22"/>
                  <a:pt x="48" y="22"/>
                  <a:pt x="48" y="22"/>
                </a:cubicBezTo>
                <a:cubicBezTo>
                  <a:pt x="48" y="22"/>
                  <a:pt x="48" y="22"/>
                  <a:pt x="48" y="22"/>
                </a:cubicBezTo>
                <a:cubicBezTo>
                  <a:pt x="48" y="22"/>
                  <a:pt x="48" y="22"/>
                  <a:pt x="48" y="22"/>
                </a:cubicBezTo>
                <a:cubicBezTo>
                  <a:pt x="48" y="22"/>
                  <a:pt x="48" y="22"/>
                  <a:pt x="48" y="22"/>
                </a:cubicBezTo>
                <a:cubicBezTo>
                  <a:pt x="48" y="22"/>
                  <a:pt x="48" y="22"/>
                  <a:pt x="48" y="22"/>
                </a:cubicBezTo>
                <a:cubicBezTo>
                  <a:pt x="48" y="22"/>
                  <a:pt x="48" y="22"/>
                  <a:pt x="48" y="22"/>
                </a:cubicBezTo>
                <a:cubicBezTo>
                  <a:pt x="48" y="22"/>
                  <a:pt x="48" y="22"/>
                  <a:pt x="48" y="22"/>
                </a:cubicBezTo>
                <a:cubicBezTo>
                  <a:pt x="48" y="22"/>
                  <a:pt x="48" y="22"/>
                  <a:pt x="48" y="22"/>
                </a:cubicBezTo>
                <a:cubicBezTo>
                  <a:pt x="48" y="22"/>
                  <a:pt x="48" y="22"/>
                  <a:pt x="48" y="22"/>
                </a:cubicBezTo>
                <a:cubicBezTo>
                  <a:pt x="48" y="22"/>
                  <a:pt x="48" y="22"/>
                  <a:pt x="48" y="22"/>
                </a:cubicBezTo>
                <a:cubicBezTo>
                  <a:pt x="48" y="22"/>
                  <a:pt x="48" y="22"/>
                  <a:pt x="48" y="22"/>
                </a:cubicBezTo>
                <a:cubicBezTo>
                  <a:pt x="48" y="22"/>
                  <a:pt x="48" y="22"/>
                  <a:pt x="48" y="22"/>
                </a:cubicBezTo>
                <a:cubicBezTo>
                  <a:pt x="48" y="22"/>
                  <a:pt x="48" y="22"/>
                  <a:pt x="48" y="22"/>
                </a:cubicBezTo>
                <a:cubicBezTo>
                  <a:pt x="48" y="22"/>
                  <a:pt x="48" y="22"/>
                  <a:pt x="48" y="22"/>
                </a:cubicBezTo>
                <a:cubicBezTo>
                  <a:pt x="48" y="22"/>
                  <a:pt x="48" y="22"/>
                  <a:pt x="48" y="22"/>
                </a:cubicBezTo>
                <a:cubicBezTo>
                  <a:pt x="48" y="22"/>
                  <a:pt x="48" y="22"/>
                  <a:pt x="48" y="22"/>
                </a:cubicBezTo>
                <a:cubicBezTo>
                  <a:pt x="48" y="22"/>
                  <a:pt x="48" y="22"/>
                  <a:pt x="48" y="22"/>
                </a:cubicBezTo>
                <a:cubicBezTo>
                  <a:pt x="48" y="22"/>
                  <a:pt x="48" y="22"/>
                  <a:pt x="48" y="22"/>
                </a:cubicBezTo>
                <a:cubicBezTo>
                  <a:pt x="48" y="22"/>
                  <a:pt x="48" y="22"/>
                  <a:pt x="48" y="22"/>
                </a:cubicBezTo>
                <a:cubicBezTo>
                  <a:pt x="48" y="22"/>
                  <a:pt x="48" y="22"/>
                  <a:pt x="48" y="22"/>
                </a:cubicBezTo>
                <a:cubicBezTo>
                  <a:pt x="48" y="22"/>
                  <a:pt x="48" y="22"/>
                  <a:pt x="48" y="22"/>
                </a:cubicBezTo>
                <a:cubicBezTo>
                  <a:pt x="48" y="22"/>
                  <a:pt x="48" y="22"/>
                  <a:pt x="48" y="22"/>
                </a:cubicBezTo>
                <a:cubicBezTo>
                  <a:pt x="48" y="22"/>
                  <a:pt x="48" y="22"/>
                  <a:pt x="48" y="22"/>
                </a:cubicBezTo>
                <a:cubicBezTo>
                  <a:pt x="48" y="22"/>
                  <a:pt x="48" y="22"/>
                  <a:pt x="48" y="22"/>
                </a:cubicBezTo>
                <a:cubicBezTo>
                  <a:pt x="48" y="22"/>
                  <a:pt x="48" y="22"/>
                  <a:pt x="48" y="22"/>
                </a:cubicBezTo>
                <a:cubicBezTo>
                  <a:pt x="48" y="22"/>
                  <a:pt x="48" y="22"/>
                  <a:pt x="48" y="22"/>
                </a:cubicBezTo>
                <a:cubicBezTo>
                  <a:pt x="48" y="22"/>
                  <a:pt x="48" y="22"/>
                  <a:pt x="48" y="22"/>
                </a:cubicBezTo>
                <a:cubicBezTo>
                  <a:pt x="48" y="22"/>
                  <a:pt x="48" y="22"/>
                  <a:pt x="48" y="22"/>
                </a:cubicBezTo>
                <a:cubicBezTo>
                  <a:pt x="48" y="22"/>
                  <a:pt x="48" y="22"/>
                  <a:pt x="48" y="22"/>
                </a:cubicBezTo>
                <a:cubicBezTo>
                  <a:pt x="48" y="22"/>
                  <a:pt x="48" y="22"/>
                  <a:pt x="48" y="22"/>
                </a:cubicBezTo>
                <a:cubicBezTo>
                  <a:pt x="48" y="22"/>
                  <a:pt x="48" y="22"/>
                  <a:pt x="48" y="22"/>
                </a:cubicBezTo>
                <a:cubicBezTo>
                  <a:pt x="48" y="21"/>
                  <a:pt x="48" y="21"/>
                  <a:pt x="48" y="21"/>
                </a:cubicBezTo>
                <a:cubicBezTo>
                  <a:pt x="48" y="21"/>
                  <a:pt x="48" y="21"/>
                  <a:pt x="48" y="21"/>
                </a:cubicBezTo>
                <a:cubicBezTo>
                  <a:pt x="48" y="21"/>
                  <a:pt x="48" y="21"/>
                  <a:pt x="48" y="21"/>
                </a:cubicBezTo>
                <a:cubicBezTo>
                  <a:pt x="48" y="21"/>
                  <a:pt x="48" y="21"/>
                  <a:pt x="48" y="21"/>
                </a:cubicBezTo>
                <a:cubicBezTo>
                  <a:pt x="48" y="21"/>
                  <a:pt x="48" y="21"/>
                  <a:pt x="48" y="21"/>
                </a:cubicBezTo>
                <a:cubicBezTo>
                  <a:pt x="48" y="21"/>
                  <a:pt x="48" y="21"/>
                  <a:pt x="48" y="21"/>
                </a:cubicBezTo>
                <a:cubicBezTo>
                  <a:pt x="48" y="21"/>
                  <a:pt x="48" y="21"/>
                  <a:pt x="48" y="21"/>
                </a:cubicBezTo>
                <a:cubicBezTo>
                  <a:pt x="48" y="21"/>
                  <a:pt x="48" y="21"/>
                  <a:pt x="48" y="21"/>
                </a:cubicBezTo>
                <a:cubicBezTo>
                  <a:pt x="48" y="21"/>
                  <a:pt x="48" y="21"/>
                  <a:pt x="48" y="21"/>
                </a:cubicBezTo>
                <a:cubicBezTo>
                  <a:pt x="48" y="21"/>
                  <a:pt x="48" y="21"/>
                  <a:pt x="48" y="21"/>
                </a:cubicBezTo>
                <a:cubicBezTo>
                  <a:pt x="48" y="21"/>
                  <a:pt x="48" y="21"/>
                  <a:pt x="48" y="21"/>
                </a:cubicBezTo>
                <a:cubicBezTo>
                  <a:pt x="48" y="21"/>
                  <a:pt x="48" y="21"/>
                  <a:pt x="48" y="21"/>
                </a:cubicBezTo>
                <a:cubicBezTo>
                  <a:pt x="48" y="21"/>
                  <a:pt x="48" y="21"/>
                  <a:pt x="48" y="21"/>
                </a:cubicBezTo>
                <a:cubicBezTo>
                  <a:pt x="48" y="21"/>
                  <a:pt x="48" y="21"/>
                  <a:pt x="48" y="21"/>
                </a:cubicBezTo>
                <a:cubicBezTo>
                  <a:pt x="48" y="21"/>
                  <a:pt x="49" y="21"/>
                  <a:pt x="49" y="21"/>
                </a:cubicBezTo>
                <a:cubicBezTo>
                  <a:pt x="49" y="21"/>
                  <a:pt x="49" y="21"/>
                  <a:pt x="49" y="21"/>
                </a:cubicBezTo>
                <a:cubicBezTo>
                  <a:pt x="49" y="21"/>
                  <a:pt x="49" y="21"/>
                  <a:pt x="49" y="21"/>
                </a:cubicBezTo>
                <a:cubicBezTo>
                  <a:pt x="49" y="21"/>
                  <a:pt x="49" y="21"/>
                  <a:pt x="49" y="21"/>
                </a:cubicBezTo>
                <a:cubicBezTo>
                  <a:pt x="49" y="21"/>
                  <a:pt x="49" y="21"/>
                  <a:pt x="49" y="21"/>
                </a:cubicBezTo>
                <a:cubicBezTo>
                  <a:pt x="49" y="21"/>
                  <a:pt x="49" y="21"/>
                  <a:pt x="49" y="21"/>
                </a:cubicBezTo>
                <a:cubicBezTo>
                  <a:pt x="49" y="21"/>
                  <a:pt x="49" y="21"/>
                  <a:pt x="49" y="21"/>
                </a:cubicBezTo>
                <a:cubicBezTo>
                  <a:pt x="49" y="21"/>
                  <a:pt x="49" y="21"/>
                  <a:pt x="49" y="21"/>
                </a:cubicBezTo>
                <a:cubicBezTo>
                  <a:pt x="49" y="21"/>
                  <a:pt x="49" y="21"/>
                  <a:pt x="49" y="21"/>
                </a:cubicBezTo>
                <a:cubicBezTo>
                  <a:pt x="49" y="21"/>
                  <a:pt x="49" y="21"/>
                  <a:pt x="49" y="21"/>
                </a:cubicBezTo>
                <a:cubicBezTo>
                  <a:pt x="49" y="21"/>
                  <a:pt x="49" y="20"/>
                  <a:pt x="49" y="20"/>
                </a:cubicBezTo>
                <a:cubicBezTo>
                  <a:pt x="49" y="20"/>
                  <a:pt x="49" y="20"/>
                  <a:pt x="49" y="20"/>
                </a:cubicBezTo>
                <a:cubicBezTo>
                  <a:pt x="49" y="20"/>
                  <a:pt x="49" y="20"/>
                  <a:pt x="49" y="20"/>
                </a:cubicBezTo>
                <a:cubicBezTo>
                  <a:pt x="49" y="20"/>
                  <a:pt x="49" y="20"/>
                  <a:pt x="49" y="20"/>
                </a:cubicBezTo>
                <a:cubicBezTo>
                  <a:pt x="49" y="20"/>
                  <a:pt x="49" y="20"/>
                  <a:pt x="49" y="20"/>
                </a:cubicBezTo>
                <a:cubicBezTo>
                  <a:pt x="49" y="20"/>
                  <a:pt x="49" y="20"/>
                  <a:pt x="49" y="20"/>
                </a:cubicBezTo>
                <a:cubicBezTo>
                  <a:pt x="49" y="20"/>
                  <a:pt x="49" y="20"/>
                  <a:pt x="49" y="20"/>
                </a:cubicBezTo>
                <a:cubicBezTo>
                  <a:pt x="49" y="20"/>
                  <a:pt x="49" y="20"/>
                  <a:pt x="49" y="20"/>
                </a:cubicBezTo>
                <a:cubicBezTo>
                  <a:pt x="49" y="20"/>
                  <a:pt x="49" y="20"/>
                  <a:pt x="49" y="20"/>
                </a:cubicBezTo>
                <a:cubicBezTo>
                  <a:pt x="49" y="20"/>
                  <a:pt x="49" y="20"/>
                  <a:pt x="49" y="20"/>
                </a:cubicBezTo>
                <a:cubicBezTo>
                  <a:pt x="49" y="20"/>
                  <a:pt x="49" y="20"/>
                  <a:pt x="49" y="20"/>
                </a:cubicBezTo>
                <a:cubicBezTo>
                  <a:pt x="49" y="20"/>
                  <a:pt x="49" y="20"/>
                  <a:pt x="49" y="20"/>
                </a:cubicBezTo>
                <a:cubicBezTo>
                  <a:pt x="49" y="20"/>
                  <a:pt x="49" y="20"/>
                  <a:pt x="49" y="20"/>
                </a:cubicBezTo>
                <a:cubicBezTo>
                  <a:pt x="49" y="20"/>
                  <a:pt x="49" y="20"/>
                  <a:pt x="49" y="20"/>
                </a:cubicBezTo>
                <a:cubicBezTo>
                  <a:pt x="49" y="20"/>
                  <a:pt x="49" y="20"/>
                  <a:pt x="49" y="20"/>
                </a:cubicBezTo>
                <a:cubicBezTo>
                  <a:pt x="49" y="20"/>
                  <a:pt x="49" y="20"/>
                  <a:pt x="49" y="20"/>
                </a:cubicBezTo>
                <a:cubicBezTo>
                  <a:pt x="49" y="20"/>
                  <a:pt x="49" y="20"/>
                  <a:pt x="49" y="20"/>
                </a:cubicBezTo>
                <a:cubicBezTo>
                  <a:pt x="49" y="20"/>
                  <a:pt x="49" y="20"/>
                  <a:pt x="49" y="20"/>
                </a:cubicBezTo>
                <a:cubicBezTo>
                  <a:pt x="49" y="20"/>
                  <a:pt x="49" y="20"/>
                  <a:pt x="49" y="20"/>
                </a:cubicBezTo>
                <a:cubicBezTo>
                  <a:pt x="49" y="20"/>
                  <a:pt x="49" y="20"/>
                  <a:pt x="49" y="20"/>
                </a:cubicBezTo>
                <a:cubicBezTo>
                  <a:pt x="49" y="20"/>
                  <a:pt x="48" y="20"/>
                  <a:pt x="48" y="20"/>
                </a:cubicBezTo>
                <a:cubicBezTo>
                  <a:pt x="48" y="20"/>
                  <a:pt x="48" y="20"/>
                  <a:pt x="48" y="20"/>
                </a:cubicBezTo>
                <a:cubicBezTo>
                  <a:pt x="48" y="20"/>
                  <a:pt x="48" y="20"/>
                  <a:pt x="48" y="20"/>
                </a:cubicBezTo>
                <a:cubicBezTo>
                  <a:pt x="48" y="20"/>
                  <a:pt x="48" y="20"/>
                  <a:pt x="48" y="20"/>
                </a:cubicBezTo>
                <a:cubicBezTo>
                  <a:pt x="48" y="20"/>
                  <a:pt x="48" y="20"/>
                  <a:pt x="48" y="20"/>
                </a:cubicBezTo>
                <a:cubicBezTo>
                  <a:pt x="48" y="20"/>
                  <a:pt x="48" y="20"/>
                  <a:pt x="48" y="20"/>
                </a:cubicBezTo>
                <a:cubicBezTo>
                  <a:pt x="48" y="20"/>
                  <a:pt x="48" y="20"/>
                  <a:pt x="48" y="20"/>
                </a:cubicBezTo>
                <a:cubicBezTo>
                  <a:pt x="48" y="20"/>
                  <a:pt x="48" y="20"/>
                  <a:pt x="48" y="20"/>
                </a:cubicBezTo>
                <a:cubicBezTo>
                  <a:pt x="48" y="20"/>
                  <a:pt x="48" y="20"/>
                  <a:pt x="48" y="20"/>
                </a:cubicBezTo>
                <a:cubicBezTo>
                  <a:pt x="48" y="21"/>
                  <a:pt x="48" y="21"/>
                  <a:pt x="48" y="21"/>
                </a:cubicBezTo>
                <a:cubicBezTo>
                  <a:pt x="48" y="21"/>
                  <a:pt x="48" y="21"/>
                  <a:pt x="48" y="21"/>
                </a:cubicBezTo>
                <a:cubicBezTo>
                  <a:pt x="48" y="21"/>
                  <a:pt x="48" y="21"/>
                  <a:pt x="48" y="21"/>
                </a:cubicBezTo>
                <a:cubicBezTo>
                  <a:pt x="48" y="21"/>
                  <a:pt x="48" y="21"/>
                  <a:pt x="48" y="21"/>
                </a:cubicBezTo>
                <a:cubicBezTo>
                  <a:pt x="48" y="21"/>
                  <a:pt x="48" y="21"/>
                  <a:pt x="48" y="21"/>
                </a:cubicBezTo>
                <a:cubicBezTo>
                  <a:pt x="48" y="21"/>
                  <a:pt x="48" y="21"/>
                  <a:pt x="48" y="21"/>
                </a:cubicBezTo>
                <a:cubicBezTo>
                  <a:pt x="48" y="21"/>
                  <a:pt x="48" y="21"/>
                  <a:pt x="48" y="21"/>
                </a:cubicBezTo>
                <a:cubicBezTo>
                  <a:pt x="48" y="21"/>
                  <a:pt x="48" y="21"/>
                  <a:pt x="48" y="21"/>
                </a:cubicBezTo>
                <a:cubicBezTo>
                  <a:pt x="48" y="21"/>
                  <a:pt x="48" y="21"/>
                  <a:pt x="48" y="21"/>
                </a:cubicBezTo>
                <a:cubicBezTo>
                  <a:pt x="48" y="21"/>
                  <a:pt x="48" y="21"/>
                  <a:pt x="48" y="21"/>
                </a:cubicBezTo>
                <a:cubicBezTo>
                  <a:pt x="48" y="21"/>
                  <a:pt x="48" y="21"/>
                  <a:pt x="48" y="21"/>
                </a:cubicBezTo>
                <a:cubicBezTo>
                  <a:pt x="48" y="21"/>
                  <a:pt x="48" y="21"/>
                  <a:pt x="48" y="21"/>
                </a:cubicBezTo>
                <a:cubicBezTo>
                  <a:pt x="48" y="21"/>
                  <a:pt x="48" y="21"/>
                  <a:pt x="48" y="21"/>
                </a:cubicBezTo>
                <a:cubicBezTo>
                  <a:pt x="48" y="21"/>
                  <a:pt x="48" y="21"/>
                  <a:pt x="48" y="21"/>
                </a:cubicBezTo>
                <a:cubicBezTo>
                  <a:pt x="48" y="21"/>
                  <a:pt x="48" y="21"/>
                  <a:pt x="48" y="21"/>
                </a:cubicBezTo>
                <a:cubicBezTo>
                  <a:pt x="48" y="21"/>
                  <a:pt x="48" y="21"/>
                  <a:pt x="48" y="21"/>
                </a:cubicBezTo>
                <a:cubicBezTo>
                  <a:pt x="48" y="21"/>
                  <a:pt x="48" y="21"/>
                  <a:pt x="48" y="21"/>
                </a:cubicBezTo>
                <a:cubicBezTo>
                  <a:pt x="48" y="21"/>
                  <a:pt x="48" y="21"/>
                  <a:pt x="48" y="21"/>
                </a:cubicBezTo>
                <a:cubicBezTo>
                  <a:pt x="48" y="21"/>
                  <a:pt x="48" y="21"/>
                  <a:pt x="48" y="21"/>
                </a:cubicBezTo>
                <a:cubicBezTo>
                  <a:pt x="48" y="21"/>
                  <a:pt x="48" y="21"/>
                  <a:pt x="48" y="21"/>
                </a:cubicBezTo>
                <a:cubicBezTo>
                  <a:pt x="48" y="21"/>
                  <a:pt x="48" y="21"/>
                  <a:pt x="48" y="21"/>
                </a:cubicBezTo>
                <a:cubicBezTo>
                  <a:pt x="48" y="21"/>
                  <a:pt x="48" y="21"/>
                  <a:pt x="48" y="21"/>
                </a:cubicBezTo>
                <a:cubicBezTo>
                  <a:pt x="48" y="21"/>
                  <a:pt x="48" y="21"/>
                  <a:pt x="48" y="21"/>
                </a:cubicBezTo>
                <a:cubicBezTo>
                  <a:pt x="48" y="21"/>
                  <a:pt x="48" y="21"/>
                  <a:pt x="48" y="21"/>
                </a:cubicBezTo>
                <a:cubicBezTo>
                  <a:pt x="48" y="21"/>
                  <a:pt x="48" y="21"/>
                  <a:pt x="48" y="21"/>
                </a:cubicBezTo>
                <a:cubicBezTo>
                  <a:pt x="48" y="21"/>
                  <a:pt x="48" y="21"/>
                  <a:pt x="48" y="21"/>
                </a:cubicBezTo>
                <a:cubicBezTo>
                  <a:pt x="48" y="21"/>
                  <a:pt x="48" y="21"/>
                  <a:pt x="48" y="21"/>
                </a:cubicBezTo>
                <a:cubicBezTo>
                  <a:pt x="48" y="21"/>
                  <a:pt x="48" y="21"/>
                  <a:pt x="48" y="21"/>
                </a:cubicBezTo>
                <a:cubicBezTo>
                  <a:pt x="48" y="21"/>
                  <a:pt x="48" y="21"/>
                  <a:pt x="47" y="21"/>
                </a:cubicBezTo>
                <a:cubicBezTo>
                  <a:pt x="47" y="21"/>
                  <a:pt x="47" y="21"/>
                  <a:pt x="47" y="21"/>
                </a:cubicBezTo>
                <a:cubicBezTo>
                  <a:pt x="47" y="21"/>
                  <a:pt x="47" y="21"/>
                  <a:pt x="47" y="21"/>
                </a:cubicBezTo>
                <a:cubicBezTo>
                  <a:pt x="47" y="21"/>
                  <a:pt x="47" y="21"/>
                  <a:pt x="47" y="21"/>
                </a:cubicBezTo>
                <a:cubicBezTo>
                  <a:pt x="47" y="21"/>
                  <a:pt x="47" y="21"/>
                  <a:pt x="47" y="21"/>
                </a:cubicBezTo>
                <a:cubicBezTo>
                  <a:pt x="47" y="21"/>
                  <a:pt x="47" y="21"/>
                  <a:pt x="47" y="21"/>
                </a:cubicBezTo>
                <a:cubicBezTo>
                  <a:pt x="47" y="21"/>
                  <a:pt x="47" y="21"/>
                  <a:pt x="47" y="21"/>
                </a:cubicBezTo>
                <a:cubicBezTo>
                  <a:pt x="47" y="21"/>
                  <a:pt x="47" y="21"/>
                  <a:pt x="47" y="21"/>
                </a:cubicBezTo>
                <a:cubicBezTo>
                  <a:pt x="47" y="21"/>
                  <a:pt x="47" y="21"/>
                  <a:pt x="47" y="21"/>
                </a:cubicBezTo>
                <a:cubicBezTo>
                  <a:pt x="47" y="21"/>
                  <a:pt x="47" y="21"/>
                  <a:pt x="47" y="21"/>
                </a:cubicBezTo>
                <a:cubicBezTo>
                  <a:pt x="47" y="21"/>
                  <a:pt x="47" y="21"/>
                  <a:pt x="47" y="21"/>
                </a:cubicBezTo>
                <a:cubicBezTo>
                  <a:pt x="47" y="21"/>
                  <a:pt x="47" y="21"/>
                  <a:pt x="47" y="21"/>
                </a:cubicBezTo>
                <a:cubicBezTo>
                  <a:pt x="47" y="21"/>
                  <a:pt x="47" y="21"/>
                  <a:pt x="47" y="21"/>
                </a:cubicBezTo>
                <a:cubicBezTo>
                  <a:pt x="47" y="21"/>
                  <a:pt x="47" y="21"/>
                  <a:pt x="47" y="21"/>
                </a:cubicBezTo>
                <a:cubicBezTo>
                  <a:pt x="47" y="21"/>
                  <a:pt x="47" y="21"/>
                  <a:pt x="47" y="21"/>
                </a:cubicBezTo>
                <a:cubicBezTo>
                  <a:pt x="47" y="21"/>
                  <a:pt x="47" y="21"/>
                  <a:pt x="47" y="21"/>
                </a:cubicBezTo>
                <a:cubicBezTo>
                  <a:pt x="47" y="22"/>
                  <a:pt x="47" y="22"/>
                  <a:pt x="47" y="22"/>
                </a:cubicBezTo>
                <a:cubicBezTo>
                  <a:pt x="47" y="22"/>
                  <a:pt x="47" y="22"/>
                  <a:pt x="47" y="22"/>
                </a:cubicBezTo>
                <a:cubicBezTo>
                  <a:pt x="47" y="22"/>
                  <a:pt x="47" y="22"/>
                  <a:pt x="47" y="22"/>
                </a:cubicBezTo>
                <a:cubicBezTo>
                  <a:pt x="47" y="22"/>
                  <a:pt x="47" y="22"/>
                  <a:pt x="47" y="22"/>
                </a:cubicBezTo>
                <a:cubicBezTo>
                  <a:pt x="47" y="22"/>
                  <a:pt x="47" y="22"/>
                  <a:pt x="47" y="22"/>
                </a:cubicBezTo>
                <a:cubicBezTo>
                  <a:pt x="47" y="22"/>
                  <a:pt x="47" y="22"/>
                  <a:pt x="47" y="22"/>
                </a:cubicBezTo>
                <a:cubicBezTo>
                  <a:pt x="47" y="22"/>
                  <a:pt x="47" y="22"/>
                  <a:pt x="47" y="22"/>
                </a:cubicBezTo>
                <a:cubicBezTo>
                  <a:pt x="47" y="22"/>
                  <a:pt x="47" y="22"/>
                  <a:pt x="47" y="22"/>
                </a:cubicBezTo>
                <a:cubicBezTo>
                  <a:pt x="47" y="22"/>
                  <a:pt x="47" y="22"/>
                  <a:pt x="47" y="22"/>
                </a:cubicBezTo>
                <a:cubicBezTo>
                  <a:pt x="47" y="22"/>
                  <a:pt x="47" y="22"/>
                  <a:pt x="47" y="22"/>
                </a:cubicBezTo>
                <a:cubicBezTo>
                  <a:pt x="47" y="22"/>
                  <a:pt x="47" y="22"/>
                  <a:pt x="47" y="22"/>
                </a:cubicBezTo>
                <a:cubicBezTo>
                  <a:pt x="47" y="22"/>
                  <a:pt x="47" y="22"/>
                  <a:pt x="47" y="22"/>
                </a:cubicBezTo>
                <a:close/>
                <a:moveTo>
                  <a:pt x="48" y="25"/>
                </a:moveTo>
                <a:cubicBezTo>
                  <a:pt x="48" y="25"/>
                  <a:pt x="48" y="25"/>
                  <a:pt x="48" y="25"/>
                </a:cubicBezTo>
                <a:cubicBezTo>
                  <a:pt x="48" y="25"/>
                  <a:pt x="48" y="25"/>
                  <a:pt x="48" y="25"/>
                </a:cubicBezTo>
                <a:cubicBezTo>
                  <a:pt x="48" y="25"/>
                  <a:pt x="48" y="25"/>
                  <a:pt x="48" y="25"/>
                </a:cubicBezTo>
                <a:cubicBezTo>
                  <a:pt x="48" y="25"/>
                  <a:pt x="48" y="25"/>
                  <a:pt x="48" y="25"/>
                </a:cubicBezTo>
                <a:cubicBezTo>
                  <a:pt x="48" y="25"/>
                  <a:pt x="48" y="25"/>
                  <a:pt x="48" y="25"/>
                </a:cubicBezTo>
                <a:cubicBezTo>
                  <a:pt x="48" y="25"/>
                  <a:pt x="48" y="25"/>
                  <a:pt x="48" y="25"/>
                </a:cubicBezTo>
                <a:cubicBezTo>
                  <a:pt x="48" y="25"/>
                  <a:pt x="48" y="25"/>
                  <a:pt x="48" y="25"/>
                </a:cubicBezTo>
                <a:cubicBezTo>
                  <a:pt x="48" y="25"/>
                  <a:pt x="48" y="25"/>
                  <a:pt x="48" y="25"/>
                </a:cubicBezTo>
                <a:cubicBezTo>
                  <a:pt x="48" y="25"/>
                  <a:pt x="48" y="25"/>
                  <a:pt x="48" y="25"/>
                </a:cubicBezTo>
                <a:close/>
                <a:moveTo>
                  <a:pt x="46" y="18"/>
                </a:moveTo>
                <a:cubicBezTo>
                  <a:pt x="46" y="18"/>
                  <a:pt x="46" y="18"/>
                  <a:pt x="46" y="18"/>
                </a:cubicBezTo>
                <a:cubicBezTo>
                  <a:pt x="46" y="18"/>
                  <a:pt x="46" y="18"/>
                  <a:pt x="46" y="18"/>
                </a:cubicBezTo>
                <a:cubicBezTo>
                  <a:pt x="46" y="18"/>
                  <a:pt x="46" y="18"/>
                  <a:pt x="46" y="18"/>
                </a:cubicBezTo>
                <a:cubicBezTo>
                  <a:pt x="46" y="18"/>
                  <a:pt x="46" y="18"/>
                  <a:pt x="46" y="18"/>
                </a:cubicBezTo>
                <a:cubicBezTo>
                  <a:pt x="46" y="18"/>
                  <a:pt x="46" y="18"/>
                  <a:pt x="46" y="18"/>
                </a:cubicBezTo>
                <a:cubicBezTo>
                  <a:pt x="46" y="18"/>
                  <a:pt x="46" y="18"/>
                  <a:pt x="46" y="18"/>
                </a:cubicBezTo>
                <a:cubicBezTo>
                  <a:pt x="46" y="18"/>
                  <a:pt x="46" y="18"/>
                  <a:pt x="46" y="18"/>
                </a:cubicBezTo>
                <a:cubicBezTo>
                  <a:pt x="46" y="18"/>
                  <a:pt x="46" y="18"/>
                  <a:pt x="46" y="18"/>
                </a:cubicBezTo>
                <a:cubicBezTo>
                  <a:pt x="46" y="18"/>
                  <a:pt x="46" y="18"/>
                  <a:pt x="46" y="18"/>
                </a:cubicBezTo>
                <a:cubicBezTo>
                  <a:pt x="46" y="18"/>
                  <a:pt x="46" y="18"/>
                  <a:pt x="46" y="18"/>
                </a:cubicBezTo>
                <a:cubicBezTo>
                  <a:pt x="46" y="18"/>
                  <a:pt x="46" y="18"/>
                  <a:pt x="46" y="18"/>
                </a:cubicBezTo>
                <a:cubicBezTo>
                  <a:pt x="46" y="18"/>
                  <a:pt x="46" y="18"/>
                  <a:pt x="46" y="18"/>
                </a:cubicBezTo>
                <a:cubicBezTo>
                  <a:pt x="46" y="18"/>
                  <a:pt x="46" y="18"/>
                  <a:pt x="46" y="18"/>
                </a:cubicBezTo>
                <a:cubicBezTo>
                  <a:pt x="46" y="18"/>
                  <a:pt x="46" y="18"/>
                  <a:pt x="46" y="18"/>
                </a:cubicBezTo>
                <a:cubicBezTo>
                  <a:pt x="46" y="18"/>
                  <a:pt x="46" y="18"/>
                  <a:pt x="46" y="18"/>
                </a:cubicBezTo>
                <a:cubicBezTo>
                  <a:pt x="46" y="18"/>
                  <a:pt x="46" y="18"/>
                  <a:pt x="46" y="18"/>
                </a:cubicBezTo>
                <a:cubicBezTo>
                  <a:pt x="46" y="18"/>
                  <a:pt x="46" y="18"/>
                  <a:pt x="46" y="18"/>
                </a:cubicBezTo>
                <a:close/>
                <a:moveTo>
                  <a:pt x="46" y="18"/>
                </a:moveTo>
                <a:cubicBezTo>
                  <a:pt x="46" y="18"/>
                  <a:pt x="46" y="18"/>
                  <a:pt x="46" y="18"/>
                </a:cubicBezTo>
                <a:cubicBezTo>
                  <a:pt x="46" y="18"/>
                  <a:pt x="46" y="18"/>
                  <a:pt x="46" y="18"/>
                </a:cubicBezTo>
                <a:cubicBezTo>
                  <a:pt x="46" y="18"/>
                  <a:pt x="46" y="18"/>
                  <a:pt x="46" y="18"/>
                </a:cubicBezTo>
                <a:cubicBezTo>
                  <a:pt x="46" y="18"/>
                  <a:pt x="46" y="18"/>
                  <a:pt x="46" y="18"/>
                </a:cubicBezTo>
                <a:cubicBezTo>
                  <a:pt x="46" y="18"/>
                  <a:pt x="46" y="18"/>
                  <a:pt x="46" y="18"/>
                </a:cubicBezTo>
                <a:cubicBezTo>
                  <a:pt x="46" y="18"/>
                  <a:pt x="46" y="18"/>
                  <a:pt x="46" y="18"/>
                </a:cubicBezTo>
                <a:cubicBezTo>
                  <a:pt x="46" y="18"/>
                  <a:pt x="46" y="18"/>
                  <a:pt x="46" y="18"/>
                </a:cubicBezTo>
                <a:cubicBezTo>
                  <a:pt x="46" y="18"/>
                  <a:pt x="46" y="18"/>
                  <a:pt x="46" y="18"/>
                </a:cubicBezTo>
                <a:cubicBezTo>
                  <a:pt x="46" y="18"/>
                  <a:pt x="46" y="18"/>
                  <a:pt x="46" y="18"/>
                </a:cubicBezTo>
                <a:cubicBezTo>
                  <a:pt x="46" y="18"/>
                  <a:pt x="46" y="18"/>
                  <a:pt x="46" y="18"/>
                </a:cubicBezTo>
                <a:cubicBezTo>
                  <a:pt x="46" y="18"/>
                  <a:pt x="46" y="18"/>
                  <a:pt x="46" y="18"/>
                </a:cubicBezTo>
                <a:cubicBezTo>
                  <a:pt x="46" y="18"/>
                  <a:pt x="46" y="18"/>
                  <a:pt x="46" y="18"/>
                </a:cubicBezTo>
                <a:cubicBezTo>
                  <a:pt x="46" y="18"/>
                  <a:pt x="46" y="18"/>
                  <a:pt x="46" y="18"/>
                </a:cubicBezTo>
                <a:cubicBezTo>
                  <a:pt x="46" y="18"/>
                  <a:pt x="46" y="18"/>
                  <a:pt x="46" y="18"/>
                </a:cubicBezTo>
                <a:cubicBezTo>
                  <a:pt x="46" y="18"/>
                  <a:pt x="46" y="18"/>
                  <a:pt x="46" y="18"/>
                </a:cubicBezTo>
                <a:close/>
                <a:moveTo>
                  <a:pt x="46" y="18"/>
                </a:moveTo>
                <a:cubicBezTo>
                  <a:pt x="46" y="18"/>
                  <a:pt x="46" y="18"/>
                  <a:pt x="46" y="18"/>
                </a:cubicBezTo>
                <a:cubicBezTo>
                  <a:pt x="46" y="18"/>
                  <a:pt x="46" y="18"/>
                  <a:pt x="46" y="18"/>
                </a:cubicBezTo>
                <a:cubicBezTo>
                  <a:pt x="46" y="18"/>
                  <a:pt x="46" y="18"/>
                  <a:pt x="46" y="18"/>
                </a:cubicBezTo>
                <a:cubicBezTo>
                  <a:pt x="46" y="18"/>
                  <a:pt x="46" y="18"/>
                  <a:pt x="46" y="18"/>
                </a:cubicBezTo>
                <a:cubicBezTo>
                  <a:pt x="46" y="18"/>
                  <a:pt x="46" y="18"/>
                  <a:pt x="46" y="18"/>
                </a:cubicBezTo>
                <a:cubicBezTo>
                  <a:pt x="46" y="18"/>
                  <a:pt x="46" y="18"/>
                  <a:pt x="46" y="18"/>
                </a:cubicBezTo>
                <a:cubicBezTo>
                  <a:pt x="46" y="18"/>
                  <a:pt x="46" y="18"/>
                  <a:pt x="46" y="18"/>
                </a:cubicBezTo>
                <a:cubicBezTo>
                  <a:pt x="46" y="18"/>
                  <a:pt x="46" y="18"/>
                  <a:pt x="46" y="18"/>
                </a:cubicBezTo>
                <a:cubicBezTo>
                  <a:pt x="46" y="18"/>
                  <a:pt x="46" y="18"/>
                  <a:pt x="46" y="18"/>
                </a:cubicBezTo>
                <a:cubicBezTo>
                  <a:pt x="46" y="18"/>
                  <a:pt x="46" y="18"/>
                  <a:pt x="46" y="18"/>
                </a:cubicBezTo>
                <a:cubicBezTo>
                  <a:pt x="46" y="18"/>
                  <a:pt x="46" y="18"/>
                  <a:pt x="46" y="18"/>
                </a:cubicBezTo>
                <a:cubicBezTo>
                  <a:pt x="46" y="18"/>
                  <a:pt x="46" y="18"/>
                  <a:pt x="46" y="18"/>
                </a:cubicBezTo>
                <a:close/>
                <a:moveTo>
                  <a:pt x="42" y="19"/>
                </a:moveTo>
                <a:cubicBezTo>
                  <a:pt x="42" y="19"/>
                  <a:pt x="42" y="19"/>
                  <a:pt x="42" y="19"/>
                </a:cubicBezTo>
                <a:cubicBezTo>
                  <a:pt x="42" y="19"/>
                  <a:pt x="42" y="19"/>
                  <a:pt x="42" y="19"/>
                </a:cubicBezTo>
                <a:cubicBezTo>
                  <a:pt x="42" y="19"/>
                  <a:pt x="42" y="19"/>
                  <a:pt x="42" y="19"/>
                </a:cubicBezTo>
                <a:cubicBezTo>
                  <a:pt x="42" y="19"/>
                  <a:pt x="42" y="19"/>
                  <a:pt x="42" y="19"/>
                </a:cubicBezTo>
                <a:cubicBezTo>
                  <a:pt x="42" y="19"/>
                  <a:pt x="42" y="19"/>
                  <a:pt x="42" y="19"/>
                </a:cubicBezTo>
                <a:cubicBezTo>
                  <a:pt x="42" y="19"/>
                  <a:pt x="42" y="19"/>
                  <a:pt x="42" y="19"/>
                </a:cubicBezTo>
                <a:close/>
                <a:moveTo>
                  <a:pt x="46" y="17"/>
                </a:moveTo>
                <a:cubicBezTo>
                  <a:pt x="46" y="17"/>
                  <a:pt x="46" y="17"/>
                  <a:pt x="46" y="17"/>
                </a:cubicBezTo>
                <a:cubicBezTo>
                  <a:pt x="46" y="17"/>
                  <a:pt x="46" y="17"/>
                  <a:pt x="46" y="17"/>
                </a:cubicBezTo>
                <a:cubicBezTo>
                  <a:pt x="46" y="17"/>
                  <a:pt x="46" y="17"/>
                  <a:pt x="46" y="17"/>
                </a:cubicBezTo>
                <a:cubicBezTo>
                  <a:pt x="46" y="17"/>
                  <a:pt x="46" y="17"/>
                  <a:pt x="46" y="17"/>
                </a:cubicBezTo>
                <a:cubicBezTo>
                  <a:pt x="46" y="17"/>
                  <a:pt x="46" y="17"/>
                  <a:pt x="46" y="17"/>
                </a:cubicBezTo>
                <a:cubicBezTo>
                  <a:pt x="46" y="17"/>
                  <a:pt x="46" y="17"/>
                  <a:pt x="46" y="17"/>
                </a:cubicBezTo>
                <a:cubicBezTo>
                  <a:pt x="46" y="17"/>
                  <a:pt x="46" y="17"/>
                  <a:pt x="46" y="17"/>
                </a:cubicBezTo>
                <a:cubicBezTo>
                  <a:pt x="46" y="17"/>
                  <a:pt x="46" y="17"/>
                  <a:pt x="46" y="17"/>
                </a:cubicBezTo>
                <a:cubicBezTo>
                  <a:pt x="46" y="17"/>
                  <a:pt x="46" y="17"/>
                  <a:pt x="46" y="17"/>
                </a:cubicBezTo>
                <a:cubicBezTo>
                  <a:pt x="46" y="17"/>
                  <a:pt x="46" y="17"/>
                  <a:pt x="46" y="17"/>
                </a:cubicBezTo>
                <a:cubicBezTo>
                  <a:pt x="46" y="17"/>
                  <a:pt x="46" y="17"/>
                  <a:pt x="46" y="17"/>
                </a:cubicBezTo>
                <a:cubicBezTo>
                  <a:pt x="46" y="17"/>
                  <a:pt x="46" y="17"/>
                  <a:pt x="46" y="17"/>
                </a:cubicBezTo>
                <a:cubicBezTo>
                  <a:pt x="46" y="17"/>
                  <a:pt x="46" y="17"/>
                  <a:pt x="46" y="17"/>
                </a:cubicBezTo>
                <a:cubicBezTo>
                  <a:pt x="46" y="17"/>
                  <a:pt x="46" y="17"/>
                  <a:pt x="46" y="17"/>
                </a:cubicBezTo>
                <a:cubicBezTo>
                  <a:pt x="46" y="17"/>
                  <a:pt x="46" y="17"/>
                  <a:pt x="46" y="17"/>
                </a:cubicBezTo>
                <a:cubicBezTo>
                  <a:pt x="46" y="17"/>
                  <a:pt x="46" y="17"/>
                  <a:pt x="46" y="17"/>
                </a:cubicBezTo>
                <a:cubicBezTo>
                  <a:pt x="46" y="17"/>
                  <a:pt x="46" y="17"/>
                  <a:pt x="46" y="17"/>
                </a:cubicBezTo>
                <a:close/>
                <a:moveTo>
                  <a:pt x="46" y="17"/>
                </a:moveTo>
                <a:cubicBezTo>
                  <a:pt x="46" y="17"/>
                  <a:pt x="46" y="17"/>
                  <a:pt x="46" y="17"/>
                </a:cubicBezTo>
                <a:cubicBezTo>
                  <a:pt x="46" y="17"/>
                  <a:pt x="46" y="17"/>
                  <a:pt x="46" y="17"/>
                </a:cubicBezTo>
                <a:cubicBezTo>
                  <a:pt x="46" y="17"/>
                  <a:pt x="46" y="17"/>
                  <a:pt x="46" y="17"/>
                </a:cubicBezTo>
                <a:cubicBezTo>
                  <a:pt x="46" y="17"/>
                  <a:pt x="46" y="17"/>
                  <a:pt x="46" y="17"/>
                </a:cubicBezTo>
                <a:cubicBezTo>
                  <a:pt x="46" y="17"/>
                  <a:pt x="46" y="17"/>
                  <a:pt x="46" y="17"/>
                </a:cubicBezTo>
                <a:cubicBezTo>
                  <a:pt x="46" y="17"/>
                  <a:pt x="46" y="17"/>
                  <a:pt x="46" y="17"/>
                </a:cubicBezTo>
                <a:cubicBezTo>
                  <a:pt x="46" y="17"/>
                  <a:pt x="46" y="17"/>
                  <a:pt x="46" y="17"/>
                </a:cubicBezTo>
                <a:cubicBezTo>
                  <a:pt x="46" y="17"/>
                  <a:pt x="46" y="17"/>
                  <a:pt x="46" y="17"/>
                </a:cubicBezTo>
                <a:cubicBezTo>
                  <a:pt x="46" y="17"/>
                  <a:pt x="46" y="17"/>
                  <a:pt x="46" y="17"/>
                </a:cubicBezTo>
                <a:cubicBezTo>
                  <a:pt x="46" y="17"/>
                  <a:pt x="46" y="17"/>
                  <a:pt x="46" y="17"/>
                </a:cubicBezTo>
                <a:cubicBezTo>
                  <a:pt x="46" y="17"/>
                  <a:pt x="46" y="17"/>
                  <a:pt x="46" y="17"/>
                </a:cubicBezTo>
                <a:close/>
                <a:moveTo>
                  <a:pt x="48" y="25"/>
                </a:moveTo>
                <a:cubicBezTo>
                  <a:pt x="48" y="25"/>
                  <a:pt x="48" y="25"/>
                  <a:pt x="48" y="25"/>
                </a:cubicBezTo>
                <a:cubicBezTo>
                  <a:pt x="48" y="25"/>
                  <a:pt x="48" y="25"/>
                  <a:pt x="48" y="25"/>
                </a:cubicBezTo>
                <a:cubicBezTo>
                  <a:pt x="48" y="25"/>
                  <a:pt x="48" y="25"/>
                  <a:pt x="48" y="25"/>
                </a:cubicBezTo>
                <a:cubicBezTo>
                  <a:pt x="48" y="25"/>
                  <a:pt x="48" y="25"/>
                  <a:pt x="48" y="25"/>
                </a:cubicBezTo>
                <a:cubicBezTo>
                  <a:pt x="48" y="25"/>
                  <a:pt x="48" y="25"/>
                  <a:pt x="48" y="25"/>
                </a:cubicBezTo>
                <a:cubicBezTo>
                  <a:pt x="48" y="25"/>
                  <a:pt x="48" y="25"/>
                  <a:pt x="48" y="25"/>
                </a:cubicBezTo>
                <a:cubicBezTo>
                  <a:pt x="48" y="25"/>
                  <a:pt x="48" y="25"/>
                  <a:pt x="48" y="25"/>
                </a:cubicBezTo>
                <a:cubicBezTo>
                  <a:pt x="48" y="25"/>
                  <a:pt x="48" y="25"/>
                  <a:pt x="48" y="25"/>
                </a:cubicBezTo>
                <a:cubicBezTo>
                  <a:pt x="48" y="25"/>
                  <a:pt x="48" y="25"/>
                  <a:pt x="48" y="25"/>
                </a:cubicBezTo>
                <a:cubicBezTo>
                  <a:pt x="48" y="25"/>
                  <a:pt x="48" y="25"/>
                  <a:pt x="48" y="25"/>
                </a:cubicBezTo>
                <a:cubicBezTo>
                  <a:pt x="48" y="25"/>
                  <a:pt x="48" y="25"/>
                  <a:pt x="48" y="25"/>
                </a:cubicBezTo>
                <a:cubicBezTo>
                  <a:pt x="48" y="25"/>
                  <a:pt x="48" y="25"/>
                  <a:pt x="48" y="25"/>
                </a:cubicBezTo>
                <a:cubicBezTo>
                  <a:pt x="48" y="25"/>
                  <a:pt x="48" y="25"/>
                  <a:pt x="48" y="25"/>
                </a:cubicBezTo>
                <a:cubicBezTo>
                  <a:pt x="48" y="25"/>
                  <a:pt x="48" y="25"/>
                  <a:pt x="48" y="25"/>
                </a:cubicBezTo>
                <a:close/>
                <a:moveTo>
                  <a:pt x="48" y="25"/>
                </a:moveTo>
                <a:cubicBezTo>
                  <a:pt x="48" y="25"/>
                  <a:pt x="48" y="25"/>
                  <a:pt x="48" y="25"/>
                </a:cubicBezTo>
                <a:cubicBezTo>
                  <a:pt x="48" y="25"/>
                  <a:pt x="48" y="25"/>
                  <a:pt x="48" y="25"/>
                </a:cubicBezTo>
                <a:close/>
                <a:moveTo>
                  <a:pt x="47" y="17"/>
                </a:moveTo>
                <a:cubicBezTo>
                  <a:pt x="47" y="18"/>
                  <a:pt x="47" y="18"/>
                  <a:pt x="47" y="18"/>
                </a:cubicBezTo>
                <a:cubicBezTo>
                  <a:pt x="47" y="18"/>
                  <a:pt x="47" y="18"/>
                  <a:pt x="47" y="18"/>
                </a:cubicBezTo>
                <a:cubicBezTo>
                  <a:pt x="47" y="18"/>
                  <a:pt x="47" y="18"/>
                  <a:pt x="47" y="18"/>
                </a:cubicBezTo>
                <a:cubicBezTo>
                  <a:pt x="47" y="18"/>
                  <a:pt x="47" y="18"/>
                  <a:pt x="47" y="18"/>
                </a:cubicBezTo>
                <a:cubicBezTo>
                  <a:pt x="47" y="18"/>
                  <a:pt x="47" y="18"/>
                  <a:pt x="47" y="18"/>
                </a:cubicBezTo>
                <a:cubicBezTo>
                  <a:pt x="47" y="18"/>
                  <a:pt x="47" y="18"/>
                  <a:pt x="47" y="18"/>
                </a:cubicBezTo>
                <a:cubicBezTo>
                  <a:pt x="47" y="18"/>
                  <a:pt x="47" y="18"/>
                  <a:pt x="47" y="18"/>
                </a:cubicBezTo>
                <a:cubicBezTo>
                  <a:pt x="47" y="18"/>
                  <a:pt x="47" y="18"/>
                  <a:pt x="47" y="18"/>
                </a:cubicBezTo>
                <a:cubicBezTo>
                  <a:pt x="47" y="18"/>
                  <a:pt x="47" y="18"/>
                  <a:pt x="47" y="18"/>
                </a:cubicBezTo>
                <a:cubicBezTo>
                  <a:pt x="47" y="18"/>
                  <a:pt x="47" y="18"/>
                  <a:pt x="47" y="18"/>
                </a:cubicBezTo>
                <a:cubicBezTo>
                  <a:pt x="47" y="18"/>
                  <a:pt x="47" y="18"/>
                  <a:pt x="47" y="18"/>
                </a:cubicBezTo>
                <a:cubicBezTo>
                  <a:pt x="47" y="17"/>
                  <a:pt x="47" y="17"/>
                  <a:pt x="47" y="17"/>
                </a:cubicBezTo>
                <a:cubicBezTo>
                  <a:pt x="47" y="17"/>
                  <a:pt x="47" y="17"/>
                  <a:pt x="47" y="17"/>
                </a:cubicBezTo>
                <a:cubicBezTo>
                  <a:pt x="47" y="17"/>
                  <a:pt x="47" y="17"/>
                  <a:pt x="47" y="17"/>
                </a:cubicBezTo>
                <a:cubicBezTo>
                  <a:pt x="47" y="17"/>
                  <a:pt x="47" y="17"/>
                  <a:pt x="47" y="17"/>
                </a:cubicBezTo>
                <a:cubicBezTo>
                  <a:pt x="47" y="17"/>
                  <a:pt x="47" y="17"/>
                  <a:pt x="47" y="17"/>
                </a:cubicBezTo>
                <a:cubicBezTo>
                  <a:pt x="47" y="17"/>
                  <a:pt x="47" y="17"/>
                  <a:pt x="47" y="17"/>
                </a:cubicBezTo>
                <a:cubicBezTo>
                  <a:pt x="47" y="17"/>
                  <a:pt x="47" y="17"/>
                  <a:pt x="47" y="17"/>
                </a:cubicBezTo>
                <a:cubicBezTo>
                  <a:pt x="47" y="17"/>
                  <a:pt x="47" y="17"/>
                  <a:pt x="47" y="17"/>
                </a:cubicBezTo>
                <a:cubicBezTo>
                  <a:pt x="47" y="17"/>
                  <a:pt x="47" y="17"/>
                  <a:pt x="47" y="17"/>
                </a:cubicBezTo>
                <a:cubicBezTo>
                  <a:pt x="47" y="17"/>
                  <a:pt x="47" y="17"/>
                  <a:pt x="47" y="17"/>
                </a:cubicBezTo>
                <a:cubicBezTo>
                  <a:pt x="47" y="17"/>
                  <a:pt x="47" y="17"/>
                  <a:pt x="47" y="17"/>
                </a:cubicBezTo>
                <a:cubicBezTo>
                  <a:pt x="47" y="17"/>
                  <a:pt x="47" y="17"/>
                  <a:pt x="47" y="17"/>
                </a:cubicBezTo>
                <a:cubicBezTo>
                  <a:pt x="47" y="17"/>
                  <a:pt x="47" y="17"/>
                  <a:pt x="47" y="17"/>
                </a:cubicBezTo>
                <a:cubicBezTo>
                  <a:pt x="47" y="17"/>
                  <a:pt x="47" y="17"/>
                  <a:pt x="47" y="17"/>
                </a:cubicBezTo>
                <a:cubicBezTo>
                  <a:pt x="47" y="17"/>
                  <a:pt x="47" y="17"/>
                  <a:pt x="47" y="17"/>
                </a:cubicBezTo>
                <a:close/>
                <a:moveTo>
                  <a:pt x="46" y="17"/>
                </a:moveTo>
                <a:cubicBezTo>
                  <a:pt x="46" y="17"/>
                  <a:pt x="46" y="17"/>
                  <a:pt x="46" y="17"/>
                </a:cubicBezTo>
                <a:cubicBezTo>
                  <a:pt x="46" y="17"/>
                  <a:pt x="46" y="17"/>
                  <a:pt x="46" y="17"/>
                </a:cubicBezTo>
                <a:cubicBezTo>
                  <a:pt x="46" y="17"/>
                  <a:pt x="46" y="17"/>
                  <a:pt x="46" y="17"/>
                </a:cubicBezTo>
                <a:cubicBezTo>
                  <a:pt x="46" y="17"/>
                  <a:pt x="46" y="17"/>
                  <a:pt x="46" y="17"/>
                </a:cubicBezTo>
                <a:cubicBezTo>
                  <a:pt x="46" y="17"/>
                  <a:pt x="46" y="17"/>
                  <a:pt x="46" y="17"/>
                </a:cubicBezTo>
                <a:cubicBezTo>
                  <a:pt x="46" y="17"/>
                  <a:pt x="46" y="17"/>
                  <a:pt x="46" y="17"/>
                </a:cubicBezTo>
                <a:cubicBezTo>
                  <a:pt x="46" y="17"/>
                  <a:pt x="46" y="17"/>
                  <a:pt x="46" y="17"/>
                </a:cubicBezTo>
                <a:cubicBezTo>
                  <a:pt x="46" y="17"/>
                  <a:pt x="46" y="17"/>
                  <a:pt x="46" y="17"/>
                </a:cubicBezTo>
                <a:cubicBezTo>
                  <a:pt x="46" y="17"/>
                  <a:pt x="46" y="17"/>
                  <a:pt x="46" y="17"/>
                </a:cubicBezTo>
                <a:cubicBezTo>
                  <a:pt x="46" y="17"/>
                  <a:pt x="46" y="17"/>
                  <a:pt x="46" y="17"/>
                </a:cubicBezTo>
                <a:cubicBezTo>
                  <a:pt x="46" y="17"/>
                  <a:pt x="46" y="17"/>
                  <a:pt x="46" y="17"/>
                </a:cubicBezTo>
                <a:close/>
                <a:moveTo>
                  <a:pt x="46" y="18"/>
                </a:moveTo>
                <a:cubicBezTo>
                  <a:pt x="46" y="18"/>
                  <a:pt x="46" y="18"/>
                  <a:pt x="46" y="18"/>
                </a:cubicBezTo>
                <a:cubicBezTo>
                  <a:pt x="46" y="18"/>
                  <a:pt x="46" y="18"/>
                  <a:pt x="46" y="18"/>
                </a:cubicBezTo>
                <a:cubicBezTo>
                  <a:pt x="46" y="18"/>
                  <a:pt x="46" y="18"/>
                  <a:pt x="46" y="18"/>
                </a:cubicBezTo>
                <a:cubicBezTo>
                  <a:pt x="46" y="18"/>
                  <a:pt x="46" y="18"/>
                  <a:pt x="46" y="18"/>
                </a:cubicBezTo>
                <a:cubicBezTo>
                  <a:pt x="46" y="18"/>
                  <a:pt x="46" y="18"/>
                  <a:pt x="46" y="18"/>
                </a:cubicBezTo>
                <a:cubicBezTo>
                  <a:pt x="46" y="18"/>
                  <a:pt x="46" y="18"/>
                  <a:pt x="46" y="18"/>
                </a:cubicBezTo>
                <a:cubicBezTo>
                  <a:pt x="46" y="18"/>
                  <a:pt x="46" y="18"/>
                  <a:pt x="46" y="18"/>
                </a:cubicBezTo>
                <a:cubicBezTo>
                  <a:pt x="46" y="18"/>
                  <a:pt x="46" y="18"/>
                  <a:pt x="46" y="18"/>
                </a:cubicBezTo>
                <a:cubicBezTo>
                  <a:pt x="46" y="18"/>
                  <a:pt x="46" y="18"/>
                  <a:pt x="46" y="18"/>
                </a:cubicBezTo>
                <a:cubicBezTo>
                  <a:pt x="46" y="18"/>
                  <a:pt x="46" y="18"/>
                  <a:pt x="46" y="18"/>
                </a:cubicBezTo>
                <a:cubicBezTo>
                  <a:pt x="46" y="18"/>
                  <a:pt x="46" y="18"/>
                  <a:pt x="46" y="18"/>
                </a:cubicBezTo>
                <a:cubicBezTo>
                  <a:pt x="46" y="18"/>
                  <a:pt x="46" y="18"/>
                  <a:pt x="46" y="18"/>
                </a:cubicBezTo>
                <a:cubicBezTo>
                  <a:pt x="46" y="18"/>
                  <a:pt x="46" y="18"/>
                  <a:pt x="46" y="18"/>
                </a:cubicBezTo>
                <a:cubicBezTo>
                  <a:pt x="46" y="18"/>
                  <a:pt x="46" y="18"/>
                  <a:pt x="46" y="18"/>
                </a:cubicBezTo>
                <a:cubicBezTo>
                  <a:pt x="46" y="18"/>
                  <a:pt x="46" y="18"/>
                  <a:pt x="46" y="18"/>
                </a:cubicBezTo>
                <a:cubicBezTo>
                  <a:pt x="46" y="18"/>
                  <a:pt x="46" y="18"/>
                  <a:pt x="46" y="18"/>
                </a:cubicBezTo>
                <a:cubicBezTo>
                  <a:pt x="46" y="18"/>
                  <a:pt x="46" y="18"/>
                  <a:pt x="46" y="18"/>
                </a:cubicBezTo>
                <a:cubicBezTo>
                  <a:pt x="46" y="18"/>
                  <a:pt x="46" y="18"/>
                  <a:pt x="47" y="18"/>
                </a:cubicBezTo>
                <a:cubicBezTo>
                  <a:pt x="47" y="18"/>
                  <a:pt x="47" y="18"/>
                  <a:pt x="47" y="18"/>
                </a:cubicBezTo>
                <a:cubicBezTo>
                  <a:pt x="47" y="18"/>
                  <a:pt x="47" y="18"/>
                  <a:pt x="47" y="18"/>
                </a:cubicBezTo>
                <a:cubicBezTo>
                  <a:pt x="47" y="18"/>
                  <a:pt x="47" y="18"/>
                  <a:pt x="47" y="18"/>
                </a:cubicBezTo>
                <a:cubicBezTo>
                  <a:pt x="47" y="18"/>
                  <a:pt x="47" y="18"/>
                  <a:pt x="47" y="18"/>
                </a:cubicBezTo>
                <a:cubicBezTo>
                  <a:pt x="47" y="18"/>
                  <a:pt x="47" y="18"/>
                  <a:pt x="47" y="18"/>
                </a:cubicBezTo>
                <a:cubicBezTo>
                  <a:pt x="46" y="18"/>
                  <a:pt x="46" y="18"/>
                  <a:pt x="47" y="18"/>
                </a:cubicBezTo>
                <a:cubicBezTo>
                  <a:pt x="47" y="18"/>
                  <a:pt x="47" y="18"/>
                  <a:pt x="47" y="18"/>
                </a:cubicBezTo>
                <a:cubicBezTo>
                  <a:pt x="46" y="18"/>
                  <a:pt x="46" y="18"/>
                  <a:pt x="46" y="18"/>
                </a:cubicBezTo>
                <a:cubicBezTo>
                  <a:pt x="46" y="18"/>
                  <a:pt x="46" y="18"/>
                  <a:pt x="46" y="18"/>
                </a:cubicBezTo>
                <a:cubicBezTo>
                  <a:pt x="47" y="18"/>
                  <a:pt x="47" y="18"/>
                  <a:pt x="47" y="18"/>
                </a:cubicBezTo>
                <a:cubicBezTo>
                  <a:pt x="47" y="18"/>
                  <a:pt x="47" y="18"/>
                  <a:pt x="47" y="18"/>
                </a:cubicBezTo>
                <a:cubicBezTo>
                  <a:pt x="47" y="18"/>
                  <a:pt x="47" y="18"/>
                  <a:pt x="47" y="18"/>
                </a:cubicBezTo>
                <a:cubicBezTo>
                  <a:pt x="47" y="18"/>
                  <a:pt x="47" y="18"/>
                  <a:pt x="47" y="18"/>
                </a:cubicBezTo>
                <a:cubicBezTo>
                  <a:pt x="46" y="18"/>
                  <a:pt x="46" y="18"/>
                  <a:pt x="46" y="18"/>
                </a:cubicBezTo>
                <a:cubicBezTo>
                  <a:pt x="46" y="18"/>
                  <a:pt x="46" y="18"/>
                  <a:pt x="46" y="18"/>
                </a:cubicBezTo>
                <a:close/>
                <a:moveTo>
                  <a:pt x="46" y="18"/>
                </a:moveTo>
                <a:cubicBezTo>
                  <a:pt x="46" y="18"/>
                  <a:pt x="46" y="18"/>
                  <a:pt x="46" y="18"/>
                </a:cubicBezTo>
                <a:cubicBezTo>
                  <a:pt x="46" y="18"/>
                  <a:pt x="46" y="18"/>
                  <a:pt x="46" y="18"/>
                </a:cubicBezTo>
                <a:cubicBezTo>
                  <a:pt x="46" y="18"/>
                  <a:pt x="46" y="18"/>
                  <a:pt x="46" y="18"/>
                </a:cubicBezTo>
                <a:cubicBezTo>
                  <a:pt x="46" y="18"/>
                  <a:pt x="46" y="18"/>
                  <a:pt x="46" y="18"/>
                </a:cubicBezTo>
                <a:cubicBezTo>
                  <a:pt x="46" y="18"/>
                  <a:pt x="46" y="18"/>
                  <a:pt x="46" y="18"/>
                </a:cubicBezTo>
                <a:cubicBezTo>
                  <a:pt x="46" y="18"/>
                  <a:pt x="46" y="18"/>
                  <a:pt x="46" y="18"/>
                </a:cubicBezTo>
                <a:cubicBezTo>
                  <a:pt x="46" y="18"/>
                  <a:pt x="46" y="18"/>
                  <a:pt x="46" y="18"/>
                </a:cubicBezTo>
                <a:cubicBezTo>
                  <a:pt x="46" y="18"/>
                  <a:pt x="46" y="18"/>
                  <a:pt x="46" y="18"/>
                </a:cubicBezTo>
                <a:cubicBezTo>
                  <a:pt x="46" y="18"/>
                  <a:pt x="46" y="18"/>
                  <a:pt x="46" y="18"/>
                </a:cubicBezTo>
                <a:cubicBezTo>
                  <a:pt x="46" y="18"/>
                  <a:pt x="46" y="18"/>
                  <a:pt x="46" y="18"/>
                </a:cubicBezTo>
                <a:cubicBezTo>
                  <a:pt x="46" y="18"/>
                  <a:pt x="46" y="18"/>
                  <a:pt x="46" y="18"/>
                </a:cubicBezTo>
                <a:close/>
                <a:moveTo>
                  <a:pt x="40" y="19"/>
                </a:moveTo>
                <a:cubicBezTo>
                  <a:pt x="40" y="19"/>
                  <a:pt x="40" y="19"/>
                  <a:pt x="40" y="19"/>
                </a:cubicBezTo>
                <a:cubicBezTo>
                  <a:pt x="40" y="19"/>
                  <a:pt x="40" y="19"/>
                  <a:pt x="40" y="19"/>
                </a:cubicBezTo>
                <a:cubicBezTo>
                  <a:pt x="40" y="19"/>
                  <a:pt x="40" y="19"/>
                  <a:pt x="40" y="19"/>
                </a:cubicBezTo>
                <a:cubicBezTo>
                  <a:pt x="40" y="19"/>
                  <a:pt x="40" y="19"/>
                  <a:pt x="40" y="19"/>
                </a:cubicBezTo>
                <a:cubicBezTo>
                  <a:pt x="40" y="19"/>
                  <a:pt x="40" y="19"/>
                  <a:pt x="40" y="19"/>
                </a:cubicBezTo>
                <a:cubicBezTo>
                  <a:pt x="40" y="19"/>
                  <a:pt x="40" y="19"/>
                  <a:pt x="40" y="19"/>
                </a:cubicBezTo>
                <a:cubicBezTo>
                  <a:pt x="40" y="19"/>
                  <a:pt x="40" y="19"/>
                  <a:pt x="40" y="19"/>
                </a:cubicBezTo>
                <a:cubicBezTo>
                  <a:pt x="40" y="19"/>
                  <a:pt x="40" y="19"/>
                  <a:pt x="40" y="19"/>
                </a:cubicBezTo>
                <a:cubicBezTo>
                  <a:pt x="40" y="19"/>
                  <a:pt x="40" y="19"/>
                  <a:pt x="40" y="19"/>
                </a:cubicBezTo>
                <a:cubicBezTo>
                  <a:pt x="40" y="19"/>
                  <a:pt x="40" y="19"/>
                  <a:pt x="40" y="19"/>
                </a:cubicBezTo>
                <a:cubicBezTo>
                  <a:pt x="40" y="19"/>
                  <a:pt x="40" y="19"/>
                  <a:pt x="40" y="19"/>
                </a:cubicBezTo>
                <a:close/>
                <a:moveTo>
                  <a:pt x="46" y="18"/>
                </a:moveTo>
                <a:cubicBezTo>
                  <a:pt x="46" y="18"/>
                  <a:pt x="46" y="18"/>
                  <a:pt x="46" y="18"/>
                </a:cubicBezTo>
                <a:cubicBezTo>
                  <a:pt x="46" y="18"/>
                  <a:pt x="46" y="18"/>
                  <a:pt x="46" y="18"/>
                </a:cubicBezTo>
                <a:cubicBezTo>
                  <a:pt x="46" y="18"/>
                  <a:pt x="46" y="18"/>
                  <a:pt x="46" y="18"/>
                </a:cubicBezTo>
                <a:cubicBezTo>
                  <a:pt x="46" y="18"/>
                  <a:pt x="46" y="18"/>
                  <a:pt x="46" y="18"/>
                </a:cubicBezTo>
                <a:cubicBezTo>
                  <a:pt x="46" y="18"/>
                  <a:pt x="46" y="18"/>
                  <a:pt x="46" y="18"/>
                </a:cubicBezTo>
                <a:cubicBezTo>
                  <a:pt x="46" y="18"/>
                  <a:pt x="46" y="18"/>
                  <a:pt x="46" y="18"/>
                </a:cubicBezTo>
                <a:cubicBezTo>
                  <a:pt x="46" y="18"/>
                  <a:pt x="46" y="18"/>
                  <a:pt x="46" y="18"/>
                </a:cubicBezTo>
                <a:cubicBezTo>
                  <a:pt x="46" y="18"/>
                  <a:pt x="46" y="18"/>
                  <a:pt x="46" y="18"/>
                </a:cubicBezTo>
                <a:cubicBezTo>
                  <a:pt x="46" y="18"/>
                  <a:pt x="46" y="18"/>
                  <a:pt x="46" y="18"/>
                </a:cubicBezTo>
                <a:cubicBezTo>
                  <a:pt x="46" y="18"/>
                  <a:pt x="46" y="18"/>
                  <a:pt x="46" y="18"/>
                </a:cubicBezTo>
                <a:cubicBezTo>
                  <a:pt x="46" y="18"/>
                  <a:pt x="46" y="18"/>
                  <a:pt x="46" y="18"/>
                </a:cubicBezTo>
                <a:cubicBezTo>
                  <a:pt x="46" y="18"/>
                  <a:pt x="46" y="18"/>
                  <a:pt x="46" y="18"/>
                </a:cubicBezTo>
                <a:cubicBezTo>
                  <a:pt x="46" y="18"/>
                  <a:pt x="46" y="18"/>
                  <a:pt x="46" y="18"/>
                </a:cubicBezTo>
                <a:cubicBezTo>
                  <a:pt x="46" y="18"/>
                  <a:pt x="46" y="18"/>
                  <a:pt x="46" y="18"/>
                </a:cubicBezTo>
                <a:cubicBezTo>
                  <a:pt x="46" y="18"/>
                  <a:pt x="46" y="18"/>
                  <a:pt x="46" y="18"/>
                </a:cubicBezTo>
                <a:cubicBezTo>
                  <a:pt x="46" y="18"/>
                  <a:pt x="46" y="18"/>
                  <a:pt x="46" y="18"/>
                </a:cubicBezTo>
                <a:close/>
                <a:moveTo>
                  <a:pt x="46" y="18"/>
                </a:moveTo>
                <a:cubicBezTo>
                  <a:pt x="46" y="18"/>
                  <a:pt x="46" y="18"/>
                  <a:pt x="46" y="18"/>
                </a:cubicBezTo>
                <a:cubicBezTo>
                  <a:pt x="46" y="18"/>
                  <a:pt x="46" y="18"/>
                  <a:pt x="46" y="18"/>
                </a:cubicBezTo>
                <a:cubicBezTo>
                  <a:pt x="46" y="18"/>
                  <a:pt x="46" y="18"/>
                  <a:pt x="46" y="18"/>
                </a:cubicBezTo>
                <a:cubicBezTo>
                  <a:pt x="46" y="18"/>
                  <a:pt x="46" y="18"/>
                  <a:pt x="46" y="18"/>
                </a:cubicBezTo>
                <a:cubicBezTo>
                  <a:pt x="46" y="18"/>
                  <a:pt x="46" y="18"/>
                  <a:pt x="46" y="18"/>
                </a:cubicBezTo>
                <a:cubicBezTo>
                  <a:pt x="46" y="18"/>
                  <a:pt x="46" y="18"/>
                  <a:pt x="46" y="18"/>
                </a:cubicBezTo>
                <a:cubicBezTo>
                  <a:pt x="46" y="18"/>
                  <a:pt x="46" y="18"/>
                  <a:pt x="46" y="18"/>
                </a:cubicBezTo>
                <a:cubicBezTo>
                  <a:pt x="46" y="18"/>
                  <a:pt x="46" y="18"/>
                  <a:pt x="46" y="18"/>
                </a:cubicBezTo>
                <a:cubicBezTo>
                  <a:pt x="46" y="18"/>
                  <a:pt x="46" y="18"/>
                  <a:pt x="46" y="18"/>
                </a:cubicBezTo>
                <a:cubicBezTo>
                  <a:pt x="46" y="18"/>
                  <a:pt x="46" y="18"/>
                  <a:pt x="46" y="18"/>
                </a:cubicBezTo>
                <a:cubicBezTo>
                  <a:pt x="46" y="18"/>
                  <a:pt x="46" y="18"/>
                  <a:pt x="46" y="18"/>
                </a:cubicBezTo>
                <a:close/>
                <a:moveTo>
                  <a:pt x="56" y="44"/>
                </a:moveTo>
                <a:cubicBezTo>
                  <a:pt x="56" y="44"/>
                  <a:pt x="56" y="44"/>
                  <a:pt x="56" y="44"/>
                </a:cubicBezTo>
                <a:cubicBezTo>
                  <a:pt x="56" y="44"/>
                  <a:pt x="56" y="44"/>
                  <a:pt x="56" y="44"/>
                </a:cubicBezTo>
                <a:cubicBezTo>
                  <a:pt x="56" y="44"/>
                  <a:pt x="56" y="44"/>
                  <a:pt x="56" y="44"/>
                </a:cubicBezTo>
                <a:cubicBezTo>
                  <a:pt x="56" y="44"/>
                  <a:pt x="56" y="44"/>
                  <a:pt x="56" y="44"/>
                </a:cubicBezTo>
                <a:cubicBezTo>
                  <a:pt x="56" y="44"/>
                  <a:pt x="56" y="44"/>
                  <a:pt x="56" y="44"/>
                </a:cubicBezTo>
                <a:cubicBezTo>
                  <a:pt x="56" y="44"/>
                  <a:pt x="56" y="44"/>
                  <a:pt x="56" y="44"/>
                </a:cubicBezTo>
                <a:cubicBezTo>
                  <a:pt x="56" y="44"/>
                  <a:pt x="56" y="44"/>
                  <a:pt x="56" y="44"/>
                </a:cubicBezTo>
                <a:cubicBezTo>
                  <a:pt x="56" y="44"/>
                  <a:pt x="56" y="44"/>
                  <a:pt x="56" y="44"/>
                </a:cubicBezTo>
                <a:cubicBezTo>
                  <a:pt x="56" y="44"/>
                  <a:pt x="56" y="44"/>
                  <a:pt x="56" y="44"/>
                </a:cubicBezTo>
                <a:cubicBezTo>
                  <a:pt x="56" y="44"/>
                  <a:pt x="56" y="44"/>
                  <a:pt x="56" y="44"/>
                </a:cubicBezTo>
                <a:cubicBezTo>
                  <a:pt x="56" y="44"/>
                  <a:pt x="56" y="44"/>
                  <a:pt x="56" y="44"/>
                </a:cubicBezTo>
                <a:cubicBezTo>
                  <a:pt x="56" y="44"/>
                  <a:pt x="56" y="44"/>
                  <a:pt x="56" y="44"/>
                </a:cubicBezTo>
                <a:cubicBezTo>
                  <a:pt x="56" y="44"/>
                  <a:pt x="56" y="44"/>
                  <a:pt x="56" y="44"/>
                </a:cubicBezTo>
                <a:close/>
                <a:moveTo>
                  <a:pt x="42" y="25"/>
                </a:moveTo>
                <a:cubicBezTo>
                  <a:pt x="42" y="25"/>
                  <a:pt x="41" y="25"/>
                  <a:pt x="41" y="25"/>
                </a:cubicBezTo>
                <a:cubicBezTo>
                  <a:pt x="41" y="25"/>
                  <a:pt x="41" y="25"/>
                  <a:pt x="41" y="25"/>
                </a:cubicBezTo>
                <a:cubicBezTo>
                  <a:pt x="41" y="25"/>
                  <a:pt x="41" y="25"/>
                  <a:pt x="41" y="25"/>
                </a:cubicBezTo>
                <a:cubicBezTo>
                  <a:pt x="41" y="25"/>
                  <a:pt x="41" y="25"/>
                  <a:pt x="41" y="25"/>
                </a:cubicBezTo>
                <a:cubicBezTo>
                  <a:pt x="42" y="25"/>
                  <a:pt x="42" y="25"/>
                  <a:pt x="42" y="25"/>
                </a:cubicBezTo>
                <a:cubicBezTo>
                  <a:pt x="42" y="25"/>
                  <a:pt x="42" y="25"/>
                  <a:pt x="42" y="25"/>
                </a:cubicBezTo>
                <a:cubicBezTo>
                  <a:pt x="42" y="25"/>
                  <a:pt x="42" y="25"/>
                  <a:pt x="42" y="25"/>
                </a:cubicBezTo>
                <a:cubicBezTo>
                  <a:pt x="42" y="25"/>
                  <a:pt x="42" y="25"/>
                  <a:pt x="42" y="25"/>
                </a:cubicBezTo>
                <a:cubicBezTo>
                  <a:pt x="42" y="25"/>
                  <a:pt x="42" y="25"/>
                  <a:pt x="42" y="25"/>
                </a:cubicBezTo>
                <a:cubicBezTo>
                  <a:pt x="42" y="25"/>
                  <a:pt x="42" y="25"/>
                  <a:pt x="42" y="25"/>
                </a:cubicBezTo>
                <a:cubicBezTo>
                  <a:pt x="42" y="25"/>
                  <a:pt x="42" y="25"/>
                  <a:pt x="42" y="25"/>
                </a:cubicBezTo>
                <a:cubicBezTo>
                  <a:pt x="42" y="25"/>
                  <a:pt x="42" y="25"/>
                  <a:pt x="42" y="25"/>
                </a:cubicBezTo>
                <a:cubicBezTo>
                  <a:pt x="42" y="25"/>
                  <a:pt x="42" y="25"/>
                  <a:pt x="42" y="25"/>
                </a:cubicBezTo>
                <a:cubicBezTo>
                  <a:pt x="42" y="25"/>
                  <a:pt x="42" y="25"/>
                  <a:pt x="42" y="25"/>
                </a:cubicBezTo>
                <a:cubicBezTo>
                  <a:pt x="42" y="25"/>
                  <a:pt x="42" y="25"/>
                  <a:pt x="42" y="25"/>
                </a:cubicBezTo>
                <a:cubicBezTo>
                  <a:pt x="42" y="25"/>
                  <a:pt x="42" y="25"/>
                  <a:pt x="42" y="25"/>
                </a:cubicBezTo>
                <a:cubicBezTo>
                  <a:pt x="42" y="25"/>
                  <a:pt x="42" y="25"/>
                  <a:pt x="42" y="25"/>
                </a:cubicBezTo>
                <a:cubicBezTo>
                  <a:pt x="42" y="25"/>
                  <a:pt x="42" y="25"/>
                  <a:pt x="42" y="25"/>
                </a:cubicBezTo>
                <a:cubicBezTo>
                  <a:pt x="42" y="25"/>
                  <a:pt x="42" y="25"/>
                  <a:pt x="42" y="25"/>
                </a:cubicBezTo>
                <a:close/>
                <a:moveTo>
                  <a:pt x="46" y="18"/>
                </a:moveTo>
                <a:cubicBezTo>
                  <a:pt x="46" y="18"/>
                  <a:pt x="46" y="18"/>
                  <a:pt x="46" y="18"/>
                </a:cubicBezTo>
                <a:cubicBezTo>
                  <a:pt x="46" y="18"/>
                  <a:pt x="46" y="18"/>
                  <a:pt x="46" y="18"/>
                </a:cubicBezTo>
                <a:cubicBezTo>
                  <a:pt x="46" y="18"/>
                  <a:pt x="46" y="18"/>
                  <a:pt x="46" y="18"/>
                </a:cubicBezTo>
                <a:cubicBezTo>
                  <a:pt x="46" y="18"/>
                  <a:pt x="46" y="18"/>
                  <a:pt x="46" y="18"/>
                </a:cubicBezTo>
                <a:cubicBezTo>
                  <a:pt x="46" y="18"/>
                  <a:pt x="46" y="18"/>
                  <a:pt x="46" y="18"/>
                </a:cubicBezTo>
                <a:cubicBezTo>
                  <a:pt x="46" y="18"/>
                  <a:pt x="46" y="18"/>
                  <a:pt x="46" y="18"/>
                </a:cubicBezTo>
                <a:cubicBezTo>
                  <a:pt x="46" y="18"/>
                  <a:pt x="46" y="18"/>
                  <a:pt x="46" y="18"/>
                </a:cubicBezTo>
                <a:cubicBezTo>
                  <a:pt x="46" y="18"/>
                  <a:pt x="46" y="18"/>
                  <a:pt x="46" y="18"/>
                </a:cubicBezTo>
                <a:cubicBezTo>
                  <a:pt x="46" y="18"/>
                  <a:pt x="46" y="18"/>
                  <a:pt x="46" y="18"/>
                </a:cubicBezTo>
                <a:cubicBezTo>
                  <a:pt x="46" y="18"/>
                  <a:pt x="46" y="18"/>
                  <a:pt x="46" y="18"/>
                </a:cubicBezTo>
                <a:cubicBezTo>
                  <a:pt x="46" y="18"/>
                  <a:pt x="46" y="18"/>
                  <a:pt x="46" y="18"/>
                </a:cubicBezTo>
                <a:close/>
                <a:moveTo>
                  <a:pt x="50" y="22"/>
                </a:moveTo>
                <a:cubicBezTo>
                  <a:pt x="50" y="22"/>
                  <a:pt x="50" y="22"/>
                  <a:pt x="50" y="22"/>
                </a:cubicBezTo>
                <a:cubicBezTo>
                  <a:pt x="50" y="22"/>
                  <a:pt x="50" y="22"/>
                  <a:pt x="50" y="22"/>
                </a:cubicBezTo>
                <a:cubicBezTo>
                  <a:pt x="50" y="22"/>
                  <a:pt x="50" y="22"/>
                  <a:pt x="50" y="22"/>
                </a:cubicBezTo>
                <a:cubicBezTo>
                  <a:pt x="50" y="22"/>
                  <a:pt x="50" y="22"/>
                  <a:pt x="50" y="22"/>
                </a:cubicBezTo>
                <a:cubicBezTo>
                  <a:pt x="50" y="22"/>
                  <a:pt x="50" y="22"/>
                  <a:pt x="50" y="22"/>
                </a:cubicBezTo>
                <a:cubicBezTo>
                  <a:pt x="50" y="22"/>
                  <a:pt x="50" y="22"/>
                  <a:pt x="50" y="22"/>
                </a:cubicBezTo>
                <a:cubicBezTo>
                  <a:pt x="50" y="22"/>
                  <a:pt x="50" y="22"/>
                  <a:pt x="50" y="22"/>
                </a:cubicBezTo>
                <a:cubicBezTo>
                  <a:pt x="50" y="22"/>
                  <a:pt x="50" y="22"/>
                  <a:pt x="50" y="22"/>
                </a:cubicBezTo>
                <a:cubicBezTo>
                  <a:pt x="50" y="22"/>
                  <a:pt x="50" y="22"/>
                  <a:pt x="50" y="22"/>
                </a:cubicBezTo>
                <a:cubicBezTo>
                  <a:pt x="50" y="22"/>
                  <a:pt x="50" y="22"/>
                  <a:pt x="50" y="22"/>
                </a:cubicBezTo>
                <a:cubicBezTo>
                  <a:pt x="50" y="22"/>
                  <a:pt x="50" y="22"/>
                  <a:pt x="50" y="22"/>
                </a:cubicBezTo>
                <a:cubicBezTo>
                  <a:pt x="50" y="22"/>
                  <a:pt x="50" y="22"/>
                  <a:pt x="50" y="22"/>
                </a:cubicBezTo>
                <a:cubicBezTo>
                  <a:pt x="50" y="22"/>
                  <a:pt x="50" y="22"/>
                  <a:pt x="50" y="22"/>
                </a:cubicBezTo>
                <a:cubicBezTo>
                  <a:pt x="50" y="22"/>
                  <a:pt x="50" y="22"/>
                  <a:pt x="50" y="22"/>
                </a:cubicBezTo>
                <a:cubicBezTo>
                  <a:pt x="50" y="22"/>
                  <a:pt x="50" y="22"/>
                  <a:pt x="50" y="22"/>
                </a:cubicBezTo>
                <a:cubicBezTo>
                  <a:pt x="50" y="22"/>
                  <a:pt x="50" y="22"/>
                  <a:pt x="50" y="22"/>
                </a:cubicBezTo>
                <a:cubicBezTo>
                  <a:pt x="50" y="22"/>
                  <a:pt x="50" y="22"/>
                  <a:pt x="50" y="22"/>
                </a:cubicBezTo>
                <a:cubicBezTo>
                  <a:pt x="50" y="22"/>
                  <a:pt x="50" y="22"/>
                  <a:pt x="50" y="22"/>
                </a:cubicBezTo>
                <a:cubicBezTo>
                  <a:pt x="50" y="22"/>
                  <a:pt x="50" y="22"/>
                  <a:pt x="50" y="22"/>
                </a:cubicBezTo>
                <a:cubicBezTo>
                  <a:pt x="50" y="22"/>
                  <a:pt x="50" y="22"/>
                  <a:pt x="50" y="22"/>
                </a:cubicBezTo>
                <a:cubicBezTo>
                  <a:pt x="50" y="22"/>
                  <a:pt x="50" y="22"/>
                  <a:pt x="50" y="22"/>
                </a:cubicBezTo>
                <a:cubicBezTo>
                  <a:pt x="50" y="22"/>
                  <a:pt x="50" y="22"/>
                  <a:pt x="50" y="22"/>
                </a:cubicBezTo>
                <a:cubicBezTo>
                  <a:pt x="50" y="22"/>
                  <a:pt x="50" y="22"/>
                  <a:pt x="50" y="22"/>
                </a:cubicBezTo>
                <a:cubicBezTo>
                  <a:pt x="50" y="22"/>
                  <a:pt x="50" y="22"/>
                  <a:pt x="50" y="22"/>
                </a:cubicBezTo>
                <a:cubicBezTo>
                  <a:pt x="50" y="22"/>
                  <a:pt x="50" y="22"/>
                  <a:pt x="50" y="22"/>
                </a:cubicBezTo>
                <a:cubicBezTo>
                  <a:pt x="50" y="22"/>
                  <a:pt x="50" y="22"/>
                  <a:pt x="50" y="22"/>
                </a:cubicBezTo>
                <a:cubicBezTo>
                  <a:pt x="50" y="22"/>
                  <a:pt x="50" y="22"/>
                  <a:pt x="50" y="22"/>
                </a:cubicBezTo>
                <a:close/>
                <a:moveTo>
                  <a:pt x="51" y="22"/>
                </a:moveTo>
                <a:cubicBezTo>
                  <a:pt x="51" y="22"/>
                  <a:pt x="51" y="22"/>
                  <a:pt x="51" y="22"/>
                </a:cubicBezTo>
                <a:cubicBezTo>
                  <a:pt x="51" y="22"/>
                  <a:pt x="51" y="22"/>
                  <a:pt x="51" y="22"/>
                </a:cubicBezTo>
                <a:cubicBezTo>
                  <a:pt x="51" y="22"/>
                  <a:pt x="51" y="22"/>
                  <a:pt x="51" y="22"/>
                </a:cubicBezTo>
                <a:cubicBezTo>
                  <a:pt x="51" y="22"/>
                  <a:pt x="51" y="22"/>
                  <a:pt x="51" y="22"/>
                </a:cubicBezTo>
                <a:cubicBezTo>
                  <a:pt x="51" y="22"/>
                  <a:pt x="51" y="22"/>
                  <a:pt x="51" y="22"/>
                </a:cubicBezTo>
                <a:cubicBezTo>
                  <a:pt x="51" y="22"/>
                  <a:pt x="51" y="22"/>
                  <a:pt x="51" y="22"/>
                </a:cubicBezTo>
                <a:cubicBezTo>
                  <a:pt x="51" y="22"/>
                  <a:pt x="51" y="22"/>
                  <a:pt x="51" y="22"/>
                </a:cubicBezTo>
                <a:cubicBezTo>
                  <a:pt x="51" y="22"/>
                  <a:pt x="51" y="22"/>
                  <a:pt x="51" y="22"/>
                </a:cubicBezTo>
                <a:cubicBezTo>
                  <a:pt x="51" y="22"/>
                  <a:pt x="51" y="22"/>
                  <a:pt x="51" y="22"/>
                </a:cubicBezTo>
                <a:cubicBezTo>
                  <a:pt x="51" y="22"/>
                  <a:pt x="51" y="22"/>
                  <a:pt x="51" y="22"/>
                </a:cubicBezTo>
                <a:cubicBezTo>
                  <a:pt x="51" y="22"/>
                  <a:pt x="51" y="22"/>
                  <a:pt x="51" y="22"/>
                </a:cubicBezTo>
                <a:cubicBezTo>
                  <a:pt x="51" y="22"/>
                  <a:pt x="51" y="22"/>
                  <a:pt x="51" y="22"/>
                </a:cubicBezTo>
                <a:cubicBezTo>
                  <a:pt x="51" y="22"/>
                  <a:pt x="51" y="22"/>
                  <a:pt x="51" y="22"/>
                </a:cubicBezTo>
                <a:close/>
                <a:moveTo>
                  <a:pt x="46" y="18"/>
                </a:moveTo>
                <a:cubicBezTo>
                  <a:pt x="46" y="18"/>
                  <a:pt x="46" y="18"/>
                  <a:pt x="46" y="18"/>
                </a:cubicBezTo>
                <a:cubicBezTo>
                  <a:pt x="46" y="18"/>
                  <a:pt x="46" y="18"/>
                  <a:pt x="46" y="18"/>
                </a:cubicBezTo>
                <a:cubicBezTo>
                  <a:pt x="46" y="18"/>
                  <a:pt x="46" y="18"/>
                  <a:pt x="46" y="18"/>
                </a:cubicBezTo>
                <a:cubicBezTo>
                  <a:pt x="46" y="18"/>
                  <a:pt x="46" y="18"/>
                  <a:pt x="46" y="18"/>
                </a:cubicBezTo>
                <a:cubicBezTo>
                  <a:pt x="46" y="18"/>
                  <a:pt x="46" y="18"/>
                  <a:pt x="46" y="18"/>
                </a:cubicBezTo>
                <a:close/>
                <a:moveTo>
                  <a:pt x="46" y="18"/>
                </a:moveTo>
                <a:cubicBezTo>
                  <a:pt x="46" y="18"/>
                  <a:pt x="46" y="18"/>
                  <a:pt x="46" y="18"/>
                </a:cubicBezTo>
                <a:cubicBezTo>
                  <a:pt x="46" y="18"/>
                  <a:pt x="46" y="18"/>
                  <a:pt x="46" y="18"/>
                </a:cubicBezTo>
                <a:cubicBezTo>
                  <a:pt x="46" y="18"/>
                  <a:pt x="46" y="18"/>
                  <a:pt x="46" y="18"/>
                </a:cubicBezTo>
                <a:cubicBezTo>
                  <a:pt x="46" y="18"/>
                  <a:pt x="46" y="18"/>
                  <a:pt x="46" y="18"/>
                </a:cubicBezTo>
                <a:cubicBezTo>
                  <a:pt x="46" y="18"/>
                  <a:pt x="46" y="18"/>
                  <a:pt x="46" y="18"/>
                </a:cubicBezTo>
                <a:cubicBezTo>
                  <a:pt x="46" y="18"/>
                  <a:pt x="46" y="18"/>
                  <a:pt x="46" y="18"/>
                </a:cubicBezTo>
                <a:cubicBezTo>
                  <a:pt x="46" y="18"/>
                  <a:pt x="46" y="18"/>
                  <a:pt x="46" y="18"/>
                </a:cubicBezTo>
                <a:cubicBezTo>
                  <a:pt x="46" y="18"/>
                  <a:pt x="46" y="18"/>
                  <a:pt x="46" y="18"/>
                </a:cubicBezTo>
                <a:cubicBezTo>
                  <a:pt x="46" y="18"/>
                  <a:pt x="46" y="18"/>
                  <a:pt x="46" y="18"/>
                </a:cubicBezTo>
                <a:cubicBezTo>
                  <a:pt x="46" y="18"/>
                  <a:pt x="46" y="18"/>
                  <a:pt x="46" y="18"/>
                </a:cubicBezTo>
                <a:cubicBezTo>
                  <a:pt x="46" y="18"/>
                  <a:pt x="46" y="18"/>
                  <a:pt x="46" y="18"/>
                </a:cubicBezTo>
                <a:cubicBezTo>
                  <a:pt x="46" y="18"/>
                  <a:pt x="46" y="18"/>
                  <a:pt x="46" y="18"/>
                </a:cubicBezTo>
                <a:cubicBezTo>
                  <a:pt x="46" y="18"/>
                  <a:pt x="46" y="19"/>
                  <a:pt x="46" y="19"/>
                </a:cubicBezTo>
                <a:cubicBezTo>
                  <a:pt x="46" y="19"/>
                  <a:pt x="46" y="18"/>
                  <a:pt x="46" y="18"/>
                </a:cubicBezTo>
                <a:cubicBezTo>
                  <a:pt x="46" y="18"/>
                  <a:pt x="46" y="18"/>
                  <a:pt x="46" y="18"/>
                </a:cubicBezTo>
                <a:cubicBezTo>
                  <a:pt x="46" y="18"/>
                  <a:pt x="46" y="18"/>
                  <a:pt x="46" y="18"/>
                </a:cubicBezTo>
                <a:cubicBezTo>
                  <a:pt x="46" y="18"/>
                  <a:pt x="46" y="18"/>
                  <a:pt x="46" y="18"/>
                </a:cubicBezTo>
                <a:cubicBezTo>
                  <a:pt x="46" y="18"/>
                  <a:pt x="46" y="18"/>
                  <a:pt x="46" y="18"/>
                </a:cubicBezTo>
                <a:close/>
                <a:moveTo>
                  <a:pt x="49" y="18"/>
                </a:moveTo>
                <a:cubicBezTo>
                  <a:pt x="49" y="18"/>
                  <a:pt x="49" y="18"/>
                  <a:pt x="49" y="18"/>
                </a:cubicBezTo>
                <a:cubicBezTo>
                  <a:pt x="49" y="18"/>
                  <a:pt x="49" y="18"/>
                  <a:pt x="49" y="18"/>
                </a:cubicBezTo>
                <a:cubicBezTo>
                  <a:pt x="49" y="18"/>
                  <a:pt x="49" y="18"/>
                  <a:pt x="49" y="18"/>
                </a:cubicBezTo>
                <a:cubicBezTo>
                  <a:pt x="49" y="18"/>
                  <a:pt x="49" y="18"/>
                  <a:pt x="49" y="18"/>
                </a:cubicBezTo>
                <a:cubicBezTo>
                  <a:pt x="49" y="18"/>
                  <a:pt x="49" y="18"/>
                  <a:pt x="49" y="18"/>
                </a:cubicBezTo>
                <a:cubicBezTo>
                  <a:pt x="49" y="18"/>
                  <a:pt x="49" y="18"/>
                  <a:pt x="49" y="18"/>
                </a:cubicBezTo>
                <a:cubicBezTo>
                  <a:pt x="49" y="18"/>
                  <a:pt x="49" y="18"/>
                  <a:pt x="49" y="18"/>
                </a:cubicBezTo>
                <a:cubicBezTo>
                  <a:pt x="49" y="18"/>
                  <a:pt x="49" y="18"/>
                  <a:pt x="49" y="18"/>
                </a:cubicBezTo>
                <a:close/>
                <a:moveTo>
                  <a:pt x="46" y="18"/>
                </a:moveTo>
                <a:cubicBezTo>
                  <a:pt x="46" y="18"/>
                  <a:pt x="46" y="18"/>
                  <a:pt x="46" y="18"/>
                </a:cubicBezTo>
                <a:cubicBezTo>
                  <a:pt x="46" y="18"/>
                  <a:pt x="46" y="18"/>
                  <a:pt x="46" y="18"/>
                </a:cubicBezTo>
                <a:cubicBezTo>
                  <a:pt x="46" y="18"/>
                  <a:pt x="46" y="18"/>
                  <a:pt x="46" y="18"/>
                </a:cubicBezTo>
                <a:cubicBezTo>
                  <a:pt x="46" y="18"/>
                  <a:pt x="46" y="18"/>
                  <a:pt x="46" y="18"/>
                </a:cubicBezTo>
                <a:cubicBezTo>
                  <a:pt x="46" y="18"/>
                  <a:pt x="46" y="18"/>
                  <a:pt x="46" y="18"/>
                </a:cubicBezTo>
                <a:cubicBezTo>
                  <a:pt x="46" y="18"/>
                  <a:pt x="46" y="18"/>
                  <a:pt x="46" y="18"/>
                </a:cubicBezTo>
                <a:cubicBezTo>
                  <a:pt x="46" y="18"/>
                  <a:pt x="46" y="18"/>
                  <a:pt x="46" y="18"/>
                </a:cubicBezTo>
                <a:cubicBezTo>
                  <a:pt x="46" y="18"/>
                  <a:pt x="46" y="18"/>
                  <a:pt x="46" y="18"/>
                </a:cubicBezTo>
                <a:close/>
                <a:moveTo>
                  <a:pt x="51" y="22"/>
                </a:moveTo>
                <a:cubicBezTo>
                  <a:pt x="51" y="22"/>
                  <a:pt x="51" y="22"/>
                  <a:pt x="51" y="22"/>
                </a:cubicBezTo>
                <a:cubicBezTo>
                  <a:pt x="51" y="22"/>
                  <a:pt x="51" y="22"/>
                  <a:pt x="51" y="22"/>
                </a:cubicBezTo>
                <a:cubicBezTo>
                  <a:pt x="51" y="22"/>
                  <a:pt x="51" y="22"/>
                  <a:pt x="51" y="22"/>
                </a:cubicBezTo>
                <a:cubicBezTo>
                  <a:pt x="51" y="22"/>
                  <a:pt x="51" y="22"/>
                  <a:pt x="51" y="22"/>
                </a:cubicBezTo>
                <a:cubicBezTo>
                  <a:pt x="51" y="22"/>
                  <a:pt x="51" y="22"/>
                  <a:pt x="51" y="22"/>
                </a:cubicBezTo>
                <a:cubicBezTo>
                  <a:pt x="51" y="22"/>
                  <a:pt x="51" y="22"/>
                  <a:pt x="51" y="22"/>
                </a:cubicBezTo>
                <a:cubicBezTo>
                  <a:pt x="51" y="22"/>
                  <a:pt x="51" y="22"/>
                  <a:pt x="51" y="22"/>
                </a:cubicBezTo>
                <a:cubicBezTo>
                  <a:pt x="51" y="22"/>
                  <a:pt x="51" y="22"/>
                  <a:pt x="51" y="22"/>
                </a:cubicBezTo>
                <a:cubicBezTo>
                  <a:pt x="51" y="22"/>
                  <a:pt x="51" y="22"/>
                  <a:pt x="51" y="22"/>
                </a:cubicBezTo>
                <a:cubicBezTo>
                  <a:pt x="51" y="22"/>
                  <a:pt x="51" y="22"/>
                  <a:pt x="51" y="22"/>
                </a:cubicBezTo>
                <a:cubicBezTo>
                  <a:pt x="51" y="22"/>
                  <a:pt x="51" y="22"/>
                  <a:pt x="51" y="22"/>
                </a:cubicBezTo>
                <a:close/>
                <a:moveTo>
                  <a:pt x="46" y="17"/>
                </a:moveTo>
                <a:cubicBezTo>
                  <a:pt x="46" y="17"/>
                  <a:pt x="46" y="17"/>
                  <a:pt x="46" y="17"/>
                </a:cubicBezTo>
                <a:cubicBezTo>
                  <a:pt x="46" y="17"/>
                  <a:pt x="46" y="17"/>
                  <a:pt x="46" y="17"/>
                </a:cubicBezTo>
                <a:cubicBezTo>
                  <a:pt x="46" y="17"/>
                  <a:pt x="46" y="17"/>
                  <a:pt x="46" y="17"/>
                </a:cubicBezTo>
                <a:cubicBezTo>
                  <a:pt x="46" y="17"/>
                  <a:pt x="46" y="17"/>
                  <a:pt x="46" y="17"/>
                </a:cubicBezTo>
                <a:cubicBezTo>
                  <a:pt x="46" y="17"/>
                  <a:pt x="46" y="17"/>
                  <a:pt x="46" y="17"/>
                </a:cubicBezTo>
                <a:cubicBezTo>
                  <a:pt x="46" y="17"/>
                  <a:pt x="46" y="17"/>
                  <a:pt x="46" y="17"/>
                </a:cubicBezTo>
                <a:cubicBezTo>
                  <a:pt x="46" y="17"/>
                  <a:pt x="46" y="17"/>
                  <a:pt x="46" y="17"/>
                </a:cubicBezTo>
                <a:cubicBezTo>
                  <a:pt x="46" y="17"/>
                  <a:pt x="46" y="17"/>
                  <a:pt x="46" y="17"/>
                </a:cubicBezTo>
                <a:cubicBezTo>
                  <a:pt x="46" y="17"/>
                  <a:pt x="46" y="17"/>
                  <a:pt x="46" y="17"/>
                </a:cubicBezTo>
                <a:cubicBezTo>
                  <a:pt x="46" y="17"/>
                  <a:pt x="46" y="17"/>
                  <a:pt x="46" y="17"/>
                </a:cubicBezTo>
                <a:cubicBezTo>
                  <a:pt x="46" y="17"/>
                  <a:pt x="46" y="17"/>
                  <a:pt x="46" y="17"/>
                </a:cubicBezTo>
                <a:cubicBezTo>
                  <a:pt x="46" y="17"/>
                  <a:pt x="46" y="17"/>
                  <a:pt x="46" y="17"/>
                </a:cubicBezTo>
                <a:cubicBezTo>
                  <a:pt x="46" y="17"/>
                  <a:pt x="46" y="17"/>
                  <a:pt x="46" y="17"/>
                </a:cubicBezTo>
                <a:cubicBezTo>
                  <a:pt x="46" y="17"/>
                  <a:pt x="46" y="17"/>
                  <a:pt x="46" y="17"/>
                </a:cubicBezTo>
                <a:cubicBezTo>
                  <a:pt x="46" y="17"/>
                  <a:pt x="46" y="17"/>
                  <a:pt x="46" y="17"/>
                </a:cubicBezTo>
                <a:cubicBezTo>
                  <a:pt x="46" y="17"/>
                  <a:pt x="46" y="17"/>
                  <a:pt x="46" y="17"/>
                </a:cubicBezTo>
                <a:close/>
                <a:moveTo>
                  <a:pt x="41" y="19"/>
                </a:moveTo>
                <a:cubicBezTo>
                  <a:pt x="41" y="19"/>
                  <a:pt x="41" y="19"/>
                  <a:pt x="41" y="19"/>
                </a:cubicBezTo>
                <a:cubicBezTo>
                  <a:pt x="41" y="19"/>
                  <a:pt x="41" y="19"/>
                  <a:pt x="41" y="19"/>
                </a:cubicBezTo>
                <a:cubicBezTo>
                  <a:pt x="41" y="19"/>
                  <a:pt x="41" y="19"/>
                  <a:pt x="41" y="19"/>
                </a:cubicBezTo>
                <a:cubicBezTo>
                  <a:pt x="41" y="19"/>
                  <a:pt x="41" y="19"/>
                  <a:pt x="41" y="19"/>
                </a:cubicBezTo>
                <a:cubicBezTo>
                  <a:pt x="41" y="19"/>
                  <a:pt x="41" y="19"/>
                  <a:pt x="41" y="19"/>
                </a:cubicBezTo>
                <a:cubicBezTo>
                  <a:pt x="41" y="19"/>
                  <a:pt x="41" y="19"/>
                  <a:pt x="41" y="19"/>
                </a:cubicBezTo>
                <a:cubicBezTo>
                  <a:pt x="41" y="19"/>
                  <a:pt x="41" y="19"/>
                  <a:pt x="41" y="19"/>
                </a:cubicBezTo>
                <a:cubicBezTo>
                  <a:pt x="40" y="19"/>
                  <a:pt x="40" y="19"/>
                  <a:pt x="40" y="19"/>
                </a:cubicBezTo>
                <a:cubicBezTo>
                  <a:pt x="40" y="19"/>
                  <a:pt x="40" y="19"/>
                  <a:pt x="40" y="19"/>
                </a:cubicBezTo>
                <a:cubicBezTo>
                  <a:pt x="40" y="19"/>
                  <a:pt x="40" y="19"/>
                  <a:pt x="40" y="19"/>
                </a:cubicBezTo>
                <a:cubicBezTo>
                  <a:pt x="40" y="19"/>
                  <a:pt x="41" y="19"/>
                  <a:pt x="41" y="19"/>
                </a:cubicBezTo>
                <a:close/>
                <a:moveTo>
                  <a:pt x="48" y="25"/>
                </a:moveTo>
                <a:cubicBezTo>
                  <a:pt x="48" y="25"/>
                  <a:pt x="48" y="25"/>
                  <a:pt x="48" y="25"/>
                </a:cubicBezTo>
                <a:cubicBezTo>
                  <a:pt x="48" y="25"/>
                  <a:pt x="48" y="25"/>
                  <a:pt x="48" y="25"/>
                </a:cubicBezTo>
                <a:cubicBezTo>
                  <a:pt x="48" y="25"/>
                  <a:pt x="48" y="25"/>
                  <a:pt x="48" y="25"/>
                </a:cubicBezTo>
                <a:cubicBezTo>
                  <a:pt x="48" y="25"/>
                  <a:pt x="48" y="25"/>
                  <a:pt x="48" y="25"/>
                </a:cubicBezTo>
                <a:cubicBezTo>
                  <a:pt x="48" y="25"/>
                  <a:pt x="48" y="25"/>
                  <a:pt x="48" y="25"/>
                </a:cubicBezTo>
                <a:cubicBezTo>
                  <a:pt x="48" y="25"/>
                  <a:pt x="48" y="25"/>
                  <a:pt x="48" y="25"/>
                </a:cubicBezTo>
                <a:close/>
                <a:moveTo>
                  <a:pt x="47" y="24"/>
                </a:moveTo>
                <a:cubicBezTo>
                  <a:pt x="47" y="24"/>
                  <a:pt x="47" y="24"/>
                  <a:pt x="47" y="24"/>
                </a:cubicBezTo>
                <a:cubicBezTo>
                  <a:pt x="47" y="24"/>
                  <a:pt x="47" y="24"/>
                  <a:pt x="47" y="24"/>
                </a:cubicBezTo>
                <a:cubicBezTo>
                  <a:pt x="47" y="24"/>
                  <a:pt x="47" y="24"/>
                  <a:pt x="47" y="24"/>
                </a:cubicBezTo>
                <a:cubicBezTo>
                  <a:pt x="47" y="24"/>
                  <a:pt x="47" y="24"/>
                  <a:pt x="47" y="24"/>
                </a:cubicBezTo>
                <a:cubicBezTo>
                  <a:pt x="47" y="24"/>
                  <a:pt x="47" y="24"/>
                  <a:pt x="47" y="24"/>
                </a:cubicBezTo>
                <a:cubicBezTo>
                  <a:pt x="47" y="24"/>
                  <a:pt x="47" y="24"/>
                  <a:pt x="47" y="24"/>
                </a:cubicBezTo>
                <a:cubicBezTo>
                  <a:pt x="47" y="24"/>
                  <a:pt x="47" y="24"/>
                  <a:pt x="47" y="24"/>
                </a:cubicBezTo>
                <a:cubicBezTo>
                  <a:pt x="47" y="24"/>
                  <a:pt x="47" y="24"/>
                  <a:pt x="47" y="24"/>
                </a:cubicBezTo>
                <a:cubicBezTo>
                  <a:pt x="47" y="24"/>
                  <a:pt x="47" y="24"/>
                  <a:pt x="47" y="24"/>
                </a:cubicBezTo>
                <a:cubicBezTo>
                  <a:pt x="47" y="24"/>
                  <a:pt x="47" y="24"/>
                  <a:pt x="47" y="24"/>
                </a:cubicBezTo>
                <a:cubicBezTo>
                  <a:pt x="47" y="24"/>
                  <a:pt x="47" y="24"/>
                  <a:pt x="47" y="24"/>
                </a:cubicBezTo>
                <a:cubicBezTo>
                  <a:pt x="47" y="24"/>
                  <a:pt x="47" y="24"/>
                  <a:pt x="47" y="24"/>
                </a:cubicBezTo>
                <a:close/>
                <a:moveTo>
                  <a:pt x="40" y="19"/>
                </a:moveTo>
                <a:cubicBezTo>
                  <a:pt x="40" y="19"/>
                  <a:pt x="40" y="19"/>
                  <a:pt x="40" y="19"/>
                </a:cubicBezTo>
                <a:cubicBezTo>
                  <a:pt x="40" y="19"/>
                  <a:pt x="40" y="19"/>
                  <a:pt x="40" y="19"/>
                </a:cubicBezTo>
                <a:cubicBezTo>
                  <a:pt x="40" y="19"/>
                  <a:pt x="40" y="19"/>
                  <a:pt x="40" y="19"/>
                </a:cubicBezTo>
                <a:cubicBezTo>
                  <a:pt x="40" y="19"/>
                  <a:pt x="40" y="19"/>
                  <a:pt x="40" y="19"/>
                </a:cubicBezTo>
                <a:cubicBezTo>
                  <a:pt x="40" y="19"/>
                  <a:pt x="40" y="19"/>
                  <a:pt x="40" y="19"/>
                </a:cubicBezTo>
                <a:cubicBezTo>
                  <a:pt x="40" y="19"/>
                  <a:pt x="40" y="19"/>
                  <a:pt x="40" y="19"/>
                </a:cubicBezTo>
                <a:cubicBezTo>
                  <a:pt x="40" y="19"/>
                  <a:pt x="40" y="19"/>
                  <a:pt x="40" y="19"/>
                </a:cubicBezTo>
                <a:cubicBezTo>
                  <a:pt x="40" y="19"/>
                  <a:pt x="40" y="19"/>
                  <a:pt x="40" y="19"/>
                </a:cubicBezTo>
                <a:cubicBezTo>
                  <a:pt x="40" y="19"/>
                  <a:pt x="40" y="19"/>
                  <a:pt x="40" y="19"/>
                </a:cubicBezTo>
                <a:cubicBezTo>
                  <a:pt x="40" y="19"/>
                  <a:pt x="40" y="19"/>
                  <a:pt x="40" y="19"/>
                </a:cubicBezTo>
                <a:cubicBezTo>
                  <a:pt x="40" y="19"/>
                  <a:pt x="40" y="19"/>
                  <a:pt x="40" y="19"/>
                </a:cubicBezTo>
                <a:cubicBezTo>
                  <a:pt x="40" y="19"/>
                  <a:pt x="40" y="19"/>
                  <a:pt x="40" y="19"/>
                </a:cubicBezTo>
                <a:cubicBezTo>
                  <a:pt x="40" y="19"/>
                  <a:pt x="40" y="19"/>
                  <a:pt x="41" y="19"/>
                </a:cubicBezTo>
                <a:cubicBezTo>
                  <a:pt x="41" y="19"/>
                  <a:pt x="41" y="19"/>
                  <a:pt x="41" y="19"/>
                </a:cubicBezTo>
                <a:cubicBezTo>
                  <a:pt x="41" y="19"/>
                  <a:pt x="41" y="19"/>
                  <a:pt x="41" y="19"/>
                </a:cubicBezTo>
                <a:cubicBezTo>
                  <a:pt x="41" y="19"/>
                  <a:pt x="41" y="19"/>
                  <a:pt x="41" y="19"/>
                </a:cubicBezTo>
                <a:cubicBezTo>
                  <a:pt x="41" y="19"/>
                  <a:pt x="41" y="19"/>
                  <a:pt x="41" y="19"/>
                </a:cubicBezTo>
                <a:cubicBezTo>
                  <a:pt x="41" y="19"/>
                  <a:pt x="41" y="19"/>
                  <a:pt x="41" y="19"/>
                </a:cubicBezTo>
                <a:cubicBezTo>
                  <a:pt x="41" y="19"/>
                  <a:pt x="41" y="19"/>
                  <a:pt x="41" y="19"/>
                </a:cubicBezTo>
                <a:cubicBezTo>
                  <a:pt x="41" y="19"/>
                  <a:pt x="41" y="19"/>
                  <a:pt x="41" y="19"/>
                </a:cubicBezTo>
                <a:cubicBezTo>
                  <a:pt x="41" y="19"/>
                  <a:pt x="41" y="19"/>
                  <a:pt x="41" y="19"/>
                </a:cubicBezTo>
                <a:cubicBezTo>
                  <a:pt x="41" y="19"/>
                  <a:pt x="41" y="19"/>
                  <a:pt x="41" y="19"/>
                </a:cubicBezTo>
                <a:cubicBezTo>
                  <a:pt x="41" y="19"/>
                  <a:pt x="41" y="19"/>
                  <a:pt x="41" y="19"/>
                </a:cubicBezTo>
                <a:cubicBezTo>
                  <a:pt x="41" y="19"/>
                  <a:pt x="41" y="19"/>
                  <a:pt x="41" y="19"/>
                </a:cubicBezTo>
                <a:cubicBezTo>
                  <a:pt x="41" y="19"/>
                  <a:pt x="41" y="19"/>
                  <a:pt x="41" y="19"/>
                </a:cubicBezTo>
                <a:cubicBezTo>
                  <a:pt x="41" y="19"/>
                  <a:pt x="41" y="19"/>
                  <a:pt x="41" y="19"/>
                </a:cubicBezTo>
                <a:cubicBezTo>
                  <a:pt x="41" y="20"/>
                  <a:pt x="41" y="20"/>
                  <a:pt x="41" y="20"/>
                </a:cubicBezTo>
                <a:cubicBezTo>
                  <a:pt x="41" y="19"/>
                  <a:pt x="41" y="20"/>
                  <a:pt x="41" y="19"/>
                </a:cubicBezTo>
                <a:cubicBezTo>
                  <a:pt x="41" y="19"/>
                  <a:pt x="41" y="19"/>
                  <a:pt x="41" y="19"/>
                </a:cubicBezTo>
                <a:cubicBezTo>
                  <a:pt x="41" y="19"/>
                  <a:pt x="40" y="19"/>
                  <a:pt x="40" y="19"/>
                </a:cubicBezTo>
                <a:cubicBezTo>
                  <a:pt x="40" y="19"/>
                  <a:pt x="40" y="19"/>
                  <a:pt x="40" y="19"/>
                </a:cubicBezTo>
                <a:cubicBezTo>
                  <a:pt x="40" y="19"/>
                  <a:pt x="40" y="19"/>
                  <a:pt x="40" y="19"/>
                </a:cubicBezTo>
                <a:cubicBezTo>
                  <a:pt x="40" y="20"/>
                  <a:pt x="40" y="20"/>
                  <a:pt x="40" y="20"/>
                </a:cubicBezTo>
                <a:cubicBezTo>
                  <a:pt x="40" y="20"/>
                  <a:pt x="41" y="20"/>
                  <a:pt x="41" y="20"/>
                </a:cubicBezTo>
                <a:cubicBezTo>
                  <a:pt x="41" y="20"/>
                  <a:pt x="41" y="20"/>
                  <a:pt x="41" y="20"/>
                </a:cubicBezTo>
                <a:cubicBezTo>
                  <a:pt x="41" y="20"/>
                  <a:pt x="41" y="20"/>
                  <a:pt x="41" y="20"/>
                </a:cubicBezTo>
                <a:cubicBezTo>
                  <a:pt x="41" y="20"/>
                  <a:pt x="41" y="20"/>
                  <a:pt x="41" y="20"/>
                </a:cubicBezTo>
                <a:cubicBezTo>
                  <a:pt x="41" y="20"/>
                  <a:pt x="41" y="20"/>
                  <a:pt x="41" y="20"/>
                </a:cubicBezTo>
                <a:cubicBezTo>
                  <a:pt x="41" y="20"/>
                  <a:pt x="41" y="20"/>
                  <a:pt x="41" y="20"/>
                </a:cubicBezTo>
                <a:cubicBezTo>
                  <a:pt x="41" y="20"/>
                  <a:pt x="41" y="20"/>
                  <a:pt x="41" y="20"/>
                </a:cubicBezTo>
                <a:cubicBezTo>
                  <a:pt x="41" y="20"/>
                  <a:pt x="41" y="20"/>
                  <a:pt x="41" y="20"/>
                </a:cubicBezTo>
                <a:cubicBezTo>
                  <a:pt x="41" y="20"/>
                  <a:pt x="41" y="20"/>
                  <a:pt x="41" y="20"/>
                </a:cubicBezTo>
                <a:cubicBezTo>
                  <a:pt x="41" y="20"/>
                  <a:pt x="41" y="20"/>
                  <a:pt x="41" y="20"/>
                </a:cubicBezTo>
                <a:cubicBezTo>
                  <a:pt x="41" y="20"/>
                  <a:pt x="41" y="20"/>
                  <a:pt x="41" y="20"/>
                </a:cubicBezTo>
                <a:cubicBezTo>
                  <a:pt x="41" y="20"/>
                  <a:pt x="41" y="20"/>
                  <a:pt x="41" y="20"/>
                </a:cubicBezTo>
                <a:cubicBezTo>
                  <a:pt x="41" y="20"/>
                  <a:pt x="41" y="20"/>
                  <a:pt x="41" y="20"/>
                </a:cubicBezTo>
                <a:cubicBezTo>
                  <a:pt x="41" y="20"/>
                  <a:pt x="41" y="20"/>
                  <a:pt x="41" y="20"/>
                </a:cubicBezTo>
                <a:cubicBezTo>
                  <a:pt x="41" y="20"/>
                  <a:pt x="41" y="20"/>
                  <a:pt x="41" y="20"/>
                </a:cubicBezTo>
                <a:cubicBezTo>
                  <a:pt x="41" y="20"/>
                  <a:pt x="41" y="20"/>
                  <a:pt x="41" y="20"/>
                </a:cubicBezTo>
                <a:cubicBezTo>
                  <a:pt x="41" y="20"/>
                  <a:pt x="41" y="20"/>
                  <a:pt x="41" y="20"/>
                </a:cubicBezTo>
                <a:cubicBezTo>
                  <a:pt x="41" y="20"/>
                  <a:pt x="41" y="20"/>
                  <a:pt x="41" y="20"/>
                </a:cubicBezTo>
                <a:cubicBezTo>
                  <a:pt x="41" y="20"/>
                  <a:pt x="41" y="20"/>
                  <a:pt x="41" y="20"/>
                </a:cubicBezTo>
                <a:cubicBezTo>
                  <a:pt x="41" y="20"/>
                  <a:pt x="41" y="20"/>
                  <a:pt x="41" y="20"/>
                </a:cubicBezTo>
                <a:cubicBezTo>
                  <a:pt x="41" y="20"/>
                  <a:pt x="41" y="20"/>
                  <a:pt x="41" y="20"/>
                </a:cubicBezTo>
                <a:cubicBezTo>
                  <a:pt x="41" y="20"/>
                  <a:pt x="41" y="20"/>
                  <a:pt x="41" y="20"/>
                </a:cubicBezTo>
                <a:cubicBezTo>
                  <a:pt x="41" y="20"/>
                  <a:pt x="41" y="20"/>
                  <a:pt x="41" y="20"/>
                </a:cubicBezTo>
                <a:cubicBezTo>
                  <a:pt x="41" y="20"/>
                  <a:pt x="41" y="20"/>
                  <a:pt x="41" y="20"/>
                </a:cubicBezTo>
                <a:cubicBezTo>
                  <a:pt x="41" y="19"/>
                  <a:pt x="41" y="19"/>
                  <a:pt x="41" y="19"/>
                </a:cubicBezTo>
                <a:cubicBezTo>
                  <a:pt x="41" y="19"/>
                  <a:pt x="41" y="19"/>
                  <a:pt x="41" y="19"/>
                </a:cubicBezTo>
                <a:cubicBezTo>
                  <a:pt x="41" y="19"/>
                  <a:pt x="41" y="19"/>
                  <a:pt x="41" y="19"/>
                </a:cubicBezTo>
                <a:cubicBezTo>
                  <a:pt x="41" y="19"/>
                  <a:pt x="41" y="19"/>
                  <a:pt x="41" y="19"/>
                </a:cubicBezTo>
                <a:cubicBezTo>
                  <a:pt x="42" y="19"/>
                  <a:pt x="42" y="19"/>
                  <a:pt x="42" y="19"/>
                </a:cubicBezTo>
                <a:cubicBezTo>
                  <a:pt x="42" y="19"/>
                  <a:pt x="42" y="19"/>
                  <a:pt x="42" y="19"/>
                </a:cubicBezTo>
                <a:cubicBezTo>
                  <a:pt x="42" y="19"/>
                  <a:pt x="42" y="19"/>
                  <a:pt x="42" y="19"/>
                </a:cubicBezTo>
                <a:cubicBezTo>
                  <a:pt x="42" y="19"/>
                  <a:pt x="42" y="19"/>
                  <a:pt x="42" y="19"/>
                </a:cubicBezTo>
                <a:cubicBezTo>
                  <a:pt x="42" y="19"/>
                  <a:pt x="41" y="19"/>
                  <a:pt x="41" y="19"/>
                </a:cubicBezTo>
                <a:cubicBezTo>
                  <a:pt x="41" y="19"/>
                  <a:pt x="41" y="19"/>
                  <a:pt x="41" y="19"/>
                </a:cubicBezTo>
                <a:cubicBezTo>
                  <a:pt x="41" y="19"/>
                  <a:pt x="41" y="19"/>
                  <a:pt x="41" y="19"/>
                </a:cubicBezTo>
                <a:cubicBezTo>
                  <a:pt x="41" y="19"/>
                  <a:pt x="41" y="19"/>
                  <a:pt x="41" y="19"/>
                </a:cubicBezTo>
                <a:cubicBezTo>
                  <a:pt x="41" y="19"/>
                  <a:pt x="41" y="19"/>
                  <a:pt x="41" y="19"/>
                </a:cubicBezTo>
                <a:cubicBezTo>
                  <a:pt x="41" y="19"/>
                  <a:pt x="41" y="19"/>
                  <a:pt x="41" y="19"/>
                </a:cubicBezTo>
                <a:cubicBezTo>
                  <a:pt x="41" y="19"/>
                  <a:pt x="41" y="19"/>
                  <a:pt x="41" y="19"/>
                </a:cubicBezTo>
                <a:cubicBezTo>
                  <a:pt x="41" y="19"/>
                  <a:pt x="41" y="19"/>
                  <a:pt x="41" y="19"/>
                </a:cubicBezTo>
                <a:cubicBezTo>
                  <a:pt x="41" y="19"/>
                  <a:pt x="41" y="19"/>
                  <a:pt x="41" y="19"/>
                </a:cubicBezTo>
                <a:cubicBezTo>
                  <a:pt x="41" y="19"/>
                  <a:pt x="41" y="19"/>
                  <a:pt x="41" y="19"/>
                </a:cubicBezTo>
                <a:cubicBezTo>
                  <a:pt x="41" y="19"/>
                  <a:pt x="41" y="19"/>
                  <a:pt x="41" y="19"/>
                </a:cubicBezTo>
                <a:cubicBezTo>
                  <a:pt x="41" y="19"/>
                  <a:pt x="41" y="19"/>
                  <a:pt x="41" y="19"/>
                </a:cubicBezTo>
                <a:cubicBezTo>
                  <a:pt x="41" y="19"/>
                  <a:pt x="41" y="19"/>
                  <a:pt x="41" y="19"/>
                </a:cubicBezTo>
                <a:cubicBezTo>
                  <a:pt x="41" y="19"/>
                  <a:pt x="41" y="19"/>
                  <a:pt x="41" y="19"/>
                </a:cubicBezTo>
                <a:cubicBezTo>
                  <a:pt x="41" y="19"/>
                  <a:pt x="41" y="19"/>
                  <a:pt x="41" y="19"/>
                </a:cubicBezTo>
                <a:cubicBezTo>
                  <a:pt x="41" y="19"/>
                  <a:pt x="41" y="19"/>
                  <a:pt x="41" y="19"/>
                </a:cubicBezTo>
                <a:cubicBezTo>
                  <a:pt x="41" y="19"/>
                  <a:pt x="41" y="19"/>
                  <a:pt x="41" y="19"/>
                </a:cubicBezTo>
                <a:cubicBezTo>
                  <a:pt x="41" y="19"/>
                  <a:pt x="41" y="19"/>
                  <a:pt x="41" y="19"/>
                </a:cubicBezTo>
                <a:cubicBezTo>
                  <a:pt x="41" y="19"/>
                  <a:pt x="41" y="19"/>
                  <a:pt x="41" y="19"/>
                </a:cubicBezTo>
                <a:cubicBezTo>
                  <a:pt x="41" y="19"/>
                  <a:pt x="41" y="19"/>
                  <a:pt x="41" y="19"/>
                </a:cubicBezTo>
                <a:cubicBezTo>
                  <a:pt x="41" y="19"/>
                  <a:pt x="41" y="19"/>
                  <a:pt x="41" y="19"/>
                </a:cubicBezTo>
                <a:cubicBezTo>
                  <a:pt x="41" y="19"/>
                  <a:pt x="41" y="19"/>
                  <a:pt x="41" y="19"/>
                </a:cubicBezTo>
                <a:cubicBezTo>
                  <a:pt x="41" y="19"/>
                  <a:pt x="41" y="19"/>
                  <a:pt x="41" y="19"/>
                </a:cubicBezTo>
                <a:cubicBezTo>
                  <a:pt x="41" y="19"/>
                  <a:pt x="41" y="19"/>
                  <a:pt x="41" y="19"/>
                </a:cubicBezTo>
                <a:cubicBezTo>
                  <a:pt x="41" y="19"/>
                  <a:pt x="41" y="19"/>
                  <a:pt x="41" y="19"/>
                </a:cubicBezTo>
                <a:cubicBezTo>
                  <a:pt x="41" y="19"/>
                  <a:pt x="41" y="19"/>
                  <a:pt x="41" y="19"/>
                </a:cubicBezTo>
                <a:cubicBezTo>
                  <a:pt x="41" y="19"/>
                  <a:pt x="41" y="19"/>
                  <a:pt x="41" y="19"/>
                </a:cubicBezTo>
                <a:cubicBezTo>
                  <a:pt x="41" y="19"/>
                  <a:pt x="41" y="19"/>
                  <a:pt x="41" y="19"/>
                </a:cubicBezTo>
                <a:cubicBezTo>
                  <a:pt x="41" y="19"/>
                  <a:pt x="41" y="19"/>
                  <a:pt x="41" y="19"/>
                </a:cubicBezTo>
                <a:cubicBezTo>
                  <a:pt x="41" y="19"/>
                  <a:pt x="41" y="19"/>
                  <a:pt x="41" y="19"/>
                </a:cubicBezTo>
                <a:cubicBezTo>
                  <a:pt x="41" y="19"/>
                  <a:pt x="41" y="19"/>
                  <a:pt x="41" y="19"/>
                </a:cubicBezTo>
                <a:cubicBezTo>
                  <a:pt x="41" y="19"/>
                  <a:pt x="41" y="19"/>
                  <a:pt x="41" y="19"/>
                </a:cubicBezTo>
                <a:cubicBezTo>
                  <a:pt x="41" y="19"/>
                  <a:pt x="41" y="19"/>
                  <a:pt x="41" y="19"/>
                </a:cubicBezTo>
                <a:cubicBezTo>
                  <a:pt x="41" y="19"/>
                  <a:pt x="41" y="19"/>
                  <a:pt x="41" y="19"/>
                </a:cubicBezTo>
                <a:cubicBezTo>
                  <a:pt x="41" y="19"/>
                  <a:pt x="41" y="19"/>
                  <a:pt x="41" y="19"/>
                </a:cubicBezTo>
                <a:cubicBezTo>
                  <a:pt x="41" y="19"/>
                  <a:pt x="41" y="19"/>
                  <a:pt x="41" y="19"/>
                </a:cubicBezTo>
                <a:cubicBezTo>
                  <a:pt x="41" y="19"/>
                  <a:pt x="41" y="19"/>
                  <a:pt x="41" y="19"/>
                </a:cubicBezTo>
                <a:cubicBezTo>
                  <a:pt x="41" y="19"/>
                  <a:pt x="41" y="19"/>
                  <a:pt x="41" y="19"/>
                </a:cubicBezTo>
                <a:cubicBezTo>
                  <a:pt x="41" y="19"/>
                  <a:pt x="41" y="19"/>
                  <a:pt x="41" y="19"/>
                </a:cubicBezTo>
                <a:cubicBezTo>
                  <a:pt x="41" y="19"/>
                  <a:pt x="41" y="19"/>
                  <a:pt x="41" y="19"/>
                </a:cubicBezTo>
                <a:cubicBezTo>
                  <a:pt x="41" y="19"/>
                  <a:pt x="41" y="19"/>
                  <a:pt x="41" y="19"/>
                </a:cubicBezTo>
                <a:cubicBezTo>
                  <a:pt x="41" y="19"/>
                  <a:pt x="41" y="19"/>
                  <a:pt x="41" y="19"/>
                </a:cubicBezTo>
                <a:cubicBezTo>
                  <a:pt x="41" y="19"/>
                  <a:pt x="41" y="19"/>
                  <a:pt x="41" y="19"/>
                </a:cubicBezTo>
                <a:cubicBezTo>
                  <a:pt x="41" y="19"/>
                  <a:pt x="41" y="19"/>
                  <a:pt x="41" y="19"/>
                </a:cubicBezTo>
                <a:cubicBezTo>
                  <a:pt x="41" y="19"/>
                  <a:pt x="41" y="19"/>
                  <a:pt x="41" y="19"/>
                </a:cubicBezTo>
                <a:cubicBezTo>
                  <a:pt x="41" y="19"/>
                  <a:pt x="41" y="19"/>
                  <a:pt x="41" y="19"/>
                </a:cubicBezTo>
                <a:cubicBezTo>
                  <a:pt x="41" y="19"/>
                  <a:pt x="41" y="19"/>
                  <a:pt x="40" y="19"/>
                </a:cubicBezTo>
                <a:cubicBezTo>
                  <a:pt x="40" y="19"/>
                  <a:pt x="40" y="19"/>
                  <a:pt x="40" y="19"/>
                </a:cubicBezTo>
                <a:cubicBezTo>
                  <a:pt x="40" y="19"/>
                  <a:pt x="40" y="19"/>
                  <a:pt x="40" y="19"/>
                </a:cubicBezTo>
                <a:cubicBezTo>
                  <a:pt x="40" y="19"/>
                  <a:pt x="40" y="19"/>
                  <a:pt x="40" y="19"/>
                </a:cubicBezTo>
                <a:cubicBezTo>
                  <a:pt x="40" y="19"/>
                  <a:pt x="40" y="19"/>
                  <a:pt x="40" y="19"/>
                </a:cubicBezTo>
                <a:cubicBezTo>
                  <a:pt x="40" y="19"/>
                  <a:pt x="40" y="19"/>
                  <a:pt x="40" y="19"/>
                </a:cubicBezTo>
                <a:cubicBezTo>
                  <a:pt x="40" y="19"/>
                  <a:pt x="40" y="19"/>
                  <a:pt x="40" y="19"/>
                </a:cubicBezTo>
                <a:cubicBezTo>
                  <a:pt x="40" y="19"/>
                  <a:pt x="40" y="19"/>
                  <a:pt x="40" y="19"/>
                </a:cubicBezTo>
                <a:cubicBezTo>
                  <a:pt x="40" y="19"/>
                  <a:pt x="40" y="19"/>
                  <a:pt x="40" y="19"/>
                </a:cubicBezTo>
                <a:cubicBezTo>
                  <a:pt x="40" y="19"/>
                  <a:pt x="40" y="19"/>
                  <a:pt x="40" y="19"/>
                </a:cubicBezTo>
                <a:cubicBezTo>
                  <a:pt x="40" y="19"/>
                  <a:pt x="40" y="19"/>
                  <a:pt x="40" y="19"/>
                </a:cubicBezTo>
                <a:cubicBezTo>
                  <a:pt x="40" y="19"/>
                  <a:pt x="40" y="19"/>
                  <a:pt x="40" y="19"/>
                </a:cubicBezTo>
                <a:cubicBezTo>
                  <a:pt x="40" y="19"/>
                  <a:pt x="40" y="19"/>
                  <a:pt x="40" y="19"/>
                </a:cubicBezTo>
                <a:cubicBezTo>
                  <a:pt x="40" y="19"/>
                  <a:pt x="40" y="19"/>
                  <a:pt x="40" y="19"/>
                </a:cubicBezTo>
                <a:cubicBezTo>
                  <a:pt x="40" y="19"/>
                  <a:pt x="40" y="19"/>
                  <a:pt x="40" y="19"/>
                </a:cubicBezTo>
                <a:cubicBezTo>
                  <a:pt x="40" y="19"/>
                  <a:pt x="40" y="19"/>
                  <a:pt x="40" y="19"/>
                </a:cubicBezTo>
                <a:cubicBezTo>
                  <a:pt x="40" y="19"/>
                  <a:pt x="40" y="19"/>
                  <a:pt x="40" y="19"/>
                </a:cubicBezTo>
                <a:cubicBezTo>
                  <a:pt x="40" y="19"/>
                  <a:pt x="40" y="19"/>
                  <a:pt x="40" y="19"/>
                </a:cubicBezTo>
                <a:cubicBezTo>
                  <a:pt x="40" y="19"/>
                  <a:pt x="40" y="19"/>
                  <a:pt x="40" y="19"/>
                </a:cubicBezTo>
                <a:cubicBezTo>
                  <a:pt x="40" y="19"/>
                  <a:pt x="40" y="19"/>
                  <a:pt x="40" y="19"/>
                </a:cubicBezTo>
                <a:cubicBezTo>
                  <a:pt x="40" y="19"/>
                  <a:pt x="40" y="19"/>
                  <a:pt x="40" y="19"/>
                </a:cubicBezTo>
                <a:cubicBezTo>
                  <a:pt x="40" y="19"/>
                  <a:pt x="40" y="19"/>
                  <a:pt x="40" y="19"/>
                </a:cubicBezTo>
                <a:cubicBezTo>
                  <a:pt x="40" y="19"/>
                  <a:pt x="40" y="19"/>
                  <a:pt x="40" y="19"/>
                </a:cubicBezTo>
                <a:close/>
                <a:moveTo>
                  <a:pt x="47" y="25"/>
                </a:moveTo>
                <a:cubicBezTo>
                  <a:pt x="47" y="25"/>
                  <a:pt x="47" y="25"/>
                  <a:pt x="47" y="25"/>
                </a:cubicBezTo>
                <a:cubicBezTo>
                  <a:pt x="47" y="25"/>
                  <a:pt x="47" y="25"/>
                  <a:pt x="47" y="25"/>
                </a:cubicBezTo>
                <a:cubicBezTo>
                  <a:pt x="47" y="25"/>
                  <a:pt x="47" y="25"/>
                  <a:pt x="47" y="25"/>
                </a:cubicBezTo>
                <a:cubicBezTo>
                  <a:pt x="47" y="25"/>
                  <a:pt x="47" y="25"/>
                  <a:pt x="47" y="25"/>
                </a:cubicBezTo>
                <a:cubicBezTo>
                  <a:pt x="47" y="25"/>
                  <a:pt x="47" y="25"/>
                  <a:pt x="47" y="25"/>
                </a:cubicBezTo>
                <a:cubicBezTo>
                  <a:pt x="47" y="25"/>
                  <a:pt x="47" y="25"/>
                  <a:pt x="47" y="25"/>
                </a:cubicBezTo>
                <a:cubicBezTo>
                  <a:pt x="47" y="25"/>
                  <a:pt x="47" y="25"/>
                  <a:pt x="47" y="25"/>
                </a:cubicBezTo>
                <a:cubicBezTo>
                  <a:pt x="47" y="25"/>
                  <a:pt x="47" y="25"/>
                  <a:pt x="47" y="25"/>
                </a:cubicBezTo>
                <a:cubicBezTo>
                  <a:pt x="47" y="25"/>
                  <a:pt x="47" y="25"/>
                  <a:pt x="47" y="25"/>
                </a:cubicBezTo>
                <a:cubicBezTo>
                  <a:pt x="47" y="25"/>
                  <a:pt x="47" y="25"/>
                  <a:pt x="47" y="25"/>
                </a:cubicBezTo>
                <a:cubicBezTo>
                  <a:pt x="47" y="25"/>
                  <a:pt x="47" y="25"/>
                  <a:pt x="47" y="25"/>
                </a:cubicBezTo>
                <a:cubicBezTo>
                  <a:pt x="47" y="25"/>
                  <a:pt x="47" y="25"/>
                  <a:pt x="47" y="25"/>
                </a:cubicBezTo>
                <a:cubicBezTo>
                  <a:pt x="47" y="25"/>
                  <a:pt x="47" y="25"/>
                  <a:pt x="47" y="25"/>
                </a:cubicBezTo>
                <a:cubicBezTo>
                  <a:pt x="47" y="25"/>
                  <a:pt x="47" y="25"/>
                  <a:pt x="47" y="25"/>
                </a:cubicBezTo>
                <a:cubicBezTo>
                  <a:pt x="47" y="25"/>
                  <a:pt x="47" y="25"/>
                  <a:pt x="47" y="25"/>
                </a:cubicBezTo>
                <a:cubicBezTo>
                  <a:pt x="47" y="25"/>
                  <a:pt x="47" y="25"/>
                  <a:pt x="47" y="25"/>
                </a:cubicBezTo>
                <a:cubicBezTo>
                  <a:pt x="47" y="25"/>
                  <a:pt x="47" y="25"/>
                  <a:pt x="47" y="25"/>
                </a:cubicBezTo>
                <a:cubicBezTo>
                  <a:pt x="47" y="25"/>
                  <a:pt x="47" y="25"/>
                  <a:pt x="47" y="25"/>
                </a:cubicBezTo>
                <a:cubicBezTo>
                  <a:pt x="47" y="25"/>
                  <a:pt x="47" y="25"/>
                  <a:pt x="47" y="25"/>
                </a:cubicBezTo>
                <a:cubicBezTo>
                  <a:pt x="47" y="25"/>
                  <a:pt x="47" y="25"/>
                  <a:pt x="47" y="25"/>
                </a:cubicBezTo>
                <a:cubicBezTo>
                  <a:pt x="47" y="25"/>
                  <a:pt x="47" y="25"/>
                  <a:pt x="47" y="25"/>
                </a:cubicBezTo>
                <a:cubicBezTo>
                  <a:pt x="47" y="25"/>
                  <a:pt x="47" y="25"/>
                  <a:pt x="47" y="25"/>
                </a:cubicBezTo>
                <a:cubicBezTo>
                  <a:pt x="47" y="25"/>
                  <a:pt x="47" y="25"/>
                  <a:pt x="47" y="25"/>
                </a:cubicBezTo>
                <a:cubicBezTo>
                  <a:pt x="47" y="25"/>
                  <a:pt x="47" y="25"/>
                  <a:pt x="47" y="25"/>
                </a:cubicBezTo>
                <a:cubicBezTo>
                  <a:pt x="47" y="25"/>
                  <a:pt x="47" y="25"/>
                  <a:pt x="47" y="25"/>
                </a:cubicBezTo>
                <a:cubicBezTo>
                  <a:pt x="47" y="25"/>
                  <a:pt x="47" y="25"/>
                  <a:pt x="47" y="25"/>
                </a:cubicBezTo>
                <a:close/>
                <a:moveTo>
                  <a:pt x="46" y="18"/>
                </a:moveTo>
                <a:cubicBezTo>
                  <a:pt x="46" y="18"/>
                  <a:pt x="46" y="18"/>
                  <a:pt x="46" y="18"/>
                </a:cubicBezTo>
                <a:cubicBezTo>
                  <a:pt x="46" y="18"/>
                  <a:pt x="46" y="18"/>
                  <a:pt x="46" y="18"/>
                </a:cubicBezTo>
                <a:cubicBezTo>
                  <a:pt x="46" y="18"/>
                  <a:pt x="46" y="18"/>
                  <a:pt x="46" y="18"/>
                </a:cubicBezTo>
                <a:cubicBezTo>
                  <a:pt x="46" y="18"/>
                  <a:pt x="46" y="19"/>
                  <a:pt x="46" y="19"/>
                </a:cubicBezTo>
                <a:cubicBezTo>
                  <a:pt x="46" y="19"/>
                  <a:pt x="46" y="19"/>
                  <a:pt x="46" y="19"/>
                </a:cubicBezTo>
                <a:cubicBezTo>
                  <a:pt x="46" y="19"/>
                  <a:pt x="46" y="19"/>
                  <a:pt x="46" y="19"/>
                </a:cubicBezTo>
                <a:cubicBezTo>
                  <a:pt x="46" y="19"/>
                  <a:pt x="47" y="19"/>
                  <a:pt x="47" y="18"/>
                </a:cubicBezTo>
                <a:cubicBezTo>
                  <a:pt x="47" y="18"/>
                  <a:pt x="47" y="18"/>
                  <a:pt x="46" y="18"/>
                </a:cubicBezTo>
                <a:cubicBezTo>
                  <a:pt x="46" y="18"/>
                  <a:pt x="46" y="18"/>
                  <a:pt x="46" y="18"/>
                </a:cubicBezTo>
                <a:close/>
                <a:moveTo>
                  <a:pt x="46" y="19"/>
                </a:moveTo>
                <a:cubicBezTo>
                  <a:pt x="46" y="19"/>
                  <a:pt x="46" y="19"/>
                  <a:pt x="46" y="19"/>
                </a:cubicBezTo>
                <a:cubicBezTo>
                  <a:pt x="46" y="19"/>
                  <a:pt x="46" y="19"/>
                  <a:pt x="46" y="19"/>
                </a:cubicBezTo>
                <a:cubicBezTo>
                  <a:pt x="46" y="19"/>
                  <a:pt x="46" y="19"/>
                  <a:pt x="46" y="19"/>
                </a:cubicBezTo>
                <a:cubicBezTo>
                  <a:pt x="46" y="19"/>
                  <a:pt x="46" y="19"/>
                  <a:pt x="46" y="19"/>
                </a:cubicBezTo>
                <a:cubicBezTo>
                  <a:pt x="46" y="19"/>
                  <a:pt x="46" y="19"/>
                  <a:pt x="46" y="19"/>
                </a:cubicBezTo>
                <a:cubicBezTo>
                  <a:pt x="46" y="19"/>
                  <a:pt x="46" y="19"/>
                  <a:pt x="46" y="19"/>
                </a:cubicBezTo>
                <a:cubicBezTo>
                  <a:pt x="46" y="19"/>
                  <a:pt x="46" y="19"/>
                  <a:pt x="46" y="19"/>
                </a:cubicBezTo>
                <a:cubicBezTo>
                  <a:pt x="46" y="19"/>
                  <a:pt x="46" y="19"/>
                  <a:pt x="46" y="19"/>
                </a:cubicBezTo>
                <a:cubicBezTo>
                  <a:pt x="46" y="19"/>
                  <a:pt x="46" y="19"/>
                  <a:pt x="46" y="19"/>
                </a:cubicBezTo>
                <a:close/>
                <a:moveTo>
                  <a:pt x="41" y="20"/>
                </a:moveTo>
                <a:cubicBezTo>
                  <a:pt x="41" y="20"/>
                  <a:pt x="41" y="20"/>
                  <a:pt x="41" y="20"/>
                </a:cubicBezTo>
                <a:cubicBezTo>
                  <a:pt x="41" y="20"/>
                  <a:pt x="41" y="20"/>
                  <a:pt x="41" y="20"/>
                </a:cubicBezTo>
                <a:cubicBezTo>
                  <a:pt x="41" y="20"/>
                  <a:pt x="41" y="20"/>
                  <a:pt x="41" y="20"/>
                </a:cubicBezTo>
                <a:cubicBezTo>
                  <a:pt x="41" y="20"/>
                  <a:pt x="41" y="20"/>
                  <a:pt x="41" y="20"/>
                </a:cubicBezTo>
                <a:cubicBezTo>
                  <a:pt x="41" y="20"/>
                  <a:pt x="41" y="20"/>
                  <a:pt x="41" y="20"/>
                </a:cubicBezTo>
                <a:cubicBezTo>
                  <a:pt x="41" y="20"/>
                  <a:pt x="41" y="20"/>
                  <a:pt x="41" y="20"/>
                </a:cubicBezTo>
                <a:cubicBezTo>
                  <a:pt x="41" y="20"/>
                  <a:pt x="41" y="20"/>
                  <a:pt x="41" y="20"/>
                </a:cubicBezTo>
                <a:cubicBezTo>
                  <a:pt x="41" y="20"/>
                  <a:pt x="41" y="20"/>
                  <a:pt x="41" y="20"/>
                </a:cubicBezTo>
                <a:cubicBezTo>
                  <a:pt x="41" y="20"/>
                  <a:pt x="41" y="20"/>
                  <a:pt x="41" y="20"/>
                </a:cubicBezTo>
                <a:cubicBezTo>
                  <a:pt x="41" y="20"/>
                  <a:pt x="41" y="20"/>
                  <a:pt x="41" y="20"/>
                </a:cubicBezTo>
                <a:cubicBezTo>
                  <a:pt x="41" y="20"/>
                  <a:pt x="41" y="20"/>
                  <a:pt x="41" y="20"/>
                </a:cubicBezTo>
                <a:cubicBezTo>
                  <a:pt x="41" y="20"/>
                  <a:pt x="41" y="20"/>
                  <a:pt x="41" y="20"/>
                </a:cubicBezTo>
                <a:cubicBezTo>
                  <a:pt x="41" y="20"/>
                  <a:pt x="41" y="20"/>
                  <a:pt x="41" y="20"/>
                </a:cubicBezTo>
                <a:cubicBezTo>
                  <a:pt x="41" y="20"/>
                  <a:pt x="41" y="20"/>
                  <a:pt x="41" y="20"/>
                </a:cubicBezTo>
                <a:cubicBezTo>
                  <a:pt x="41" y="20"/>
                  <a:pt x="41" y="20"/>
                  <a:pt x="41" y="20"/>
                </a:cubicBezTo>
                <a:cubicBezTo>
                  <a:pt x="41" y="20"/>
                  <a:pt x="41" y="20"/>
                  <a:pt x="41" y="20"/>
                </a:cubicBezTo>
                <a:cubicBezTo>
                  <a:pt x="41" y="20"/>
                  <a:pt x="41" y="20"/>
                  <a:pt x="41" y="20"/>
                </a:cubicBezTo>
                <a:cubicBezTo>
                  <a:pt x="41" y="20"/>
                  <a:pt x="41" y="20"/>
                  <a:pt x="41" y="20"/>
                </a:cubicBezTo>
                <a:cubicBezTo>
                  <a:pt x="41" y="20"/>
                  <a:pt x="41" y="20"/>
                  <a:pt x="41" y="20"/>
                </a:cubicBezTo>
                <a:cubicBezTo>
                  <a:pt x="41" y="20"/>
                  <a:pt x="41" y="20"/>
                  <a:pt x="41" y="20"/>
                </a:cubicBezTo>
                <a:cubicBezTo>
                  <a:pt x="41" y="20"/>
                  <a:pt x="41" y="20"/>
                  <a:pt x="41" y="20"/>
                </a:cubicBezTo>
                <a:cubicBezTo>
                  <a:pt x="41" y="20"/>
                  <a:pt x="41" y="20"/>
                  <a:pt x="41" y="20"/>
                </a:cubicBezTo>
                <a:cubicBezTo>
                  <a:pt x="41" y="20"/>
                  <a:pt x="41" y="20"/>
                  <a:pt x="41" y="20"/>
                </a:cubicBezTo>
                <a:cubicBezTo>
                  <a:pt x="41" y="20"/>
                  <a:pt x="41" y="20"/>
                  <a:pt x="41" y="20"/>
                </a:cubicBezTo>
                <a:cubicBezTo>
                  <a:pt x="41" y="20"/>
                  <a:pt x="41" y="20"/>
                  <a:pt x="41" y="20"/>
                </a:cubicBezTo>
                <a:cubicBezTo>
                  <a:pt x="41" y="20"/>
                  <a:pt x="41" y="20"/>
                  <a:pt x="41" y="20"/>
                </a:cubicBezTo>
                <a:close/>
                <a:moveTo>
                  <a:pt x="40" y="26"/>
                </a:moveTo>
                <a:cubicBezTo>
                  <a:pt x="40" y="26"/>
                  <a:pt x="40" y="25"/>
                  <a:pt x="40" y="25"/>
                </a:cubicBezTo>
                <a:cubicBezTo>
                  <a:pt x="40" y="25"/>
                  <a:pt x="40" y="25"/>
                  <a:pt x="40" y="25"/>
                </a:cubicBezTo>
                <a:cubicBezTo>
                  <a:pt x="40" y="25"/>
                  <a:pt x="40" y="25"/>
                  <a:pt x="40" y="26"/>
                </a:cubicBezTo>
                <a:cubicBezTo>
                  <a:pt x="40" y="26"/>
                  <a:pt x="40" y="26"/>
                  <a:pt x="40" y="26"/>
                </a:cubicBezTo>
                <a:cubicBezTo>
                  <a:pt x="40" y="26"/>
                  <a:pt x="40" y="26"/>
                  <a:pt x="40" y="26"/>
                </a:cubicBezTo>
                <a:cubicBezTo>
                  <a:pt x="40" y="26"/>
                  <a:pt x="40" y="26"/>
                  <a:pt x="40" y="26"/>
                </a:cubicBezTo>
                <a:cubicBezTo>
                  <a:pt x="40" y="26"/>
                  <a:pt x="40" y="26"/>
                  <a:pt x="40" y="26"/>
                </a:cubicBezTo>
                <a:cubicBezTo>
                  <a:pt x="40" y="26"/>
                  <a:pt x="40" y="26"/>
                  <a:pt x="40" y="26"/>
                </a:cubicBezTo>
                <a:cubicBezTo>
                  <a:pt x="40" y="26"/>
                  <a:pt x="40" y="26"/>
                  <a:pt x="40" y="26"/>
                </a:cubicBezTo>
                <a:cubicBezTo>
                  <a:pt x="40" y="26"/>
                  <a:pt x="40" y="26"/>
                  <a:pt x="40" y="26"/>
                </a:cubicBezTo>
                <a:cubicBezTo>
                  <a:pt x="40" y="26"/>
                  <a:pt x="40" y="26"/>
                  <a:pt x="40" y="26"/>
                </a:cubicBezTo>
                <a:cubicBezTo>
                  <a:pt x="40" y="26"/>
                  <a:pt x="40" y="26"/>
                  <a:pt x="40" y="26"/>
                </a:cubicBezTo>
                <a:cubicBezTo>
                  <a:pt x="40" y="26"/>
                  <a:pt x="40" y="26"/>
                  <a:pt x="40" y="26"/>
                </a:cubicBezTo>
                <a:cubicBezTo>
                  <a:pt x="40" y="26"/>
                  <a:pt x="40" y="26"/>
                  <a:pt x="40" y="26"/>
                </a:cubicBezTo>
                <a:cubicBezTo>
                  <a:pt x="40" y="26"/>
                  <a:pt x="40" y="26"/>
                  <a:pt x="40" y="26"/>
                </a:cubicBezTo>
                <a:cubicBezTo>
                  <a:pt x="40" y="26"/>
                  <a:pt x="40" y="26"/>
                  <a:pt x="40" y="26"/>
                </a:cubicBezTo>
                <a:cubicBezTo>
                  <a:pt x="40" y="26"/>
                  <a:pt x="40" y="26"/>
                  <a:pt x="40" y="26"/>
                </a:cubicBezTo>
                <a:cubicBezTo>
                  <a:pt x="40" y="26"/>
                  <a:pt x="40" y="26"/>
                  <a:pt x="40" y="26"/>
                </a:cubicBezTo>
                <a:cubicBezTo>
                  <a:pt x="40" y="26"/>
                  <a:pt x="40" y="26"/>
                  <a:pt x="40" y="26"/>
                </a:cubicBezTo>
                <a:cubicBezTo>
                  <a:pt x="40" y="26"/>
                  <a:pt x="40" y="26"/>
                  <a:pt x="40" y="26"/>
                </a:cubicBezTo>
                <a:cubicBezTo>
                  <a:pt x="40" y="26"/>
                  <a:pt x="40" y="26"/>
                  <a:pt x="40" y="26"/>
                </a:cubicBezTo>
                <a:cubicBezTo>
                  <a:pt x="40" y="26"/>
                  <a:pt x="40" y="26"/>
                  <a:pt x="40" y="26"/>
                </a:cubicBezTo>
                <a:cubicBezTo>
                  <a:pt x="40" y="26"/>
                  <a:pt x="40" y="26"/>
                  <a:pt x="40" y="26"/>
                </a:cubicBezTo>
                <a:cubicBezTo>
                  <a:pt x="40" y="26"/>
                  <a:pt x="40" y="26"/>
                  <a:pt x="40" y="26"/>
                </a:cubicBezTo>
                <a:cubicBezTo>
                  <a:pt x="40" y="26"/>
                  <a:pt x="40" y="26"/>
                  <a:pt x="40" y="26"/>
                </a:cubicBezTo>
                <a:cubicBezTo>
                  <a:pt x="40" y="26"/>
                  <a:pt x="40" y="26"/>
                  <a:pt x="41" y="26"/>
                </a:cubicBezTo>
                <a:cubicBezTo>
                  <a:pt x="41" y="26"/>
                  <a:pt x="41" y="26"/>
                  <a:pt x="41" y="26"/>
                </a:cubicBezTo>
                <a:cubicBezTo>
                  <a:pt x="41" y="26"/>
                  <a:pt x="40" y="26"/>
                  <a:pt x="40" y="26"/>
                </a:cubicBezTo>
                <a:cubicBezTo>
                  <a:pt x="40" y="26"/>
                  <a:pt x="40" y="26"/>
                  <a:pt x="40" y="26"/>
                </a:cubicBezTo>
                <a:close/>
                <a:moveTo>
                  <a:pt x="40" y="26"/>
                </a:moveTo>
                <a:cubicBezTo>
                  <a:pt x="40" y="26"/>
                  <a:pt x="40" y="26"/>
                  <a:pt x="40" y="26"/>
                </a:cubicBezTo>
                <a:cubicBezTo>
                  <a:pt x="40" y="26"/>
                  <a:pt x="40" y="26"/>
                  <a:pt x="40" y="26"/>
                </a:cubicBezTo>
                <a:cubicBezTo>
                  <a:pt x="40" y="26"/>
                  <a:pt x="40" y="26"/>
                  <a:pt x="40" y="26"/>
                </a:cubicBezTo>
                <a:cubicBezTo>
                  <a:pt x="40" y="26"/>
                  <a:pt x="40" y="26"/>
                  <a:pt x="40" y="26"/>
                </a:cubicBezTo>
                <a:cubicBezTo>
                  <a:pt x="40" y="26"/>
                  <a:pt x="40" y="26"/>
                  <a:pt x="40" y="26"/>
                </a:cubicBezTo>
                <a:cubicBezTo>
                  <a:pt x="40" y="26"/>
                  <a:pt x="40" y="26"/>
                  <a:pt x="40" y="26"/>
                </a:cubicBezTo>
                <a:cubicBezTo>
                  <a:pt x="40" y="26"/>
                  <a:pt x="40" y="26"/>
                  <a:pt x="40" y="26"/>
                </a:cubicBezTo>
                <a:cubicBezTo>
                  <a:pt x="40" y="26"/>
                  <a:pt x="40" y="26"/>
                  <a:pt x="40" y="26"/>
                </a:cubicBezTo>
                <a:cubicBezTo>
                  <a:pt x="40" y="26"/>
                  <a:pt x="40" y="26"/>
                  <a:pt x="40" y="26"/>
                </a:cubicBezTo>
                <a:cubicBezTo>
                  <a:pt x="40" y="26"/>
                  <a:pt x="40" y="26"/>
                  <a:pt x="40" y="26"/>
                </a:cubicBezTo>
                <a:cubicBezTo>
                  <a:pt x="40" y="26"/>
                  <a:pt x="40" y="26"/>
                  <a:pt x="40" y="26"/>
                </a:cubicBezTo>
                <a:close/>
                <a:moveTo>
                  <a:pt x="41" y="25"/>
                </a:moveTo>
                <a:cubicBezTo>
                  <a:pt x="41" y="25"/>
                  <a:pt x="41" y="25"/>
                  <a:pt x="41" y="25"/>
                </a:cubicBezTo>
                <a:cubicBezTo>
                  <a:pt x="41" y="25"/>
                  <a:pt x="41" y="25"/>
                  <a:pt x="41" y="25"/>
                </a:cubicBezTo>
                <a:cubicBezTo>
                  <a:pt x="41" y="25"/>
                  <a:pt x="41" y="25"/>
                  <a:pt x="41" y="25"/>
                </a:cubicBezTo>
                <a:cubicBezTo>
                  <a:pt x="41" y="25"/>
                  <a:pt x="41" y="25"/>
                  <a:pt x="41" y="25"/>
                </a:cubicBezTo>
                <a:cubicBezTo>
                  <a:pt x="41" y="25"/>
                  <a:pt x="41" y="25"/>
                  <a:pt x="41" y="25"/>
                </a:cubicBezTo>
                <a:cubicBezTo>
                  <a:pt x="41" y="25"/>
                  <a:pt x="41" y="25"/>
                  <a:pt x="41" y="25"/>
                </a:cubicBezTo>
                <a:cubicBezTo>
                  <a:pt x="41" y="25"/>
                  <a:pt x="41" y="25"/>
                  <a:pt x="41" y="25"/>
                </a:cubicBezTo>
                <a:cubicBezTo>
                  <a:pt x="41" y="25"/>
                  <a:pt x="41" y="25"/>
                  <a:pt x="41" y="25"/>
                </a:cubicBezTo>
                <a:cubicBezTo>
                  <a:pt x="41" y="25"/>
                  <a:pt x="41" y="25"/>
                  <a:pt x="41" y="25"/>
                </a:cubicBezTo>
                <a:cubicBezTo>
                  <a:pt x="41" y="25"/>
                  <a:pt x="41" y="25"/>
                  <a:pt x="41" y="25"/>
                </a:cubicBezTo>
                <a:cubicBezTo>
                  <a:pt x="41" y="25"/>
                  <a:pt x="41" y="25"/>
                  <a:pt x="41" y="25"/>
                </a:cubicBezTo>
                <a:cubicBezTo>
                  <a:pt x="41" y="25"/>
                  <a:pt x="41" y="25"/>
                  <a:pt x="41" y="25"/>
                </a:cubicBezTo>
                <a:cubicBezTo>
                  <a:pt x="41" y="25"/>
                  <a:pt x="41" y="25"/>
                  <a:pt x="41" y="25"/>
                </a:cubicBezTo>
                <a:cubicBezTo>
                  <a:pt x="41" y="25"/>
                  <a:pt x="41" y="25"/>
                  <a:pt x="41" y="25"/>
                </a:cubicBezTo>
                <a:cubicBezTo>
                  <a:pt x="41" y="25"/>
                  <a:pt x="41" y="25"/>
                  <a:pt x="41" y="25"/>
                </a:cubicBezTo>
                <a:cubicBezTo>
                  <a:pt x="41" y="25"/>
                  <a:pt x="41" y="25"/>
                  <a:pt x="41" y="25"/>
                </a:cubicBezTo>
                <a:cubicBezTo>
                  <a:pt x="41" y="25"/>
                  <a:pt x="41" y="25"/>
                  <a:pt x="41" y="25"/>
                </a:cubicBezTo>
                <a:close/>
                <a:moveTo>
                  <a:pt x="42" y="20"/>
                </a:moveTo>
                <a:cubicBezTo>
                  <a:pt x="42" y="20"/>
                  <a:pt x="42" y="20"/>
                  <a:pt x="42" y="20"/>
                </a:cubicBezTo>
                <a:cubicBezTo>
                  <a:pt x="42" y="20"/>
                  <a:pt x="42" y="20"/>
                  <a:pt x="42" y="20"/>
                </a:cubicBezTo>
                <a:cubicBezTo>
                  <a:pt x="42" y="20"/>
                  <a:pt x="42" y="20"/>
                  <a:pt x="42" y="20"/>
                </a:cubicBezTo>
                <a:cubicBezTo>
                  <a:pt x="42" y="20"/>
                  <a:pt x="42" y="20"/>
                  <a:pt x="42" y="20"/>
                </a:cubicBezTo>
                <a:cubicBezTo>
                  <a:pt x="42" y="20"/>
                  <a:pt x="42" y="20"/>
                  <a:pt x="42" y="20"/>
                </a:cubicBezTo>
                <a:cubicBezTo>
                  <a:pt x="42" y="20"/>
                  <a:pt x="42" y="20"/>
                  <a:pt x="42" y="20"/>
                </a:cubicBezTo>
                <a:cubicBezTo>
                  <a:pt x="42" y="20"/>
                  <a:pt x="42" y="20"/>
                  <a:pt x="42" y="20"/>
                </a:cubicBezTo>
                <a:cubicBezTo>
                  <a:pt x="42" y="20"/>
                  <a:pt x="42" y="20"/>
                  <a:pt x="42" y="20"/>
                </a:cubicBezTo>
                <a:cubicBezTo>
                  <a:pt x="42" y="20"/>
                  <a:pt x="42" y="20"/>
                  <a:pt x="42" y="20"/>
                </a:cubicBezTo>
                <a:cubicBezTo>
                  <a:pt x="42" y="20"/>
                  <a:pt x="42" y="20"/>
                  <a:pt x="42" y="20"/>
                </a:cubicBezTo>
                <a:cubicBezTo>
                  <a:pt x="42" y="20"/>
                  <a:pt x="42" y="20"/>
                  <a:pt x="42" y="20"/>
                </a:cubicBezTo>
                <a:cubicBezTo>
                  <a:pt x="42" y="20"/>
                  <a:pt x="42" y="20"/>
                  <a:pt x="42" y="20"/>
                </a:cubicBezTo>
                <a:cubicBezTo>
                  <a:pt x="42" y="20"/>
                  <a:pt x="42" y="20"/>
                  <a:pt x="42" y="20"/>
                </a:cubicBezTo>
                <a:cubicBezTo>
                  <a:pt x="42" y="20"/>
                  <a:pt x="42" y="20"/>
                  <a:pt x="42" y="20"/>
                </a:cubicBezTo>
                <a:cubicBezTo>
                  <a:pt x="42" y="20"/>
                  <a:pt x="42" y="20"/>
                  <a:pt x="42" y="20"/>
                </a:cubicBezTo>
                <a:cubicBezTo>
                  <a:pt x="42" y="20"/>
                  <a:pt x="42" y="20"/>
                  <a:pt x="42" y="20"/>
                </a:cubicBezTo>
                <a:cubicBezTo>
                  <a:pt x="42" y="20"/>
                  <a:pt x="42" y="20"/>
                  <a:pt x="42" y="20"/>
                </a:cubicBezTo>
                <a:close/>
                <a:moveTo>
                  <a:pt x="40" y="25"/>
                </a:moveTo>
                <a:cubicBezTo>
                  <a:pt x="40" y="25"/>
                  <a:pt x="40" y="25"/>
                  <a:pt x="40" y="25"/>
                </a:cubicBezTo>
                <a:cubicBezTo>
                  <a:pt x="40" y="25"/>
                  <a:pt x="40" y="25"/>
                  <a:pt x="40" y="25"/>
                </a:cubicBezTo>
                <a:cubicBezTo>
                  <a:pt x="40" y="25"/>
                  <a:pt x="40" y="25"/>
                  <a:pt x="40" y="25"/>
                </a:cubicBezTo>
                <a:cubicBezTo>
                  <a:pt x="40" y="25"/>
                  <a:pt x="40" y="25"/>
                  <a:pt x="40" y="25"/>
                </a:cubicBezTo>
                <a:cubicBezTo>
                  <a:pt x="40" y="25"/>
                  <a:pt x="40" y="25"/>
                  <a:pt x="40" y="25"/>
                </a:cubicBezTo>
                <a:cubicBezTo>
                  <a:pt x="40" y="25"/>
                  <a:pt x="40" y="25"/>
                  <a:pt x="40" y="25"/>
                </a:cubicBezTo>
                <a:cubicBezTo>
                  <a:pt x="40" y="25"/>
                  <a:pt x="40" y="25"/>
                  <a:pt x="40" y="25"/>
                </a:cubicBezTo>
                <a:close/>
                <a:moveTo>
                  <a:pt x="40" y="26"/>
                </a:moveTo>
                <a:cubicBezTo>
                  <a:pt x="40" y="26"/>
                  <a:pt x="40" y="26"/>
                  <a:pt x="40" y="26"/>
                </a:cubicBezTo>
                <a:cubicBezTo>
                  <a:pt x="40" y="26"/>
                  <a:pt x="40" y="26"/>
                  <a:pt x="40" y="26"/>
                </a:cubicBezTo>
                <a:cubicBezTo>
                  <a:pt x="40" y="26"/>
                  <a:pt x="40" y="26"/>
                  <a:pt x="40" y="25"/>
                </a:cubicBezTo>
                <a:cubicBezTo>
                  <a:pt x="40" y="25"/>
                  <a:pt x="40" y="25"/>
                  <a:pt x="40" y="25"/>
                </a:cubicBezTo>
                <a:cubicBezTo>
                  <a:pt x="40" y="25"/>
                  <a:pt x="40" y="25"/>
                  <a:pt x="40" y="25"/>
                </a:cubicBezTo>
                <a:cubicBezTo>
                  <a:pt x="40" y="25"/>
                  <a:pt x="40" y="25"/>
                  <a:pt x="40" y="26"/>
                </a:cubicBezTo>
                <a:cubicBezTo>
                  <a:pt x="40" y="26"/>
                  <a:pt x="40" y="26"/>
                  <a:pt x="40" y="26"/>
                </a:cubicBezTo>
                <a:cubicBezTo>
                  <a:pt x="40" y="26"/>
                  <a:pt x="40" y="26"/>
                  <a:pt x="40" y="26"/>
                </a:cubicBezTo>
                <a:cubicBezTo>
                  <a:pt x="40" y="26"/>
                  <a:pt x="40" y="26"/>
                  <a:pt x="40" y="26"/>
                </a:cubicBezTo>
                <a:cubicBezTo>
                  <a:pt x="40" y="26"/>
                  <a:pt x="40" y="26"/>
                  <a:pt x="40" y="26"/>
                </a:cubicBezTo>
                <a:cubicBezTo>
                  <a:pt x="40" y="26"/>
                  <a:pt x="40" y="26"/>
                  <a:pt x="40" y="26"/>
                </a:cubicBezTo>
                <a:cubicBezTo>
                  <a:pt x="40" y="26"/>
                  <a:pt x="40" y="26"/>
                  <a:pt x="40" y="26"/>
                </a:cubicBezTo>
                <a:cubicBezTo>
                  <a:pt x="40" y="26"/>
                  <a:pt x="40" y="26"/>
                  <a:pt x="40" y="26"/>
                </a:cubicBezTo>
                <a:cubicBezTo>
                  <a:pt x="40" y="26"/>
                  <a:pt x="40" y="26"/>
                  <a:pt x="40" y="26"/>
                </a:cubicBezTo>
                <a:cubicBezTo>
                  <a:pt x="40" y="26"/>
                  <a:pt x="40" y="26"/>
                  <a:pt x="40" y="26"/>
                </a:cubicBezTo>
                <a:cubicBezTo>
                  <a:pt x="40" y="26"/>
                  <a:pt x="40" y="26"/>
                  <a:pt x="40" y="26"/>
                </a:cubicBezTo>
                <a:close/>
                <a:moveTo>
                  <a:pt x="42" y="24"/>
                </a:moveTo>
                <a:cubicBezTo>
                  <a:pt x="42" y="24"/>
                  <a:pt x="42" y="24"/>
                  <a:pt x="42" y="24"/>
                </a:cubicBezTo>
                <a:cubicBezTo>
                  <a:pt x="42" y="24"/>
                  <a:pt x="42" y="24"/>
                  <a:pt x="42" y="24"/>
                </a:cubicBezTo>
                <a:cubicBezTo>
                  <a:pt x="42" y="24"/>
                  <a:pt x="42" y="24"/>
                  <a:pt x="42" y="24"/>
                </a:cubicBezTo>
                <a:cubicBezTo>
                  <a:pt x="42" y="24"/>
                  <a:pt x="42" y="24"/>
                  <a:pt x="42" y="24"/>
                </a:cubicBezTo>
                <a:cubicBezTo>
                  <a:pt x="42" y="24"/>
                  <a:pt x="42" y="24"/>
                  <a:pt x="42" y="24"/>
                </a:cubicBezTo>
                <a:cubicBezTo>
                  <a:pt x="42" y="24"/>
                  <a:pt x="42" y="24"/>
                  <a:pt x="42" y="24"/>
                </a:cubicBezTo>
                <a:cubicBezTo>
                  <a:pt x="42" y="24"/>
                  <a:pt x="42" y="24"/>
                  <a:pt x="42" y="24"/>
                </a:cubicBezTo>
                <a:cubicBezTo>
                  <a:pt x="42" y="24"/>
                  <a:pt x="42" y="24"/>
                  <a:pt x="42" y="24"/>
                </a:cubicBezTo>
                <a:cubicBezTo>
                  <a:pt x="42" y="24"/>
                  <a:pt x="42" y="24"/>
                  <a:pt x="42" y="24"/>
                </a:cubicBezTo>
                <a:cubicBezTo>
                  <a:pt x="42" y="24"/>
                  <a:pt x="42" y="24"/>
                  <a:pt x="42" y="24"/>
                </a:cubicBezTo>
                <a:cubicBezTo>
                  <a:pt x="42" y="24"/>
                  <a:pt x="42" y="24"/>
                  <a:pt x="42" y="24"/>
                </a:cubicBezTo>
                <a:cubicBezTo>
                  <a:pt x="42" y="24"/>
                  <a:pt x="42" y="24"/>
                  <a:pt x="42" y="24"/>
                </a:cubicBezTo>
                <a:cubicBezTo>
                  <a:pt x="42" y="24"/>
                  <a:pt x="42" y="24"/>
                  <a:pt x="42" y="24"/>
                </a:cubicBezTo>
                <a:cubicBezTo>
                  <a:pt x="42" y="24"/>
                  <a:pt x="42" y="24"/>
                  <a:pt x="42" y="24"/>
                </a:cubicBezTo>
                <a:cubicBezTo>
                  <a:pt x="42" y="24"/>
                  <a:pt x="42" y="24"/>
                  <a:pt x="42" y="24"/>
                </a:cubicBezTo>
                <a:cubicBezTo>
                  <a:pt x="42" y="24"/>
                  <a:pt x="42" y="24"/>
                  <a:pt x="42" y="24"/>
                </a:cubicBezTo>
                <a:close/>
                <a:moveTo>
                  <a:pt x="40" y="27"/>
                </a:move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lose/>
                <a:moveTo>
                  <a:pt x="40" y="27"/>
                </a:move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lose/>
                <a:moveTo>
                  <a:pt x="40" y="26"/>
                </a:moveTo>
                <a:cubicBezTo>
                  <a:pt x="40" y="26"/>
                  <a:pt x="40" y="26"/>
                  <a:pt x="40" y="26"/>
                </a:cubicBezTo>
                <a:cubicBezTo>
                  <a:pt x="40" y="26"/>
                  <a:pt x="40" y="26"/>
                  <a:pt x="40" y="26"/>
                </a:cubicBezTo>
                <a:cubicBezTo>
                  <a:pt x="40" y="26"/>
                  <a:pt x="40" y="26"/>
                  <a:pt x="40" y="26"/>
                </a:cubicBezTo>
                <a:cubicBezTo>
                  <a:pt x="40" y="26"/>
                  <a:pt x="40" y="26"/>
                  <a:pt x="40" y="26"/>
                </a:cubicBezTo>
                <a:cubicBezTo>
                  <a:pt x="40" y="26"/>
                  <a:pt x="40" y="26"/>
                  <a:pt x="40" y="26"/>
                </a:cubicBezTo>
                <a:cubicBezTo>
                  <a:pt x="40" y="26"/>
                  <a:pt x="40" y="26"/>
                  <a:pt x="40" y="26"/>
                </a:cubicBezTo>
                <a:cubicBezTo>
                  <a:pt x="40" y="26"/>
                  <a:pt x="40" y="26"/>
                  <a:pt x="40" y="26"/>
                </a:cubicBezTo>
                <a:cubicBezTo>
                  <a:pt x="40" y="26"/>
                  <a:pt x="40" y="26"/>
                  <a:pt x="40" y="26"/>
                </a:cubicBezTo>
                <a:cubicBezTo>
                  <a:pt x="40" y="26"/>
                  <a:pt x="40" y="26"/>
                  <a:pt x="40" y="26"/>
                </a:cubicBezTo>
                <a:close/>
                <a:moveTo>
                  <a:pt x="41" y="25"/>
                </a:moveTo>
                <a:cubicBezTo>
                  <a:pt x="41" y="25"/>
                  <a:pt x="40" y="25"/>
                  <a:pt x="40" y="25"/>
                </a:cubicBezTo>
                <a:cubicBezTo>
                  <a:pt x="40" y="25"/>
                  <a:pt x="40" y="25"/>
                  <a:pt x="40" y="25"/>
                </a:cubicBezTo>
                <a:cubicBezTo>
                  <a:pt x="40" y="25"/>
                  <a:pt x="40" y="25"/>
                  <a:pt x="40" y="25"/>
                </a:cubicBezTo>
                <a:cubicBezTo>
                  <a:pt x="41" y="25"/>
                  <a:pt x="41" y="26"/>
                  <a:pt x="41" y="26"/>
                </a:cubicBezTo>
                <a:cubicBezTo>
                  <a:pt x="41" y="25"/>
                  <a:pt x="41" y="25"/>
                  <a:pt x="41" y="25"/>
                </a:cubicBezTo>
                <a:cubicBezTo>
                  <a:pt x="41" y="25"/>
                  <a:pt x="41" y="25"/>
                  <a:pt x="41" y="25"/>
                </a:cubicBezTo>
                <a:cubicBezTo>
                  <a:pt x="41" y="25"/>
                  <a:pt x="41" y="25"/>
                  <a:pt x="41" y="25"/>
                </a:cubicBezTo>
                <a:cubicBezTo>
                  <a:pt x="41" y="25"/>
                  <a:pt x="41" y="25"/>
                  <a:pt x="41" y="25"/>
                </a:cubicBezTo>
                <a:close/>
                <a:moveTo>
                  <a:pt x="41" y="25"/>
                </a:moveTo>
                <a:cubicBezTo>
                  <a:pt x="41" y="25"/>
                  <a:pt x="41" y="25"/>
                  <a:pt x="41" y="25"/>
                </a:cubicBezTo>
                <a:cubicBezTo>
                  <a:pt x="41" y="25"/>
                  <a:pt x="41" y="25"/>
                  <a:pt x="41" y="25"/>
                </a:cubicBezTo>
                <a:cubicBezTo>
                  <a:pt x="41" y="25"/>
                  <a:pt x="41" y="25"/>
                  <a:pt x="41" y="25"/>
                </a:cubicBezTo>
                <a:cubicBezTo>
                  <a:pt x="41" y="25"/>
                  <a:pt x="41" y="25"/>
                  <a:pt x="41" y="25"/>
                </a:cubicBezTo>
                <a:cubicBezTo>
                  <a:pt x="41" y="25"/>
                  <a:pt x="41" y="25"/>
                  <a:pt x="41" y="25"/>
                </a:cubicBezTo>
                <a:cubicBezTo>
                  <a:pt x="41" y="25"/>
                  <a:pt x="41" y="25"/>
                  <a:pt x="41" y="25"/>
                </a:cubicBezTo>
                <a:cubicBezTo>
                  <a:pt x="41" y="25"/>
                  <a:pt x="41" y="25"/>
                  <a:pt x="41" y="25"/>
                </a:cubicBezTo>
                <a:cubicBezTo>
                  <a:pt x="41" y="25"/>
                  <a:pt x="41" y="25"/>
                  <a:pt x="41" y="25"/>
                </a:cubicBezTo>
                <a:cubicBezTo>
                  <a:pt x="41" y="25"/>
                  <a:pt x="41" y="25"/>
                  <a:pt x="41" y="25"/>
                </a:cubicBezTo>
                <a:close/>
                <a:moveTo>
                  <a:pt x="41" y="23"/>
                </a:moveTo>
                <a:cubicBezTo>
                  <a:pt x="41" y="23"/>
                  <a:pt x="41" y="23"/>
                  <a:pt x="41" y="23"/>
                </a:cubicBezTo>
                <a:cubicBezTo>
                  <a:pt x="41" y="23"/>
                  <a:pt x="41" y="23"/>
                  <a:pt x="41" y="23"/>
                </a:cubicBezTo>
                <a:cubicBezTo>
                  <a:pt x="41" y="23"/>
                  <a:pt x="41" y="23"/>
                  <a:pt x="41" y="23"/>
                </a:cubicBezTo>
                <a:cubicBezTo>
                  <a:pt x="41" y="23"/>
                  <a:pt x="41" y="23"/>
                  <a:pt x="41" y="23"/>
                </a:cubicBezTo>
                <a:cubicBezTo>
                  <a:pt x="41" y="23"/>
                  <a:pt x="41" y="23"/>
                  <a:pt x="41" y="23"/>
                </a:cubicBezTo>
                <a:cubicBezTo>
                  <a:pt x="41" y="23"/>
                  <a:pt x="41" y="23"/>
                  <a:pt x="41" y="23"/>
                </a:cubicBezTo>
                <a:cubicBezTo>
                  <a:pt x="41" y="23"/>
                  <a:pt x="41" y="23"/>
                  <a:pt x="41" y="23"/>
                </a:cubicBezTo>
                <a:cubicBezTo>
                  <a:pt x="41" y="23"/>
                  <a:pt x="41" y="23"/>
                  <a:pt x="41" y="23"/>
                </a:cubicBezTo>
                <a:cubicBezTo>
                  <a:pt x="41" y="23"/>
                  <a:pt x="41" y="23"/>
                  <a:pt x="41" y="23"/>
                </a:cubicBezTo>
                <a:cubicBezTo>
                  <a:pt x="41" y="23"/>
                  <a:pt x="41" y="23"/>
                  <a:pt x="41" y="23"/>
                </a:cubicBezTo>
                <a:close/>
                <a:moveTo>
                  <a:pt x="41" y="25"/>
                </a:moveTo>
                <a:cubicBezTo>
                  <a:pt x="41" y="25"/>
                  <a:pt x="41" y="25"/>
                  <a:pt x="41" y="25"/>
                </a:cubicBezTo>
                <a:cubicBezTo>
                  <a:pt x="41" y="25"/>
                  <a:pt x="41" y="25"/>
                  <a:pt x="41" y="25"/>
                </a:cubicBezTo>
                <a:cubicBezTo>
                  <a:pt x="41" y="25"/>
                  <a:pt x="41" y="25"/>
                  <a:pt x="41" y="25"/>
                </a:cubicBezTo>
                <a:cubicBezTo>
                  <a:pt x="41" y="25"/>
                  <a:pt x="41" y="25"/>
                  <a:pt x="41" y="25"/>
                </a:cubicBezTo>
                <a:cubicBezTo>
                  <a:pt x="41" y="25"/>
                  <a:pt x="41" y="25"/>
                  <a:pt x="41" y="25"/>
                </a:cubicBezTo>
                <a:cubicBezTo>
                  <a:pt x="41" y="25"/>
                  <a:pt x="41" y="25"/>
                  <a:pt x="41" y="25"/>
                </a:cubicBezTo>
                <a:cubicBezTo>
                  <a:pt x="41" y="25"/>
                  <a:pt x="41" y="25"/>
                  <a:pt x="41" y="25"/>
                </a:cubicBezTo>
                <a:close/>
                <a:moveTo>
                  <a:pt x="42" y="19"/>
                </a:moveTo>
                <a:cubicBezTo>
                  <a:pt x="42" y="19"/>
                  <a:pt x="42" y="19"/>
                  <a:pt x="42" y="19"/>
                </a:cubicBezTo>
                <a:cubicBezTo>
                  <a:pt x="42" y="19"/>
                  <a:pt x="42" y="19"/>
                  <a:pt x="42" y="19"/>
                </a:cubicBezTo>
                <a:cubicBezTo>
                  <a:pt x="42" y="19"/>
                  <a:pt x="42" y="19"/>
                  <a:pt x="42" y="19"/>
                </a:cubicBezTo>
                <a:cubicBezTo>
                  <a:pt x="42" y="19"/>
                  <a:pt x="42" y="19"/>
                  <a:pt x="42" y="19"/>
                </a:cubicBezTo>
                <a:cubicBezTo>
                  <a:pt x="42" y="19"/>
                  <a:pt x="42" y="19"/>
                  <a:pt x="42" y="19"/>
                </a:cubicBezTo>
                <a:cubicBezTo>
                  <a:pt x="42" y="19"/>
                  <a:pt x="42" y="19"/>
                  <a:pt x="42" y="19"/>
                </a:cubicBezTo>
                <a:cubicBezTo>
                  <a:pt x="42" y="19"/>
                  <a:pt x="42" y="19"/>
                  <a:pt x="42" y="19"/>
                </a:cubicBezTo>
                <a:cubicBezTo>
                  <a:pt x="42" y="19"/>
                  <a:pt x="42" y="19"/>
                  <a:pt x="42" y="19"/>
                </a:cubicBezTo>
                <a:cubicBezTo>
                  <a:pt x="42" y="19"/>
                  <a:pt x="42" y="19"/>
                  <a:pt x="42" y="19"/>
                </a:cubicBezTo>
                <a:cubicBezTo>
                  <a:pt x="42" y="19"/>
                  <a:pt x="42" y="19"/>
                  <a:pt x="42" y="19"/>
                </a:cubicBezTo>
                <a:cubicBezTo>
                  <a:pt x="42" y="19"/>
                  <a:pt x="42" y="19"/>
                  <a:pt x="42" y="19"/>
                </a:cubicBezTo>
                <a:cubicBezTo>
                  <a:pt x="42" y="19"/>
                  <a:pt x="42" y="19"/>
                  <a:pt x="42" y="19"/>
                </a:cubicBezTo>
                <a:close/>
                <a:moveTo>
                  <a:pt x="42" y="25"/>
                </a:moveTo>
                <a:cubicBezTo>
                  <a:pt x="42" y="25"/>
                  <a:pt x="42" y="25"/>
                  <a:pt x="42" y="25"/>
                </a:cubicBezTo>
                <a:cubicBezTo>
                  <a:pt x="42" y="25"/>
                  <a:pt x="42" y="25"/>
                  <a:pt x="42" y="25"/>
                </a:cubicBezTo>
                <a:cubicBezTo>
                  <a:pt x="42" y="25"/>
                  <a:pt x="42" y="25"/>
                  <a:pt x="42" y="25"/>
                </a:cubicBezTo>
                <a:cubicBezTo>
                  <a:pt x="42" y="25"/>
                  <a:pt x="42" y="25"/>
                  <a:pt x="42" y="25"/>
                </a:cubicBezTo>
                <a:cubicBezTo>
                  <a:pt x="42" y="25"/>
                  <a:pt x="42" y="25"/>
                  <a:pt x="42" y="25"/>
                </a:cubicBezTo>
                <a:cubicBezTo>
                  <a:pt x="42" y="25"/>
                  <a:pt x="42" y="25"/>
                  <a:pt x="42" y="25"/>
                </a:cubicBezTo>
                <a:cubicBezTo>
                  <a:pt x="42" y="25"/>
                  <a:pt x="42" y="25"/>
                  <a:pt x="42" y="25"/>
                </a:cubicBezTo>
                <a:cubicBezTo>
                  <a:pt x="42" y="25"/>
                  <a:pt x="42" y="25"/>
                  <a:pt x="42" y="25"/>
                </a:cubicBezTo>
                <a:cubicBezTo>
                  <a:pt x="42" y="25"/>
                  <a:pt x="42" y="25"/>
                  <a:pt x="42" y="25"/>
                </a:cubicBezTo>
                <a:close/>
                <a:moveTo>
                  <a:pt x="41" y="21"/>
                </a:moveTo>
                <a:cubicBezTo>
                  <a:pt x="41" y="21"/>
                  <a:pt x="41" y="21"/>
                  <a:pt x="41" y="21"/>
                </a:cubicBezTo>
                <a:cubicBezTo>
                  <a:pt x="41" y="21"/>
                  <a:pt x="41" y="21"/>
                  <a:pt x="41" y="21"/>
                </a:cubicBezTo>
                <a:cubicBezTo>
                  <a:pt x="41" y="21"/>
                  <a:pt x="41" y="21"/>
                  <a:pt x="41" y="21"/>
                </a:cubicBezTo>
                <a:cubicBezTo>
                  <a:pt x="41" y="21"/>
                  <a:pt x="41" y="21"/>
                  <a:pt x="41" y="21"/>
                </a:cubicBezTo>
                <a:cubicBezTo>
                  <a:pt x="41" y="21"/>
                  <a:pt x="41" y="21"/>
                  <a:pt x="41" y="21"/>
                </a:cubicBezTo>
                <a:cubicBezTo>
                  <a:pt x="41" y="21"/>
                  <a:pt x="41" y="21"/>
                  <a:pt x="41" y="21"/>
                </a:cubicBezTo>
                <a:cubicBezTo>
                  <a:pt x="41" y="21"/>
                  <a:pt x="41" y="21"/>
                  <a:pt x="41" y="21"/>
                </a:cubicBezTo>
                <a:cubicBezTo>
                  <a:pt x="41" y="20"/>
                  <a:pt x="41" y="20"/>
                  <a:pt x="41" y="20"/>
                </a:cubicBezTo>
                <a:cubicBezTo>
                  <a:pt x="41" y="20"/>
                  <a:pt x="41" y="20"/>
                  <a:pt x="41" y="20"/>
                </a:cubicBezTo>
                <a:cubicBezTo>
                  <a:pt x="41" y="20"/>
                  <a:pt x="41" y="20"/>
                  <a:pt x="41" y="20"/>
                </a:cubicBezTo>
                <a:cubicBezTo>
                  <a:pt x="41" y="20"/>
                  <a:pt x="41" y="20"/>
                  <a:pt x="41" y="20"/>
                </a:cubicBezTo>
                <a:cubicBezTo>
                  <a:pt x="41" y="20"/>
                  <a:pt x="41" y="20"/>
                  <a:pt x="41" y="20"/>
                </a:cubicBezTo>
                <a:cubicBezTo>
                  <a:pt x="41" y="20"/>
                  <a:pt x="41" y="20"/>
                  <a:pt x="41" y="20"/>
                </a:cubicBezTo>
                <a:cubicBezTo>
                  <a:pt x="41" y="20"/>
                  <a:pt x="41" y="20"/>
                  <a:pt x="41" y="20"/>
                </a:cubicBezTo>
                <a:cubicBezTo>
                  <a:pt x="41" y="20"/>
                  <a:pt x="41" y="20"/>
                  <a:pt x="41" y="20"/>
                </a:cubicBezTo>
                <a:cubicBezTo>
                  <a:pt x="41" y="20"/>
                  <a:pt x="41" y="20"/>
                  <a:pt x="41" y="20"/>
                </a:cubicBezTo>
                <a:cubicBezTo>
                  <a:pt x="41" y="20"/>
                  <a:pt x="41" y="21"/>
                  <a:pt x="41" y="21"/>
                </a:cubicBezTo>
                <a:cubicBezTo>
                  <a:pt x="41" y="21"/>
                  <a:pt x="41" y="21"/>
                  <a:pt x="41" y="21"/>
                </a:cubicBezTo>
                <a:cubicBezTo>
                  <a:pt x="41" y="21"/>
                  <a:pt x="41" y="21"/>
                  <a:pt x="41" y="21"/>
                </a:cubicBezTo>
                <a:cubicBezTo>
                  <a:pt x="41" y="21"/>
                  <a:pt x="41" y="21"/>
                  <a:pt x="41" y="21"/>
                </a:cubicBezTo>
                <a:cubicBezTo>
                  <a:pt x="41" y="21"/>
                  <a:pt x="41" y="21"/>
                  <a:pt x="41" y="21"/>
                </a:cubicBezTo>
                <a:cubicBezTo>
                  <a:pt x="41" y="21"/>
                  <a:pt x="41" y="21"/>
                  <a:pt x="41" y="21"/>
                </a:cubicBezTo>
                <a:cubicBezTo>
                  <a:pt x="41" y="21"/>
                  <a:pt x="41" y="21"/>
                  <a:pt x="41" y="21"/>
                </a:cubicBezTo>
                <a:cubicBezTo>
                  <a:pt x="41" y="21"/>
                  <a:pt x="41" y="21"/>
                  <a:pt x="41" y="21"/>
                </a:cubicBezTo>
                <a:cubicBezTo>
                  <a:pt x="41" y="21"/>
                  <a:pt x="41" y="21"/>
                  <a:pt x="41" y="21"/>
                </a:cubicBezTo>
                <a:cubicBezTo>
                  <a:pt x="41" y="21"/>
                  <a:pt x="41" y="21"/>
                  <a:pt x="41" y="21"/>
                </a:cubicBezTo>
                <a:cubicBezTo>
                  <a:pt x="41" y="21"/>
                  <a:pt x="41" y="21"/>
                  <a:pt x="41" y="21"/>
                </a:cubicBezTo>
                <a:cubicBezTo>
                  <a:pt x="41" y="21"/>
                  <a:pt x="41" y="21"/>
                  <a:pt x="41" y="21"/>
                </a:cubicBezTo>
                <a:cubicBezTo>
                  <a:pt x="41" y="21"/>
                  <a:pt x="41" y="21"/>
                  <a:pt x="41" y="21"/>
                </a:cubicBezTo>
                <a:cubicBezTo>
                  <a:pt x="41" y="21"/>
                  <a:pt x="41" y="21"/>
                  <a:pt x="41" y="21"/>
                </a:cubicBezTo>
                <a:cubicBezTo>
                  <a:pt x="41" y="21"/>
                  <a:pt x="41" y="21"/>
                  <a:pt x="41" y="21"/>
                </a:cubicBezTo>
                <a:cubicBezTo>
                  <a:pt x="41" y="21"/>
                  <a:pt x="41" y="21"/>
                  <a:pt x="41" y="21"/>
                </a:cubicBezTo>
                <a:cubicBezTo>
                  <a:pt x="41" y="21"/>
                  <a:pt x="41" y="21"/>
                  <a:pt x="41" y="21"/>
                </a:cubicBezTo>
                <a:cubicBezTo>
                  <a:pt x="41" y="21"/>
                  <a:pt x="41" y="21"/>
                  <a:pt x="41" y="21"/>
                </a:cubicBezTo>
                <a:cubicBezTo>
                  <a:pt x="41" y="21"/>
                  <a:pt x="41" y="21"/>
                  <a:pt x="41" y="21"/>
                </a:cubicBezTo>
                <a:cubicBezTo>
                  <a:pt x="41" y="21"/>
                  <a:pt x="41" y="21"/>
                  <a:pt x="41" y="21"/>
                </a:cubicBezTo>
                <a:cubicBezTo>
                  <a:pt x="41" y="21"/>
                  <a:pt x="41" y="21"/>
                  <a:pt x="41" y="21"/>
                </a:cubicBezTo>
                <a:cubicBezTo>
                  <a:pt x="41" y="21"/>
                  <a:pt x="41" y="21"/>
                  <a:pt x="41" y="21"/>
                </a:cubicBezTo>
                <a:cubicBezTo>
                  <a:pt x="41" y="21"/>
                  <a:pt x="41" y="21"/>
                  <a:pt x="41" y="21"/>
                </a:cubicBezTo>
                <a:cubicBezTo>
                  <a:pt x="41" y="21"/>
                  <a:pt x="41" y="21"/>
                  <a:pt x="41" y="21"/>
                </a:cubicBezTo>
                <a:cubicBezTo>
                  <a:pt x="41" y="21"/>
                  <a:pt x="41" y="21"/>
                  <a:pt x="41" y="21"/>
                </a:cubicBezTo>
                <a:cubicBezTo>
                  <a:pt x="41" y="21"/>
                  <a:pt x="41" y="21"/>
                  <a:pt x="41" y="21"/>
                </a:cubicBezTo>
                <a:cubicBezTo>
                  <a:pt x="41" y="21"/>
                  <a:pt x="41" y="21"/>
                  <a:pt x="41" y="21"/>
                </a:cubicBezTo>
                <a:cubicBezTo>
                  <a:pt x="41" y="21"/>
                  <a:pt x="41" y="21"/>
                  <a:pt x="41" y="21"/>
                </a:cubicBezTo>
                <a:cubicBezTo>
                  <a:pt x="41" y="21"/>
                  <a:pt x="41" y="21"/>
                  <a:pt x="41" y="21"/>
                </a:cubicBezTo>
                <a:cubicBezTo>
                  <a:pt x="41" y="21"/>
                  <a:pt x="41" y="21"/>
                  <a:pt x="41" y="21"/>
                </a:cubicBezTo>
                <a:cubicBezTo>
                  <a:pt x="41" y="21"/>
                  <a:pt x="41" y="21"/>
                  <a:pt x="41" y="21"/>
                </a:cubicBezTo>
                <a:cubicBezTo>
                  <a:pt x="41" y="21"/>
                  <a:pt x="41" y="21"/>
                  <a:pt x="41" y="21"/>
                </a:cubicBezTo>
                <a:cubicBezTo>
                  <a:pt x="41" y="21"/>
                  <a:pt x="41" y="21"/>
                  <a:pt x="41" y="21"/>
                </a:cubicBezTo>
                <a:cubicBezTo>
                  <a:pt x="41" y="21"/>
                  <a:pt x="41" y="21"/>
                  <a:pt x="41" y="21"/>
                </a:cubicBezTo>
                <a:close/>
                <a:moveTo>
                  <a:pt x="42" y="24"/>
                </a:moveTo>
                <a:cubicBezTo>
                  <a:pt x="42" y="24"/>
                  <a:pt x="42" y="24"/>
                  <a:pt x="42" y="24"/>
                </a:cubicBezTo>
                <a:cubicBezTo>
                  <a:pt x="42" y="24"/>
                  <a:pt x="42" y="24"/>
                  <a:pt x="42" y="24"/>
                </a:cubicBezTo>
                <a:cubicBezTo>
                  <a:pt x="42" y="24"/>
                  <a:pt x="42" y="24"/>
                  <a:pt x="42" y="24"/>
                </a:cubicBezTo>
                <a:cubicBezTo>
                  <a:pt x="42" y="24"/>
                  <a:pt x="42" y="24"/>
                  <a:pt x="42" y="24"/>
                </a:cubicBezTo>
                <a:close/>
                <a:moveTo>
                  <a:pt x="41" y="25"/>
                </a:moveTo>
                <a:cubicBezTo>
                  <a:pt x="41" y="25"/>
                  <a:pt x="41" y="25"/>
                  <a:pt x="41" y="25"/>
                </a:cubicBezTo>
                <a:cubicBezTo>
                  <a:pt x="41" y="25"/>
                  <a:pt x="41" y="25"/>
                  <a:pt x="41" y="25"/>
                </a:cubicBezTo>
                <a:cubicBezTo>
                  <a:pt x="41" y="25"/>
                  <a:pt x="41" y="25"/>
                  <a:pt x="41" y="25"/>
                </a:cubicBezTo>
                <a:cubicBezTo>
                  <a:pt x="41" y="25"/>
                  <a:pt x="41" y="25"/>
                  <a:pt x="41" y="25"/>
                </a:cubicBezTo>
                <a:cubicBezTo>
                  <a:pt x="41" y="25"/>
                  <a:pt x="41" y="25"/>
                  <a:pt x="41" y="25"/>
                </a:cubicBezTo>
                <a:cubicBezTo>
                  <a:pt x="41" y="25"/>
                  <a:pt x="41" y="25"/>
                  <a:pt x="41" y="25"/>
                </a:cubicBezTo>
                <a:cubicBezTo>
                  <a:pt x="41" y="25"/>
                  <a:pt x="41" y="25"/>
                  <a:pt x="41" y="25"/>
                </a:cubicBezTo>
                <a:cubicBezTo>
                  <a:pt x="41" y="25"/>
                  <a:pt x="41" y="25"/>
                  <a:pt x="41" y="25"/>
                </a:cubicBezTo>
                <a:cubicBezTo>
                  <a:pt x="41" y="25"/>
                  <a:pt x="41" y="25"/>
                  <a:pt x="41" y="25"/>
                </a:cubicBezTo>
                <a:cubicBezTo>
                  <a:pt x="41" y="25"/>
                  <a:pt x="41" y="25"/>
                  <a:pt x="41" y="25"/>
                </a:cubicBezTo>
                <a:cubicBezTo>
                  <a:pt x="41" y="25"/>
                  <a:pt x="41" y="25"/>
                  <a:pt x="41" y="25"/>
                </a:cubicBezTo>
                <a:cubicBezTo>
                  <a:pt x="41" y="25"/>
                  <a:pt x="41" y="25"/>
                  <a:pt x="41" y="25"/>
                </a:cubicBezTo>
                <a:close/>
                <a:moveTo>
                  <a:pt x="41" y="25"/>
                </a:moveTo>
                <a:cubicBezTo>
                  <a:pt x="41" y="25"/>
                  <a:pt x="41" y="25"/>
                  <a:pt x="41" y="25"/>
                </a:cubicBezTo>
                <a:cubicBezTo>
                  <a:pt x="41" y="25"/>
                  <a:pt x="41" y="25"/>
                  <a:pt x="41" y="25"/>
                </a:cubicBezTo>
                <a:cubicBezTo>
                  <a:pt x="41" y="25"/>
                  <a:pt x="41" y="25"/>
                  <a:pt x="41" y="25"/>
                </a:cubicBezTo>
                <a:cubicBezTo>
                  <a:pt x="41" y="25"/>
                  <a:pt x="41" y="25"/>
                  <a:pt x="41" y="25"/>
                </a:cubicBezTo>
                <a:cubicBezTo>
                  <a:pt x="41" y="25"/>
                  <a:pt x="41" y="25"/>
                  <a:pt x="41" y="25"/>
                </a:cubicBezTo>
                <a:cubicBezTo>
                  <a:pt x="41" y="25"/>
                  <a:pt x="41" y="25"/>
                  <a:pt x="41" y="25"/>
                </a:cubicBezTo>
                <a:cubicBezTo>
                  <a:pt x="41" y="25"/>
                  <a:pt x="41" y="25"/>
                  <a:pt x="41" y="25"/>
                </a:cubicBezTo>
                <a:cubicBezTo>
                  <a:pt x="41" y="25"/>
                  <a:pt x="41" y="25"/>
                  <a:pt x="41" y="25"/>
                </a:cubicBezTo>
                <a:cubicBezTo>
                  <a:pt x="41" y="25"/>
                  <a:pt x="41" y="25"/>
                  <a:pt x="41" y="25"/>
                </a:cubicBezTo>
                <a:cubicBezTo>
                  <a:pt x="41" y="25"/>
                  <a:pt x="41" y="25"/>
                  <a:pt x="41" y="25"/>
                </a:cubicBezTo>
                <a:cubicBezTo>
                  <a:pt x="41" y="25"/>
                  <a:pt x="41" y="25"/>
                  <a:pt x="41" y="25"/>
                </a:cubicBezTo>
                <a:close/>
                <a:moveTo>
                  <a:pt x="41" y="25"/>
                </a:moveTo>
                <a:cubicBezTo>
                  <a:pt x="41" y="25"/>
                  <a:pt x="41" y="25"/>
                  <a:pt x="41" y="25"/>
                </a:cubicBezTo>
                <a:cubicBezTo>
                  <a:pt x="41" y="25"/>
                  <a:pt x="41" y="25"/>
                  <a:pt x="41" y="25"/>
                </a:cubicBezTo>
                <a:cubicBezTo>
                  <a:pt x="41" y="25"/>
                  <a:pt x="41" y="25"/>
                  <a:pt x="41" y="25"/>
                </a:cubicBezTo>
                <a:cubicBezTo>
                  <a:pt x="41" y="25"/>
                  <a:pt x="41" y="25"/>
                  <a:pt x="41" y="25"/>
                </a:cubicBezTo>
                <a:cubicBezTo>
                  <a:pt x="41" y="25"/>
                  <a:pt x="41" y="25"/>
                  <a:pt x="41" y="25"/>
                </a:cubicBezTo>
                <a:cubicBezTo>
                  <a:pt x="41" y="25"/>
                  <a:pt x="41" y="25"/>
                  <a:pt x="41" y="25"/>
                </a:cubicBezTo>
                <a:cubicBezTo>
                  <a:pt x="41" y="25"/>
                  <a:pt x="41" y="25"/>
                  <a:pt x="41" y="25"/>
                </a:cubicBezTo>
                <a:cubicBezTo>
                  <a:pt x="41" y="25"/>
                  <a:pt x="41" y="25"/>
                  <a:pt x="41" y="25"/>
                </a:cubicBezTo>
                <a:close/>
                <a:moveTo>
                  <a:pt x="45" y="18"/>
                </a:moveTo>
                <a:cubicBezTo>
                  <a:pt x="45" y="18"/>
                  <a:pt x="45" y="18"/>
                  <a:pt x="45" y="18"/>
                </a:cubicBezTo>
                <a:cubicBezTo>
                  <a:pt x="45" y="18"/>
                  <a:pt x="45" y="18"/>
                  <a:pt x="44" y="18"/>
                </a:cubicBezTo>
                <a:cubicBezTo>
                  <a:pt x="44" y="18"/>
                  <a:pt x="44" y="18"/>
                  <a:pt x="44" y="18"/>
                </a:cubicBezTo>
                <a:cubicBezTo>
                  <a:pt x="44" y="18"/>
                  <a:pt x="44" y="18"/>
                  <a:pt x="44" y="18"/>
                </a:cubicBezTo>
                <a:cubicBezTo>
                  <a:pt x="44" y="18"/>
                  <a:pt x="44" y="18"/>
                  <a:pt x="44" y="18"/>
                </a:cubicBezTo>
                <a:cubicBezTo>
                  <a:pt x="44" y="18"/>
                  <a:pt x="44" y="18"/>
                  <a:pt x="44" y="18"/>
                </a:cubicBezTo>
                <a:cubicBezTo>
                  <a:pt x="44" y="18"/>
                  <a:pt x="44" y="18"/>
                  <a:pt x="44" y="18"/>
                </a:cubicBezTo>
                <a:cubicBezTo>
                  <a:pt x="44" y="18"/>
                  <a:pt x="44" y="18"/>
                  <a:pt x="44" y="18"/>
                </a:cubicBezTo>
                <a:cubicBezTo>
                  <a:pt x="44" y="18"/>
                  <a:pt x="44" y="18"/>
                  <a:pt x="45" y="18"/>
                </a:cubicBezTo>
                <a:cubicBezTo>
                  <a:pt x="45" y="18"/>
                  <a:pt x="45" y="18"/>
                  <a:pt x="45" y="18"/>
                </a:cubicBezTo>
                <a:cubicBezTo>
                  <a:pt x="45" y="18"/>
                  <a:pt x="45" y="18"/>
                  <a:pt x="45" y="18"/>
                </a:cubicBezTo>
                <a:cubicBezTo>
                  <a:pt x="45" y="18"/>
                  <a:pt x="45" y="18"/>
                  <a:pt x="45" y="18"/>
                </a:cubicBezTo>
                <a:cubicBezTo>
                  <a:pt x="45" y="18"/>
                  <a:pt x="45" y="18"/>
                  <a:pt x="44" y="18"/>
                </a:cubicBezTo>
                <a:cubicBezTo>
                  <a:pt x="44" y="19"/>
                  <a:pt x="44" y="19"/>
                  <a:pt x="44" y="19"/>
                </a:cubicBezTo>
                <a:cubicBezTo>
                  <a:pt x="44" y="19"/>
                  <a:pt x="44" y="19"/>
                  <a:pt x="44" y="19"/>
                </a:cubicBezTo>
                <a:cubicBezTo>
                  <a:pt x="44" y="19"/>
                  <a:pt x="44" y="19"/>
                  <a:pt x="45" y="19"/>
                </a:cubicBezTo>
                <a:cubicBezTo>
                  <a:pt x="45" y="19"/>
                  <a:pt x="45" y="19"/>
                  <a:pt x="45" y="19"/>
                </a:cubicBezTo>
                <a:cubicBezTo>
                  <a:pt x="45" y="19"/>
                  <a:pt x="45" y="19"/>
                  <a:pt x="45" y="19"/>
                </a:cubicBezTo>
                <a:cubicBezTo>
                  <a:pt x="45" y="19"/>
                  <a:pt x="45" y="19"/>
                  <a:pt x="45" y="19"/>
                </a:cubicBezTo>
                <a:cubicBezTo>
                  <a:pt x="45" y="19"/>
                  <a:pt x="45" y="19"/>
                  <a:pt x="45" y="19"/>
                </a:cubicBezTo>
                <a:cubicBezTo>
                  <a:pt x="45" y="19"/>
                  <a:pt x="45" y="19"/>
                  <a:pt x="45" y="19"/>
                </a:cubicBezTo>
                <a:cubicBezTo>
                  <a:pt x="45" y="19"/>
                  <a:pt x="45" y="19"/>
                  <a:pt x="45" y="19"/>
                </a:cubicBezTo>
                <a:cubicBezTo>
                  <a:pt x="45" y="19"/>
                  <a:pt x="45" y="19"/>
                  <a:pt x="45" y="19"/>
                </a:cubicBezTo>
                <a:cubicBezTo>
                  <a:pt x="45" y="19"/>
                  <a:pt x="45" y="19"/>
                  <a:pt x="45" y="19"/>
                </a:cubicBezTo>
                <a:cubicBezTo>
                  <a:pt x="45" y="19"/>
                  <a:pt x="45" y="19"/>
                  <a:pt x="45" y="19"/>
                </a:cubicBezTo>
                <a:cubicBezTo>
                  <a:pt x="45" y="18"/>
                  <a:pt x="45" y="18"/>
                  <a:pt x="45" y="18"/>
                </a:cubicBezTo>
                <a:cubicBezTo>
                  <a:pt x="45" y="18"/>
                  <a:pt x="45" y="18"/>
                  <a:pt x="45" y="18"/>
                </a:cubicBezTo>
                <a:cubicBezTo>
                  <a:pt x="45" y="18"/>
                  <a:pt x="45" y="18"/>
                  <a:pt x="45" y="18"/>
                </a:cubicBezTo>
                <a:cubicBezTo>
                  <a:pt x="45" y="18"/>
                  <a:pt x="45" y="18"/>
                  <a:pt x="45" y="18"/>
                </a:cubicBezTo>
                <a:cubicBezTo>
                  <a:pt x="45" y="18"/>
                  <a:pt x="45" y="18"/>
                  <a:pt x="45" y="18"/>
                </a:cubicBezTo>
                <a:cubicBezTo>
                  <a:pt x="45" y="18"/>
                  <a:pt x="45" y="18"/>
                  <a:pt x="45" y="18"/>
                </a:cubicBezTo>
                <a:cubicBezTo>
                  <a:pt x="45" y="18"/>
                  <a:pt x="45" y="18"/>
                  <a:pt x="45" y="18"/>
                </a:cubicBezTo>
                <a:cubicBezTo>
                  <a:pt x="45" y="18"/>
                  <a:pt x="45" y="18"/>
                  <a:pt x="45" y="18"/>
                </a:cubicBezTo>
                <a:cubicBezTo>
                  <a:pt x="45" y="18"/>
                  <a:pt x="45" y="18"/>
                  <a:pt x="45" y="18"/>
                </a:cubicBezTo>
                <a:cubicBezTo>
                  <a:pt x="45" y="18"/>
                  <a:pt x="45" y="18"/>
                  <a:pt x="45" y="18"/>
                </a:cubicBezTo>
                <a:cubicBezTo>
                  <a:pt x="45" y="18"/>
                  <a:pt x="45" y="18"/>
                  <a:pt x="45" y="18"/>
                </a:cubicBezTo>
                <a:cubicBezTo>
                  <a:pt x="45" y="18"/>
                  <a:pt x="45" y="18"/>
                  <a:pt x="45" y="18"/>
                </a:cubicBezTo>
                <a:cubicBezTo>
                  <a:pt x="45" y="18"/>
                  <a:pt x="45" y="18"/>
                  <a:pt x="45" y="18"/>
                </a:cubicBezTo>
                <a:cubicBezTo>
                  <a:pt x="45" y="18"/>
                  <a:pt x="45" y="18"/>
                  <a:pt x="45" y="18"/>
                </a:cubicBezTo>
                <a:cubicBezTo>
                  <a:pt x="45" y="18"/>
                  <a:pt x="45" y="18"/>
                  <a:pt x="45" y="18"/>
                </a:cubicBezTo>
                <a:cubicBezTo>
                  <a:pt x="45" y="18"/>
                  <a:pt x="45" y="18"/>
                  <a:pt x="45" y="18"/>
                </a:cubicBezTo>
                <a:cubicBezTo>
                  <a:pt x="45" y="18"/>
                  <a:pt x="45" y="18"/>
                  <a:pt x="45" y="18"/>
                </a:cubicBezTo>
                <a:cubicBezTo>
                  <a:pt x="45" y="18"/>
                  <a:pt x="45" y="18"/>
                  <a:pt x="45" y="18"/>
                </a:cubicBezTo>
                <a:cubicBezTo>
                  <a:pt x="45" y="18"/>
                  <a:pt x="45" y="18"/>
                  <a:pt x="45" y="18"/>
                </a:cubicBezTo>
                <a:cubicBezTo>
                  <a:pt x="45" y="18"/>
                  <a:pt x="45" y="18"/>
                  <a:pt x="45" y="18"/>
                </a:cubicBezTo>
                <a:cubicBezTo>
                  <a:pt x="45" y="18"/>
                  <a:pt x="45" y="18"/>
                  <a:pt x="45" y="18"/>
                </a:cubicBezTo>
                <a:cubicBezTo>
                  <a:pt x="45" y="18"/>
                  <a:pt x="45" y="18"/>
                  <a:pt x="45" y="18"/>
                </a:cubicBezTo>
                <a:cubicBezTo>
                  <a:pt x="45" y="18"/>
                  <a:pt x="45" y="18"/>
                  <a:pt x="45" y="18"/>
                </a:cubicBezTo>
                <a:cubicBezTo>
                  <a:pt x="45" y="18"/>
                  <a:pt x="45" y="18"/>
                  <a:pt x="45" y="18"/>
                </a:cubicBezTo>
                <a:cubicBezTo>
                  <a:pt x="45" y="18"/>
                  <a:pt x="45" y="18"/>
                  <a:pt x="45" y="18"/>
                </a:cubicBezTo>
                <a:cubicBezTo>
                  <a:pt x="45" y="18"/>
                  <a:pt x="45" y="18"/>
                  <a:pt x="45" y="18"/>
                </a:cubicBezTo>
                <a:cubicBezTo>
                  <a:pt x="45" y="18"/>
                  <a:pt x="45" y="18"/>
                  <a:pt x="45" y="18"/>
                </a:cubicBezTo>
                <a:cubicBezTo>
                  <a:pt x="45" y="18"/>
                  <a:pt x="45" y="18"/>
                  <a:pt x="45" y="18"/>
                </a:cubicBezTo>
                <a:cubicBezTo>
                  <a:pt x="45" y="18"/>
                  <a:pt x="45" y="18"/>
                  <a:pt x="45" y="18"/>
                </a:cubicBezTo>
                <a:cubicBezTo>
                  <a:pt x="45" y="18"/>
                  <a:pt x="45" y="18"/>
                  <a:pt x="45" y="18"/>
                </a:cubicBezTo>
                <a:cubicBezTo>
                  <a:pt x="45" y="18"/>
                  <a:pt x="45" y="18"/>
                  <a:pt x="45" y="18"/>
                </a:cubicBezTo>
                <a:cubicBezTo>
                  <a:pt x="45" y="18"/>
                  <a:pt x="45" y="18"/>
                  <a:pt x="45" y="18"/>
                </a:cubicBezTo>
                <a:cubicBezTo>
                  <a:pt x="45" y="18"/>
                  <a:pt x="45" y="18"/>
                  <a:pt x="45" y="18"/>
                </a:cubicBezTo>
                <a:cubicBezTo>
                  <a:pt x="45" y="18"/>
                  <a:pt x="45" y="18"/>
                  <a:pt x="45" y="18"/>
                </a:cubicBezTo>
                <a:cubicBezTo>
                  <a:pt x="45" y="18"/>
                  <a:pt x="45" y="18"/>
                  <a:pt x="45" y="18"/>
                </a:cubicBezTo>
                <a:cubicBezTo>
                  <a:pt x="45" y="18"/>
                  <a:pt x="45" y="18"/>
                  <a:pt x="45" y="18"/>
                </a:cubicBezTo>
                <a:cubicBezTo>
                  <a:pt x="45" y="18"/>
                  <a:pt x="45" y="18"/>
                  <a:pt x="45" y="18"/>
                </a:cubicBezTo>
                <a:cubicBezTo>
                  <a:pt x="45" y="18"/>
                  <a:pt x="45" y="18"/>
                  <a:pt x="45" y="18"/>
                </a:cubicBezTo>
                <a:close/>
                <a:moveTo>
                  <a:pt x="45" y="19"/>
                </a:moveTo>
                <a:cubicBezTo>
                  <a:pt x="45" y="19"/>
                  <a:pt x="45" y="19"/>
                  <a:pt x="45" y="19"/>
                </a:cubicBezTo>
                <a:cubicBezTo>
                  <a:pt x="45" y="19"/>
                  <a:pt x="45" y="19"/>
                  <a:pt x="45" y="19"/>
                </a:cubicBezTo>
                <a:cubicBezTo>
                  <a:pt x="45" y="19"/>
                  <a:pt x="45" y="18"/>
                  <a:pt x="45" y="18"/>
                </a:cubicBezTo>
                <a:cubicBezTo>
                  <a:pt x="45" y="18"/>
                  <a:pt x="45" y="18"/>
                  <a:pt x="45" y="18"/>
                </a:cubicBezTo>
                <a:cubicBezTo>
                  <a:pt x="45" y="18"/>
                  <a:pt x="45" y="18"/>
                  <a:pt x="45" y="18"/>
                </a:cubicBezTo>
                <a:cubicBezTo>
                  <a:pt x="45" y="18"/>
                  <a:pt x="45" y="18"/>
                  <a:pt x="45" y="18"/>
                </a:cubicBezTo>
                <a:cubicBezTo>
                  <a:pt x="45" y="18"/>
                  <a:pt x="45" y="18"/>
                  <a:pt x="45" y="18"/>
                </a:cubicBezTo>
                <a:cubicBezTo>
                  <a:pt x="45" y="18"/>
                  <a:pt x="45" y="18"/>
                  <a:pt x="45" y="18"/>
                </a:cubicBezTo>
                <a:cubicBezTo>
                  <a:pt x="45" y="18"/>
                  <a:pt x="45" y="19"/>
                  <a:pt x="45" y="19"/>
                </a:cubicBezTo>
                <a:cubicBezTo>
                  <a:pt x="45" y="19"/>
                  <a:pt x="45" y="19"/>
                  <a:pt x="45" y="19"/>
                </a:cubicBezTo>
                <a:close/>
                <a:moveTo>
                  <a:pt x="46" y="18"/>
                </a:moveTo>
                <a:cubicBezTo>
                  <a:pt x="46" y="18"/>
                  <a:pt x="46" y="18"/>
                  <a:pt x="46" y="18"/>
                </a:cubicBezTo>
                <a:cubicBezTo>
                  <a:pt x="46" y="18"/>
                  <a:pt x="46" y="18"/>
                  <a:pt x="46" y="18"/>
                </a:cubicBezTo>
                <a:cubicBezTo>
                  <a:pt x="46" y="18"/>
                  <a:pt x="46" y="18"/>
                  <a:pt x="46" y="18"/>
                </a:cubicBezTo>
                <a:cubicBezTo>
                  <a:pt x="46" y="18"/>
                  <a:pt x="46" y="18"/>
                  <a:pt x="46" y="18"/>
                </a:cubicBezTo>
                <a:cubicBezTo>
                  <a:pt x="46" y="18"/>
                  <a:pt x="46" y="18"/>
                  <a:pt x="46" y="18"/>
                </a:cubicBezTo>
                <a:cubicBezTo>
                  <a:pt x="46" y="18"/>
                  <a:pt x="46" y="18"/>
                  <a:pt x="46" y="18"/>
                </a:cubicBezTo>
                <a:cubicBezTo>
                  <a:pt x="46" y="18"/>
                  <a:pt x="46" y="18"/>
                  <a:pt x="46" y="18"/>
                </a:cubicBezTo>
                <a:cubicBezTo>
                  <a:pt x="46" y="18"/>
                  <a:pt x="46" y="18"/>
                  <a:pt x="46" y="18"/>
                </a:cubicBezTo>
                <a:cubicBezTo>
                  <a:pt x="46" y="18"/>
                  <a:pt x="46" y="18"/>
                  <a:pt x="46" y="18"/>
                </a:cubicBezTo>
                <a:cubicBezTo>
                  <a:pt x="46" y="18"/>
                  <a:pt x="46" y="18"/>
                  <a:pt x="46" y="18"/>
                </a:cubicBezTo>
                <a:cubicBezTo>
                  <a:pt x="46" y="18"/>
                  <a:pt x="46" y="18"/>
                  <a:pt x="46" y="18"/>
                </a:cubicBezTo>
                <a:cubicBezTo>
                  <a:pt x="46" y="18"/>
                  <a:pt x="46" y="18"/>
                  <a:pt x="46" y="18"/>
                </a:cubicBezTo>
                <a:cubicBezTo>
                  <a:pt x="46" y="18"/>
                  <a:pt x="46" y="18"/>
                  <a:pt x="46" y="18"/>
                </a:cubicBezTo>
                <a:cubicBezTo>
                  <a:pt x="46" y="18"/>
                  <a:pt x="46" y="18"/>
                  <a:pt x="46" y="18"/>
                </a:cubicBezTo>
                <a:cubicBezTo>
                  <a:pt x="46" y="18"/>
                  <a:pt x="46" y="18"/>
                  <a:pt x="46" y="18"/>
                </a:cubicBezTo>
                <a:cubicBezTo>
                  <a:pt x="46" y="18"/>
                  <a:pt x="46" y="18"/>
                  <a:pt x="46" y="18"/>
                </a:cubicBezTo>
                <a:cubicBezTo>
                  <a:pt x="46" y="18"/>
                  <a:pt x="46" y="18"/>
                  <a:pt x="46" y="18"/>
                </a:cubicBezTo>
                <a:cubicBezTo>
                  <a:pt x="46" y="18"/>
                  <a:pt x="46" y="18"/>
                  <a:pt x="46" y="18"/>
                </a:cubicBezTo>
                <a:cubicBezTo>
                  <a:pt x="46" y="18"/>
                  <a:pt x="46" y="18"/>
                  <a:pt x="46" y="18"/>
                </a:cubicBezTo>
                <a:cubicBezTo>
                  <a:pt x="46" y="18"/>
                  <a:pt x="46" y="18"/>
                  <a:pt x="46" y="18"/>
                </a:cubicBezTo>
                <a:cubicBezTo>
                  <a:pt x="46" y="18"/>
                  <a:pt x="46" y="18"/>
                  <a:pt x="46" y="18"/>
                </a:cubicBezTo>
                <a:cubicBezTo>
                  <a:pt x="46" y="18"/>
                  <a:pt x="46" y="18"/>
                  <a:pt x="46" y="18"/>
                </a:cubicBezTo>
                <a:cubicBezTo>
                  <a:pt x="46" y="18"/>
                  <a:pt x="46" y="18"/>
                  <a:pt x="46" y="18"/>
                </a:cubicBezTo>
                <a:cubicBezTo>
                  <a:pt x="46" y="18"/>
                  <a:pt x="46" y="18"/>
                  <a:pt x="46" y="18"/>
                </a:cubicBezTo>
                <a:cubicBezTo>
                  <a:pt x="46" y="18"/>
                  <a:pt x="46" y="17"/>
                  <a:pt x="46" y="17"/>
                </a:cubicBezTo>
                <a:cubicBezTo>
                  <a:pt x="46" y="17"/>
                  <a:pt x="46" y="17"/>
                  <a:pt x="46" y="17"/>
                </a:cubicBezTo>
                <a:cubicBezTo>
                  <a:pt x="46" y="17"/>
                  <a:pt x="46" y="17"/>
                  <a:pt x="46" y="17"/>
                </a:cubicBezTo>
                <a:cubicBezTo>
                  <a:pt x="46" y="17"/>
                  <a:pt x="46" y="17"/>
                  <a:pt x="46" y="17"/>
                </a:cubicBezTo>
                <a:cubicBezTo>
                  <a:pt x="46" y="17"/>
                  <a:pt x="46" y="17"/>
                  <a:pt x="46" y="17"/>
                </a:cubicBezTo>
                <a:cubicBezTo>
                  <a:pt x="46" y="17"/>
                  <a:pt x="46" y="17"/>
                  <a:pt x="46" y="17"/>
                </a:cubicBezTo>
                <a:cubicBezTo>
                  <a:pt x="46" y="17"/>
                  <a:pt x="46" y="17"/>
                  <a:pt x="46" y="17"/>
                </a:cubicBezTo>
                <a:cubicBezTo>
                  <a:pt x="46" y="17"/>
                  <a:pt x="46" y="17"/>
                  <a:pt x="46" y="17"/>
                </a:cubicBezTo>
                <a:cubicBezTo>
                  <a:pt x="46" y="18"/>
                  <a:pt x="46" y="18"/>
                  <a:pt x="46" y="18"/>
                </a:cubicBezTo>
                <a:cubicBezTo>
                  <a:pt x="46" y="18"/>
                  <a:pt x="46" y="18"/>
                  <a:pt x="46" y="18"/>
                </a:cubicBezTo>
                <a:cubicBezTo>
                  <a:pt x="46" y="18"/>
                  <a:pt x="45" y="18"/>
                  <a:pt x="45" y="18"/>
                </a:cubicBezTo>
                <a:cubicBezTo>
                  <a:pt x="45" y="18"/>
                  <a:pt x="46" y="18"/>
                  <a:pt x="46" y="18"/>
                </a:cubicBezTo>
                <a:cubicBezTo>
                  <a:pt x="46" y="18"/>
                  <a:pt x="46" y="18"/>
                  <a:pt x="46" y="18"/>
                </a:cubicBezTo>
                <a:close/>
                <a:moveTo>
                  <a:pt x="45" y="19"/>
                </a:moveTo>
                <a:cubicBezTo>
                  <a:pt x="45" y="19"/>
                  <a:pt x="45" y="19"/>
                  <a:pt x="45" y="19"/>
                </a:cubicBezTo>
                <a:cubicBezTo>
                  <a:pt x="45" y="19"/>
                  <a:pt x="45" y="19"/>
                  <a:pt x="45" y="19"/>
                </a:cubicBezTo>
                <a:cubicBezTo>
                  <a:pt x="45" y="19"/>
                  <a:pt x="45" y="19"/>
                  <a:pt x="45" y="19"/>
                </a:cubicBezTo>
                <a:cubicBezTo>
                  <a:pt x="45" y="19"/>
                  <a:pt x="45" y="19"/>
                  <a:pt x="45" y="19"/>
                </a:cubicBezTo>
                <a:cubicBezTo>
                  <a:pt x="45" y="19"/>
                  <a:pt x="45" y="19"/>
                  <a:pt x="45" y="19"/>
                </a:cubicBezTo>
                <a:cubicBezTo>
                  <a:pt x="45" y="19"/>
                  <a:pt x="45" y="19"/>
                  <a:pt x="45" y="19"/>
                </a:cubicBezTo>
                <a:cubicBezTo>
                  <a:pt x="45" y="19"/>
                  <a:pt x="45" y="19"/>
                  <a:pt x="45" y="19"/>
                </a:cubicBezTo>
                <a:close/>
                <a:moveTo>
                  <a:pt x="45" y="19"/>
                </a:moveTo>
                <a:cubicBezTo>
                  <a:pt x="45" y="19"/>
                  <a:pt x="45" y="19"/>
                  <a:pt x="45" y="19"/>
                </a:cubicBezTo>
                <a:cubicBezTo>
                  <a:pt x="45" y="19"/>
                  <a:pt x="45" y="19"/>
                  <a:pt x="45" y="19"/>
                </a:cubicBezTo>
                <a:cubicBezTo>
                  <a:pt x="45" y="19"/>
                  <a:pt x="45" y="19"/>
                  <a:pt x="45" y="19"/>
                </a:cubicBezTo>
                <a:cubicBezTo>
                  <a:pt x="45" y="19"/>
                  <a:pt x="45" y="19"/>
                  <a:pt x="45" y="19"/>
                </a:cubicBezTo>
                <a:cubicBezTo>
                  <a:pt x="45" y="19"/>
                  <a:pt x="45" y="19"/>
                  <a:pt x="45" y="19"/>
                </a:cubicBezTo>
                <a:cubicBezTo>
                  <a:pt x="45" y="19"/>
                  <a:pt x="45" y="19"/>
                  <a:pt x="45" y="19"/>
                </a:cubicBezTo>
                <a:cubicBezTo>
                  <a:pt x="45" y="19"/>
                  <a:pt x="45" y="19"/>
                  <a:pt x="45" y="19"/>
                </a:cubicBezTo>
                <a:cubicBezTo>
                  <a:pt x="45" y="19"/>
                  <a:pt x="45" y="19"/>
                  <a:pt x="45" y="19"/>
                </a:cubicBezTo>
                <a:cubicBezTo>
                  <a:pt x="45" y="19"/>
                  <a:pt x="45" y="19"/>
                  <a:pt x="45" y="19"/>
                </a:cubicBezTo>
                <a:cubicBezTo>
                  <a:pt x="45" y="19"/>
                  <a:pt x="45" y="19"/>
                  <a:pt x="45" y="19"/>
                </a:cubicBezTo>
                <a:cubicBezTo>
                  <a:pt x="45" y="19"/>
                  <a:pt x="45" y="19"/>
                  <a:pt x="45" y="19"/>
                </a:cubicBezTo>
                <a:cubicBezTo>
                  <a:pt x="45" y="19"/>
                  <a:pt x="45" y="19"/>
                  <a:pt x="45" y="19"/>
                </a:cubicBezTo>
                <a:cubicBezTo>
                  <a:pt x="45" y="19"/>
                  <a:pt x="45" y="19"/>
                  <a:pt x="45" y="19"/>
                </a:cubicBezTo>
                <a:cubicBezTo>
                  <a:pt x="45" y="19"/>
                  <a:pt x="45" y="19"/>
                  <a:pt x="45" y="19"/>
                </a:cubicBezTo>
                <a:cubicBezTo>
                  <a:pt x="45" y="19"/>
                  <a:pt x="45" y="19"/>
                  <a:pt x="45" y="19"/>
                </a:cubicBezTo>
                <a:close/>
                <a:moveTo>
                  <a:pt x="45" y="18"/>
                </a:moveTo>
                <a:cubicBezTo>
                  <a:pt x="45" y="18"/>
                  <a:pt x="45" y="18"/>
                  <a:pt x="45" y="18"/>
                </a:cubicBezTo>
                <a:cubicBezTo>
                  <a:pt x="45" y="18"/>
                  <a:pt x="45" y="18"/>
                  <a:pt x="45" y="18"/>
                </a:cubicBezTo>
                <a:cubicBezTo>
                  <a:pt x="45" y="18"/>
                  <a:pt x="45" y="18"/>
                  <a:pt x="45" y="18"/>
                </a:cubicBezTo>
                <a:cubicBezTo>
                  <a:pt x="45" y="18"/>
                  <a:pt x="45" y="18"/>
                  <a:pt x="45" y="18"/>
                </a:cubicBezTo>
                <a:cubicBezTo>
                  <a:pt x="45" y="18"/>
                  <a:pt x="45" y="18"/>
                  <a:pt x="45" y="18"/>
                </a:cubicBezTo>
                <a:cubicBezTo>
                  <a:pt x="45" y="18"/>
                  <a:pt x="45" y="18"/>
                  <a:pt x="45" y="18"/>
                </a:cubicBezTo>
                <a:cubicBezTo>
                  <a:pt x="45" y="18"/>
                  <a:pt x="45" y="18"/>
                  <a:pt x="45" y="18"/>
                </a:cubicBezTo>
                <a:cubicBezTo>
                  <a:pt x="45" y="18"/>
                  <a:pt x="45" y="18"/>
                  <a:pt x="45" y="18"/>
                </a:cubicBezTo>
                <a:cubicBezTo>
                  <a:pt x="45" y="18"/>
                  <a:pt x="45" y="18"/>
                  <a:pt x="45" y="18"/>
                </a:cubicBezTo>
                <a:close/>
                <a:moveTo>
                  <a:pt x="42" y="25"/>
                </a:moveTo>
                <a:cubicBezTo>
                  <a:pt x="42" y="25"/>
                  <a:pt x="42" y="25"/>
                  <a:pt x="42" y="25"/>
                </a:cubicBezTo>
                <a:cubicBezTo>
                  <a:pt x="42" y="25"/>
                  <a:pt x="42" y="25"/>
                  <a:pt x="42" y="25"/>
                </a:cubicBezTo>
                <a:cubicBezTo>
                  <a:pt x="42" y="25"/>
                  <a:pt x="42" y="25"/>
                  <a:pt x="42" y="25"/>
                </a:cubicBezTo>
                <a:cubicBezTo>
                  <a:pt x="42" y="25"/>
                  <a:pt x="42" y="25"/>
                  <a:pt x="42" y="25"/>
                </a:cubicBezTo>
                <a:cubicBezTo>
                  <a:pt x="42" y="25"/>
                  <a:pt x="42" y="25"/>
                  <a:pt x="42" y="25"/>
                </a:cubicBezTo>
                <a:cubicBezTo>
                  <a:pt x="42" y="25"/>
                  <a:pt x="42" y="25"/>
                  <a:pt x="42" y="25"/>
                </a:cubicBezTo>
                <a:cubicBezTo>
                  <a:pt x="42" y="25"/>
                  <a:pt x="42" y="25"/>
                  <a:pt x="42" y="25"/>
                </a:cubicBezTo>
                <a:cubicBezTo>
                  <a:pt x="42" y="25"/>
                  <a:pt x="42" y="25"/>
                  <a:pt x="42" y="25"/>
                </a:cubicBezTo>
                <a:cubicBezTo>
                  <a:pt x="42" y="25"/>
                  <a:pt x="42" y="25"/>
                  <a:pt x="42" y="25"/>
                </a:cubicBezTo>
                <a:cubicBezTo>
                  <a:pt x="42" y="25"/>
                  <a:pt x="42" y="25"/>
                  <a:pt x="42" y="25"/>
                </a:cubicBezTo>
                <a:cubicBezTo>
                  <a:pt x="42" y="25"/>
                  <a:pt x="42" y="25"/>
                  <a:pt x="42" y="25"/>
                </a:cubicBezTo>
                <a:cubicBezTo>
                  <a:pt x="42" y="25"/>
                  <a:pt x="42" y="25"/>
                  <a:pt x="42" y="25"/>
                </a:cubicBezTo>
                <a:cubicBezTo>
                  <a:pt x="42" y="25"/>
                  <a:pt x="42" y="25"/>
                  <a:pt x="42" y="25"/>
                </a:cubicBezTo>
                <a:close/>
                <a:moveTo>
                  <a:pt x="42" y="25"/>
                </a:moveTo>
                <a:cubicBezTo>
                  <a:pt x="42" y="25"/>
                  <a:pt x="42" y="25"/>
                  <a:pt x="42" y="25"/>
                </a:cubicBezTo>
                <a:cubicBezTo>
                  <a:pt x="42" y="25"/>
                  <a:pt x="42" y="25"/>
                  <a:pt x="42" y="25"/>
                </a:cubicBezTo>
                <a:cubicBezTo>
                  <a:pt x="42" y="25"/>
                  <a:pt x="42" y="25"/>
                  <a:pt x="42" y="25"/>
                </a:cubicBezTo>
                <a:cubicBezTo>
                  <a:pt x="42" y="25"/>
                  <a:pt x="42" y="25"/>
                  <a:pt x="42" y="25"/>
                </a:cubicBezTo>
                <a:cubicBezTo>
                  <a:pt x="42" y="25"/>
                  <a:pt x="42" y="25"/>
                  <a:pt x="42" y="25"/>
                </a:cubicBezTo>
                <a:cubicBezTo>
                  <a:pt x="42" y="25"/>
                  <a:pt x="42" y="25"/>
                  <a:pt x="42" y="25"/>
                </a:cubicBezTo>
                <a:cubicBezTo>
                  <a:pt x="42" y="25"/>
                  <a:pt x="42" y="25"/>
                  <a:pt x="42" y="25"/>
                </a:cubicBezTo>
                <a:cubicBezTo>
                  <a:pt x="42" y="25"/>
                  <a:pt x="42" y="25"/>
                  <a:pt x="42" y="25"/>
                </a:cubicBezTo>
                <a:cubicBezTo>
                  <a:pt x="42" y="25"/>
                  <a:pt x="42" y="25"/>
                  <a:pt x="42" y="25"/>
                </a:cubicBezTo>
                <a:close/>
                <a:moveTo>
                  <a:pt x="40" y="26"/>
                </a:moveTo>
                <a:cubicBezTo>
                  <a:pt x="40" y="26"/>
                  <a:pt x="40" y="26"/>
                  <a:pt x="40" y="26"/>
                </a:cubicBezTo>
                <a:cubicBezTo>
                  <a:pt x="40" y="26"/>
                  <a:pt x="40" y="26"/>
                  <a:pt x="40" y="26"/>
                </a:cubicBezTo>
                <a:cubicBezTo>
                  <a:pt x="40" y="26"/>
                  <a:pt x="40" y="26"/>
                  <a:pt x="40" y="26"/>
                </a:cubicBezTo>
                <a:cubicBezTo>
                  <a:pt x="40" y="26"/>
                  <a:pt x="40" y="26"/>
                  <a:pt x="40" y="26"/>
                </a:cubicBezTo>
                <a:cubicBezTo>
                  <a:pt x="40" y="26"/>
                  <a:pt x="40" y="26"/>
                  <a:pt x="40" y="26"/>
                </a:cubicBezTo>
                <a:close/>
                <a:moveTo>
                  <a:pt x="45" y="18"/>
                </a:moveTo>
                <a:cubicBezTo>
                  <a:pt x="45" y="18"/>
                  <a:pt x="45" y="18"/>
                  <a:pt x="45" y="18"/>
                </a:cubicBezTo>
                <a:cubicBezTo>
                  <a:pt x="45" y="18"/>
                  <a:pt x="46" y="18"/>
                  <a:pt x="46" y="18"/>
                </a:cubicBezTo>
                <a:cubicBezTo>
                  <a:pt x="46" y="18"/>
                  <a:pt x="46" y="18"/>
                  <a:pt x="46" y="18"/>
                </a:cubicBezTo>
                <a:cubicBezTo>
                  <a:pt x="46" y="18"/>
                  <a:pt x="46" y="18"/>
                  <a:pt x="46" y="18"/>
                </a:cubicBezTo>
                <a:cubicBezTo>
                  <a:pt x="46" y="18"/>
                  <a:pt x="46" y="18"/>
                  <a:pt x="46" y="18"/>
                </a:cubicBezTo>
                <a:cubicBezTo>
                  <a:pt x="46" y="18"/>
                  <a:pt x="46" y="18"/>
                  <a:pt x="46" y="18"/>
                </a:cubicBezTo>
                <a:cubicBezTo>
                  <a:pt x="46" y="18"/>
                  <a:pt x="46" y="18"/>
                  <a:pt x="46" y="18"/>
                </a:cubicBezTo>
                <a:cubicBezTo>
                  <a:pt x="46" y="18"/>
                  <a:pt x="46" y="18"/>
                  <a:pt x="46" y="18"/>
                </a:cubicBezTo>
                <a:cubicBezTo>
                  <a:pt x="46" y="18"/>
                  <a:pt x="46" y="18"/>
                  <a:pt x="46" y="18"/>
                </a:cubicBezTo>
                <a:cubicBezTo>
                  <a:pt x="46" y="18"/>
                  <a:pt x="46" y="18"/>
                  <a:pt x="46" y="18"/>
                </a:cubicBezTo>
                <a:cubicBezTo>
                  <a:pt x="46" y="18"/>
                  <a:pt x="46" y="18"/>
                  <a:pt x="46" y="18"/>
                </a:cubicBezTo>
                <a:cubicBezTo>
                  <a:pt x="46" y="18"/>
                  <a:pt x="46" y="18"/>
                  <a:pt x="46" y="18"/>
                </a:cubicBezTo>
                <a:cubicBezTo>
                  <a:pt x="46" y="18"/>
                  <a:pt x="46" y="18"/>
                  <a:pt x="46" y="18"/>
                </a:cubicBezTo>
                <a:cubicBezTo>
                  <a:pt x="46" y="18"/>
                  <a:pt x="46" y="18"/>
                  <a:pt x="46" y="18"/>
                </a:cubicBezTo>
                <a:cubicBezTo>
                  <a:pt x="46" y="18"/>
                  <a:pt x="46" y="18"/>
                  <a:pt x="46" y="18"/>
                </a:cubicBezTo>
                <a:cubicBezTo>
                  <a:pt x="46" y="18"/>
                  <a:pt x="46" y="18"/>
                  <a:pt x="46" y="18"/>
                </a:cubicBezTo>
                <a:cubicBezTo>
                  <a:pt x="46" y="18"/>
                  <a:pt x="46" y="18"/>
                  <a:pt x="46" y="18"/>
                </a:cubicBezTo>
                <a:cubicBezTo>
                  <a:pt x="46" y="18"/>
                  <a:pt x="46" y="18"/>
                  <a:pt x="46" y="18"/>
                </a:cubicBezTo>
                <a:cubicBezTo>
                  <a:pt x="46" y="18"/>
                  <a:pt x="46" y="18"/>
                  <a:pt x="46" y="18"/>
                </a:cubicBezTo>
                <a:cubicBezTo>
                  <a:pt x="46" y="18"/>
                  <a:pt x="46" y="18"/>
                  <a:pt x="46" y="18"/>
                </a:cubicBezTo>
                <a:cubicBezTo>
                  <a:pt x="45" y="18"/>
                  <a:pt x="45" y="18"/>
                  <a:pt x="45" y="18"/>
                </a:cubicBezTo>
                <a:cubicBezTo>
                  <a:pt x="45" y="18"/>
                  <a:pt x="45" y="18"/>
                  <a:pt x="45" y="18"/>
                </a:cubicBezTo>
                <a:cubicBezTo>
                  <a:pt x="45" y="18"/>
                  <a:pt x="45" y="18"/>
                  <a:pt x="45" y="18"/>
                </a:cubicBezTo>
                <a:cubicBezTo>
                  <a:pt x="45" y="18"/>
                  <a:pt x="45" y="18"/>
                  <a:pt x="45" y="18"/>
                </a:cubicBezTo>
                <a:cubicBezTo>
                  <a:pt x="45" y="18"/>
                  <a:pt x="45" y="18"/>
                  <a:pt x="45" y="18"/>
                </a:cubicBezTo>
                <a:cubicBezTo>
                  <a:pt x="45" y="18"/>
                  <a:pt x="45" y="18"/>
                  <a:pt x="45" y="18"/>
                </a:cubicBezTo>
                <a:close/>
                <a:moveTo>
                  <a:pt x="45" y="18"/>
                </a:moveTo>
                <a:cubicBezTo>
                  <a:pt x="45" y="18"/>
                  <a:pt x="45" y="18"/>
                  <a:pt x="45" y="18"/>
                </a:cubicBezTo>
                <a:cubicBezTo>
                  <a:pt x="45" y="18"/>
                  <a:pt x="45" y="18"/>
                  <a:pt x="45" y="18"/>
                </a:cubicBezTo>
                <a:cubicBezTo>
                  <a:pt x="45" y="18"/>
                  <a:pt x="45" y="18"/>
                  <a:pt x="45" y="18"/>
                </a:cubicBezTo>
                <a:cubicBezTo>
                  <a:pt x="45" y="18"/>
                  <a:pt x="45" y="18"/>
                  <a:pt x="45" y="18"/>
                </a:cubicBezTo>
                <a:cubicBezTo>
                  <a:pt x="45" y="18"/>
                  <a:pt x="45" y="18"/>
                  <a:pt x="45" y="18"/>
                </a:cubicBezTo>
                <a:cubicBezTo>
                  <a:pt x="46" y="18"/>
                  <a:pt x="46" y="18"/>
                  <a:pt x="46" y="18"/>
                </a:cubicBezTo>
                <a:cubicBezTo>
                  <a:pt x="46" y="18"/>
                  <a:pt x="46" y="18"/>
                  <a:pt x="46" y="18"/>
                </a:cubicBezTo>
                <a:cubicBezTo>
                  <a:pt x="46" y="18"/>
                  <a:pt x="46" y="18"/>
                  <a:pt x="46" y="18"/>
                </a:cubicBezTo>
                <a:cubicBezTo>
                  <a:pt x="46" y="18"/>
                  <a:pt x="46" y="18"/>
                  <a:pt x="46" y="18"/>
                </a:cubicBezTo>
                <a:cubicBezTo>
                  <a:pt x="46" y="18"/>
                  <a:pt x="46" y="18"/>
                  <a:pt x="46" y="18"/>
                </a:cubicBezTo>
                <a:cubicBezTo>
                  <a:pt x="46" y="18"/>
                  <a:pt x="46" y="18"/>
                  <a:pt x="46" y="18"/>
                </a:cubicBezTo>
                <a:cubicBezTo>
                  <a:pt x="46" y="18"/>
                  <a:pt x="46" y="18"/>
                  <a:pt x="46" y="18"/>
                </a:cubicBezTo>
                <a:cubicBezTo>
                  <a:pt x="46" y="18"/>
                  <a:pt x="46" y="18"/>
                  <a:pt x="46" y="18"/>
                </a:cubicBezTo>
                <a:cubicBezTo>
                  <a:pt x="46" y="18"/>
                  <a:pt x="46" y="18"/>
                  <a:pt x="46" y="18"/>
                </a:cubicBezTo>
                <a:cubicBezTo>
                  <a:pt x="46" y="18"/>
                  <a:pt x="46" y="18"/>
                  <a:pt x="46" y="18"/>
                </a:cubicBezTo>
                <a:cubicBezTo>
                  <a:pt x="45" y="18"/>
                  <a:pt x="45" y="18"/>
                  <a:pt x="45" y="18"/>
                </a:cubicBezTo>
                <a:cubicBezTo>
                  <a:pt x="45" y="18"/>
                  <a:pt x="45" y="18"/>
                  <a:pt x="45" y="18"/>
                </a:cubicBezTo>
                <a:cubicBezTo>
                  <a:pt x="45" y="18"/>
                  <a:pt x="45" y="18"/>
                  <a:pt x="45" y="18"/>
                </a:cubicBezTo>
                <a:cubicBezTo>
                  <a:pt x="45" y="18"/>
                  <a:pt x="45" y="18"/>
                  <a:pt x="45" y="18"/>
                </a:cubicBezTo>
                <a:cubicBezTo>
                  <a:pt x="45" y="18"/>
                  <a:pt x="45" y="18"/>
                  <a:pt x="45" y="18"/>
                </a:cubicBezTo>
                <a:cubicBezTo>
                  <a:pt x="45" y="18"/>
                  <a:pt x="45" y="18"/>
                  <a:pt x="45" y="18"/>
                </a:cubicBezTo>
                <a:cubicBezTo>
                  <a:pt x="45" y="18"/>
                  <a:pt x="45" y="18"/>
                  <a:pt x="45" y="18"/>
                </a:cubicBezTo>
                <a:cubicBezTo>
                  <a:pt x="45" y="18"/>
                  <a:pt x="45" y="18"/>
                  <a:pt x="45" y="18"/>
                </a:cubicBezTo>
                <a:cubicBezTo>
                  <a:pt x="45" y="18"/>
                  <a:pt x="45" y="18"/>
                  <a:pt x="45" y="18"/>
                </a:cubicBezTo>
                <a:cubicBezTo>
                  <a:pt x="45" y="18"/>
                  <a:pt x="45" y="18"/>
                  <a:pt x="45" y="18"/>
                </a:cubicBezTo>
                <a:cubicBezTo>
                  <a:pt x="45" y="18"/>
                  <a:pt x="45" y="18"/>
                  <a:pt x="45" y="18"/>
                </a:cubicBezTo>
                <a:cubicBezTo>
                  <a:pt x="45" y="18"/>
                  <a:pt x="45" y="18"/>
                  <a:pt x="45" y="18"/>
                </a:cubicBezTo>
                <a:cubicBezTo>
                  <a:pt x="45" y="18"/>
                  <a:pt x="45" y="18"/>
                  <a:pt x="45" y="18"/>
                </a:cubicBezTo>
                <a:cubicBezTo>
                  <a:pt x="45" y="18"/>
                  <a:pt x="45" y="18"/>
                  <a:pt x="45" y="18"/>
                </a:cubicBezTo>
                <a:cubicBezTo>
                  <a:pt x="45" y="18"/>
                  <a:pt x="45" y="18"/>
                  <a:pt x="45" y="18"/>
                </a:cubicBezTo>
                <a:cubicBezTo>
                  <a:pt x="45" y="18"/>
                  <a:pt x="45" y="18"/>
                  <a:pt x="45" y="18"/>
                </a:cubicBezTo>
                <a:close/>
                <a:moveTo>
                  <a:pt x="41" y="20"/>
                </a:moveTo>
                <a:cubicBezTo>
                  <a:pt x="41" y="20"/>
                  <a:pt x="41" y="20"/>
                  <a:pt x="41" y="20"/>
                </a:cubicBezTo>
                <a:cubicBezTo>
                  <a:pt x="41" y="20"/>
                  <a:pt x="41" y="20"/>
                  <a:pt x="41" y="20"/>
                </a:cubicBezTo>
                <a:cubicBezTo>
                  <a:pt x="41" y="20"/>
                  <a:pt x="41" y="20"/>
                  <a:pt x="41" y="20"/>
                </a:cubicBezTo>
                <a:cubicBezTo>
                  <a:pt x="41" y="20"/>
                  <a:pt x="41" y="20"/>
                  <a:pt x="41" y="20"/>
                </a:cubicBezTo>
                <a:cubicBezTo>
                  <a:pt x="41" y="20"/>
                  <a:pt x="41" y="20"/>
                  <a:pt x="41" y="20"/>
                </a:cubicBezTo>
                <a:cubicBezTo>
                  <a:pt x="41" y="20"/>
                  <a:pt x="41" y="20"/>
                  <a:pt x="41" y="20"/>
                </a:cubicBezTo>
                <a:cubicBezTo>
                  <a:pt x="41" y="20"/>
                  <a:pt x="41" y="20"/>
                  <a:pt x="41" y="20"/>
                </a:cubicBezTo>
                <a:close/>
                <a:moveTo>
                  <a:pt x="44" y="18"/>
                </a:moveTo>
                <a:cubicBezTo>
                  <a:pt x="44" y="18"/>
                  <a:pt x="44" y="18"/>
                  <a:pt x="44" y="18"/>
                </a:cubicBezTo>
                <a:cubicBezTo>
                  <a:pt x="44" y="18"/>
                  <a:pt x="44" y="18"/>
                  <a:pt x="44" y="18"/>
                </a:cubicBezTo>
                <a:cubicBezTo>
                  <a:pt x="44" y="18"/>
                  <a:pt x="44" y="18"/>
                  <a:pt x="44" y="18"/>
                </a:cubicBezTo>
                <a:cubicBezTo>
                  <a:pt x="44" y="18"/>
                  <a:pt x="44" y="19"/>
                  <a:pt x="44" y="18"/>
                </a:cubicBezTo>
                <a:cubicBezTo>
                  <a:pt x="44" y="18"/>
                  <a:pt x="44" y="18"/>
                  <a:pt x="44" y="18"/>
                </a:cubicBezTo>
                <a:cubicBezTo>
                  <a:pt x="44" y="18"/>
                  <a:pt x="44" y="18"/>
                  <a:pt x="44" y="18"/>
                </a:cubicBezTo>
                <a:cubicBezTo>
                  <a:pt x="44" y="18"/>
                  <a:pt x="44" y="18"/>
                  <a:pt x="44" y="18"/>
                </a:cubicBezTo>
                <a:cubicBezTo>
                  <a:pt x="44" y="18"/>
                  <a:pt x="44" y="18"/>
                  <a:pt x="44" y="18"/>
                </a:cubicBezTo>
                <a:cubicBezTo>
                  <a:pt x="44" y="18"/>
                  <a:pt x="44" y="19"/>
                  <a:pt x="44" y="19"/>
                </a:cubicBezTo>
                <a:cubicBezTo>
                  <a:pt x="44" y="19"/>
                  <a:pt x="44" y="18"/>
                  <a:pt x="44" y="18"/>
                </a:cubicBezTo>
                <a:cubicBezTo>
                  <a:pt x="44" y="18"/>
                  <a:pt x="44" y="18"/>
                  <a:pt x="44" y="18"/>
                </a:cubicBezTo>
                <a:cubicBezTo>
                  <a:pt x="44" y="18"/>
                  <a:pt x="44" y="18"/>
                  <a:pt x="44" y="18"/>
                </a:cubicBezTo>
                <a:cubicBezTo>
                  <a:pt x="44" y="18"/>
                  <a:pt x="44" y="18"/>
                  <a:pt x="44" y="18"/>
                </a:cubicBezTo>
                <a:cubicBezTo>
                  <a:pt x="44" y="18"/>
                  <a:pt x="44" y="18"/>
                  <a:pt x="44" y="18"/>
                </a:cubicBezTo>
                <a:cubicBezTo>
                  <a:pt x="44" y="18"/>
                  <a:pt x="44" y="18"/>
                  <a:pt x="44" y="18"/>
                </a:cubicBezTo>
                <a:cubicBezTo>
                  <a:pt x="44" y="18"/>
                  <a:pt x="44" y="18"/>
                  <a:pt x="44" y="18"/>
                </a:cubicBezTo>
                <a:cubicBezTo>
                  <a:pt x="44" y="18"/>
                  <a:pt x="44" y="18"/>
                  <a:pt x="44" y="18"/>
                </a:cubicBezTo>
                <a:cubicBezTo>
                  <a:pt x="44" y="18"/>
                  <a:pt x="44" y="18"/>
                  <a:pt x="44" y="18"/>
                </a:cubicBezTo>
                <a:cubicBezTo>
                  <a:pt x="44" y="18"/>
                  <a:pt x="44" y="18"/>
                  <a:pt x="44" y="18"/>
                </a:cubicBezTo>
                <a:cubicBezTo>
                  <a:pt x="44" y="18"/>
                  <a:pt x="44" y="18"/>
                  <a:pt x="44" y="18"/>
                </a:cubicBezTo>
                <a:cubicBezTo>
                  <a:pt x="44" y="18"/>
                  <a:pt x="44" y="18"/>
                  <a:pt x="44" y="18"/>
                </a:cubicBezTo>
                <a:cubicBezTo>
                  <a:pt x="44" y="18"/>
                  <a:pt x="44" y="18"/>
                  <a:pt x="44" y="18"/>
                </a:cubicBezTo>
                <a:cubicBezTo>
                  <a:pt x="44" y="18"/>
                  <a:pt x="44" y="18"/>
                  <a:pt x="44" y="18"/>
                </a:cubicBezTo>
                <a:cubicBezTo>
                  <a:pt x="44" y="18"/>
                  <a:pt x="44" y="18"/>
                  <a:pt x="44" y="18"/>
                </a:cubicBezTo>
                <a:cubicBezTo>
                  <a:pt x="44" y="18"/>
                  <a:pt x="44" y="18"/>
                  <a:pt x="44" y="18"/>
                </a:cubicBezTo>
                <a:cubicBezTo>
                  <a:pt x="45" y="18"/>
                  <a:pt x="45" y="18"/>
                  <a:pt x="45" y="18"/>
                </a:cubicBezTo>
                <a:cubicBezTo>
                  <a:pt x="45" y="18"/>
                  <a:pt x="45" y="18"/>
                  <a:pt x="45" y="18"/>
                </a:cubicBezTo>
                <a:cubicBezTo>
                  <a:pt x="45" y="18"/>
                  <a:pt x="45" y="18"/>
                  <a:pt x="45" y="18"/>
                </a:cubicBezTo>
                <a:cubicBezTo>
                  <a:pt x="45" y="18"/>
                  <a:pt x="45" y="18"/>
                  <a:pt x="45" y="18"/>
                </a:cubicBezTo>
                <a:cubicBezTo>
                  <a:pt x="45" y="18"/>
                  <a:pt x="45" y="18"/>
                  <a:pt x="45" y="18"/>
                </a:cubicBezTo>
                <a:cubicBezTo>
                  <a:pt x="45" y="18"/>
                  <a:pt x="45" y="18"/>
                  <a:pt x="45" y="18"/>
                </a:cubicBezTo>
                <a:cubicBezTo>
                  <a:pt x="45" y="18"/>
                  <a:pt x="45" y="18"/>
                  <a:pt x="45" y="18"/>
                </a:cubicBezTo>
                <a:cubicBezTo>
                  <a:pt x="45" y="18"/>
                  <a:pt x="45" y="18"/>
                  <a:pt x="45" y="18"/>
                </a:cubicBezTo>
                <a:cubicBezTo>
                  <a:pt x="45" y="18"/>
                  <a:pt x="45" y="18"/>
                  <a:pt x="45" y="18"/>
                </a:cubicBezTo>
                <a:cubicBezTo>
                  <a:pt x="45" y="18"/>
                  <a:pt x="45" y="18"/>
                  <a:pt x="45" y="18"/>
                </a:cubicBezTo>
                <a:cubicBezTo>
                  <a:pt x="45" y="18"/>
                  <a:pt x="45" y="18"/>
                  <a:pt x="45" y="18"/>
                </a:cubicBezTo>
                <a:cubicBezTo>
                  <a:pt x="45" y="18"/>
                  <a:pt x="45" y="18"/>
                  <a:pt x="45" y="18"/>
                </a:cubicBezTo>
                <a:cubicBezTo>
                  <a:pt x="45" y="18"/>
                  <a:pt x="45" y="18"/>
                  <a:pt x="44" y="18"/>
                </a:cubicBezTo>
                <a:cubicBezTo>
                  <a:pt x="44" y="18"/>
                  <a:pt x="44" y="18"/>
                  <a:pt x="44" y="18"/>
                </a:cubicBezTo>
                <a:cubicBezTo>
                  <a:pt x="44" y="18"/>
                  <a:pt x="44" y="18"/>
                  <a:pt x="44" y="18"/>
                </a:cubicBezTo>
                <a:cubicBezTo>
                  <a:pt x="44" y="18"/>
                  <a:pt x="44" y="18"/>
                  <a:pt x="44" y="18"/>
                </a:cubicBezTo>
                <a:cubicBezTo>
                  <a:pt x="44" y="18"/>
                  <a:pt x="44" y="18"/>
                  <a:pt x="44" y="18"/>
                </a:cubicBezTo>
                <a:cubicBezTo>
                  <a:pt x="44" y="18"/>
                  <a:pt x="44" y="18"/>
                  <a:pt x="44" y="18"/>
                </a:cubicBezTo>
                <a:cubicBezTo>
                  <a:pt x="44" y="18"/>
                  <a:pt x="44" y="18"/>
                  <a:pt x="44" y="18"/>
                </a:cubicBezTo>
                <a:cubicBezTo>
                  <a:pt x="44" y="18"/>
                  <a:pt x="44" y="18"/>
                  <a:pt x="44" y="18"/>
                </a:cubicBezTo>
                <a:cubicBezTo>
                  <a:pt x="44" y="18"/>
                  <a:pt x="44" y="18"/>
                  <a:pt x="44" y="18"/>
                </a:cubicBezTo>
                <a:cubicBezTo>
                  <a:pt x="44" y="18"/>
                  <a:pt x="44" y="18"/>
                  <a:pt x="44" y="18"/>
                </a:cubicBezTo>
                <a:cubicBezTo>
                  <a:pt x="44" y="18"/>
                  <a:pt x="44" y="18"/>
                  <a:pt x="44" y="18"/>
                </a:cubicBezTo>
                <a:cubicBezTo>
                  <a:pt x="44" y="18"/>
                  <a:pt x="44" y="18"/>
                  <a:pt x="44" y="18"/>
                </a:cubicBezTo>
                <a:cubicBezTo>
                  <a:pt x="44" y="18"/>
                  <a:pt x="44" y="18"/>
                  <a:pt x="44" y="18"/>
                </a:cubicBezTo>
                <a:cubicBezTo>
                  <a:pt x="44" y="18"/>
                  <a:pt x="44" y="18"/>
                  <a:pt x="44" y="18"/>
                </a:cubicBezTo>
                <a:close/>
                <a:moveTo>
                  <a:pt x="40" y="27"/>
                </a:move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lose/>
                <a:moveTo>
                  <a:pt x="40" y="27"/>
                </a:move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lose/>
                <a:moveTo>
                  <a:pt x="40" y="27"/>
                </a:move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lose/>
                <a:moveTo>
                  <a:pt x="42" y="25"/>
                </a:moveTo>
                <a:cubicBezTo>
                  <a:pt x="42" y="25"/>
                  <a:pt x="42" y="25"/>
                  <a:pt x="42" y="25"/>
                </a:cubicBezTo>
                <a:cubicBezTo>
                  <a:pt x="42" y="25"/>
                  <a:pt x="42" y="25"/>
                  <a:pt x="42" y="25"/>
                </a:cubicBezTo>
                <a:cubicBezTo>
                  <a:pt x="42" y="25"/>
                  <a:pt x="42" y="25"/>
                  <a:pt x="42" y="25"/>
                </a:cubicBezTo>
                <a:cubicBezTo>
                  <a:pt x="42" y="24"/>
                  <a:pt x="42" y="24"/>
                  <a:pt x="42" y="24"/>
                </a:cubicBezTo>
                <a:cubicBezTo>
                  <a:pt x="42" y="24"/>
                  <a:pt x="42" y="24"/>
                  <a:pt x="42" y="24"/>
                </a:cubicBezTo>
                <a:cubicBezTo>
                  <a:pt x="42" y="24"/>
                  <a:pt x="42" y="24"/>
                  <a:pt x="42" y="24"/>
                </a:cubicBezTo>
                <a:cubicBezTo>
                  <a:pt x="42" y="24"/>
                  <a:pt x="42" y="24"/>
                  <a:pt x="42" y="24"/>
                </a:cubicBezTo>
                <a:cubicBezTo>
                  <a:pt x="42" y="24"/>
                  <a:pt x="42" y="24"/>
                  <a:pt x="42" y="24"/>
                </a:cubicBezTo>
                <a:cubicBezTo>
                  <a:pt x="42" y="24"/>
                  <a:pt x="42" y="24"/>
                  <a:pt x="42" y="24"/>
                </a:cubicBezTo>
                <a:cubicBezTo>
                  <a:pt x="42" y="24"/>
                  <a:pt x="42" y="24"/>
                  <a:pt x="42" y="24"/>
                </a:cubicBezTo>
                <a:cubicBezTo>
                  <a:pt x="42" y="24"/>
                  <a:pt x="42" y="24"/>
                  <a:pt x="42" y="24"/>
                </a:cubicBezTo>
                <a:cubicBezTo>
                  <a:pt x="42" y="24"/>
                  <a:pt x="42" y="24"/>
                  <a:pt x="42" y="24"/>
                </a:cubicBezTo>
                <a:cubicBezTo>
                  <a:pt x="42" y="24"/>
                  <a:pt x="42" y="25"/>
                  <a:pt x="42" y="25"/>
                </a:cubicBezTo>
                <a:cubicBezTo>
                  <a:pt x="42" y="25"/>
                  <a:pt x="42" y="25"/>
                  <a:pt x="42" y="25"/>
                </a:cubicBezTo>
                <a:close/>
                <a:moveTo>
                  <a:pt x="39" y="28"/>
                </a:moveTo>
                <a:cubicBezTo>
                  <a:pt x="39" y="28"/>
                  <a:pt x="39" y="28"/>
                  <a:pt x="39" y="28"/>
                </a:cubicBezTo>
                <a:cubicBezTo>
                  <a:pt x="39" y="28"/>
                  <a:pt x="39" y="28"/>
                  <a:pt x="39" y="28"/>
                </a:cubicBezTo>
                <a:cubicBezTo>
                  <a:pt x="39" y="28"/>
                  <a:pt x="39" y="28"/>
                  <a:pt x="39" y="28"/>
                </a:cubicBezTo>
                <a:cubicBezTo>
                  <a:pt x="39" y="28"/>
                  <a:pt x="39" y="28"/>
                  <a:pt x="39" y="28"/>
                </a:cubicBezTo>
                <a:cubicBezTo>
                  <a:pt x="39" y="28"/>
                  <a:pt x="39" y="28"/>
                  <a:pt x="39" y="28"/>
                </a:cubicBezTo>
                <a:cubicBezTo>
                  <a:pt x="39" y="28"/>
                  <a:pt x="39" y="28"/>
                  <a:pt x="39" y="28"/>
                </a:cubicBezTo>
                <a:cubicBezTo>
                  <a:pt x="39" y="28"/>
                  <a:pt x="39" y="28"/>
                  <a:pt x="39" y="28"/>
                </a:cubicBezTo>
                <a:cubicBezTo>
                  <a:pt x="39" y="28"/>
                  <a:pt x="39" y="28"/>
                  <a:pt x="39" y="28"/>
                </a:cubicBezTo>
                <a:cubicBezTo>
                  <a:pt x="39" y="28"/>
                  <a:pt x="39" y="28"/>
                  <a:pt x="39" y="28"/>
                </a:cubicBezTo>
                <a:cubicBezTo>
                  <a:pt x="39" y="28"/>
                  <a:pt x="39" y="28"/>
                  <a:pt x="39" y="28"/>
                </a:cubicBezTo>
                <a:cubicBezTo>
                  <a:pt x="39" y="28"/>
                  <a:pt x="39" y="28"/>
                  <a:pt x="39" y="28"/>
                </a:cubicBezTo>
                <a:cubicBezTo>
                  <a:pt x="39" y="28"/>
                  <a:pt x="39" y="28"/>
                  <a:pt x="39" y="28"/>
                </a:cubicBezTo>
                <a:close/>
                <a:moveTo>
                  <a:pt x="39" y="20"/>
                </a:moveTo>
                <a:cubicBezTo>
                  <a:pt x="39" y="20"/>
                  <a:pt x="39" y="20"/>
                  <a:pt x="39" y="20"/>
                </a:cubicBezTo>
                <a:cubicBezTo>
                  <a:pt x="39" y="20"/>
                  <a:pt x="39" y="20"/>
                  <a:pt x="39" y="20"/>
                </a:cubicBezTo>
                <a:cubicBezTo>
                  <a:pt x="39" y="20"/>
                  <a:pt x="39" y="20"/>
                  <a:pt x="39" y="20"/>
                </a:cubicBezTo>
                <a:cubicBezTo>
                  <a:pt x="39" y="20"/>
                  <a:pt x="39" y="20"/>
                  <a:pt x="39" y="20"/>
                </a:cubicBezTo>
                <a:cubicBezTo>
                  <a:pt x="39" y="20"/>
                  <a:pt x="39" y="20"/>
                  <a:pt x="39" y="20"/>
                </a:cubicBezTo>
                <a:cubicBezTo>
                  <a:pt x="39" y="20"/>
                  <a:pt x="39" y="20"/>
                  <a:pt x="39" y="20"/>
                </a:cubicBezTo>
                <a:cubicBezTo>
                  <a:pt x="39" y="20"/>
                  <a:pt x="39" y="20"/>
                  <a:pt x="39" y="20"/>
                </a:cubicBezTo>
                <a:cubicBezTo>
                  <a:pt x="39" y="20"/>
                  <a:pt x="39" y="20"/>
                  <a:pt x="39" y="20"/>
                </a:cubicBezTo>
                <a:cubicBezTo>
                  <a:pt x="39" y="20"/>
                  <a:pt x="39" y="20"/>
                  <a:pt x="39" y="20"/>
                </a:cubicBezTo>
                <a:cubicBezTo>
                  <a:pt x="39" y="20"/>
                  <a:pt x="39" y="20"/>
                  <a:pt x="39" y="20"/>
                </a:cubicBezTo>
                <a:cubicBezTo>
                  <a:pt x="39" y="20"/>
                  <a:pt x="39" y="20"/>
                  <a:pt x="39" y="20"/>
                </a:cubicBezTo>
                <a:cubicBezTo>
                  <a:pt x="39" y="20"/>
                  <a:pt x="39" y="20"/>
                  <a:pt x="39" y="20"/>
                </a:cubicBezTo>
                <a:cubicBezTo>
                  <a:pt x="39" y="20"/>
                  <a:pt x="39" y="20"/>
                  <a:pt x="39" y="20"/>
                </a:cubicBezTo>
                <a:cubicBezTo>
                  <a:pt x="39" y="20"/>
                  <a:pt x="39" y="20"/>
                  <a:pt x="39" y="20"/>
                </a:cubicBezTo>
                <a:cubicBezTo>
                  <a:pt x="39" y="20"/>
                  <a:pt x="39" y="20"/>
                  <a:pt x="39" y="20"/>
                </a:cubicBezTo>
                <a:cubicBezTo>
                  <a:pt x="39" y="20"/>
                  <a:pt x="39" y="20"/>
                  <a:pt x="39" y="20"/>
                </a:cubicBezTo>
                <a:cubicBezTo>
                  <a:pt x="39" y="20"/>
                  <a:pt x="39" y="20"/>
                  <a:pt x="39" y="20"/>
                </a:cubicBezTo>
                <a:cubicBezTo>
                  <a:pt x="39" y="20"/>
                  <a:pt x="39" y="20"/>
                  <a:pt x="39" y="20"/>
                </a:cubicBezTo>
                <a:cubicBezTo>
                  <a:pt x="39" y="20"/>
                  <a:pt x="39" y="20"/>
                  <a:pt x="39" y="20"/>
                </a:cubicBezTo>
                <a:cubicBezTo>
                  <a:pt x="39" y="20"/>
                  <a:pt x="39" y="20"/>
                  <a:pt x="39" y="20"/>
                </a:cubicBezTo>
                <a:cubicBezTo>
                  <a:pt x="39" y="20"/>
                  <a:pt x="39" y="20"/>
                  <a:pt x="39" y="20"/>
                </a:cubicBezTo>
                <a:cubicBezTo>
                  <a:pt x="39" y="20"/>
                  <a:pt x="39" y="20"/>
                  <a:pt x="39" y="20"/>
                </a:cubicBezTo>
                <a:cubicBezTo>
                  <a:pt x="39" y="20"/>
                  <a:pt x="39" y="20"/>
                  <a:pt x="39" y="20"/>
                </a:cubicBezTo>
                <a:cubicBezTo>
                  <a:pt x="39" y="20"/>
                  <a:pt x="39" y="20"/>
                  <a:pt x="39" y="20"/>
                </a:cubicBezTo>
                <a:cubicBezTo>
                  <a:pt x="39" y="20"/>
                  <a:pt x="39" y="20"/>
                  <a:pt x="39" y="20"/>
                </a:cubicBezTo>
                <a:cubicBezTo>
                  <a:pt x="39" y="20"/>
                  <a:pt x="39" y="20"/>
                  <a:pt x="39" y="20"/>
                </a:cubicBezTo>
                <a:cubicBezTo>
                  <a:pt x="39" y="20"/>
                  <a:pt x="39" y="20"/>
                  <a:pt x="39" y="20"/>
                </a:cubicBezTo>
                <a:cubicBezTo>
                  <a:pt x="39" y="20"/>
                  <a:pt x="39" y="20"/>
                  <a:pt x="39" y="20"/>
                </a:cubicBezTo>
                <a:cubicBezTo>
                  <a:pt x="39" y="20"/>
                  <a:pt x="39" y="20"/>
                  <a:pt x="39" y="20"/>
                </a:cubicBezTo>
                <a:cubicBezTo>
                  <a:pt x="39" y="20"/>
                  <a:pt x="39" y="20"/>
                  <a:pt x="39" y="20"/>
                </a:cubicBezTo>
                <a:cubicBezTo>
                  <a:pt x="39" y="20"/>
                  <a:pt x="39" y="20"/>
                  <a:pt x="39" y="20"/>
                </a:cubicBezTo>
                <a:cubicBezTo>
                  <a:pt x="39" y="20"/>
                  <a:pt x="39" y="20"/>
                  <a:pt x="39" y="20"/>
                </a:cubicBezTo>
                <a:cubicBezTo>
                  <a:pt x="39" y="20"/>
                  <a:pt x="39" y="20"/>
                  <a:pt x="39" y="20"/>
                </a:cubicBezTo>
                <a:cubicBezTo>
                  <a:pt x="39" y="20"/>
                  <a:pt x="39" y="20"/>
                  <a:pt x="39" y="20"/>
                </a:cubicBezTo>
                <a:cubicBezTo>
                  <a:pt x="39" y="20"/>
                  <a:pt x="40" y="20"/>
                  <a:pt x="40" y="20"/>
                </a:cubicBezTo>
                <a:cubicBezTo>
                  <a:pt x="40" y="20"/>
                  <a:pt x="40" y="20"/>
                  <a:pt x="39" y="20"/>
                </a:cubicBezTo>
                <a:cubicBezTo>
                  <a:pt x="39" y="20"/>
                  <a:pt x="39" y="20"/>
                  <a:pt x="39" y="20"/>
                </a:cubicBezTo>
                <a:cubicBezTo>
                  <a:pt x="40" y="20"/>
                  <a:pt x="40" y="20"/>
                  <a:pt x="40" y="20"/>
                </a:cubicBezTo>
                <a:cubicBezTo>
                  <a:pt x="40" y="20"/>
                  <a:pt x="40" y="20"/>
                  <a:pt x="40" y="20"/>
                </a:cubicBezTo>
                <a:cubicBezTo>
                  <a:pt x="40" y="20"/>
                  <a:pt x="40" y="20"/>
                  <a:pt x="40" y="20"/>
                </a:cubicBezTo>
                <a:cubicBezTo>
                  <a:pt x="40" y="20"/>
                  <a:pt x="40" y="20"/>
                  <a:pt x="40" y="20"/>
                </a:cubicBezTo>
                <a:cubicBezTo>
                  <a:pt x="40" y="20"/>
                  <a:pt x="40" y="20"/>
                  <a:pt x="40" y="20"/>
                </a:cubicBezTo>
                <a:cubicBezTo>
                  <a:pt x="40" y="20"/>
                  <a:pt x="40" y="20"/>
                  <a:pt x="40" y="20"/>
                </a:cubicBezTo>
                <a:cubicBezTo>
                  <a:pt x="40" y="20"/>
                  <a:pt x="40" y="20"/>
                  <a:pt x="40" y="20"/>
                </a:cubicBezTo>
                <a:cubicBezTo>
                  <a:pt x="40" y="20"/>
                  <a:pt x="40" y="20"/>
                  <a:pt x="40" y="20"/>
                </a:cubicBezTo>
                <a:cubicBezTo>
                  <a:pt x="40" y="20"/>
                  <a:pt x="40" y="20"/>
                  <a:pt x="40" y="20"/>
                </a:cubicBezTo>
                <a:cubicBezTo>
                  <a:pt x="40" y="20"/>
                  <a:pt x="40" y="20"/>
                  <a:pt x="40" y="20"/>
                </a:cubicBezTo>
                <a:cubicBezTo>
                  <a:pt x="40" y="20"/>
                  <a:pt x="40" y="20"/>
                  <a:pt x="40" y="20"/>
                </a:cubicBezTo>
                <a:cubicBezTo>
                  <a:pt x="40" y="20"/>
                  <a:pt x="40" y="20"/>
                  <a:pt x="40" y="20"/>
                </a:cubicBezTo>
                <a:cubicBezTo>
                  <a:pt x="40" y="20"/>
                  <a:pt x="40" y="20"/>
                  <a:pt x="40" y="20"/>
                </a:cubicBezTo>
                <a:cubicBezTo>
                  <a:pt x="40" y="20"/>
                  <a:pt x="40" y="20"/>
                  <a:pt x="40" y="20"/>
                </a:cubicBezTo>
                <a:cubicBezTo>
                  <a:pt x="40" y="20"/>
                  <a:pt x="40" y="20"/>
                  <a:pt x="40" y="20"/>
                </a:cubicBezTo>
                <a:cubicBezTo>
                  <a:pt x="40" y="20"/>
                  <a:pt x="40" y="20"/>
                  <a:pt x="40" y="20"/>
                </a:cubicBezTo>
                <a:cubicBezTo>
                  <a:pt x="40" y="20"/>
                  <a:pt x="40" y="20"/>
                  <a:pt x="40" y="20"/>
                </a:cubicBezTo>
                <a:cubicBezTo>
                  <a:pt x="40" y="20"/>
                  <a:pt x="40" y="20"/>
                  <a:pt x="40" y="20"/>
                </a:cubicBezTo>
                <a:cubicBezTo>
                  <a:pt x="40" y="20"/>
                  <a:pt x="40" y="20"/>
                  <a:pt x="40" y="20"/>
                </a:cubicBezTo>
                <a:cubicBezTo>
                  <a:pt x="40" y="20"/>
                  <a:pt x="40" y="20"/>
                  <a:pt x="40" y="20"/>
                </a:cubicBezTo>
                <a:cubicBezTo>
                  <a:pt x="40" y="20"/>
                  <a:pt x="40" y="20"/>
                  <a:pt x="40" y="20"/>
                </a:cubicBezTo>
                <a:cubicBezTo>
                  <a:pt x="40" y="20"/>
                  <a:pt x="40" y="20"/>
                  <a:pt x="40" y="20"/>
                </a:cubicBezTo>
                <a:cubicBezTo>
                  <a:pt x="40" y="20"/>
                  <a:pt x="40" y="20"/>
                  <a:pt x="40" y="20"/>
                </a:cubicBezTo>
                <a:cubicBezTo>
                  <a:pt x="40" y="20"/>
                  <a:pt x="40" y="20"/>
                  <a:pt x="40" y="20"/>
                </a:cubicBezTo>
                <a:cubicBezTo>
                  <a:pt x="40" y="20"/>
                  <a:pt x="40" y="20"/>
                  <a:pt x="40" y="20"/>
                </a:cubicBezTo>
                <a:cubicBezTo>
                  <a:pt x="40" y="20"/>
                  <a:pt x="40" y="20"/>
                  <a:pt x="40" y="20"/>
                </a:cubicBezTo>
                <a:cubicBezTo>
                  <a:pt x="40" y="20"/>
                  <a:pt x="40" y="20"/>
                  <a:pt x="40" y="20"/>
                </a:cubicBezTo>
                <a:cubicBezTo>
                  <a:pt x="40" y="20"/>
                  <a:pt x="40" y="20"/>
                  <a:pt x="40" y="20"/>
                </a:cubicBezTo>
                <a:cubicBezTo>
                  <a:pt x="40" y="20"/>
                  <a:pt x="40" y="20"/>
                  <a:pt x="40" y="20"/>
                </a:cubicBezTo>
                <a:cubicBezTo>
                  <a:pt x="40" y="20"/>
                  <a:pt x="40" y="20"/>
                  <a:pt x="40" y="20"/>
                </a:cubicBezTo>
                <a:cubicBezTo>
                  <a:pt x="40" y="20"/>
                  <a:pt x="40" y="20"/>
                  <a:pt x="40" y="20"/>
                </a:cubicBezTo>
                <a:cubicBezTo>
                  <a:pt x="40" y="20"/>
                  <a:pt x="40" y="20"/>
                  <a:pt x="40" y="20"/>
                </a:cubicBezTo>
                <a:cubicBezTo>
                  <a:pt x="40" y="20"/>
                  <a:pt x="40" y="20"/>
                  <a:pt x="40" y="20"/>
                </a:cubicBezTo>
                <a:cubicBezTo>
                  <a:pt x="40" y="20"/>
                  <a:pt x="40" y="20"/>
                  <a:pt x="40" y="20"/>
                </a:cubicBezTo>
                <a:cubicBezTo>
                  <a:pt x="40" y="20"/>
                  <a:pt x="40" y="20"/>
                  <a:pt x="40" y="20"/>
                </a:cubicBezTo>
                <a:cubicBezTo>
                  <a:pt x="40" y="20"/>
                  <a:pt x="40" y="20"/>
                  <a:pt x="40" y="20"/>
                </a:cubicBezTo>
                <a:cubicBezTo>
                  <a:pt x="40" y="20"/>
                  <a:pt x="40" y="20"/>
                  <a:pt x="40" y="21"/>
                </a:cubicBezTo>
                <a:cubicBezTo>
                  <a:pt x="40" y="21"/>
                  <a:pt x="40" y="21"/>
                  <a:pt x="40" y="21"/>
                </a:cubicBezTo>
                <a:cubicBezTo>
                  <a:pt x="40" y="21"/>
                  <a:pt x="40" y="21"/>
                  <a:pt x="40" y="21"/>
                </a:cubicBezTo>
                <a:cubicBezTo>
                  <a:pt x="40" y="21"/>
                  <a:pt x="40" y="21"/>
                  <a:pt x="40" y="21"/>
                </a:cubicBezTo>
                <a:cubicBezTo>
                  <a:pt x="40" y="21"/>
                  <a:pt x="40" y="21"/>
                  <a:pt x="40" y="21"/>
                </a:cubicBezTo>
                <a:cubicBezTo>
                  <a:pt x="40" y="21"/>
                  <a:pt x="40" y="21"/>
                  <a:pt x="40" y="21"/>
                </a:cubicBezTo>
                <a:cubicBezTo>
                  <a:pt x="40" y="21"/>
                  <a:pt x="40" y="21"/>
                  <a:pt x="40" y="21"/>
                </a:cubicBezTo>
                <a:cubicBezTo>
                  <a:pt x="40" y="21"/>
                  <a:pt x="40" y="21"/>
                  <a:pt x="40" y="21"/>
                </a:cubicBezTo>
                <a:cubicBezTo>
                  <a:pt x="40" y="21"/>
                  <a:pt x="40" y="21"/>
                  <a:pt x="40" y="21"/>
                </a:cubicBezTo>
                <a:cubicBezTo>
                  <a:pt x="40" y="21"/>
                  <a:pt x="40" y="21"/>
                  <a:pt x="40" y="21"/>
                </a:cubicBezTo>
                <a:cubicBezTo>
                  <a:pt x="40" y="21"/>
                  <a:pt x="40" y="21"/>
                  <a:pt x="40" y="21"/>
                </a:cubicBezTo>
                <a:cubicBezTo>
                  <a:pt x="40" y="21"/>
                  <a:pt x="40" y="21"/>
                  <a:pt x="40" y="21"/>
                </a:cubicBezTo>
                <a:cubicBezTo>
                  <a:pt x="40" y="21"/>
                  <a:pt x="40" y="21"/>
                  <a:pt x="40" y="21"/>
                </a:cubicBezTo>
                <a:cubicBezTo>
                  <a:pt x="40" y="21"/>
                  <a:pt x="40" y="21"/>
                  <a:pt x="40" y="21"/>
                </a:cubicBezTo>
                <a:cubicBezTo>
                  <a:pt x="40" y="21"/>
                  <a:pt x="40" y="21"/>
                  <a:pt x="40" y="21"/>
                </a:cubicBezTo>
                <a:cubicBezTo>
                  <a:pt x="40" y="21"/>
                  <a:pt x="40" y="21"/>
                  <a:pt x="40" y="21"/>
                </a:cubicBezTo>
                <a:cubicBezTo>
                  <a:pt x="40" y="21"/>
                  <a:pt x="40" y="21"/>
                  <a:pt x="40" y="21"/>
                </a:cubicBezTo>
                <a:cubicBezTo>
                  <a:pt x="40" y="21"/>
                  <a:pt x="40" y="21"/>
                  <a:pt x="40" y="21"/>
                </a:cubicBezTo>
                <a:cubicBezTo>
                  <a:pt x="40" y="21"/>
                  <a:pt x="40" y="21"/>
                  <a:pt x="40" y="21"/>
                </a:cubicBezTo>
                <a:cubicBezTo>
                  <a:pt x="40" y="21"/>
                  <a:pt x="40" y="21"/>
                  <a:pt x="40" y="21"/>
                </a:cubicBezTo>
                <a:cubicBezTo>
                  <a:pt x="40" y="21"/>
                  <a:pt x="40" y="21"/>
                  <a:pt x="40" y="21"/>
                </a:cubicBezTo>
                <a:cubicBezTo>
                  <a:pt x="40" y="21"/>
                  <a:pt x="40" y="21"/>
                  <a:pt x="40" y="21"/>
                </a:cubicBezTo>
                <a:cubicBezTo>
                  <a:pt x="40" y="21"/>
                  <a:pt x="40" y="21"/>
                  <a:pt x="40" y="21"/>
                </a:cubicBezTo>
                <a:cubicBezTo>
                  <a:pt x="40" y="21"/>
                  <a:pt x="40" y="21"/>
                  <a:pt x="40" y="21"/>
                </a:cubicBezTo>
                <a:cubicBezTo>
                  <a:pt x="40" y="21"/>
                  <a:pt x="40" y="21"/>
                  <a:pt x="40" y="21"/>
                </a:cubicBezTo>
                <a:cubicBezTo>
                  <a:pt x="40" y="21"/>
                  <a:pt x="40" y="21"/>
                  <a:pt x="40" y="21"/>
                </a:cubicBezTo>
                <a:cubicBezTo>
                  <a:pt x="40" y="21"/>
                  <a:pt x="40" y="21"/>
                  <a:pt x="40" y="21"/>
                </a:cubicBezTo>
                <a:cubicBezTo>
                  <a:pt x="40" y="21"/>
                  <a:pt x="40" y="21"/>
                  <a:pt x="40" y="21"/>
                </a:cubicBezTo>
                <a:cubicBezTo>
                  <a:pt x="40" y="21"/>
                  <a:pt x="40" y="21"/>
                  <a:pt x="40" y="21"/>
                </a:cubicBezTo>
                <a:cubicBezTo>
                  <a:pt x="40" y="21"/>
                  <a:pt x="40" y="21"/>
                  <a:pt x="40" y="21"/>
                </a:cubicBezTo>
                <a:cubicBezTo>
                  <a:pt x="40" y="21"/>
                  <a:pt x="40" y="21"/>
                  <a:pt x="40" y="21"/>
                </a:cubicBezTo>
                <a:cubicBezTo>
                  <a:pt x="40" y="21"/>
                  <a:pt x="40" y="21"/>
                  <a:pt x="40" y="21"/>
                </a:cubicBezTo>
                <a:cubicBezTo>
                  <a:pt x="40" y="21"/>
                  <a:pt x="40" y="21"/>
                  <a:pt x="40" y="21"/>
                </a:cubicBezTo>
                <a:cubicBezTo>
                  <a:pt x="40" y="21"/>
                  <a:pt x="40" y="21"/>
                  <a:pt x="40" y="21"/>
                </a:cubicBezTo>
                <a:cubicBezTo>
                  <a:pt x="40" y="21"/>
                  <a:pt x="40" y="21"/>
                  <a:pt x="40" y="21"/>
                </a:cubicBezTo>
                <a:cubicBezTo>
                  <a:pt x="40" y="21"/>
                  <a:pt x="40" y="21"/>
                  <a:pt x="40" y="21"/>
                </a:cubicBezTo>
                <a:cubicBezTo>
                  <a:pt x="40" y="21"/>
                  <a:pt x="40" y="21"/>
                  <a:pt x="40" y="21"/>
                </a:cubicBezTo>
                <a:cubicBezTo>
                  <a:pt x="40" y="21"/>
                  <a:pt x="40" y="21"/>
                  <a:pt x="40" y="21"/>
                </a:cubicBezTo>
                <a:cubicBezTo>
                  <a:pt x="40" y="21"/>
                  <a:pt x="40" y="21"/>
                  <a:pt x="40" y="21"/>
                </a:cubicBezTo>
                <a:cubicBezTo>
                  <a:pt x="40" y="21"/>
                  <a:pt x="40" y="21"/>
                  <a:pt x="40" y="21"/>
                </a:cubicBezTo>
                <a:cubicBezTo>
                  <a:pt x="40" y="21"/>
                  <a:pt x="40" y="21"/>
                  <a:pt x="40" y="21"/>
                </a:cubicBezTo>
                <a:cubicBezTo>
                  <a:pt x="40" y="21"/>
                  <a:pt x="40" y="21"/>
                  <a:pt x="40" y="21"/>
                </a:cubicBezTo>
                <a:cubicBezTo>
                  <a:pt x="40" y="21"/>
                  <a:pt x="40" y="21"/>
                  <a:pt x="40" y="21"/>
                </a:cubicBezTo>
                <a:cubicBezTo>
                  <a:pt x="40" y="21"/>
                  <a:pt x="40" y="21"/>
                  <a:pt x="40" y="21"/>
                </a:cubicBezTo>
                <a:cubicBezTo>
                  <a:pt x="40" y="21"/>
                  <a:pt x="40" y="21"/>
                  <a:pt x="40" y="21"/>
                </a:cubicBezTo>
                <a:cubicBezTo>
                  <a:pt x="40" y="21"/>
                  <a:pt x="40" y="21"/>
                  <a:pt x="40" y="21"/>
                </a:cubicBezTo>
                <a:cubicBezTo>
                  <a:pt x="40" y="21"/>
                  <a:pt x="40" y="21"/>
                  <a:pt x="40" y="21"/>
                </a:cubicBezTo>
                <a:cubicBezTo>
                  <a:pt x="40" y="21"/>
                  <a:pt x="40" y="21"/>
                  <a:pt x="40" y="21"/>
                </a:cubicBezTo>
                <a:cubicBezTo>
                  <a:pt x="40" y="21"/>
                  <a:pt x="40" y="21"/>
                  <a:pt x="40" y="21"/>
                </a:cubicBezTo>
                <a:cubicBezTo>
                  <a:pt x="40" y="21"/>
                  <a:pt x="40" y="21"/>
                  <a:pt x="40" y="21"/>
                </a:cubicBezTo>
                <a:cubicBezTo>
                  <a:pt x="40" y="21"/>
                  <a:pt x="40" y="21"/>
                  <a:pt x="40" y="21"/>
                </a:cubicBezTo>
                <a:cubicBezTo>
                  <a:pt x="40" y="21"/>
                  <a:pt x="40" y="21"/>
                  <a:pt x="40" y="21"/>
                </a:cubicBezTo>
                <a:cubicBezTo>
                  <a:pt x="40" y="21"/>
                  <a:pt x="40" y="21"/>
                  <a:pt x="40" y="21"/>
                </a:cubicBezTo>
                <a:cubicBezTo>
                  <a:pt x="40" y="21"/>
                  <a:pt x="40" y="21"/>
                  <a:pt x="40" y="21"/>
                </a:cubicBezTo>
                <a:cubicBezTo>
                  <a:pt x="40" y="21"/>
                  <a:pt x="40" y="21"/>
                  <a:pt x="40" y="21"/>
                </a:cubicBezTo>
                <a:cubicBezTo>
                  <a:pt x="40" y="21"/>
                  <a:pt x="40" y="21"/>
                  <a:pt x="40" y="21"/>
                </a:cubicBezTo>
                <a:cubicBezTo>
                  <a:pt x="40" y="21"/>
                  <a:pt x="40" y="21"/>
                  <a:pt x="40" y="21"/>
                </a:cubicBezTo>
                <a:cubicBezTo>
                  <a:pt x="40" y="21"/>
                  <a:pt x="40" y="21"/>
                  <a:pt x="40" y="21"/>
                </a:cubicBezTo>
                <a:cubicBezTo>
                  <a:pt x="40" y="21"/>
                  <a:pt x="40" y="21"/>
                  <a:pt x="40" y="21"/>
                </a:cubicBezTo>
                <a:cubicBezTo>
                  <a:pt x="40" y="21"/>
                  <a:pt x="40" y="21"/>
                  <a:pt x="40" y="21"/>
                </a:cubicBezTo>
                <a:cubicBezTo>
                  <a:pt x="40" y="21"/>
                  <a:pt x="40" y="21"/>
                  <a:pt x="40" y="21"/>
                </a:cubicBezTo>
                <a:cubicBezTo>
                  <a:pt x="40" y="21"/>
                  <a:pt x="40" y="21"/>
                  <a:pt x="40" y="22"/>
                </a:cubicBezTo>
                <a:cubicBezTo>
                  <a:pt x="40" y="22"/>
                  <a:pt x="40" y="22"/>
                  <a:pt x="40" y="22"/>
                </a:cubicBezTo>
                <a:cubicBezTo>
                  <a:pt x="40" y="22"/>
                  <a:pt x="40" y="22"/>
                  <a:pt x="40" y="22"/>
                </a:cubicBezTo>
                <a:cubicBezTo>
                  <a:pt x="40" y="22"/>
                  <a:pt x="40" y="22"/>
                  <a:pt x="40" y="22"/>
                </a:cubicBezTo>
                <a:cubicBezTo>
                  <a:pt x="40" y="22"/>
                  <a:pt x="40" y="22"/>
                  <a:pt x="40" y="21"/>
                </a:cubicBezTo>
                <a:cubicBezTo>
                  <a:pt x="40" y="21"/>
                  <a:pt x="40" y="21"/>
                  <a:pt x="40" y="21"/>
                </a:cubicBezTo>
                <a:cubicBezTo>
                  <a:pt x="40" y="21"/>
                  <a:pt x="40" y="21"/>
                  <a:pt x="40" y="21"/>
                </a:cubicBezTo>
                <a:cubicBezTo>
                  <a:pt x="40" y="21"/>
                  <a:pt x="40" y="21"/>
                  <a:pt x="40" y="21"/>
                </a:cubicBezTo>
                <a:cubicBezTo>
                  <a:pt x="40" y="21"/>
                  <a:pt x="40" y="21"/>
                  <a:pt x="40" y="21"/>
                </a:cubicBezTo>
                <a:cubicBezTo>
                  <a:pt x="40" y="21"/>
                  <a:pt x="40" y="21"/>
                  <a:pt x="40" y="21"/>
                </a:cubicBezTo>
                <a:cubicBezTo>
                  <a:pt x="40" y="21"/>
                  <a:pt x="40" y="21"/>
                  <a:pt x="40" y="21"/>
                </a:cubicBezTo>
                <a:cubicBezTo>
                  <a:pt x="40" y="21"/>
                  <a:pt x="40" y="21"/>
                  <a:pt x="40" y="21"/>
                </a:cubicBezTo>
                <a:cubicBezTo>
                  <a:pt x="40" y="21"/>
                  <a:pt x="40" y="21"/>
                  <a:pt x="40" y="21"/>
                </a:cubicBezTo>
                <a:cubicBezTo>
                  <a:pt x="40" y="21"/>
                  <a:pt x="40" y="21"/>
                  <a:pt x="40" y="21"/>
                </a:cubicBezTo>
                <a:cubicBezTo>
                  <a:pt x="40" y="21"/>
                  <a:pt x="40" y="21"/>
                  <a:pt x="40" y="21"/>
                </a:cubicBezTo>
                <a:cubicBezTo>
                  <a:pt x="40" y="21"/>
                  <a:pt x="40" y="21"/>
                  <a:pt x="40" y="21"/>
                </a:cubicBezTo>
                <a:cubicBezTo>
                  <a:pt x="40" y="21"/>
                  <a:pt x="40" y="21"/>
                  <a:pt x="40" y="21"/>
                </a:cubicBezTo>
                <a:cubicBezTo>
                  <a:pt x="40" y="21"/>
                  <a:pt x="40" y="21"/>
                  <a:pt x="40" y="21"/>
                </a:cubicBezTo>
                <a:cubicBezTo>
                  <a:pt x="40" y="21"/>
                  <a:pt x="40" y="21"/>
                  <a:pt x="40" y="21"/>
                </a:cubicBezTo>
                <a:cubicBezTo>
                  <a:pt x="40" y="21"/>
                  <a:pt x="40" y="21"/>
                  <a:pt x="40" y="21"/>
                </a:cubicBezTo>
                <a:cubicBezTo>
                  <a:pt x="40" y="21"/>
                  <a:pt x="40" y="21"/>
                  <a:pt x="40" y="21"/>
                </a:cubicBezTo>
                <a:cubicBezTo>
                  <a:pt x="40" y="21"/>
                  <a:pt x="40" y="21"/>
                  <a:pt x="40" y="21"/>
                </a:cubicBezTo>
                <a:cubicBezTo>
                  <a:pt x="40" y="21"/>
                  <a:pt x="40" y="21"/>
                  <a:pt x="40" y="21"/>
                </a:cubicBezTo>
                <a:cubicBezTo>
                  <a:pt x="40" y="21"/>
                  <a:pt x="40" y="21"/>
                  <a:pt x="40" y="21"/>
                </a:cubicBezTo>
                <a:cubicBezTo>
                  <a:pt x="40" y="21"/>
                  <a:pt x="40" y="21"/>
                  <a:pt x="40" y="21"/>
                </a:cubicBezTo>
                <a:cubicBezTo>
                  <a:pt x="40" y="21"/>
                  <a:pt x="40" y="21"/>
                  <a:pt x="40" y="21"/>
                </a:cubicBezTo>
                <a:cubicBezTo>
                  <a:pt x="40" y="21"/>
                  <a:pt x="40" y="21"/>
                  <a:pt x="40" y="20"/>
                </a:cubicBezTo>
                <a:cubicBezTo>
                  <a:pt x="40" y="20"/>
                  <a:pt x="40" y="20"/>
                  <a:pt x="40" y="20"/>
                </a:cubicBezTo>
                <a:cubicBezTo>
                  <a:pt x="40" y="20"/>
                  <a:pt x="40" y="20"/>
                  <a:pt x="40" y="20"/>
                </a:cubicBezTo>
                <a:cubicBezTo>
                  <a:pt x="40" y="20"/>
                  <a:pt x="40" y="20"/>
                  <a:pt x="40" y="20"/>
                </a:cubicBezTo>
                <a:cubicBezTo>
                  <a:pt x="40" y="20"/>
                  <a:pt x="40" y="20"/>
                  <a:pt x="40" y="20"/>
                </a:cubicBezTo>
                <a:cubicBezTo>
                  <a:pt x="40" y="20"/>
                  <a:pt x="40" y="20"/>
                  <a:pt x="40" y="20"/>
                </a:cubicBezTo>
                <a:cubicBezTo>
                  <a:pt x="40" y="20"/>
                  <a:pt x="40" y="20"/>
                  <a:pt x="40" y="20"/>
                </a:cubicBezTo>
                <a:cubicBezTo>
                  <a:pt x="40" y="20"/>
                  <a:pt x="40" y="20"/>
                  <a:pt x="41" y="20"/>
                </a:cubicBezTo>
                <a:cubicBezTo>
                  <a:pt x="41" y="20"/>
                  <a:pt x="41" y="20"/>
                  <a:pt x="41" y="20"/>
                </a:cubicBezTo>
                <a:cubicBezTo>
                  <a:pt x="41" y="20"/>
                  <a:pt x="41" y="20"/>
                  <a:pt x="41" y="20"/>
                </a:cubicBezTo>
                <a:cubicBezTo>
                  <a:pt x="41" y="20"/>
                  <a:pt x="41" y="20"/>
                  <a:pt x="41" y="20"/>
                </a:cubicBezTo>
                <a:cubicBezTo>
                  <a:pt x="41" y="20"/>
                  <a:pt x="41" y="20"/>
                  <a:pt x="41" y="20"/>
                </a:cubicBezTo>
                <a:cubicBezTo>
                  <a:pt x="41" y="20"/>
                  <a:pt x="41" y="20"/>
                  <a:pt x="41" y="20"/>
                </a:cubicBezTo>
                <a:cubicBezTo>
                  <a:pt x="41" y="20"/>
                  <a:pt x="41" y="20"/>
                  <a:pt x="41" y="20"/>
                </a:cubicBezTo>
                <a:cubicBezTo>
                  <a:pt x="41" y="20"/>
                  <a:pt x="41" y="20"/>
                  <a:pt x="41" y="20"/>
                </a:cubicBezTo>
                <a:cubicBezTo>
                  <a:pt x="41" y="20"/>
                  <a:pt x="41" y="20"/>
                  <a:pt x="41" y="20"/>
                </a:cubicBezTo>
                <a:cubicBezTo>
                  <a:pt x="41" y="20"/>
                  <a:pt x="41" y="20"/>
                  <a:pt x="41" y="20"/>
                </a:cubicBezTo>
                <a:cubicBezTo>
                  <a:pt x="41" y="20"/>
                  <a:pt x="41" y="20"/>
                  <a:pt x="41" y="20"/>
                </a:cubicBezTo>
                <a:cubicBezTo>
                  <a:pt x="41" y="20"/>
                  <a:pt x="41" y="20"/>
                  <a:pt x="41" y="20"/>
                </a:cubicBezTo>
                <a:cubicBezTo>
                  <a:pt x="41" y="20"/>
                  <a:pt x="41" y="20"/>
                  <a:pt x="41" y="20"/>
                </a:cubicBezTo>
                <a:cubicBezTo>
                  <a:pt x="41" y="20"/>
                  <a:pt x="41" y="20"/>
                  <a:pt x="41" y="20"/>
                </a:cubicBezTo>
                <a:cubicBezTo>
                  <a:pt x="41" y="20"/>
                  <a:pt x="41" y="20"/>
                  <a:pt x="41" y="20"/>
                </a:cubicBezTo>
                <a:cubicBezTo>
                  <a:pt x="41" y="20"/>
                  <a:pt x="41" y="20"/>
                  <a:pt x="41" y="20"/>
                </a:cubicBezTo>
                <a:cubicBezTo>
                  <a:pt x="41" y="20"/>
                  <a:pt x="40" y="20"/>
                  <a:pt x="40" y="20"/>
                </a:cubicBezTo>
                <a:cubicBezTo>
                  <a:pt x="40" y="20"/>
                  <a:pt x="40" y="20"/>
                  <a:pt x="40" y="20"/>
                </a:cubicBezTo>
                <a:cubicBezTo>
                  <a:pt x="40" y="20"/>
                  <a:pt x="40" y="20"/>
                  <a:pt x="40" y="20"/>
                </a:cubicBezTo>
                <a:cubicBezTo>
                  <a:pt x="40" y="20"/>
                  <a:pt x="40" y="20"/>
                  <a:pt x="40" y="20"/>
                </a:cubicBezTo>
                <a:cubicBezTo>
                  <a:pt x="40" y="20"/>
                  <a:pt x="40" y="20"/>
                  <a:pt x="40" y="20"/>
                </a:cubicBezTo>
                <a:cubicBezTo>
                  <a:pt x="40" y="20"/>
                  <a:pt x="40" y="20"/>
                  <a:pt x="40" y="20"/>
                </a:cubicBezTo>
                <a:cubicBezTo>
                  <a:pt x="40" y="20"/>
                  <a:pt x="40" y="20"/>
                  <a:pt x="40" y="20"/>
                </a:cubicBezTo>
                <a:cubicBezTo>
                  <a:pt x="40" y="19"/>
                  <a:pt x="40" y="19"/>
                  <a:pt x="40" y="19"/>
                </a:cubicBezTo>
                <a:cubicBezTo>
                  <a:pt x="40" y="19"/>
                  <a:pt x="40" y="19"/>
                  <a:pt x="40" y="19"/>
                </a:cubicBezTo>
                <a:cubicBezTo>
                  <a:pt x="40" y="19"/>
                  <a:pt x="40" y="20"/>
                  <a:pt x="40" y="20"/>
                </a:cubicBezTo>
                <a:cubicBezTo>
                  <a:pt x="40" y="20"/>
                  <a:pt x="40" y="20"/>
                  <a:pt x="40" y="20"/>
                </a:cubicBezTo>
                <a:cubicBezTo>
                  <a:pt x="40" y="20"/>
                  <a:pt x="40" y="20"/>
                  <a:pt x="40" y="20"/>
                </a:cubicBezTo>
                <a:cubicBezTo>
                  <a:pt x="40" y="20"/>
                  <a:pt x="40" y="20"/>
                  <a:pt x="40" y="20"/>
                </a:cubicBezTo>
                <a:cubicBezTo>
                  <a:pt x="40" y="20"/>
                  <a:pt x="40" y="20"/>
                  <a:pt x="40" y="20"/>
                </a:cubicBezTo>
                <a:cubicBezTo>
                  <a:pt x="40" y="20"/>
                  <a:pt x="40" y="20"/>
                  <a:pt x="40" y="19"/>
                </a:cubicBezTo>
                <a:cubicBezTo>
                  <a:pt x="40" y="19"/>
                  <a:pt x="40" y="19"/>
                  <a:pt x="40" y="19"/>
                </a:cubicBezTo>
                <a:cubicBezTo>
                  <a:pt x="40" y="19"/>
                  <a:pt x="40" y="19"/>
                  <a:pt x="40" y="19"/>
                </a:cubicBezTo>
                <a:cubicBezTo>
                  <a:pt x="40" y="19"/>
                  <a:pt x="40" y="19"/>
                  <a:pt x="40" y="19"/>
                </a:cubicBezTo>
                <a:cubicBezTo>
                  <a:pt x="40" y="19"/>
                  <a:pt x="40" y="19"/>
                  <a:pt x="40" y="19"/>
                </a:cubicBezTo>
                <a:cubicBezTo>
                  <a:pt x="40" y="19"/>
                  <a:pt x="40" y="19"/>
                  <a:pt x="40" y="19"/>
                </a:cubicBezTo>
                <a:cubicBezTo>
                  <a:pt x="40" y="19"/>
                  <a:pt x="40" y="19"/>
                  <a:pt x="40" y="19"/>
                </a:cubicBezTo>
                <a:cubicBezTo>
                  <a:pt x="40" y="19"/>
                  <a:pt x="40" y="19"/>
                  <a:pt x="40" y="19"/>
                </a:cubicBezTo>
                <a:cubicBezTo>
                  <a:pt x="40" y="19"/>
                  <a:pt x="40" y="19"/>
                  <a:pt x="40" y="19"/>
                </a:cubicBezTo>
                <a:cubicBezTo>
                  <a:pt x="40" y="19"/>
                  <a:pt x="40" y="19"/>
                  <a:pt x="40" y="19"/>
                </a:cubicBezTo>
                <a:cubicBezTo>
                  <a:pt x="40" y="19"/>
                  <a:pt x="40" y="19"/>
                  <a:pt x="40" y="19"/>
                </a:cubicBezTo>
                <a:cubicBezTo>
                  <a:pt x="40" y="19"/>
                  <a:pt x="40" y="19"/>
                  <a:pt x="40" y="19"/>
                </a:cubicBezTo>
                <a:cubicBezTo>
                  <a:pt x="40" y="19"/>
                  <a:pt x="40" y="19"/>
                  <a:pt x="40" y="19"/>
                </a:cubicBezTo>
                <a:cubicBezTo>
                  <a:pt x="40" y="19"/>
                  <a:pt x="40" y="19"/>
                  <a:pt x="40" y="19"/>
                </a:cubicBezTo>
                <a:cubicBezTo>
                  <a:pt x="40" y="19"/>
                  <a:pt x="40" y="19"/>
                  <a:pt x="40" y="19"/>
                </a:cubicBezTo>
                <a:cubicBezTo>
                  <a:pt x="40" y="19"/>
                  <a:pt x="40" y="19"/>
                  <a:pt x="40" y="19"/>
                </a:cubicBezTo>
                <a:cubicBezTo>
                  <a:pt x="40" y="19"/>
                  <a:pt x="40" y="19"/>
                  <a:pt x="40" y="19"/>
                </a:cubicBezTo>
                <a:cubicBezTo>
                  <a:pt x="40" y="19"/>
                  <a:pt x="40" y="19"/>
                  <a:pt x="40" y="19"/>
                </a:cubicBezTo>
                <a:cubicBezTo>
                  <a:pt x="40" y="19"/>
                  <a:pt x="40" y="19"/>
                  <a:pt x="40" y="19"/>
                </a:cubicBezTo>
                <a:cubicBezTo>
                  <a:pt x="40" y="19"/>
                  <a:pt x="40" y="19"/>
                  <a:pt x="40" y="19"/>
                </a:cubicBezTo>
                <a:cubicBezTo>
                  <a:pt x="40" y="19"/>
                  <a:pt x="40" y="19"/>
                  <a:pt x="40" y="19"/>
                </a:cubicBezTo>
                <a:cubicBezTo>
                  <a:pt x="40" y="19"/>
                  <a:pt x="40" y="20"/>
                  <a:pt x="40" y="20"/>
                </a:cubicBezTo>
                <a:cubicBezTo>
                  <a:pt x="40" y="20"/>
                  <a:pt x="40" y="20"/>
                  <a:pt x="40" y="20"/>
                </a:cubicBezTo>
                <a:cubicBezTo>
                  <a:pt x="40" y="20"/>
                  <a:pt x="40" y="20"/>
                  <a:pt x="40" y="20"/>
                </a:cubicBezTo>
                <a:cubicBezTo>
                  <a:pt x="40" y="20"/>
                  <a:pt x="40" y="20"/>
                  <a:pt x="40" y="20"/>
                </a:cubicBezTo>
                <a:cubicBezTo>
                  <a:pt x="40" y="20"/>
                  <a:pt x="40" y="20"/>
                  <a:pt x="40" y="20"/>
                </a:cubicBezTo>
                <a:cubicBezTo>
                  <a:pt x="40" y="20"/>
                  <a:pt x="40" y="20"/>
                  <a:pt x="40" y="20"/>
                </a:cubicBezTo>
                <a:cubicBezTo>
                  <a:pt x="40" y="20"/>
                  <a:pt x="40" y="20"/>
                  <a:pt x="40" y="20"/>
                </a:cubicBezTo>
                <a:cubicBezTo>
                  <a:pt x="40" y="20"/>
                  <a:pt x="40" y="20"/>
                  <a:pt x="40" y="20"/>
                </a:cubicBezTo>
                <a:cubicBezTo>
                  <a:pt x="40" y="20"/>
                  <a:pt x="40" y="20"/>
                  <a:pt x="40" y="20"/>
                </a:cubicBezTo>
                <a:cubicBezTo>
                  <a:pt x="40" y="20"/>
                  <a:pt x="40" y="20"/>
                  <a:pt x="40" y="20"/>
                </a:cubicBezTo>
                <a:cubicBezTo>
                  <a:pt x="40" y="20"/>
                  <a:pt x="40" y="20"/>
                  <a:pt x="40" y="20"/>
                </a:cubicBezTo>
                <a:cubicBezTo>
                  <a:pt x="40" y="20"/>
                  <a:pt x="40" y="20"/>
                  <a:pt x="40" y="20"/>
                </a:cubicBezTo>
                <a:cubicBezTo>
                  <a:pt x="40" y="20"/>
                  <a:pt x="40" y="20"/>
                  <a:pt x="40" y="20"/>
                </a:cubicBezTo>
                <a:cubicBezTo>
                  <a:pt x="40" y="20"/>
                  <a:pt x="40" y="20"/>
                  <a:pt x="40" y="20"/>
                </a:cubicBezTo>
                <a:cubicBezTo>
                  <a:pt x="40" y="20"/>
                  <a:pt x="40" y="20"/>
                  <a:pt x="40" y="20"/>
                </a:cubicBezTo>
                <a:cubicBezTo>
                  <a:pt x="40" y="20"/>
                  <a:pt x="40" y="20"/>
                  <a:pt x="40" y="20"/>
                </a:cubicBezTo>
                <a:cubicBezTo>
                  <a:pt x="40" y="20"/>
                  <a:pt x="40" y="20"/>
                  <a:pt x="40" y="20"/>
                </a:cubicBezTo>
                <a:cubicBezTo>
                  <a:pt x="40" y="20"/>
                  <a:pt x="40" y="20"/>
                  <a:pt x="40" y="20"/>
                </a:cubicBezTo>
                <a:cubicBezTo>
                  <a:pt x="40" y="20"/>
                  <a:pt x="40" y="20"/>
                  <a:pt x="40" y="20"/>
                </a:cubicBezTo>
                <a:cubicBezTo>
                  <a:pt x="40" y="20"/>
                  <a:pt x="40" y="20"/>
                  <a:pt x="40" y="20"/>
                </a:cubicBezTo>
                <a:cubicBezTo>
                  <a:pt x="40" y="20"/>
                  <a:pt x="40" y="20"/>
                  <a:pt x="40" y="20"/>
                </a:cubicBezTo>
                <a:cubicBezTo>
                  <a:pt x="40" y="20"/>
                  <a:pt x="40" y="20"/>
                  <a:pt x="40" y="20"/>
                </a:cubicBezTo>
                <a:cubicBezTo>
                  <a:pt x="40" y="20"/>
                  <a:pt x="40" y="19"/>
                  <a:pt x="40" y="19"/>
                </a:cubicBezTo>
                <a:cubicBezTo>
                  <a:pt x="40" y="19"/>
                  <a:pt x="40" y="19"/>
                  <a:pt x="40" y="19"/>
                </a:cubicBezTo>
                <a:cubicBezTo>
                  <a:pt x="40" y="19"/>
                  <a:pt x="40" y="19"/>
                  <a:pt x="40" y="19"/>
                </a:cubicBezTo>
                <a:cubicBezTo>
                  <a:pt x="40" y="19"/>
                  <a:pt x="40" y="19"/>
                  <a:pt x="40" y="19"/>
                </a:cubicBezTo>
                <a:cubicBezTo>
                  <a:pt x="40" y="19"/>
                  <a:pt x="40" y="19"/>
                  <a:pt x="40" y="19"/>
                </a:cubicBezTo>
                <a:cubicBezTo>
                  <a:pt x="40" y="19"/>
                  <a:pt x="40" y="20"/>
                  <a:pt x="40" y="20"/>
                </a:cubicBezTo>
                <a:cubicBezTo>
                  <a:pt x="40" y="20"/>
                  <a:pt x="40" y="20"/>
                  <a:pt x="40" y="20"/>
                </a:cubicBezTo>
                <a:cubicBezTo>
                  <a:pt x="40" y="20"/>
                  <a:pt x="40" y="20"/>
                  <a:pt x="40" y="20"/>
                </a:cubicBezTo>
                <a:cubicBezTo>
                  <a:pt x="40" y="20"/>
                  <a:pt x="40" y="20"/>
                  <a:pt x="40" y="20"/>
                </a:cubicBezTo>
                <a:cubicBezTo>
                  <a:pt x="40" y="20"/>
                  <a:pt x="40" y="20"/>
                  <a:pt x="40" y="20"/>
                </a:cubicBezTo>
                <a:cubicBezTo>
                  <a:pt x="40" y="20"/>
                  <a:pt x="40" y="20"/>
                  <a:pt x="40" y="20"/>
                </a:cubicBezTo>
                <a:cubicBezTo>
                  <a:pt x="40" y="20"/>
                  <a:pt x="40" y="20"/>
                  <a:pt x="40" y="20"/>
                </a:cubicBezTo>
                <a:cubicBezTo>
                  <a:pt x="40" y="20"/>
                  <a:pt x="40" y="20"/>
                  <a:pt x="40" y="20"/>
                </a:cubicBezTo>
                <a:cubicBezTo>
                  <a:pt x="39" y="20"/>
                  <a:pt x="39" y="20"/>
                  <a:pt x="39" y="20"/>
                </a:cubicBezTo>
                <a:cubicBezTo>
                  <a:pt x="39" y="20"/>
                  <a:pt x="39" y="20"/>
                  <a:pt x="39" y="20"/>
                </a:cubicBezTo>
                <a:cubicBezTo>
                  <a:pt x="39" y="20"/>
                  <a:pt x="39" y="20"/>
                  <a:pt x="39" y="20"/>
                </a:cubicBezTo>
                <a:cubicBezTo>
                  <a:pt x="39" y="20"/>
                  <a:pt x="39" y="20"/>
                  <a:pt x="39" y="20"/>
                </a:cubicBezTo>
                <a:cubicBezTo>
                  <a:pt x="39" y="20"/>
                  <a:pt x="39" y="20"/>
                  <a:pt x="39" y="20"/>
                </a:cubicBezTo>
                <a:cubicBezTo>
                  <a:pt x="39" y="20"/>
                  <a:pt x="39" y="20"/>
                  <a:pt x="39" y="20"/>
                </a:cubicBezTo>
                <a:cubicBezTo>
                  <a:pt x="39" y="20"/>
                  <a:pt x="39" y="20"/>
                  <a:pt x="39" y="20"/>
                </a:cubicBezTo>
                <a:cubicBezTo>
                  <a:pt x="39" y="20"/>
                  <a:pt x="39" y="20"/>
                  <a:pt x="39" y="20"/>
                </a:cubicBezTo>
                <a:cubicBezTo>
                  <a:pt x="39" y="20"/>
                  <a:pt x="39" y="20"/>
                  <a:pt x="39" y="19"/>
                </a:cubicBezTo>
                <a:cubicBezTo>
                  <a:pt x="39" y="19"/>
                  <a:pt x="39" y="19"/>
                  <a:pt x="39" y="19"/>
                </a:cubicBezTo>
                <a:cubicBezTo>
                  <a:pt x="39" y="19"/>
                  <a:pt x="39" y="19"/>
                  <a:pt x="39" y="19"/>
                </a:cubicBezTo>
                <a:cubicBezTo>
                  <a:pt x="39" y="19"/>
                  <a:pt x="39" y="19"/>
                  <a:pt x="40" y="19"/>
                </a:cubicBezTo>
                <a:cubicBezTo>
                  <a:pt x="40" y="19"/>
                  <a:pt x="40" y="19"/>
                  <a:pt x="40" y="19"/>
                </a:cubicBezTo>
                <a:cubicBezTo>
                  <a:pt x="40" y="19"/>
                  <a:pt x="40" y="19"/>
                  <a:pt x="40" y="19"/>
                </a:cubicBezTo>
                <a:cubicBezTo>
                  <a:pt x="40" y="19"/>
                  <a:pt x="40" y="19"/>
                  <a:pt x="40" y="19"/>
                </a:cubicBezTo>
                <a:cubicBezTo>
                  <a:pt x="39" y="19"/>
                  <a:pt x="39" y="19"/>
                  <a:pt x="39" y="19"/>
                </a:cubicBezTo>
                <a:cubicBezTo>
                  <a:pt x="39" y="19"/>
                  <a:pt x="39" y="19"/>
                  <a:pt x="39" y="19"/>
                </a:cubicBezTo>
                <a:cubicBezTo>
                  <a:pt x="39" y="19"/>
                  <a:pt x="39" y="19"/>
                  <a:pt x="39" y="19"/>
                </a:cubicBezTo>
                <a:cubicBezTo>
                  <a:pt x="39" y="19"/>
                  <a:pt x="39" y="19"/>
                  <a:pt x="39" y="19"/>
                </a:cubicBezTo>
                <a:cubicBezTo>
                  <a:pt x="39" y="19"/>
                  <a:pt x="39" y="19"/>
                  <a:pt x="39" y="19"/>
                </a:cubicBezTo>
                <a:cubicBezTo>
                  <a:pt x="39" y="19"/>
                  <a:pt x="39" y="19"/>
                  <a:pt x="39" y="19"/>
                </a:cubicBezTo>
                <a:cubicBezTo>
                  <a:pt x="39" y="19"/>
                  <a:pt x="39" y="19"/>
                  <a:pt x="39" y="19"/>
                </a:cubicBezTo>
                <a:cubicBezTo>
                  <a:pt x="39" y="19"/>
                  <a:pt x="39" y="19"/>
                  <a:pt x="39" y="19"/>
                </a:cubicBezTo>
                <a:cubicBezTo>
                  <a:pt x="39" y="19"/>
                  <a:pt x="39" y="19"/>
                  <a:pt x="39" y="19"/>
                </a:cubicBezTo>
                <a:cubicBezTo>
                  <a:pt x="39" y="19"/>
                  <a:pt x="39" y="20"/>
                  <a:pt x="39" y="20"/>
                </a:cubicBezTo>
                <a:cubicBezTo>
                  <a:pt x="39" y="20"/>
                  <a:pt x="39" y="20"/>
                  <a:pt x="39" y="20"/>
                </a:cubicBezTo>
                <a:cubicBezTo>
                  <a:pt x="39" y="20"/>
                  <a:pt x="39" y="20"/>
                  <a:pt x="39" y="19"/>
                </a:cubicBezTo>
                <a:cubicBezTo>
                  <a:pt x="39" y="19"/>
                  <a:pt x="39" y="19"/>
                  <a:pt x="39" y="19"/>
                </a:cubicBezTo>
                <a:cubicBezTo>
                  <a:pt x="39" y="19"/>
                  <a:pt x="39" y="19"/>
                  <a:pt x="39" y="19"/>
                </a:cubicBezTo>
                <a:cubicBezTo>
                  <a:pt x="39" y="19"/>
                  <a:pt x="39" y="19"/>
                  <a:pt x="39" y="19"/>
                </a:cubicBezTo>
                <a:cubicBezTo>
                  <a:pt x="39" y="19"/>
                  <a:pt x="39" y="19"/>
                  <a:pt x="39" y="19"/>
                </a:cubicBezTo>
                <a:cubicBezTo>
                  <a:pt x="39" y="19"/>
                  <a:pt x="39" y="20"/>
                  <a:pt x="39" y="20"/>
                </a:cubicBezTo>
                <a:cubicBezTo>
                  <a:pt x="39" y="20"/>
                  <a:pt x="39" y="20"/>
                  <a:pt x="39" y="20"/>
                </a:cubicBezTo>
                <a:cubicBezTo>
                  <a:pt x="39" y="20"/>
                  <a:pt x="39" y="20"/>
                  <a:pt x="39" y="20"/>
                </a:cubicBezTo>
                <a:cubicBezTo>
                  <a:pt x="39" y="20"/>
                  <a:pt x="39" y="20"/>
                  <a:pt x="39" y="20"/>
                </a:cubicBezTo>
                <a:cubicBezTo>
                  <a:pt x="39" y="20"/>
                  <a:pt x="39" y="20"/>
                  <a:pt x="39" y="20"/>
                </a:cubicBezTo>
                <a:cubicBezTo>
                  <a:pt x="39" y="20"/>
                  <a:pt x="39" y="20"/>
                  <a:pt x="39" y="20"/>
                </a:cubicBezTo>
                <a:close/>
                <a:moveTo>
                  <a:pt x="39" y="28"/>
                </a:moveTo>
                <a:cubicBezTo>
                  <a:pt x="39" y="28"/>
                  <a:pt x="39" y="28"/>
                  <a:pt x="39" y="28"/>
                </a:cubicBezTo>
                <a:cubicBezTo>
                  <a:pt x="39" y="28"/>
                  <a:pt x="39" y="28"/>
                  <a:pt x="39" y="28"/>
                </a:cubicBezTo>
                <a:cubicBezTo>
                  <a:pt x="39" y="28"/>
                  <a:pt x="39" y="28"/>
                  <a:pt x="39" y="28"/>
                </a:cubicBezTo>
                <a:cubicBezTo>
                  <a:pt x="39" y="28"/>
                  <a:pt x="39" y="28"/>
                  <a:pt x="39" y="28"/>
                </a:cubicBezTo>
                <a:cubicBezTo>
                  <a:pt x="39" y="28"/>
                  <a:pt x="39" y="28"/>
                  <a:pt x="39" y="28"/>
                </a:cubicBezTo>
                <a:cubicBezTo>
                  <a:pt x="39" y="28"/>
                  <a:pt x="39" y="28"/>
                  <a:pt x="39" y="28"/>
                </a:cubicBezTo>
                <a:cubicBezTo>
                  <a:pt x="39" y="28"/>
                  <a:pt x="39" y="28"/>
                  <a:pt x="39" y="28"/>
                </a:cubicBezTo>
                <a:close/>
                <a:moveTo>
                  <a:pt x="39" y="20"/>
                </a:moveTo>
                <a:cubicBezTo>
                  <a:pt x="39" y="20"/>
                  <a:pt x="39" y="20"/>
                  <a:pt x="39" y="20"/>
                </a:cubicBezTo>
                <a:cubicBezTo>
                  <a:pt x="39" y="20"/>
                  <a:pt x="39" y="20"/>
                  <a:pt x="39" y="20"/>
                </a:cubicBezTo>
                <a:cubicBezTo>
                  <a:pt x="39" y="20"/>
                  <a:pt x="39" y="20"/>
                  <a:pt x="39" y="20"/>
                </a:cubicBezTo>
                <a:cubicBezTo>
                  <a:pt x="39" y="20"/>
                  <a:pt x="39" y="20"/>
                  <a:pt x="39" y="20"/>
                </a:cubicBezTo>
                <a:cubicBezTo>
                  <a:pt x="39" y="20"/>
                  <a:pt x="39" y="20"/>
                  <a:pt x="39" y="20"/>
                </a:cubicBezTo>
                <a:cubicBezTo>
                  <a:pt x="39" y="20"/>
                  <a:pt x="39" y="20"/>
                  <a:pt x="39" y="20"/>
                </a:cubicBezTo>
                <a:cubicBezTo>
                  <a:pt x="39" y="20"/>
                  <a:pt x="39" y="20"/>
                  <a:pt x="39" y="20"/>
                </a:cubicBezTo>
                <a:cubicBezTo>
                  <a:pt x="39" y="20"/>
                  <a:pt x="39" y="20"/>
                  <a:pt x="39" y="20"/>
                </a:cubicBezTo>
                <a:cubicBezTo>
                  <a:pt x="39" y="20"/>
                  <a:pt x="39" y="20"/>
                  <a:pt x="39" y="20"/>
                </a:cubicBezTo>
                <a:cubicBezTo>
                  <a:pt x="39" y="20"/>
                  <a:pt x="39" y="20"/>
                  <a:pt x="39" y="20"/>
                </a:cubicBezTo>
                <a:cubicBezTo>
                  <a:pt x="39" y="20"/>
                  <a:pt x="39" y="20"/>
                  <a:pt x="39" y="20"/>
                </a:cubicBezTo>
                <a:cubicBezTo>
                  <a:pt x="39" y="20"/>
                  <a:pt x="39" y="20"/>
                  <a:pt x="39" y="20"/>
                </a:cubicBezTo>
                <a:cubicBezTo>
                  <a:pt x="39" y="20"/>
                  <a:pt x="39" y="20"/>
                  <a:pt x="39" y="20"/>
                </a:cubicBezTo>
                <a:cubicBezTo>
                  <a:pt x="39" y="20"/>
                  <a:pt x="39" y="20"/>
                  <a:pt x="39" y="20"/>
                </a:cubicBezTo>
                <a:cubicBezTo>
                  <a:pt x="39" y="20"/>
                  <a:pt x="39" y="20"/>
                  <a:pt x="39" y="20"/>
                </a:cubicBezTo>
                <a:cubicBezTo>
                  <a:pt x="39" y="20"/>
                  <a:pt x="39" y="20"/>
                  <a:pt x="39" y="20"/>
                </a:cubicBezTo>
                <a:cubicBezTo>
                  <a:pt x="39" y="20"/>
                  <a:pt x="39" y="20"/>
                  <a:pt x="39" y="20"/>
                </a:cubicBezTo>
                <a:cubicBezTo>
                  <a:pt x="39" y="20"/>
                  <a:pt x="39" y="20"/>
                  <a:pt x="39" y="20"/>
                </a:cubicBezTo>
                <a:cubicBezTo>
                  <a:pt x="39" y="20"/>
                  <a:pt x="39" y="20"/>
                  <a:pt x="39" y="20"/>
                </a:cubicBezTo>
                <a:cubicBezTo>
                  <a:pt x="39" y="20"/>
                  <a:pt x="39" y="20"/>
                  <a:pt x="39" y="20"/>
                </a:cubicBezTo>
                <a:cubicBezTo>
                  <a:pt x="39" y="20"/>
                  <a:pt x="39" y="20"/>
                  <a:pt x="39" y="20"/>
                </a:cubicBezTo>
                <a:cubicBezTo>
                  <a:pt x="39" y="20"/>
                  <a:pt x="39" y="20"/>
                  <a:pt x="39" y="20"/>
                </a:cubicBezTo>
                <a:close/>
                <a:moveTo>
                  <a:pt x="42" y="28"/>
                </a:moveTo>
                <a:cubicBezTo>
                  <a:pt x="42" y="28"/>
                  <a:pt x="42" y="28"/>
                  <a:pt x="42" y="28"/>
                </a:cubicBezTo>
                <a:cubicBezTo>
                  <a:pt x="42" y="28"/>
                  <a:pt x="42" y="28"/>
                  <a:pt x="42" y="28"/>
                </a:cubicBezTo>
                <a:cubicBezTo>
                  <a:pt x="42" y="28"/>
                  <a:pt x="42" y="28"/>
                  <a:pt x="42" y="28"/>
                </a:cubicBezTo>
                <a:cubicBezTo>
                  <a:pt x="42" y="28"/>
                  <a:pt x="42" y="28"/>
                  <a:pt x="42" y="28"/>
                </a:cubicBezTo>
                <a:cubicBezTo>
                  <a:pt x="42" y="28"/>
                  <a:pt x="42" y="28"/>
                  <a:pt x="42" y="28"/>
                </a:cubicBezTo>
                <a:cubicBezTo>
                  <a:pt x="42" y="28"/>
                  <a:pt x="42" y="28"/>
                  <a:pt x="42" y="28"/>
                </a:cubicBezTo>
                <a:cubicBezTo>
                  <a:pt x="42" y="28"/>
                  <a:pt x="42" y="28"/>
                  <a:pt x="42" y="28"/>
                </a:cubicBezTo>
                <a:close/>
                <a:moveTo>
                  <a:pt x="41" y="37"/>
                </a:moveTo>
                <a:cubicBezTo>
                  <a:pt x="41" y="37"/>
                  <a:pt x="41" y="37"/>
                  <a:pt x="41" y="37"/>
                </a:cubicBezTo>
                <a:cubicBezTo>
                  <a:pt x="41" y="37"/>
                  <a:pt x="41" y="37"/>
                  <a:pt x="41" y="37"/>
                </a:cubicBezTo>
                <a:cubicBezTo>
                  <a:pt x="41" y="37"/>
                  <a:pt x="41" y="37"/>
                  <a:pt x="41" y="37"/>
                </a:cubicBezTo>
                <a:cubicBezTo>
                  <a:pt x="41" y="37"/>
                  <a:pt x="41" y="37"/>
                  <a:pt x="41" y="37"/>
                </a:cubicBezTo>
                <a:cubicBezTo>
                  <a:pt x="41" y="37"/>
                  <a:pt x="41" y="37"/>
                  <a:pt x="41" y="37"/>
                </a:cubicBezTo>
                <a:cubicBezTo>
                  <a:pt x="41" y="37"/>
                  <a:pt x="41" y="37"/>
                  <a:pt x="41" y="37"/>
                </a:cubicBezTo>
                <a:cubicBezTo>
                  <a:pt x="41" y="37"/>
                  <a:pt x="41" y="37"/>
                  <a:pt x="41" y="37"/>
                </a:cubicBezTo>
                <a:cubicBezTo>
                  <a:pt x="41" y="37"/>
                  <a:pt x="41" y="37"/>
                  <a:pt x="41" y="37"/>
                </a:cubicBezTo>
                <a:cubicBezTo>
                  <a:pt x="41" y="37"/>
                  <a:pt x="41" y="37"/>
                  <a:pt x="41" y="37"/>
                </a:cubicBezTo>
                <a:close/>
                <a:moveTo>
                  <a:pt x="40" y="36"/>
                </a:moveTo>
                <a:cubicBezTo>
                  <a:pt x="40" y="36"/>
                  <a:pt x="40" y="36"/>
                  <a:pt x="40" y="36"/>
                </a:cubicBezTo>
                <a:cubicBezTo>
                  <a:pt x="40" y="36"/>
                  <a:pt x="40" y="36"/>
                  <a:pt x="40" y="36"/>
                </a:cubicBezTo>
                <a:cubicBezTo>
                  <a:pt x="40" y="36"/>
                  <a:pt x="40" y="36"/>
                  <a:pt x="41" y="36"/>
                </a:cubicBezTo>
                <a:cubicBezTo>
                  <a:pt x="41" y="36"/>
                  <a:pt x="41" y="36"/>
                  <a:pt x="41" y="36"/>
                </a:cubicBezTo>
                <a:cubicBezTo>
                  <a:pt x="41" y="36"/>
                  <a:pt x="41" y="36"/>
                  <a:pt x="41" y="36"/>
                </a:cubicBezTo>
                <a:cubicBezTo>
                  <a:pt x="41" y="36"/>
                  <a:pt x="41" y="36"/>
                  <a:pt x="41" y="36"/>
                </a:cubicBezTo>
                <a:cubicBezTo>
                  <a:pt x="41" y="36"/>
                  <a:pt x="41" y="36"/>
                  <a:pt x="41" y="36"/>
                </a:cubicBezTo>
                <a:cubicBezTo>
                  <a:pt x="41" y="36"/>
                  <a:pt x="41" y="36"/>
                  <a:pt x="41" y="36"/>
                </a:cubicBezTo>
                <a:cubicBezTo>
                  <a:pt x="41" y="36"/>
                  <a:pt x="41" y="36"/>
                  <a:pt x="41" y="36"/>
                </a:cubicBezTo>
                <a:cubicBezTo>
                  <a:pt x="41" y="37"/>
                  <a:pt x="41" y="37"/>
                  <a:pt x="41" y="37"/>
                </a:cubicBezTo>
                <a:cubicBezTo>
                  <a:pt x="41" y="37"/>
                  <a:pt x="41" y="37"/>
                  <a:pt x="41" y="37"/>
                </a:cubicBezTo>
                <a:cubicBezTo>
                  <a:pt x="41" y="37"/>
                  <a:pt x="41" y="37"/>
                  <a:pt x="41" y="37"/>
                </a:cubicBezTo>
                <a:cubicBezTo>
                  <a:pt x="41" y="37"/>
                  <a:pt x="41" y="37"/>
                  <a:pt x="41" y="37"/>
                </a:cubicBezTo>
                <a:cubicBezTo>
                  <a:pt x="41" y="37"/>
                  <a:pt x="41" y="37"/>
                  <a:pt x="41" y="36"/>
                </a:cubicBezTo>
                <a:cubicBezTo>
                  <a:pt x="41" y="36"/>
                  <a:pt x="41" y="36"/>
                  <a:pt x="41" y="36"/>
                </a:cubicBezTo>
                <a:cubicBezTo>
                  <a:pt x="41" y="36"/>
                  <a:pt x="41" y="36"/>
                  <a:pt x="41" y="36"/>
                </a:cubicBezTo>
                <a:cubicBezTo>
                  <a:pt x="41" y="36"/>
                  <a:pt x="41" y="36"/>
                  <a:pt x="41" y="36"/>
                </a:cubicBezTo>
                <a:cubicBezTo>
                  <a:pt x="41" y="36"/>
                  <a:pt x="41" y="36"/>
                  <a:pt x="41" y="36"/>
                </a:cubicBezTo>
                <a:cubicBezTo>
                  <a:pt x="41" y="36"/>
                  <a:pt x="41" y="36"/>
                  <a:pt x="41" y="36"/>
                </a:cubicBezTo>
                <a:cubicBezTo>
                  <a:pt x="41" y="36"/>
                  <a:pt x="41" y="36"/>
                  <a:pt x="41" y="36"/>
                </a:cubicBezTo>
                <a:cubicBezTo>
                  <a:pt x="41" y="36"/>
                  <a:pt x="41" y="36"/>
                  <a:pt x="41" y="36"/>
                </a:cubicBezTo>
                <a:cubicBezTo>
                  <a:pt x="41" y="36"/>
                  <a:pt x="41" y="36"/>
                  <a:pt x="41" y="36"/>
                </a:cubicBezTo>
                <a:cubicBezTo>
                  <a:pt x="41" y="36"/>
                  <a:pt x="41" y="36"/>
                  <a:pt x="41" y="36"/>
                </a:cubicBezTo>
                <a:cubicBezTo>
                  <a:pt x="41" y="36"/>
                  <a:pt x="41" y="36"/>
                  <a:pt x="41" y="36"/>
                </a:cubicBezTo>
                <a:cubicBezTo>
                  <a:pt x="41" y="36"/>
                  <a:pt x="41" y="36"/>
                  <a:pt x="41" y="36"/>
                </a:cubicBezTo>
                <a:cubicBezTo>
                  <a:pt x="41" y="36"/>
                  <a:pt x="41" y="36"/>
                  <a:pt x="41" y="36"/>
                </a:cubicBezTo>
                <a:cubicBezTo>
                  <a:pt x="41" y="36"/>
                  <a:pt x="41" y="36"/>
                  <a:pt x="41" y="36"/>
                </a:cubicBezTo>
                <a:cubicBezTo>
                  <a:pt x="41" y="36"/>
                  <a:pt x="41" y="36"/>
                  <a:pt x="41" y="36"/>
                </a:cubicBezTo>
                <a:cubicBezTo>
                  <a:pt x="41" y="36"/>
                  <a:pt x="41" y="36"/>
                  <a:pt x="41" y="36"/>
                </a:cubicBezTo>
                <a:cubicBezTo>
                  <a:pt x="41" y="36"/>
                  <a:pt x="41" y="36"/>
                  <a:pt x="41" y="36"/>
                </a:cubicBezTo>
                <a:cubicBezTo>
                  <a:pt x="41" y="36"/>
                  <a:pt x="41" y="36"/>
                  <a:pt x="41" y="36"/>
                </a:cubicBezTo>
                <a:cubicBezTo>
                  <a:pt x="41" y="36"/>
                  <a:pt x="41" y="36"/>
                  <a:pt x="41" y="36"/>
                </a:cubicBezTo>
                <a:cubicBezTo>
                  <a:pt x="41" y="36"/>
                  <a:pt x="41" y="36"/>
                  <a:pt x="41" y="36"/>
                </a:cubicBezTo>
                <a:cubicBezTo>
                  <a:pt x="41" y="36"/>
                  <a:pt x="41" y="36"/>
                  <a:pt x="41" y="36"/>
                </a:cubicBezTo>
                <a:cubicBezTo>
                  <a:pt x="41" y="36"/>
                  <a:pt x="41" y="36"/>
                  <a:pt x="41" y="36"/>
                </a:cubicBezTo>
                <a:cubicBezTo>
                  <a:pt x="41" y="36"/>
                  <a:pt x="41" y="36"/>
                  <a:pt x="40" y="36"/>
                </a:cubicBezTo>
                <a:cubicBezTo>
                  <a:pt x="40" y="36"/>
                  <a:pt x="40" y="36"/>
                  <a:pt x="40" y="36"/>
                </a:cubicBezTo>
                <a:cubicBezTo>
                  <a:pt x="40" y="36"/>
                  <a:pt x="40" y="36"/>
                  <a:pt x="40" y="36"/>
                </a:cubicBezTo>
                <a:cubicBezTo>
                  <a:pt x="40" y="36"/>
                  <a:pt x="40" y="36"/>
                  <a:pt x="40" y="36"/>
                </a:cubicBezTo>
                <a:cubicBezTo>
                  <a:pt x="40" y="36"/>
                  <a:pt x="40" y="36"/>
                  <a:pt x="40" y="36"/>
                </a:cubicBezTo>
                <a:cubicBezTo>
                  <a:pt x="40" y="36"/>
                  <a:pt x="40" y="36"/>
                  <a:pt x="40" y="36"/>
                </a:cubicBezTo>
                <a:cubicBezTo>
                  <a:pt x="40" y="36"/>
                  <a:pt x="40" y="36"/>
                  <a:pt x="40" y="36"/>
                </a:cubicBezTo>
                <a:close/>
                <a:moveTo>
                  <a:pt x="40" y="37"/>
                </a:moveTo>
                <a:cubicBezTo>
                  <a:pt x="40" y="37"/>
                  <a:pt x="40" y="37"/>
                  <a:pt x="40" y="37"/>
                </a:cubicBezTo>
                <a:cubicBezTo>
                  <a:pt x="40" y="37"/>
                  <a:pt x="40" y="37"/>
                  <a:pt x="40" y="37"/>
                </a:cubicBezTo>
                <a:cubicBezTo>
                  <a:pt x="40" y="37"/>
                  <a:pt x="40" y="37"/>
                  <a:pt x="40" y="37"/>
                </a:cubicBezTo>
                <a:cubicBezTo>
                  <a:pt x="40" y="37"/>
                  <a:pt x="40" y="37"/>
                  <a:pt x="40" y="37"/>
                </a:cubicBezTo>
                <a:cubicBezTo>
                  <a:pt x="40" y="37"/>
                  <a:pt x="40" y="37"/>
                  <a:pt x="40" y="37"/>
                </a:cubicBezTo>
                <a:cubicBezTo>
                  <a:pt x="40" y="37"/>
                  <a:pt x="40" y="37"/>
                  <a:pt x="40" y="37"/>
                </a:cubicBezTo>
                <a:close/>
                <a:moveTo>
                  <a:pt x="40" y="35"/>
                </a:moveTo>
                <a:cubicBezTo>
                  <a:pt x="40" y="35"/>
                  <a:pt x="40" y="35"/>
                  <a:pt x="40" y="35"/>
                </a:cubicBezTo>
                <a:cubicBezTo>
                  <a:pt x="40" y="35"/>
                  <a:pt x="40" y="35"/>
                  <a:pt x="40" y="35"/>
                </a:cubicBezTo>
                <a:cubicBezTo>
                  <a:pt x="40" y="35"/>
                  <a:pt x="40" y="35"/>
                  <a:pt x="40" y="35"/>
                </a:cubicBezTo>
                <a:cubicBezTo>
                  <a:pt x="40" y="35"/>
                  <a:pt x="40" y="35"/>
                  <a:pt x="40" y="35"/>
                </a:cubicBezTo>
                <a:cubicBezTo>
                  <a:pt x="40" y="35"/>
                  <a:pt x="40" y="35"/>
                  <a:pt x="40" y="35"/>
                </a:cubicBezTo>
                <a:cubicBezTo>
                  <a:pt x="40" y="35"/>
                  <a:pt x="40" y="35"/>
                  <a:pt x="40" y="35"/>
                </a:cubicBezTo>
                <a:cubicBezTo>
                  <a:pt x="40" y="35"/>
                  <a:pt x="40" y="35"/>
                  <a:pt x="40" y="35"/>
                </a:cubicBezTo>
                <a:cubicBezTo>
                  <a:pt x="40" y="35"/>
                  <a:pt x="40" y="35"/>
                  <a:pt x="40" y="35"/>
                </a:cubicBezTo>
                <a:cubicBezTo>
                  <a:pt x="40" y="35"/>
                  <a:pt x="40" y="35"/>
                  <a:pt x="40" y="35"/>
                </a:cubicBezTo>
                <a:cubicBezTo>
                  <a:pt x="40" y="35"/>
                  <a:pt x="40" y="35"/>
                  <a:pt x="40" y="35"/>
                </a:cubicBezTo>
                <a:close/>
                <a:moveTo>
                  <a:pt x="39" y="35"/>
                </a:moveTo>
                <a:cubicBezTo>
                  <a:pt x="39" y="35"/>
                  <a:pt x="39" y="35"/>
                  <a:pt x="39" y="35"/>
                </a:cubicBezTo>
                <a:cubicBezTo>
                  <a:pt x="39" y="35"/>
                  <a:pt x="39" y="35"/>
                  <a:pt x="39" y="35"/>
                </a:cubicBezTo>
                <a:cubicBezTo>
                  <a:pt x="39" y="35"/>
                  <a:pt x="39" y="35"/>
                  <a:pt x="39" y="35"/>
                </a:cubicBezTo>
                <a:cubicBezTo>
                  <a:pt x="39" y="35"/>
                  <a:pt x="39" y="35"/>
                  <a:pt x="39" y="35"/>
                </a:cubicBezTo>
                <a:cubicBezTo>
                  <a:pt x="39" y="35"/>
                  <a:pt x="39" y="35"/>
                  <a:pt x="39" y="35"/>
                </a:cubicBezTo>
                <a:cubicBezTo>
                  <a:pt x="39" y="35"/>
                  <a:pt x="39" y="35"/>
                  <a:pt x="39" y="35"/>
                </a:cubicBezTo>
                <a:close/>
                <a:moveTo>
                  <a:pt x="39" y="35"/>
                </a:moveTo>
                <a:cubicBezTo>
                  <a:pt x="39" y="35"/>
                  <a:pt x="39" y="35"/>
                  <a:pt x="39" y="35"/>
                </a:cubicBezTo>
                <a:cubicBezTo>
                  <a:pt x="39" y="35"/>
                  <a:pt x="39" y="35"/>
                  <a:pt x="39" y="35"/>
                </a:cubicBezTo>
                <a:cubicBezTo>
                  <a:pt x="39" y="35"/>
                  <a:pt x="39" y="35"/>
                  <a:pt x="39" y="35"/>
                </a:cubicBezTo>
                <a:cubicBezTo>
                  <a:pt x="39" y="35"/>
                  <a:pt x="39" y="35"/>
                  <a:pt x="39" y="35"/>
                </a:cubicBezTo>
                <a:cubicBezTo>
                  <a:pt x="39" y="35"/>
                  <a:pt x="39" y="35"/>
                  <a:pt x="39" y="35"/>
                </a:cubicBezTo>
                <a:cubicBezTo>
                  <a:pt x="39" y="35"/>
                  <a:pt x="39" y="35"/>
                  <a:pt x="39" y="35"/>
                </a:cubicBezTo>
                <a:cubicBezTo>
                  <a:pt x="39" y="35"/>
                  <a:pt x="39" y="35"/>
                  <a:pt x="39" y="35"/>
                </a:cubicBezTo>
                <a:cubicBezTo>
                  <a:pt x="39" y="35"/>
                  <a:pt x="40" y="35"/>
                  <a:pt x="40" y="35"/>
                </a:cubicBezTo>
                <a:cubicBezTo>
                  <a:pt x="40" y="35"/>
                  <a:pt x="40" y="35"/>
                  <a:pt x="40" y="35"/>
                </a:cubicBezTo>
                <a:cubicBezTo>
                  <a:pt x="40" y="35"/>
                  <a:pt x="40" y="35"/>
                  <a:pt x="40" y="35"/>
                </a:cubicBezTo>
                <a:cubicBezTo>
                  <a:pt x="40" y="35"/>
                  <a:pt x="40" y="35"/>
                  <a:pt x="40" y="35"/>
                </a:cubicBezTo>
                <a:cubicBezTo>
                  <a:pt x="40" y="35"/>
                  <a:pt x="40" y="35"/>
                  <a:pt x="40" y="35"/>
                </a:cubicBezTo>
                <a:cubicBezTo>
                  <a:pt x="40" y="35"/>
                  <a:pt x="40" y="35"/>
                  <a:pt x="40" y="35"/>
                </a:cubicBezTo>
                <a:cubicBezTo>
                  <a:pt x="40" y="35"/>
                  <a:pt x="40" y="35"/>
                  <a:pt x="40" y="35"/>
                </a:cubicBezTo>
                <a:cubicBezTo>
                  <a:pt x="40" y="35"/>
                  <a:pt x="40" y="35"/>
                  <a:pt x="40" y="35"/>
                </a:cubicBezTo>
                <a:cubicBezTo>
                  <a:pt x="40" y="35"/>
                  <a:pt x="40" y="35"/>
                  <a:pt x="40" y="35"/>
                </a:cubicBezTo>
                <a:cubicBezTo>
                  <a:pt x="40" y="35"/>
                  <a:pt x="40" y="35"/>
                  <a:pt x="40" y="35"/>
                </a:cubicBezTo>
                <a:cubicBezTo>
                  <a:pt x="40" y="35"/>
                  <a:pt x="40" y="35"/>
                  <a:pt x="40" y="35"/>
                </a:cubicBezTo>
                <a:cubicBezTo>
                  <a:pt x="40" y="35"/>
                  <a:pt x="40" y="35"/>
                  <a:pt x="40" y="35"/>
                </a:cubicBezTo>
                <a:cubicBezTo>
                  <a:pt x="40" y="35"/>
                  <a:pt x="40" y="35"/>
                  <a:pt x="40" y="35"/>
                </a:cubicBezTo>
                <a:cubicBezTo>
                  <a:pt x="40" y="35"/>
                  <a:pt x="40" y="35"/>
                  <a:pt x="40" y="35"/>
                </a:cubicBezTo>
                <a:cubicBezTo>
                  <a:pt x="40" y="35"/>
                  <a:pt x="40" y="35"/>
                  <a:pt x="40" y="35"/>
                </a:cubicBezTo>
                <a:cubicBezTo>
                  <a:pt x="40" y="35"/>
                  <a:pt x="40" y="35"/>
                  <a:pt x="40" y="35"/>
                </a:cubicBezTo>
                <a:cubicBezTo>
                  <a:pt x="40" y="35"/>
                  <a:pt x="39" y="35"/>
                  <a:pt x="39" y="35"/>
                </a:cubicBezTo>
                <a:cubicBezTo>
                  <a:pt x="39" y="35"/>
                  <a:pt x="39" y="35"/>
                  <a:pt x="39" y="35"/>
                </a:cubicBezTo>
                <a:cubicBezTo>
                  <a:pt x="39" y="35"/>
                  <a:pt x="39" y="35"/>
                  <a:pt x="39" y="35"/>
                </a:cubicBezTo>
                <a:cubicBezTo>
                  <a:pt x="39" y="35"/>
                  <a:pt x="39" y="35"/>
                  <a:pt x="39" y="35"/>
                </a:cubicBezTo>
                <a:cubicBezTo>
                  <a:pt x="39" y="35"/>
                  <a:pt x="39" y="35"/>
                  <a:pt x="39" y="35"/>
                </a:cubicBezTo>
                <a:cubicBezTo>
                  <a:pt x="39" y="35"/>
                  <a:pt x="39" y="35"/>
                  <a:pt x="39" y="35"/>
                </a:cubicBezTo>
                <a:cubicBezTo>
                  <a:pt x="39" y="35"/>
                  <a:pt x="39" y="35"/>
                  <a:pt x="39" y="35"/>
                </a:cubicBezTo>
                <a:cubicBezTo>
                  <a:pt x="39" y="35"/>
                  <a:pt x="39" y="35"/>
                  <a:pt x="39" y="35"/>
                </a:cubicBezTo>
                <a:close/>
                <a:moveTo>
                  <a:pt x="41" y="35"/>
                </a:moveTo>
                <a:cubicBezTo>
                  <a:pt x="41" y="35"/>
                  <a:pt x="41" y="35"/>
                  <a:pt x="41" y="35"/>
                </a:cubicBezTo>
                <a:cubicBezTo>
                  <a:pt x="41" y="35"/>
                  <a:pt x="41" y="35"/>
                  <a:pt x="41" y="35"/>
                </a:cubicBezTo>
                <a:cubicBezTo>
                  <a:pt x="41" y="35"/>
                  <a:pt x="41" y="35"/>
                  <a:pt x="41" y="35"/>
                </a:cubicBezTo>
                <a:cubicBezTo>
                  <a:pt x="41" y="35"/>
                  <a:pt x="41" y="35"/>
                  <a:pt x="41" y="35"/>
                </a:cubicBezTo>
                <a:cubicBezTo>
                  <a:pt x="41" y="35"/>
                  <a:pt x="41" y="35"/>
                  <a:pt x="41" y="35"/>
                </a:cubicBezTo>
                <a:cubicBezTo>
                  <a:pt x="41" y="35"/>
                  <a:pt x="41" y="35"/>
                  <a:pt x="41" y="35"/>
                </a:cubicBezTo>
                <a:cubicBezTo>
                  <a:pt x="41" y="35"/>
                  <a:pt x="41" y="35"/>
                  <a:pt x="41" y="35"/>
                </a:cubicBezTo>
                <a:cubicBezTo>
                  <a:pt x="41" y="35"/>
                  <a:pt x="41" y="35"/>
                  <a:pt x="41" y="35"/>
                </a:cubicBezTo>
                <a:cubicBezTo>
                  <a:pt x="41" y="35"/>
                  <a:pt x="41" y="35"/>
                  <a:pt x="41" y="35"/>
                </a:cubicBezTo>
                <a:cubicBezTo>
                  <a:pt x="41" y="35"/>
                  <a:pt x="41" y="35"/>
                  <a:pt x="41" y="35"/>
                </a:cubicBezTo>
                <a:cubicBezTo>
                  <a:pt x="41" y="35"/>
                  <a:pt x="41" y="35"/>
                  <a:pt x="41" y="35"/>
                </a:cubicBezTo>
                <a:cubicBezTo>
                  <a:pt x="41" y="35"/>
                  <a:pt x="41" y="35"/>
                  <a:pt x="41" y="35"/>
                </a:cubicBezTo>
                <a:cubicBezTo>
                  <a:pt x="41" y="35"/>
                  <a:pt x="41" y="35"/>
                  <a:pt x="41" y="35"/>
                </a:cubicBezTo>
                <a:cubicBezTo>
                  <a:pt x="41" y="35"/>
                  <a:pt x="41" y="35"/>
                  <a:pt x="41" y="35"/>
                </a:cubicBezTo>
                <a:close/>
                <a:moveTo>
                  <a:pt x="42" y="36"/>
                </a:moveTo>
                <a:cubicBezTo>
                  <a:pt x="42" y="36"/>
                  <a:pt x="42" y="36"/>
                  <a:pt x="42" y="36"/>
                </a:cubicBezTo>
                <a:cubicBezTo>
                  <a:pt x="42" y="36"/>
                  <a:pt x="42" y="36"/>
                  <a:pt x="42" y="36"/>
                </a:cubicBezTo>
                <a:cubicBezTo>
                  <a:pt x="42" y="36"/>
                  <a:pt x="42" y="36"/>
                  <a:pt x="42" y="36"/>
                </a:cubicBezTo>
                <a:cubicBezTo>
                  <a:pt x="42" y="36"/>
                  <a:pt x="42" y="36"/>
                  <a:pt x="42" y="36"/>
                </a:cubicBezTo>
                <a:cubicBezTo>
                  <a:pt x="42" y="36"/>
                  <a:pt x="42" y="36"/>
                  <a:pt x="42" y="36"/>
                </a:cubicBezTo>
                <a:cubicBezTo>
                  <a:pt x="42" y="36"/>
                  <a:pt x="42" y="36"/>
                  <a:pt x="42" y="36"/>
                </a:cubicBezTo>
                <a:cubicBezTo>
                  <a:pt x="42" y="36"/>
                  <a:pt x="42" y="36"/>
                  <a:pt x="42" y="36"/>
                </a:cubicBezTo>
                <a:cubicBezTo>
                  <a:pt x="42" y="36"/>
                  <a:pt x="42" y="36"/>
                  <a:pt x="42" y="36"/>
                </a:cubicBezTo>
                <a:cubicBezTo>
                  <a:pt x="42" y="36"/>
                  <a:pt x="42" y="36"/>
                  <a:pt x="42" y="36"/>
                </a:cubicBezTo>
                <a:cubicBezTo>
                  <a:pt x="42" y="36"/>
                  <a:pt x="42" y="36"/>
                  <a:pt x="42" y="36"/>
                </a:cubicBezTo>
                <a:cubicBezTo>
                  <a:pt x="42" y="36"/>
                  <a:pt x="42" y="36"/>
                  <a:pt x="42" y="36"/>
                </a:cubicBezTo>
                <a:cubicBezTo>
                  <a:pt x="42" y="36"/>
                  <a:pt x="42" y="36"/>
                  <a:pt x="42" y="36"/>
                </a:cubicBezTo>
                <a:cubicBezTo>
                  <a:pt x="42" y="36"/>
                  <a:pt x="42" y="36"/>
                  <a:pt x="42" y="36"/>
                </a:cubicBezTo>
                <a:cubicBezTo>
                  <a:pt x="42" y="36"/>
                  <a:pt x="42" y="36"/>
                  <a:pt x="42" y="36"/>
                </a:cubicBezTo>
                <a:close/>
                <a:moveTo>
                  <a:pt x="42" y="36"/>
                </a:moveTo>
                <a:cubicBezTo>
                  <a:pt x="42" y="36"/>
                  <a:pt x="42" y="36"/>
                  <a:pt x="42" y="36"/>
                </a:cubicBezTo>
                <a:cubicBezTo>
                  <a:pt x="42" y="36"/>
                  <a:pt x="42" y="36"/>
                  <a:pt x="42" y="36"/>
                </a:cubicBezTo>
                <a:cubicBezTo>
                  <a:pt x="42" y="36"/>
                  <a:pt x="42" y="36"/>
                  <a:pt x="42" y="36"/>
                </a:cubicBezTo>
                <a:cubicBezTo>
                  <a:pt x="42" y="36"/>
                  <a:pt x="42" y="36"/>
                  <a:pt x="42" y="36"/>
                </a:cubicBezTo>
                <a:cubicBezTo>
                  <a:pt x="42" y="36"/>
                  <a:pt x="42" y="36"/>
                  <a:pt x="42" y="36"/>
                </a:cubicBezTo>
                <a:cubicBezTo>
                  <a:pt x="42" y="36"/>
                  <a:pt x="42" y="36"/>
                  <a:pt x="42" y="36"/>
                </a:cubicBezTo>
                <a:cubicBezTo>
                  <a:pt x="42" y="36"/>
                  <a:pt x="42" y="36"/>
                  <a:pt x="42" y="36"/>
                </a:cubicBezTo>
                <a:cubicBezTo>
                  <a:pt x="42" y="36"/>
                  <a:pt x="42" y="36"/>
                  <a:pt x="42" y="36"/>
                </a:cubicBezTo>
                <a:cubicBezTo>
                  <a:pt x="42" y="36"/>
                  <a:pt x="42" y="36"/>
                  <a:pt x="42" y="36"/>
                </a:cubicBezTo>
                <a:close/>
                <a:moveTo>
                  <a:pt x="43" y="37"/>
                </a:moveTo>
                <a:cubicBezTo>
                  <a:pt x="43" y="37"/>
                  <a:pt x="43" y="37"/>
                  <a:pt x="43" y="37"/>
                </a:cubicBezTo>
                <a:cubicBezTo>
                  <a:pt x="43" y="37"/>
                  <a:pt x="43" y="37"/>
                  <a:pt x="43" y="37"/>
                </a:cubicBezTo>
                <a:cubicBezTo>
                  <a:pt x="43" y="37"/>
                  <a:pt x="43" y="37"/>
                  <a:pt x="43" y="37"/>
                </a:cubicBezTo>
                <a:cubicBezTo>
                  <a:pt x="43" y="37"/>
                  <a:pt x="43" y="37"/>
                  <a:pt x="43" y="37"/>
                </a:cubicBezTo>
                <a:cubicBezTo>
                  <a:pt x="43" y="37"/>
                  <a:pt x="43" y="37"/>
                  <a:pt x="43" y="37"/>
                </a:cubicBezTo>
                <a:cubicBezTo>
                  <a:pt x="43" y="37"/>
                  <a:pt x="43" y="37"/>
                  <a:pt x="43" y="37"/>
                </a:cubicBezTo>
                <a:cubicBezTo>
                  <a:pt x="43" y="37"/>
                  <a:pt x="43" y="37"/>
                  <a:pt x="43" y="37"/>
                </a:cubicBezTo>
                <a:close/>
                <a:moveTo>
                  <a:pt x="42" y="36"/>
                </a:moveTo>
                <a:cubicBezTo>
                  <a:pt x="42" y="36"/>
                  <a:pt x="42" y="36"/>
                  <a:pt x="42" y="36"/>
                </a:cubicBezTo>
                <a:cubicBezTo>
                  <a:pt x="42" y="36"/>
                  <a:pt x="42" y="36"/>
                  <a:pt x="42" y="36"/>
                </a:cubicBezTo>
                <a:cubicBezTo>
                  <a:pt x="42" y="36"/>
                  <a:pt x="42" y="36"/>
                  <a:pt x="42" y="36"/>
                </a:cubicBezTo>
                <a:cubicBezTo>
                  <a:pt x="42" y="36"/>
                  <a:pt x="42" y="36"/>
                  <a:pt x="42" y="36"/>
                </a:cubicBezTo>
                <a:cubicBezTo>
                  <a:pt x="42" y="36"/>
                  <a:pt x="42" y="36"/>
                  <a:pt x="42" y="36"/>
                </a:cubicBezTo>
                <a:cubicBezTo>
                  <a:pt x="42" y="36"/>
                  <a:pt x="42" y="36"/>
                  <a:pt x="42" y="36"/>
                </a:cubicBezTo>
                <a:cubicBezTo>
                  <a:pt x="42" y="36"/>
                  <a:pt x="42" y="36"/>
                  <a:pt x="42" y="36"/>
                </a:cubicBezTo>
                <a:cubicBezTo>
                  <a:pt x="42" y="36"/>
                  <a:pt x="42" y="36"/>
                  <a:pt x="42" y="36"/>
                </a:cubicBezTo>
                <a:cubicBezTo>
                  <a:pt x="42" y="36"/>
                  <a:pt x="42" y="36"/>
                  <a:pt x="42" y="36"/>
                </a:cubicBezTo>
                <a:cubicBezTo>
                  <a:pt x="42" y="36"/>
                  <a:pt x="42" y="36"/>
                  <a:pt x="42" y="36"/>
                </a:cubicBezTo>
                <a:cubicBezTo>
                  <a:pt x="42" y="36"/>
                  <a:pt x="42" y="36"/>
                  <a:pt x="42" y="36"/>
                </a:cubicBezTo>
                <a:cubicBezTo>
                  <a:pt x="42" y="36"/>
                  <a:pt x="42" y="36"/>
                  <a:pt x="42" y="36"/>
                </a:cubicBezTo>
                <a:close/>
                <a:moveTo>
                  <a:pt x="41" y="34"/>
                </a:moveTo>
                <a:cubicBezTo>
                  <a:pt x="41" y="34"/>
                  <a:pt x="41" y="34"/>
                  <a:pt x="41" y="34"/>
                </a:cubicBezTo>
                <a:cubicBezTo>
                  <a:pt x="41" y="34"/>
                  <a:pt x="41" y="34"/>
                  <a:pt x="41" y="34"/>
                </a:cubicBezTo>
                <a:cubicBezTo>
                  <a:pt x="41" y="34"/>
                  <a:pt x="41" y="34"/>
                  <a:pt x="41" y="34"/>
                </a:cubicBezTo>
                <a:cubicBezTo>
                  <a:pt x="41" y="34"/>
                  <a:pt x="41" y="34"/>
                  <a:pt x="41" y="34"/>
                </a:cubicBezTo>
                <a:cubicBezTo>
                  <a:pt x="41" y="34"/>
                  <a:pt x="41" y="34"/>
                  <a:pt x="41" y="34"/>
                </a:cubicBezTo>
                <a:cubicBezTo>
                  <a:pt x="41" y="34"/>
                  <a:pt x="41" y="34"/>
                  <a:pt x="41" y="34"/>
                </a:cubicBezTo>
                <a:cubicBezTo>
                  <a:pt x="41" y="34"/>
                  <a:pt x="41" y="34"/>
                  <a:pt x="41" y="34"/>
                </a:cubicBezTo>
                <a:cubicBezTo>
                  <a:pt x="41" y="34"/>
                  <a:pt x="41" y="34"/>
                  <a:pt x="41" y="34"/>
                </a:cubicBezTo>
                <a:cubicBezTo>
                  <a:pt x="41" y="34"/>
                  <a:pt x="41" y="34"/>
                  <a:pt x="41" y="34"/>
                </a:cubicBezTo>
                <a:cubicBezTo>
                  <a:pt x="41" y="34"/>
                  <a:pt x="41" y="34"/>
                  <a:pt x="41" y="34"/>
                </a:cubicBezTo>
                <a:cubicBezTo>
                  <a:pt x="41" y="34"/>
                  <a:pt x="41" y="34"/>
                  <a:pt x="41" y="34"/>
                </a:cubicBezTo>
                <a:cubicBezTo>
                  <a:pt x="41" y="34"/>
                  <a:pt x="41" y="34"/>
                  <a:pt x="41" y="34"/>
                </a:cubicBezTo>
                <a:cubicBezTo>
                  <a:pt x="41" y="34"/>
                  <a:pt x="41" y="34"/>
                  <a:pt x="41" y="34"/>
                </a:cubicBezTo>
                <a:close/>
                <a:moveTo>
                  <a:pt x="43" y="29"/>
                </a:moveTo>
                <a:cubicBezTo>
                  <a:pt x="43" y="29"/>
                  <a:pt x="43" y="29"/>
                  <a:pt x="43" y="29"/>
                </a:cubicBezTo>
                <a:cubicBezTo>
                  <a:pt x="43" y="29"/>
                  <a:pt x="43" y="29"/>
                  <a:pt x="43" y="29"/>
                </a:cubicBezTo>
                <a:cubicBezTo>
                  <a:pt x="43" y="29"/>
                  <a:pt x="43" y="29"/>
                  <a:pt x="43" y="29"/>
                </a:cubicBezTo>
                <a:cubicBezTo>
                  <a:pt x="43" y="29"/>
                  <a:pt x="43" y="29"/>
                  <a:pt x="43" y="29"/>
                </a:cubicBezTo>
                <a:cubicBezTo>
                  <a:pt x="43" y="29"/>
                  <a:pt x="43" y="29"/>
                  <a:pt x="43" y="29"/>
                </a:cubicBezTo>
                <a:cubicBezTo>
                  <a:pt x="43" y="29"/>
                  <a:pt x="43" y="29"/>
                  <a:pt x="43" y="29"/>
                </a:cubicBezTo>
                <a:cubicBezTo>
                  <a:pt x="43" y="29"/>
                  <a:pt x="43" y="29"/>
                  <a:pt x="43" y="29"/>
                </a:cubicBezTo>
                <a:cubicBezTo>
                  <a:pt x="43" y="29"/>
                  <a:pt x="43" y="29"/>
                  <a:pt x="43" y="29"/>
                </a:cubicBezTo>
                <a:cubicBezTo>
                  <a:pt x="43" y="29"/>
                  <a:pt x="43" y="29"/>
                  <a:pt x="43" y="29"/>
                </a:cubicBezTo>
                <a:close/>
                <a:moveTo>
                  <a:pt x="16" y="30"/>
                </a:moveTo>
                <a:cubicBezTo>
                  <a:pt x="16" y="30"/>
                  <a:pt x="16" y="30"/>
                  <a:pt x="16" y="30"/>
                </a:cubicBezTo>
                <a:cubicBezTo>
                  <a:pt x="16" y="30"/>
                  <a:pt x="16" y="30"/>
                  <a:pt x="16" y="30"/>
                </a:cubicBezTo>
                <a:cubicBezTo>
                  <a:pt x="16" y="30"/>
                  <a:pt x="16" y="30"/>
                  <a:pt x="16" y="30"/>
                </a:cubicBezTo>
                <a:cubicBezTo>
                  <a:pt x="16" y="30"/>
                  <a:pt x="16" y="30"/>
                  <a:pt x="16" y="30"/>
                </a:cubicBezTo>
                <a:cubicBezTo>
                  <a:pt x="16" y="30"/>
                  <a:pt x="16" y="30"/>
                  <a:pt x="16" y="30"/>
                </a:cubicBezTo>
                <a:cubicBezTo>
                  <a:pt x="16" y="30"/>
                  <a:pt x="16" y="30"/>
                  <a:pt x="16" y="30"/>
                </a:cubicBezTo>
                <a:close/>
                <a:moveTo>
                  <a:pt x="42" y="30"/>
                </a:moveTo>
                <a:cubicBezTo>
                  <a:pt x="42" y="30"/>
                  <a:pt x="42" y="30"/>
                  <a:pt x="42" y="30"/>
                </a:cubicBezTo>
                <a:cubicBezTo>
                  <a:pt x="42" y="30"/>
                  <a:pt x="42" y="30"/>
                  <a:pt x="42" y="30"/>
                </a:cubicBezTo>
                <a:cubicBezTo>
                  <a:pt x="42" y="30"/>
                  <a:pt x="42" y="30"/>
                  <a:pt x="42" y="30"/>
                </a:cubicBezTo>
                <a:cubicBezTo>
                  <a:pt x="42" y="30"/>
                  <a:pt x="42" y="30"/>
                  <a:pt x="42" y="30"/>
                </a:cubicBezTo>
                <a:close/>
                <a:moveTo>
                  <a:pt x="42" y="30"/>
                </a:moveTo>
                <a:cubicBezTo>
                  <a:pt x="42" y="30"/>
                  <a:pt x="42" y="30"/>
                  <a:pt x="42" y="30"/>
                </a:cubicBezTo>
                <a:cubicBezTo>
                  <a:pt x="42" y="30"/>
                  <a:pt x="42" y="30"/>
                  <a:pt x="42" y="30"/>
                </a:cubicBezTo>
                <a:cubicBezTo>
                  <a:pt x="42" y="30"/>
                  <a:pt x="42" y="30"/>
                  <a:pt x="42" y="30"/>
                </a:cubicBezTo>
                <a:cubicBezTo>
                  <a:pt x="42" y="30"/>
                  <a:pt x="42" y="30"/>
                  <a:pt x="42" y="30"/>
                </a:cubicBezTo>
                <a:cubicBezTo>
                  <a:pt x="42" y="30"/>
                  <a:pt x="42" y="30"/>
                  <a:pt x="42" y="30"/>
                </a:cubicBezTo>
                <a:cubicBezTo>
                  <a:pt x="42" y="30"/>
                  <a:pt x="42" y="30"/>
                  <a:pt x="42" y="30"/>
                </a:cubicBezTo>
                <a:cubicBezTo>
                  <a:pt x="42" y="30"/>
                  <a:pt x="42" y="30"/>
                  <a:pt x="42" y="30"/>
                </a:cubicBezTo>
                <a:cubicBezTo>
                  <a:pt x="42" y="30"/>
                  <a:pt x="42" y="30"/>
                  <a:pt x="42" y="30"/>
                </a:cubicBezTo>
                <a:cubicBezTo>
                  <a:pt x="42" y="30"/>
                  <a:pt x="42" y="30"/>
                  <a:pt x="42" y="30"/>
                </a:cubicBezTo>
                <a:cubicBezTo>
                  <a:pt x="42" y="30"/>
                  <a:pt x="42" y="30"/>
                  <a:pt x="42" y="30"/>
                </a:cubicBezTo>
                <a:cubicBezTo>
                  <a:pt x="42" y="30"/>
                  <a:pt x="42" y="30"/>
                  <a:pt x="42" y="30"/>
                </a:cubicBezTo>
                <a:cubicBezTo>
                  <a:pt x="42" y="30"/>
                  <a:pt x="42" y="30"/>
                  <a:pt x="42" y="30"/>
                </a:cubicBezTo>
                <a:cubicBezTo>
                  <a:pt x="42" y="30"/>
                  <a:pt x="42" y="30"/>
                  <a:pt x="42" y="30"/>
                </a:cubicBezTo>
                <a:cubicBezTo>
                  <a:pt x="42" y="30"/>
                  <a:pt x="42" y="30"/>
                  <a:pt x="42" y="30"/>
                </a:cubicBezTo>
                <a:cubicBezTo>
                  <a:pt x="42" y="30"/>
                  <a:pt x="42" y="30"/>
                  <a:pt x="42" y="30"/>
                </a:cubicBezTo>
                <a:cubicBezTo>
                  <a:pt x="42" y="30"/>
                  <a:pt x="42" y="30"/>
                  <a:pt x="42" y="30"/>
                </a:cubicBezTo>
                <a:cubicBezTo>
                  <a:pt x="42" y="30"/>
                  <a:pt x="42" y="30"/>
                  <a:pt x="42" y="30"/>
                </a:cubicBezTo>
                <a:cubicBezTo>
                  <a:pt x="42" y="30"/>
                  <a:pt x="42" y="30"/>
                  <a:pt x="42" y="30"/>
                </a:cubicBezTo>
                <a:cubicBezTo>
                  <a:pt x="42" y="30"/>
                  <a:pt x="42" y="30"/>
                  <a:pt x="42" y="30"/>
                </a:cubicBezTo>
                <a:close/>
                <a:moveTo>
                  <a:pt x="42" y="29"/>
                </a:move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lose/>
                <a:moveTo>
                  <a:pt x="40" y="31"/>
                </a:moveTo>
                <a:cubicBezTo>
                  <a:pt x="40" y="31"/>
                  <a:pt x="40" y="31"/>
                  <a:pt x="40" y="31"/>
                </a:cubicBezTo>
                <a:cubicBezTo>
                  <a:pt x="40" y="31"/>
                  <a:pt x="40" y="31"/>
                  <a:pt x="40" y="31"/>
                </a:cubicBezTo>
                <a:cubicBezTo>
                  <a:pt x="40" y="31"/>
                  <a:pt x="40" y="31"/>
                  <a:pt x="40" y="31"/>
                </a:cubicBezTo>
                <a:cubicBezTo>
                  <a:pt x="40" y="31"/>
                  <a:pt x="40" y="31"/>
                  <a:pt x="40" y="31"/>
                </a:cubicBezTo>
                <a:cubicBezTo>
                  <a:pt x="40" y="31"/>
                  <a:pt x="40" y="31"/>
                  <a:pt x="40" y="31"/>
                </a:cubicBezTo>
                <a:cubicBezTo>
                  <a:pt x="40" y="31"/>
                  <a:pt x="40" y="31"/>
                  <a:pt x="40" y="31"/>
                </a:cubicBezTo>
                <a:close/>
                <a:moveTo>
                  <a:pt x="38" y="36"/>
                </a:moveTo>
                <a:cubicBezTo>
                  <a:pt x="38" y="36"/>
                  <a:pt x="38" y="36"/>
                  <a:pt x="38" y="36"/>
                </a:cubicBezTo>
                <a:cubicBezTo>
                  <a:pt x="38" y="36"/>
                  <a:pt x="38" y="36"/>
                  <a:pt x="38" y="36"/>
                </a:cubicBezTo>
                <a:cubicBezTo>
                  <a:pt x="38" y="36"/>
                  <a:pt x="38" y="36"/>
                  <a:pt x="38" y="36"/>
                </a:cubicBezTo>
                <a:cubicBezTo>
                  <a:pt x="38" y="36"/>
                  <a:pt x="38" y="36"/>
                  <a:pt x="38" y="36"/>
                </a:cubicBezTo>
                <a:cubicBezTo>
                  <a:pt x="38" y="36"/>
                  <a:pt x="38" y="36"/>
                  <a:pt x="38" y="36"/>
                </a:cubicBezTo>
                <a:cubicBezTo>
                  <a:pt x="38" y="36"/>
                  <a:pt x="38" y="36"/>
                  <a:pt x="38" y="36"/>
                </a:cubicBezTo>
                <a:cubicBezTo>
                  <a:pt x="38" y="36"/>
                  <a:pt x="38" y="36"/>
                  <a:pt x="38" y="36"/>
                </a:cubicBezTo>
                <a:cubicBezTo>
                  <a:pt x="38" y="36"/>
                  <a:pt x="38" y="36"/>
                  <a:pt x="38" y="36"/>
                </a:cubicBezTo>
                <a:cubicBezTo>
                  <a:pt x="38" y="36"/>
                  <a:pt x="38" y="36"/>
                  <a:pt x="38" y="36"/>
                </a:cubicBezTo>
                <a:cubicBezTo>
                  <a:pt x="38" y="36"/>
                  <a:pt x="38" y="36"/>
                  <a:pt x="38" y="36"/>
                </a:cubicBezTo>
                <a:cubicBezTo>
                  <a:pt x="38" y="36"/>
                  <a:pt x="38" y="36"/>
                  <a:pt x="38" y="36"/>
                </a:cubicBezTo>
                <a:cubicBezTo>
                  <a:pt x="38" y="36"/>
                  <a:pt x="38" y="36"/>
                  <a:pt x="38" y="36"/>
                </a:cubicBezTo>
                <a:cubicBezTo>
                  <a:pt x="38" y="36"/>
                  <a:pt x="38" y="36"/>
                  <a:pt x="38" y="36"/>
                </a:cubicBezTo>
                <a:cubicBezTo>
                  <a:pt x="38" y="36"/>
                  <a:pt x="38" y="36"/>
                  <a:pt x="38" y="36"/>
                </a:cubicBezTo>
                <a:close/>
                <a:moveTo>
                  <a:pt x="38" y="36"/>
                </a:moveTo>
                <a:cubicBezTo>
                  <a:pt x="38" y="36"/>
                  <a:pt x="38" y="36"/>
                  <a:pt x="38" y="36"/>
                </a:cubicBezTo>
                <a:cubicBezTo>
                  <a:pt x="38" y="36"/>
                  <a:pt x="38" y="36"/>
                  <a:pt x="38" y="36"/>
                </a:cubicBezTo>
                <a:cubicBezTo>
                  <a:pt x="38" y="36"/>
                  <a:pt x="38" y="36"/>
                  <a:pt x="38" y="36"/>
                </a:cubicBezTo>
                <a:cubicBezTo>
                  <a:pt x="38" y="36"/>
                  <a:pt x="38" y="36"/>
                  <a:pt x="38" y="36"/>
                </a:cubicBezTo>
                <a:cubicBezTo>
                  <a:pt x="38" y="36"/>
                  <a:pt x="38" y="36"/>
                  <a:pt x="38" y="36"/>
                </a:cubicBezTo>
                <a:cubicBezTo>
                  <a:pt x="38" y="36"/>
                  <a:pt x="38" y="36"/>
                  <a:pt x="38" y="36"/>
                </a:cubicBezTo>
                <a:cubicBezTo>
                  <a:pt x="38" y="36"/>
                  <a:pt x="38" y="36"/>
                  <a:pt x="38" y="36"/>
                </a:cubicBezTo>
                <a:cubicBezTo>
                  <a:pt x="38" y="36"/>
                  <a:pt x="38" y="36"/>
                  <a:pt x="38" y="36"/>
                </a:cubicBezTo>
                <a:cubicBezTo>
                  <a:pt x="38" y="36"/>
                  <a:pt x="38" y="36"/>
                  <a:pt x="38" y="36"/>
                </a:cubicBezTo>
                <a:cubicBezTo>
                  <a:pt x="38" y="36"/>
                  <a:pt x="38" y="36"/>
                  <a:pt x="38" y="36"/>
                </a:cubicBezTo>
                <a:close/>
                <a:moveTo>
                  <a:pt x="40" y="31"/>
                </a:moveTo>
                <a:cubicBezTo>
                  <a:pt x="40" y="31"/>
                  <a:pt x="40" y="31"/>
                  <a:pt x="40" y="31"/>
                </a:cubicBezTo>
                <a:cubicBezTo>
                  <a:pt x="40" y="31"/>
                  <a:pt x="40" y="31"/>
                  <a:pt x="40" y="31"/>
                </a:cubicBezTo>
                <a:cubicBezTo>
                  <a:pt x="40" y="31"/>
                  <a:pt x="40" y="31"/>
                  <a:pt x="40" y="31"/>
                </a:cubicBezTo>
                <a:cubicBezTo>
                  <a:pt x="40" y="31"/>
                  <a:pt x="40" y="31"/>
                  <a:pt x="40" y="31"/>
                </a:cubicBezTo>
                <a:cubicBezTo>
                  <a:pt x="40" y="31"/>
                  <a:pt x="40" y="31"/>
                  <a:pt x="40" y="31"/>
                </a:cubicBezTo>
                <a:cubicBezTo>
                  <a:pt x="40" y="31"/>
                  <a:pt x="40" y="31"/>
                  <a:pt x="40" y="31"/>
                </a:cubicBezTo>
                <a:cubicBezTo>
                  <a:pt x="40" y="31"/>
                  <a:pt x="40" y="31"/>
                  <a:pt x="40" y="31"/>
                </a:cubicBezTo>
                <a:cubicBezTo>
                  <a:pt x="40" y="31"/>
                  <a:pt x="40" y="31"/>
                  <a:pt x="40" y="31"/>
                </a:cubicBezTo>
                <a:cubicBezTo>
                  <a:pt x="40" y="31"/>
                  <a:pt x="40" y="31"/>
                  <a:pt x="40" y="31"/>
                </a:cubicBezTo>
                <a:cubicBezTo>
                  <a:pt x="40" y="31"/>
                  <a:pt x="40" y="31"/>
                  <a:pt x="40" y="31"/>
                </a:cubicBezTo>
                <a:cubicBezTo>
                  <a:pt x="40" y="31"/>
                  <a:pt x="40" y="31"/>
                  <a:pt x="40" y="31"/>
                </a:cubicBezTo>
                <a:cubicBezTo>
                  <a:pt x="40" y="31"/>
                  <a:pt x="40" y="31"/>
                  <a:pt x="40" y="31"/>
                </a:cubicBezTo>
                <a:cubicBezTo>
                  <a:pt x="40" y="31"/>
                  <a:pt x="40" y="31"/>
                  <a:pt x="40" y="31"/>
                </a:cubicBezTo>
                <a:cubicBezTo>
                  <a:pt x="40" y="31"/>
                  <a:pt x="40" y="31"/>
                  <a:pt x="40" y="31"/>
                </a:cubicBezTo>
                <a:cubicBezTo>
                  <a:pt x="40" y="31"/>
                  <a:pt x="40" y="31"/>
                  <a:pt x="40" y="31"/>
                </a:cubicBezTo>
                <a:close/>
                <a:moveTo>
                  <a:pt x="39" y="35"/>
                </a:moveTo>
                <a:cubicBezTo>
                  <a:pt x="39" y="35"/>
                  <a:pt x="39" y="35"/>
                  <a:pt x="39" y="36"/>
                </a:cubicBezTo>
                <a:cubicBezTo>
                  <a:pt x="39" y="36"/>
                  <a:pt x="39" y="36"/>
                  <a:pt x="39" y="36"/>
                </a:cubicBezTo>
                <a:cubicBezTo>
                  <a:pt x="39" y="36"/>
                  <a:pt x="39" y="36"/>
                  <a:pt x="39" y="36"/>
                </a:cubicBezTo>
                <a:cubicBezTo>
                  <a:pt x="39" y="36"/>
                  <a:pt x="39" y="36"/>
                  <a:pt x="39" y="36"/>
                </a:cubicBezTo>
                <a:cubicBezTo>
                  <a:pt x="39" y="36"/>
                  <a:pt x="39" y="36"/>
                  <a:pt x="39" y="36"/>
                </a:cubicBezTo>
                <a:cubicBezTo>
                  <a:pt x="39" y="36"/>
                  <a:pt x="39" y="36"/>
                  <a:pt x="39" y="36"/>
                </a:cubicBezTo>
                <a:cubicBezTo>
                  <a:pt x="39" y="36"/>
                  <a:pt x="39" y="36"/>
                  <a:pt x="39" y="36"/>
                </a:cubicBezTo>
                <a:cubicBezTo>
                  <a:pt x="39" y="36"/>
                  <a:pt x="39" y="36"/>
                  <a:pt x="39" y="36"/>
                </a:cubicBezTo>
                <a:cubicBezTo>
                  <a:pt x="39" y="36"/>
                  <a:pt x="39" y="36"/>
                  <a:pt x="39" y="36"/>
                </a:cubicBezTo>
                <a:cubicBezTo>
                  <a:pt x="39" y="36"/>
                  <a:pt x="39" y="36"/>
                  <a:pt x="39" y="36"/>
                </a:cubicBezTo>
                <a:cubicBezTo>
                  <a:pt x="39" y="36"/>
                  <a:pt x="39" y="36"/>
                  <a:pt x="39" y="36"/>
                </a:cubicBezTo>
                <a:cubicBezTo>
                  <a:pt x="39" y="36"/>
                  <a:pt x="39" y="36"/>
                  <a:pt x="39" y="36"/>
                </a:cubicBezTo>
                <a:cubicBezTo>
                  <a:pt x="39" y="36"/>
                  <a:pt x="40" y="36"/>
                  <a:pt x="40" y="36"/>
                </a:cubicBezTo>
                <a:cubicBezTo>
                  <a:pt x="40" y="36"/>
                  <a:pt x="40" y="36"/>
                  <a:pt x="40" y="36"/>
                </a:cubicBezTo>
                <a:cubicBezTo>
                  <a:pt x="40" y="36"/>
                  <a:pt x="40" y="36"/>
                  <a:pt x="40" y="36"/>
                </a:cubicBezTo>
                <a:cubicBezTo>
                  <a:pt x="40" y="36"/>
                  <a:pt x="40" y="36"/>
                  <a:pt x="40" y="36"/>
                </a:cubicBezTo>
                <a:cubicBezTo>
                  <a:pt x="40" y="36"/>
                  <a:pt x="40" y="36"/>
                  <a:pt x="40" y="36"/>
                </a:cubicBezTo>
                <a:cubicBezTo>
                  <a:pt x="40" y="36"/>
                  <a:pt x="40" y="36"/>
                  <a:pt x="40" y="36"/>
                </a:cubicBezTo>
                <a:cubicBezTo>
                  <a:pt x="40" y="36"/>
                  <a:pt x="40" y="36"/>
                  <a:pt x="40" y="36"/>
                </a:cubicBezTo>
                <a:cubicBezTo>
                  <a:pt x="40" y="36"/>
                  <a:pt x="40" y="36"/>
                  <a:pt x="40" y="36"/>
                </a:cubicBezTo>
                <a:cubicBezTo>
                  <a:pt x="40" y="36"/>
                  <a:pt x="40" y="36"/>
                  <a:pt x="40" y="36"/>
                </a:cubicBezTo>
                <a:cubicBezTo>
                  <a:pt x="40" y="36"/>
                  <a:pt x="40" y="36"/>
                  <a:pt x="40" y="36"/>
                </a:cubicBezTo>
                <a:cubicBezTo>
                  <a:pt x="40" y="36"/>
                  <a:pt x="40" y="36"/>
                  <a:pt x="40" y="36"/>
                </a:cubicBezTo>
                <a:cubicBezTo>
                  <a:pt x="40" y="36"/>
                  <a:pt x="40" y="35"/>
                  <a:pt x="40" y="35"/>
                </a:cubicBezTo>
                <a:cubicBezTo>
                  <a:pt x="40" y="35"/>
                  <a:pt x="40" y="35"/>
                  <a:pt x="40" y="35"/>
                </a:cubicBezTo>
                <a:cubicBezTo>
                  <a:pt x="40" y="35"/>
                  <a:pt x="40" y="35"/>
                  <a:pt x="40" y="35"/>
                </a:cubicBezTo>
                <a:cubicBezTo>
                  <a:pt x="40" y="35"/>
                  <a:pt x="40" y="35"/>
                  <a:pt x="40" y="35"/>
                </a:cubicBezTo>
                <a:cubicBezTo>
                  <a:pt x="40" y="35"/>
                  <a:pt x="40" y="35"/>
                  <a:pt x="40" y="35"/>
                </a:cubicBezTo>
                <a:cubicBezTo>
                  <a:pt x="40" y="35"/>
                  <a:pt x="40" y="35"/>
                  <a:pt x="40" y="35"/>
                </a:cubicBezTo>
                <a:cubicBezTo>
                  <a:pt x="40" y="35"/>
                  <a:pt x="40" y="35"/>
                  <a:pt x="40" y="35"/>
                </a:cubicBezTo>
                <a:cubicBezTo>
                  <a:pt x="40" y="35"/>
                  <a:pt x="39" y="35"/>
                  <a:pt x="39" y="35"/>
                </a:cubicBezTo>
                <a:cubicBezTo>
                  <a:pt x="39" y="35"/>
                  <a:pt x="39" y="35"/>
                  <a:pt x="39" y="35"/>
                </a:cubicBezTo>
                <a:cubicBezTo>
                  <a:pt x="39" y="35"/>
                  <a:pt x="39" y="35"/>
                  <a:pt x="39" y="35"/>
                </a:cubicBezTo>
                <a:cubicBezTo>
                  <a:pt x="39" y="35"/>
                  <a:pt x="39" y="35"/>
                  <a:pt x="39" y="35"/>
                </a:cubicBezTo>
                <a:cubicBezTo>
                  <a:pt x="39" y="35"/>
                  <a:pt x="39" y="35"/>
                  <a:pt x="39" y="35"/>
                </a:cubicBezTo>
                <a:cubicBezTo>
                  <a:pt x="39" y="35"/>
                  <a:pt x="39" y="35"/>
                  <a:pt x="39" y="35"/>
                </a:cubicBezTo>
                <a:cubicBezTo>
                  <a:pt x="39" y="35"/>
                  <a:pt x="39" y="35"/>
                  <a:pt x="39" y="35"/>
                </a:cubicBezTo>
                <a:cubicBezTo>
                  <a:pt x="39" y="35"/>
                  <a:pt x="39" y="35"/>
                  <a:pt x="39" y="35"/>
                </a:cubicBezTo>
                <a:cubicBezTo>
                  <a:pt x="39" y="35"/>
                  <a:pt x="39" y="35"/>
                  <a:pt x="39" y="35"/>
                </a:cubicBezTo>
                <a:cubicBezTo>
                  <a:pt x="39" y="35"/>
                  <a:pt x="39" y="35"/>
                  <a:pt x="39" y="35"/>
                </a:cubicBezTo>
                <a:close/>
                <a:moveTo>
                  <a:pt x="38" y="36"/>
                </a:moveTo>
                <a:cubicBezTo>
                  <a:pt x="38" y="36"/>
                  <a:pt x="38" y="36"/>
                  <a:pt x="38" y="36"/>
                </a:cubicBezTo>
                <a:cubicBezTo>
                  <a:pt x="38" y="36"/>
                  <a:pt x="38" y="36"/>
                  <a:pt x="38" y="36"/>
                </a:cubicBezTo>
                <a:cubicBezTo>
                  <a:pt x="38" y="36"/>
                  <a:pt x="38" y="36"/>
                  <a:pt x="38" y="36"/>
                </a:cubicBezTo>
                <a:cubicBezTo>
                  <a:pt x="38" y="36"/>
                  <a:pt x="38" y="36"/>
                  <a:pt x="38" y="36"/>
                </a:cubicBezTo>
                <a:cubicBezTo>
                  <a:pt x="38" y="36"/>
                  <a:pt x="38" y="36"/>
                  <a:pt x="38" y="36"/>
                </a:cubicBezTo>
                <a:cubicBezTo>
                  <a:pt x="38" y="36"/>
                  <a:pt x="38" y="36"/>
                  <a:pt x="38" y="36"/>
                </a:cubicBezTo>
                <a:cubicBezTo>
                  <a:pt x="38" y="36"/>
                  <a:pt x="38" y="36"/>
                  <a:pt x="38" y="36"/>
                </a:cubicBezTo>
                <a:cubicBezTo>
                  <a:pt x="38" y="36"/>
                  <a:pt x="38" y="36"/>
                  <a:pt x="38" y="36"/>
                </a:cubicBezTo>
                <a:cubicBezTo>
                  <a:pt x="38" y="36"/>
                  <a:pt x="38" y="36"/>
                  <a:pt x="38" y="36"/>
                </a:cubicBezTo>
                <a:close/>
                <a:moveTo>
                  <a:pt x="40" y="31"/>
                </a:moveTo>
                <a:cubicBezTo>
                  <a:pt x="40" y="31"/>
                  <a:pt x="40" y="31"/>
                  <a:pt x="40" y="31"/>
                </a:cubicBezTo>
                <a:cubicBezTo>
                  <a:pt x="40" y="31"/>
                  <a:pt x="40" y="31"/>
                  <a:pt x="40" y="31"/>
                </a:cubicBezTo>
                <a:cubicBezTo>
                  <a:pt x="40" y="31"/>
                  <a:pt x="40" y="31"/>
                  <a:pt x="40" y="31"/>
                </a:cubicBezTo>
                <a:cubicBezTo>
                  <a:pt x="40" y="31"/>
                  <a:pt x="40" y="31"/>
                  <a:pt x="40" y="31"/>
                </a:cubicBezTo>
                <a:cubicBezTo>
                  <a:pt x="40" y="31"/>
                  <a:pt x="40" y="31"/>
                  <a:pt x="40" y="31"/>
                </a:cubicBezTo>
                <a:cubicBezTo>
                  <a:pt x="40" y="31"/>
                  <a:pt x="40" y="31"/>
                  <a:pt x="40" y="31"/>
                </a:cubicBezTo>
                <a:cubicBezTo>
                  <a:pt x="40" y="31"/>
                  <a:pt x="40" y="31"/>
                  <a:pt x="40" y="31"/>
                </a:cubicBezTo>
                <a:cubicBezTo>
                  <a:pt x="40" y="31"/>
                  <a:pt x="40" y="31"/>
                  <a:pt x="40" y="31"/>
                </a:cubicBezTo>
                <a:cubicBezTo>
                  <a:pt x="40" y="31"/>
                  <a:pt x="40" y="31"/>
                  <a:pt x="40" y="31"/>
                </a:cubicBezTo>
                <a:cubicBezTo>
                  <a:pt x="40" y="31"/>
                  <a:pt x="40" y="31"/>
                  <a:pt x="40" y="31"/>
                </a:cubicBezTo>
                <a:cubicBezTo>
                  <a:pt x="40" y="31"/>
                  <a:pt x="40" y="31"/>
                  <a:pt x="40" y="31"/>
                </a:cubicBezTo>
                <a:cubicBezTo>
                  <a:pt x="40" y="31"/>
                  <a:pt x="40" y="31"/>
                  <a:pt x="40" y="31"/>
                </a:cubicBezTo>
                <a:close/>
                <a:moveTo>
                  <a:pt x="43" y="36"/>
                </a:moveTo>
                <a:cubicBezTo>
                  <a:pt x="43" y="36"/>
                  <a:pt x="43" y="36"/>
                  <a:pt x="43" y="36"/>
                </a:cubicBezTo>
                <a:cubicBezTo>
                  <a:pt x="43" y="36"/>
                  <a:pt x="43" y="36"/>
                  <a:pt x="43" y="36"/>
                </a:cubicBezTo>
                <a:cubicBezTo>
                  <a:pt x="43" y="36"/>
                  <a:pt x="43" y="36"/>
                  <a:pt x="43" y="36"/>
                </a:cubicBezTo>
                <a:cubicBezTo>
                  <a:pt x="43" y="36"/>
                  <a:pt x="43" y="36"/>
                  <a:pt x="43" y="36"/>
                </a:cubicBezTo>
                <a:cubicBezTo>
                  <a:pt x="43" y="36"/>
                  <a:pt x="43" y="36"/>
                  <a:pt x="43" y="36"/>
                </a:cubicBezTo>
                <a:cubicBezTo>
                  <a:pt x="43" y="36"/>
                  <a:pt x="43" y="36"/>
                  <a:pt x="43" y="36"/>
                </a:cubicBezTo>
                <a:cubicBezTo>
                  <a:pt x="43" y="36"/>
                  <a:pt x="43" y="36"/>
                  <a:pt x="43" y="36"/>
                </a:cubicBezTo>
                <a:cubicBezTo>
                  <a:pt x="43" y="36"/>
                  <a:pt x="43" y="36"/>
                  <a:pt x="43" y="36"/>
                </a:cubicBezTo>
                <a:cubicBezTo>
                  <a:pt x="43" y="36"/>
                  <a:pt x="43" y="36"/>
                  <a:pt x="43" y="36"/>
                </a:cubicBezTo>
                <a:cubicBezTo>
                  <a:pt x="44" y="36"/>
                  <a:pt x="44" y="36"/>
                  <a:pt x="44" y="36"/>
                </a:cubicBezTo>
                <a:cubicBezTo>
                  <a:pt x="44" y="36"/>
                  <a:pt x="44" y="36"/>
                  <a:pt x="44" y="36"/>
                </a:cubicBezTo>
                <a:cubicBezTo>
                  <a:pt x="44" y="36"/>
                  <a:pt x="43" y="36"/>
                  <a:pt x="43" y="36"/>
                </a:cubicBezTo>
                <a:close/>
                <a:moveTo>
                  <a:pt x="44" y="37"/>
                </a:moveTo>
                <a:cubicBezTo>
                  <a:pt x="44" y="37"/>
                  <a:pt x="44" y="37"/>
                  <a:pt x="44" y="37"/>
                </a:cubicBezTo>
                <a:cubicBezTo>
                  <a:pt x="44" y="37"/>
                  <a:pt x="44" y="37"/>
                  <a:pt x="44" y="37"/>
                </a:cubicBezTo>
                <a:cubicBezTo>
                  <a:pt x="44" y="37"/>
                  <a:pt x="44" y="37"/>
                  <a:pt x="44" y="37"/>
                </a:cubicBezTo>
                <a:cubicBezTo>
                  <a:pt x="44" y="37"/>
                  <a:pt x="44" y="37"/>
                  <a:pt x="44" y="37"/>
                </a:cubicBezTo>
                <a:cubicBezTo>
                  <a:pt x="44" y="37"/>
                  <a:pt x="44" y="37"/>
                  <a:pt x="44" y="37"/>
                </a:cubicBezTo>
                <a:cubicBezTo>
                  <a:pt x="44" y="37"/>
                  <a:pt x="44" y="37"/>
                  <a:pt x="44" y="37"/>
                </a:cubicBezTo>
                <a:cubicBezTo>
                  <a:pt x="44" y="37"/>
                  <a:pt x="44" y="37"/>
                  <a:pt x="44" y="37"/>
                </a:cubicBezTo>
                <a:cubicBezTo>
                  <a:pt x="44" y="37"/>
                  <a:pt x="44" y="37"/>
                  <a:pt x="44" y="37"/>
                </a:cubicBezTo>
                <a:cubicBezTo>
                  <a:pt x="44" y="37"/>
                  <a:pt x="44" y="37"/>
                  <a:pt x="44" y="37"/>
                </a:cubicBezTo>
                <a:cubicBezTo>
                  <a:pt x="44" y="37"/>
                  <a:pt x="44" y="37"/>
                  <a:pt x="44" y="37"/>
                </a:cubicBezTo>
                <a:cubicBezTo>
                  <a:pt x="44" y="37"/>
                  <a:pt x="44" y="37"/>
                  <a:pt x="44" y="37"/>
                </a:cubicBezTo>
                <a:close/>
                <a:moveTo>
                  <a:pt x="43" y="36"/>
                </a:moveTo>
                <a:cubicBezTo>
                  <a:pt x="43" y="36"/>
                  <a:pt x="43" y="36"/>
                  <a:pt x="43" y="36"/>
                </a:cubicBezTo>
                <a:cubicBezTo>
                  <a:pt x="43" y="36"/>
                  <a:pt x="43" y="36"/>
                  <a:pt x="43" y="36"/>
                </a:cubicBezTo>
                <a:cubicBezTo>
                  <a:pt x="43" y="36"/>
                  <a:pt x="43" y="36"/>
                  <a:pt x="43" y="36"/>
                </a:cubicBezTo>
                <a:cubicBezTo>
                  <a:pt x="43" y="36"/>
                  <a:pt x="43" y="36"/>
                  <a:pt x="43" y="36"/>
                </a:cubicBezTo>
                <a:cubicBezTo>
                  <a:pt x="43" y="36"/>
                  <a:pt x="43" y="36"/>
                  <a:pt x="43" y="36"/>
                </a:cubicBezTo>
                <a:cubicBezTo>
                  <a:pt x="43" y="36"/>
                  <a:pt x="43" y="36"/>
                  <a:pt x="43" y="36"/>
                </a:cubicBezTo>
                <a:cubicBezTo>
                  <a:pt x="43" y="36"/>
                  <a:pt x="43" y="36"/>
                  <a:pt x="43" y="36"/>
                </a:cubicBezTo>
                <a:cubicBezTo>
                  <a:pt x="43" y="36"/>
                  <a:pt x="43" y="36"/>
                  <a:pt x="43" y="36"/>
                </a:cubicBezTo>
                <a:cubicBezTo>
                  <a:pt x="43" y="36"/>
                  <a:pt x="43" y="36"/>
                  <a:pt x="43" y="36"/>
                </a:cubicBezTo>
                <a:cubicBezTo>
                  <a:pt x="43" y="36"/>
                  <a:pt x="43" y="36"/>
                  <a:pt x="43" y="36"/>
                </a:cubicBezTo>
                <a:cubicBezTo>
                  <a:pt x="43" y="36"/>
                  <a:pt x="43" y="36"/>
                  <a:pt x="43" y="36"/>
                </a:cubicBezTo>
                <a:cubicBezTo>
                  <a:pt x="43" y="36"/>
                  <a:pt x="43" y="36"/>
                  <a:pt x="43" y="36"/>
                </a:cubicBezTo>
                <a:close/>
                <a:moveTo>
                  <a:pt x="44" y="36"/>
                </a:moveTo>
                <a:cubicBezTo>
                  <a:pt x="44" y="36"/>
                  <a:pt x="44" y="36"/>
                  <a:pt x="44" y="36"/>
                </a:cubicBezTo>
                <a:cubicBezTo>
                  <a:pt x="44" y="36"/>
                  <a:pt x="44" y="36"/>
                  <a:pt x="44" y="36"/>
                </a:cubicBezTo>
                <a:cubicBezTo>
                  <a:pt x="44" y="36"/>
                  <a:pt x="44" y="36"/>
                  <a:pt x="44" y="36"/>
                </a:cubicBezTo>
                <a:cubicBezTo>
                  <a:pt x="44" y="36"/>
                  <a:pt x="44" y="36"/>
                  <a:pt x="44" y="36"/>
                </a:cubicBezTo>
                <a:cubicBezTo>
                  <a:pt x="44" y="36"/>
                  <a:pt x="44" y="36"/>
                  <a:pt x="44" y="36"/>
                </a:cubicBezTo>
                <a:cubicBezTo>
                  <a:pt x="44" y="36"/>
                  <a:pt x="44" y="36"/>
                  <a:pt x="44" y="36"/>
                </a:cubicBezTo>
                <a:cubicBezTo>
                  <a:pt x="44" y="36"/>
                  <a:pt x="44" y="36"/>
                  <a:pt x="44" y="36"/>
                </a:cubicBezTo>
                <a:cubicBezTo>
                  <a:pt x="44" y="36"/>
                  <a:pt x="44" y="36"/>
                  <a:pt x="44" y="36"/>
                </a:cubicBezTo>
                <a:cubicBezTo>
                  <a:pt x="44" y="36"/>
                  <a:pt x="44" y="36"/>
                  <a:pt x="44" y="36"/>
                </a:cubicBezTo>
                <a:cubicBezTo>
                  <a:pt x="44" y="36"/>
                  <a:pt x="44" y="36"/>
                  <a:pt x="44" y="36"/>
                </a:cubicBezTo>
                <a:cubicBezTo>
                  <a:pt x="44" y="36"/>
                  <a:pt x="44" y="36"/>
                  <a:pt x="44" y="36"/>
                </a:cubicBezTo>
                <a:close/>
                <a:moveTo>
                  <a:pt x="43" y="36"/>
                </a:moveTo>
                <a:cubicBezTo>
                  <a:pt x="43" y="36"/>
                  <a:pt x="43" y="36"/>
                  <a:pt x="43" y="36"/>
                </a:cubicBezTo>
                <a:cubicBezTo>
                  <a:pt x="43" y="36"/>
                  <a:pt x="43" y="36"/>
                  <a:pt x="43" y="36"/>
                </a:cubicBezTo>
                <a:cubicBezTo>
                  <a:pt x="43" y="36"/>
                  <a:pt x="43" y="36"/>
                  <a:pt x="43" y="36"/>
                </a:cubicBezTo>
                <a:cubicBezTo>
                  <a:pt x="43" y="36"/>
                  <a:pt x="43" y="36"/>
                  <a:pt x="43" y="36"/>
                </a:cubicBezTo>
                <a:cubicBezTo>
                  <a:pt x="43" y="36"/>
                  <a:pt x="43" y="36"/>
                  <a:pt x="44" y="36"/>
                </a:cubicBezTo>
                <a:cubicBezTo>
                  <a:pt x="44" y="36"/>
                  <a:pt x="44" y="36"/>
                  <a:pt x="44" y="36"/>
                </a:cubicBezTo>
                <a:cubicBezTo>
                  <a:pt x="44" y="36"/>
                  <a:pt x="44" y="36"/>
                  <a:pt x="44" y="36"/>
                </a:cubicBezTo>
                <a:cubicBezTo>
                  <a:pt x="44" y="36"/>
                  <a:pt x="43" y="36"/>
                  <a:pt x="43" y="36"/>
                </a:cubicBezTo>
                <a:cubicBezTo>
                  <a:pt x="43" y="36"/>
                  <a:pt x="43" y="36"/>
                  <a:pt x="43" y="36"/>
                </a:cubicBezTo>
                <a:cubicBezTo>
                  <a:pt x="43" y="36"/>
                  <a:pt x="43" y="36"/>
                  <a:pt x="43" y="36"/>
                </a:cubicBezTo>
                <a:close/>
                <a:moveTo>
                  <a:pt x="44" y="37"/>
                </a:moveTo>
                <a:cubicBezTo>
                  <a:pt x="44" y="37"/>
                  <a:pt x="44" y="37"/>
                  <a:pt x="44" y="37"/>
                </a:cubicBezTo>
                <a:cubicBezTo>
                  <a:pt x="44" y="37"/>
                  <a:pt x="44" y="37"/>
                  <a:pt x="44" y="37"/>
                </a:cubicBezTo>
                <a:cubicBezTo>
                  <a:pt x="44" y="37"/>
                  <a:pt x="44" y="37"/>
                  <a:pt x="44" y="37"/>
                </a:cubicBezTo>
                <a:cubicBezTo>
                  <a:pt x="44" y="37"/>
                  <a:pt x="44" y="37"/>
                  <a:pt x="44" y="37"/>
                </a:cubicBezTo>
                <a:cubicBezTo>
                  <a:pt x="44" y="37"/>
                  <a:pt x="44" y="37"/>
                  <a:pt x="44" y="37"/>
                </a:cubicBezTo>
                <a:cubicBezTo>
                  <a:pt x="44" y="37"/>
                  <a:pt x="44" y="37"/>
                  <a:pt x="44" y="37"/>
                </a:cubicBezTo>
                <a:cubicBezTo>
                  <a:pt x="44" y="37"/>
                  <a:pt x="44" y="37"/>
                  <a:pt x="44" y="37"/>
                </a:cubicBezTo>
                <a:cubicBezTo>
                  <a:pt x="44" y="37"/>
                  <a:pt x="44" y="37"/>
                  <a:pt x="44" y="37"/>
                </a:cubicBezTo>
                <a:close/>
                <a:moveTo>
                  <a:pt x="49" y="39"/>
                </a:moveTo>
                <a:cubicBezTo>
                  <a:pt x="49" y="39"/>
                  <a:pt x="49" y="39"/>
                  <a:pt x="49" y="39"/>
                </a:cubicBezTo>
                <a:cubicBezTo>
                  <a:pt x="49" y="39"/>
                  <a:pt x="49" y="39"/>
                  <a:pt x="49" y="39"/>
                </a:cubicBezTo>
                <a:cubicBezTo>
                  <a:pt x="49" y="39"/>
                  <a:pt x="49" y="39"/>
                  <a:pt x="49" y="39"/>
                </a:cubicBezTo>
                <a:cubicBezTo>
                  <a:pt x="49" y="39"/>
                  <a:pt x="49" y="39"/>
                  <a:pt x="49" y="39"/>
                </a:cubicBezTo>
                <a:cubicBezTo>
                  <a:pt x="49" y="39"/>
                  <a:pt x="49" y="39"/>
                  <a:pt x="49" y="39"/>
                </a:cubicBezTo>
                <a:cubicBezTo>
                  <a:pt x="49" y="39"/>
                  <a:pt x="49" y="39"/>
                  <a:pt x="49" y="39"/>
                </a:cubicBezTo>
                <a:cubicBezTo>
                  <a:pt x="49" y="39"/>
                  <a:pt x="49" y="39"/>
                  <a:pt x="49" y="39"/>
                </a:cubicBezTo>
                <a:cubicBezTo>
                  <a:pt x="49" y="39"/>
                  <a:pt x="49" y="39"/>
                  <a:pt x="49" y="39"/>
                </a:cubicBezTo>
                <a:cubicBezTo>
                  <a:pt x="49" y="39"/>
                  <a:pt x="49" y="39"/>
                  <a:pt x="49" y="39"/>
                </a:cubicBezTo>
                <a:cubicBezTo>
                  <a:pt x="49" y="39"/>
                  <a:pt x="49" y="39"/>
                  <a:pt x="49" y="39"/>
                </a:cubicBezTo>
                <a:cubicBezTo>
                  <a:pt x="49" y="39"/>
                  <a:pt x="49" y="39"/>
                  <a:pt x="49" y="39"/>
                </a:cubicBezTo>
                <a:cubicBezTo>
                  <a:pt x="49" y="39"/>
                  <a:pt x="50" y="39"/>
                  <a:pt x="50" y="39"/>
                </a:cubicBezTo>
                <a:cubicBezTo>
                  <a:pt x="50" y="39"/>
                  <a:pt x="50" y="39"/>
                  <a:pt x="50" y="39"/>
                </a:cubicBezTo>
                <a:cubicBezTo>
                  <a:pt x="50" y="39"/>
                  <a:pt x="50" y="39"/>
                  <a:pt x="50" y="39"/>
                </a:cubicBezTo>
                <a:cubicBezTo>
                  <a:pt x="50" y="39"/>
                  <a:pt x="50" y="39"/>
                  <a:pt x="49" y="39"/>
                </a:cubicBezTo>
                <a:cubicBezTo>
                  <a:pt x="49" y="39"/>
                  <a:pt x="49" y="39"/>
                  <a:pt x="49" y="39"/>
                </a:cubicBezTo>
                <a:close/>
                <a:moveTo>
                  <a:pt x="18" y="47"/>
                </a:moveTo>
                <a:cubicBezTo>
                  <a:pt x="18" y="47"/>
                  <a:pt x="18" y="47"/>
                  <a:pt x="18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18" y="47"/>
                  <a:pt x="18" y="47"/>
                  <a:pt x="18" y="47"/>
                </a:cubicBezTo>
                <a:close/>
                <a:moveTo>
                  <a:pt x="43" y="37"/>
                </a:moveTo>
                <a:cubicBezTo>
                  <a:pt x="43" y="37"/>
                  <a:pt x="43" y="37"/>
                  <a:pt x="43" y="37"/>
                </a:cubicBezTo>
                <a:cubicBezTo>
                  <a:pt x="43" y="37"/>
                  <a:pt x="43" y="37"/>
                  <a:pt x="43" y="37"/>
                </a:cubicBezTo>
                <a:cubicBezTo>
                  <a:pt x="43" y="37"/>
                  <a:pt x="43" y="37"/>
                  <a:pt x="43" y="37"/>
                </a:cubicBezTo>
                <a:cubicBezTo>
                  <a:pt x="43" y="37"/>
                  <a:pt x="43" y="37"/>
                  <a:pt x="43" y="37"/>
                </a:cubicBezTo>
                <a:cubicBezTo>
                  <a:pt x="43" y="37"/>
                  <a:pt x="43" y="37"/>
                  <a:pt x="43" y="37"/>
                </a:cubicBezTo>
                <a:cubicBezTo>
                  <a:pt x="43" y="37"/>
                  <a:pt x="43" y="37"/>
                  <a:pt x="43" y="37"/>
                </a:cubicBezTo>
                <a:cubicBezTo>
                  <a:pt x="43" y="37"/>
                  <a:pt x="43" y="37"/>
                  <a:pt x="43" y="37"/>
                </a:cubicBezTo>
                <a:cubicBezTo>
                  <a:pt x="43" y="37"/>
                  <a:pt x="43" y="37"/>
                  <a:pt x="43" y="37"/>
                </a:cubicBezTo>
                <a:cubicBezTo>
                  <a:pt x="43" y="37"/>
                  <a:pt x="43" y="37"/>
                  <a:pt x="43" y="37"/>
                </a:cubicBezTo>
                <a:cubicBezTo>
                  <a:pt x="43" y="37"/>
                  <a:pt x="43" y="37"/>
                  <a:pt x="43" y="37"/>
                </a:cubicBezTo>
                <a:cubicBezTo>
                  <a:pt x="43" y="37"/>
                  <a:pt x="44" y="37"/>
                  <a:pt x="44" y="37"/>
                </a:cubicBezTo>
                <a:cubicBezTo>
                  <a:pt x="44" y="37"/>
                  <a:pt x="44" y="37"/>
                  <a:pt x="44" y="37"/>
                </a:cubicBezTo>
                <a:cubicBezTo>
                  <a:pt x="44" y="37"/>
                  <a:pt x="44" y="37"/>
                  <a:pt x="44" y="37"/>
                </a:cubicBezTo>
                <a:cubicBezTo>
                  <a:pt x="44" y="37"/>
                  <a:pt x="44" y="37"/>
                  <a:pt x="44" y="37"/>
                </a:cubicBezTo>
                <a:cubicBezTo>
                  <a:pt x="44" y="37"/>
                  <a:pt x="44" y="37"/>
                  <a:pt x="44" y="37"/>
                </a:cubicBezTo>
                <a:cubicBezTo>
                  <a:pt x="44" y="37"/>
                  <a:pt x="44" y="37"/>
                  <a:pt x="44" y="37"/>
                </a:cubicBezTo>
                <a:cubicBezTo>
                  <a:pt x="44" y="37"/>
                  <a:pt x="44" y="37"/>
                  <a:pt x="44" y="37"/>
                </a:cubicBezTo>
                <a:cubicBezTo>
                  <a:pt x="44" y="37"/>
                  <a:pt x="44" y="37"/>
                  <a:pt x="44" y="37"/>
                </a:cubicBezTo>
                <a:cubicBezTo>
                  <a:pt x="44" y="37"/>
                  <a:pt x="44" y="37"/>
                  <a:pt x="44" y="37"/>
                </a:cubicBezTo>
                <a:cubicBezTo>
                  <a:pt x="44" y="37"/>
                  <a:pt x="44" y="37"/>
                  <a:pt x="44" y="37"/>
                </a:cubicBezTo>
                <a:cubicBezTo>
                  <a:pt x="44" y="37"/>
                  <a:pt x="44" y="37"/>
                  <a:pt x="44" y="37"/>
                </a:cubicBezTo>
                <a:cubicBezTo>
                  <a:pt x="44" y="37"/>
                  <a:pt x="44" y="37"/>
                  <a:pt x="44" y="37"/>
                </a:cubicBezTo>
                <a:cubicBezTo>
                  <a:pt x="44" y="37"/>
                  <a:pt x="44" y="37"/>
                  <a:pt x="44" y="37"/>
                </a:cubicBezTo>
                <a:cubicBezTo>
                  <a:pt x="44" y="37"/>
                  <a:pt x="44" y="37"/>
                  <a:pt x="44" y="37"/>
                </a:cubicBezTo>
                <a:cubicBezTo>
                  <a:pt x="44" y="37"/>
                  <a:pt x="43" y="37"/>
                  <a:pt x="43" y="37"/>
                </a:cubicBezTo>
                <a:cubicBezTo>
                  <a:pt x="43" y="37"/>
                  <a:pt x="43" y="37"/>
                  <a:pt x="43" y="37"/>
                </a:cubicBezTo>
                <a:cubicBezTo>
                  <a:pt x="43" y="37"/>
                  <a:pt x="43" y="37"/>
                  <a:pt x="43" y="37"/>
                </a:cubicBezTo>
                <a:cubicBezTo>
                  <a:pt x="43" y="37"/>
                  <a:pt x="43" y="37"/>
                  <a:pt x="43" y="37"/>
                </a:cubicBezTo>
                <a:cubicBezTo>
                  <a:pt x="43" y="37"/>
                  <a:pt x="43" y="37"/>
                  <a:pt x="43" y="37"/>
                </a:cubicBezTo>
                <a:cubicBezTo>
                  <a:pt x="43" y="37"/>
                  <a:pt x="43" y="37"/>
                  <a:pt x="43" y="37"/>
                </a:cubicBezTo>
                <a:cubicBezTo>
                  <a:pt x="43" y="37"/>
                  <a:pt x="43" y="37"/>
                  <a:pt x="43" y="37"/>
                </a:cubicBezTo>
                <a:cubicBezTo>
                  <a:pt x="43" y="37"/>
                  <a:pt x="43" y="37"/>
                  <a:pt x="43" y="37"/>
                </a:cubicBezTo>
                <a:cubicBezTo>
                  <a:pt x="43" y="37"/>
                  <a:pt x="43" y="37"/>
                  <a:pt x="43" y="37"/>
                </a:cubicBezTo>
                <a:cubicBezTo>
                  <a:pt x="43" y="37"/>
                  <a:pt x="43" y="37"/>
                  <a:pt x="43" y="37"/>
                </a:cubicBezTo>
                <a:cubicBezTo>
                  <a:pt x="43" y="37"/>
                  <a:pt x="43" y="37"/>
                  <a:pt x="43" y="37"/>
                </a:cubicBezTo>
                <a:cubicBezTo>
                  <a:pt x="43" y="37"/>
                  <a:pt x="43" y="37"/>
                  <a:pt x="43" y="37"/>
                </a:cubicBezTo>
                <a:cubicBezTo>
                  <a:pt x="43" y="37"/>
                  <a:pt x="43" y="37"/>
                  <a:pt x="43" y="37"/>
                </a:cubicBezTo>
                <a:cubicBezTo>
                  <a:pt x="43" y="37"/>
                  <a:pt x="43" y="37"/>
                  <a:pt x="43" y="37"/>
                </a:cubicBezTo>
                <a:cubicBezTo>
                  <a:pt x="43" y="37"/>
                  <a:pt x="43" y="37"/>
                  <a:pt x="43" y="37"/>
                </a:cubicBezTo>
                <a:cubicBezTo>
                  <a:pt x="43" y="37"/>
                  <a:pt x="43" y="37"/>
                  <a:pt x="43" y="37"/>
                </a:cubicBezTo>
                <a:cubicBezTo>
                  <a:pt x="43" y="37"/>
                  <a:pt x="43" y="37"/>
                  <a:pt x="43" y="37"/>
                </a:cubicBezTo>
                <a:close/>
                <a:moveTo>
                  <a:pt x="43" y="36"/>
                </a:moveTo>
                <a:cubicBezTo>
                  <a:pt x="43" y="36"/>
                  <a:pt x="43" y="36"/>
                  <a:pt x="43" y="36"/>
                </a:cubicBezTo>
                <a:cubicBezTo>
                  <a:pt x="43" y="36"/>
                  <a:pt x="43" y="36"/>
                  <a:pt x="43" y="36"/>
                </a:cubicBezTo>
                <a:cubicBezTo>
                  <a:pt x="43" y="36"/>
                  <a:pt x="43" y="36"/>
                  <a:pt x="43" y="36"/>
                </a:cubicBezTo>
                <a:cubicBezTo>
                  <a:pt x="43" y="36"/>
                  <a:pt x="43" y="36"/>
                  <a:pt x="43" y="36"/>
                </a:cubicBezTo>
                <a:cubicBezTo>
                  <a:pt x="43" y="36"/>
                  <a:pt x="43" y="36"/>
                  <a:pt x="43" y="36"/>
                </a:cubicBezTo>
                <a:cubicBezTo>
                  <a:pt x="43" y="36"/>
                  <a:pt x="43" y="36"/>
                  <a:pt x="43" y="36"/>
                </a:cubicBezTo>
                <a:close/>
                <a:moveTo>
                  <a:pt x="45" y="37"/>
                </a:moveTo>
                <a:cubicBezTo>
                  <a:pt x="45" y="37"/>
                  <a:pt x="45" y="37"/>
                  <a:pt x="45" y="37"/>
                </a:cubicBezTo>
                <a:cubicBezTo>
                  <a:pt x="45" y="37"/>
                  <a:pt x="45" y="37"/>
                  <a:pt x="45" y="37"/>
                </a:cubicBezTo>
                <a:cubicBezTo>
                  <a:pt x="45" y="37"/>
                  <a:pt x="45" y="37"/>
                  <a:pt x="45" y="37"/>
                </a:cubicBezTo>
                <a:cubicBezTo>
                  <a:pt x="45" y="37"/>
                  <a:pt x="45" y="37"/>
                  <a:pt x="45" y="37"/>
                </a:cubicBezTo>
                <a:cubicBezTo>
                  <a:pt x="45" y="37"/>
                  <a:pt x="45" y="37"/>
                  <a:pt x="45" y="37"/>
                </a:cubicBezTo>
                <a:cubicBezTo>
                  <a:pt x="45" y="37"/>
                  <a:pt x="45" y="37"/>
                  <a:pt x="45" y="37"/>
                </a:cubicBezTo>
                <a:cubicBezTo>
                  <a:pt x="45" y="37"/>
                  <a:pt x="45" y="37"/>
                  <a:pt x="45" y="37"/>
                </a:cubicBezTo>
                <a:cubicBezTo>
                  <a:pt x="45" y="37"/>
                  <a:pt x="45" y="37"/>
                  <a:pt x="45" y="37"/>
                </a:cubicBezTo>
                <a:cubicBezTo>
                  <a:pt x="45" y="37"/>
                  <a:pt x="45" y="37"/>
                  <a:pt x="45" y="37"/>
                </a:cubicBezTo>
                <a:cubicBezTo>
                  <a:pt x="45" y="37"/>
                  <a:pt x="45" y="37"/>
                  <a:pt x="45" y="37"/>
                </a:cubicBezTo>
                <a:cubicBezTo>
                  <a:pt x="45" y="37"/>
                  <a:pt x="45" y="37"/>
                  <a:pt x="45" y="37"/>
                </a:cubicBezTo>
                <a:cubicBezTo>
                  <a:pt x="45" y="37"/>
                  <a:pt x="45" y="37"/>
                  <a:pt x="45" y="37"/>
                </a:cubicBezTo>
                <a:cubicBezTo>
                  <a:pt x="45" y="37"/>
                  <a:pt x="45" y="37"/>
                  <a:pt x="45" y="37"/>
                </a:cubicBezTo>
                <a:cubicBezTo>
                  <a:pt x="45" y="37"/>
                  <a:pt x="45" y="37"/>
                  <a:pt x="45" y="37"/>
                </a:cubicBezTo>
                <a:cubicBezTo>
                  <a:pt x="45" y="37"/>
                  <a:pt x="45" y="37"/>
                  <a:pt x="45" y="37"/>
                </a:cubicBezTo>
                <a:cubicBezTo>
                  <a:pt x="45" y="37"/>
                  <a:pt x="45" y="37"/>
                  <a:pt x="45" y="37"/>
                </a:cubicBezTo>
                <a:cubicBezTo>
                  <a:pt x="45" y="37"/>
                  <a:pt x="45" y="37"/>
                  <a:pt x="45" y="37"/>
                </a:cubicBezTo>
                <a:cubicBezTo>
                  <a:pt x="45" y="37"/>
                  <a:pt x="45" y="37"/>
                  <a:pt x="45" y="37"/>
                </a:cubicBezTo>
                <a:cubicBezTo>
                  <a:pt x="45" y="37"/>
                  <a:pt x="45" y="37"/>
                  <a:pt x="45" y="37"/>
                </a:cubicBezTo>
                <a:cubicBezTo>
                  <a:pt x="45" y="37"/>
                  <a:pt x="45" y="37"/>
                  <a:pt x="45" y="37"/>
                </a:cubicBezTo>
                <a:cubicBezTo>
                  <a:pt x="45" y="37"/>
                  <a:pt x="45" y="37"/>
                  <a:pt x="45" y="37"/>
                </a:cubicBezTo>
                <a:cubicBezTo>
                  <a:pt x="45" y="37"/>
                  <a:pt x="45" y="37"/>
                  <a:pt x="45" y="37"/>
                </a:cubicBezTo>
                <a:cubicBezTo>
                  <a:pt x="45" y="37"/>
                  <a:pt x="45" y="37"/>
                  <a:pt x="45" y="37"/>
                </a:cubicBezTo>
                <a:cubicBezTo>
                  <a:pt x="45" y="37"/>
                  <a:pt x="45" y="37"/>
                  <a:pt x="45" y="37"/>
                </a:cubicBezTo>
                <a:cubicBezTo>
                  <a:pt x="45" y="37"/>
                  <a:pt x="45" y="37"/>
                  <a:pt x="45" y="37"/>
                </a:cubicBezTo>
                <a:cubicBezTo>
                  <a:pt x="45" y="37"/>
                  <a:pt x="45" y="37"/>
                  <a:pt x="45" y="37"/>
                </a:cubicBezTo>
                <a:cubicBezTo>
                  <a:pt x="45" y="37"/>
                  <a:pt x="45" y="37"/>
                  <a:pt x="45" y="37"/>
                </a:cubicBezTo>
                <a:cubicBezTo>
                  <a:pt x="45" y="37"/>
                  <a:pt x="45" y="37"/>
                  <a:pt x="45" y="37"/>
                </a:cubicBezTo>
                <a:cubicBezTo>
                  <a:pt x="45" y="37"/>
                  <a:pt x="45" y="37"/>
                  <a:pt x="45" y="37"/>
                </a:cubicBezTo>
                <a:cubicBezTo>
                  <a:pt x="45" y="37"/>
                  <a:pt x="45" y="37"/>
                  <a:pt x="45" y="37"/>
                </a:cubicBezTo>
                <a:close/>
                <a:moveTo>
                  <a:pt x="44" y="37"/>
                </a:moveTo>
                <a:cubicBezTo>
                  <a:pt x="44" y="37"/>
                  <a:pt x="44" y="37"/>
                  <a:pt x="44" y="37"/>
                </a:cubicBezTo>
                <a:cubicBezTo>
                  <a:pt x="44" y="37"/>
                  <a:pt x="44" y="37"/>
                  <a:pt x="44" y="37"/>
                </a:cubicBezTo>
                <a:cubicBezTo>
                  <a:pt x="44" y="37"/>
                  <a:pt x="44" y="37"/>
                  <a:pt x="44" y="37"/>
                </a:cubicBezTo>
                <a:cubicBezTo>
                  <a:pt x="44" y="37"/>
                  <a:pt x="44" y="37"/>
                  <a:pt x="44" y="37"/>
                </a:cubicBezTo>
                <a:cubicBezTo>
                  <a:pt x="44" y="37"/>
                  <a:pt x="44" y="37"/>
                  <a:pt x="44" y="37"/>
                </a:cubicBezTo>
                <a:cubicBezTo>
                  <a:pt x="44" y="37"/>
                  <a:pt x="44" y="37"/>
                  <a:pt x="44" y="37"/>
                </a:cubicBezTo>
                <a:cubicBezTo>
                  <a:pt x="44" y="37"/>
                  <a:pt x="44" y="37"/>
                  <a:pt x="44" y="37"/>
                </a:cubicBezTo>
                <a:cubicBezTo>
                  <a:pt x="44" y="37"/>
                  <a:pt x="44" y="37"/>
                  <a:pt x="44" y="37"/>
                </a:cubicBezTo>
                <a:cubicBezTo>
                  <a:pt x="44" y="37"/>
                  <a:pt x="44" y="37"/>
                  <a:pt x="44" y="37"/>
                </a:cubicBezTo>
                <a:cubicBezTo>
                  <a:pt x="44" y="37"/>
                  <a:pt x="44" y="37"/>
                  <a:pt x="44" y="37"/>
                </a:cubicBezTo>
                <a:cubicBezTo>
                  <a:pt x="44" y="37"/>
                  <a:pt x="44" y="37"/>
                  <a:pt x="44" y="37"/>
                </a:cubicBezTo>
                <a:cubicBezTo>
                  <a:pt x="44" y="37"/>
                  <a:pt x="44" y="37"/>
                  <a:pt x="44" y="37"/>
                </a:cubicBezTo>
                <a:cubicBezTo>
                  <a:pt x="44" y="37"/>
                  <a:pt x="44" y="37"/>
                  <a:pt x="44" y="37"/>
                </a:cubicBezTo>
                <a:close/>
                <a:moveTo>
                  <a:pt x="51" y="22"/>
                </a:moveTo>
                <a:cubicBezTo>
                  <a:pt x="51" y="22"/>
                  <a:pt x="51" y="22"/>
                  <a:pt x="51" y="22"/>
                </a:cubicBezTo>
                <a:cubicBezTo>
                  <a:pt x="51" y="22"/>
                  <a:pt x="51" y="22"/>
                  <a:pt x="51" y="22"/>
                </a:cubicBezTo>
                <a:cubicBezTo>
                  <a:pt x="51" y="22"/>
                  <a:pt x="51" y="22"/>
                  <a:pt x="51" y="22"/>
                </a:cubicBezTo>
                <a:cubicBezTo>
                  <a:pt x="51" y="22"/>
                  <a:pt x="51" y="22"/>
                  <a:pt x="51" y="22"/>
                </a:cubicBezTo>
                <a:cubicBezTo>
                  <a:pt x="51" y="22"/>
                  <a:pt x="51" y="22"/>
                  <a:pt x="51" y="22"/>
                </a:cubicBezTo>
                <a:cubicBezTo>
                  <a:pt x="51" y="22"/>
                  <a:pt x="51" y="22"/>
                  <a:pt x="51" y="22"/>
                </a:cubicBezTo>
                <a:cubicBezTo>
                  <a:pt x="51" y="22"/>
                  <a:pt x="51" y="22"/>
                  <a:pt x="51" y="22"/>
                </a:cubicBezTo>
                <a:cubicBezTo>
                  <a:pt x="51" y="22"/>
                  <a:pt x="51" y="22"/>
                  <a:pt x="51" y="22"/>
                </a:cubicBezTo>
                <a:cubicBezTo>
                  <a:pt x="51" y="22"/>
                  <a:pt x="51" y="22"/>
                  <a:pt x="51" y="22"/>
                </a:cubicBezTo>
                <a:cubicBezTo>
                  <a:pt x="51" y="22"/>
                  <a:pt x="51" y="22"/>
                  <a:pt x="51" y="22"/>
                </a:cubicBezTo>
                <a:cubicBezTo>
                  <a:pt x="51" y="22"/>
                  <a:pt x="51" y="22"/>
                  <a:pt x="51" y="22"/>
                </a:cubicBezTo>
                <a:close/>
                <a:moveTo>
                  <a:pt x="43" y="36"/>
                </a:moveTo>
                <a:cubicBezTo>
                  <a:pt x="43" y="36"/>
                  <a:pt x="43" y="36"/>
                  <a:pt x="43" y="36"/>
                </a:cubicBezTo>
                <a:cubicBezTo>
                  <a:pt x="43" y="36"/>
                  <a:pt x="43" y="36"/>
                  <a:pt x="43" y="36"/>
                </a:cubicBezTo>
                <a:cubicBezTo>
                  <a:pt x="43" y="36"/>
                  <a:pt x="43" y="36"/>
                  <a:pt x="43" y="36"/>
                </a:cubicBezTo>
                <a:cubicBezTo>
                  <a:pt x="43" y="36"/>
                  <a:pt x="43" y="36"/>
                  <a:pt x="43" y="36"/>
                </a:cubicBezTo>
                <a:cubicBezTo>
                  <a:pt x="43" y="36"/>
                  <a:pt x="43" y="36"/>
                  <a:pt x="43" y="36"/>
                </a:cubicBezTo>
                <a:cubicBezTo>
                  <a:pt x="43" y="36"/>
                  <a:pt x="43" y="36"/>
                  <a:pt x="43" y="36"/>
                </a:cubicBezTo>
                <a:cubicBezTo>
                  <a:pt x="43" y="36"/>
                  <a:pt x="43" y="36"/>
                  <a:pt x="43" y="36"/>
                </a:cubicBezTo>
                <a:close/>
                <a:moveTo>
                  <a:pt x="43" y="36"/>
                </a:moveTo>
                <a:cubicBezTo>
                  <a:pt x="43" y="36"/>
                  <a:pt x="43" y="36"/>
                  <a:pt x="43" y="36"/>
                </a:cubicBezTo>
                <a:cubicBezTo>
                  <a:pt x="43" y="36"/>
                  <a:pt x="43" y="36"/>
                  <a:pt x="43" y="36"/>
                </a:cubicBezTo>
                <a:cubicBezTo>
                  <a:pt x="43" y="36"/>
                  <a:pt x="43" y="36"/>
                  <a:pt x="43" y="36"/>
                </a:cubicBezTo>
                <a:cubicBezTo>
                  <a:pt x="43" y="36"/>
                  <a:pt x="43" y="36"/>
                  <a:pt x="43" y="36"/>
                </a:cubicBezTo>
                <a:cubicBezTo>
                  <a:pt x="43" y="36"/>
                  <a:pt x="43" y="36"/>
                  <a:pt x="43" y="36"/>
                </a:cubicBezTo>
                <a:cubicBezTo>
                  <a:pt x="43" y="36"/>
                  <a:pt x="43" y="36"/>
                  <a:pt x="43" y="36"/>
                </a:cubicBezTo>
                <a:cubicBezTo>
                  <a:pt x="43" y="36"/>
                  <a:pt x="43" y="36"/>
                  <a:pt x="43" y="36"/>
                </a:cubicBezTo>
                <a:cubicBezTo>
                  <a:pt x="43" y="36"/>
                  <a:pt x="43" y="36"/>
                  <a:pt x="43" y="36"/>
                </a:cubicBezTo>
                <a:cubicBezTo>
                  <a:pt x="43" y="36"/>
                  <a:pt x="43" y="36"/>
                  <a:pt x="43" y="36"/>
                </a:cubicBezTo>
                <a:cubicBezTo>
                  <a:pt x="43" y="36"/>
                  <a:pt x="43" y="36"/>
                  <a:pt x="43" y="36"/>
                </a:cubicBezTo>
                <a:cubicBezTo>
                  <a:pt x="43" y="36"/>
                  <a:pt x="43" y="36"/>
                  <a:pt x="43" y="36"/>
                </a:cubicBezTo>
                <a:cubicBezTo>
                  <a:pt x="43" y="36"/>
                  <a:pt x="43" y="36"/>
                  <a:pt x="43" y="36"/>
                </a:cubicBezTo>
                <a:cubicBezTo>
                  <a:pt x="43" y="36"/>
                  <a:pt x="43" y="36"/>
                  <a:pt x="43" y="36"/>
                </a:cubicBezTo>
                <a:cubicBezTo>
                  <a:pt x="43" y="36"/>
                  <a:pt x="43" y="36"/>
                  <a:pt x="43" y="36"/>
                </a:cubicBezTo>
                <a:cubicBezTo>
                  <a:pt x="43" y="36"/>
                  <a:pt x="43" y="36"/>
                  <a:pt x="43" y="36"/>
                </a:cubicBezTo>
                <a:cubicBezTo>
                  <a:pt x="43" y="36"/>
                  <a:pt x="43" y="36"/>
                  <a:pt x="43" y="36"/>
                </a:cubicBezTo>
                <a:cubicBezTo>
                  <a:pt x="43" y="36"/>
                  <a:pt x="43" y="36"/>
                  <a:pt x="43" y="36"/>
                </a:cubicBezTo>
                <a:cubicBezTo>
                  <a:pt x="43" y="36"/>
                  <a:pt x="43" y="36"/>
                  <a:pt x="43" y="36"/>
                </a:cubicBezTo>
                <a:cubicBezTo>
                  <a:pt x="43" y="36"/>
                  <a:pt x="43" y="36"/>
                  <a:pt x="43" y="36"/>
                </a:cubicBezTo>
                <a:cubicBezTo>
                  <a:pt x="43" y="36"/>
                  <a:pt x="43" y="36"/>
                  <a:pt x="43" y="36"/>
                </a:cubicBezTo>
                <a:cubicBezTo>
                  <a:pt x="43" y="36"/>
                  <a:pt x="43" y="36"/>
                  <a:pt x="43" y="36"/>
                </a:cubicBezTo>
                <a:cubicBezTo>
                  <a:pt x="43" y="36"/>
                  <a:pt x="43" y="36"/>
                  <a:pt x="43" y="36"/>
                </a:cubicBezTo>
                <a:cubicBezTo>
                  <a:pt x="43" y="36"/>
                  <a:pt x="43" y="36"/>
                  <a:pt x="43" y="36"/>
                </a:cubicBezTo>
                <a:cubicBezTo>
                  <a:pt x="43" y="36"/>
                  <a:pt x="43" y="36"/>
                  <a:pt x="43" y="36"/>
                </a:cubicBezTo>
                <a:cubicBezTo>
                  <a:pt x="43" y="36"/>
                  <a:pt x="43" y="36"/>
                  <a:pt x="43" y="36"/>
                </a:cubicBezTo>
                <a:cubicBezTo>
                  <a:pt x="43" y="36"/>
                  <a:pt x="43" y="36"/>
                  <a:pt x="43" y="36"/>
                </a:cubicBezTo>
                <a:cubicBezTo>
                  <a:pt x="43" y="36"/>
                  <a:pt x="43" y="36"/>
                  <a:pt x="43" y="36"/>
                </a:cubicBezTo>
                <a:cubicBezTo>
                  <a:pt x="43" y="36"/>
                  <a:pt x="43" y="36"/>
                  <a:pt x="43" y="36"/>
                </a:cubicBezTo>
                <a:cubicBezTo>
                  <a:pt x="43" y="36"/>
                  <a:pt x="43" y="36"/>
                  <a:pt x="43" y="36"/>
                </a:cubicBezTo>
                <a:cubicBezTo>
                  <a:pt x="43" y="36"/>
                  <a:pt x="43" y="36"/>
                  <a:pt x="43" y="36"/>
                </a:cubicBezTo>
                <a:close/>
                <a:moveTo>
                  <a:pt x="43" y="36"/>
                </a:moveTo>
                <a:cubicBezTo>
                  <a:pt x="43" y="36"/>
                  <a:pt x="43" y="36"/>
                  <a:pt x="43" y="36"/>
                </a:cubicBezTo>
                <a:cubicBezTo>
                  <a:pt x="43" y="36"/>
                  <a:pt x="43" y="36"/>
                  <a:pt x="43" y="36"/>
                </a:cubicBezTo>
                <a:cubicBezTo>
                  <a:pt x="43" y="36"/>
                  <a:pt x="43" y="36"/>
                  <a:pt x="43" y="36"/>
                </a:cubicBezTo>
                <a:cubicBezTo>
                  <a:pt x="43" y="36"/>
                  <a:pt x="43" y="36"/>
                  <a:pt x="43" y="36"/>
                </a:cubicBezTo>
                <a:cubicBezTo>
                  <a:pt x="43" y="36"/>
                  <a:pt x="43" y="36"/>
                  <a:pt x="43" y="36"/>
                </a:cubicBezTo>
                <a:cubicBezTo>
                  <a:pt x="43" y="36"/>
                  <a:pt x="43" y="36"/>
                  <a:pt x="43" y="36"/>
                </a:cubicBezTo>
                <a:cubicBezTo>
                  <a:pt x="43" y="36"/>
                  <a:pt x="43" y="36"/>
                  <a:pt x="43" y="36"/>
                </a:cubicBezTo>
                <a:cubicBezTo>
                  <a:pt x="43" y="36"/>
                  <a:pt x="43" y="36"/>
                  <a:pt x="43" y="36"/>
                </a:cubicBezTo>
                <a:cubicBezTo>
                  <a:pt x="43" y="36"/>
                  <a:pt x="43" y="36"/>
                  <a:pt x="43" y="36"/>
                </a:cubicBezTo>
                <a:cubicBezTo>
                  <a:pt x="43" y="36"/>
                  <a:pt x="43" y="36"/>
                  <a:pt x="43" y="36"/>
                </a:cubicBezTo>
                <a:cubicBezTo>
                  <a:pt x="43" y="36"/>
                  <a:pt x="43" y="36"/>
                  <a:pt x="43" y="36"/>
                </a:cubicBezTo>
                <a:close/>
                <a:moveTo>
                  <a:pt x="43" y="35"/>
                </a:moveTo>
                <a:cubicBezTo>
                  <a:pt x="43" y="35"/>
                  <a:pt x="43" y="35"/>
                  <a:pt x="43" y="35"/>
                </a:cubicBezTo>
                <a:cubicBezTo>
                  <a:pt x="43" y="35"/>
                  <a:pt x="43" y="35"/>
                  <a:pt x="43" y="35"/>
                </a:cubicBezTo>
                <a:cubicBezTo>
                  <a:pt x="43" y="35"/>
                  <a:pt x="43" y="35"/>
                  <a:pt x="43" y="35"/>
                </a:cubicBezTo>
                <a:cubicBezTo>
                  <a:pt x="43" y="35"/>
                  <a:pt x="43" y="35"/>
                  <a:pt x="43" y="35"/>
                </a:cubicBezTo>
                <a:cubicBezTo>
                  <a:pt x="43" y="35"/>
                  <a:pt x="43" y="35"/>
                  <a:pt x="43" y="35"/>
                </a:cubicBezTo>
                <a:close/>
                <a:moveTo>
                  <a:pt x="43" y="36"/>
                </a:moveTo>
                <a:cubicBezTo>
                  <a:pt x="43" y="36"/>
                  <a:pt x="43" y="36"/>
                  <a:pt x="43" y="36"/>
                </a:cubicBezTo>
                <a:cubicBezTo>
                  <a:pt x="43" y="36"/>
                  <a:pt x="43" y="36"/>
                  <a:pt x="43" y="36"/>
                </a:cubicBezTo>
                <a:cubicBezTo>
                  <a:pt x="43" y="36"/>
                  <a:pt x="43" y="36"/>
                  <a:pt x="43" y="36"/>
                </a:cubicBezTo>
                <a:cubicBezTo>
                  <a:pt x="43" y="36"/>
                  <a:pt x="43" y="36"/>
                  <a:pt x="43" y="36"/>
                </a:cubicBezTo>
                <a:close/>
                <a:moveTo>
                  <a:pt x="43" y="36"/>
                </a:moveTo>
                <a:cubicBezTo>
                  <a:pt x="43" y="36"/>
                  <a:pt x="43" y="36"/>
                  <a:pt x="43" y="36"/>
                </a:cubicBezTo>
                <a:cubicBezTo>
                  <a:pt x="43" y="36"/>
                  <a:pt x="43" y="36"/>
                  <a:pt x="43" y="36"/>
                </a:cubicBezTo>
                <a:cubicBezTo>
                  <a:pt x="43" y="36"/>
                  <a:pt x="43" y="36"/>
                  <a:pt x="43" y="36"/>
                </a:cubicBezTo>
                <a:cubicBezTo>
                  <a:pt x="43" y="36"/>
                  <a:pt x="43" y="36"/>
                  <a:pt x="43" y="36"/>
                </a:cubicBezTo>
                <a:cubicBezTo>
                  <a:pt x="43" y="36"/>
                  <a:pt x="43" y="36"/>
                  <a:pt x="43" y="36"/>
                </a:cubicBezTo>
                <a:cubicBezTo>
                  <a:pt x="43" y="36"/>
                  <a:pt x="43" y="36"/>
                  <a:pt x="43" y="36"/>
                </a:cubicBezTo>
                <a:cubicBezTo>
                  <a:pt x="43" y="36"/>
                  <a:pt x="43" y="36"/>
                  <a:pt x="43" y="36"/>
                </a:cubicBezTo>
                <a:cubicBezTo>
                  <a:pt x="43" y="36"/>
                  <a:pt x="43" y="36"/>
                  <a:pt x="43" y="36"/>
                </a:cubicBezTo>
                <a:close/>
                <a:moveTo>
                  <a:pt x="43" y="35"/>
                </a:moveTo>
                <a:cubicBezTo>
                  <a:pt x="43" y="35"/>
                  <a:pt x="43" y="35"/>
                  <a:pt x="43" y="35"/>
                </a:cubicBezTo>
                <a:cubicBezTo>
                  <a:pt x="43" y="35"/>
                  <a:pt x="43" y="35"/>
                  <a:pt x="43" y="35"/>
                </a:cubicBezTo>
                <a:cubicBezTo>
                  <a:pt x="43" y="35"/>
                  <a:pt x="43" y="35"/>
                  <a:pt x="43" y="35"/>
                </a:cubicBezTo>
                <a:cubicBezTo>
                  <a:pt x="43" y="35"/>
                  <a:pt x="43" y="35"/>
                  <a:pt x="43" y="35"/>
                </a:cubicBezTo>
                <a:cubicBezTo>
                  <a:pt x="43" y="35"/>
                  <a:pt x="43" y="35"/>
                  <a:pt x="43" y="35"/>
                </a:cubicBezTo>
                <a:cubicBezTo>
                  <a:pt x="43" y="35"/>
                  <a:pt x="43" y="35"/>
                  <a:pt x="43" y="35"/>
                </a:cubicBezTo>
                <a:cubicBezTo>
                  <a:pt x="43" y="35"/>
                  <a:pt x="43" y="35"/>
                  <a:pt x="43" y="35"/>
                </a:cubicBezTo>
                <a:cubicBezTo>
                  <a:pt x="43" y="35"/>
                  <a:pt x="43" y="35"/>
                  <a:pt x="43" y="35"/>
                </a:cubicBezTo>
                <a:close/>
                <a:moveTo>
                  <a:pt x="43" y="36"/>
                </a:moveTo>
                <a:cubicBezTo>
                  <a:pt x="43" y="36"/>
                  <a:pt x="43" y="36"/>
                  <a:pt x="43" y="36"/>
                </a:cubicBezTo>
                <a:cubicBezTo>
                  <a:pt x="43" y="36"/>
                  <a:pt x="43" y="36"/>
                  <a:pt x="43" y="36"/>
                </a:cubicBezTo>
                <a:cubicBezTo>
                  <a:pt x="43" y="36"/>
                  <a:pt x="43" y="36"/>
                  <a:pt x="43" y="36"/>
                </a:cubicBezTo>
                <a:cubicBezTo>
                  <a:pt x="43" y="36"/>
                  <a:pt x="43" y="36"/>
                  <a:pt x="43" y="36"/>
                </a:cubicBezTo>
                <a:cubicBezTo>
                  <a:pt x="43" y="36"/>
                  <a:pt x="43" y="36"/>
                  <a:pt x="43" y="36"/>
                </a:cubicBezTo>
                <a:cubicBezTo>
                  <a:pt x="43" y="36"/>
                  <a:pt x="43" y="36"/>
                  <a:pt x="43" y="36"/>
                </a:cubicBezTo>
                <a:cubicBezTo>
                  <a:pt x="43" y="36"/>
                  <a:pt x="43" y="36"/>
                  <a:pt x="43" y="36"/>
                </a:cubicBezTo>
                <a:cubicBezTo>
                  <a:pt x="43" y="36"/>
                  <a:pt x="43" y="36"/>
                  <a:pt x="43" y="36"/>
                </a:cubicBezTo>
                <a:cubicBezTo>
                  <a:pt x="43" y="36"/>
                  <a:pt x="43" y="36"/>
                  <a:pt x="43" y="36"/>
                </a:cubicBezTo>
                <a:cubicBezTo>
                  <a:pt x="43" y="36"/>
                  <a:pt x="43" y="36"/>
                  <a:pt x="43" y="36"/>
                </a:cubicBezTo>
                <a:close/>
                <a:moveTo>
                  <a:pt x="43" y="36"/>
                </a:moveTo>
                <a:cubicBezTo>
                  <a:pt x="43" y="36"/>
                  <a:pt x="43" y="36"/>
                  <a:pt x="43" y="36"/>
                </a:cubicBezTo>
                <a:cubicBezTo>
                  <a:pt x="43" y="36"/>
                  <a:pt x="43" y="36"/>
                  <a:pt x="43" y="36"/>
                </a:cubicBezTo>
                <a:cubicBezTo>
                  <a:pt x="43" y="35"/>
                  <a:pt x="43" y="35"/>
                  <a:pt x="43" y="35"/>
                </a:cubicBezTo>
                <a:cubicBezTo>
                  <a:pt x="43" y="35"/>
                  <a:pt x="43" y="35"/>
                  <a:pt x="43" y="35"/>
                </a:cubicBezTo>
                <a:cubicBezTo>
                  <a:pt x="43" y="35"/>
                  <a:pt x="43" y="35"/>
                  <a:pt x="43" y="35"/>
                </a:cubicBezTo>
                <a:cubicBezTo>
                  <a:pt x="43" y="35"/>
                  <a:pt x="43" y="35"/>
                  <a:pt x="43" y="35"/>
                </a:cubicBezTo>
                <a:cubicBezTo>
                  <a:pt x="43" y="35"/>
                  <a:pt x="43" y="35"/>
                  <a:pt x="43" y="35"/>
                </a:cubicBezTo>
                <a:cubicBezTo>
                  <a:pt x="43" y="35"/>
                  <a:pt x="43" y="35"/>
                  <a:pt x="43" y="35"/>
                </a:cubicBezTo>
                <a:cubicBezTo>
                  <a:pt x="43" y="35"/>
                  <a:pt x="43" y="35"/>
                  <a:pt x="43" y="35"/>
                </a:cubicBezTo>
                <a:cubicBezTo>
                  <a:pt x="43" y="35"/>
                  <a:pt x="43" y="35"/>
                  <a:pt x="43" y="35"/>
                </a:cubicBezTo>
                <a:cubicBezTo>
                  <a:pt x="43" y="35"/>
                  <a:pt x="43" y="35"/>
                  <a:pt x="43" y="36"/>
                </a:cubicBezTo>
                <a:close/>
                <a:moveTo>
                  <a:pt x="43" y="36"/>
                </a:moveTo>
                <a:cubicBezTo>
                  <a:pt x="43" y="36"/>
                  <a:pt x="43" y="36"/>
                  <a:pt x="43" y="36"/>
                </a:cubicBezTo>
                <a:cubicBezTo>
                  <a:pt x="43" y="36"/>
                  <a:pt x="43" y="36"/>
                  <a:pt x="43" y="36"/>
                </a:cubicBezTo>
                <a:cubicBezTo>
                  <a:pt x="43" y="36"/>
                  <a:pt x="43" y="36"/>
                  <a:pt x="43" y="36"/>
                </a:cubicBezTo>
                <a:cubicBezTo>
                  <a:pt x="43" y="36"/>
                  <a:pt x="43" y="36"/>
                  <a:pt x="43" y="36"/>
                </a:cubicBezTo>
                <a:cubicBezTo>
                  <a:pt x="43" y="36"/>
                  <a:pt x="43" y="36"/>
                  <a:pt x="43" y="36"/>
                </a:cubicBezTo>
                <a:cubicBezTo>
                  <a:pt x="43" y="36"/>
                  <a:pt x="43" y="36"/>
                  <a:pt x="43" y="36"/>
                </a:cubicBezTo>
                <a:cubicBezTo>
                  <a:pt x="43" y="36"/>
                  <a:pt x="43" y="36"/>
                  <a:pt x="43" y="36"/>
                </a:cubicBezTo>
                <a:cubicBezTo>
                  <a:pt x="43" y="36"/>
                  <a:pt x="43" y="36"/>
                  <a:pt x="43" y="36"/>
                </a:cubicBezTo>
                <a:cubicBezTo>
                  <a:pt x="43" y="36"/>
                  <a:pt x="43" y="36"/>
                  <a:pt x="43" y="36"/>
                </a:cubicBezTo>
                <a:close/>
                <a:moveTo>
                  <a:pt x="43" y="37"/>
                </a:moveTo>
                <a:cubicBezTo>
                  <a:pt x="43" y="37"/>
                  <a:pt x="43" y="37"/>
                  <a:pt x="43" y="37"/>
                </a:cubicBezTo>
                <a:cubicBezTo>
                  <a:pt x="43" y="37"/>
                  <a:pt x="43" y="37"/>
                  <a:pt x="43" y="37"/>
                </a:cubicBezTo>
                <a:cubicBezTo>
                  <a:pt x="43" y="37"/>
                  <a:pt x="43" y="37"/>
                  <a:pt x="43" y="37"/>
                </a:cubicBezTo>
                <a:cubicBezTo>
                  <a:pt x="43" y="37"/>
                  <a:pt x="43" y="37"/>
                  <a:pt x="43" y="37"/>
                </a:cubicBezTo>
                <a:cubicBezTo>
                  <a:pt x="43" y="37"/>
                  <a:pt x="43" y="37"/>
                  <a:pt x="43" y="37"/>
                </a:cubicBezTo>
                <a:cubicBezTo>
                  <a:pt x="43" y="37"/>
                  <a:pt x="43" y="37"/>
                  <a:pt x="43" y="37"/>
                </a:cubicBezTo>
                <a:cubicBezTo>
                  <a:pt x="43" y="37"/>
                  <a:pt x="43" y="37"/>
                  <a:pt x="43" y="37"/>
                </a:cubicBezTo>
                <a:cubicBezTo>
                  <a:pt x="43" y="37"/>
                  <a:pt x="43" y="37"/>
                  <a:pt x="43" y="37"/>
                </a:cubicBezTo>
                <a:cubicBezTo>
                  <a:pt x="43" y="37"/>
                  <a:pt x="43" y="37"/>
                  <a:pt x="43" y="37"/>
                </a:cubicBezTo>
                <a:cubicBezTo>
                  <a:pt x="43" y="37"/>
                  <a:pt x="43" y="37"/>
                  <a:pt x="43" y="37"/>
                </a:cubicBezTo>
                <a:close/>
                <a:moveTo>
                  <a:pt x="52" y="21"/>
                </a:moveTo>
                <a:cubicBezTo>
                  <a:pt x="52" y="21"/>
                  <a:pt x="52" y="21"/>
                  <a:pt x="52" y="21"/>
                </a:cubicBezTo>
                <a:cubicBezTo>
                  <a:pt x="52" y="21"/>
                  <a:pt x="52" y="21"/>
                  <a:pt x="52" y="21"/>
                </a:cubicBezTo>
                <a:cubicBezTo>
                  <a:pt x="52" y="21"/>
                  <a:pt x="52" y="21"/>
                  <a:pt x="52" y="21"/>
                </a:cubicBezTo>
                <a:cubicBezTo>
                  <a:pt x="52" y="21"/>
                  <a:pt x="52" y="21"/>
                  <a:pt x="52" y="21"/>
                </a:cubicBezTo>
                <a:cubicBezTo>
                  <a:pt x="52" y="21"/>
                  <a:pt x="52" y="21"/>
                  <a:pt x="52" y="21"/>
                </a:cubicBezTo>
                <a:cubicBezTo>
                  <a:pt x="52" y="21"/>
                  <a:pt x="52" y="21"/>
                  <a:pt x="52" y="21"/>
                </a:cubicBezTo>
                <a:cubicBezTo>
                  <a:pt x="52" y="21"/>
                  <a:pt x="52" y="21"/>
                  <a:pt x="52" y="21"/>
                </a:cubicBezTo>
                <a:cubicBezTo>
                  <a:pt x="52" y="21"/>
                  <a:pt x="52" y="21"/>
                  <a:pt x="52" y="21"/>
                </a:cubicBezTo>
                <a:cubicBezTo>
                  <a:pt x="52" y="21"/>
                  <a:pt x="52" y="21"/>
                  <a:pt x="52" y="21"/>
                </a:cubicBezTo>
                <a:close/>
                <a:moveTo>
                  <a:pt x="53" y="21"/>
                </a:moveTo>
                <a:cubicBezTo>
                  <a:pt x="53" y="21"/>
                  <a:pt x="53" y="21"/>
                  <a:pt x="53" y="21"/>
                </a:cubicBezTo>
                <a:cubicBezTo>
                  <a:pt x="53" y="21"/>
                  <a:pt x="53" y="21"/>
                  <a:pt x="53" y="21"/>
                </a:cubicBezTo>
                <a:cubicBezTo>
                  <a:pt x="53" y="21"/>
                  <a:pt x="53" y="21"/>
                  <a:pt x="53" y="21"/>
                </a:cubicBezTo>
                <a:cubicBezTo>
                  <a:pt x="53" y="21"/>
                  <a:pt x="53" y="21"/>
                  <a:pt x="53" y="21"/>
                </a:cubicBezTo>
                <a:cubicBezTo>
                  <a:pt x="53" y="21"/>
                  <a:pt x="53" y="21"/>
                  <a:pt x="53" y="21"/>
                </a:cubicBezTo>
                <a:cubicBezTo>
                  <a:pt x="53" y="21"/>
                  <a:pt x="53" y="21"/>
                  <a:pt x="53" y="21"/>
                </a:cubicBezTo>
                <a:cubicBezTo>
                  <a:pt x="53" y="21"/>
                  <a:pt x="53" y="21"/>
                  <a:pt x="53" y="21"/>
                </a:cubicBezTo>
                <a:cubicBezTo>
                  <a:pt x="53" y="21"/>
                  <a:pt x="53" y="21"/>
                  <a:pt x="53" y="21"/>
                </a:cubicBezTo>
                <a:cubicBezTo>
                  <a:pt x="53" y="21"/>
                  <a:pt x="53" y="21"/>
                  <a:pt x="53" y="21"/>
                </a:cubicBezTo>
                <a:cubicBezTo>
                  <a:pt x="53" y="21"/>
                  <a:pt x="53" y="21"/>
                  <a:pt x="53" y="21"/>
                </a:cubicBezTo>
                <a:cubicBezTo>
                  <a:pt x="53" y="21"/>
                  <a:pt x="53" y="21"/>
                  <a:pt x="53" y="21"/>
                </a:cubicBezTo>
                <a:cubicBezTo>
                  <a:pt x="53" y="21"/>
                  <a:pt x="53" y="21"/>
                  <a:pt x="53" y="21"/>
                </a:cubicBezTo>
                <a:cubicBezTo>
                  <a:pt x="53" y="21"/>
                  <a:pt x="53" y="21"/>
                  <a:pt x="53" y="21"/>
                </a:cubicBezTo>
                <a:cubicBezTo>
                  <a:pt x="53" y="21"/>
                  <a:pt x="53" y="21"/>
                  <a:pt x="53" y="21"/>
                </a:cubicBezTo>
                <a:cubicBezTo>
                  <a:pt x="53" y="21"/>
                  <a:pt x="53" y="21"/>
                  <a:pt x="53" y="21"/>
                </a:cubicBezTo>
                <a:cubicBezTo>
                  <a:pt x="53" y="21"/>
                  <a:pt x="53" y="21"/>
                  <a:pt x="53" y="21"/>
                </a:cubicBezTo>
                <a:cubicBezTo>
                  <a:pt x="53" y="21"/>
                  <a:pt x="53" y="21"/>
                  <a:pt x="53" y="21"/>
                </a:cubicBezTo>
                <a:cubicBezTo>
                  <a:pt x="53" y="21"/>
                  <a:pt x="53" y="21"/>
                  <a:pt x="53" y="21"/>
                </a:cubicBezTo>
                <a:close/>
                <a:moveTo>
                  <a:pt x="52" y="21"/>
                </a:moveTo>
                <a:cubicBezTo>
                  <a:pt x="52" y="21"/>
                  <a:pt x="52" y="21"/>
                  <a:pt x="52" y="21"/>
                </a:cubicBezTo>
                <a:cubicBezTo>
                  <a:pt x="52" y="21"/>
                  <a:pt x="52" y="21"/>
                  <a:pt x="52" y="21"/>
                </a:cubicBezTo>
                <a:cubicBezTo>
                  <a:pt x="52" y="21"/>
                  <a:pt x="52" y="21"/>
                  <a:pt x="52" y="21"/>
                </a:cubicBezTo>
                <a:cubicBezTo>
                  <a:pt x="52" y="21"/>
                  <a:pt x="52" y="21"/>
                  <a:pt x="52" y="21"/>
                </a:cubicBezTo>
                <a:cubicBezTo>
                  <a:pt x="52" y="21"/>
                  <a:pt x="52" y="21"/>
                  <a:pt x="52" y="21"/>
                </a:cubicBezTo>
                <a:cubicBezTo>
                  <a:pt x="52" y="21"/>
                  <a:pt x="52" y="21"/>
                  <a:pt x="52" y="21"/>
                </a:cubicBezTo>
                <a:cubicBezTo>
                  <a:pt x="52" y="21"/>
                  <a:pt x="52" y="21"/>
                  <a:pt x="52" y="21"/>
                </a:cubicBezTo>
                <a:cubicBezTo>
                  <a:pt x="52" y="21"/>
                  <a:pt x="52" y="21"/>
                  <a:pt x="52" y="21"/>
                </a:cubicBezTo>
                <a:cubicBezTo>
                  <a:pt x="52" y="21"/>
                  <a:pt x="52" y="21"/>
                  <a:pt x="52" y="21"/>
                </a:cubicBezTo>
                <a:cubicBezTo>
                  <a:pt x="52" y="21"/>
                  <a:pt x="52" y="21"/>
                  <a:pt x="52" y="21"/>
                </a:cubicBezTo>
                <a:cubicBezTo>
                  <a:pt x="52" y="21"/>
                  <a:pt x="52" y="21"/>
                  <a:pt x="52" y="21"/>
                </a:cubicBezTo>
                <a:close/>
                <a:moveTo>
                  <a:pt x="52" y="21"/>
                </a:moveTo>
                <a:cubicBezTo>
                  <a:pt x="52" y="21"/>
                  <a:pt x="52" y="21"/>
                  <a:pt x="52" y="21"/>
                </a:cubicBezTo>
                <a:cubicBezTo>
                  <a:pt x="52" y="21"/>
                  <a:pt x="52" y="21"/>
                  <a:pt x="52" y="21"/>
                </a:cubicBezTo>
                <a:cubicBezTo>
                  <a:pt x="52" y="21"/>
                  <a:pt x="52" y="21"/>
                  <a:pt x="52" y="21"/>
                </a:cubicBezTo>
                <a:cubicBezTo>
                  <a:pt x="52" y="21"/>
                  <a:pt x="52" y="21"/>
                  <a:pt x="52" y="21"/>
                </a:cubicBezTo>
                <a:cubicBezTo>
                  <a:pt x="52" y="21"/>
                  <a:pt x="52" y="21"/>
                  <a:pt x="52" y="21"/>
                </a:cubicBezTo>
                <a:cubicBezTo>
                  <a:pt x="52" y="21"/>
                  <a:pt x="52" y="21"/>
                  <a:pt x="52" y="21"/>
                </a:cubicBezTo>
                <a:cubicBezTo>
                  <a:pt x="52" y="21"/>
                  <a:pt x="52" y="21"/>
                  <a:pt x="52" y="21"/>
                </a:cubicBezTo>
                <a:cubicBezTo>
                  <a:pt x="52" y="21"/>
                  <a:pt x="52" y="21"/>
                  <a:pt x="52" y="21"/>
                </a:cubicBezTo>
                <a:cubicBezTo>
                  <a:pt x="52" y="21"/>
                  <a:pt x="52" y="21"/>
                  <a:pt x="52" y="21"/>
                </a:cubicBezTo>
                <a:cubicBezTo>
                  <a:pt x="52" y="21"/>
                  <a:pt x="52" y="21"/>
                  <a:pt x="52" y="21"/>
                </a:cubicBezTo>
                <a:cubicBezTo>
                  <a:pt x="52" y="21"/>
                  <a:pt x="52" y="21"/>
                  <a:pt x="52" y="21"/>
                </a:cubicBezTo>
                <a:cubicBezTo>
                  <a:pt x="52" y="21"/>
                  <a:pt x="52" y="21"/>
                  <a:pt x="52" y="21"/>
                </a:cubicBezTo>
                <a:cubicBezTo>
                  <a:pt x="52" y="21"/>
                  <a:pt x="52" y="21"/>
                  <a:pt x="52" y="21"/>
                </a:cubicBezTo>
                <a:cubicBezTo>
                  <a:pt x="52" y="21"/>
                  <a:pt x="52" y="21"/>
                  <a:pt x="52" y="21"/>
                </a:cubicBezTo>
                <a:close/>
                <a:moveTo>
                  <a:pt x="42" y="29"/>
                </a:move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lose/>
                <a:moveTo>
                  <a:pt x="50" y="25"/>
                </a:moveTo>
                <a:cubicBezTo>
                  <a:pt x="50" y="25"/>
                  <a:pt x="50" y="25"/>
                  <a:pt x="50" y="25"/>
                </a:cubicBezTo>
                <a:cubicBezTo>
                  <a:pt x="50" y="25"/>
                  <a:pt x="50" y="24"/>
                  <a:pt x="50" y="24"/>
                </a:cubicBezTo>
                <a:cubicBezTo>
                  <a:pt x="50" y="24"/>
                  <a:pt x="50" y="24"/>
                  <a:pt x="50" y="24"/>
                </a:cubicBezTo>
                <a:cubicBezTo>
                  <a:pt x="50" y="24"/>
                  <a:pt x="50" y="24"/>
                  <a:pt x="50" y="24"/>
                </a:cubicBezTo>
                <a:cubicBezTo>
                  <a:pt x="50" y="24"/>
                  <a:pt x="50" y="24"/>
                  <a:pt x="50" y="24"/>
                </a:cubicBezTo>
                <a:cubicBezTo>
                  <a:pt x="50" y="24"/>
                  <a:pt x="50" y="24"/>
                  <a:pt x="50" y="24"/>
                </a:cubicBezTo>
                <a:cubicBezTo>
                  <a:pt x="50" y="24"/>
                  <a:pt x="50" y="24"/>
                  <a:pt x="50" y="24"/>
                </a:cubicBezTo>
                <a:cubicBezTo>
                  <a:pt x="50" y="24"/>
                  <a:pt x="50" y="24"/>
                  <a:pt x="50" y="24"/>
                </a:cubicBezTo>
                <a:cubicBezTo>
                  <a:pt x="50" y="24"/>
                  <a:pt x="50" y="24"/>
                  <a:pt x="50" y="24"/>
                </a:cubicBezTo>
                <a:cubicBezTo>
                  <a:pt x="50" y="24"/>
                  <a:pt x="50" y="24"/>
                  <a:pt x="50" y="24"/>
                </a:cubicBezTo>
                <a:cubicBezTo>
                  <a:pt x="50" y="24"/>
                  <a:pt x="50" y="24"/>
                  <a:pt x="50" y="24"/>
                </a:cubicBezTo>
                <a:cubicBezTo>
                  <a:pt x="50" y="24"/>
                  <a:pt x="50" y="24"/>
                  <a:pt x="50" y="24"/>
                </a:cubicBezTo>
                <a:cubicBezTo>
                  <a:pt x="50" y="24"/>
                  <a:pt x="50" y="24"/>
                  <a:pt x="50" y="24"/>
                </a:cubicBezTo>
                <a:cubicBezTo>
                  <a:pt x="50" y="25"/>
                  <a:pt x="50" y="25"/>
                  <a:pt x="50" y="25"/>
                </a:cubicBezTo>
                <a:close/>
                <a:moveTo>
                  <a:pt x="48" y="25"/>
                </a:moveTo>
                <a:cubicBezTo>
                  <a:pt x="48" y="25"/>
                  <a:pt x="48" y="25"/>
                  <a:pt x="48" y="25"/>
                </a:cubicBezTo>
                <a:cubicBezTo>
                  <a:pt x="48" y="25"/>
                  <a:pt x="48" y="25"/>
                  <a:pt x="48" y="25"/>
                </a:cubicBezTo>
                <a:cubicBezTo>
                  <a:pt x="48" y="25"/>
                  <a:pt x="48" y="25"/>
                  <a:pt x="48" y="25"/>
                </a:cubicBezTo>
                <a:cubicBezTo>
                  <a:pt x="48" y="25"/>
                  <a:pt x="48" y="25"/>
                  <a:pt x="48" y="25"/>
                </a:cubicBezTo>
                <a:cubicBezTo>
                  <a:pt x="48" y="25"/>
                  <a:pt x="48" y="25"/>
                  <a:pt x="48" y="25"/>
                </a:cubicBezTo>
                <a:cubicBezTo>
                  <a:pt x="48" y="25"/>
                  <a:pt x="48" y="25"/>
                  <a:pt x="48" y="25"/>
                </a:cubicBezTo>
                <a:cubicBezTo>
                  <a:pt x="48" y="25"/>
                  <a:pt x="48" y="25"/>
                  <a:pt x="48" y="25"/>
                </a:cubicBezTo>
                <a:cubicBezTo>
                  <a:pt x="48" y="25"/>
                  <a:pt x="48" y="25"/>
                  <a:pt x="48" y="25"/>
                </a:cubicBezTo>
                <a:close/>
                <a:moveTo>
                  <a:pt x="53" y="23"/>
                </a:moveTo>
                <a:cubicBezTo>
                  <a:pt x="53" y="23"/>
                  <a:pt x="53" y="23"/>
                  <a:pt x="53" y="23"/>
                </a:cubicBezTo>
                <a:cubicBezTo>
                  <a:pt x="53" y="23"/>
                  <a:pt x="53" y="23"/>
                  <a:pt x="53" y="23"/>
                </a:cubicBezTo>
                <a:cubicBezTo>
                  <a:pt x="53" y="23"/>
                  <a:pt x="53" y="23"/>
                  <a:pt x="53" y="23"/>
                </a:cubicBezTo>
                <a:cubicBezTo>
                  <a:pt x="53" y="23"/>
                  <a:pt x="53" y="23"/>
                  <a:pt x="53" y="23"/>
                </a:cubicBezTo>
                <a:cubicBezTo>
                  <a:pt x="53" y="23"/>
                  <a:pt x="53" y="23"/>
                  <a:pt x="53" y="23"/>
                </a:cubicBezTo>
                <a:cubicBezTo>
                  <a:pt x="53" y="23"/>
                  <a:pt x="53" y="23"/>
                  <a:pt x="53" y="23"/>
                </a:cubicBezTo>
                <a:cubicBezTo>
                  <a:pt x="53" y="23"/>
                  <a:pt x="53" y="23"/>
                  <a:pt x="53" y="23"/>
                </a:cubicBezTo>
                <a:close/>
                <a:moveTo>
                  <a:pt x="52" y="21"/>
                </a:moveTo>
                <a:cubicBezTo>
                  <a:pt x="52" y="21"/>
                  <a:pt x="52" y="21"/>
                  <a:pt x="52" y="21"/>
                </a:cubicBezTo>
                <a:cubicBezTo>
                  <a:pt x="52" y="21"/>
                  <a:pt x="52" y="21"/>
                  <a:pt x="52" y="21"/>
                </a:cubicBezTo>
                <a:cubicBezTo>
                  <a:pt x="52" y="21"/>
                  <a:pt x="52" y="21"/>
                  <a:pt x="52" y="21"/>
                </a:cubicBezTo>
                <a:cubicBezTo>
                  <a:pt x="52" y="21"/>
                  <a:pt x="52" y="21"/>
                  <a:pt x="52" y="21"/>
                </a:cubicBezTo>
                <a:cubicBezTo>
                  <a:pt x="52" y="21"/>
                  <a:pt x="52" y="21"/>
                  <a:pt x="52" y="21"/>
                </a:cubicBezTo>
                <a:cubicBezTo>
                  <a:pt x="52" y="21"/>
                  <a:pt x="52" y="21"/>
                  <a:pt x="52" y="21"/>
                </a:cubicBezTo>
                <a:cubicBezTo>
                  <a:pt x="52" y="21"/>
                  <a:pt x="52" y="21"/>
                  <a:pt x="52" y="21"/>
                </a:cubicBezTo>
                <a:close/>
                <a:moveTo>
                  <a:pt x="51" y="26"/>
                </a:moveTo>
                <a:cubicBezTo>
                  <a:pt x="51" y="26"/>
                  <a:pt x="51" y="26"/>
                  <a:pt x="51" y="26"/>
                </a:cubicBezTo>
                <a:cubicBezTo>
                  <a:pt x="51" y="26"/>
                  <a:pt x="51" y="26"/>
                  <a:pt x="51" y="26"/>
                </a:cubicBezTo>
                <a:cubicBezTo>
                  <a:pt x="51" y="26"/>
                  <a:pt x="51" y="26"/>
                  <a:pt x="51" y="26"/>
                </a:cubicBezTo>
                <a:cubicBezTo>
                  <a:pt x="51" y="26"/>
                  <a:pt x="51" y="26"/>
                  <a:pt x="51" y="26"/>
                </a:cubicBezTo>
                <a:cubicBezTo>
                  <a:pt x="51" y="26"/>
                  <a:pt x="51" y="26"/>
                  <a:pt x="51" y="26"/>
                </a:cubicBezTo>
                <a:cubicBezTo>
                  <a:pt x="51" y="26"/>
                  <a:pt x="51" y="26"/>
                  <a:pt x="51" y="26"/>
                </a:cubicBezTo>
                <a:cubicBezTo>
                  <a:pt x="51" y="26"/>
                  <a:pt x="51" y="26"/>
                  <a:pt x="51" y="26"/>
                </a:cubicBezTo>
                <a:cubicBezTo>
                  <a:pt x="51" y="26"/>
                  <a:pt x="51" y="26"/>
                  <a:pt x="51" y="26"/>
                </a:cubicBezTo>
                <a:close/>
                <a:moveTo>
                  <a:pt x="53" y="23"/>
                </a:moveTo>
                <a:cubicBezTo>
                  <a:pt x="53" y="23"/>
                  <a:pt x="53" y="23"/>
                  <a:pt x="53" y="23"/>
                </a:cubicBezTo>
                <a:cubicBezTo>
                  <a:pt x="53" y="23"/>
                  <a:pt x="53" y="23"/>
                  <a:pt x="53" y="23"/>
                </a:cubicBezTo>
                <a:cubicBezTo>
                  <a:pt x="53" y="23"/>
                  <a:pt x="53" y="23"/>
                  <a:pt x="53" y="23"/>
                </a:cubicBezTo>
                <a:cubicBezTo>
                  <a:pt x="53" y="23"/>
                  <a:pt x="53" y="23"/>
                  <a:pt x="53" y="23"/>
                </a:cubicBezTo>
                <a:cubicBezTo>
                  <a:pt x="53" y="23"/>
                  <a:pt x="53" y="23"/>
                  <a:pt x="53" y="23"/>
                </a:cubicBezTo>
                <a:cubicBezTo>
                  <a:pt x="53" y="23"/>
                  <a:pt x="53" y="23"/>
                  <a:pt x="53" y="23"/>
                </a:cubicBezTo>
                <a:cubicBezTo>
                  <a:pt x="53" y="23"/>
                  <a:pt x="53" y="23"/>
                  <a:pt x="53" y="23"/>
                </a:cubicBezTo>
                <a:cubicBezTo>
                  <a:pt x="53" y="23"/>
                  <a:pt x="53" y="23"/>
                  <a:pt x="53" y="23"/>
                </a:cubicBezTo>
                <a:cubicBezTo>
                  <a:pt x="53" y="23"/>
                  <a:pt x="53" y="23"/>
                  <a:pt x="53" y="23"/>
                </a:cubicBezTo>
                <a:cubicBezTo>
                  <a:pt x="53" y="23"/>
                  <a:pt x="53" y="23"/>
                  <a:pt x="53" y="23"/>
                </a:cubicBezTo>
                <a:cubicBezTo>
                  <a:pt x="53" y="23"/>
                  <a:pt x="53" y="23"/>
                  <a:pt x="53" y="23"/>
                </a:cubicBezTo>
                <a:close/>
                <a:moveTo>
                  <a:pt x="49" y="25"/>
                </a:moveTo>
                <a:cubicBezTo>
                  <a:pt x="49" y="25"/>
                  <a:pt x="49" y="25"/>
                  <a:pt x="49" y="25"/>
                </a:cubicBezTo>
                <a:cubicBezTo>
                  <a:pt x="49" y="25"/>
                  <a:pt x="49" y="25"/>
                  <a:pt x="49" y="25"/>
                </a:cubicBezTo>
                <a:cubicBezTo>
                  <a:pt x="49" y="25"/>
                  <a:pt x="49" y="25"/>
                  <a:pt x="49" y="25"/>
                </a:cubicBezTo>
                <a:cubicBezTo>
                  <a:pt x="49" y="25"/>
                  <a:pt x="49" y="25"/>
                  <a:pt x="49" y="25"/>
                </a:cubicBezTo>
                <a:cubicBezTo>
                  <a:pt x="49" y="25"/>
                  <a:pt x="49" y="25"/>
                  <a:pt x="49" y="25"/>
                </a:cubicBezTo>
                <a:cubicBezTo>
                  <a:pt x="49" y="25"/>
                  <a:pt x="49" y="25"/>
                  <a:pt x="49" y="25"/>
                </a:cubicBezTo>
                <a:cubicBezTo>
                  <a:pt x="49" y="25"/>
                  <a:pt x="49" y="25"/>
                  <a:pt x="49" y="25"/>
                </a:cubicBezTo>
                <a:cubicBezTo>
                  <a:pt x="49" y="25"/>
                  <a:pt x="49" y="25"/>
                  <a:pt x="49" y="25"/>
                </a:cubicBezTo>
                <a:cubicBezTo>
                  <a:pt x="49" y="25"/>
                  <a:pt x="49" y="25"/>
                  <a:pt x="49" y="25"/>
                </a:cubicBezTo>
                <a:cubicBezTo>
                  <a:pt x="49" y="25"/>
                  <a:pt x="49" y="25"/>
                  <a:pt x="49" y="25"/>
                </a:cubicBezTo>
                <a:cubicBezTo>
                  <a:pt x="49" y="25"/>
                  <a:pt x="49" y="25"/>
                  <a:pt x="49" y="25"/>
                </a:cubicBezTo>
                <a:cubicBezTo>
                  <a:pt x="49" y="25"/>
                  <a:pt x="49" y="25"/>
                  <a:pt x="49" y="25"/>
                </a:cubicBezTo>
                <a:cubicBezTo>
                  <a:pt x="49" y="25"/>
                  <a:pt x="49" y="25"/>
                  <a:pt x="49" y="25"/>
                </a:cubicBezTo>
                <a:cubicBezTo>
                  <a:pt x="49" y="25"/>
                  <a:pt x="49" y="25"/>
                  <a:pt x="49" y="25"/>
                </a:cubicBezTo>
                <a:cubicBezTo>
                  <a:pt x="49" y="25"/>
                  <a:pt x="49" y="25"/>
                  <a:pt x="49" y="25"/>
                </a:cubicBezTo>
                <a:cubicBezTo>
                  <a:pt x="49" y="25"/>
                  <a:pt x="49" y="25"/>
                  <a:pt x="49" y="25"/>
                </a:cubicBezTo>
                <a:close/>
                <a:moveTo>
                  <a:pt x="51" y="23"/>
                </a:moveTo>
                <a:cubicBezTo>
                  <a:pt x="51" y="23"/>
                  <a:pt x="51" y="23"/>
                  <a:pt x="51" y="23"/>
                </a:cubicBezTo>
                <a:cubicBezTo>
                  <a:pt x="51" y="23"/>
                  <a:pt x="51" y="23"/>
                  <a:pt x="51" y="23"/>
                </a:cubicBezTo>
                <a:cubicBezTo>
                  <a:pt x="51" y="23"/>
                  <a:pt x="52" y="23"/>
                  <a:pt x="52" y="23"/>
                </a:cubicBezTo>
                <a:cubicBezTo>
                  <a:pt x="52" y="23"/>
                  <a:pt x="52" y="23"/>
                  <a:pt x="52" y="23"/>
                </a:cubicBezTo>
                <a:cubicBezTo>
                  <a:pt x="52" y="23"/>
                  <a:pt x="52" y="23"/>
                  <a:pt x="52" y="22"/>
                </a:cubicBezTo>
                <a:cubicBezTo>
                  <a:pt x="52" y="22"/>
                  <a:pt x="52" y="22"/>
                  <a:pt x="52" y="22"/>
                </a:cubicBezTo>
                <a:cubicBezTo>
                  <a:pt x="52" y="22"/>
                  <a:pt x="52" y="22"/>
                  <a:pt x="52" y="22"/>
                </a:cubicBezTo>
                <a:cubicBezTo>
                  <a:pt x="52" y="22"/>
                  <a:pt x="52" y="22"/>
                  <a:pt x="52" y="22"/>
                </a:cubicBezTo>
                <a:cubicBezTo>
                  <a:pt x="51" y="22"/>
                  <a:pt x="51" y="22"/>
                  <a:pt x="51" y="22"/>
                </a:cubicBezTo>
                <a:cubicBezTo>
                  <a:pt x="51" y="22"/>
                  <a:pt x="51" y="22"/>
                  <a:pt x="51" y="22"/>
                </a:cubicBezTo>
                <a:cubicBezTo>
                  <a:pt x="51" y="22"/>
                  <a:pt x="51" y="22"/>
                  <a:pt x="51" y="22"/>
                </a:cubicBezTo>
                <a:cubicBezTo>
                  <a:pt x="51" y="22"/>
                  <a:pt x="51" y="23"/>
                  <a:pt x="51" y="23"/>
                </a:cubicBezTo>
                <a:cubicBezTo>
                  <a:pt x="51" y="23"/>
                  <a:pt x="51" y="23"/>
                  <a:pt x="51" y="23"/>
                </a:cubicBezTo>
                <a:cubicBezTo>
                  <a:pt x="51" y="23"/>
                  <a:pt x="51" y="23"/>
                  <a:pt x="51" y="23"/>
                </a:cubicBezTo>
                <a:cubicBezTo>
                  <a:pt x="51" y="23"/>
                  <a:pt x="51" y="23"/>
                  <a:pt x="51" y="23"/>
                </a:cubicBezTo>
                <a:cubicBezTo>
                  <a:pt x="51" y="23"/>
                  <a:pt x="51" y="23"/>
                  <a:pt x="51" y="23"/>
                </a:cubicBezTo>
                <a:cubicBezTo>
                  <a:pt x="51" y="23"/>
                  <a:pt x="51" y="23"/>
                  <a:pt x="51" y="23"/>
                </a:cubicBezTo>
                <a:cubicBezTo>
                  <a:pt x="51" y="23"/>
                  <a:pt x="51" y="23"/>
                  <a:pt x="51" y="23"/>
                </a:cubicBezTo>
                <a:close/>
                <a:moveTo>
                  <a:pt x="51" y="21"/>
                </a:moveTo>
                <a:cubicBezTo>
                  <a:pt x="51" y="21"/>
                  <a:pt x="51" y="21"/>
                  <a:pt x="51" y="21"/>
                </a:cubicBezTo>
                <a:cubicBezTo>
                  <a:pt x="51" y="21"/>
                  <a:pt x="51" y="21"/>
                  <a:pt x="51" y="21"/>
                </a:cubicBezTo>
                <a:cubicBezTo>
                  <a:pt x="51" y="21"/>
                  <a:pt x="51" y="21"/>
                  <a:pt x="51" y="21"/>
                </a:cubicBezTo>
                <a:cubicBezTo>
                  <a:pt x="51" y="21"/>
                  <a:pt x="51" y="21"/>
                  <a:pt x="51" y="21"/>
                </a:cubicBezTo>
                <a:cubicBezTo>
                  <a:pt x="51" y="21"/>
                  <a:pt x="51" y="21"/>
                  <a:pt x="51" y="21"/>
                </a:cubicBezTo>
                <a:cubicBezTo>
                  <a:pt x="51" y="21"/>
                  <a:pt x="51" y="21"/>
                  <a:pt x="51" y="21"/>
                </a:cubicBezTo>
                <a:cubicBezTo>
                  <a:pt x="51" y="21"/>
                  <a:pt x="51" y="21"/>
                  <a:pt x="51" y="21"/>
                </a:cubicBezTo>
                <a:cubicBezTo>
                  <a:pt x="51" y="21"/>
                  <a:pt x="51" y="21"/>
                  <a:pt x="51" y="21"/>
                </a:cubicBezTo>
                <a:cubicBezTo>
                  <a:pt x="51" y="21"/>
                  <a:pt x="51" y="21"/>
                  <a:pt x="51" y="21"/>
                </a:cubicBezTo>
                <a:cubicBezTo>
                  <a:pt x="51" y="21"/>
                  <a:pt x="51" y="21"/>
                  <a:pt x="51" y="21"/>
                </a:cubicBezTo>
                <a:cubicBezTo>
                  <a:pt x="51" y="21"/>
                  <a:pt x="51" y="21"/>
                  <a:pt x="51" y="21"/>
                </a:cubicBezTo>
                <a:cubicBezTo>
                  <a:pt x="51" y="21"/>
                  <a:pt x="51" y="21"/>
                  <a:pt x="51" y="21"/>
                </a:cubicBezTo>
                <a:cubicBezTo>
                  <a:pt x="51" y="21"/>
                  <a:pt x="51" y="21"/>
                  <a:pt x="51" y="21"/>
                </a:cubicBezTo>
                <a:cubicBezTo>
                  <a:pt x="51" y="21"/>
                  <a:pt x="51" y="21"/>
                  <a:pt x="51" y="21"/>
                </a:cubicBezTo>
                <a:cubicBezTo>
                  <a:pt x="51" y="21"/>
                  <a:pt x="51" y="21"/>
                  <a:pt x="51" y="21"/>
                </a:cubicBezTo>
                <a:cubicBezTo>
                  <a:pt x="51" y="21"/>
                  <a:pt x="51" y="21"/>
                  <a:pt x="51" y="21"/>
                </a:cubicBezTo>
                <a:cubicBezTo>
                  <a:pt x="51" y="21"/>
                  <a:pt x="51" y="21"/>
                  <a:pt x="51" y="21"/>
                </a:cubicBezTo>
                <a:cubicBezTo>
                  <a:pt x="51" y="21"/>
                  <a:pt x="51" y="21"/>
                  <a:pt x="51" y="21"/>
                </a:cubicBezTo>
                <a:cubicBezTo>
                  <a:pt x="51" y="21"/>
                  <a:pt x="51" y="21"/>
                  <a:pt x="51" y="21"/>
                </a:cubicBezTo>
                <a:cubicBezTo>
                  <a:pt x="51" y="21"/>
                  <a:pt x="51" y="21"/>
                  <a:pt x="51" y="21"/>
                </a:cubicBezTo>
                <a:cubicBezTo>
                  <a:pt x="51" y="21"/>
                  <a:pt x="51" y="21"/>
                  <a:pt x="51" y="21"/>
                </a:cubicBezTo>
                <a:cubicBezTo>
                  <a:pt x="51" y="21"/>
                  <a:pt x="51" y="21"/>
                  <a:pt x="51" y="21"/>
                </a:cubicBezTo>
                <a:cubicBezTo>
                  <a:pt x="51" y="21"/>
                  <a:pt x="51" y="21"/>
                  <a:pt x="51" y="21"/>
                </a:cubicBezTo>
                <a:cubicBezTo>
                  <a:pt x="51" y="21"/>
                  <a:pt x="51" y="21"/>
                  <a:pt x="51" y="21"/>
                </a:cubicBezTo>
                <a:cubicBezTo>
                  <a:pt x="51" y="21"/>
                  <a:pt x="51" y="21"/>
                  <a:pt x="51" y="21"/>
                </a:cubicBezTo>
                <a:cubicBezTo>
                  <a:pt x="51" y="21"/>
                  <a:pt x="51" y="21"/>
                  <a:pt x="51" y="21"/>
                </a:cubicBezTo>
                <a:close/>
                <a:moveTo>
                  <a:pt x="51" y="20"/>
                </a:moveTo>
                <a:cubicBezTo>
                  <a:pt x="51" y="20"/>
                  <a:pt x="51" y="20"/>
                  <a:pt x="51" y="20"/>
                </a:cubicBezTo>
                <a:cubicBezTo>
                  <a:pt x="51" y="20"/>
                  <a:pt x="51" y="20"/>
                  <a:pt x="51" y="20"/>
                </a:cubicBezTo>
                <a:cubicBezTo>
                  <a:pt x="51" y="20"/>
                  <a:pt x="51" y="20"/>
                  <a:pt x="51" y="20"/>
                </a:cubicBezTo>
                <a:cubicBezTo>
                  <a:pt x="51" y="20"/>
                  <a:pt x="51" y="20"/>
                  <a:pt x="51" y="20"/>
                </a:cubicBezTo>
                <a:cubicBezTo>
                  <a:pt x="51" y="20"/>
                  <a:pt x="51" y="20"/>
                  <a:pt x="51" y="20"/>
                </a:cubicBezTo>
                <a:cubicBezTo>
                  <a:pt x="51" y="20"/>
                  <a:pt x="51" y="20"/>
                  <a:pt x="51" y="20"/>
                </a:cubicBezTo>
                <a:cubicBezTo>
                  <a:pt x="51" y="20"/>
                  <a:pt x="51" y="20"/>
                  <a:pt x="51" y="20"/>
                </a:cubicBezTo>
                <a:cubicBezTo>
                  <a:pt x="51" y="20"/>
                  <a:pt x="51" y="20"/>
                  <a:pt x="51" y="20"/>
                </a:cubicBezTo>
                <a:cubicBezTo>
                  <a:pt x="51" y="20"/>
                  <a:pt x="51" y="20"/>
                  <a:pt x="51" y="20"/>
                </a:cubicBezTo>
                <a:close/>
                <a:moveTo>
                  <a:pt x="51" y="21"/>
                </a:moveTo>
                <a:cubicBezTo>
                  <a:pt x="51" y="21"/>
                  <a:pt x="51" y="21"/>
                  <a:pt x="51" y="21"/>
                </a:cubicBezTo>
                <a:cubicBezTo>
                  <a:pt x="51" y="21"/>
                  <a:pt x="51" y="21"/>
                  <a:pt x="51" y="21"/>
                </a:cubicBezTo>
                <a:cubicBezTo>
                  <a:pt x="51" y="21"/>
                  <a:pt x="51" y="21"/>
                  <a:pt x="51" y="21"/>
                </a:cubicBezTo>
                <a:cubicBezTo>
                  <a:pt x="51" y="21"/>
                  <a:pt x="51" y="21"/>
                  <a:pt x="51" y="21"/>
                </a:cubicBezTo>
                <a:cubicBezTo>
                  <a:pt x="51" y="21"/>
                  <a:pt x="51" y="21"/>
                  <a:pt x="51" y="21"/>
                </a:cubicBezTo>
                <a:cubicBezTo>
                  <a:pt x="51" y="21"/>
                  <a:pt x="51" y="21"/>
                  <a:pt x="51" y="21"/>
                </a:cubicBezTo>
                <a:cubicBezTo>
                  <a:pt x="51" y="21"/>
                  <a:pt x="51" y="21"/>
                  <a:pt x="51" y="21"/>
                </a:cubicBezTo>
                <a:cubicBezTo>
                  <a:pt x="51" y="21"/>
                  <a:pt x="51" y="21"/>
                  <a:pt x="51" y="21"/>
                </a:cubicBezTo>
                <a:cubicBezTo>
                  <a:pt x="51" y="21"/>
                  <a:pt x="51" y="21"/>
                  <a:pt x="51" y="21"/>
                </a:cubicBezTo>
                <a:cubicBezTo>
                  <a:pt x="51" y="21"/>
                  <a:pt x="51" y="21"/>
                  <a:pt x="51" y="21"/>
                </a:cubicBezTo>
                <a:cubicBezTo>
                  <a:pt x="51" y="21"/>
                  <a:pt x="51" y="21"/>
                  <a:pt x="51" y="21"/>
                </a:cubicBezTo>
                <a:close/>
                <a:moveTo>
                  <a:pt x="51" y="20"/>
                </a:moveTo>
                <a:cubicBezTo>
                  <a:pt x="51" y="20"/>
                  <a:pt x="51" y="20"/>
                  <a:pt x="51" y="20"/>
                </a:cubicBezTo>
                <a:cubicBezTo>
                  <a:pt x="51" y="20"/>
                  <a:pt x="51" y="20"/>
                  <a:pt x="51" y="20"/>
                </a:cubicBezTo>
                <a:cubicBezTo>
                  <a:pt x="51" y="20"/>
                  <a:pt x="51" y="20"/>
                  <a:pt x="51" y="20"/>
                </a:cubicBezTo>
                <a:cubicBezTo>
                  <a:pt x="51" y="20"/>
                  <a:pt x="51" y="20"/>
                  <a:pt x="51" y="20"/>
                </a:cubicBezTo>
                <a:cubicBezTo>
                  <a:pt x="51" y="20"/>
                  <a:pt x="51" y="20"/>
                  <a:pt x="51" y="20"/>
                </a:cubicBezTo>
                <a:cubicBezTo>
                  <a:pt x="51" y="20"/>
                  <a:pt x="51" y="20"/>
                  <a:pt x="51" y="20"/>
                </a:cubicBezTo>
                <a:cubicBezTo>
                  <a:pt x="51" y="20"/>
                  <a:pt x="51" y="20"/>
                  <a:pt x="51" y="20"/>
                </a:cubicBezTo>
                <a:cubicBezTo>
                  <a:pt x="51" y="20"/>
                  <a:pt x="51" y="20"/>
                  <a:pt x="51" y="20"/>
                </a:cubicBezTo>
                <a:cubicBezTo>
                  <a:pt x="51" y="20"/>
                  <a:pt x="51" y="20"/>
                  <a:pt x="51" y="20"/>
                </a:cubicBezTo>
                <a:cubicBezTo>
                  <a:pt x="51" y="20"/>
                  <a:pt x="51" y="20"/>
                  <a:pt x="51" y="20"/>
                </a:cubicBezTo>
                <a:cubicBezTo>
                  <a:pt x="51" y="20"/>
                  <a:pt x="51" y="20"/>
                  <a:pt x="51" y="20"/>
                </a:cubicBezTo>
                <a:cubicBezTo>
                  <a:pt x="51" y="20"/>
                  <a:pt x="51" y="20"/>
                  <a:pt x="51" y="20"/>
                </a:cubicBezTo>
                <a:cubicBezTo>
                  <a:pt x="51" y="20"/>
                  <a:pt x="51" y="20"/>
                  <a:pt x="51" y="20"/>
                </a:cubicBezTo>
                <a:cubicBezTo>
                  <a:pt x="51" y="20"/>
                  <a:pt x="51" y="20"/>
                  <a:pt x="51" y="20"/>
                </a:cubicBezTo>
                <a:close/>
                <a:moveTo>
                  <a:pt x="52" y="21"/>
                </a:moveTo>
                <a:cubicBezTo>
                  <a:pt x="52" y="21"/>
                  <a:pt x="52" y="21"/>
                  <a:pt x="52" y="21"/>
                </a:cubicBezTo>
                <a:cubicBezTo>
                  <a:pt x="52" y="21"/>
                  <a:pt x="52" y="21"/>
                  <a:pt x="52" y="21"/>
                </a:cubicBezTo>
                <a:cubicBezTo>
                  <a:pt x="52" y="21"/>
                  <a:pt x="52" y="21"/>
                  <a:pt x="52" y="21"/>
                </a:cubicBezTo>
                <a:cubicBezTo>
                  <a:pt x="52" y="21"/>
                  <a:pt x="52" y="21"/>
                  <a:pt x="52" y="21"/>
                </a:cubicBezTo>
                <a:cubicBezTo>
                  <a:pt x="52" y="21"/>
                  <a:pt x="52" y="21"/>
                  <a:pt x="52" y="21"/>
                </a:cubicBezTo>
                <a:cubicBezTo>
                  <a:pt x="52" y="21"/>
                  <a:pt x="52" y="21"/>
                  <a:pt x="52" y="21"/>
                </a:cubicBezTo>
                <a:cubicBezTo>
                  <a:pt x="52" y="21"/>
                  <a:pt x="52" y="21"/>
                  <a:pt x="52" y="21"/>
                </a:cubicBezTo>
                <a:close/>
                <a:moveTo>
                  <a:pt x="52" y="21"/>
                </a:moveTo>
                <a:cubicBezTo>
                  <a:pt x="52" y="21"/>
                  <a:pt x="52" y="21"/>
                  <a:pt x="52" y="21"/>
                </a:cubicBezTo>
                <a:cubicBezTo>
                  <a:pt x="52" y="21"/>
                  <a:pt x="52" y="21"/>
                  <a:pt x="52" y="21"/>
                </a:cubicBezTo>
                <a:cubicBezTo>
                  <a:pt x="52" y="21"/>
                  <a:pt x="52" y="21"/>
                  <a:pt x="52" y="21"/>
                </a:cubicBezTo>
                <a:cubicBezTo>
                  <a:pt x="52" y="21"/>
                  <a:pt x="52" y="21"/>
                  <a:pt x="52" y="21"/>
                </a:cubicBezTo>
                <a:cubicBezTo>
                  <a:pt x="52" y="21"/>
                  <a:pt x="52" y="21"/>
                  <a:pt x="52" y="21"/>
                </a:cubicBezTo>
                <a:cubicBezTo>
                  <a:pt x="52" y="21"/>
                  <a:pt x="52" y="21"/>
                  <a:pt x="52" y="21"/>
                </a:cubicBezTo>
                <a:close/>
                <a:moveTo>
                  <a:pt x="52" y="22"/>
                </a:moveTo>
                <a:cubicBezTo>
                  <a:pt x="52" y="22"/>
                  <a:pt x="52" y="22"/>
                  <a:pt x="52" y="22"/>
                </a:cubicBezTo>
                <a:cubicBezTo>
                  <a:pt x="52" y="22"/>
                  <a:pt x="52" y="22"/>
                  <a:pt x="52" y="22"/>
                </a:cubicBezTo>
                <a:cubicBezTo>
                  <a:pt x="52" y="22"/>
                  <a:pt x="52" y="22"/>
                  <a:pt x="52" y="22"/>
                </a:cubicBezTo>
                <a:cubicBezTo>
                  <a:pt x="52" y="22"/>
                  <a:pt x="52" y="22"/>
                  <a:pt x="52" y="22"/>
                </a:cubicBezTo>
                <a:cubicBezTo>
                  <a:pt x="52" y="22"/>
                  <a:pt x="52" y="22"/>
                  <a:pt x="52" y="22"/>
                </a:cubicBezTo>
                <a:cubicBezTo>
                  <a:pt x="52" y="22"/>
                  <a:pt x="52" y="22"/>
                  <a:pt x="52" y="22"/>
                </a:cubicBezTo>
                <a:cubicBezTo>
                  <a:pt x="52" y="22"/>
                  <a:pt x="52" y="22"/>
                  <a:pt x="52" y="22"/>
                </a:cubicBezTo>
                <a:cubicBezTo>
                  <a:pt x="52" y="22"/>
                  <a:pt x="52" y="22"/>
                  <a:pt x="52" y="22"/>
                </a:cubicBezTo>
                <a:cubicBezTo>
                  <a:pt x="52" y="22"/>
                  <a:pt x="52" y="22"/>
                  <a:pt x="52" y="22"/>
                </a:cubicBezTo>
                <a:cubicBezTo>
                  <a:pt x="52" y="22"/>
                  <a:pt x="52" y="22"/>
                  <a:pt x="52" y="22"/>
                </a:cubicBezTo>
                <a:cubicBezTo>
                  <a:pt x="52" y="22"/>
                  <a:pt x="52" y="22"/>
                  <a:pt x="52" y="22"/>
                </a:cubicBezTo>
                <a:cubicBezTo>
                  <a:pt x="52" y="22"/>
                  <a:pt x="52" y="22"/>
                  <a:pt x="52" y="22"/>
                </a:cubicBezTo>
                <a:cubicBezTo>
                  <a:pt x="52" y="22"/>
                  <a:pt x="52" y="22"/>
                  <a:pt x="52" y="22"/>
                </a:cubicBezTo>
                <a:cubicBezTo>
                  <a:pt x="52" y="22"/>
                  <a:pt x="52" y="22"/>
                  <a:pt x="52" y="22"/>
                </a:cubicBezTo>
                <a:cubicBezTo>
                  <a:pt x="51" y="22"/>
                  <a:pt x="52" y="22"/>
                  <a:pt x="52" y="22"/>
                </a:cubicBezTo>
                <a:cubicBezTo>
                  <a:pt x="52" y="22"/>
                  <a:pt x="51" y="22"/>
                  <a:pt x="51" y="22"/>
                </a:cubicBezTo>
                <a:cubicBezTo>
                  <a:pt x="51" y="22"/>
                  <a:pt x="51" y="22"/>
                  <a:pt x="52" y="22"/>
                </a:cubicBezTo>
                <a:cubicBezTo>
                  <a:pt x="52" y="22"/>
                  <a:pt x="52" y="22"/>
                  <a:pt x="52" y="22"/>
                </a:cubicBezTo>
                <a:close/>
                <a:moveTo>
                  <a:pt x="52" y="21"/>
                </a:moveTo>
                <a:cubicBezTo>
                  <a:pt x="52" y="21"/>
                  <a:pt x="52" y="21"/>
                  <a:pt x="52" y="21"/>
                </a:cubicBezTo>
                <a:cubicBezTo>
                  <a:pt x="52" y="21"/>
                  <a:pt x="52" y="21"/>
                  <a:pt x="52" y="21"/>
                </a:cubicBezTo>
                <a:cubicBezTo>
                  <a:pt x="52" y="21"/>
                  <a:pt x="52" y="21"/>
                  <a:pt x="52" y="21"/>
                </a:cubicBezTo>
                <a:cubicBezTo>
                  <a:pt x="52" y="21"/>
                  <a:pt x="52" y="21"/>
                  <a:pt x="52" y="21"/>
                </a:cubicBezTo>
                <a:cubicBezTo>
                  <a:pt x="52" y="21"/>
                  <a:pt x="52" y="21"/>
                  <a:pt x="52" y="21"/>
                </a:cubicBezTo>
                <a:cubicBezTo>
                  <a:pt x="52" y="21"/>
                  <a:pt x="52" y="21"/>
                  <a:pt x="52" y="21"/>
                </a:cubicBezTo>
                <a:cubicBezTo>
                  <a:pt x="52" y="21"/>
                  <a:pt x="52" y="21"/>
                  <a:pt x="52" y="21"/>
                </a:cubicBezTo>
                <a:cubicBezTo>
                  <a:pt x="52" y="21"/>
                  <a:pt x="52" y="21"/>
                  <a:pt x="52" y="21"/>
                </a:cubicBezTo>
                <a:cubicBezTo>
                  <a:pt x="52" y="21"/>
                  <a:pt x="52" y="21"/>
                  <a:pt x="52" y="21"/>
                </a:cubicBezTo>
                <a:cubicBezTo>
                  <a:pt x="52" y="21"/>
                  <a:pt x="52" y="21"/>
                  <a:pt x="52" y="21"/>
                </a:cubicBezTo>
                <a:cubicBezTo>
                  <a:pt x="52" y="21"/>
                  <a:pt x="52" y="21"/>
                  <a:pt x="52" y="21"/>
                </a:cubicBezTo>
                <a:close/>
                <a:moveTo>
                  <a:pt x="52" y="21"/>
                </a:moveTo>
                <a:cubicBezTo>
                  <a:pt x="52" y="21"/>
                  <a:pt x="52" y="21"/>
                  <a:pt x="52" y="21"/>
                </a:cubicBezTo>
                <a:cubicBezTo>
                  <a:pt x="52" y="21"/>
                  <a:pt x="52" y="21"/>
                  <a:pt x="52" y="21"/>
                </a:cubicBezTo>
                <a:cubicBezTo>
                  <a:pt x="52" y="21"/>
                  <a:pt x="52" y="21"/>
                  <a:pt x="52" y="21"/>
                </a:cubicBezTo>
                <a:cubicBezTo>
                  <a:pt x="52" y="21"/>
                  <a:pt x="52" y="21"/>
                  <a:pt x="52" y="21"/>
                </a:cubicBezTo>
                <a:cubicBezTo>
                  <a:pt x="52" y="21"/>
                  <a:pt x="52" y="21"/>
                  <a:pt x="52" y="21"/>
                </a:cubicBezTo>
                <a:cubicBezTo>
                  <a:pt x="52" y="21"/>
                  <a:pt x="52" y="21"/>
                  <a:pt x="52" y="21"/>
                </a:cubicBezTo>
                <a:cubicBezTo>
                  <a:pt x="52" y="21"/>
                  <a:pt x="52" y="21"/>
                  <a:pt x="52" y="21"/>
                </a:cubicBezTo>
                <a:cubicBezTo>
                  <a:pt x="52" y="21"/>
                  <a:pt x="52" y="21"/>
                  <a:pt x="52" y="21"/>
                </a:cubicBezTo>
                <a:cubicBezTo>
                  <a:pt x="52" y="21"/>
                  <a:pt x="52" y="21"/>
                  <a:pt x="52" y="21"/>
                </a:cubicBezTo>
                <a:cubicBezTo>
                  <a:pt x="52" y="21"/>
                  <a:pt x="52" y="21"/>
                  <a:pt x="52" y="21"/>
                </a:cubicBezTo>
                <a:close/>
                <a:moveTo>
                  <a:pt x="52" y="21"/>
                </a:moveTo>
                <a:cubicBezTo>
                  <a:pt x="52" y="21"/>
                  <a:pt x="52" y="21"/>
                  <a:pt x="52" y="21"/>
                </a:cubicBezTo>
                <a:cubicBezTo>
                  <a:pt x="52" y="21"/>
                  <a:pt x="52" y="21"/>
                  <a:pt x="52" y="21"/>
                </a:cubicBezTo>
                <a:cubicBezTo>
                  <a:pt x="52" y="21"/>
                  <a:pt x="52" y="21"/>
                  <a:pt x="52" y="21"/>
                </a:cubicBezTo>
                <a:cubicBezTo>
                  <a:pt x="52" y="21"/>
                  <a:pt x="52" y="21"/>
                  <a:pt x="52" y="21"/>
                </a:cubicBezTo>
                <a:close/>
                <a:moveTo>
                  <a:pt x="52" y="21"/>
                </a:moveTo>
                <a:cubicBezTo>
                  <a:pt x="52" y="21"/>
                  <a:pt x="52" y="21"/>
                  <a:pt x="52" y="21"/>
                </a:cubicBezTo>
                <a:cubicBezTo>
                  <a:pt x="52" y="21"/>
                  <a:pt x="52" y="21"/>
                  <a:pt x="52" y="21"/>
                </a:cubicBezTo>
                <a:cubicBezTo>
                  <a:pt x="52" y="21"/>
                  <a:pt x="52" y="21"/>
                  <a:pt x="52" y="21"/>
                </a:cubicBezTo>
                <a:cubicBezTo>
                  <a:pt x="52" y="21"/>
                  <a:pt x="52" y="21"/>
                  <a:pt x="52" y="21"/>
                </a:cubicBezTo>
                <a:cubicBezTo>
                  <a:pt x="52" y="21"/>
                  <a:pt x="52" y="21"/>
                  <a:pt x="52" y="21"/>
                </a:cubicBezTo>
                <a:cubicBezTo>
                  <a:pt x="52" y="21"/>
                  <a:pt x="52" y="21"/>
                  <a:pt x="52" y="21"/>
                </a:cubicBezTo>
                <a:cubicBezTo>
                  <a:pt x="52" y="21"/>
                  <a:pt x="52" y="21"/>
                  <a:pt x="52" y="21"/>
                </a:cubicBezTo>
                <a:cubicBezTo>
                  <a:pt x="52" y="21"/>
                  <a:pt x="52" y="21"/>
                  <a:pt x="52" y="21"/>
                </a:cubicBezTo>
                <a:cubicBezTo>
                  <a:pt x="52" y="21"/>
                  <a:pt x="52" y="21"/>
                  <a:pt x="52" y="21"/>
                </a:cubicBezTo>
                <a:cubicBezTo>
                  <a:pt x="52" y="21"/>
                  <a:pt x="52" y="21"/>
                  <a:pt x="52" y="21"/>
                </a:cubicBezTo>
                <a:close/>
                <a:moveTo>
                  <a:pt x="41" y="30"/>
                </a:moveTo>
                <a:cubicBezTo>
                  <a:pt x="41" y="30"/>
                  <a:pt x="41" y="30"/>
                  <a:pt x="41" y="30"/>
                </a:cubicBezTo>
                <a:cubicBezTo>
                  <a:pt x="41" y="30"/>
                  <a:pt x="41" y="30"/>
                  <a:pt x="41" y="30"/>
                </a:cubicBezTo>
                <a:cubicBezTo>
                  <a:pt x="41" y="30"/>
                  <a:pt x="41" y="30"/>
                  <a:pt x="41" y="30"/>
                </a:cubicBezTo>
                <a:cubicBezTo>
                  <a:pt x="41" y="30"/>
                  <a:pt x="41" y="30"/>
                  <a:pt x="41" y="30"/>
                </a:cubicBezTo>
                <a:cubicBezTo>
                  <a:pt x="41" y="30"/>
                  <a:pt x="41" y="30"/>
                  <a:pt x="41" y="30"/>
                </a:cubicBezTo>
                <a:cubicBezTo>
                  <a:pt x="41" y="30"/>
                  <a:pt x="41" y="30"/>
                  <a:pt x="41" y="30"/>
                </a:cubicBezTo>
                <a:cubicBezTo>
                  <a:pt x="41" y="30"/>
                  <a:pt x="41" y="30"/>
                  <a:pt x="41" y="30"/>
                </a:cubicBezTo>
                <a:cubicBezTo>
                  <a:pt x="41" y="30"/>
                  <a:pt x="41" y="30"/>
                  <a:pt x="41" y="30"/>
                </a:cubicBezTo>
                <a:cubicBezTo>
                  <a:pt x="41" y="30"/>
                  <a:pt x="41" y="30"/>
                  <a:pt x="41" y="30"/>
                </a:cubicBezTo>
                <a:close/>
                <a:moveTo>
                  <a:pt x="41" y="30"/>
                </a:moveTo>
                <a:cubicBezTo>
                  <a:pt x="41" y="30"/>
                  <a:pt x="41" y="30"/>
                  <a:pt x="41" y="30"/>
                </a:cubicBezTo>
                <a:cubicBezTo>
                  <a:pt x="41" y="30"/>
                  <a:pt x="41" y="30"/>
                  <a:pt x="41" y="30"/>
                </a:cubicBezTo>
                <a:cubicBezTo>
                  <a:pt x="41" y="30"/>
                  <a:pt x="41" y="30"/>
                  <a:pt x="41" y="30"/>
                </a:cubicBezTo>
                <a:cubicBezTo>
                  <a:pt x="41" y="30"/>
                  <a:pt x="41" y="30"/>
                  <a:pt x="41" y="30"/>
                </a:cubicBezTo>
                <a:cubicBezTo>
                  <a:pt x="41" y="30"/>
                  <a:pt x="41" y="30"/>
                  <a:pt x="41" y="30"/>
                </a:cubicBezTo>
                <a:cubicBezTo>
                  <a:pt x="41" y="30"/>
                  <a:pt x="41" y="30"/>
                  <a:pt x="41" y="30"/>
                </a:cubicBezTo>
                <a:cubicBezTo>
                  <a:pt x="41" y="30"/>
                  <a:pt x="41" y="30"/>
                  <a:pt x="41" y="30"/>
                </a:cubicBezTo>
                <a:cubicBezTo>
                  <a:pt x="41" y="30"/>
                  <a:pt x="41" y="30"/>
                  <a:pt x="41" y="30"/>
                </a:cubicBezTo>
                <a:cubicBezTo>
                  <a:pt x="41" y="30"/>
                  <a:pt x="41" y="30"/>
                  <a:pt x="41" y="30"/>
                </a:cubicBezTo>
                <a:close/>
                <a:moveTo>
                  <a:pt x="41" y="29"/>
                </a:moveTo>
                <a:cubicBezTo>
                  <a:pt x="41" y="29"/>
                  <a:pt x="41" y="29"/>
                  <a:pt x="41" y="29"/>
                </a:cubicBezTo>
                <a:cubicBezTo>
                  <a:pt x="41" y="29"/>
                  <a:pt x="41" y="29"/>
                  <a:pt x="41" y="29"/>
                </a:cubicBezTo>
                <a:cubicBezTo>
                  <a:pt x="41" y="29"/>
                  <a:pt x="41" y="29"/>
                  <a:pt x="41" y="29"/>
                </a:cubicBezTo>
                <a:cubicBezTo>
                  <a:pt x="41" y="29"/>
                  <a:pt x="41" y="29"/>
                  <a:pt x="41" y="29"/>
                </a:cubicBezTo>
                <a:cubicBezTo>
                  <a:pt x="41" y="29"/>
                  <a:pt x="41" y="29"/>
                  <a:pt x="41" y="29"/>
                </a:cubicBezTo>
                <a:cubicBezTo>
                  <a:pt x="41" y="29"/>
                  <a:pt x="41" y="29"/>
                  <a:pt x="41" y="29"/>
                </a:cubicBezTo>
                <a:cubicBezTo>
                  <a:pt x="41" y="29"/>
                  <a:pt x="41" y="29"/>
                  <a:pt x="41" y="29"/>
                </a:cubicBezTo>
                <a:cubicBezTo>
                  <a:pt x="41" y="29"/>
                  <a:pt x="41" y="29"/>
                  <a:pt x="41" y="29"/>
                </a:cubicBezTo>
                <a:cubicBezTo>
                  <a:pt x="41" y="29"/>
                  <a:pt x="41" y="29"/>
                  <a:pt x="41" y="29"/>
                </a:cubicBezTo>
                <a:close/>
                <a:moveTo>
                  <a:pt x="41" y="30"/>
                </a:moveTo>
                <a:cubicBezTo>
                  <a:pt x="41" y="30"/>
                  <a:pt x="41" y="30"/>
                  <a:pt x="41" y="30"/>
                </a:cubicBezTo>
                <a:cubicBezTo>
                  <a:pt x="41" y="30"/>
                  <a:pt x="41" y="30"/>
                  <a:pt x="41" y="30"/>
                </a:cubicBezTo>
                <a:cubicBezTo>
                  <a:pt x="41" y="30"/>
                  <a:pt x="41" y="30"/>
                  <a:pt x="41" y="30"/>
                </a:cubicBezTo>
                <a:cubicBezTo>
                  <a:pt x="41" y="30"/>
                  <a:pt x="41" y="30"/>
                  <a:pt x="41" y="30"/>
                </a:cubicBezTo>
                <a:cubicBezTo>
                  <a:pt x="41" y="30"/>
                  <a:pt x="41" y="30"/>
                  <a:pt x="41" y="30"/>
                </a:cubicBezTo>
                <a:cubicBezTo>
                  <a:pt x="41" y="30"/>
                  <a:pt x="41" y="30"/>
                  <a:pt x="41" y="30"/>
                </a:cubicBezTo>
                <a:cubicBezTo>
                  <a:pt x="41" y="30"/>
                  <a:pt x="41" y="30"/>
                  <a:pt x="41" y="30"/>
                </a:cubicBezTo>
                <a:cubicBezTo>
                  <a:pt x="41" y="30"/>
                  <a:pt x="41" y="30"/>
                  <a:pt x="41" y="30"/>
                </a:cubicBezTo>
                <a:cubicBezTo>
                  <a:pt x="41" y="30"/>
                  <a:pt x="41" y="30"/>
                  <a:pt x="41" y="30"/>
                </a:cubicBezTo>
                <a:cubicBezTo>
                  <a:pt x="41" y="30"/>
                  <a:pt x="41" y="30"/>
                  <a:pt x="41" y="30"/>
                </a:cubicBezTo>
                <a:cubicBezTo>
                  <a:pt x="41" y="30"/>
                  <a:pt x="41" y="30"/>
                  <a:pt x="41" y="30"/>
                </a:cubicBezTo>
                <a:cubicBezTo>
                  <a:pt x="41" y="31"/>
                  <a:pt x="41" y="31"/>
                  <a:pt x="41" y="31"/>
                </a:cubicBezTo>
                <a:cubicBezTo>
                  <a:pt x="41" y="31"/>
                  <a:pt x="41" y="31"/>
                  <a:pt x="41" y="31"/>
                </a:cubicBezTo>
                <a:cubicBezTo>
                  <a:pt x="41" y="31"/>
                  <a:pt x="41" y="31"/>
                  <a:pt x="41" y="30"/>
                </a:cubicBezTo>
                <a:close/>
                <a:moveTo>
                  <a:pt x="41" y="30"/>
                </a:moveTo>
                <a:cubicBezTo>
                  <a:pt x="41" y="30"/>
                  <a:pt x="41" y="30"/>
                  <a:pt x="41" y="30"/>
                </a:cubicBezTo>
                <a:cubicBezTo>
                  <a:pt x="41" y="30"/>
                  <a:pt x="41" y="30"/>
                  <a:pt x="41" y="30"/>
                </a:cubicBezTo>
                <a:cubicBezTo>
                  <a:pt x="41" y="30"/>
                  <a:pt x="41" y="30"/>
                  <a:pt x="41" y="30"/>
                </a:cubicBezTo>
                <a:cubicBezTo>
                  <a:pt x="41" y="30"/>
                  <a:pt x="41" y="30"/>
                  <a:pt x="41" y="30"/>
                </a:cubicBezTo>
                <a:cubicBezTo>
                  <a:pt x="41" y="30"/>
                  <a:pt x="41" y="30"/>
                  <a:pt x="41" y="30"/>
                </a:cubicBezTo>
                <a:cubicBezTo>
                  <a:pt x="41" y="30"/>
                  <a:pt x="41" y="30"/>
                  <a:pt x="41" y="30"/>
                </a:cubicBezTo>
                <a:cubicBezTo>
                  <a:pt x="41" y="30"/>
                  <a:pt x="41" y="30"/>
                  <a:pt x="41" y="30"/>
                </a:cubicBezTo>
                <a:cubicBezTo>
                  <a:pt x="41" y="30"/>
                  <a:pt x="41" y="30"/>
                  <a:pt x="41" y="30"/>
                </a:cubicBezTo>
                <a:cubicBezTo>
                  <a:pt x="41" y="30"/>
                  <a:pt x="41" y="30"/>
                  <a:pt x="41" y="30"/>
                </a:cubicBezTo>
                <a:cubicBezTo>
                  <a:pt x="41" y="30"/>
                  <a:pt x="41" y="30"/>
                  <a:pt x="41" y="30"/>
                </a:cubicBezTo>
                <a:cubicBezTo>
                  <a:pt x="41" y="30"/>
                  <a:pt x="41" y="30"/>
                  <a:pt x="41" y="30"/>
                </a:cubicBezTo>
                <a:cubicBezTo>
                  <a:pt x="41" y="30"/>
                  <a:pt x="41" y="30"/>
                  <a:pt x="41" y="30"/>
                </a:cubicBezTo>
                <a:cubicBezTo>
                  <a:pt x="41" y="30"/>
                  <a:pt x="41" y="30"/>
                  <a:pt x="41" y="30"/>
                </a:cubicBezTo>
                <a:cubicBezTo>
                  <a:pt x="41" y="30"/>
                  <a:pt x="41" y="30"/>
                  <a:pt x="41" y="30"/>
                </a:cubicBezTo>
                <a:cubicBezTo>
                  <a:pt x="41" y="30"/>
                  <a:pt x="41" y="30"/>
                  <a:pt x="41" y="30"/>
                </a:cubicBezTo>
                <a:cubicBezTo>
                  <a:pt x="41" y="30"/>
                  <a:pt x="41" y="30"/>
                  <a:pt x="41" y="30"/>
                </a:cubicBezTo>
                <a:cubicBezTo>
                  <a:pt x="41" y="30"/>
                  <a:pt x="41" y="30"/>
                  <a:pt x="41" y="30"/>
                </a:cubicBezTo>
                <a:cubicBezTo>
                  <a:pt x="41" y="30"/>
                  <a:pt x="41" y="30"/>
                  <a:pt x="41" y="30"/>
                </a:cubicBezTo>
                <a:cubicBezTo>
                  <a:pt x="41" y="30"/>
                  <a:pt x="41" y="30"/>
                  <a:pt x="41" y="30"/>
                </a:cubicBezTo>
                <a:cubicBezTo>
                  <a:pt x="41" y="30"/>
                  <a:pt x="41" y="30"/>
                  <a:pt x="41" y="30"/>
                </a:cubicBezTo>
                <a:cubicBezTo>
                  <a:pt x="41" y="30"/>
                  <a:pt x="41" y="30"/>
                  <a:pt x="41" y="30"/>
                </a:cubicBezTo>
                <a:cubicBezTo>
                  <a:pt x="41" y="30"/>
                  <a:pt x="41" y="30"/>
                  <a:pt x="41" y="30"/>
                </a:cubicBezTo>
                <a:cubicBezTo>
                  <a:pt x="41" y="30"/>
                  <a:pt x="41" y="30"/>
                  <a:pt x="41" y="30"/>
                </a:cubicBezTo>
                <a:cubicBezTo>
                  <a:pt x="41" y="30"/>
                  <a:pt x="41" y="30"/>
                  <a:pt x="41" y="30"/>
                </a:cubicBezTo>
                <a:cubicBezTo>
                  <a:pt x="41" y="30"/>
                  <a:pt x="41" y="30"/>
                  <a:pt x="41" y="30"/>
                </a:cubicBezTo>
                <a:cubicBezTo>
                  <a:pt x="41" y="30"/>
                  <a:pt x="41" y="30"/>
                  <a:pt x="41" y="30"/>
                </a:cubicBezTo>
                <a:close/>
                <a:moveTo>
                  <a:pt x="41" y="29"/>
                </a:moveTo>
                <a:cubicBezTo>
                  <a:pt x="41" y="29"/>
                  <a:pt x="41" y="29"/>
                  <a:pt x="41" y="29"/>
                </a:cubicBezTo>
                <a:cubicBezTo>
                  <a:pt x="41" y="29"/>
                  <a:pt x="41" y="29"/>
                  <a:pt x="41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1" y="29"/>
                  <a:pt x="41" y="29"/>
                  <a:pt x="41" y="29"/>
                </a:cubicBezTo>
                <a:cubicBezTo>
                  <a:pt x="41" y="29"/>
                  <a:pt x="41" y="29"/>
                  <a:pt x="41" y="29"/>
                </a:cubicBezTo>
                <a:cubicBezTo>
                  <a:pt x="41" y="29"/>
                  <a:pt x="41" y="29"/>
                  <a:pt x="42" y="29"/>
                </a:cubicBezTo>
                <a:cubicBezTo>
                  <a:pt x="41" y="29"/>
                  <a:pt x="41" y="29"/>
                  <a:pt x="41" y="29"/>
                </a:cubicBezTo>
                <a:cubicBezTo>
                  <a:pt x="41" y="29"/>
                  <a:pt x="41" y="29"/>
                  <a:pt x="41" y="29"/>
                </a:cubicBezTo>
                <a:cubicBezTo>
                  <a:pt x="41" y="29"/>
                  <a:pt x="41" y="29"/>
                  <a:pt x="41" y="29"/>
                </a:cubicBezTo>
                <a:cubicBezTo>
                  <a:pt x="41" y="29"/>
                  <a:pt x="41" y="29"/>
                  <a:pt x="41" y="29"/>
                </a:cubicBezTo>
                <a:cubicBezTo>
                  <a:pt x="41" y="29"/>
                  <a:pt x="41" y="29"/>
                  <a:pt x="41" y="29"/>
                </a:cubicBezTo>
                <a:close/>
                <a:moveTo>
                  <a:pt x="16" y="30"/>
                </a:moveTo>
                <a:cubicBezTo>
                  <a:pt x="16" y="30"/>
                  <a:pt x="16" y="30"/>
                  <a:pt x="16" y="30"/>
                </a:cubicBezTo>
                <a:cubicBezTo>
                  <a:pt x="16" y="30"/>
                  <a:pt x="16" y="30"/>
                  <a:pt x="16" y="30"/>
                </a:cubicBezTo>
                <a:close/>
                <a:moveTo>
                  <a:pt x="42" y="29"/>
                </a:move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lose/>
                <a:moveTo>
                  <a:pt x="42" y="27"/>
                </a:moveTo>
                <a:cubicBezTo>
                  <a:pt x="42" y="27"/>
                  <a:pt x="42" y="27"/>
                  <a:pt x="42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7"/>
                  <a:pt x="42" y="27"/>
                  <a:pt x="42" y="27"/>
                </a:cubicBezTo>
                <a:close/>
                <a:moveTo>
                  <a:pt x="42" y="28"/>
                </a:moveTo>
                <a:cubicBezTo>
                  <a:pt x="42" y="28"/>
                  <a:pt x="42" y="28"/>
                  <a:pt x="42" y="28"/>
                </a:cubicBezTo>
                <a:cubicBezTo>
                  <a:pt x="42" y="28"/>
                  <a:pt x="42" y="28"/>
                  <a:pt x="42" y="28"/>
                </a:cubicBezTo>
                <a:cubicBezTo>
                  <a:pt x="42" y="28"/>
                  <a:pt x="42" y="28"/>
                  <a:pt x="42" y="28"/>
                </a:cubicBezTo>
                <a:cubicBezTo>
                  <a:pt x="42" y="28"/>
                  <a:pt x="42" y="28"/>
                  <a:pt x="42" y="28"/>
                </a:cubicBezTo>
                <a:cubicBezTo>
                  <a:pt x="42" y="28"/>
                  <a:pt x="42" y="28"/>
                  <a:pt x="42" y="28"/>
                </a:cubicBezTo>
                <a:cubicBezTo>
                  <a:pt x="42" y="28"/>
                  <a:pt x="42" y="28"/>
                  <a:pt x="42" y="28"/>
                </a:cubicBezTo>
                <a:cubicBezTo>
                  <a:pt x="42" y="28"/>
                  <a:pt x="42" y="28"/>
                  <a:pt x="42" y="28"/>
                </a:cubicBezTo>
                <a:cubicBezTo>
                  <a:pt x="42" y="28"/>
                  <a:pt x="42" y="28"/>
                  <a:pt x="42" y="28"/>
                </a:cubicBezTo>
                <a:cubicBezTo>
                  <a:pt x="42" y="28"/>
                  <a:pt x="42" y="28"/>
                  <a:pt x="42" y="28"/>
                </a:cubicBezTo>
                <a:cubicBezTo>
                  <a:pt x="42" y="28"/>
                  <a:pt x="42" y="28"/>
                  <a:pt x="42" y="28"/>
                </a:cubicBezTo>
                <a:cubicBezTo>
                  <a:pt x="42" y="28"/>
                  <a:pt x="42" y="28"/>
                  <a:pt x="42" y="28"/>
                </a:cubicBezTo>
                <a:cubicBezTo>
                  <a:pt x="42" y="28"/>
                  <a:pt x="42" y="28"/>
                  <a:pt x="42" y="28"/>
                </a:cubicBezTo>
                <a:cubicBezTo>
                  <a:pt x="42" y="28"/>
                  <a:pt x="42" y="28"/>
                  <a:pt x="42" y="28"/>
                </a:cubicBezTo>
                <a:close/>
                <a:moveTo>
                  <a:pt x="42" y="29"/>
                </a:move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lose/>
                <a:moveTo>
                  <a:pt x="40" y="31"/>
                </a:moveTo>
                <a:cubicBezTo>
                  <a:pt x="40" y="31"/>
                  <a:pt x="40" y="31"/>
                  <a:pt x="40" y="31"/>
                </a:cubicBezTo>
                <a:cubicBezTo>
                  <a:pt x="40" y="31"/>
                  <a:pt x="40" y="31"/>
                  <a:pt x="40" y="31"/>
                </a:cubicBezTo>
                <a:cubicBezTo>
                  <a:pt x="40" y="31"/>
                  <a:pt x="40" y="31"/>
                  <a:pt x="40" y="31"/>
                </a:cubicBezTo>
                <a:cubicBezTo>
                  <a:pt x="40" y="31"/>
                  <a:pt x="40" y="31"/>
                  <a:pt x="40" y="31"/>
                </a:cubicBezTo>
                <a:cubicBezTo>
                  <a:pt x="40" y="31"/>
                  <a:pt x="40" y="31"/>
                  <a:pt x="40" y="31"/>
                </a:cubicBezTo>
                <a:cubicBezTo>
                  <a:pt x="40" y="31"/>
                  <a:pt x="40" y="31"/>
                  <a:pt x="40" y="31"/>
                </a:cubicBezTo>
                <a:cubicBezTo>
                  <a:pt x="40" y="31"/>
                  <a:pt x="40" y="31"/>
                  <a:pt x="40" y="31"/>
                </a:cubicBezTo>
                <a:close/>
                <a:moveTo>
                  <a:pt x="39" y="30"/>
                </a:moveTo>
                <a:cubicBezTo>
                  <a:pt x="39" y="30"/>
                  <a:pt x="39" y="30"/>
                  <a:pt x="39" y="30"/>
                </a:cubicBezTo>
                <a:cubicBezTo>
                  <a:pt x="39" y="30"/>
                  <a:pt x="39" y="30"/>
                  <a:pt x="39" y="30"/>
                </a:cubicBezTo>
                <a:cubicBezTo>
                  <a:pt x="39" y="30"/>
                  <a:pt x="39" y="30"/>
                  <a:pt x="39" y="30"/>
                </a:cubicBezTo>
                <a:cubicBezTo>
                  <a:pt x="39" y="30"/>
                  <a:pt x="39" y="30"/>
                  <a:pt x="39" y="30"/>
                </a:cubicBezTo>
                <a:cubicBezTo>
                  <a:pt x="39" y="30"/>
                  <a:pt x="39" y="30"/>
                  <a:pt x="39" y="30"/>
                </a:cubicBezTo>
                <a:cubicBezTo>
                  <a:pt x="39" y="30"/>
                  <a:pt x="39" y="30"/>
                  <a:pt x="39" y="30"/>
                </a:cubicBezTo>
                <a:cubicBezTo>
                  <a:pt x="39" y="30"/>
                  <a:pt x="39" y="30"/>
                  <a:pt x="39" y="30"/>
                </a:cubicBezTo>
                <a:cubicBezTo>
                  <a:pt x="39" y="30"/>
                  <a:pt x="39" y="30"/>
                  <a:pt x="39" y="30"/>
                </a:cubicBezTo>
                <a:cubicBezTo>
                  <a:pt x="39" y="30"/>
                  <a:pt x="39" y="30"/>
                  <a:pt x="39" y="30"/>
                </a:cubicBezTo>
                <a:cubicBezTo>
                  <a:pt x="39" y="30"/>
                  <a:pt x="40" y="30"/>
                  <a:pt x="40" y="30"/>
                </a:cubicBezTo>
                <a:cubicBezTo>
                  <a:pt x="40" y="30"/>
                  <a:pt x="40" y="30"/>
                  <a:pt x="40" y="30"/>
                </a:cubicBezTo>
                <a:cubicBezTo>
                  <a:pt x="40" y="30"/>
                  <a:pt x="40" y="30"/>
                  <a:pt x="40" y="30"/>
                </a:cubicBezTo>
                <a:cubicBezTo>
                  <a:pt x="40" y="30"/>
                  <a:pt x="40" y="30"/>
                  <a:pt x="40" y="30"/>
                </a:cubicBezTo>
                <a:cubicBezTo>
                  <a:pt x="40" y="30"/>
                  <a:pt x="40" y="30"/>
                  <a:pt x="40" y="30"/>
                </a:cubicBezTo>
                <a:cubicBezTo>
                  <a:pt x="40" y="30"/>
                  <a:pt x="40" y="30"/>
                  <a:pt x="40" y="30"/>
                </a:cubicBezTo>
                <a:cubicBezTo>
                  <a:pt x="40" y="30"/>
                  <a:pt x="40" y="30"/>
                  <a:pt x="40" y="30"/>
                </a:cubicBezTo>
                <a:cubicBezTo>
                  <a:pt x="40" y="30"/>
                  <a:pt x="40" y="30"/>
                  <a:pt x="40" y="30"/>
                </a:cubicBezTo>
                <a:cubicBezTo>
                  <a:pt x="40" y="30"/>
                  <a:pt x="40" y="30"/>
                  <a:pt x="40" y="30"/>
                </a:cubicBezTo>
                <a:cubicBezTo>
                  <a:pt x="40" y="30"/>
                  <a:pt x="40" y="30"/>
                  <a:pt x="40" y="30"/>
                </a:cubicBezTo>
                <a:cubicBezTo>
                  <a:pt x="40" y="30"/>
                  <a:pt x="40" y="30"/>
                  <a:pt x="40" y="30"/>
                </a:cubicBezTo>
                <a:cubicBezTo>
                  <a:pt x="40" y="30"/>
                  <a:pt x="40" y="30"/>
                  <a:pt x="40" y="30"/>
                </a:cubicBezTo>
                <a:cubicBezTo>
                  <a:pt x="40" y="30"/>
                  <a:pt x="40" y="30"/>
                  <a:pt x="40" y="30"/>
                </a:cubicBezTo>
                <a:cubicBezTo>
                  <a:pt x="40" y="30"/>
                  <a:pt x="40" y="30"/>
                  <a:pt x="40" y="30"/>
                </a:cubicBezTo>
                <a:cubicBezTo>
                  <a:pt x="39" y="30"/>
                  <a:pt x="39" y="30"/>
                  <a:pt x="39" y="30"/>
                </a:cubicBezTo>
                <a:cubicBezTo>
                  <a:pt x="39" y="30"/>
                  <a:pt x="39" y="30"/>
                  <a:pt x="39" y="30"/>
                </a:cubicBezTo>
                <a:cubicBezTo>
                  <a:pt x="39" y="30"/>
                  <a:pt x="39" y="30"/>
                  <a:pt x="39" y="30"/>
                </a:cubicBezTo>
                <a:cubicBezTo>
                  <a:pt x="39" y="30"/>
                  <a:pt x="39" y="30"/>
                  <a:pt x="39" y="30"/>
                </a:cubicBezTo>
                <a:cubicBezTo>
                  <a:pt x="39" y="30"/>
                  <a:pt x="39" y="30"/>
                  <a:pt x="39" y="30"/>
                </a:cubicBezTo>
                <a:cubicBezTo>
                  <a:pt x="39" y="30"/>
                  <a:pt x="39" y="30"/>
                  <a:pt x="39" y="30"/>
                </a:cubicBezTo>
                <a:cubicBezTo>
                  <a:pt x="39" y="30"/>
                  <a:pt x="39" y="30"/>
                  <a:pt x="39" y="30"/>
                </a:cubicBezTo>
                <a:cubicBezTo>
                  <a:pt x="39" y="30"/>
                  <a:pt x="39" y="30"/>
                  <a:pt x="39" y="30"/>
                </a:cubicBezTo>
                <a:cubicBezTo>
                  <a:pt x="39" y="30"/>
                  <a:pt x="39" y="30"/>
                  <a:pt x="39" y="30"/>
                </a:cubicBezTo>
                <a:cubicBezTo>
                  <a:pt x="39" y="30"/>
                  <a:pt x="39" y="30"/>
                  <a:pt x="39" y="30"/>
                </a:cubicBezTo>
                <a:cubicBezTo>
                  <a:pt x="39" y="30"/>
                  <a:pt x="39" y="30"/>
                  <a:pt x="39" y="30"/>
                </a:cubicBezTo>
                <a:cubicBezTo>
                  <a:pt x="39" y="30"/>
                  <a:pt x="39" y="30"/>
                  <a:pt x="39" y="30"/>
                </a:cubicBezTo>
                <a:cubicBezTo>
                  <a:pt x="39" y="30"/>
                  <a:pt x="39" y="30"/>
                  <a:pt x="39" y="30"/>
                </a:cubicBezTo>
                <a:cubicBezTo>
                  <a:pt x="39" y="30"/>
                  <a:pt x="39" y="30"/>
                  <a:pt x="39" y="30"/>
                </a:cubicBezTo>
                <a:cubicBezTo>
                  <a:pt x="39" y="30"/>
                  <a:pt x="39" y="30"/>
                  <a:pt x="39" y="30"/>
                </a:cubicBezTo>
                <a:close/>
                <a:moveTo>
                  <a:pt x="38" y="29"/>
                </a:moveTo>
                <a:cubicBezTo>
                  <a:pt x="38" y="29"/>
                  <a:pt x="39" y="29"/>
                  <a:pt x="39" y="29"/>
                </a:cubicBezTo>
                <a:cubicBezTo>
                  <a:pt x="39" y="29"/>
                  <a:pt x="38" y="29"/>
                  <a:pt x="38" y="29"/>
                </a:cubicBezTo>
                <a:cubicBezTo>
                  <a:pt x="38" y="29"/>
                  <a:pt x="38" y="29"/>
                  <a:pt x="38" y="29"/>
                </a:cubicBezTo>
                <a:cubicBezTo>
                  <a:pt x="38" y="29"/>
                  <a:pt x="38" y="29"/>
                  <a:pt x="38" y="29"/>
                </a:cubicBezTo>
                <a:cubicBezTo>
                  <a:pt x="38" y="29"/>
                  <a:pt x="38" y="29"/>
                  <a:pt x="38" y="29"/>
                </a:cubicBezTo>
                <a:cubicBezTo>
                  <a:pt x="38" y="29"/>
                  <a:pt x="38" y="29"/>
                  <a:pt x="38" y="29"/>
                </a:cubicBezTo>
                <a:cubicBezTo>
                  <a:pt x="38" y="29"/>
                  <a:pt x="38" y="29"/>
                  <a:pt x="38" y="29"/>
                </a:cubicBezTo>
                <a:cubicBezTo>
                  <a:pt x="38" y="29"/>
                  <a:pt x="38" y="29"/>
                  <a:pt x="38" y="29"/>
                </a:cubicBezTo>
                <a:close/>
                <a:moveTo>
                  <a:pt x="44" y="27"/>
                </a:moveTo>
                <a:cubicBezTo>
                  <a:pt x="44" y="27"/>
                  <a:pt x="44" y="27"/>
                  <a:pt x="44" y="27"/>
                </a:cubicBezTo>
                <a:cubicBezTo>
                  <a:pt x="44" y="27"/>
                  <a:pt x="44" y="27"/>
                  <a:pt x="44" y="27"/>
                </a:cubicBezTo>
                <a:cubicBezTo>
                  <a:pt x="44" y="27"/>
                  <a:pt x="44" y="27"/>
                  <a:pt x="44" y="27"/>
                </a:cubicBezTo>
                <a:cubicBezTo>
                  <a:pt x="44" y="27"/>
                  <a:pt x="44" y="27"/>
                  <a:pt x="44" y="27"/>
                </a:cubicBezTo>
                <a:cubicBezTo>
                  <a:pt x="44" y="27"/>
                  <a:pt x="44" y="27"/>
                  <a:pt x="44" y="27"/>
                </a:cubicBezTo>
                <a:cubicBezTo>
                  <a:pt x="44" y="27"/>
                  <a:pt x="44" y="27"/>
                  <a:pt x="44" y="27"/>
                </a:cubicBezTo>
                <a:cubicBezTo>
                  <a:pt x="44" y="27"/>
                  <a:pt x="44" y="27"/>
                  <a:pt x="44" y="27"/>
                </a:cubicBezTo>
                <a:cubicBezTo>
                  <a:pt x="44" y="27"/>
                  <a:pt x="44" y="27"/>
                  <a:pt x="44" y="27"/>
                </a:cubicBezTo>
                <a:cubicBezTo>
                  <a:pt x="44" y="27"/>
                  <a:pt x="44" y="27"/>
                  <a:pt x="44" y="27"/>
                </a:cubicBezTo>
                <a:cubicBezTo>
                  <a:pt x="44" y="27"/>
                  <a:pt x="44" y="27"/>
                  <a:pt x="44" y="27"/>
                </a:cubicBezTo>
                <a:cubicBezTo>
                  <a:pt x="44" y="27"/>
                  <a:pt x="44" y="27"/>
                  <a:pt x="44" y="27"/>
                </a:cubicBezTo>
                <a:cubicBezTo>
                  <a:pt x="44" y="27"/>
                  <a:pt x="44" y="27"/>
                  <a:pt x="44" y="27"/>
                </a:cubicBezTo>
                <a:close/>
                <a:moveTo>
                  <a:pt x="41" y="31"/>
                </a:moveTo>
                <a:cubicBezTo>
                  <a:pt x="41" y="31"/>
                  <a:pt x="41" y="31"/>
                  <a:pt x="41" y="31"/>
                </a:cubicBezTo>
                <a:cubicBezTo>
                  <a:pt x="41" y="31"/>
                  <a:pt x="41" y="31"/>
                  <a:pt x="41" y="31"/>
                </a:cubicBezTo>
                <a:cubicBezTo>
                  <a:pt x="41" y="31"/>
                  <a:pt x="41" y="31"/>
                  <a:pt x="41" y="31"/>
                </a:cubicBezTo>
                <a:cubicBezTo>
                  <a:pt x="41" y="31"/>
                  <a:pt x="41" y="31"/>
                  <a:pt x="41" y="31"/>
                </a:cubicBezTo>
                <a:cubicBezTo>
                  <a:pt x="41" y="31"/>
                  <a:pt x="41" y="31"/>
                  <a:pt x="41" y="31"/>
                </a:cubicBezTo>
                <a:cubicBezTo>
                  <a:pt x="41" y="31"/>
                  <a:pt x="41" y="31"/>
                  <a:pt x="41" y="31"/>
                </a:cubicBezTo>
                <a:cubicBezTo>
                  <a:pt x="41" y="31"/>
                  <a:pt x="41" y="31"/>
                  <a:pt x="41" y="31"/>
                </a:cubicBezTo>
                <a:cubicBezTo>
                  <a:pt x="41" y="31"/>
                  <a:pt x="41" y="31"/>
                  <a:pt x="41" y="31"/>
                </a:cubicBezTo>
                <a:cubicBezTo>
                  <a:pt x="41" y="31"/>
                  <a:pt x="41" y="31"/>
                  <a:pt x="41" y="31"/>
                </a:cubicBezTo>
                <a:cubicBezTo>
                  <a:pt x="41" y="31"/>
                  <a:pt x="41" y="31"/>
                  <a:pt x="41" y="31"/>
                </a:cubicBezTo>
                <a:cubicBezTo>
                  <a:pt x="41" y="31"/>
                  <a:pt x="41" y="31"/>
                  <a:pt x="41" y="31"/>
                </a:cubicBezTo>
                <a:cubicBezTo>
                  <a:pt x="41" y="31"/>
                  <a:pt x="41" y="31"/>
                  <a:pt x="41" y="31"/>
                </a:cubicBezTo>
                <a:cubicBezTo>
                  <a:pt x="41" y="31"/>
                  <a:pt x="41" y="31"/>
                  <a:pt x="41" y="31"/>
                </a:cubicBezTo>
                <a:cubicBezTo>
                  <a:pt x="41" y="31"/>
                  <a:pt x="41" y="31"/>
                  <a:pt x="41" y="31"/>
                </a:cubicBezTo>
                <a:close/>
                <a:moveTo>
                  <a:pt x="46" y="26"/>
                </a:moveTo>
                <a:cubicBezTo>
                  <a:pt x="46" y="26"/>
                  <a:pt x="46" y="26"/>
                  <a:pt x="46" y="26"/>
                </a:cubicBezTo>
                <a:cubicBezTo>
                  <a:pt x="46" y="26"/>
                  <a:pt x="46" y="26"/>
                  <a:pt x="46" y="26"/>
                </a:cubicBezTo>
                <a:cubicBezTo>
                  <a:pt x="46" y="26"/>
                  <a:pt x="46" y="26"/>
                  <a:pt x="46" y="26"/>
                </a:cubicBezTo>
                <a:cubicBezTo>
                  <a:pt x="46" y="26"/>
                  <a:pt x="46" y="26"/>
                  <a:pt x="46" y="26"/>
                </a:cubicBezTo>
                <a:cubicBezTo>
                  <a:pt x="46" y="26"/>
                  <a:pt x="46" y="26"/>
                  <a:pt x="46" y="26"/>
                </a:cubicBezTo>
                <a:cubicBezTo>
                  <a:pt x="46" y="26"/>
                  <a:pt x="46" y="26"/>
                  <a:pt x="46" y="26"/>
                </a:cubicBezTo>
                <a:cubicBezTo>
                  <a:pt x="46" y="26"/>
                  <a:pt x="46" y="26"/>
                  <a:pt x="46" y="26"/>
                </a:cubicBezTo>
                <a:cubicBezTo>
                  <a:pt x="46" y="26"/>
                  <a:pt x="46" y="26"/>
                  <a:pt x="46" y="26"/>
                </a:cubicBezTo>
                <a:cubicBezTo>
                  <a:pt x="46" y="26"/>
                  <a:pt x="46" y="26"/>
                  <a:pt x="46" y="26"/>
                </a:cubicBezTo>
                <a:cubicBezTo>
                  <a:pt x="46" y="26"/>
                  <a:pt x="46" y="26"/>
                  <a:pt x="46" y="26"/>
                </a:cubicBezTo>
                <a:cubicBezTo>
                  <a:pt x="46" y="26"/>
                  <a:pt x="46" y="26"/>
                  <a:pt x="46" y="26"/>
                </a:cubicBezTo>
                <a:close/>
                <a:moveTo>
                  <a:pt x="39" y="30"/>
                </a:moveTo>
                <a:cubicBezTo>
                  <a:pt x="39" y="30"/>
                  <a:pt x="39" y="30"/>
                  <a:pt x="39" y="30"/>
                </a:cubicBezTo>
                <a:cubicBezTo>
                  <a:pt x="39" y="30"/>
                  <a:pt x="39" y="30"/>
                  <a:pt x="39" y="30"/>
                </a:cubicBezTo>
                <a:cubicBezTo>
                  <a:pt x="39" y="30"/>
                  <a:pt x="39" y="30"/>
                  <a:pt x="39" y="30"/>
                </a:cubicBezTo>
                <a:cubicBezTo>
                  <a:pt x="39" y="30"/>
                  <a:pt x="39" y="30"/>
                  <a:pt x="39" y="30"/>
                </a:cubicBezTo>
                <a:cubicBezTo>
                  <a:pt x="39" y="30"/>
                  <a:pt x="39" y="30"/>
                  <a:pt x="39" y="30"/>
                </a:cubicBezTo>
                <a:cubicBezTo>
                  <a:pt x="39" y="30"/>
                  <a:pt x="39" y="30"/>
                  <a:pt x="39" y="30"/>
                </a:cubicBezTo>
                <a:cubicBezTo>
                  <a:pt x="39" y="30"/>
                  <a:pt x="39" y="30"/>
                  <a:pt x="39" y="30"/>
                </a:cubicBezTo>
                <a:cubicBezTo>
                  <a:pt x="39" y="30"/>
                  <a:pt x="39" y="30"/>
                  <a:pt x="39" y="30"/>
                </a:cubicBezTo>
                <a:cubicBezTo>
                  <a:pt x="39" y="30"/>
                  <a:pt x="39" y="30"/>
                  <a:pt x="39" y="30"/>
                </a:cubicBezTo>
                <a:cubicBezTo>
                  <a:pt x="39" y="30"/>
                  <a:pt x="39" y="30"/>
                  <a:pt x="39" y="30"/>
                </a:cubicBezTo>
                <a:cubicBezTo>
                  <a:pt x="39" y="30"/>
                  <a:pt x="39" y="30"/>
                  <a:pt x="39" y="30"/>
                </a:cubicBezTo>
                <a:close/>
                <a:moveTo>
                  <a:pt x="40" y="31"/>
                </a:moveTo>
                <a:cubicBezTo>
                  <a:pt x="40" y="31"/>
                  <a:pt x="40" y="31"/>
                  <a:pt x="40" y="31"/>
                </a:cubicBezTo>
                <a:cubicBezTo>
                  <a:pt x="40" y="31"/>
                  <a:pt x="40" y="31"/>
                  <a:pt x="40" y="31"/>
                </a:cubicBezTo>
                <a:cubicBezTo>
                  <a:pt x="40" y="31"/>
                  <a:pt x="40" y="31"/>
                  <a:pt x="40" y="31"/>
                </a:cubicBezTo>
                <a:cubicBezTo>
                  <a:pt x="40" y="31"/>
                  <a:pt x="40" y="31"/>
                  <a:pt x="40" y="31"/>
                </a:cubicBezTo>
                <a:cubicBezTo>
                  <a:pt x="40" y="31"/>
                  <a:pt x="40" y="31"/>
                  <a:pt x="40" y="31"/>
                </a:cubicBezTo>
                <a:cubicBezTo>
                  <a:pt x="40" y="31"/>
                  <a:pt x="40" y="31"/>
                  <a:pt x="40" y="31"/>
                </a:cubicBezTo>
                <a:cubicBezTo>
                  <a:pt x="40" y="31"/>
                  <a:pt x="40" y="31"/>
                  <a:pt x="40" y="31"/>
                </a:cubicBezTo>
                <a:cubicBezTo>
                  <a:pt x="40" y="31"/>
                  <a:pt x="40" y="31"/>
                  <a:pt x="40" y="31"/>
                </a:cubicBezTo>
                <a:cubicBezTo>
                  <a:pt x="40" y="31"/>
                  <a:pt x="40" y="31"/>
                  <a:pt x="40" y="31"/>
                </a:cubicBezTo>
                <a:close/>
                <a:moveTo>
                  <a:pt x="40" y="31"/>
                </a:moveTo>
                <a:cubicBezTo>
                  <a:pt x="40" y="31"/>
                  <a:pt x="40" y="31"/>
                  <a:pt x="40" y="31"/>
                </a:cubicBezTo>
                <a:cubicBezTo>
                  <a:pt x="40" y="31"/>
                  <a:pt x="40" y="31"/>
                  <a:pt x="40" y="31"/>
                </a:cubicBezTo>
                <a:cubicBezTo>
                  <a:pt x="40" y="31"/>
                  <a:pt x="40" y="31"/>
                  <a:pt x="40" y="31"/>
                </a:cubicBezTo>
                <a:cubicBezTo>
                  <a:pt x="40" y="31"/>
                  <a:pt x="40" y="31"/>
                  <a:pt x="40" y="31"/>
                </a:cubicBezTo>
                <a:cubicBezTo>
                  <a:pt x="40" y="31"/>
                  <a:pt x="40" y="31"/>
                  <a:pt x="40" y="31"/>
                </a:cubicBezTo>
                <a:cubicBezTo>
                  <a:pt x="40" y="31"/>
                  <a:pt x="40" y="31"/>
                  <a:pt x="40" y="31"/>
                </a:cubicBezTo>
                <a:cubicBezTo>
                  <a:pt x="40" y="31"/>
                  <a:pt x="40" y="31"/>
                  <a:pt x="40" y="31"/>
                </a:cubicBezTo>
                <a:cubicBezTo>
                  <a:pt x="40" y="31"/>
                  <a:pt x="40" y="31"/>
                  <a:pt x="40" y="31"/>
                </a:cubicBezTo>
                <a:cubicBezTo>
                  <a:pt x="40" y="31"/>
                  <a:pt x="40" y="31"/>
                  <a:pt x="40" y="31"/>
                </a:cubicBezTo>
                <a:cubicBezTo>
                  <a:pt x="40" y="31"/>
                  <a:pt x="40" y="31"/>
                  <a:pt x="40" y="31"/>
                </a:cubicBezTo>
                <a:cubicBezTo>
                  <a:pt x="40" y="31"/>
                  <a:pt x="40" y="31"/>
                  <a:pt x="40" y="31"/>
                </a:cubicBezTo>
                <a:cubicBezTo>
                  <a:pt x="40" y="31"/>
                  <a:pt x="40" y="31"/>
                  <a:pt x="40" y="31"/>
                </a:cubicBezTo>
                <a:cubicBezTo>
                  <a:pt x="40" y="31"/>
                  <a:pt x="40" y="31"/>
                  <a:pt x="40" y="31"/>
                </a:cubicBezTo>
                <a:cubicBezTo>
                  <a:pt x="40" y="31"/>
                  <a:pt x="40" y="31"/>
                  <a:pt x="40" y="31"/>
                </a:cubicBezTo>
                <a:cubicBezTo>
                  <a:pt x="40" y="31"/>
                  <a:pt x="40" y="31"/>
                  <a:pt x="40" y="31"/>
                </a:cubicBezTo>
                <a:cubicBezTo>
                  <a:pt x="40" y="31"/>
                  <a:pt x="40" y="31"/>
                  <a:pt x="40" y="31"/>
                </a:cubicBezTo>
                <a:cubicBezTo>
                  <a:pt x="40" y="31"/>
                  <a:pt x="40" y="31"/>
                  <a:pt x="40" y="31"/>
                </a:cubicBezTo>
                <a:cubicBezTo>
                  <a:pt x="40" y="31"/>
                  <a:pt x="40" y="31"/>
                  <a:pt x="40" y="31"/>
                </a:cubicBezTo>
                <a:close/>
                <a:moveTo>
                  <a:pt x="49" y="25"/>
                </a:moveTo>
                <a:cubicBezTo>
                  <a:pt x="49" y="25"/>
                  <a:pt x="49" y="25"/>
                  <a:pt x="49" y="25"/>
                </a:cubicBezTo>
                <a:cubicBezTo>
                  <a:pt x="49" y="25"/>
                  <a:pt x="49" y="25"/>
                  <a:pt x="49" y="25"/>
                </a:cubicBezTo>
                <a:cubicBezTo>
                  <a:pt x="49" y="25"/>
                  <a:pt x="49" y="25"/>
                  <a:pt x="49" y="25"/>
                </a:cubicBezTo>
                <a:cubicBezTo>
                  <a:pt x="49" y="25"/>
                  <a:pt x="49" y="25"/>
                  <a:pt x="49" y="25"/>
                </a:cubicBezTo>
                <a:cubicBezTo>
                  <a:pt x="49" y="25"/>
                  <a:pt x="49" y="25"/>
                  <a:pt x="49" y="25"/>
                </a:cubicBezTo>
                <a:close/>
                <a:moveTo>
                  <a:pt x="40" y="31"/>
                </a:moveTo>
                <a:cubicBezTo>
                  <a:pt x="40" y="31"/>
                  <a:pt x="40" y="31"/>
                  <a:pt x="40" y="31"/>
                </a:cubicBezTo>
                <a:cubicBezTo>
                  <a:pt x="40" y="31"/>
                  <a:pt x="40" y="31"/>
                  <a:pt x="40" y="31"/>
                </a:cubicBezTo>
                <a:cubicBezTo>
                  <a:pt x="40" y="31"/>
                  <a:pt x="40" y="31"/>
                  <a:pt x="40" y="31"/>
                </a:cubicBezTo>
                <a:cubicBezTo>
                  <a:pt x="40" y="31"/>
                  <a:pt x="40" y="31"/>
                  <a:pt x="40" y="31"/>
                </a:cubicBezTo>
                <a:cubicBezTo>
                  <a:pt x="40" y="31"/>
                  <a:pt x="40" y="31"/>
                  <a:pt x="40" y="31"/>
                </a:cubicBezTo>
                <a:cubicBezTo>
                  <a:pt x="40" y="31"/>
                  <a:pt x="40" y="31"/>
                  <a:pt x="40" y="31"/>
                </a:cubicBezTo>
                <a:cubicBezTo>
                  <a:pt x="40" y="31"/>
                  <a:pt x="40" y="31"/>
                  <a:pt x="40" y="31"/>
                </a:cubicBezTo>
                <a:cubicBezTo>
                  <a:pt x="40" y="31"/>
                  <a:pt x="40" y="31"/>
                  <a:pt x="40" y="31"/>
                </a:cubicBezTo>
                <a:cubicBezTo>
                  <a:pt x="40" y="31"/>
                  <a:pt x="40" y="31"/>
                  <a:pt x="40" y="31"/>
                </a:cubicBezTo>
                <a:cubicBezTo>
                  <a:pt x="40" y="31"/>
                  <a:pt x="40" y="31"/>
                  <a:pt x="40" y="31"/>
                </a:cubicBezTo>
                <a:cubicBezTo>
                  <a:pt x="40" y="31"/>
                  <a:pt x="40" y="31"/>
                  <a:pt x="40" y="31"/>
                </a:cubicBezTo>
                <a:cubicBezTo>
                  <a:pt x="40" y="31"/>
                  <a:pt x="40" y="31"/>
                  <a:pt x="40" y="31"/>
                </a:cubicBezTo>
                <a:cubicBezTo>
                  <a:pt x="40" y="31"/>
                  <a:pt x="40" y="31"/>
                  <a:pt x="40" y="31"/>
                </a:cubicBezTo>
                <a:cubicBezTo>
                  <a:pt x="40" y="31"/>
                  <a:pt x="40" y="31"/>
                  <a:pt x="40" y="31"/>
                </a:cubicBezTo>
                <a:cubicBezTo>
                  <a:pt x="40" y="31"/>
                  <a:pt x="40" y="31"/>
                  <a:pt x="40" y="31"/>
                </a:cubicBezTo>
                <a:cubicBezTo>
                  <a:pt x="40" y="31"/>
                  <a:pt x="40" y="31"/>
                  <a:pt x="40" y="31"/>
                </a:cubicBezTo>
                <a:cubicBezTo>
                  <a:pt x="40" y="31"/>
                  <a:pt x="40" y="31"/>
                  <a:pt x="40" y="31"/>
                </a:cubicBezTo>
                <a:cubicBezTo>
                  <a:pt x="40" y="31"/>
                  <a:pt x="40" y="31"/>
                  <a:pt x="40" y="31"/>
                </a:cubicBezTo>
                <a:cubicBezTo>
                  <a:pt x="40" y="31"/>
                  <a:pt x="40" y="31"/>
                  <a:pt x="40" y="31"/>
                </a:cubicBezTo>
                <a:cubicBezTo>
                  <a:pt x="40" y="31"/>
                  <a:pt x="40" y="31"/>
                  <a:pt x="40" y="31"/>
                </a:cubicBezTo>
                <a:cubicBezTo>
                  <a:pt x="40" y="31"/>
                  <a:pt x="40" y="31"/>
                  <a:pt x="40" y="31"/>
                </a:cubicBezTo>
                <a:cubicBezTo>
                  <a:pt x="40" y="31"/>
                  <a:pt x="40" y="31"/>
                  <a:pt x="40" y="31"/>
                </a:cubicBezTo>
                <a:cubicBezTo>
                  <a:pt x="40" y="31"/>
                  <a:pt x="40" y="31"/>
                  <a:pt x="40" y="31"/>
                </a:cubicBezTo>
                <a:cubicBezTo>
                  <a:pt x="40" y="31"/>
                  <a:pt x="40" y="31"/>
                  <a:pt x="40" y="31"/>
                </a:cubicBezTo>
                <a:cubicBezTo>
                  <a:pt x="40" y="31"/>
                  <a:pt x="40" y="31"/>
                  <a:pt x="40" y="31"/>
                </a:cubicBezTo>
                <a:cubicBezTo>
                  <a:pt x="40" y="31"/>
                  <a:pt x="40" y="31"/>
                  <a:pt x="40" y="31"/>
                </a:cubicBezTo>
                <a:cubicBezTo>
                  <a:pt x="40" y="31"/>
                  <a:pt x="40" y="31"/>
                  <a:pt x="40" y="31"/>
                </a:cubicBezTo>
                <a:cubicBezTo>
                  <a:pt x="40" y="31"/>
                  <a:pt x="40" y="31"/>
                  <a:pt x="40" y="31"/>
                </a:cubicBezTo>
                <a:cubicBezTo>
                  <a:pt x="40" y="31"/>
                  <a:pt x="40" y="31"/>
                  <a:pt x="40" y="31"/>
                </a:cubicBezTo>
                <a:cubicBezTo>
                  <a:pt x="40" y="31"/>
                  <a:pt x="40" y="31"/>
                  <a:pt x="40" y="31"/>
                </a:cubicBezTo>
                <a:close/>
                <a:moveTo>
                  <a:pt x="40" y="30"/>
                </a:moveTo>
                <a:cubicBezTo>
                  <a:pt x="40" y="30"/>
                  <a:pt x="40" y="30"/>
                  <a:pt x="40" y="30"/>
                </a:cubicBezTo>
                <a:cubicBezTo>
                  <a:pt x="40" y="30"/>
                  <a:pt x="40" y="30"/>
                  <a:pt x="40" y="30"/>
                </a:cubicBezTo>
                <a:cubicBezTo>
                  <a:pt x="40" y="30"/>
                  <a:pt x="40" y="30"/>
                  <a:pt x="40" y="30"/>
                </a:cubicBezTo>
                <a:cubicBezTo>
                  <a:pt x="40" y="30"/>
                  <a:pt x="40" y="30"/>
                  <a:pt x="40" y="30"/>
                </a:cubicBezTo>
                <a:cubicBezTo>
                  <a:pt x="40" y="30"/>
                  <a:pt x="40" y="30"/>
                  <a:pt x="40" y="30"/>
                </a:cubicBezTo>
                <a:cubicBezTo>
                  <a:pt x="40" y="30"/>
                  <a:pt x="40" y="30"/>
                  <a:pt x="40" y="30"/>
                </a:cubicBezTo>
                <a:cubicBezTo>
                  <a:pt x="40" y="30"/>
                  <a:pt x="40" y="30"/>
                  <a:pt x="40" y="30"/>
                </a:cubicBezTo>
                <a:cubicBezTo>
                  <a:pt x="40" y="30"/>
                  <a:pt x="40" y="30"/>
                  <a:pt x="40" y="30"/>
                </a:cubicBezTo>
                <a:cubicBezTo>
                  <a:pt x="40" y="30"/>
                  <a:pt x="40" y="30"/>
                  <a:pt x="40" y="30"/>
                </a:cubicBezTo>
                <a:cubicBezTo>
                  <a:pt x="40" y="30"/>
                  <a:pt x="40" y="30"/>
                  <a:pt x="40" y="30"/>
                </a:cubicBezTo>
                <a:close/>
                <a:moveTo>
                  <a:pt x="46" y="18"/>
                </a:moveTo>
                <a:cubicBezTo>
                  <a:pt x="46" y="18"/>
                  <a:pt x="46" y="18"/>
                  <a:pt x="46" y="18"/>
                </a:cubicBezTo>
                <a:cubicBezTo>
                  <a:pt x="46" y="18"/>
                  <a:pt x="46" y="18"/>
                  <a:pt x="46" y="18"/>
                </a:cubicBezTo>
                <a:cubicBezTo>
                  <a:pt x="46" y="18"/>
                  <a:pt x="46" y="18"/>
                  <a:pt x="46" y="18"/>
                </a:cubicBezTo>
                <a:cubicBezTo>
                  <a:pt x="46" y="18"/>
                  <a:pt x="46" y="18"/>
                  <a:pt x="46" y="18"/>
                </a:cubicBezTo>
                <a:cubicBezTo>
                  <a:pt x="46" y="18"/>
                  <a:pt x="46" y="18"/>
                  <a:pt x="46" y="18"/>
                </a:cubicBezTo>
                <a:cubicBezTo>
                  <a:pt x="46" y="18"/>
                  <a:pt x="46" y="18"/>
                  <a:pt x="46" y="18"/>
                </a:cubicBezTo>
                <a:cubicBezTo>
                  <a:pt x="46" y="18"/>
                  <a:pt x="46" y="18"/>
                  <a:pt x="46" y="18"/>
                </a:cubicBezTo>
                <a:cubicBezTo>
                  <a:pt x="46" y="18"/>
                  <a:pt x="46" y="18"/>
                  <a:pt x="46" y="18"/>
                </a:cubicBezTo>
                <a:cubicBezTo>
                  <a:pt x="46" y="18"/>
                  <a:pt x="46" y="18"/>
                  <a:pt x="46" y="18"/>
                </a:cubicBezTo>
                <a:cubicBezTo>
                  <a:pt x="46" y="18"/>
                  <a:pt x="46" y="18"/>
                  <a:pt x="46" y="18"/>
                </a:cubicBezTo>
                <a:cubicBezTo>
                  <a:pt x="46" y="18"/>
                  <a:pt x="46" y="18"/>
                  <a:pt x="46" y="18"/>
                </a:cubicBezTo>
                <a:cubicBezTo>
                  <a:pt x="46" y="18"/>
                  <a:pt x="46" y="18"/>
                  <a:pt x="46" y="18"/>
                </a:cubicBezTo>
                <a:cubicBezTo>
                  <a:pt x="46" y="18"/>
                  <a:pt x="46" y="18"/>
                  <a:pt x="46" y="18"/>
                </a:cubicBezTo>
                <a:cubicBezTo>
                  <a:pt x="46" y="18"/>
                  <a:pt x="46" y="18"/>
                  <a:pt x="46" y="18"/>
                </a:cubicBezTo>
                <a:cubicBezTo>
                  <a:pt x="46" y="18"/>
                  <a:pt x="45" y="18"/>
                  <a:pt x="45" y="18"/>
                </a:cubicBezTo>
                <a:cubicBezTo>
                  <a:pt x="45" y="18"/>
                  <a:pt x="45" y="18"/>
                  <a:pt x="45" y="18"/>
                </a:cubicBezTo>
                <a:cubicBezTo>
                  <a:pt x="45" y="18"/>
                  <a:pt x="45" y="18"/>
                  <a:pt x="45" y="18"/>
                </a:cubicBezTo>
                <a:cubicBezTo>
                  <a:pt x="45" y="18"/>
                  <a:pt x="45" y="18"/>
                  <a:pt x="45" y="18"/>
                </a:cubicBezTo>
                <a:cubicBezTo>
                  <a:pt x="45" y="18"/>
                  <a:pt x="45" y="18"/>
                  <a:pt x="46" y="18"/>
                </a:cubicBezTo>
                <a:cubicBezTo>
                  <a:pt x="46" y="18"/>
                  <a:pt x="46" y="18"/>
                  <a:pt x="46" y="18"/>
                </a:cubicBezTo>
                <a:cubicBezTo>
                  <a:pt x="46" y="18"/>
                  <a:pt x="46" y="18"/>
                  <a:pt x="46" y="18"/>
                </a:cubicBezTo>
                <a:cubicBezTo>
                  <a:pt x="46" y="18"/>
                  <a:pt x="46" y="18"/>
                  <a:pt x="46" y="18"/>
                </a:cubicBezTo>
                <a:close/>
                <a:moveTo>
                  <a:pt x="60" y="44"/>
                </a:moveTo>
                <a:cubicBezTo>
                  <a:pt x="60" y="44"/>
                  <a:pt x="60" y="44"/>
                  <a:pt x="60" y="44"/>
                </a:cubicBezTo>
                <a:cubicBezTo>
                  <a:pt x="60" y="44"/>
                  <a:pt x="60" y="44"/>
                  <a:pt x="60" y="44"/>
                </a:cubicBezTo>
                <a:cubicBezTo>
                  <a:pt x="60" y="44"/>
                  <a:pt x="60" y="44"/>
                  <a:pt x="60" y="44"/>
                </a:cubicBezTo>
                <a:cubicBezTo>
                  <a:pt x="60" y="44"/>
                  <a:pt x="60" y="44"/>
                  <a:pt x="60" y="44"/>
                </a:cubicBezTo>
                <a:cubicBezTo>
                  <a:pt x="60" y="44"/>
                  <a:pt x="60" y="44"/>
                  <a:pt x="60" y="44"/>
                </a:cubicBezTo>
                <a:cubicBezTo>
                  <a:pt x="60" y="44"/>
                  <a:pt x="60" y="44"/>
                  <a:pt x="60" y="44"/>
                </a:cubicBezTo>
                <a:cubicBezTo>
                  <a:pt x="60" y="44"/>
                  <a:pt x="60" y="44"/>
                  <a:pt x="60" y="44"/>
                </a:cubicBezTo>
                <a:close/>
                <a:moveTo>
                  <a:pt x="26" y="46"/>
                </a:moveTo>
                <a:cubicBezTo>
                  <a:pt x="26" y="46"/>
                  <a:pt x="26" y="46"/>
                  <a:pt x="26" y="46"/>
                </a:cubicBezTo>
                <a:cubicBezTo>
                  <a:pt x="26" y="46"/>
                  <a:pt x="26" y="46"/>
                  <a:pt x="26" y="46"/>
                </a:cubicBezTo>
                <a:cubicBezTo>
                  <a:pt x="26" y="46"/>
                  <a:pt x="26" y="46"/>
                  <a:pt x="26" y="46"/>
                </a:cubicBezTo>
                <a:cubicBezTo>
                  <a:pt x="26" y="46"/>
                  <a:pt x="26" y="46"/>
                  <a:pt x="26" y="46"/>
                </a:cubicBezTo>
                <a:cubicBezTo>
                  <a:pt x="26" y="46"/>
                  <a:pt x="26" y="46"/>
                  <a:pt x="26" y="46"/>
                </a:cubicBezTo>
                <a:cubicBezTo>
                  <a:pt x="26" y="46"/>
                  <a:pt x="26" y="46"/>
                  <a:pt x="26" y="46"/>
                </a:cubicBezTo>
                <a:cubicBezTo>
                  <a:pt x="26" y="46"/>
                  <a:pt x="26" y="46"/>
                  <a:pt x="26" y="46"/>
                </a:cubicBezTo>
                <a:cubicBezTo>
                  <a:pt x="26" y="46"/>
                  <a:pt x="26" y="46"/>
                  <a:pt x="26" y="46"/>
                </a:cubicBezTo>
                <a:cubicBezTo>
                  <a:pt x="26" y="46"/>
                  <a:pt x="26" y="46"/>
                  <a:pt x="26" y="46"/>
                </a:cubicBezTo>
                <a:cubicBezTo>
                  <a:pt x="26" y="46"/>
                  <a:pt x="26" y="46"/>
                  <a:pt x="26" y="46"/>
                </a:cubicBezTo>
                <a:cubicBezTo>
                  <a:pt x="26" y="46"/>
                  <a:pt x="26" y="46"/>
                  <a:pt x="26" y="46"/>
                </a:cubicBezTo>
                <a:cubicBezTo>
                  <a:pt x="26" y="46"/>
                  <a:pt x="26" y="46"/>
                  <a:pt x="26" y="46"/>
                </a:cubicBezTo>
                <a:cubicBezTo>
                  <a:pt x="26" y="46"/>
                  <a:pt x="26" y="46"/>
                  <a:pt x="26" y="46"/>
                </a:cubicBezTo>
                <a:cubicBezTo>
                  <a:pt x="26" y="46"/>
                  <a:pt x="26" y="46"/>
                  <a:pt x="26" y="46"/>
                </a:cubicBezTo>
                <a:close/>
                <a:moveTo>
                  <a:pt x="26" y="46"/>
                </a:moveTo>
                <a:cubicBezTo>
                  <a:pt x="26" y="46"/>
                  <a:pt x="26" y="46"/>
                  <a:pt x="26" y="46"/>
                </a:cubicBezTo>
                <a:cubicBezTo>
                  <a:pt x="26" y="46"/>
                  <a:pt x="26" y="46"/>
                  <a:pt x="26" y="46"/>
                </a:cubicBezTo>
                <a:cubicBezTo>
                  <a:pt x="26" y="46"/>
                  <a:pt x="26" y="46"/>
                  <a:pt x="26" y="46"/>
                </a:cubicBezTo>
                <a:cubicBezTo>
                  <a:pt x="26" y="46"/>
                  <a:pt x="26" y="46"/>
                  <a:pt x="26" y="46"/>
                </a:cubicBezTo>
                <a:cubicBezTo>
                  <a:pt x="26" y="46"/>
                  <a:pt x="26" y="46"/>
                  <a:pt x="26" y="46"/>
                </a:cubicBezTo>
                <a:cubicBezTo>
                  <a:pt x="26" y="46"/>
                  <a:pt x="26" y="46"/>
                  <a:pt x="26" y="46"/>
                </a:cubicBezTo>
                <a:cubicBezTo>
                  <a:pt x="26" y="46"/>
                  <a:pt x="26" y="46"/>
                  <a:pt x="26" y="46"/>
                </a:cubicBezTo>
                <a:cubicBezTo>
                  <a:pt x="26" y="46"/>
                  <a:pt x="26" y="46"/>
                  <a:pt x="26" y="46"/>
                </a:cubicBezTo>
                <a:close/>
                <a:moveTo>
                  <a:pt x="26" y="33"/>
                </a:moveTo>
                <a:cubicBezTo>
                  <a:pt x="26" y="33"/>
                  <a:pt x="26" y="33"/>
                  <a:pt x="26" y="33"/>
                </a:cubicBezTo>
                <a:cubicBezTo>
                  <a:pt x="26" y="33"/>
                  <a:pt x="26" y="33"/>
                  <a:pt x="26" y="33"/>
                </a:cubicBezTo>
                <a:cubicBezTo>
                  <a:pt x="26" y="33"/>
                  <a:pt x="26" y="33"/>
                  <a:pt x="26" y="33"/>
                </a:cubicBezTo>
                <a:cubicBezTo>
                  <a:pt x="26" y="33"/>
                  <a:pt x="26" y="33"/>
                  <a:pt x="26" y="33"/>
                </a:cubicBezTo>
                <a:cubicBezTo>
                  <a:pt x="26" y="33"/>
                  <a:pt x="26" y="33"/>
                  <a:pt x="26" y="33"/>
                </a:cubicBezTo>
                <a:cubicBezTo>
                  <a:pt x="26" y="33"/>
                  <a:pt x="26" y="33"/>
                  <a:pt x="26" y="33"/>
                </a:cubicBezTo>
                <a:cubicBezTo>
                  <a:pt x="26" y="33"/>
                  <a:pt x="26" y="33"/>
                  <a:pt x="26" y="33"/>
                </a:cubicBezTo>
                <a:cubicBezTo>
                  <a:pt x="26" y="33"/>
                  <a:pt x="26" y="33"/>
                  <a:pt x="26" y="33"/>
                </a:cubicBezTo>
                <a:cubicBezTo>
                  <a:pt x="26" y="33"/>
                  <a:pt x="26" y="33"/>
                  <a:pt x="26" y="33"/>
                </a:cubicBezTo>
                <a:cubicBezTo>
                  <a:pt x="26" y="33"/>
                  <a:pt x="26" y="33"/>
                  <a:pt x="26" y="33"/>
                </a:cubicBezTo>
                <a:cubicBezTo>
                  <a:pt x="26" y="33"/>
                  <a:pt x="26" y="33"/>
                  <a:pt x="26" y="33"/>
                </a:cubicBezTo>
                <a:cubicBezTo>
                  <a:pt x="26" y="33"/>
                  <a:pt x="26" y="33"/>
                  <a:pt x="26" y="33"/>
                </a:cubicBezTo>
                <a:cubicBezTo>
                  <a:pt x="26" y="33"/>
                  <a:pt x="26" y="33"/>
                  <a:pt x="26" y="33"/>
                </a:cubicBezTo>
                <a:cubicBezTo>
                  <a:pt x="26" y="33"/>
                  <a:pt x="26" y="33"/>
                  <a:pt x="26" y="33"/>
                </a:cubicBezTo>
                <a:cubicBezTo>
                  <a:pt x="26" y="33"/>
                  <a:pt x="26" y="33"/>
                  <a:pt x="26" y="33"/>
                </a:cubicBezTo>
                <a:cubicBezTo>
                  <a:pt x="26" y="33"/>
                  <a:pt x="26" y="33"/>
                  <a:pt x="26" y="33"/>
                </a:cubicBezTo>
                <a:cubicBezTo>
                  <a:pt x="26" y="33"/>
                  <a:pt x="26" y="33"/>
                  <a:pt x="26" y="33"/>
                </a:cubicBezTo>
                <a:cubicBezTo>
                  <a:pt x="26" y="33"/>
                  <a:pt x="26" y="33"/>
                  <a:pt x="26" y="33"/>
                </a:cubicBezTo>
                <a:cubicBezTo>
                  <a:pt x="26" y="33"/>
                  <a:pt x="26" y="33"/>
                  <a:pt x="26" y="33"/>
                </a:cubicBezTo>
                <a:cubicBezTo>
                  <a:pt x="26" y="33"/>
                  <a:pt x="26" y="33"/>
                  <a:pt x="26" y="33"/>
                </a:cubicBezTo>
                <a:cubicBezTo>
                  <a:pt x="26" y="33"/>
                  <a:pt x="26" y="33"/>
                  <a:pt x="26" y="33"/>
                </a:cubicBezTo>
                <a:cubicBezTo>
                  <a:pt x="26" y="33"/>
                  <a:pt x="26" y="33"/>
                  <a:pt x="26" y="33"/>
                </a:cubicBezTo>
                <a:cubicBezTo>
                  <a:pt x="26" y="33"/>
                  <a:pt x="25" y="33"/>
                  <a:pt x="25" y="33"/>
                </a:cubicBezTo>
                <a:cubicBezTo>
                  <a:pt x="25" y="33"/>
                  <a:pt x="25" y="33"/>
                  <a:pt x="25" y="33"/>
                </a:cubicBezTo>
                <a:cubicBezTo>
                  <a:pt x="25" y="33"/>
                  <a:pt x="25" y="33"/>
                  <a:pt x="25" y="33"/>
                </a:cubicBezTo>
                <a:cubicBezTo>
                  <a:pt x="25" y="33"/>
                  <a:pt x="25" y="33"/>
                  <a:pt x="25" y="33"/>
                </a:cubicBezTo>
                <a:cubicBezTo>
                  <a:pt x="26" y="33"/>
                  <a:pt x="26" y="33"/>
                  <a:pt x="26" y="33"/>
                </a:cubicBezTo>
                <a:cubicBezTo>
                  <a:pt x="26" y="33"/>
                  <a:pt x="26" y="33"/>
                  <a:pt x="26" y="33"/>
                </a:cubicBezTo>
                <a:cubicBezTo>
                  <a:pt x="26" y="33"/>
                  <a:pt x="26" y="33"/>
                  <a:pt x="26" y="33"/>
                </a:cubicBezTo>
                <a:cubicBezTo>
                  <a:pt x="26" y="33"/>
                  <a:pt x="26" y="33"/>
                  <a:pt x="26" y="33"/>
                </a:cubicBezTo>
                <a:cubicBezTo>
                  <a:pt x="26" y="33"/>
                  <a:pt x="25" y="33"/>
                  <a:pt x="25" y="33"/>
                </a:cubicBezTo>
                <a:cubicBezTo>
                  <a:pt x="25" y="33"/>
                  <a:pt x="25" y="33"/>
                  <a:pt x="25" y="33"/>
                </a:cubicBezTo>
                <a:cubicBezTo>
                  <a:pt x="25" y="33"/>
                  <a:pt x="25" y="33"/>
                  <a:pt x="25" y="33"/>
                </a:cubicBezTo>
                <a:cubicBezTo>
                  <a:pt x="25" y="33"/>
                  <a:pt x="25" y="33"/>
                  <a:pt x="25" y="33"/>
                </a:cubicBezTo>
                <a:cubicBezTo>
                  <a:pt x="25" y="33"/>
                  <a:pt x="25" y="33"/>
                  <a:pt x="25" y="33"/>
                </a:cubicBezTo>
                <a:cubicBezTo>
                  <a:pt x="25" y="33"/>
                  <a:pt x="25" y="33"/>
                  <a:pt x="25" y="33"/>
                </a:cubicBezTo>
                <a:cubicBezTo>
                  <a:pt x="25" y="33"/>
                  <a:pt x="25" y="33"/>
                  <a:pt x="25" y="33"/>
                </a:cubicBezTo>
                <a:cubicBezTo>
                  <a:pt x="25" y="33"/>
                  <a:pt x="25" y="33"/>
                  <a:pt x="25" y="33"/>
                </a:cubicBezTo>
                <a:cubicBezTo>
                  <a:pt x="25" y="33"/>
                  <a:pt x="25" y="33"/>
                  <a:pt x="25" y="33"/>
                </a:cubicBezTo>
                <a:cubicBezTo>
                  <a:pt x="25" y="33"/>
                  <a:pt x="25" y="33"/>
                  <a:pt x="25" y="33"/>
                </a:cubicBezTo>
                <a:cubicBezTo>
                  <a:pt x="25" y="33"/>
                  <a:pt x="25" y="33"/>
                  <a:pt x="25" y="33"/>
                </a:cubicBezTo>
                <a:cubicBezTo>
                  <a:pt x="25" y="33"/>
                  <a:pt x="25" y="33"/>
                  <a:pt x="25" y="33"/>
                </a:cubicBezTo>
                <a:cubicBezTo>
                  <a:pt x="25" y="33"/>
                  <a:pt x="25" y="33"/>
                  <a:pt x="25" y="33"/>
                </a:cubicBezTo>
                <a:cubicBezTo>
                  <a:pt x="25" y="33"/>
                  <a:pt x="25" y="33"/>
                  <a:pt x="25" y="33"/>
                </a:cubicBezTo>
                <a:cubicBezTo>
                  <a:pt x="25" y="33"/>
                  <a:pt x="25" y="33"/>
                  <a:pt x="25" y="33"/>
                </a:cubicBezTo>
                <a:cubicBezTo>
                  <a:pt x="25" y="33"/>
                  <a:pt x="25" y="33"/>
                  <a:pt x="25" y="33"/>
                </a:cubicBezTo>
                <a:cubicBezTo>
                  <a:pt x="25" y="33"/>
                  <a:pt x="25" y="33"/>
                  <a:pt x="25" y="33"/>
                </a:cubicBezTo>
                <a:cubicBezTo>
                  <a:pt x="25" y="33"/>
                  <a:pt x="25" y="33"/>
                  <a:pt x="25" y="33"/>
                </a:cubicBezTo>
                <a:cubicBezTo>
                  <a:pt x="25" y="33"/>
                  <a:pt x="25" y="33"/>
                  <a:pt x="25" y="33"/>
                </a:cubicBezTo>
                <a:cubicBezTo>
                  <a:pt x="25" y="33"/>
                  <a:pt x="25" y="33"/>
                  <a:pt x="25" y="33"/>
                </a:cubicBezTo>
                <a:cubicBezTo>
                  <a:pt x="25" y="33"/>
                  <a:pt x="25" y="33"/>
                  <a:pt x="25" y="33"/>
                </a:cubicBezTo>
                <a:cubicBezTo>
                  <a:pt x="25" y="33"/>
                  <a:pt x="25" y="33"/>
                  <a:pt x="25" y="33"/>
                </a:cubicBezTo>
                <a:cubicBezTo>
                  <a:pt x="25" y="33"/>
                  <a:pt x="25" y="33"/>
                  <a:pt x="25" y="33"/>
                </a:cubicBezTo>
                <a:cubicBezTo>
                  <a:pt x="25" y="33"/>
                  <a:pt x="25" y="33"/>
                  <a:pt x="25" y="33"/>
                </a:cubicBezTo>
                <a:cubicBezTo>
                  <a:pt x="25" y="33"/>
                  <a:pt x="25" y="33"/>
                  <a:pt x="25" y="33"/>
                </a:cubicBezTo>
                <a:cubicBezTo>
                  <a:pt x="25" y="33"/>
                  <a:pt x="25" y="33"/>
                  <a:pt x="25" y="33"/>
                </a:cubicBezTo>
                <a:cubicBezTo>
                  <a:pt x="25" y="33"/>
                  <a:pt x="25" y="33"/>
                  <a:pt x="25" y="33"/>
                </a:cubicBezTo>
                <a:cubicBezTo>
                  <a:pt x="25" y="33"/>
                  <a:pt x="25" y="33"/>
                  <a:pt x="25" y="33"/>
                </a:cubicBezTo>
                <a:cubicBezTo>
                  <a:pt x="25" y="33"/>
                  <a:pt x="25" y="33"/>
                  <a:pt x="25" y="33"/>
                </a:cubicBezTo>
                <a:cubicBezTo>
                  <a:pt x="25" y="33"/>
                  <a:pt x="25" y="33"/>
                  <a:pt x="25" y="33"/>
                </a:cubicBezTo>
                <a:cubicBezTo>
                  <a:pt x="25" y="33"/>
                  <a:pt x="25" y="33"/>
                  <a:pt x="25" y="33"/>
                </a:cubicBezTo>
                <a:cubicBezTo>
                  <a:pt x="25" y="33"/>
                  <a:pt x="25" y="33"/>
                  <a:pt x="25" y="33"/>
                </a:cubicBezTo>
                <a:cubicBezTo>
                  <a:pt x="25" y="33"/>
                  <a:pt x="25" y="33"/>
                  <a:pt x="25" y="33"/>
                </a:cubicBezTo>
                <a:cubicBezTo>
                  <a:pt x="25" y="33"/>
                  <a:pt x="25" y="33"/>
                  <a:pt x="25" y="33"/>
                </a:cubicBezTo>
                <a:cubicBezTo>
                  <a:pt x="25" y="33"/>
                  <a:pt x="25" y="33"/>
                  <a:pt x="25" y="33"/>
                </a:cubicBezTo>
                <a:cubicBezTo>
                  <a:pt x="25" y="33"/>
                  <a:pt x="25" y="33"/>
                  <a:pt x="25" y="33"/>
                </a:cubicBezTo>
                <a:cubicBezTo>
                  <a:pt x="25" y="33"/>
                  <a:pt x="25" y="33"/>
                  <a:pt x="25" y="33"/>
                </a:cubicBezTo>
                <a:cubicBezTo>
                  <a:pt x="25" y="33"/>
                  <a:pt x="25" y="33"/>
                  <a:pt x="25" y="33"/>
                </a:cubicBezTo>
                <a:cubicBezTo>
                  <a:pt x="25" y="33"/>
                  <a:pt x="25" y="33"/>
                  <a:pt x="25" y="33"/>
                </a:cubicBezTo>
                <a:cubicBezTo>
                  <a:pt x="25" y="33"/>
                  <a:pt x="25" y="33"/>
                  <a:pt x="25" y="33"/>
                </a:cubicBezTo>
                <a:cubicBezTo>
                  <a:pt x="25" y="33"/>
                  <a:pt x="25" y="33"/>
                  <a:pt x="25" y="33"/>
                </a:cubicBezTo>
                <a:cubicBezTo>
                  <a:pt x="25" y="33"/>
                  <a:pt x="25" y="33"/>
                  <a:pt x="25" y="33"/>
                </a:cubicBezTo>
                <a:cubicBezTo>
                  <a:pt x="25" y="33"/>
                  <a:pt x="25" y="33"/>
                  <a:pt x="25" y="33"/>
                </a:cubicBezTo>
                <a:cubicBezTo>
                  <a:pt x="25" y="33"/>
                  <a:pt x="25" y="33"/>
                  <a:pt x="25" y="33"/>
                </a:cubicBezTo>
                <a:cubicBezTo>
                  <a:pt x="25" y="33"/>
                  <a:pt x="25" y="33"/>
                  <a:pt x="25" y="33"/>
                </a:cubicBezTo>
                <a:cubicBezTo>
                  <a:pt x="25" y="33"/>
                  <a:pt x="25" y="33"/>
                  <a:pt x="25" y="33"/>
                </a:cubicBezTo>
                <a:cubicBezTo>
                  <a:pt x="25" y="33"/>
                  <a:pt x="25" y="33"/>
                  <a:pt x="25" y="33"/>
                </a:cubicBezTo>
                <a:cubicBezTo>
                  <a:pt x="25" y="33"/>
                  <a:pt x="25" y="33"/>
                  <a:pt x="25" y="33"/>
                </a:cubicBezTo>
                <a:cubicBezTo>
                  <a:pt x="25" y="33"/>
                  <a:pt x="25" y="33"/>
                  <a:pt x="25" y="33"/>
                </a:cubicBezTo>
                <a:cubicBezTo>
                  <a:pt x="25" y="33"/>
                  <a:pt x="25" y="33"/>
                  <a:pt x="25" y="33"/>
                </a:cubicBezTo>
                <a:cubicBezTo>
                  <a:pt x="25" y="33"/>
                  <a:pt x="25" y="33"/>
                  <a:pt x="25" y="33"/>
                </a:cubicBezTo>
                <a:cubicBezTo>
                  <a:pt x="25" y="33"/>
                  <a:pt x="25" y="33"/>
                  <a:pt x="25" y="33"/>
                </a:cubicBezTo>
                <a:cubicBezTo>
                  <a:pt x="25" y="33"/>
                  <a:pt x="25" y="33"/>
                  <a:pt x="25" y="33"/>
                </a:cubicBezTo>
                <a:cubicBezTo>
                  <a:pt x="25" y="33"/>
                  <a:pt x="25" y="33"/>
                  <a:pt x="25" y="33"/>
                </a:cubicBezTo>
                <a:cubicBezTo>
                  <a:pt x="25" y="33"/>
                  <a:pt x="25" y="33"/>
                  <a:pt x="25" y="33"/>
                </a:cubicBezTo>
                <a:cubicBezTo>
                  <a:pt x="25" y="33"/>
                  <a:pt x="25" y="33"/>
                  <a:pt x="25" y="33"/>
                </a:cubicBezTo>
                <a:cubicBezTo>
                  <a:pt x="25" y="33"/>
                  <a:pt x="25" y="33"/>
                  <a:pt x="25" y="33"/>
                </a:cubicBezTo>
                <a:cubicBezTo>
                  <a:pt x="25" y="33"/>
                  <a:pt x="25" y="33"/>
                  <a:pt x="25" y="33"/>
                </a:cubicBezTo>
                <a:cubicBezTo>
                  <a:pt x="25" y="33"/>
                  <a:pt x="25" y="33"/>
                  <a:pt x="25" y="33"/>
                </a:cubicBezTo>
                <a:cubicBezTo>
                  <a:pt x="25" y="33"/>
                  <a:pt x="25" y="33"/>
                  <a:pt x="25" y="33"/>
                </a:cubicBezTo>
                <a:cubicBezTo>
                  <a:pt x="25" y="33"/>
                  <a:pt x="25" y="33"/>
                  <a:pt x="25" y="33"/>
                </a:cubicBezTo>
                <a:cubicBezTo>
                  <a:pt x="25" y="33"/>
                  <a:pt x="25" y="33"/>
                  <a:pt x="25" y="33"/>
                </a:cubicBezTo>
                <a:cubicBezTo>
                  <a:pt x="25" y="33"/>
                  <a:pt x="25" y="33"/>
                  <a:pt x="25" y="33"/>
                </a:cubicBezTo>
                <a:cubicBezTo>
                  <a:pt x="25" y="33"/>
                  <a:pt x="25" y="33"/>
                  <a:pt x="25" y="33"/>
                </a:cubicBezTo>
                <a:cubicBezTo>
                  <a:pt x="25" y="33"/>
                  <a:pt x="25" y="33"/>
                  <a:pt x="25" y="33"/>
                </a:cubicBezTo>
                <a:cubicBezTo>
                  <a:pt x="25" y="33"/>
                  <a:pt x="25" y="33"/>
                  <a:pt x="25" y="33"/>
                </a:cubicBezTo>
                <a:cubicBezTo>
                  <a:pt x="25" y="33"/>
                  <a:pt x="25" y="33"/>
                  <a:pt x="25" y="33"/>
                </a:cubicBezTo>
                <a:cubicBezTo>
                  <a:pt x="25" y="33"/>
                  <a:pt x="25" y="33"/>
                  <a:pt x="25" y="33"/>
                </a:cubicBezTo>
                <a:cubicBezTo>
                  <a:pt x="25" y="33"/>
                  <a:pt x="25" y="33"/>
                  <a:pt x="25" y="33"/>
                </a:cubicBezTo>
                <a:cubicBezTo>
                  <a:pt x="25" y="33"/>
                  <a:pt x="25" y="33"/>
                  <a:pt x="25" y="33"/>
                </a:cubicBezTo>
                <a:cubicBezTo>
                  <a:pt x="24" y="33"/>
                  <a:pt x="24" y="33"/>
                  <a:pt x="24" y="33"/>
                </a:cubicBezTo>
                <a:cubicBezTo>
                  <a:pt x="24" y="33"/>
                  <a:pt x="24" y="33"/>
                  <a:pt x="24" y="33"/>
                </a:cubicBezTo>
                <a:cubicBezTo>
                  <a:pt x="24" y="33"/>
                  <a:pt x="24" y="33"/>
                  <a:pt x="24" y="33"/>
                </a:cubicBezTo>
                <a:cubicBezTo>
                  <a:pt x="24" y="33"/>
                  <a:pt x="24" y="33"/>
                  <a:pt x="24" y="33"/>
                </a:cubicBezTo>
                <a:cubicBezTo>
                  <a:pt x="24" y="33"/>
                  <a:pt x="24" y="33"/>
                  <a:pt x="24" y="33"/>
                </a:cubicBezTo>
                <a:cubicBezTo>
                  <a:pt x="24" y="33"/>
                  <a:pt x="24" y="33"/>
                  <a:pt x="24" y="33"/>
                </a:cubicBezTo>
                <a:cubicBezTo>
                  <a:pt x="24" y="33"/>
                  <a:pt x="24" y="33"/>
                  <a:pt x="24" y="33"/>
                </a:cubicBezTo>
                <a:cubicBezTo>
                  <a:pt x="25" y="33"/>
                  <a:pt x="25" y="33"/>
                  <a:pt x="25" y="33"/>
                </a:cubicBezTo>
                <a:cubicBezTo>
                  <a:pt x="25" y="33"/>
                  <a:pt x="25" y="33"/>
                  <a:pt x="25" y="33"/>
                </a:cubicBezTo>
                <a:cubicBezTo>
                  <a:pt x="25" y="33"/>
                  <a:pt x="25" y="33"/>
                  <a:pt x="25" y="33"/>
                </a:cubicBezTo>
                <a:cubicBezTo>
                  <a:pt x="25" y="33"/>
                  <a:pt x="25" y="33"/>
                  <a:pt x="25" y="33"/>
                </a:cubicBezTo>
                <a:cubicBezTo>
                  <a:pt x="25" y="33"/>
                  <a:pt x="25" y="33"/>
                  <a:pt x="25" y="33"/>
                </a:cubicBezTo>
                <a:cubicBezTo>
                  <a:pt x="25" y="33"/>
                  <a:pt x="25" y="33"/>
                  <a:pt x="25" y="33"/>
                </a:cubicBezTo>
                <a:cubicBezTo>
                  <a:pt x="25" y="33"/>
                  <a:pt x="24" y="33"/>
                  <a:pt x="24" y="33"/>
                </a:cubicBezTo>
                <a:cubicBezTo>
                  <a:pt x="24" y="33"/>
                  <a:pt x="24" y="33"/>
                  <a:pt x="24" y="33"/>
                </a:cubicBezTo>
                <a:cubicBezTo>
                  <a:pt x="24" y="33"/>
                  <a:pt x="25" y="33"/>
                  <a:pt x="25" y="33"/>
                </a:cubicBezTo>
                <a:cubicBezTo>
                  <a:pt x="25" y="33"/>
                  <a:pt x="25" y="33"/>
                  <a:pt x="25" y="33"/>
                </a:cubicBezTo>
                <a:cubicBezTo>
                  <a:pt x="25" y="33"/>
                  <a:pt x="24" y="33"/>
                  <a:pt x="25" y="33"/>
                </a:cubicBezTo>
                <a:cubicBezTo>
                  <a:pt x="25" y="33"/>
                  <a:pt x="25" y="33"/>
                  <a:pt x="25" y="33"/>
                </a:cubicBezTo>
                <a:cubicBezTo>
                  <a:pt x="25" y="33"/>
                  <a:pt x="25" y="33"/>
                  <a:pt x="25" y="33"/>
                </a:cubicBezTo>
                <a:cubicBezTo>
                  <a:pt x="25" y="33"/>
                  <a:pt x="25" y="33"/>
                  <a:pt x="25" y="33"/>
                </a:cubicBezTo>
                <a:cubicBezTo>
                  <a:pt x="25" y="33"/>
                  <a:pt x="25" y="33"/>
                  <a:pt x="25" y="33"/>
                </a:cubicBezTo>
                <a:cubicBezTo>
                  <a:pt x="25" y="33"/>
                  <a:pt x="25" y="33"/>
                  <a:pt x="25" y="33"/>
                </a:cubicBezTo>
                <a:cubicBezTo>
                  <a:pt x="25" y="33"/>
                  <a:pt x="25" y="33"/>
                  <a:pt x="25" y="33"/>
                </a:cubicBezTo>
                <a:cubicBezTo>
                  <a:pt x="25" y="33"/>
                  <a:pt x="25" y="33"/>
                  <a:pt x="25" y="33"/>
                </a:cubicBezTo>
                <a:cubicBezTo>
                  <a:pt x="25" y="33"/>
                  <a:pt x="25" y="33"/>
                  <a:pt x="25" y="33"/>
                </a:cubicBezTo>
                <a:cubicBezTo>
                  <a:pt x="25" y="33"/>
                  <a:pt x="25" y="33"/>
                  <a:pt x="25" y="33"/>
                </a:cubicBezTo>
                <a:cubicBezTo>
                  <a:pt x="25" y="33"/>
                  <a:pt x="25" y="33"/>
                  <a:pt x="25" y="33"/>
                </a:cubicBezTo>
                <a:cubicBezTo>
                  <a:pt x="25" y="32"/>
                  <a:pt x="25" y="33"/>
                  <a:pt x="25" y="32"/>
                </a:cubicBezTo>
                <a:cubicBezTo>
                  <a:pt x="25" y="32"/>
                  <a:pt x="25" y="32"/>
                  <a:pt x="25" y="32"/>
                </a:cubicBezTo>
                <a:cubicBezTo>
                  <a:pt x="25" y="32"/>
                  <a:pt x="25" y="32"/>
                  <a:pt x="25" y="32"/>
                </a:cubicBezTo>
                <a:cubicBezTo>
                  <a:pt x="25" y="32"/>
                  <a:pt x="25" y="32"/>
                  <a:pt x="25" y="32"/>
                </a:cubicBezTo>
                <a:cubicBezTo>
                  <a:pt x="25" y="32"/>
                  <a:pt x="25" y="32"/>
                  <a:pt x="25" y="32"/>
                </a:cubicBezTo>
                <a:cubicBezTo>
                  <a:pt x="25" y="32"/>
                  <a:pt x="25" y="32"/>
                  <a:pt x="25" y="32"/>
                </a:cubicBezTo>
                <a:cubicBezTo>
                  <a:pt x="25" y="32"/>
                  <a:pt x="25" y="32"/>
                  <a:pt x="25" y="32"/>
                </a:cubicBezTo>
                <a:cubicBezTo>
                  <a:pt x="25" y="32"/>
                  <a:pt x="25" y="32"/>
                  <a:pt x="25" y="32"/>
                </a:cubicBezTo>
                <a:cubicBezTo>
                  <a:pt x="25" y="32"/>
                  <a:pt x="25" y="32"/>
                  <a:pt x="25" y="32"/>
                </a:cubicBezTo>
                <a:cubicBezTo>
                  <a:pt x="25" y="32"/>
                  <a:pt x="25" y="32"/>
                  <a:pt x="25" y="32"/>
                </a:cubicBezTo>
                <a:cubicBezTo>
                  <a:pt x="25" y="32"/>
                  <a:pt x="25" y="32"/>
                  <a:pt x="25" y="32"/>
                </a:cubicBezTo>
                <a:cubicBezTo>
                  <a:pt x="25" y="32"/>
                  <a:pt x="25" y="32"/>
                  <a:pt x="25" y="32"/>
                </a:cubicBezTo>
                <a:cubicBezTo>
                  <a:pt x="25" y="32"/>
                  <a:pt x="25" y="32"/>
                  <a:pt x="25" y="32"/>
                </a:cubicBezTo>
                <a:cubicBezTo>
                  <a:pt x="25" y="32"/>
                  <a:pt x="25" y="32"/>
                  <a:pt x="25" y="32"/>
                </a:cubicBezTo>
                <a:cubicBezTo>
                  <a:pt x="25" y="32"/>
                  <a:pt x="25" y="32"/>
                  <a:pt x="25" y="32"/>
                </a:cubicBezTo>
                <a:cubicBezTo>
                  <a:pt x="25" y="32"/>
                  <a:pt x="25" y="32"/>
                  <a:pt x="25" y="32"/>
                </a:cubicBezTo>
                <a:cubicBezTo>
                  <a:pt x="25" y="32"/>
                  <a:pt x="25" y="32"/>
                  <a:pt x="25" y="32"/>
                </a:cubicBezTo>
                <a:cubicBezTo>
                  <a:pt x="25" y="32"/>
                  <a:pt x="25" y="32"/>
                  <a:pt x="25" y="32"/>
                </a:cubicBezTo>
                <a:cubicBezTo>
                  <a:pt x="25" y="32"/>
                  <a:pt x="25" y="32"/>
                  <a:pt x="25" y="32"/>
                </a:cubicBezTo>
                <a:cubicBezTo>
                  <a:pt x="25" y="32"/>
                  <a:pt x="25" y="32"/>
                  <a:pt x="25" y="32"/>
                </a:cubicBezTo>
                <a:cubicBezTo>
                  <a:pt x="25" y="32"/>
                  <a:pt x="25" y="32"/>
                  <a:pt x="25" y="32"/>
                </a:cubicBezTo>
                <a:cubicBezTo>
                  <a:pt x="25" y="32"/>
                  <a:pt x="25" y="32"/>
                  <a:pt x="25" y="32"/>
                </a:cubicBezTo>
                <a:cubicBezTo>
                  <a:pt x="25" y="32"/>
                  <a:pt x="25" y="32"/>
                  <a:pt x="25" y="32"/>
                </a:cubicBezTo>
                <a:cubicBezTo>
                  <a:pt x="25" y="32"/>
                  <a:pt x="25" y="32"/>
                  <a:pt x="25" y="32"/>
                </a:cubicBezTo>
                <a:cubicBezTo>
                  <a:pt x="25" y="32"/>
                  <a:pt x="25" y="32"/>
                  <a:pt x="25" y="32"/>
                </a:cubicBezTo>
                <a:cubicBezTo>
                  <a:pt x="25" y="32"/>
                  <a:pt x="25" y="32"/>
                  <a:pt x="25" y="32"/>
                </a:cubicBezTo>
                <a:cubicBezTo>
                  <a:pt x="25" y="32"/>
                  <a:pt x="25" y="32"/>
                  <a:pt x="25" y="32"/>
                </a:cubicBezTo>
                <a:cubicBezTo>
                  <a:pt x="25" y="32"/>
                  <a:pt x="25" y="32"/>
                  <a:pt x="25" y="32"/>
                </a:cubicBezTo>
                <a:cubicBezTo>
                  <a:pt x="25" y="32"/>
                  <a:pt x="25" y="32"/>
                  <a:pt x="25" y="32"/>
                </a:cubicBezTo>
                <a:cubicBezTo>
                  <a:pt x="25" y="32"/>
                  <a:pt x="25" y="32"/>
                  <a:pt x="25" y="32"/>
                </a:cubicBezTo>
                <a:cubicBezTo>
                  <a:pt x="25" y="32"/>
                  <a:pt x="25" y="32"/>
                  <a:pt x="25" y="32"/>
                </a:cubicBezTo>
                <a:cubicBezTo>
                  <a:pt x="25" y="32"/>
                  <a:pt x="25" y="32"/>
                  <a:pt x="25" y="32"/>
                </a:cubicBezTo>
                <a:cubicBezTo>
                  <a:pt x="25" y="32"/>
                  <a:pt x="25" y="32"/>
                  <a:pt x="25" y="32"/>
                </a:cubicBezTo>
                <a:cubicBezTo>
                  <a:pt x="25" y="32"/>
                  <a:pt x="25" y="32"/>
                  <a:pt x="25" y="32"/>
                </a:cubicBezTo>
                <a:cubicBezTo>
                  <a:pt x="25" y="32"/>
                  <a:pt x="25" y="32"/>
                  <a:pt x="25" y="32"/>
                </a:cubicBezTo>
                <a:cubicBezTo>
                  <a:pt x="25" y="32"/>
                  <a:pt x="25" y="32"/>
                  <a:pt x="25" y="32"/>
                </a:cubicBezTo>
                <a:cubicBezTo>
                  <a:pt x="25" y="32"/>
                  <a:pt x="25" y="32"/>
                  <a:pt x="25" y="32"/>
                </a:cubicBezTo>
                <a:cubicBezTo>
                  <a:pt x="25" y="32"/>
                  <a:pt x="25" y="32"/>
                  <a:pt x="25" y="32"/>
                </a:cubicBezTo>
                <a:cubicBezTo>
                  <a:pt x="25" y="32"/>
                  <a:pt x="25" y="32"/>
                  <a:pt x="25" y="32"/>
                </a:cubicBezTo>
                <a:cubicBezTo>
                  <a:pt x="25" y="32"/>
                  <a:pt x="25" y="32"/>
                  <a:pt x="25" y="32"/>
                </a:cubicBezTo>
                <a:cubicBezTo>
                  <a:pt x="25" y="32"/>
                  <a:pt x="25" y="32"/>
                  <a:pt x="25" y="32"/>
                </a:cubicBezTo>
                <a:cubicBezTo>
                  <a:pt x="25" y="32"/>
                  <a:pt x="25" y="32"/>
                  <a:pt x="25" y="32"/>
                </a:cubicBezTo>
                <a:cubicBezTo>
                  <a:pt x="25" y="32"/>
                  <a:pt x="25" y="32"/>
                  <a:pt x="25" y="32"/>
                </a:cubicBezTo>
                <a:cubicBezTo>
                  <a:pt x="25" y="32"/>
                  <a:pt x="25" y="32"/>
                  <a:pt x="25" y="32"/>
                </a:cubicBezTo>
                <a:cubicBezTo>
                  <a:pt x="25" y="32"/>
                  <a:pt x="25" y="32"/>
                  <a:pt x="25" y="32"/>
                </a:cubicBezTo>
                <a:cubicBezTo>
                  <a:pt x="25" y="32"/>
                  <a:pt x="25" y="32"/>
                  <a:pt x="25" y="32"/>
                </a:cubicBezTo>
                <a:cubicBezTo>
                  <a:pt x="25" y="32"/>
                  <a:pt x="25" y="32"/>
                  <a:pt x="25" y="32"/>
                </a:cubicBezTo>
                <a:cubicBezTo>
                  <a:pt x="25" y="32"/>
                  <a:pt x="25" y="32"/>
                  <a:pt x="25" y="32"/>
                </a:cubicBezTo>
                <a:cubicBezTo>
                  <a:pt x="25" y="32"/>
                  <a:pt x="25" y="32"/>
                  <a:pt x="25" y="32"/>
                </a:cubicBezTo>
                <a:cubicBezTo>
                  <a:pt x="25" y="32"/>
                  <a:pt x="25" y="32"/>
                  <a:pt x="25" y="32"/>
                </a:cubicBezTo>
                <a:cubicBezTo>
                  <a:pt x="25" y="32"/>
                  <a:pt x="25" y="32"/>
                  <a:pt x="25" y="32"/>
                </a:cubicBezTo>
                <a:cubicBezTo>
                  <a:pt x="25" y="32"/>
                  <a:pt x="25" y="32"/>
                  <a:pt x="25" y="32"/>
                </a:cubicBezTo>
                <a:cubicBezTo>
                  <a:pt x="25" y="32"/>
                  <a:pt x="25" y="32"/>
                  <a:pt x="25" y="32"/>
                </a:cubicBezTo>
                <a:cubicBezTo>
                  <a:pt x="25" y="32"/>
                  <a:pt x="25" y="32"/>
                  <a:pt x="25" y="32"/>
                </a:cubicBezTo>
                <a:cubicBezTo>
                  <a:pt x="25" y="32"/>
                  <a:pt x="25" y="32"/>
                  <a:pt x="25" y="32"/>
                </a:cubicBezTo>
                <a:cubicBezTo>
                  <a:pt x="25" y="32"/>
                  <a:pt x="25" y="32"/>
                  <a:pt x="25" y="32"/>
                </a:cubicBezTo>
                <a:cubicBezTo>
                  <a:pt x="25" y="32"/>
                  <a:pt x="25" y="32"/>
                  <a:pt x="25" y="32"/>
                </a:cubicBezTo>
                <a:cubicBezTo>
                  <a:pt x="25" y="32"/>
                  <a:pt x="25" y="32"/>
                  <a:pt x="25" y="32"/>
                </a:cubicBezTo>
                <a:cubicBezTo>
                  <a:pt x="25" y="32"/>
                  <a:pt x="25" y="32"/>
                  <a:pt x="25" y="32"/>
                </a:cubicBezTo>
                <a:cubicBezTo>
                  <a:pt x="25" y="32"/>
                  <a:pt x="25" y="32"/>
                  <a:pt x="25" y="32"/>
                </a:cubicBezTo>
                <a:cubicBezTo>
                  <a:pt x="25" y="32"/>
                  <a:pt x="25" y="32"/>
                  <a:pt x="25" y="32"/>
                </a:cubicBezTo>
                <a:cubicBezTo>
                  <a:pt x="25" y="32"/>
                  <a:pt x="25" y="32"/>
                  <a:pt x="25" y="32"/>
                </a:cubicBezTo>
                <a:cubicBezTo>
                  <a:pt x="25" y="32"/>
                  <a:pt x="25" y="32"/>
                  <a:pt x="25" y="32"/>
                </a:cubicBezTo>
                <a:cubicBezTo>
                  <a:pt x="25" y="32"/>
                  <a:pt x="25" y="32"/>
                  <a:pt x="25" y="33"/>
                </a:cubicBezTo>
                <a:cubicBezTo>
                  <a:pt x="25" y="33"/>
                  <a:pt x="25" y="32"/>
                  <a:pt x="25" y="32"/>
                </a:cubicBezTo>
                <a:cubicBezTo>
                  <a:pt x="25" y="32"/>
                  <a:pt x="25" y="32"/>
                  <a:pt x="25" y="32"/>
                </a:cubicBezTo>
                <a:cubicBezTo>
                  <a:pt x="25" y="32"/>
                  <a:pt x="25" y="32"/>
                  <a:pt x="25" y="32"/>
                </a:cubicBezTo>
                <a:cubicBezTo>
                  <a:pt x="25" y="32"/>
                  <a:pt x="25" y="33"/>
                  <a:pt x="25" y="33"/>
                </a:cubicBezTo>
                <a:cubicBezTo>
                  <a:pt x="25" y="33"/>
                  <a:pt x="25" y="33"/>
                  <a:pt x="25" y="32"/>
                </a:cubicBezTo>
                <a:cubicBezTo>
                  <a:pt x="25" y="32"/>
                  <a:pt x="25" y="32"/>
                  <a:pt x="25" y="32"/>
                </a:cubicBezTo>
                <a:cubicBezTo>
                  <a:pt x="25" y="32"/>
                  <a:pt x="25" y="32"/>
                  <a:pt x="25" y="32"/>
                </a:cubicBezTo>
                <a:cubicBezTo>
                  <a:pt x="25" y="33"/>
                  <a:pt x="25" y="33"/>
                  <a:pt x="25" y="33"/>
                </a:cubicBezTo>
                <a:cubicBezTo>
                  <a:pt x="25" y="33"/>
                  <a:pt x="25" y="33"/>
                  <a:pt x="25" y="33"/>
                </a:cubicBezTo>
                <a:cubicBezTo>
                  <a:pt x="25" y="33"/>
                  <a:pt x="25" y="33"/>
                  <a:pt x="25" y="32"/>
                </a:cubicBezTo>
                <a:cubicBezTo>
                  <a:pt x="25" y="32"/>
                  <a:pt x="25" y="32"/>
                  <a:pt x="25" y="32"/>
                </a:cubicBezTo>
                <a:cubicBezTo>
                  <a:pt x="25" y="32"/>
                  <a:pt x="25" y="32"/>
                  <a:pt x="25" y="32"/>
                </a:cubicBezTo>
                <a:cubicBezTo>
                  <a:pt x="25" y="32"/>
                  <a:pt x="25" y="33"/>
                  <a:pt x="25" y="33"/>
                </a:cubicBezTo>
                <a:cubicBezTo>
                  <a:pt x="25" y="33"/>
                  <a:pt x="25" y="33"/>
                  <a:pt x="25" y="33"/>
                </a:cubicBezTo>
                <a:cubicBezTo>
                  <a:pt x="25" y="33"/>
                  <a:pt x="25" y="33"/>
                  <a:pt x="25" y="33"/>
                </a:cubicBezTo>
                <a:cubicBezTo>
                  <a:pt x="25" y="33"/>
                  <a:pt x="25" y="33"/>
                  <a:pt x="25" y="33"/>
                </a:cubicBezTo>
                <a:cubicBezTo>
                  <a:pt x="25" y="33"/>
                  <a:pt x="25" y="33"/>
                  <a:pt x="25" y="33"/>
                </a:cubicBezTo>
                <a:cubicBezTo>
                  <a:pt x="25" y="33"/>
                  <a:pt x="25" y="33"/>
                  <a:pt x="25" y="33"/>
                </a:cubicBezTo>
                <a:cubicBezTo>
                  <a:pt x="25" y="33"/>
                  <a:pt x="25" y="33"/>
                  <a:pt x="25" y="33"/>
                </a:cubicBezTo>
                <a:cubicBezTo>
                  <a:pt x="25" y="33"/>
                  <a:pt x="26" y="33"/>
                  <a:pt x="26" y="32"/>
                </a:cubicBezTo>
                <a:cubicBezTo>
                  <a:pt x="26" y="32"/>
                  <a:pt x="26" y="32"/>
                  <a:pt x="26" y="32"/>
                </a:cubicBezTo>
                <a:cubicBezTo>
                  <a:pt x="26" y="32"/>
                  <a:pt x="26" y="32"/>
                  <a:pt x="26" y="32"/>
                </a:cubicBezTo>
                <a:cubicBezTo>
                  <a:pt x="26" y="32"/>
                  <a:pt x="26" y="33"/>
                  <a:pt x="26" y="33"/>
                </a:cubicBezTo>
                <a:cubicBezTo>
                  <a:pt x="26" y="33"/>
                  <a:pt x="26" y="33"/>
                  <a:pt x="26" y="33"/>
                </a:cubicBezTo>
                <a:cubicBezTo>
                  <a:pt x="26" y="33"/>
                  <a:pt x="26" y="33"/>
                  <a:pt x="26" y="33"/>
                </a:cubicBezTo>
                <a:cubicBezTo>
                  <a:pt x="26" y="32"/>
                  <a:pt x="26" y="32"/>
                  <a:pt x="26" y="32"/>
                </a:cubicBezTo>
                <a:cubicBezTo>
                  <a:pt x="26" y="32"/>
                  <a:pt x="26" y="32"/>
                  <a:pt x="26" y="32"/>
                </a:cubicBezTo>
                <a:cubicBezTo>
                  <a:pt x="26" y="32"/>
                  <a:pt x="26" y="32"/>
                  <a:pt x="26" y="32"/>
                </a:cubicBezTo>
                <a:cubicBezTo>
                  <a:pt x="26" y="32"/>
                  <a:pt x="26" y="32"/>
                  <a:pt x="26" y="32"/>
                </a:cubicBezTo>
                <a:cubicBezTo>
                  <a:pt x="26" y="33"/>
                  <a:pt x="26" y="33"/>
                  <a:pt x="26" y="33"/>
                </a:cubicBezTo>
                <a:cubicBezTo>
                  <a:pt x="26" y="33"/>
                  <a:pt x="26" y="33"/>
                  <a:pt x="26" y="33"/>
                </a:cubicBezTo>
                <a:cubicBezTo>
                  <a:pt x="26" y="33"/>
                  <a:pt x="26" y="33"/>
                  <a:pt x="26" y="33"/>
                </a:cubicBezTo>
                <a:cubicBezTo>
                  <a:pt x="26" y="33"/>
                  <a:pt x="26" y="33"/>
                  <a:pt x="26" y="33"/>
                </a:cubicBezTo>
                <a:cubicBezTo>
                  <a:pt x="26" y="33"/>
                  <a:pt x="26" y="33"/>
                  <a:pt x="26" y="33"/>
                </a:cubicBezTo>
                <a:cubicBezTo>
                  <a:pt x="26" y="33"/>
                  <a:pt x="26" y="33"/>
                  <a:pt x="26" y="33"/>
                </a:cubicBezTo>
                <a:cubicBezTo>
                  <a:pt x="26" y="33"/>
                  <a:pt x="26" y="33"/>
                  <a:pt x="26" y="33"/>
                </a:cubicBezTo>
                <a:cubicBezTo>
                  <a:pt x="26" y="33"/>
                  <a:pt x="26" y="33"/>
                  <a:pt x="26" y="33"/>
                </a:cubicBezTo>
                <a:cubicBezTo>
                  <a:pt x="26" y="33"/>
                  <a:pt x="26" y="33"/>
                  <a:pt x="26" y="33"/>
                </a:cubicBezTo>
                <a:cubicBezTo>
                  <a:pt x="26" y="33"/>
                  <a:pt x="26" y="33"/>
                  <a:pt x="26" y="33"/>
                </a:cubicBezTo>
                <a:cubicBezTo>
                  <a:pt x="26" y="33"/>
                  <a:pt x="26" y="33"/>
                  <a:pt x="26" y="33"/>
                </a:cubicBezTo>
                <a:cubicBezTo>
                  <a:pt x="26" y="33"/>
                  <a:pt x="26" y="33"/>
                  <a:pt x="26" y="33"/>
                </a:cubicBezTo>
                <a:cubicBezTo>
                  <a:pt x="26" y="33"/>
                  <a:pt x="26" y="33"/>
                  <a:pt x="26" y="33"/>
                </a:cubicBezTo>
                <a:cubicBezTo>
                  <a:pt x="26" y="33"/>
                  <a:pt x="26" y="33"/>
                  <a:pt x="26" y="33"/>
                </a:cubicBezTo>
                <a:cubicBezTo>
                  <a:pt x="26" y="33"/>
                  <a:pt x="26" y="33"/>
                  <a:pt x="26" y="33"/>
                </a:cubicBezTo>
                <a:cubicBezTo>
                  <a:pt x="26" y="33"/>
                  <a:pt x="26" y="33"/>
                  <a:pt x="26" y="33"/>
                </a:cubicBezTo>
                <a:cubicBezTo>
                  <a:pt x="26" y="33"/>
                  <a:pt x="26" y="33"/>
                  <a:pt x="26" y="33"/>
                </a:cubicBezTo>
                <a:cubicBezTo>
                  <a:pt x="26" y="33"/>
                  <a:pt x="26" y="33"/>
                  <a:pt x="26" y="33"/>
                </a:cubicBezTo>
                <a:cubicBezTo>
                  <a:pt x="26" y="33"/>
                  <a:pt x="26" y="33"/>
                  <a:pt x="26" y="33"/>
                </a:cubicBezTo>
                <a:cubicBezTo>
                  <a:pt x="26" y="33"/>
                  <a:pt x="26" y="33"/>
                  <a:pt x="26" y="33"/>
                </a:cubicBezTo>
                <a:cubicBezTo>
                  <a:pt x="26" y="33"/>
                  <a:pt x="26" y="33"/>
                  <a:pt x="26" y="33"/>
                </a:cubicBezTo>
                <a:cubicBezTo>
                  <a:pt x="26" y="33"/>
                  <a:pt x="26" y="33"/>
                  <a:pt x="26" y="33"/>
                </a:cubicBezTo>
                <a:cubicBezTo>
                  <a:pt x="26" y="33"/>
                  <a:pt x="26" y="33"/>
                  <a:pt x="26" y="33"/>
                </a:cubicBezTo>
                <a:cubicBezTo>
                  <a:pt x="26" y="33"/>
                  <a:pt x="26" y="33"/>
                  <a:pt x="26" y="33"/>
                </a:cubicBezTo>
                <a:cubicBezTo>
                  <a:pt x="26" y="33"/>
                  <a:pt x="26" y="33"/>
                  <a:pt x="26" y="33"/>
                </a:cubicBezTo>
                <a:cubicBezTo>
                  <a:pt x="26" y="33"/>
                  <a:pt x="26" y="33"/>
                  <a:pt x="26" y="33"/>
                </a:cubicBezTo>
                <a:cubicBezTo>
                  <a:pt x="26" y="33"/>
                  <a:pt x="26" y="33"/>
                  <a:pt x="26" y="33"/>
                </a:cubicBezTo>
                <a:cubicBezTo>
                  <a:pt x="26" y="33"/>
                  <a:pt x="26" y="33"/>
                  <a:pt x="26" y="33"/>
                </a:cubicBezTo>
                <a:cubicBezTo>
                  <a:pt x="26" y="33"/>
                  <a:pt x="26" y="33"/>
                  <a:pt x="26" y="33"/>
                </a:cubicBezTo>
                <a:cubicBezTo>
                  <a:pt x="26" y="33"/>
                  <a:pt x="26" y="33"/>
                  <a:pt x="26" y="33"/>
                </a:cubicBezTo>
                <a:cubicBezTo>
                  <a:pt x="26" y="33"/>
                  <a:pt x="26" y="33"/>
                  <a:pt x="26" y="33"/>
                </a:cubicBezTo>
                <a:cubicBezTo>
                  <a:pt x="26" y="33"/>
                  <a:pt x="26" y="33"/>
                  <a:pt x="26" y="33"/>
                </a:cubicBezTo>
                <a:cubicBezTo>
                  <a:pt x="26" y="33"/>
                  <a:pt x="26" y="33"/>
                  <a:pt x="26" y="33"/>
                </a:cubicBezTo>
                <a:cubicBezTo>
                  <a:pt x="26" y="33"/>
                  <a:pt x="26" y="33"/>
                  <a:pt x="26" y="33"/>
                </a:cubicBezTo>
                <a:cubicBezTo>
                  <a:pt x="26" y="33"/>
                  <a:pt x="26" y="33"/>
                  <a:pt x="26" y="33"/>
                </a:cubicBezTo>
                <a:cubicBezTo>
                  <a:pt x="26" y="33"/>
                  <a:pt x="26" y="33"/>
                  <a:pt x="26" y="33"/>
                </a:cubicBezTo>
                <a:cubicBezTo>
                  <a:pt x="26" y="33"/>
                  <a:pt x="26" y="33"/>
                  <a:pt x="26" y="33"/>
                </a:cubicBezTo>
                <a:cubicBezTo>
                  <a:pt x="26" y="33"/>
                  <a:pt x="26" y="33"/>
                  <a:pt x="26" y="33"/>
                </a:cubicBezTo>
                <a:cubicBezTo>
                  <a:pt x="26" y="33"/>
                  <a:pt x="26" y="33"/>
                  <a:pt x="26" y="33"/>
                </a:cubicBezTo>
                <a:cubicBezTo>
                  <a:pt x="26" y="33"/>
                  <a:pt x="26" y="33"/>
                  <a:pt x="26" y="33"/>
                </a:cubicBezTo>
                <a:cubicBezTo>
                  <a:pt x="26" y="33"/>
                  <a:pt x="26" y="33"/>
                  <a:pt x="26" y="33"/>
                </a:cubicBezTo>
                <a:cubicBezTo>
                  <a:pt x="26" y="33"/>
                  <a:pt x="26" y="33"/>
                  <a:pt x="26" y="33"/>
                </a:cubicBezTo>
                <a:cubicBezTo>
                  <a:pt x="26" y="33"/>
                  <a:pt x="26" y="33"/>
                  <a:pt x="26" y="33"/>
                </a:cubicBezTo>
                <a:cubicBezTo>
                  <a:pt x="26" y="33"/>
                  <a:pt x="26" y="33"/>
                  <a:pt x="26" y="33"/>
                </a:cubicBezTo>
                <a:cubicBezTo>
                  <a:pt x="26" y="33"/>
                  <a:pt x="26" y="33"/>
                  <a:pt x="26" y="33"/>
                </a:cubicBezTo>
                <a:cubicBezTo>
                  <a:pt x="26" y="33"/>
                  <a:pt x="26" y="33"/>
                  <a:pt x="26" y="33"/>
                </a:cubicBezTo>
                <a:cubicBezTo>
                  <a:pt x="26" y="33"/>
                  <a:pt x="26" y="33"/>
                  <a:pt x="26" y="33"/>
                </a:cubicBezTo>
                <a:close/>
                <a:moveTo>
                  <a:pt x="26" y="33"/>
                </a:moveTo>
                <a:cubicBezTo>
                  <a:pt x="26" y="33"/>
                  <a:pt x="26" y="33"/>
                  <a:pt x="26" y="33"/>
                </a:cubicBezTo>
                <a:cubicBezTo>
                  <a:pt x="26" y="33"/>
                  <a:pt x="26" y="33"/>
                  <a:pt x="26" y="33"/>
                </a:cubicBezTo>
                <a:cubicBezTo>
                  <a:pt x="26" y="33"/>
                  <a:pt x="26" y="33"/>
                  <a:pt x="26" y="33"/>
                </a:cubicBezTo>
                <a:close/>
                <a:moveTo>
                  <a:pt x="25" y="32"/>
                </a:moveTo>
                <a:cubicBezTo>
                  <a:pt x="25" y="32"/>
                  <a:pt x="25" y="32"/>
                  <a:pt x="25" y="32"/>
                </a:cubicBezTo>
                <a:cubicBezTo>
                  <a:pt x="25" y="32"/>
                  <a:pt x="25" y="32"/>
                  <a:pt x="25" y="32"/>
                </a:cubicBezTo>
                <a:cubicBezTo>
                  <a:pt x="25" y="32"/>
                  <a:pt x="25" y="32"/>
                  <a:pt x="25" y="32"/>
                </a:cubicBezTo>
                <a:cubicBezTo>
                  <a:pt x="25" y="32"/>
                  <a:pt x="25" y="32"/>
                  <a:pt x="25" y="32"/>
                </a:cubicBezTo>
                <a:cubicBezTo>
                  <a:pt x="25" y="32"/>
                  <a:pt x="25" y="32"/>
                  <a:pt x="25" y="32"/>
                </a:cubicBezTo>
                <a:cubicBezTo>
                  <a:pt x="25" y="32"/>
                  <a:pt x="25" y="32"/>
                  <a:pt x="25" y="32"/>
                </a:cubicBezTo>
                <a:close/>
                <a:moveTo>
                  <a:pt x="26" y="46"/>
                </a:moveTo>
                <a:cubicBezTo>
                  <a:pt x="26" y="46"/>
                  <a:pt x="26" y="46"/>
                  <a:pt x="26" y="46"/>
                </a:cubicBezTo>
                <a:cubicBezTo>
                  <a:pt x="26" y="46"/>
                  <a:pt x="26" y="46"/>
                  <a:pt x="26" y="46"/>
                </a:cubicBezTo>
                <a:cubicBezTo>
                  <a:pt x="26" y="46"/>
                  <a:pt x="26" y="46"/>
                  <a:pt x="26" y="46"/>
                </a:cubicBezTo>
                <a:cubicBezTo>
                  <a:pt x="26" y="46"/>
                  <a:pt x="26" y="46"/>
                  <a:pt x="26" y="46"/>
                </a:cubicBezTo>
                <a:cubicBezTo>
                  <a:pt x="26" y="46"/>
                  <a:pt x="26" y="46"/>
                  <a:pt x="26" y="46"/>
                </a:cubicBezTo>
                <a:cubicBezTo>
                  <a:pt x="26" y="46"/>
                  <a:pt x="26" y="46"/>
                  <a:pt x="26" y="46"/>
                </a:cubicBezTo>
                <a:cubicBezTo>
                  <a:pt x="26" y="46"/>
                  <a:pt x="26" y="46"/>
                  <a:pt x="26" y="46"/>
                </a:cubicBezTo>
                <a:cubicBezTo>
                  <a:pt x="26" y="46"/>
                  <a:pt x="26" y="46"/>
                  <a:pt x="26" y="46"/>
                </a:cubicBezTo>
                <a:cubicBezTo>
                  <a:pt x="26" y="46"/>
                  <a:pt x="26" y="46"/>
                  <a:pt x="26" y="46"/>
                </a:cubicBezTo>
                <a:cubicBezTo>
                  <a:pt x="26" y="46"/>
                  <a:pt x="26" y="46"/>
                  <a:pt x="26" y="46"/>
                </a:cubicBezTo>
                <a:cubicBezTo>
                  <a:pt x="26" y="46"/>
                  <a:pt x="26" y="46"/>
                  <a:pt x="26" y="46"/>
                </a:cubicBezTo>
                <a:cubicBezTo>
                  <a:pt x="26" y="46"/>
                  <a:pt x="26" y="46"/>
                  <a:pt x="26" y="46"/>
                </a:cubicBezTo>
                <a:cubicBezTo>
                  <a:pt x="26" y="46"/>
                  <a:pt x="26" y="46"/>
                  <a:pt x="26" y="46"/>
                </a:cubicBezTo>
                <a:cubicBezTo>
                  <a:pt x="26" y="46"/>
                  <a:pt x="26" y="46"/>
                  <a:pt x="26" y="46"/>
                </a:cubicBezTo>
                <a:close/>
                <a:moveTo>
                  <a:pt x="27" y="26"/>
                </a:moveTo>
                <a:cubicBezTo>
                  <a:pt x="27" y="26"/>
                  <a:pt x="27" y="26"/>
                  <a:pt x="27" y="26"/>
                </a:cubicBezTo>
                <a:cubicBezTo>
                  <a:pt x="27" y="26"/>
                  <a:pt x="27" y="26"/>
                  <a:pt x="27" y="26"/>
                </a:cubicBezTo>
                <a:cubicBezTo>
                  <a:pt x="27" y="27"/>
                  <a:pt x="27" y="27"/>
                  <a:pt x="27" y="26"/>
                </a:cubicBezTo>
                <a:cubicBezTo>
                  <a:pt x="27" y="26"/>
                  <a:pt x="27" y="26"/>
                  <a:pt x="27" y="26"/>
                </a:cubicBezTo>
                <a:cubicBezTo>
                  <a:pt x="27" y="26"/>
                  <a:pt x="27" y="26"/>
                  <a:pt x="27" y="26"/>
                </a:cubicBezTo>
                <a:close/>
                <a:moveTo>
                  <a:pt x="28" y="29"/>
                </a:moveTo>
                <a:cubicBezTo>
                  <a:pt x="28" y="29"/>
                  <a:pt x="28" y="29"/>
                  <a:pt x="28" y="29"/>
                </a:cubicBezTo>
                <a:cubicBezTo>
                  <a:pt x="28" y="29"/>
                  <a:pt x="28" y="29"/>
                  <a:pt x="28" y="29"/>
                </a:cubicBezTo>
                <a:cubicBezTo>
                  <a:pt x="28" y="29"/>
                  <a:pt x="28" y="29"/>
                  <a:pt x="28" y="29"/>
                </a:cubicBezTo>
                <a:cubicBezTo>
                  <a:pt x="28" y="29"/>
                  <a:pt x="28" y="29"/>
                  <a:pt x="28" y="29"/>
                </a:cubicBezTo>
                <a:cubicBezTo>
                  <a:pt x="28" y="29"/>
                  <a:pt x="28" y="29"/>
                  <a:pt x="28" y="29"/>
                </a:cubicBezTo>
                <a:cubicBezTo>
                  <a:pt x="28" y="29"/>
                  <a:pt x="28" y="29"/>
                  <a:pt x="28" y="29"/>
                </a:cubicBezTo>
                <a:cubicBezTo>
                  <a:pt x="28" y="29"/>
                  <a:pt x="28" y="29"/>
                  <a:pt x="28" y="29"/>
                </a:cubicBezTo>
                <a:close/>
                <a:moveTo>
                  <a:pt x="26" y="33"/>
                </a:moveTo>
                <a:cubicBezTo>
                  <a:pt x="26" y="33"/>
                  <a:pt x="26" y="33"/>
                  <a:pt x="26" y="33"/>
                </a:cubicBezTo>
                <a:cubicBezTo>
                  <a:pt x="26" y="33"/>
                  <a:pt x="26" y="33"/>
                  <a:pt x="26" y="33"/>
                </a:cubicBezTo>
                <a:cubicBezTo>
                  <a:pt x="26" y="33"/>
                  <a:pt x="26" y="33"/>
                  <a:pt x="26" y="33"/>
                </a:cubicBezTo>
                <a:cubicBezTo>
                  <a:pt x="26" y="33"/>
                  <a:pt x="26" y="33"/>
                  <a:pt x="26" y="33"/>
                </a:cubicBezTo>
                <a:cubicBezTo>
                  <a:pt x="26" y="33"/>
                  <a:pt x="26" y="33"/>
                  <a:pt x="26" y="33"/>
                </a:cubicBezTo>
                <a:cubicBezTo>
                  <a:pt x="26" y="33"/>
                  <a:pt x="26" y="33"/>
                  <a:pt x="26" y="33"/>
                </a:cubicBezTo>
                <a:cubicBezTo>
                  <a:pt x="26" y="33"/>
                  <a:pt x="26" y="33"/>
                  <a:pt x="26" y="33"/>
                </a:cubicBezTo>
                <a:cubicBezTo>
                  <a:pt x="26" y="33"/>
                  <a:pt x="26" y="33"/>
                  <a:pt x="26" y="33"/>
                </a:cubicBezTo>
                <a:close/>
                <a:moveTo>
                  <a:pt x="25" y="33"/>
                </a:moveTo>
                <a:cubicBezTo>
                  <a:pt x="25" y="33"/>
                  <a:pt x="25" y="33"/>
                  <a:pt x="25" y="33"/>
                </a:cubicBezTo>
                <a:cubicBezTo>
                  <a:pt x="25" y="33"/>
                  <a:pt x="25" y="33"/>
                  <a:pt x="25" y="33"/>
                </a:cubicBezTo>
                <a:cubicBezTo>
                  <a:pt x="25" y="33"/>
                  <a:pt x="25" y="33"/>
                  <a:pt x="25" y="33"/>
                </a:cubicBezTo>
                <a:cubicBezTo>
                  <a:pt x="25" y="33"/>
                  <a:pt x="25" y="33"/>
                  <a:pt x="25" y="33"/>
                </a:cubicBezTo>
                <a:cubicBezTo>
                  <a:pt x="25" y="33"/>
                  <a:pt x="25" y="33"/>
                  <a:pt x="25" y="33"/>
                </a:cubicBezTo>
                <a:cubicBezTo>
                  <a:pt x="25" y="33"/>
                  <a:pt x="25" y="33"/>
                  <a:pt x="25" y="33"/>
                </a:cubicBezTo>
                <a:cubicBezTo>
                  <a:pt x="25" y="33"/>
                  <a:pt x="25" y="33"/>
                  <a:pt x="25" y="33"/>
                </a:cubicBezTo>
                <a:cubicBezTo>
                  <a:pt x="25" y="33"/>
                  <a:pt x="25" y="33"/>
                  <a:pt x="25" y="33"/>
                </a:cubicBezTo>
                <a:cubicBezTo>
                  <a:pt x="25" y="33"/>
                  <a:pt x="25" y="33"/>
                  <a:pt x="25" y="33"/>
                </a:cubicBezTo>
                <a:close/>
                <a:moveTo>
                  <a:pt x="25" y="24"/>
                </a:moveTo>
                <a:cubicBezTo>
                  <a:pt x="25" y="24"/>
                  <a:pt x="25" y="24"/>
                  <a:pt x="25" y="24"/>
                </a:cubicBezTo>
                <a:cubicBezTo>
                  <a:pt x="25" y="24"/>
                  <a:pt x="25" y="24"/>
                  <a:pt x="25" y="24"/>
                </a:cubicBezTo>
                <a:cubicBezTo>
                  <a:pt x="25" y="24"/>
                  <a:pt x="25" y="24"/>
                  <a:pt x="25" y="24"/>
                </a:cubicBezTo>
                <a:cubicBezTo>
                  <a:pt x="25" y="24"/>
                  <a:pt x="25" y="24"/>
                  <a:pt x="25" y="24"/>
                </a:cubicBezTo>
                <a:cubicBezTo>
                  <a:pt x="25" y="24"/>
                  <a:pt x="25" y="24"/>
                  <a:pt x="25" y="24"/>
                </a:cubicBezTo>
                <a:close/>
                <a:moveTo>
                  <a:pt x="25" y="25"/>
                </a:moveTo>
                <a:cubicBezTo>
                  <a:pt x="25" y="25"/>
                  <a:pt x="25" y="25"/>
                  <a:pt x="25" y="25"/>
                </a:cubicBezTo>
                <a:cubicBezTo>
                  <a:pt x="25" y="25"/>
                  <a:pt x="25" y="25"/>
                  <a:pt x="25" y="25"/>
                </a:cubicBezTo>
                <a:cubicBezTo>
                  <a:pt x="25" y="25"/>
                  <a:pt x="25" y="25"/>
                  <a:pt x="25" y="25"/>
                </a:cubicBezTo>
                <a:cubicBezTo>
                  <a:pt x="25" y="25"/>
                  <a:pt x="25" y="25"/>
                  <a:pt x="25" y="25"/>
                </a:cubicBezTo>
                <a:cubicBezTo>
                  <a:pt x="25" y="25"/>
                  <a:pt x="25" y="25"/>
                  <a:pt x="25" y="25"/>
                </a:cubicBezTo>
                <a:close/>
                <a:moveTo>
                  <a:pt x="26" y="32"/>
                </a:moveTo>
                <a:cubicBezTo>
                  <a:pt x="26" y="32"/>
                  <a:pt x="26" y="32"/>
                  <a:pt x="26" y="32"/>
                </a:cubicBezTo>
                <a:cubicBezTo>
                  <a:pt x="26" y="32"/>
                  <a:pt x="26" y="32"/>
                  <a:pt x="26" y="32"/>
                </a:cubicBezTo>
                <a:cubicBezTo>
                  <a:pt x="26" y="32"/>
                  <a:pt x="26" y="32"/>
                  <a:pt x="26" y="32"/>
                </a:cubicBezTo>
                <a:cubicBezTo>
                  <a:pt x="26" y="32"/>
                  <a:pt x="26" y="32"/>
                  <a:pt x="26" y="32"/>
                </a:cubicBezTo>
                <a:cubicBezTo>
                  <a:pt x="26" y="32"/>
                  <a:pt x="26" y="32"/>
                  <a:pt x="26" y="32"/>
                </a:cubicBezTo>
                <a:cubicBezTo>
                  <a:pt x="25" y="32"/>
                  <a:pt x="26" y="32"/>
                  <a:pt x="26" y="32"/>
                </a:cubicBezTo>
                <a:cubicBezTo>
                  <a:pt x="26" y="32"/>
                  <a:pt x="26" y="32"/>
                  <a:pt x="26" y="32"/>
                </a:cubicBezTo>
                <a:close/>
                <a:moveTo>
                  <a:pt x="26" y="45"/>
                </a:moveTo>
                <a:cubicBezTo>
                  <a:pt x="26" y="45"/>
                  <a:pt x="26" y="45"/>
                  <a:pt x="26" y="45"/>
                </a:cubicBezTo>
                <a:cubicBezTo>
                  <a:pt x="26" y="45"/>
                  <a:pt x="26" y="45"/>
                  <a:pt x="26" y="45"/>
                </a:cubicBezTo>
                <a:cubicBezTo>
                  <a:pt x="26" y="45"/>
                  <a:pt x="26" y="45"/>
                  <a:pt x="26" y="45"/>
                </a:cubicBezTo>
                <a:cubicBezTo>
                  <a:pt x="26" y="45"/>
                  <a:pt x="26" y="45"/>
                  <a:pt x="26" y="45"/>
                </a:cubicBezTo>
                <a:cubicBezTo>
                  <a:pt x="26" y="45"/>
                  <a:pt x="26" y="45"/>
                  <a:pt x="26" y="45"/>
                </a:cubicBezTo>
                <a:cubicBezTo>
                  <a:pt x="26" y="45"/>
                  <a:pt x="26" y="45"/>
                  <a:pt x="26" y="45"/>
                </a:cubicBezTo>
                <a:cubicBezTo>
                  <a:pt x="26" y="45"/>
                  <a:pt x="26" y="45"/>
                  <a:pt x="26" y="45"/>
                </a:cubicBezTo>
                <a:cubicBezTo>
                  <a:pt x="26" y="45"/>
                  <a:pt x="26" y="45"/>
                  <a:pt x="26" y="45"/>
                </a:cubicBezTo>
                <a:cubicBezTo>
                  <a:pt x="26" y="45"/>
                  <a:pt x="26" y="45"/>
                  <a:pt x="26" y="45"/>
                </a:cubicBezTo>
                <a:cubicBezTo>
                  <a:pt x="26" y="45"/>
                  <a:pt x="26" y="45"/>
                  <a:pt x="26" y="45"/>
                </a:cubicBezTo>
                <a:cubicBezTo>
                  <a:pt x="26" y="45"/>
                  <a:pt x="26" y="45"/>
                  <a:pt x="26" y="45"/>
                </a:cubicBezTo>
                <a:cubicBezTo>
                  <a:pt x="26" y="45"/>
                  <a:pt x="26" y="45"/>
                  <a:pt x="26" y="45"/>
                </a:cubicBezTo>
                <a:cubicBezTo>
                  <a:pt x="26" y="45"/>
                  <a:pt x="26" y="45"/>
                  <a:pt x="26" y="45"/>
                </a:cubicBezTo>
                <a:cubicBezTo>
                  <a:pt x="26" y="45"/>
                  <a:pt x="26" y="45"/>
                  <a:pt x="26" y="45"/>
                </a:cubicBezTo>
                <a:cubicBezTo>
                  <a:pt x="26" y="45"/>
                  <a:pt x="26" y="45"/>
                  <a:pt x="26" y="45"/>
                </a:cubicBezTo>
                <a:close/>
                <a:moveTo>
                  <a:pt x="25" y="24"/>
                </a:moveTo>
                <a:cubicBezTo>
                  <a:pt x="25" y="24"/>
                  <a:pt x="25" y="24"/>
                  <a:pt x="25" y="24"/>
                </a:cubicBezTo>
                <a:cubicBezTo>
                  <a:pt x="25" y="24"/>
                  <a:pt x="25" y="24"/>
                  <a:pt x="25" y="24"/>
                </a:cubicBezTo>
                <a:cubicBezTo>
                  <a:pt x="25" y="24"/>
                  <a:pt x="25" y="24"/>
                  <a:pt x="25" y="24"/>
                </a:cubicBezTo>
                <a:cubicBezTo>
                  <a:pt x="25" y="24"/>
                  <a:pt x="25" y="24"/>
                  <a:pt x="25" y="24"/>
                </a:cubicBezTo>
                <a:cubicBezTo>
                  <a:pt x="25" y="24"/>
                  <a:pt x="25" y="24"/>
                  <a:pt x="25" y="24"/>
                </a:cubicBezTo>
                <a:cubicBezTo>
                  <a:pt x="25" y="24"/>
                  <a:pt x="25" y="24"/>
                  <a:pt x="25" y="24"/>
                </a:cubicBezTo>
                <a:cubicBezTo>
                  <a:pt x="25" y="24"/>
                  <a:pt x="25" y="24"/>
                  <a:pt x="25" y="24"/>
                </a:cubicBezTo>
                <a:cubicBezTo>
                  <a:pt x="25" y="24"/>
                  <a:pt x="25" y="24"/>
                  <a:pt x="25" y="24"/>
                </a:cubicBezTo>
                <a:close/>
                <a:moveTo>
                  <a:pt x="28" y="29"/>
                </a:moveTo>
                <a:cubicBezTo>
                  <a:pt x="28" y="29"/>
                  <a:pt x="28" y="29"/>
                  <a:pt x="28" y="29"/>
                </a:cubicBezTo>
                <a:cubicBezTo>
                  <a:pt x="28" y="29"/>
                  <a:pt x="28" y="29"/>
                  <a:pt x="28" y="29"/>
                </a:cubicBezTo>
                <a:cubicBezTo>
                  <a:pt x="28" y="29"/>
                  <a:pt x="28" y="29"/>
                  <a:pt x="28" y="29"/>
                </a:cubicBezTo>
                <a:cubicBezTo>
                  <a:pt x="28" y="29"/>
                  <a:pt x="28" y="29"/>
                  <a:pt x="28" y="29"/>
                </a:cubicBezTo>
                <a:cubicBezTo>
                  <a:pt x="28" y="29"/>
                  <a:pt x="28" y="29"/>
                  <a:pt x="28" y="29"/>
                </a:cubicBezTo>
                <a:cubicBezTo>
                  <a:pt x="28" y="29"/>
                  <a:pt x="28" y="29"/>
                  <a:pt x="28" y="29"/>
                </a:cubicBezTo>
                <a:cubicBezTo>
                  <a:pt x="28" y="29"/>
                  <a:pt x="28" y="29"/>
                  <a:pt x="28" y="29"/>
                </a:cubicBezTo>
                <a:close/>
                <a:moveTo>
                  <a:pt x="25" y="33"/>
                </a:moveTo>
                <a:cubicBezTo>
                  <a:pt x="25" y="33"/>
                  <a:pt x="25" y="33"/>
                  <a:pt x="25" y="33"/>
                </a:cubicBezTo>
                <a:cubicBezTo>
                  <a:pt x="25" y="33"/>
                  <a:pt x="25" y="33"/>
                  <a:pt x="25" y="33"/>
                </a:cubicBezTo>
                <a:cubicBezTo>
                  <a:pt x="25" y="33"/>
                  <a:pt x="25" y="33"/>
                  <a:pt x="25" y="33"/>
                </a:cubicBezTo>
                <a:cubicBezTo>
                  <a:pt x="25" y="33"/>
                  <a:pt x="25" y="33"/>
                  <a:pt x="25" y="33"/>
                </a:cubicBezTo>
                <a:cubicBezTo>
                  <a:pt x="25" y="33"/>
                  <a:pt x="25" y="33"/>
                  <a:pt x="25" y="33"/>
                </a:cubicBezTo>
                <a:cubicBezTo>
                  <a:pt x="25" y="33"/>
                  <a:pt x="25" y="33"/>
                  <a:pt x="25" y="33"/>
                </a:cubicBezTo>
                <a:cubicBezTo>
                  <a:pt x="25" y="33"/>
                  <a:pt x="25" y="33"/>
                  <a:pt x="25" y="33"/>
                </a:cubicBezTo>
                <a:cubicBezTo>
                  <a:pt x="25" y="33"/>
                  <a:pt x="25" y="33"/>
                  <a:pt x="25" y="33"/>
                </a:cubicBezTo>
                <a:cubicBezTo>
                  <a:pt x="25" y="33"/>
                  <a:pt x="25" y="33"/>
                  <a:pt x="25" y="33"/>
                </a:cubicBezTo>
                <a:cubicBezTo>
                  <a:pt x="25" y="33"/>
                  <a:pt x="25" y="33"/>
                  <a:pt x="25" y="33"/>
                </a:cubicBezTo>
                <a:cubicBezTo>
                  <a:pt x="25" y="33"/>
                  <a:pt x="25" y="33"/>
                  <a:pt x="25" y="33"/>
                </a:cubicBezTo>
                <a:cubicBezTo>
                  <a:pt x="25" y="33"/>
                  <a:pt x="25" y="33"/>
                  <a:pt x="25" y="33"/>
                </a:cubicBezTo>
                <a:cubicBezTo>
                  <a:pt x="25" y="33"/>
                  <a:pt x="25" y="33"/>
                  <a:pt x="25" y="33"/>
                </a:cubicBezTo>
                <a:cubicBezTo>
                  <a:pt x="25" y="33"/>
                  <a:pt x="25" y="33"/>
                  <a:pt x="25" y="33"/>
                </a:cubicBezTo>
                <a:cubicBezTo>
                  <a:pt x="25" y="33"/>
                  <a:pt x="25" y="33"/>
                  <a:pt x="25" y="33"/>
                </a:cubicBezTo>
                <a:cubicBezTo>
                  <a:pt x="25" y="33"/>
                  <a:pt x="25" y="33"/>
                  <a:pt x="25" y="33"/>
                </a:cubicBezTo>
                <a:cubicBezTo>
                  <a:pt x="25" y="33"/>
                  <a:pt x="25" y="33"/>
                  <a:pt x="25" y="33"/>
                </a:cubicBezTo>
                <a:cubicBezTo>
                  <a:pt x="25" y="33"/>
                  <a:pt x="25" y="33"/>
                  <a:pt x="25" y="33"/>
                </a:cubicBezTo>
                <a:cubicBezTo>
                  <a:pt x="25" y="33"/>
                  <a:pt x="25" y="33"/>
                  <a:pt x="25" y="33"/>
                </a:cubicBezTo>
                <a:cubicBezTo>
                  <a:pt x="25" y="33"/>
                  <a:pt x="25" y="33"/>
                  <a:pt x="25" y="33"/>
                </a:cubicBezTo>
                <a:cubicBezTo>
                  <a:pt x="25" y="33"/>
                  <a:pt x="25" y="33"/>
                  <a:pt x="25" y="33"/>
                </a:cubicBezTo>
                <a:cubicBezTo>
                  <a:pt x="25" y="33"/>
                  <a:pt x="25" y="33"/>
                  <a:pt x="25" y="33"/>
                </a:cubicBezTo>
                <a:cubicBezTo>
                  <a:pt x="25" y="33"/>
                  <a:pt x="25" y="33"/>
                  <a:pt x="25" y="33"/>
                </a:cubicBezTo>
                <a:cubicBezTo>
                  <a:pt x="25" y="33"/>
                  <a:pt x="25" y="33"/>
                  <a:pt x="25" y="33"/>
                </a:cubicBezTo>
                <a:close/>
                <a:moveTo>
                  <a:pt x="25" y="32"/>
                </a:moveTo>
                <a:cubicBezTo>
                  <a:pt x="25" y="32"/>
                  <a:pt x="25" y="32"/>
                  <a:pt x="25" y="32"/>
                </a:cubicBezTo>
                <a:cubicBezTo>
                  <a:pt x="26" y="32"/>
                  <a:pt x="26" y="32"/>
                  <a:pt x="26" y="32"/>
                </a:cubicBezTo>
                <a:cubicBezTo>
                  <a:pt x="26" y="32"/>
                  <a:pt x="26" y="32"/>
                  <a:pt x="26" y="32"/>
                </a:cubicBezTo>
                <a:cubicBezTo>
                  <a:pt x="26" y="32"/>
                  <a:pt x="26" y="32"/>
                  <a:pt x="26" y="32"/>
                </a:cubicBezTo>
                <a:cubicBezTo>
                  <a:pt x="26" y="32"/>
                  <a:pt x="26" y="32"/>
                  <a:pt x="26" y="32"/>
                </a:cubicBezTo>
                <a:cubicBezTo>
                  <a:pt x="25" y="32"/>
                  <a:pt x="25" y="32"/>
                  <a:pt x="25" y="32"/>
                </a:cubicBezTo>
                <a:cubicBezTo>
                  <a:pt x="25" y="32"/>
                  <a:pt x="25" y="32"/>
                  <a:pt x="25" y="32"/>
                </a:cubicBezTo>
                <a:cubicBezTo>
                  <a:pt x="25" y="32"/>
                  <a:pt x="25" y="32"/>
                  <a:pt x="25" y="32"/>
                </a:cubicBezTo>
                <a:cubicBezTo>
                  <a:pt x="25" y="32"/>
                  <a:pt x="25" y="32"/>
                  <a:pt x="25" y="32"/>
                </a:cubicBezTo>
                <a:close/>
                <a:moveTo>
                  <a:pt x="32" y="42"/>
                </a:moveTo>
                <a:cubicBezTo>
                  <a:pt x="32" y="42"/>
                  <a:pt x="32" y="42"/>
                  <a:pt x="32" y="42"/>
                </a:cubicBezTo>
                <a:cubicBezTo>
                  <a:pt x="32" y="42"/>
                  <a:pt x="32" y="42"/>
                  <a:pt x="32" y="42"/>
                </a:cubicBezTo>
                <a:cubicBezTo>
                  <a:pt x="32" y="42"/>
                  <a:pt x="32" y="42"/>
                  <a:pt x="32" y="42"/>
                </a:cubicBezTo>
                <a:cubicBezTo>
                  <a:pt x="32" y="42"/>
                  <a:pt x="32" y="42"/>
                  <a:pt x="32" y="42"/>
                </a:cubicBezTo>
                <a:cubicBezTo>
                  <a:pt x="32" y="42"/>
                  <a:pt x="32" y="42"/>
                  <a:pt x="32" y="42"/>
                </a:cubicBezTo>
                <a:cubicBezTo>
                  <a:pt x="32" y="42"/>
                  <a:pt x="32" y="42"/>
                  <a:pt x="32" y="42"/>
                </a:cubicBezTo>
                <a:close/>
                <a:moveTo>
                  <a:pt x="32" y="42"/>
                </a:moveTo>
                <a:cubicBezTo>
                  <a:pt x="32" y="42"/>
                  <a:pt x="32" y="42"/>
                  <a:pt x="32" y="42"/>
                </a:cubicBezTo>
                <a:cubicBezTo>
                  <a:pt x="32" y="42"/>
                  <a:pt x="32" y="42"/>
                  <a:pt x="32" y="42"/>
                </a:cubicBezTo>
                <a:cubicBezTo>
                  <a:pt x="32" y="42"/>
                  <a:pt x="32" y="42"/>
                  <a:pt x="32" y="42"/>
                </a:cubicBezTo>
                <a:cubicBezTo>
                  <a:pt x="32" y="42"/>
                  <a:pt x="32" y="42"/>
                  <a:pt x="32" y="42"/>
                </a:cubicBezTo>
                <a:cubicBezTo>
                  <a:pt x="32" y="42"/>
                  <a:pt x="32" y="42"/>
                  <a:pt x="32" y="42"/>
                </a:cubicBezTo>
                <a:cubicBezTo>
                  <a:pt x="32" y="42"/>
                  <a:pt x="32" y="42"/>
                  <a:pt x="32" y="42"/>
                </a:cubicBezTo>
                <a:cubicBezTo>
                  <a:pt x="32" y="42"/>
                  <a:pt x="32" y="42"/>
                  <a:pt x="32" y="42"/>
                </a:cubicBezTo>
                <a:cubicBezTo>
                  <a:pt x="32" y="42"/>
                  <a:pt x="32" y="42"/>
                  <a:pt x="32" y="42"/>
                </a:cubicBezTo>
                <a:cubicBezTo>
                  <a:pt x="32" y="42"/>
                  <a:pt x="32" y="42"/>
                  <a:pt x="32" y="42"/>
                </a:cubicBezTo>
                <a:cubicBezTo>
                  <a:pt x="32" y="42"/>
                  <a:pt x="32" y="42"/>
                  <a:pt x="32" y="42"/>
                </a:cubicBezTo>
                <a:close/>
                <a:moveTo>
                  <a:pt x="32" y="42"/>
                </a:moveTo>
                <a:cubicBezTo>
                  <a:pt x="32" y="42"/>
                  <a:pt x="32" y="42"/>
                  <a:pt x="32" y="42"/>
                </a:cubicBezTo>
                <a:cubicBezTo>
                  <a:pt x="32" y="42"/>
                  <a:pt x="32" y="42"/>
                  <a:pt x="32" y="42"/>
                </a:cubicBezTo>
                <a:cubicBezTo>
                  <a:pt x="32" y="42"/>
                  <a:pt x="32" y="42"/>
                  <a:pt x="32" y="42"/>
                </a:cubicBezTo>
                <a:cubicBezTo>
                  <a:pt x="32" y="42"/>
                  <a:pt x="32" y="42"/>
                  <a:pt x="32" y="42"/>
                </a:cubicBezTo>
                <a:cubicBezTo>
                  <a:pt x="32" y="42"/>
                  <a:pt x="32" y="42"/>
                  <a:pt x="32" y="42"/>
                </a:cubicBezTo>
                <a:cubicBezTo>
                  <a:pt x="32" y="42"/>
                  <a:pt x="32" y="42"/>
                  <a:pt x="32" y="42"/>
                </a:cubicBezTo>
                <a:cubicBezTo>
                  <a:pt x="32" y="42"/>
                  <a:pt x="32" y="42"/>
                  <a:pt x="32" y="42"/>
                </a:cubicBezTo>
                <a:cubicBezTo>
                  <a:pt x="32" y="42"/>
                  <a:pt x="32" y="42"/>
                  <a:pt x="32" y="42"/>
                </a:cubicBezTo>
                <a:close/>
                <a:moveTo>
                  <a:pt x="32" y="42"/>
                </a:moveTo>
                <a:cubicBezTo>
                  <a:pt x="32" y="42"/>
                  <a:pt x="32" y="42"/>
                  <a:pt x="32" y="42"/>
                </a:cubicBezTo>
                <a:cubicBezTo>
                  <a:pt x="32" y="42"/>
                  <a:pt x="32" y="42"/>
                  <a:pt x="32" y="42"/>
                </a:cubicBezTo>
                <a:cubicBezTo>
                  <a:pt x="32" y="42"/>
                  <a:pt x="32" y="42"/>
                  <a:pt x="32" y="42"/>
                </a:cubicBezTo>
                <a:cubicBezTo>
                  <a:pt x="32" y="42"/>
                  <a:pt x="32" y="42"/>
                  <a:pt x="32" y="42"/>
                </a:cubicBezTo>
                <a:cubicBezTo>
                  <a:pt x="32" y="42"/>
                  <a:pt x="32" y="42"/>
                  <a:pt x="32" y="42"/>
                </a:cubicBezTo>
                <a:cubicBezTo>
                  <a:pt x="32" y="42"/>
                  <a:pt x="32" y="42"/>
                  <a:pt x="32" y="42"/>
                </a:cubicBezTo>
                <a:cubicBezTo>
                  <a:pt x="32" y="42"/>
                  <a:pt x="32" y="42"/>
                  <a:pt x="32" y="42"/>
                </a:cubicBezTo>
                <a:close/>
                <a:moveTo>
                  <a:pt x="24" y="23"/>
                </a:moveTo>
                <a:cubicBezTo>
                  <a:pt x="24" y="23"/>
                  <a:pt x="24" y="23"/>
                  <a:pt x="24" y="23"/>
                </a:cubicBezTo>
                <a:cubicBezTo>
                  <a:pt x="24" y="23"/>
                  <a:pt x="24" y="23"/>
                  <a:pt x="24" y="23"/>
                </a:cubicBezTo>
                <a:cubicBezTo>
                  <a:pt x="24" y="23"/>
                  <a:pt x="24" y="23"/>
                  <a:pt x="24" y="23"/>
                </a:cubicBezTo>
                <a:cubicBezTo>
                  <a:pt x="24" y="23"/>
                  <a:pt x="24" y="24"/>
                  <a:pt x="24" y="24"/>
                </a:cubicBezTo>
                <a:cubicBezTo>
                  <a:pt x="24" y="24"/>
                  <a:pt x="24" y="24"/>
                  <a:pt x="24" y="24"/>
                </a:cubicBezTo>
                <a:cubicBezTo>
                  <a:pt x="24" y="24"/>
                  <a:pt x="24" y="24"/>
                  <a:pt x="24" y="24"/>
                </a:cubicBezTo>
                <a:cubicBezTo>
                  <a:pt x="24" y="24"/>
                  <a:pt x="24" y="24"/>
                  <a:pt x="24" y="23"/>
                </a:cubicBezTo>
                <a:cubicBezTo>
                  <a:pt x="24" y="23"/>
                  <a:pt x="24" y="23"/>
                  <a:pt x="24" y="23"/>
                </a:cubicBezTo>
                <a:cubicBezTo>
                  <a:pt x="24" y="23"/>
                  <a:pt x="24" y="23"/>
                  <a:pt x="24" y="23"/>
                </a:cubicBezTo>
                <a:cubicBezTo>
                  <a:pt x="24" y="23"/>
                  <a:pt x="24" y="23"/>
                  <a:pt x="24" y="23"/>
                </a:cubicBezTo>
                <a:cubicBezTo>
                  <a:pt x="24" y="23"/>
                  <a:pt x="24" y="23"/>
                  <a:pt x="24" y="23"/>
                </a:cubicBezTo>
                <a:close/>
                <a:moveTo>
                  <a:pt x="60" y="44"/>
                </a:moveTo>
                <a:cubicBezTo>
                  <a:pt x="60" y="44"/>
                  <a:pt x="60" y="44"/>
                  <a:pt x="60" y="44"/>
                </a:cubicBezTo>
                <a:cubicBezTo>
                  <a:pt x="60" y="44"/>
                  <a:pt x="60" y="44"/>
                  <a:pt x="60" y="44"/>
                </a:cubicBezTo>
                <a:cubicBezTo>
                  <a:pt x="60" y="44"/>
                  <a:pt x="60" y="44"/>
                  <a:pt x="60" y="44"/>
                </a:cubicBezTo>
                <a:cubicBezTo>
                  <a:pt x="60" y="44"/>
                  <a:pt x="60" y="44"/>
                  <a:pt x="60" y="44"/>
                </a:cubicBezTo>
                <a:cubicBezTo>
                  <a:pt x="60" y="44"/>
                  <a:pt x="60" y="44"/>
                  <a:pt x="60" y="44"/>
                </a:cubicBezTo>
                <a:cubicBezTo>
                  <a:pt x="60" y="44"/>
                  <a:pt x="60" y="44"/>
                  <a:pt x="60" y="44"/>
                </a:cubicBezTo>
                <a:close/>
                <a:moveTo>
                  <a:pt x="60" y="43"/>
                </a:moveTo>
                <a:cubicBezTo>
                  <a:pt x="60" y="43"/>
                  <a:pt x="60" y="43"/>
                  <a:pt x="60" y="43"/>
                </a:cubicBezTo>
                <a:cubicBezTo>
                  <a:pt x="60" y="43"/>
                  <a:pt x="60" y="43"/>
                  <a:pt x="60" y="43"/>
                </a:cubicBezTo>
                <a:cubicBezTo>
                  <a:pt x="60" y="43"/>
                  <a:pt x="60" y="43"/>
                  <a:pt x="60" y="43"/>
                </a:cubicBezTo>
                <a:cubicBezTo>
                  <a:pt x="60" y="43"/>
                  <a:pt x="60" y="43"/>
                  <a:pt x="60" y="43"/>
                </a:cubicBezTo>
                <a:cubicBezTo>
                  <a:pt x="60" y="43"/>
                  <a:pt x="60" y="43"/>
                  <a:pt x="60" y="43"/>
                </a:cubicBezTo>
                <a:cubicBezTo>
                  <a:pt x="60" y="43"/>
                  <a:pt x="60" y="43"/>
                  <a:pt x="60" y="43"/>
                </a:cubicBezTo>
                <a:cubicBezTo>
                  <a:pt x="60" y="43"/>
                  <a:pt x="60" y="43"/>
                  <a:pt x="60" y="43"/>
                </a:cubicBezTo>
                <a:cubicBezTo>
                  <a:pt x="60" y="43"/>
                  <a:pt x="60" y="43"/>
                  <a:pt x="60" y="43"/>
                </a:cubicBezTo>
                <a:cubicBezTo>
                  <a:pt x="60" y="43"/>
                  <a:pt x="60" y="43"/>
                  <a:pt x="60" y="43"/>
                </a:cubicBezTo>
                <a:cubicBezTo>
                  <a:pt x="60" y="43"/>
                  <a:pt x="60" y="43"/>
                  <a:pt x="60" y="43"/>
                </a:cubicBezTo>
                <a:cubicBezTo>
                  <a:pt x="60" y="43"/>
                  <a:pt x="60" y="43"/>
                  <a:pt x="60" y="43"/>
                </a:cubicBezTo>
                <a:cubicBezTo>
                  <a:pt x="60" y="43"/>
                  <a:pt x="60" y="43"/>
                  <a:pt x="60" y="43"/>
                </a:cubicBezTo>
                <a:cubicBezTo>
                  <a:pt x="60" y="43"/>
                  <a:pt x="60" y="43"/>
                  <a:pt x="60" y="43"/>
                </a:cubicBezTo>
                <a:cubicBezTo>
                  <a:pt x="60" y="43"/>
                  <a:pt x="60" y="43"/>
                  <a:pt x="60" y="43"/>
                </a:cubicBezTo>
                <a:cubicBezTo>
                  <a:pt x="60" y="42"/>
                  <a:pt x="60" y="42"/>
                  <a:pt x="60" y="43"/>
                </a:cubicBezTo>
                <a:cubicBezTo>
                  <a:pt x="60" y="43"/>
                  <a:pt x="60" y="43"/>
                  <a:pt x="60" y="43"/>
                </a:cubicBezTo>
                <a:cubicBezTo>
                  <a:pt x="60" y="43"/>
                  <a:pt x="60" y="43"/>
                  <a:pt x="60" y="43"/>
                </a:cubicBezTo>
                <a:cubicBezTo>
                  <a:pt x="60" y="43"/>
                  <a:pt x="60" y="43"/>
                  <a:pt x="60" y="43"/>
                </a:cubicBezTo>
                <a:cubicBezTo>
                  <a:pt x="60" y="43"/>
                  <a:pt x="60" y="43"/>
                  <a:pt x="60" y="43"/>
                </a:cubicBezTo>
                <a:cubicBezTo>
                  <a:pt x="60" y="43"/>
                  <a:pt x="60" y="43"/>
                  <a:pt x="60" y="43"/>
                </a:cubicBezTo>
                <a:cubicBezTo>
                  <a:pt x="60" y="43"/>
                  <a:pt x="60" y="43"/>
                  <a:pt x="60" y="43"/>
                </a:cubicBezTo>
                <a:cubicBezTo>
                  <a:pt x="60" y="43"/>
                  <a:pt x="60" y="43"/>
                  <a:pt x="60" y="43"/>
                </a:cubicBezTo>
                <a:cubicBezTo>
                  <a:pt x="60" y="43"/>
                  <a:pt x="60" y="43"/>
                  <a:pt x="60" y="43"/>
                </a:cubicBezTo>
                <a:cubicBezTo>
                  <a:pt x="60" y="43"/>
                  <a:pt x="60" y="43"/>
                  <a:pt x="60" y="43"/>
                </a:cubicBezTo>
                <a:close/>
                <a:moveTo>
                  <a:pt x="32" y="42"/>
                </a:moveTo>
                <a:cubicBezTo>
                  <a:pt x="32" y="42"/>
                  <a:pt x="32" y="42"/>
                  <a:pt x="32" y="42"/>
                </a:cubicBezTo>
                <a:cubicBezTo>
                  <a:pt x="32" y="42"/>
                  <a:pt x="32" y="42"/>
                  <a:pt x="32" y="42"/>
                </a:cubicBezTo>
                <a:cubicBezTo>
                  <a:pt x="32" y="42"/>
                  <a:pt x="32" y="42"/>
                  <a:pt x="32" y="42"/>
                </a:cubicBezTo>
                <a:cubicBezTo>
                  <a:pt x="32" y="42"/>
                  <a:pt x="32" y="42"/>
                  <a:pt x="32" y="42"/>
                </a:cubicBezTo>
                <a:cubicBezTo>
                  <a:pt x="32" y="42"/>
                  <a:pt x="32" y="42"/>
                  <a:pt x="32" y="42"/>
                </a:cubicBezTo>
                <a:cubicBezTo>
                  <a:pt x="32" y="42"/>
                  <a:pt x="32" y="42"/>
                  <a:pt x="32" y="42"/>
                </a:cubicBezTo>
                <a:cubicBezTo>
                  <a:pt x="32" y="42"/>
                  <a:pt x="32" y="42"/>
                  <a:pt x="32" y="42"/>
                </a:cubicBezTo>
                <a:cubicBezTo>
                  <a:pt x="32" y="42"/>
                  <a:pt x="32" y="42"/>
                  <a:pt x="32" y="42"/>
                </a:cubicBezTo>
                <a:cubicBezTo>
                  <a:pt x="32" y="42"/>
                  <a:pt x="32" y="42"/>
                  <a:pt x="32" y="42"/>
                </a:cubicBezTo>
                <a:close/>
                <a:moveTo>
                  <a:pt x="32" y="42"/>
                </a:moveTo>
                <a:cubicBezTo>
                  <a:pt x="32" y="42"/>
                  <a:pt x="32" y="42"/>
                  <a:pt x="32" y="42"/>
                </a:cubicBezTo>
                <a:cubicBezTo>
                  <a:pt x="32" y="42"/>
                  <a:pt x="32" y="42"/>
                  <a:pt x="32" y="42"/>
                </a:cubicBezTo>
                <a:cubicBezTo>
                  <a:pt x="32" y="42"/>
                  <a:pt x="32" y="42"/>
                  <a:pt x="32" y="42"/>
                </a:cubicBezTo>
                <a:cubicBezTo>
                  <a:pt x="32" y="42"/>
                  <a:pt x="32" y="42"/>
                  <a:pt x="32" y="42"/>
                </a:cubicBezTo>
                <a:cubicBezTo>
                  <a:pt x="32" y="42"/>
                  <a:pt x="32" y="42"/>
                  <a:pt x="32" y="42"/>
                </a:cubicBezTo>
                <a:cubicBezTo>
                  <a:pt x="32" y="42"/>
                  <a:pt x="32" y="42"/>
                  <a:pt x="32" y="42"/>
                </a:cubicBezTo>
                <a:cubicBezTo>
                  <a:pt x="32" y="42"/>
                  <a:pt x="32" y="42"/>
                  <a:pt x="32" y="42"/>
                </a:cubicBezTo>
                <a:close/>
                <a:moveTo>
                  <a:pt x="60" y="44"/>
                </a:moveTo>
                <a:cubicBezTo>
                  <a:pt x="60" y="44"/>
                  <a:pt x="60" y="44"/>
                  <a:pt x="60" y="44"/>
                </a:cubicBezTo>
                <a:cubicBezTo>
                  <a:pt x="60" y="44"/>
                  <a:pt x="60" y="44"/>
                  <a:pt x="60" y="44"/>
                </a:cubicBezTo>
                <a:cubicBezTo>
                  <a:pt x="60" y="44"/>
                  <a:pt x="60" y="44"/>
                  <a:pt x="60" y="44"/>
                </a:cubicBezTo>
                <a:cubicBezTo>
                  <a:pt x="60" y="44"/>
                  <a:pt x="60" y="44"/>
                  <a:pt x="60" y="44"/>
                </a:cubicBezTo>
                <a:cubicBezTo>
                  <a:pt x="60" y="44"/>
                  <a:pt x="60" y="44"/>
                  <a:pt x="60" y="44"/>
                </a:cubicBezTo>
                <a:cubicBezTo>
                  <a:pt x="60" y="44"/>
                  <a:pt x="60" y="44"/>
                  <a:pt x="60" y="44"/>
                </a:cubicBezTo>
                <a:cubicBezTo>
                  <a:pt x="60" y="44"/>
                  <a:pt x="60" y="44"/>
                  <a:pt x="60" y="44"/>
                </a:cubicBezTo>
                <a:cubicBezTo>
                  <a:pt x="60" y="44"/>
                  <a:pt x="60" y="44"/>
                  <a:pt x="60" y="44"/>
                </a:cubicBezTo>
                <a:cubicBezTo>
                  <a:pt x="60" y="44"/>
                  <a:pt x="60" y="44"/>
                  <a:pt x="60" y="44"/>
                </a:cubicBezTo>
                <a:cubicBezTo>
                  <a:pt x="60" y="44"/>
                  <a:pt x="60" y="44"/>
                  <a:pt x="60" y="44"/>
                </a:cubicBezTo>
                <a:cubicBezTo>
                  <a:pt x="60" y="44"/>
                  <a:pt x="60" y="44"/>
                  <a:pt x="60" y="44"/>
                </a:cubicBezTo>
                <a:close/>
                <a:moveTo>
                  <a:pt x="31" y="36"/>
                </a:moveTo>
                <a:cubicBezTo>
                  <a:pt x="31" y="36"/>
                  <a:pt x="31" y="36"/>
                  <a:pt x="31" y="36"/>
                </a:cubicBezTo>
                <a:cubicBezTo>
                  <a:pt x="31" y="36"/>
                  <a:pt x="31" y="36"/>
                  <a:pt x="31" y="36"/>
                </a:cubicBezTo>
                <a:cubicBezTo>
                  <a:pt x="31" y="36"/>
                  <a:pt x="31" y="36"/>
                  <a:pt x="31" y="36"/>
                </a:cubicBezTo>
                <a:cubicBezTo>
                  <a:pt x="31" y="36"/>
                  <a:pt x="31" y="36"/>
                  <a:pt x="31" y="36"/>
                </a:cubicBezTo>
                <a:cubicBezTo>
                  <a:pt x="31" y="36"/>
                  <a:pt x="31" y="36"/>
                  <a:pt x="31" y="36"/>
                </a:cubicBezTo>
                <a:cubicBezTo>
                  <a:pt x="31" y="36"/>
                  <a:pt x="31" y="36"/>
                  <a:pt x="31" y="36"/>
                </a:cubicBezTo>
                <a:cubicBezTo>
                  <a:pt x="31" y="36"/>
                  <a:pt x="31" y="36"/>
                  <a:pt x="31" y="36"/>
                </a:cubicBezTo>
                <a:cubicBezTo>
                  <a:pt x="31" y="36"/>
                  <a:pt x="31" y="36"/>
                  <a:pt x="31" y="36"/>
                </a:cubicBezTo>
                <a:cubicBezTo>
                  <a:pt x="31" y="36"/>
                  <a:pt x="31" y="36"/>
                  <a:pt x="31" y="36"/>
                </a:cubicBezTo>
                <a:close/>
                <a:moveTo>
                  <a:pt x="28" y="29"/>
                </a:moveTo>
                <a:cubicBezTo>
                  <a:pt x="28" y="29"/>
                  <a:pt x="28" y="29"/>
                  <a:pt x="28" y="29"/>
                </a:cubicBezTo>
                <a:cubicBezTo>
                  <a:pt x="28" y="29"/>
                  <a:pt x="28" y="29"/>
                  <a:pt x="28" y="29"/>
                </a:cubicBezTo>
                <a:cubicBezTo>
                  <a:pt x="28" y="29"/>
                  <a:pt x="28" y="29"/>
                  <a:pt x="28" y="29"/>
                </a:cubicBezTo>
                <a:cubicBezTo>
                  <a:pt x="28" y="29"/>
                  <a:pt x="28" y="29"/>
                  <a:pt x="28" y="29"/>
                </a:cubicBezTo>
                <a:cubicBezTo>
                  <a:pt x="28" y="29"/>
                  <a:pt x="28" y="29"/>
                  <a:pt x="28" y="29"/>
                </a:cubicBezTo>
                <a:cubicBezTo>
                  <a:pt x="28" y="29"/>
                  <a:pt x="28" y="29"/>
                  <a:pt x="28" y="29"/>
                </a:cubicBezTo>
                <a:cubicBezTo>
                  <a:pt x="28" y="29"/>
                  <a:pt x="28" y="29"/>
                  <a:pt x="28" y="29"/>
                </a:cubicBezTo>
                <a:cubicBezTo>
                  <a:pt x="28" y="29"/>
                  <a:pt x="28" y="29"/>
                  <a:pt x="28" y="29"/>
                </a:cubicBezTo>
                <a:cubicBezTo>
                  <a:pt x="28" y="29"/>
                  <a:pt x="28" y="29"/>
                  <a:pt x="28" y="29"/>
                </a:cubicBezTo>
                <a:cubicBezTo>
                  <a:pt x="28" y="29"/>
                  <a:pt x="28" y="29"/>
                  <a:pt x="28" y="29"/>
                </a:cubicBezTo>
                <a:cubicBezTo>
                  <a:pt x="28" y="29"/>
                  <a:pt x="28" y="29"/>
                  <a:pt x="28" y="29"/>
                </a:cubicBezTo>
                <a:close/>
                <a:moveTo>
                  <a:pt x="30" y="27"/>
                </a:moveTo>
                <a:cubicBezTo>
                  <a:pt x="30" y="27"/>
                  <a:pt x="30" y="27"/>
                  <a:pt x="30" y="27"/>
                </a:cubicBezTo>
                <a:cubicBezTo>
                  <a:pt x="30" y="27"/>
                  <a:pt x="30" y="27"/>
                  <a:pt x="30" y="27"/>
                </a:cubicBezTo>
                <a:cubicBezTo>
                  <a:pt x="30" y="27"/>
                  <a:pt x="30" y="27"/>
                  <a:pt x="30" y="27"/>
                </a:cubicBezTo>
                <a:cubicBezTo>
                  <a:pt x="30" y="27"/>
                  <a:pt x="30" y="27"/>
                  <a:pt x="30" y="27"/>
                </a:cubicBezTo>
                <a:cubicBezTo>
                  <a:pt x="30" y="27"/>
                  <a:pt x="30" y="27"/>
                  <a:pt x="30" y="27"/>
                </a:cubicBezTo>
                <a:cubicBezTo>
                  <a:pt x="30" y="27"/>
                  <a:pt x="30" y="27"/>
                  <a:pt x="30" y="27"/>
                </a:cubicBezTo>
                <a:cubicBezTo>
                  <a:pt x="30" y="27"/>
                  <a:pt x="30" y="27"/>
                  <a:pt x="30" y="27"/>
                </a:cubicBezTo>
                <a:cubicBezTo>
                  <a:pt x="30" y="27"/>
                  <a:pt x="30" y="27"/>
                  <a:pt x="30" y="27"/>
                </a:cubicBezTo>
                <a:cubicBezTo>
                  <a:pt x="30" y="27"/>
                  <a:pt x="30" y="27"/>
                  <a:pt x="30" y="27"/>
                </a:cubicBezTo>
                <a:close/>
                <a:moveTo>
                  <a:pt x="60" y="43"/>
                </a:moveTo>
                <a:cubicBezTo>
                  <a:pt x="60" y="43"/>
                  <a:pt x="60" y="43"/>
                  <a:pt x="60" y="43"/>
                </a:cubicBezTo>
                <a:cubicBezTo>
                  <a:pt x="60" y="43"/>
                  <a:pt x="60" y="43"/>
                  <a:pt x="60" y="43"/>
                </a:cubicBezTo>
                <a:cubicBezTo>
                  <a:pt x="60" y="43"/>
                  <a:pt x="60" y="43"/>
                  <a:pt x="60" y="43"/>
                </a:cubicBezTo>
                <a:cubicBezTo>
                  <a:pt x="60" y="43"/>
                  <a:pt x="60" y="43"/>
                  <a:pt x="60" y="43"/>
                </a:cubicBezTo>
                <a:cubicBezTo>
                  <a:pt x="60" y="43"/>
                  <a:pt x="60" y="43"/>
                  <a:pt x="60" y="43"/>
                </a:cubicBezTo>
                <a:cubicBezTo>
                  <a:pt x="60" y="43"/>
                  <a:pt x="60" y="43"/>
                  <a:pt x="60" y="43"/>
                </a:cubicBezTo>
                <a:cubicBezTo>
                  <a:pt x="60" y="43"/>
                  <a:pt x="60" y="43"/>
                  <a:pt x="60" y="43"/>
                </a:cubicBezTo>
                <a:cubicBezTo>
                  <a:pt x="60" y="43"/>
                  <a:pt x="60" y="43"/>
                  <a:pt x="60" y="43"/>
                </a:cubicBezTo>
                <a:cubicBezTo>
                  <a:pt x="60" y="43"/>
                  <a:pt x="60" y="43"/>
                  <a:pt x="60" y="43"/>
                </a:cubicBezTo>
                <a:close/>
                <a:moveTo>
                  <a:pt x="29" y="27"/>
                </a:moveTo>
                <a:cubicBezTo>
                  <a:pt x="29" y="27"/>
                  <a:pt x="29" y="27"/>
                  <a:pt x="29" y="27"/>
                </a:cubicBezTo>
                <a:cubicBezTo>
                  <a:pt x="29" y="27"/>
                  <a:pt x="29" y="27"/>
                  <a:pt x="29" y="27"/>
                </a:cubicBezTo>
                <a:cubicBezTo>
                  <a:pt x="29" y="27"/>
                  <a:pt x="29" y="27"/>
                  <a:pt x="29" y="27"/>
                </a:cubicBezTo>
                <a:cubicBezTo>
                  <a:pt x="29" y="27"/>
                  <a:pt x="29" y="27"/>
                  <a:pt x="29" y="27"/>
                </a:cubicBezTo>
                <a:cubicBezTo>
                  <a:pt x="29" y="27"/>
                  <a:pt x="29" y="27"/>
                  <a:pt x="29" y="27"/>
                </a:cubicBezTo>
                <a:cubicBezTo>
                  <a:pt x="29" y="27"/>
                  <a:pt x="29" y="27"/>
                  <a:pt x="29" y="27"/>
                </a:cubicBezTo>
                <a:cubicBezTo>
                  <a:pt x="29" y="27"/>
                  <a:pt x="29" y="27"/>
                  <a:pt x="29" y="27"/>
                </a:cubicBezTo>
                <a:cubicBezTo>
                  <a:pt x="29" y="27"/>
                  <a:pt x="29" y="27"/>
                  <a:pt x="29" y="27"/>
                </a:cubicBezTo>
                <a:cubicBezTo>
                  <a:pt x="29" y="27"/>
                  <a:pt x="29" y="27"/>
                  <a:pt x="29" y="27"/>
                </a:cubicBezTo>
                <a:cubicBezTo>
                  <a:pt x="29" y="27"/>
                  <a:pt x="29" y="27"/>
                  <a:pt x="29" y="27"/>
                </a:cubicBezTo>
                <a:cubicBezTo>
                  <a:pt x="29" y="27"/>
                  <a:pt x="29" y="27"/>
                  <a:pt x="29" y="27"/>
                </a:cubicBezTo>
                <a:cubicBezTo>
                  <a:pt x="29" y="27"/>
                  <a:pt x="29" y="27"/>
                  <a:pt x="29" y="27"/>
                </a:cubicBezTo>
                <a:cubicBezTo>
                  <a:pt x="29" y="27"/>
                  <a:pt x="29" y="27"/>
                  <a:pt x="29" y="27"/>
                </a:cubicBezTo>
                <a:cubicBezTo>
                  <a:pt x="29" y="27"/>
                  <a:pt x="29" y="27"/>
                  <a:pt x="29" y="27"/>
                </a:cubicBezTo>
                <a:close/>
                <a:moveTo>
                  <a:pt x="31" y="36"/>
                </a:moveTo>
                <a:cubicBezTo>
                  <a:pt x="31" y="36"/>
                  <a:pt x="31" y="36"/>
                  <a:pt x="31" y="36"/>
                </a:cubicBezTo>
                <a:cubicBezTo>
                  <a:pt x="31" y="36"/>
                  <a:pt x="31" y="36"/>
                  <a:pt x="31" y="36"/>
                </a:cubicBezTo>
                <a:cubicBezTo>
                  <a:pt x="31" y="36"/>
                  <a:pt x="31" y="36"/>
                  <a:pt x="31" y="36"/>
                </a:cubicBezTo>
                <a:cubicBezTo>
                  <a:pt x="31" y="36"/>
                  <a:pt x="31" y="36"/>
                  <a:pt x="31" y="36"/>
                </a:cubicBezTo>
                <a:cubicBezTo>
                  <a:pt x="31" y="36"/>
                  <a:pt x="31" y="36"/>
                  <a:pt x="31" y="36"/>
                </a:cubicBezTo>
                <a:cubicBezTo>
                  <a:pt x="31" y="36"/>
                  <a:pt x="31" y="36"/>
                  <a:pt x="31" y="36"/>
                </a:cubicBezTo>
                <a:cubicBezTo>
                  <a:pt x="31" y="36"/>
                  <a:pt x="31" y="36"/>
                  <a:pt x="31" y="36"/>
                </a:cubicBezTo>
                <a:close/>
                <a:moveTo>
                  <a:pt x="32" y="42"/>
                </a:moveTo>
                <a:cubicBezTo>
                  <a:pt x="32" y="42"/>
                  <a:pt x="32" y="42"/>
                  <a:pt x="32" y="42"/>
                </a:cubicBezTo>
                <a:cubicBezTo>
                  <a:pt x="32" y="42"/>
                  <a:pt x="32" y="42"/>
                  <a:pt x="32" y="42"/>
                </a:cubicBezTo>
                <a:cubicBezTo>
                  <a:pt x="32" y="42"/>
                  <a:pt x="32" y="42"/>
                  <a:pt x="32" y="42"/>
                </a:cubicBezTo>
                <a:cubicBezTo>
                  <a:pt x="32" y="42"/>
                  <a:pt x="32" y="42"/>
                  <a:pt x="32" y="42"/>
                </a:cubicBezTo>
                <a:cubicBezTo>
                  <a:pt x="32" y="42"/>
                  <a:pt x="32" y="42"/>
                  <a:pt x="32" y="42"/>
                </a:cubicBezTo>
                <a:close/>
                <a:moveTo>
                  <a:pt x="32" y="36"/>
                </a:moveTo>
                <a:cubicBezTo>
                  <a:pt x="32" y="36"/>
                  <a:pt x="32" y="36"/>
                  <a:pt x="32" y="36"/>
                </a:cubicBezTo>
                <a:cubicBezTo>
                  <a:pt x="32" y="36"/>
                  <a:pt x="32" y="36"/>
                  <a:pt x="32" y="36"/>
                </a:cubicBezTo>
                <a:cubicBezTo>
                  <a:pt x="32" y="36"/>
                  <a:pt x="32" y="36"/>
                  <a:pt x="32" y="36"/>
                </a:cubicBezTo>
                <a:cubicBezTo>
                  <a:pt x="32" y="36"/>
                  <a:pt x="32" y="36"/>
                  <a:pt x="32" y="36"/>
                </a:cubicBezTo>
                <a:cubicBezTo>
                  <a:pt x="32" y="36"/>
                  <a:pt x="32" y="36"/>
                  <a:pt x="32" y="36"/>
                </a:cubicBezTo>
                <a:cubicBezTo>
                  <a:pt x="32" y="36"/>
                  <a:pt x="32" y="36"/>
                  <a:pt x="32" y="36"/>
                </a:cubicBezTo>
                <a:cubicBezTo>
                  <a:pt x="32" y="36"/>
                  <a:pt x="32" y="36"/>
                  <a:pt x="32" y="36"/>
                </a:cubicBezTo>
                <a:close/>
                <a:moveTo>
                  <a:pt x="32" y="42"/>
                </a:moveTo>
                <a:cubicBezTo>
                  <a:pt x="32" y="42"/>
                  <a:pt x="32" y="42"/>
                  <a:pt x="32" y="42"/>
                </a:cubicBezTo>
                <a:cubicBezTo>
                  <a:pt x="32" y="42"/>
                  <a:pt x="32" y="42"/>
                  <a:pt x="32" y="42"/>
                </a:cubicBezTo>
                <a:cubicBezTo>
                  <a:pt x="32" y="42"/>
                  <a:pt x="31" y="42"/>
                  <a:pt x="32" y="42"/>
                </a:cubicBezTo>
                <a:cubicBezTo>
                  <a:pt x="32" y="42"/>
                  <a:pt x="32" y="42"/>
                  <a:pt x="32" y="42"/>
                </a:cubicBezTo>
                <a:cubicBezTo>
                  <a:pt x="32" y="42"/>
                  <a:pt x="32" y="42"/>
                  <a:pt x="32" y="42"/>
                </a:cubicBezTo>
                <a:cubicBezTo>
                  <a:pt x="32" y="42"/>
                  <a:pt x="32" y="42"/>
                  <a:pt x="32" y="42"/>
                </a:cubicBezTo>
                <a:cubicBezTo>
                  <a:pt x="32" y="42"/>
                  <a:pt x="32" y="42"/>
                  <a:pt x="32" y="42"/>
                </a:cubicBezTo>
                <a:close/>
                <a:moveTo>
                  <a:pt x="31" y="36"/>
                </a:moveTo>
                <a:cubicBezTo>
                  <a:pt x="31" y="36"/>
                  <a:pt x="31" y="36"/>
                  <a:pt x="31" y="36"/>
                </a:cubicBezTo>
                <a:cubicBezTo>
                  <a:pt x="31" y="36"/>
                  <a:pt x="31" y="36"/>
                  <a:pt x="31" y="36"/>
                </a:cubicBezTo>
                <a:cubicBezTo>
                  <a:pt x="31" y="36"/>
                  <a:pt x="31" y="36"/>
                  <a:pt x="31" y="36"/>
                </a:cubicBezTo>
                <a:cubicBezTo>
                  <a:pt x="31" y="36"/>
                  <a:pt x="31" y="36"/>
                  <a:pt x="31" y="36"/>
                </a:cubicBezTo>
                <a:cubicBezTo>
                  <a:pt x="31" y="36"/>
                  <a:pt x="31" y="36"/>
                  <a:pt x="31" y="36"/>
                </a:cubicBezTo>
                <a:cubicBezTo>
                  <a:pt x="31" y="36"/>
                  <a:pt x="31" y="36"/>
                  <a:pt x="31" y="36"/>
                </a:cubicBezTo>
                <a:cubicBezTo>
                  <a:pt x="31" y="36"/>
                  <a:pt x="31" y="36"/>
                  <a:pt x="31" y="36"/>
                </a:cubicBezTo>
                <a:cubicBezTo>
                  <a:pt x="31" y="36"/>
                  <a:pt x="31" y="36"/>
                  <a:pt x="31" y="36"/>
                </a:cubicBezTo>
                <a:cubicBezTo>
                  <a:pt x="31" y="36"/>
                  <a:pt x="31" y="36"/>
                  <a:pt x="31" y="36"/>
                </a:cubicBezTo>
                <a:cubicBezTo>
                  <a:pt x="31" y="36"/>
                  <a:pt x="31" y="36"/>
                  <a:pt x="31" y="36"/>
                </a:cubicBezTo>
                <a:close/>
                <a:moveTo>
                  <a:pt x="22" y="24"/>
                </a:moveTo>
                <a:cubicBezTo>
                  <a:pt x="22" y="24"/>
                  <a:pt x="22" y="24"/>
                  <a:pt x="22" y="24"/>
                </a:cubicBezTo>
                <a:cubicBezTo>
                  <a:pt x="22" y="24"/>
                  <a:pt x="22" y="24"/>
                  <a:pt x="22" y="24"/>
                </a:cubicBezTo>
                <a:cubicBezTo>
                  <a:pt x="22" y="24"/>
                  <a:pt x="22" y="24"/>
                  <a:pt x="22" y="24"/>
                </a:cubicBezTo>
                <a:cubicBezTo>
                  <a:pt x="22" y="24"/>
                  <a:pt x="22" y="24"/>
                  <a:pt x="22" y="24"/>
                </a:cubicBezTo>
                <a:cubicBezTo>
                  <a:pt x="22" y="24"/>
                  <a:pt x="22" y="24"/>
                  <a:pt x="22" y="24"/>
                </a:cubicBezTo>
                <a:cubicBezTo>
                  <a:pt x="22" y="24"/>
                  <a:pt x="22" y="24"/>
                  <a:pt x="22" y="24"/>
                </a:cubicBezTo>
                <a:cubicBezTo>
                  <a:pt x="22" y="24"/>
                  <a:pt x="22" y="24"/>
                  <a:pt x="22" y="24"/>
                </a:cubicBezTo>
                <a:cubicBezTo>
                  <a:pt x="22" y="24"/>
                  <a:pt x="22" y="24"/>
                  <a:pt x="22" y="24"/>
                </a:cubicBezTo>
                <a:cubicBezTo>
                  <a:pt x="22" y="24"/>
                  <a:pt x="22" y="24"/>
                  <a:pt x="22" y="24"/>
                </a:cubicBezTo>
                <a:cubicBezTo>
                  <a:pt x="22" y="24"/>
                  <a:pt x="22" y="24"/>
                  <a:pt x="22" y="24"/>
                </a:cubicBezTo>
                <a:cubicBezTo>
                  <a:pt x="22" y="24"/>
                  <a:pt x="22" y="24"/>
                  <a:pt x="22" y="24"/>
                </a:cubicBezTo>
                <a:close/>
                <a:moveTo>
                  <a:pt x="24" y="22"/>
                </a:moveTo>
                <a:cubicBezTo>
                  <a:pt x="24" y="22"/>
                  <a:pt x="24" y="22"/>
                  <a:pt x="24" y="22"/>
                </a:cubicBezTo>
                <a:cubicBezTo>
                  <a:pt x="24" y="22"/>
                  <a:pt x="24" y="22"/>
                  <a:pt x="24" y="22"/>
                </a:cubicBezTo>
                <a:cubicBezTo>
                  <a:pt x="24" y="22"/>
                  <a:pt x="24" y="22"/>
                  <a:pt x="24" y="22"/>
                </a:cubicBezTo>
                <a:cubicBezTo>
                  <a:pt x="24" y="22"/>
                  <a:pt x="24" y="22"/>
                  <a:pt x="24" y="22"/>
                </a:cubicBezTo>
                <a:cubicBezTo>
                  <a:pt x="24" y="22"/>
                  <a:pt x="24" y="22"/>
                  <a:pt x="24" y="22"/>
                </a:cubicBezTo>
                <a:cubicBezTo>
                  <a:pt x="24" y="22"/>
                  <a:pt x="24" y="22"/>
                  <a:pt x="24" y="22"/>
                </a:cubicBezTo>
                <a:cubicBezTo>
                  <a:pt x="24" y="22"/>
                  <a:pt x="24" y="22"/>
                  <a:pt x="24" y="22"/>
                </a:cubicBezTo>
                <a:cubicBezTo>
                  <a:pt x="24" y="22"/>
                  <a:pt x="24" y="22"/>
                  <a:pt x="24" y="22"/>
                </a:cubicBezTo>
                <a:cubicBezTo>
                  <a:pt x="24" y="22"/>
                  <a:pt x="24" y="22"/>
                  <a:pt x="24" y="22"/>
                </a:cubicBezTo>
                <a:cubicBezTo>
                  <a:pt x="24" y="22"/>
                  <a:pt x="24" y="22"/>
                  <a:pt x="24" y="22"/>
                </a:cubicBezTo>
                <a:cubicBezTo>
                  <a:pt x="24" y="22"/>
                  <a:pt x="24" y="22"/>
                  <a:pt x="24" y="22"/>
                </a:cubicBezTo>
                <a:cubicBezTo>
                  <a:pt x="24" y="22"/>
                  <a:pt x="24" y="22"/>
                  <a:pt x="23" y="22"/>
                </a:cubicBezTo>
                <a:cubicBezTo>
                  <a:pt x="23" y="22"/>
                  <a:pt x="23" y="22"/>
                  <a:pt x="23" y="22"/>
                </a:cubicBezTo>
                <a:cubicBezTo>
                  <a:pt x="23" y="22"/>
                  <a:pt x="23" y="22"/>
                  <a:pt x="23" y="22"/>
                </a:cubicBezTo>
                <a:cubicBezTo>
                  <a:pt x="23" y="22"/>
                  <a:pt x="23" y="22"/>
                  <a:pt x="23" y="22"/>
                </a:cubicBezTo>
                <a:cubicBezTo>
                  <a:pt x="23" y="22"/>
                  <a:pt x="23" y="22"/>
                  <a:pt x="23" y="22"/>
                </a:cubicBezTo>
                <a:cubicBezTo>
                  <a:pt x="23" y="22"/>
                  <a:pt x="23" y="22"/>
                  <a:pt x="23" y="22"/>
                </a:cubicBezTo>
                <a:cubicBezTo>
                  <a:pt x="23" y="22"/>
                  <a:pt x="23" y="22"/>
                  <a:pt x="23" y="22"/>
                </a:cubicBezTo>
                <a:cubicBezTo>
                  <a:pt x="23" y="22"/>
                  <a:pt x="23" y="22"/>
                  <a:pt x="23" y="22"/>
                </a:cubicBezTo>
                <a:cubicBezTo>
                  <a:pt x="23" y="22"/>
                  <a:pt x="23" y="22"/>
                  <a:pt x="23" y="22"/>
                </a:cubicBezTo>
                <a:cubicBezTo>
                  <a:pt x="23" y="22"/>
                  <a:pt x="23" y="22"/>
                  <a:pt x="23" y="22"/>
                </a:cubicBezTo>
                <a:cubicBezTo>
                  <a:pt x="23" y="22"/>
                  <a:pt x="23" y="22"/>
                  <a:pt x="23" y="22"/>
                </a:cubicBezTo>
                <a:cubicBezTo>
                  <a:pt x="23" y="22"/>
                  <a:pt x="23" y="22"/>
                  <a:pt x="23" y="22"/>
                </a:cubicBezTo>
                <a:cubicBezTo>
                  <a:pt x="23" y="22"/>
                  <a:pt x="23" y="22"/>
                  <a:pt x="23" y="22"/>
                </a:cubicBezTo>
                <a:cubicBezTo>
                  <a:pt x="23" y="22"/>
                  <a:pt x="23" y="22"/>
                  <a:pt x="23" y="22"/>
                </a:cubicBezTo>
                <a:cubicBezTo>
                  <a:pt x="23" y="22"/>
                  <a:pt x="23" y="22"/>
                  <a:pt x="23" y="22"/>
                </a:cubicBezTo>
                <a:cubicBezTo>
                  <a:pt x="23" y="22"/>
                  <a:pt x="23" y="22"/>
                  <a:pt x="23" y="22"/>
                </a:cubicBezTo>
                <a:cubicBezTo>
                  <a:pt x="23" y="22"/>
                  <a:pt x="23" y="22"/>
                  <a:pt x="23" y="22"/>
                </a:cubicBezTo>
                <a:cubicBezTo>
                  <a:pt x="23" y="22"/>
                  <a:pt x="23" y="22"/>
                  <a:pt x="23" y="22"/>
                </a:cubicBezTo>
                <a:cubicBezTo>
                  <a:pt x="23" y="22"/>
                  <a:pt x="23" y="22"/>
                  <a:pt x="23" y="22"/>
                </a:cubicBezTo>
                <a:cubicBezTo>
                  <a:pt x="23" y="22"/>
                  <a:pt x="23" y="22"/>
                  <a:pt x="23" y="22"/>
                </a:cubicBezTo>
                <a:cubicBezTo>
                  <a:pt x="23" y="22"/>
                  <a:pt x="23" y="22"/>
                  <a:pt x="23" y="22"/>
                </a:cubicBezTo>
                <a:cubicBezTo>
                  <a:pt x="23" y="22"/>
                  <a:pt x="23" y="22"/>
                  <a:pt x="23" y="22"/>
                </a:cubicBezTo>
                <a:cubicBezTo>
                  <a:pt x="23" y="22"/>
                  <a:pt x="23" y="22"/>
                  <a:pt x="23" y="22"/>
                </a:cubicBezTo>
                <a:cubicBezTo>
                  <a:pt x="23" y="22"/>
                  <a:pt x="23" y="22"/>
                  <a:pt x="23" y="22"/>
                </a:cubicBezTo>
                <a:cubicBezTo>
                  <a:pt x="23" y="22"/>
                  <a:pt x="23" y="22"/>
                  <a:pt x="23" y="22"/>
                </a:cubicBezTo>
                <a:cubicBezTo>
                  <a:pt x="23" y="22"/>
                  <a:pt x="23" y="22"/>
                  <a:pt x="23" y="22"/>
                </a:cubicBezTo>
                <a:cubicBezTo>
                  <a:pt x="23" y="22"/>
                  <a:pt x="23" y="22"/>
                  <a:pt x="23" y="22"/>
                </a:cubicBezTo>
                <a:cubicBezTo>
                  <a:pt x="23" y="22"/>
                  <a:pt x="23" y="22"/>
                  <a:pt x="23" y="22"/>
                </a:cubicBezTo>
                <a:cubicBezTo>
                  <a:pt x="23" y="22"/>
                  <a:pt x="23" y="22"/>
                  <a:pt x="23" y="22"/>
                </a:cubicBezTo>
                <a:cubicBezTo>
                  <a:pt x="23" y="22"/>
                  <a:pt x="23" y="22"/>
                  <a:pt x="23" y="22"/>
                </a:cubicBezTo>
                <a:cubicBezTo>
                  <a:pt x="23" y="22"/>
                  <a:pt x="23" y="22"/>
                  <a:pt x="23" y="22"/>
                </a:cubicBezTo>
                <a:cubicBezTo>
                  <a:pt x="23" y="22"/>
                  <a:pt x="23" y="22"/>
                  <a:pt x="23" y="22"/>
                </a:cubicBezTo>
                <a:cubicBezTo>
                  <a:pt x="23" y="22"/>
                  <a:pt x="23" y="22"/>
                  <a:pt x="23" y="22"/>
                </a:cubicBezTo>
                <a:cubicBezTo>
                  <a:pt x="24" y="22"/>
                  <a:pt x="24" y="22"/>
                  <a:pt x="24" y="22"/>
                </a:cubicBezTo>
                <a:cubicBezTo>
                  <a:pt x="24" y="22"/>
                  <a:pt x="24" y="22"/>
                  <a:pt x="24" y="22"/>
                </a:cubicBezTo>
                <a:cubicBezTo>
                  <a:pt x="24" y="22"/>
                  <a:pt x="24" y="22"/>
                  <a:pt x="24" y="22"/>
                </a:cubicBezTo>
                <a:cubicBezTo>
                  <a:pt x="24" y="22"/>
                  <a:pt x="24" y="22"/>
                  <a:pt x="24" y="22"/>
                </a:cubicBezTo>
                <a:cubicBezTo>
                  <a:pt x="24" y="22"/>
                  <a:pt x="24" y="22"/>
                  <a:pt x="24" y="22"/>
                </a:cubicBezTo>
                <a:cubicBezTo>
                  <a:pt x="24" y="22"/>
                  <a:pt x="24" y="22"/>
                  <a:pt x="24" y="22"/>
                </a:cubicBezTo>
                <a:cubicBezTo>
                  <a:pt x="24" y="22"/>
                  <a:pt x="24" y="22"/>
                  <a:pt x="24" y="22"/>
                </a:cubicBezTo>
                <a:cubicBezTo>
                  <a:pt x="24" y="22"/>
                  <a:pt x="24" y="22"/>
                  <a:pt x="24" y="22"/>
                </a:cubicBezTo>
                <a:cubicBezTo>
                  <a:pt x="24" y="22"/>
                  <a:pt x="24" y="22"/>
                  <a:pt x="24" y="22"/>
                </a:cubicBezTo>
                <a:close/>
                <a:moveTo>
                  <a:pt x="21" y="25"/>
                </a:moveTo>
                <a:cubicBezTo>
                  <a:pt x="21" y="25"/>
                  <a:pt x="21" y="25"/>
                  <a:pt x="21" y="25"/>
                </a:cubicBezTo>
                <a:cubicBezTo>
                  <a:pt x="21" y="25"/>
                  <a:pt x="21" y="25"/>
                  <a:pt x="21" y="25"/>
                </a:cubicBezTo>
                <a:cubicBezTo>
                  <a:pt x="21" y="25"/>
                  <a:pt x="21" y="25"/>
                  <a:pt x="21" y="25"/>
                </a:cubicBezTo>
                <a:cubicBezTo>
                  <a:pt x="21" y="25"/>
                  <a:pt x="21" y="25"/>
                  <a:pt x="21" y="25"/>
                </a:cubicBezTo>
                <a:cubicBezTo>
                  <a:pt x="21" y="25"/>
                  <a:pt x="21" y="25"/>
                  <a:pt x="21" y="25"/>
                </a:cubicBezTo>
                <a:cubicBezTo>
                  <a:pt x="21" y="25"/>
                  <a:pt x="21" y="25"/>
                  <a:pt x="21" y="25"/>
                </a:cubicBezTo>
                <a:cubicBezTo>
                  <a:pt x="21" y="25"/>
                  <a:pt x="21" y="25"/>
                  <a:pt x="21" y="25"/>
                </a:cubicBezTo>
                <a:cubicBezTo>
                  <a:pt x="21" y="25"/>
                  <a:pt x="21" y="25"/>
                  <a:pt x="21" y="25"/>
                </a:cubicBezTo>
                <a:cubicBezTo>
                  <a:pt x="21" y="25"/>
                  <a:pt x="21" y="25"/>
                  <a:pt x="21" y="25"/>
                </a:cubicBezTo>
                <a:cubicBezTo>
                  <a:pt x="21" y="25"/>
                  <a:pt x="21" y="25"/>
                  <a:pt x="21" y="25"/>
                </a:cubicBezTo>
                <a:cubicBezTo>
                  <a:pt x="21" y="25"/>
                  <a:pt x="21" y="25"/>
                  <a:pt x="21" y="25"/>
                </a:cubicBezTo>
                <a:cubicBezTo>
                  <a:pt x="21" y="25"/>
                  <a:pt x="21" y="25"/>
                  <a:pt x="21" y="25"/>
                </a:cubicBezTo>
                <a:close/>
                <a:moveTo>
                  <a:pt x="24" y="20"/>
                </a:moveTo>
                <a:cubicBezTo>
                  <a:pt x="24" y="20"/>
                  <a:pt x="24" y="20"/>
                  <a:pt x="24" y="20"/>
                </a:cubicBezTo>
                <a:cubicBezTo>
                  <a:pt x="24" y="20"/>
                  <a:pt x="24" y="20"/>
                  <a:pt x="24" y="20"/>
                </a:cubicBezTo>
                <a:cubicBezTo>
                  <a:pt x="24" y="20"/>
                  <a:pt x="24" y="20"/>
                  <a:pt x="24" y="20"/>
                </a:cubicBezTo>
                <a:cubicBezTo>
                  <a:pt x="24" y="20"/>
                  <a:pt x="24" y="20"/>
                  <a:pt x="24" y="20"/>
                </a:cubicBezTo>
                <a:cubicBezTo>
                  <a:pt x="24" y="20"/>
                  <a:pt x="24" y="20"/>
                  <a:pt x="24" y="20"/>
                </a:cubicBezTo>
                <a:cubicBezTo>
                  <a:pt x="24" y="20"/>
                  <a:pt x="24" y="20"/>
                  <a:pt x="24" y="20"/>
                </a:cubicBezTo>
                <a:cubicBezTo>
                  <a:pt x="24" y="20"/>
                  <a:pt x="24" y="20"/>
                  <a:pt x="24" y="20"/>
                </a:cubicBezTo>
                <a:cubicBezTo>
                  <a:pt x="24" y="20"/>
                  <a:pt x="24" y="20"/>
                  <a:pt x="24" y="20"/>
                </a:cubicBezTo>
                <a:close/>
                <a:moveTo>
                  <a:pt x="22" y="24"/>
                </a:moveTo>
                <a:cubicBezTo>
                  <a:pt x="22" y="24"/>
                  <a:pt x="22" y="24"/>
                  <a:pt x="22" y="24"/>
                </a:cubicBezTo>
                <a:cubicBezTo>
                  <a:pt x="22" y="24"/>
                  <a:pt x="22" y="24"/>
                  <a:pt x="22" y="24"/>
                </a:cubicBezTo>
                <a:cubicBezTo>
                  <a:pt x="22" y="24"/>
                  <a:pt x="22" y="24"/>
                  <a:pt x="22" y="24"/>
                </a:cubicBezTo>
                <a:cubicBezTo>
                  <a:pt x="22" y="24"/>
                  <a:pt x="22" y="24"/>
                  <a:pt x="22" y="24"/>
                </a:cubicBezTo>
                <a:cubicBezTo>
                  <a:pt x="22" y="24"/>
                  <a:pt x="22" y="24"/>
                  <a:pt x="22" y="24"/>
                </a:cubicBezTo>
                <a:cubicBezTo>
                  <a:pt x="22" y="24"/>
                  <a:pt x="22" y="24"/>
                  <a:pt x="22" y="24"/>
                </a:cubicBezTo>
                <a:cubicBezTo>
                  <a:pt x="22" y="24"/>
                  <a:pt x="22" y="24"/>
                  <a:pt x="22" y="24"/>
                </a:cubicBezTo>
                <a:cubicBezTo>
                  <a:pt x="22" y="24"/>
                  <a:pt x="22" y="24"/>
                  <a:pt x="22" y="24"/>
                </a:cubicBezTo>
                <a:cubicBezTo>
                  <a:pt x="22" y="24"/>
                  <a:pt x="22" y="24"/>
                  <a:pt x="22" y="24"/>
                </a:cubicBezTo>
                <a:close/>
                <a:moveTo>
                  <a:pt x="22" y="24"/>
                </a:moveTo>
                <a:cubicBezTo>
                  <a:pt x="22" y="24"/>
                  <a:pt x="22" y="24"/>
                  <a:pt x="22" y="24"/>
                </a:cubicBezTo>
                <a:cubicBezTo>
                  <a:pt x="22" y="24"/>
                  <a:pt x="22" y="24"/>
                  <a:pt x="22" y="24"/>
                </a:cubicBezTo>
                <a:cubicBezTo>
                  <a:pt x="22" y="24"/>
                  <a:pt x="22" y="24"/>
                  <a:pt x="22" y="24"/>
                </a:cubicBezTo>
                <a:cubicBezTo>
                  <a:pt x="22" y="24"/>
                  <a:pt x="22" y="24"/>
                  <a:pt x="22" y="24"/>
                </a:cubicBezTo>
                <a:cubicBezTo>
                  <a:pt x="22" y="24"/>
                  <a:pt x="22" y="24"/>
                  <a:pt x="22" y="24"/>
                </a:cubicBezTo>
                <a:cubicBezTo>
                  <a:pt x="22" y="24"/>
                  <a:pt x="22" y="24"/>
                  <a:pt x="22" y="24"/>
                </a:cubicBezTo>
                <a:cubicBezTo>
                  <a:pt x="22" y="24"/>
                  <a:pt x="22" y="24"/>
                  <a:pt x="22" y="24"/>
                </a:cubicBezTo>
                <a:cubicBezTo>
                  <a:pt x="22" y="24"/>
                  <a:pt x="22" y="24"/>
                  <a:pt x="22" y="24"/>
                </a:cubicBezTo>
                <a:close/>
                <a:moveTo>
                  <a:pt x="21" y="23"/>
                </a:moveTo>
                <a:cubicBezTo>
                  <a:pt x="21" y="23"/>
                  <a:pt x="21" y="23"/>
                  <a:pt x="21" y="23"/>
                </a:cubicBezTo>
                <a:cubicBezTo>
                  <a:pt x="21" y="23"/>
                  <a:pt x="21" y="24"/>
                  <a:pt x="21" y="24"/>
                </a:cubicBezTo>
                <a:cubicBezTo>
                  <a:pt x="21" y="24"/>
                  <a:pt x="21" y="24"/>
                  <a:pt x="21" y="24"/>
                </a:cubicBezTo>
                <a:cubicBezTo>
                  <a:pt x="21" y="24"/>
                  <a:pt x="21" y="24"/>
                  <a:pt x="21" y="24"/>
                </a:cubicBezTo>
                <a:cubicBezTo>
                  <a:pt x="21" y="24"/>
                  <a:pt x="21" y="24"/>
                  <a:pt x="21" y="24"/>
                </a:cubicBezTo>
                <a:cubicBezTo>
                  <a:pt x="21" y="24"/>
                  <a:pt x="21" y="24"/>
                  <a:pt x="21" y="24"/>
                </a:cubicBezTo>
                <a:cubicBezTo>
                  <a:pt x="21" y="23"/>
                  <a:pt x="21" y="23"/>
                  <a:pt x="21" y="23"/>
                </a:cubicBezTo>
                <a:cubicBezTo>
                  <a:pt x="21" y="23"/>
                  <a:pt x="21" y="23"/>
                  <a:pt x="21" y="23"/>
                </a:cubicBezTo>
                <a:cubicBezTo>
                  <a:pt x="21" y="23"/>
                  <a:pt x="21" y="23"/>
                  <a:pt x="21" y="23"/>
                </a:cubicBezTo>
                <a:cubicBezTo>
                  <a:pt x="21" y="23"/>
                  <a:pt x="21" y="23"/>
                  <a:pt x="21" y="23"/>
                </a:cubicBezTo>
                <a:cubicBezTo>
                  <a:pt x="21" y="23"/>
                  <a:pt x="21" y="23"/>
                  <a:pt x="21" y="23"/>
                </a:cubicBezTo>
                <a:cubicBezTo>
                  <a:pt x="21" y="23"/>
                  <a:pt x="21" y="23"/>
                  <a:pt x="21" y="23"/>
                </a:cubicBezTo>
                <a:cubicBezTo>
                  <a:pt x="21" y="23"/>
                  <a:pt x="21" y="23"/>
                  <a:pt x="21" y="23"/>
                </a:cubicBezTo>
                <a:cubicBezTo>
                  <a:pt x="21" y="23"/>
                  <a:pt x="21" y="23"/>
                  <a:pt x="21" y="23"/>
                </a:cubicBezTo>
                <a:cubicBezTo>
                  <a:pt x="21" y="23"/>
                  <a:pt x="21" y="23"/>
                  <a:pt x="21" y="23"/>
                </a:cubicBezTo>
                <a:close/>
                <a:moveTo>
                  <a:pt x="21" y="23"/>
                </a:moveTo>
                <a:cubicBezTo>
                  <a:pt x="21" y="23"/>
                  <a:pt x="21" y="23"/>
                  <a:pt x="21" y="23"/>
                </a:cubicBezTo>
                <a:cubicBezTo>
                  <a:pt x="21" y="23"/>
                  <a:pt x="21" y="23"/>
                  <a:pt x="21" y="23"/>
                </a:cubicBezTo>
                <a:cubicBezTo>
                  <a:pt x="21" y="23"/>
                  <a:pt x="21" y="23"/>
                  <a:pt x="21" y="24"/>
                </a:cubicBezTo>
                <a:cubicBezTo>
                  <a:pt x="21" y="24"/>
                  <a:pt x="21" y="23"/>
                  <a:pt x="21" y="23"/>
                </a:cubicBezTo>
                <a:close/>
                <a:moveTo>
                  <a:pt x="22" y="24"/>
                </a:moveTo>
                <a:cubicBezTo>
                  <a:pt x="22" y="24"/>
                  <a:pt x="22" y="24"/>
                  <a:pt x="22" y="24"/>
                </a:cubicBezTo>
                <a:cubicBezTo>
                  <a:pt x="22" y="24"/>
                  <a:pt x="22" y="24"/>
                  <a:pt x="22" y="24"/>
                </a:cubicBezTo>
                <a:cubicBezTo>
                  <a:pt x="22" y="24"/>
                  <a:pt x="22" y="24"/>
                  <a:pt x="22" y="24"/>
                </a:cubicBezTo>
                <a:cubicBezTo>
                  <a:pt x="22" y="24"/>
                  <a:pt x="22" y="24"/>
                  <a:pt x="22" y="24"/>
                </a:cubicBezTo>
                <a:cubicBezTo>
                  <a:pt x="22" y="24"/>
                  <a:pt x="22" y="24"/>
                  <a:pt x="22" y="24"/>
                </a:cubicBezTo>
                <a:close/>
                <a:moveTo>
                  <a:pt x="24" y="23"/>
                </a:moveTo>
                <a:cubicBezTo>
                  <a:pt x="24" y="23"/>
                  <a:pt x="24" y="23"/>
                  <a:pt x="24" y="23"/>
                </a:cubicBezTo>
                <a:cubicBezTo>
                  <a:pt x="24" y="23"/>
                  <a:pt x="24" y="23"/>
                  <a:pt x="24" y="23"/>
                </a:cubicBezTo>
                <a:cubicBezTo>
                  <a:pt x="24" y="23"/>
                  <a:pt x="24" y="23"/>
                  <a:pt x="24" y="23"/>
                </a:cubicBezTo>
                <a:cubicBezTo>
                  <a:pt x="24" y="23"/>
                  <a:pt x="24" y="23"/>
                  <a:pt x="24" y="23"/>
                </a:cubicBezTo>
                <a:cubicBezTo>
                  <a:pt x="24" y="23"/>
                  <a:pt x="24" y="23"/>
                  <a:pt x="24" y="23"/>
                </a:cubicBezTo>
                <a:cubicBezTo>
                  <a:pt x="24" y="23"/>
                  <a:pt x="24" y="23"/>
                  <a:pt x="24" y="23"/>
                </a:cubicBezTo>
                <a:cubicBezTo>
                  <a:pt x="24" y="23"/>
                  <a:pt x="24" y="23"/>
                  <a:pt x="24" y="23"/>
                </a:cubicBezTo>
                <a:cubicBezTo>
                  <a:pt x="24" y="23"/>
                  <a:pt x="24" y="23"/>
                  <a:pt x="24" y="23"/>
                </a:cubicBezTo>
                <a:cubicBezTo>
                  <a:pt x="24" y="23"/>
                  <a:pt x="24" y="23"/>
                  <a:pt x="24" y="23"/>
                </a:cubicBezTo>
                <a:cubicBezTo>
                  <a:pt x="24" y="23"/>
                  <a:pt x="24" y="23"/>
                  <a:pt x="24" y="23"/>
                </a:cubicBezTo>
                <a:cubicBezTo>
                  <a:pt x="24" y="23"/>
                  <a:pt x="24" y="23"/>
                  <a:pt x="24" y="23"/>
                </a:cubicBezTo>
                <a:cubicBezTo>
                  <a:pt x="24" y="23"/>
                  <a:pt x="24" y="23"/>
                  <a:pt x="24" y="23"/>
                </a:cubicBezTo>
                <a:close/>
                <a:moveTo>
                  <a:pt x="21" y="24"/>
                </a:moveTo>
                <a:cubicBezTo>
                  <a:pt x="21" y="24"/>
                  <a:pt x="21" y="24"/>
                  <a:pt x="21" y="24"/>
                </a:cubicBezTo>
                <a:cubicBezTo>
                  <a:pt x="21" y="24"/>
                  <a:pt x="21" y="24"/>
                  <a:pt x="21" y="24"/>
                </a:cubicBezTo>
                <a:cubicBezTo>
                  <a:pt x="21" y="24"/>
                  <a:pt x="21" y="24"/>
                  <a:pt x="21" y="24"/>
                </a:cubicBezTo>
                <a:cubicBezTo>
                  <a:pt x="21" y="24"/>
                  <a:pt x="21" y="24"/>
                  <a:pt x="21" y="24"/>
                </a:cubicBezTo>
                <a:cubicBezTo>
                  <a:pt x="21" y="24"/>
                  <a:pt x="21" y="24"/>
                  <a:pt x="21" y="24"/>
                </a:cubicBezTo>
                <a:cubicBezTo>
                  <a:pt x="21" y="24"/>
                  <a:pt x="21" y="25"/>
                  <a:pt x="21" y="25"/>
                </a:cubicBezTo>
                <a:cubicBezTo>
                  <a:pt x="21" y="25"/>
                  <a:pt x="21" y="25"/>
                  <a:pt x="21" y="25"/>
                </a:cubicBezTo>
                <a:cubicBezTo>
                  <a:pt x="21" y="25"/>
                  <a:pt x="21" y="25"/>
                  <a:pt x="21" y="25"/>
                </a:cubicBezTo>
                <a:cubicBezTo>
                  <a:pt x="21" y="25"/>
                  <a:pt x="21" y="25"/>
                  <a:pt x="21" y="25"/>
                </a:cubicBezTo>
                <a:cubicBezTo>
                  <a:pt x="21" y="25"/>
                  <a:pt x="21" y="25"/>
                  <a:pt x="21" y="25"/>
                </a:cubicBezTo>
                <a:cubicBezTo>
                  <a:pt x="21" y="25"/>
                  <a:pt x="21" y="25"/>
                  <a:pt x="21" y="24"/>
                </a:cubicBezTo>
                <a:cubicBezTo>
                  <a:pt x="21" y="24"/>
                  <a:pt x="21" y="24"/>
                  <a:pt x="21" y="24"/>
                </a:cubicBezTo>
                <a:cubicBezTo>
                  <a:pt x="21" y="24"/>
                  <a:pt x="21" y="24"/>
                  <a:pt x="21" y="24"/>
                </a:cubicBezTo>
                <a:cubicBezTo>
                  <a:pt x="21" y="24"/>
                  <a:pt x="21" y="24"/>
                  <a:pt x="21" y="24"/>
                </a:cubicBezTo>
                <a:close/>
                <a:moveTo>
                  <a:pt x="25" y="26"/>
                </a:moveTo>
                <a:cubicBezTo>
                  <a:pt x="25" y="26"/>
                  <a:pt x="25" y="26"/>
                  <a:pt x="25" y="26"/>
                </a:cubicBezTo>
                <a:cubicBezTo>
                  <a:pt x="25" y="26"/>
                  <a:pt x="25" y="26"/>
                  <a:pt x="25" y="26"/>
                </a:cubicBezTo>
                <a:cubicBezTo>
                  <a:pt x="25" y="26"/>
                  <a:pt x="25" y="26"/>
                  <a:pt x="25" y="26"/>
                </a:cubicBezTo>
                <a:cubicBezTo>
                  <a:pt x="25" y="26"/>
                  <a:pt x="25" y="26"/>
                  <a:pt x="25" y="26"/>
                </a:cubicBezTo>
                <a:cubicBezTo>
                  <a:pt x="25" y="26"/>
                  <a:pt x="25" y="26"/>
                  <a:pt x="25" y="26"/>
                </a:cubicBezTo>
                <a:cubicBezTo>
                  <a:pt x="25" y="26"/>
                  <a:pt x="25" y="26"/>
                  <a:pt x="25" y="26"/>
                </a:cubicBezTo>
                <a:close/>
                <a:moveTo>
                  <a:pt x="26" y="32"/>
                </a:moveTo>
                <a:cubicBezTo>
                  <a:pt x="26" y="32"/>
                  <a:pt x="26" y="32"/>
                  <a:pt x="26" y="32"/>
                </a:cubicBezTo>
                <a:cubicBezTo>
                  <a:pt x="26" y="32"/>
                  <a:pt x="26" y="32"/>
                  <a:pt x="26" y="32"/>
                </a:cubicBezTo>
                <a:cubicBezTo>
                  <a:pt x="26" y="32"/>
                  <a:pt x="26" y="32"/>
                  <a:pt x="26" y="32"/>
                </a:cubicBezTo>
                <a:cubicBezTo>
                  <a:pt x="26" y="32"/>
                  <a:pt x="26" y="32"/>
                  <a:pt x="26" y="32"/>
                </a:cubicBezTo>
                <a:cubicBezTo>
                  <a:pt x="26" y="32"/>
                  <a:pt x="26" y="32"/>
                  <a:pt x="26" y="32"/>
                </a:cubicBezTo>
                <a:cubicBezTo>
                  <a:pt x="26" y="32"/>
                  <a:pt x="26" y="32"/>
                  <a:pt x="26" y="32"/>
                </a:cubicBezTo>
                <a:cubicBezTo>
                  <a:pt x="26" y="32"/>
                  <a:pt x="26" y="32"/>
                  <a:pt x="26" y="32"/>
                </a:cubicBezTo>
                <a:cubicBezTo>
                  <a:pt x="26" y="32"/>
                  <a:pt x="26" y="32"/>
                  <a:pt x="26" y="32"/>
                </a:cubicBezTo>
                <a:cubicBezTo>
                  <a:pt x="26" y="32"/>
                  <a:pt x="26" y="32"/>
                  <a:pt x="26" y="32"/>
                </a:cubicBezTo>
                <a:cubicBezTo>
                  <a:pt x="26" y="32"/>
                  <a:pt x="26" y="32"/>
                  <a:pt x="26" y="32"/>
                </a:cubicBezTo>
                <a:cubicBezTo>
                  <a:pt x="26" y="32"/>
                  <a:pt x="26" y="32"/>
                  <a:pt x="26" y="32"/>
                </a:cubicBezTo>
                <a:cubicBezTo>
                  <a:pt x="26" y="32"/>
                  <a:pt x="26" y="32"/>
                  <a:pt x="26" y="32"/>
                </a:cubicBezTo>
                <a:cubicBezTo>
                  <a:pt x="26" y="32"/>
                  <a:pt x="26" y="32"/>
                  <a:pt x="26" y="32"/>
                </a:cubicBezTo>
                <a:close/>
                <a:moveTo>
                  <a:pt x="23" y="25"/>
                </a:moveTo>
                <a:cubicBezTo>
                  <a:pt x="23" y="25"/>
                  <a:pt x="23" y="25"/>
                  <a:pt x="23" y="25"/>
                </a:cubicBezTo>
                <a:cubicBezTo>
                  <a:pt x="23" y="25"/>
                  <a:pt x="23" y="25"/>
                  <a:pt x="23" y="25"/>
                </a:cubicBezTo>
                <a:cubicBezTo>
                  <a:pt x="23" y="25"/>
                  <a:pt x="23" y="25"/>
                  <a:pt x="23" y="25"/>
                </a:cubicBezTo>
                <a:cubicBezTo>
                  <a:pt x="23" y="25"/>
                  <a:pt x="23" y="25"/>
                  <a:pt x="23" y="25"/>
                </a:cubicBezTo>
                <a:cubicBezTo>
                  <a:pt x="23" y="25"/>
                  <a:pt x="23" y="25"/>
                  <a:pt x="23" y="25"/>
                </a:cubicBezTo>
                <a:cubicBezTo>
                  <a:pt x="23" y="25"/>
                  <a:pt x="23" y="25"/>
                  <a:pt x="23" y="25"/>
                </a:cubicBezTo>
                <a:cubicBezTo>
                  <a:pt x="23" y="25"/>
                  <a:pt x="23" y="25"/>
                  <a:pt x="23" y="25"/>
                </a:cubicBezTo>
                <a:cubicBezTo>
                  <a:pt x="23" y="25"/>
                  <a:pt x="23" y="25"/>
                  <a:pt x="23" y="25"/>
                </a:cubicBezTo>
                <a:cubicBezTo>
                  <a:pt x="23" y="25"/>
                  <a:pt x="23" y="25"/>
                  <a:pt x="23" y="25"/>
                </a:cubicBezTo>
                <a:cubicBezTo>
                  <a:pt x="23" y="25"/>
                  <a:pt x="23" y="25"/>
                  <a:pt x="23" y="25"/>
                </a:cubicBezTo>
                <a:cubicBezTo>
                  <a:pt x="23" y="25"/>
                  <a:pt x="23" y="25"/>
                  <a:pt x="23" y="25"/>
                </a:cubicBezTo>
                <a:cubicBezTo>
                  <a:pt x="23" y="25"/>
                  <a:pt x="23" y="25"/>
                  <a:pt x="23" y="25"/>
                </a:cubicBezTo>
                <a:close/>
                <a:moveTo>
                  <a:pt x="26" y="19"/>
                </a:moveTo>
                <a:cubicBezTo>
                  <a:pt x="26" y="19"/>
                  <a:pt x="26" y="19"/>
                  <a:pt x="26" y="19"/>
                </a:cubicBezTo>
                <a:cubicBezTo>
                  <a:pt x="26" y="19"/>
                  <a:pt x="26" y="19"/>
                  <a:pt x="26" y="19"/>
                </a:cubicBezTo>
                <a:cubicBezTo>
                  <a:pt x="26" y="19"/>
                  <a:pt x="26" y="19"/>
                  <a:pt x="26" y="19"/>
                </a:cubicBezTo>
                <a:cubicBezTo>
                  <a:pt x="26" y="19"/>
                  <a:pt x="26" y="19"/>
                  <a:pt x="26" y="19"/>
                </a:cubicBezTo>
                <a:cubicBezTo>
                  <a:pt x="26" y="19"/>
                  <a:pt x="26" y="19"/>
                  <a:pt x="26" y="19"/>
                </a:cubicBezTo>
                <a:cubicBezTo>
                  <a:pt x="26" y="19"/>
                  <a:pt x="26" y="19"/>
                  <a:pt x="26" y="19"/>
                </a:cubicBezTo>
                <a:close/>
                <a:moveTo>
                  <a:pt x="25" y="25"/>
                </a:moveTo>
                <a:cubicBezTo>
                  <a:pt x="25" y="25"/>
                  <a:pt x="25" y="25"/>
                  <a:pt x="25" y="25"/>
                </a:cubicBezTo>
                <a:cubicBezTo>
                  <a:pt x="25" y="25"/>
                  <a:pt x="25" y="25"/>
                  <a:pt x="25" y="25"/>
                </a:cubicBezTo>
                <a:cubicBezTo>
                  <a:pt x="25" y="25"/>
                  <a:pt x="25" y="25"/>
                  <a:pt x="25" y="25"/>
                </a:cubicBezTo>
                <a:cubicBezTo>
                  <a:pt x="25" y="25"/>
                  <a:pt x="25" y="25"/>
                  <a:pt x="25" y="25"/>
                </a:cubicBezTo>
                <a:cubicBezTo>
                  <a:pt x="25" y="25"/>
                  <a:pt x="25" y="25"/>
                  <a:pt x="25" y="25"/>
                </a:cubicBezTo>
                <a:cubicBezTo>
                  <a:pt x="25" y="25"/>
                  <a:pt x="25" y="25"/>
                  <a:pt x="25" y="25"/>
                </a:cubicBezTo>
                <a:cubicBezTo>
                  <a:pt x="25" y="25"/>
                  <a:pt x="25" y="25"/>
                  <a:pt x="25" y="25"/>
                </a:cubicBezTo>
                <a:close/>
                <a:moveTo>
                  <a:pt x="24" y="20"/>
                </a:moveTo>
                <a:cubicBezTo>
                  <a:pt x="24" y="20"/>
                  <a:pt x="24" y="20"/>
                  <a:pt x="24" y="20"/>
                </a:cubicBezTo>
                <a:cubicBezTo>
                  <a:pt x="24" y="20"/>
                  <a:pt x="24" y="20"/>
                  <a:pt x="24" y="20"/>
                </a:cubicBezTo>
                <a:cubicBezTo>
                  <a:pt x="24" y="20"/>
                  <a:pt x="24" y="20"/>
                  <a:pt x="24" y="20"/>
                </a:cubicBezTo>
                <a:cubicBezTo>
                  <a:pt x="24" y="20"/>
                  <a:pt x="24" y="20"/>
                  <a:pt x="24" y="20"/>
                </a:cubicBezTo>
                <a:cubicBezTo>
                  <a:pt x="24" y="20"/>
                  <a:pt x="24" y="20"/>
                  <a:pt x="24" y="20"/>
                </a:cubicBezTo>
                <a:cubicBezTo>
                  <a:pt x="24" y="20"/>
                  <a:pt x="24" y="20"/>
                  <a:pt x="24" y="20"/>
                </a:cubicBezTo>
                <a:cubicBezTo>
                  <a:pt x="24" y="20"/>
                  <a:pt x="24" y="20"/>
                  <a:pt x="24" y="20"/>
                </a:cubicBezTo>
                <a:cubicBezTo>
                  <a:pt x="24" y="20"/>
                  <a:pt x="24" y="20"/>
                  <a:pt x="24" y="20"/>
                </a:cubicBezTo>
                <a:cubicBezTo>
                  <a:pt x="24" y="20"/>
                  <a:pt x="24" y="20"/>
                  <a:pt x="24" y="20"/>
                </a:cubicBezTo>
                <a:cubicBezTo>
                  <a:pt x="24" y="20"/>
                  <a:pt x="24" y="20"/>
                  <a:pt x="24" y="20"/>
                </a:cubicBezTo>
                <a:cubicBezTo>
                  <a:pt x="24" y="20"/>
                  <a:pt x="24" y="20"/>
                  <a:pt x="24" y="20"/>
                </a:cubicBezTo>
                <a:cubicBezTo>
                  <a:pt x="24" y="20"/>
                  <a:pt x="24" y="20"/>
                  <a:pt x="24" y="20"/>
                </a:cubicBezTo>
                <a:cubicBezTo>
                  <a:pt x="24" y="20"/>
                  <a:pt x="24" y="20"/>
                  <a:pt x="24" y="20"/>
                </a:cubicBezTo>
                <a:cubicBezTo>
                  <a:pt x="24" y="20"/>
                  <a:pt x="24" y="20"/>
                  <a:pt x="24" y="20"/>
                </a:cubicBezTo>
                <a:close/>
                <a:moveTo>
                  <a:pt x="25" y="19"/>
                </a:moveTo>
                <a:cubicBezTo>
                  <a:pt x="25" y="19"/>
                  <a:pt x="25" y="19"/>
                  <a:pt x="25" y="19"/>
                </a:cubicBezTo>
                <a:cubicBezTo>
                  <a:pt x="25" y="19"/>
                  <a:pt x="25" y="19"/>
                  <a:pt x="25" y="19"/>
                </a:cubicBezTo>
                <a:cubicBezTo>
                  <a:pt x="25" y="19"/>
                  <a:pt x="25" y="19"/>
                  <a:pt x="25" y="19"/>
                </a:cubicBezTo>
                <a:cubicBezTo>
                  <a:pt x="25" y="19"/>
                  <a:pt x="25" y="19"/>
                  <a:pt x="25" y="19"/>
                </a:cubicBezTo>
                <a:cubicBezTo>
                  <a:pt x="25" y="19"/>
                  <a:pt x="25" y="19"/>
                  <a:pt x="25" y="19"/>
                </a:cubicBezTo>
                <a:cubicBezTo>
                  <a:pt x="25" y="19"/>
                  <a:pt x="25" y="19"/>
                  <a:pt x="25" y="19"/>
                </a:cubicBezTo>
                <a:cubicBezTo>
                  <a:pt x="25" y="19"/>
                  <a:pt x="25" y="19"/>
                  <a:pt x="25" y="19"/>
                </a:cubicBezTo>
                <a:close/>
                <a:moveTo>
                  <a:pt x="24" y="23"/>
                </a:moveTo>
                <a:cubicBezTo>
                  <a:pt x="24" y="23"/>
                  <a:pt x="24" y="23"/>
                  <a:pt x="24" y="23"/>
                </a:cubicBezTo>
                <a:cubicBezTo>
                  <a:pt x="24" y="23"/>
                  <a:pt x="24" y="23"/>
                  <a:pt x="24" y="23"/>
                </a:cubicBezTo>
                <a:cubicBezTo>
                  <a:pt x="24" y="23"/>
                  <a:pt x="24" y="23"/>
                  <a:pt x="24" y="23"/>
                </a:cubicBezTo>
                <a:cubicBezTo>
                  <a:pt x="24" y="23"/>
                  <a:pt x="24" y="23"/>
                  <a:pt x="24" y="23"/>
                </a:cubicBezTo>
                <a:cubicBezTo>
                  <a:pt x="24" y="23"/>
                  <a:pt x="24" y="23"/>
                  <a:pt x="24" y="23"/>
                </a:cubicBezTo>
                <a:cubicBezTo>
                  <a:pt x="24" y="23"/>
                  <a:pt x="24" y="23"/>
                  <a:pt x="24" y="23"/>
                </a:cubicBezTo>
                <a:cubicBezTo>
                  <a:pt x="24" y="23"/>
                  <a:pt x="24" y="23"/>
                  <a:pt x="24" y="23"/>
                </a:cubicBezTo>
                <a:close/>
                <a:moveTo>
                  <a:pt x="26" y="20"/>
                </a:moveTo>
                <a:cubicBezTo>
                  <a:pt x="26" y="20"/>
                  <a:pt x="26" y="20"/>
                  <a:pt x="26" y="20"/>
                </a:cubicBezTo>
                <a:cubicBezTo>
                  <a:pt x="26" y="20"/>
                  <a:pt x="26" y="20"/>
                  <a:pt x="26" y="20"/>
                </a:cubicBezTo>
                <a:cubicBezTo>
                  <a:pt x="26" y="20"/>
                  <a:pt x="26" y="20"/>
                  <a:pt x="26" y="20"/>
                </a:cubicBezTo>
                <a:cubicBezTo>
                  <a:pt x="26" y="20"/>
                  <a:pt x="26" y="20"/>
                  <a:pt x="26" y="20"/>
                </a:cubicBezTo>
                <a:cubicBezTo>
                  <a:pt x="26" y="20"/>
                  <a:pt x="26" y="20"/>
                  <a:pt x="26" y="20"/>
                </a:cubicBezTo>
                <a:cubicBezTo>
                  <a:pt x="26" y="20"/>
                  <a:pt x="26" y="20"/>
                  <a:pt x="26" y="20"/>
                </a:cubicBezTo>
                <a:cubicBezTo>
                  <a:pt x="26" y="20"/>
                  <a:pt x="26" y="20"/>
                  <a:pt x="26" y="20"/>
                </a:cubicBezTo>
                <a:cubicBezTo>
                  <a:pt x="26" y="20"/>
                  <a:pt x="26" y="20"/>
                  <a:pt x="26" y="20"/>
                </a:cubicBezTo>
                <a:cubicBezTo>
                  <a:pt x="26" y="20"/>
                  <a:pt x="26" y="20"/>
                  <a:pt x="26" y="20"/>
                </a:cubicBezTo>
                <a:cubicBezTo>
                  <a:pt x="26" y="20"/>
                  <a:pt x="26" y="20"/>
                  <a:pt x="26" y="20"/>
                </a:cubicBezTo>
                <a:cubicBezTo>
                  <a:pt x="26" y="20"/>
                  <a:pt x="26" y="20"/>
                  <a:pt x="26" y="20"/>
                </a:cubicBezTo>
                <a:close/>
                <a:moveTo>
                  <a:pt x="23" y="24"/>
                </a:moveTo>
                <a:cubicBezTo>
                  <a:pt x="23" y="24"/>
                  <a:pt x="23" y="24"/>
                  <a:pt x="23" y="24"/>
                </a:cubicBezTo>
                <a:cubicBezTo>
                  <a:pt x="23" y="24"/>
                  <a:pt x="23" y="24"/>
                  <a:pt x="23" y="24"/>
                </a:cubicBezTo>
                <a:cubicBezTo>
                  <a:pt x="23" y="24"/>
                  <a:pt x="23" y="24"/>
                  <a:pt x="23" y="24"/>
                </a:cubicBezTo>
                <a:cubicBezTo>
                  <a:pt x="23" y="24"/>
                  <a:pt x="23" y="24"/>
                  <a:pt x="23" y="24"/>
                </a:cubicBezTo>
                <a:cubicBezTo>
                  <a:pt x="23" y="24"/>
                  <a:pt x="23" y="24"/>
                  <a:pt x="23" y="24"/>
                </a:cubicBezTo>
                <a:cubicBezTo>
                  <a:pt x="23" y="24"/>
                  <a:pt x="23" y="24"/>
                  <a:pt x="23" y="24"/>
                </a:cubicBezTo>
                <a:cubicBezTo>
                  <a:pt x="23" y="24"/>
                  <a:pt x="23" y="24"/>
                  <a:pt x="23" y="24"/>
                </a:cubicBezTo>
                <a:cubicBezTo>
                  <a:pt x="23" y="24"/>
                  <a:pt x="23" y="24"/>
                  <a:pt x="23" y="24"/>
                </a:cubicBezTo>
                <a:cubicBezTo>
                  <a:pt x="23" y="24"/>
                  <a:pt x="23" y="24"/>
                  <a:pt x="23" y="24"/>
                </a:cubicBezTo>
                <a:cubicBezTo>
                  <a:pt x="23" y="24"/>
                  <a:pt x="23" y="24"/>
                  <a:pt x="23" y="24"/>
                </a:cubicBezTo>
                <a:close/>
                <a:moveTo>
                  <a:pt x="23" y="25"/>
                </a:moveTo>
                <a:cubicBezTo>
                  <a:pt x="23" y="25"/>
                  <a:pt x="23" y="25"/>
                  <a:pt x="23" y="25"/>
                </a:cubicBezTo>
                <a:cubicBezTo>
                  <a:pt x="23" y="25"/>
                  <a:pt x="23" y="25"/>
                  <a:pt x="23" y="25"/>
                </a:cubicBezTo>
                <a:cubicBezTo>
                  <a:pt x="23" y="25"/>
                  <a:pt x="23" y="25"/>
                  <a:pt x="23" y="25"/>
                </a:cubicBezTo>
                <a:cubicBezTo>
                  <a:pt x="23" y="25"/>
                  <a:pt x="23" y="25"/>
                  <a:pt x="23" y="25"/>
                </a:cubicBezTo>
                <a:cubicBezTo>
                  <a:pt x="23" y="25"/>
                  <a:pt x="23" y="25"/>
                  <a:pt x="23" y="25"/>
                </a:cubicBezTo>
                <a:cubicBezTo>
                  <a:pt x="23" y="25"/>
                  <a:pt x="23" y="25"/>
                  <a:pt x="23" y="25"/>
                </a:cubicBezTo>
                <a:cubicBezTo>
                  <a:pt x="23" y="25"/>
                  <a:pt x="23" y="25"/>
                  <a:pt x="23" y="25"/>
                </a:cubicBezTo>
                <a:cubicBezTo>
                  <a:pt x="23" y="25"/>
                  <a:pt x="23" y="25"/>
                  <a:pt x="23" y="25"/>
                </a:cubicBezTo>
                <a:cubicBezTo>
                  <a:pt x="23" y="25"/>
                  <a:pt x="23" y="25"/>
                  <a:pt x="23" y="25"/>
                </a:cubicBezTo>
                <a:cubicBezTo>
                  <a:pt x="23" y="25"/>
                  <a:pt x="23" y="25"/>
                  <a:pt x="23" y="25"/>
                </a:cubicBezTo>
                <a:cubicBezTo>
                  <a:pt x="23" y="25"/>
                  <a:pt x="23" y="25"/>
                  <a:pt x="23" y="25"/>
                </a:cubicBezTo>
                <a:cubicBezTo>
                  <a:pt x="23" y="25"/>
                  <a:pt x="23" y="25"/>
                  <a:pt x="23" y="25"/>
                </a:cubicBezTo>
                <a:cubicBezTo>
                  <a:pt x="23" y="25"/>
                  <a:pt x="23" y="25"/>
                  <a:pt x="23" y="25"/>
                </a:cubicBezTo>
                <a:cubicBezTo>
                  <a:pt x="23" y="25"/>
                  <a:pt x="23" y="25"/>
                  <a:pt x="23" y="25"/>
                </a:cubicBezTo>
                <a:cubicBezTo>
                  <a:pt x="23" y="25"/>
                  <a:pt x="23" y="25"/>
                  <a:pt x="23" y="25"/>
                </a:cubicBezTo>
                <a:cubicBezTo>
                  <a:pt x="23" y="25"/>
                  <a:pt x="23" y="25"/>
                  <a:pt x="23" y="25"/>
                </a:cubicBezTo>
                <a:cubicBezTo>
                  <a:pt x="23" y="25"/>
                  <a:pt x="23" y="25"/>
                  <a:pt x="23" y="25"/>
                </a:cubicBezTo>
                <a:cubicBezTo>
                  <a:pt x="23" y="25"/>
                  <a:pt x="23" y="25"/>
                  <a:pt x="23" y="25"/>
                </a:cubicBezTo>
                <a:cubicBezTo>
                  <a:pt x="23" y="25"/>
                  <a:pt x="23" y="25"/>
                  <a:pt x="23" y="25"/>
                </a:cubicBezTo>
                <a:cubicBezTo>
                  <a:pt x="23" y="25"/>
                  <a:pt x="23" y="25"/>
                  <a:pt x="23" y="25"/>
                </a:cubicBezTo>
                <a:cubicBezTo>
                  <a:pt x="23" y="25"/>
                  <a:pt x="23" y="25"/>
                  <a:pt x="23" y="25"/>
                </a:cubicBezTo>
                <a:cubicBezTo>
                  <a:pt x="23" y="25"/>
                  <a:pt x="23" y="25"/>
                  <a:pt x="23" y="25"/>
                </a:cubicBezTo>
                <a:cubicBezTo>
                  <a:pt x="23" y="25"/>
                  <a:pt x="23" y="25"/>
                  <a:pt x="23" y="25"/>
                </a:cubicBezTo>
                <a:cubicBezTo>
                  <a:pt x="23" y="25"/>
                  <a:pt x="23" y="25"/>
                  <a:pt x="23" y="25"/>
                </a:cubicBezTo>
                <a:cubicBezTo>
                  <a:pt x="23" y="25"/>
                  <a:pt x="23" y="25"/>
                  <a:pt x="23" y="25"/>
                </a:cubicBezTo>
                <a:cubicBezTo>
                  <a:pt x="23" y="25"/>
                  <a:pt x="23" y="25"/>
                  <a:pt x="23" y="25"/>
                </a:cubicBezTo>
                <a:cubicBezTo>
                  <a:pt x="23" y="25"/>
                  <a:pt x="23" y="25"/>
                  <a:pt x="23" y="25"/>
                </a:cubicBezTo>
                <a:cubicBezTo>
                  <a:pt x="23" y="25"/>
                  <a:pt x="23" y="25"/>
                  <a:pt x="23" y="25"/>
                </a:cubicBezTo>
                <a:close/>
                <a:moveTo>
                  <a:pt x="23" y="24"/>
                </a:moveTo>
                <a:cubicBezTo>
                  <a:pt x="23" y="24"/>
                  <a:pt x="23" y="24"/>
                  <a:pt x="23" y="24"/>
                </a:cubicBezTo>
                <a:cubicBezTo>
                  <a:pt x="23" y="24"/>
                  <a:pt x="23" y="24"/>
                  <a:pt x="23" y="24"/>
                </a:cubicBezTo>
                <a:cubicBezTo>
                  <a:pt x="23" y="24"/>
                  <a:pt x="23" y="24"/>
                  <a:pt x="23" y="24"/>
                </a:cubicBezTo>
                <a:cubicBezTo>
                  <a:pt x="23" y="24"/>
                  <a:pt x="23" y="24"/>
                  <a:pt x="23" y="24"/>
                </a:cubicBezTo>
                <a:cubicBezTo>
                  <a:pt x="23" y="24"/>
                  <a:pt x="23" y="24"/>
                  <a:pt x="23" y="24"/>
                </a:cubicBezTo>
                <a:cubicBezTo>
                  <a:pt x="23" y="24"/>
                  <a:pt x="23" y="24"/>
                  <a:pt x="23" y="24"/>
                </a:cubicBezTo>
                <a:cubicBezTo>
                  <a:pt x="23" y="24"/>
                  <a:pt x="23" y="24"/>
                  <a:pt x="23" y="24"/>
                </a:cubicBezTo>
                <a:cubicBezTo>
                  <a:pt x="23" y="24"/>
                  <a:pt x="23" y="24"/>
                  <a:pt x="23" y="24"/>
                </a:cubicBezTo>
                <a:cubicBezTo>
                  <a:pt x="23" y="24"/>
                  <a:pt x="23" y="24"/>
                  <a:pt x="23" y="24"/>
                </a:cubicBezTo>
                <a:cubicBezTo>
                  <a:pt x="23" y="24"/>
                  <a:pt x="23" y="24"/>
                  <a:pt x="23" y="24"/>
                </a:cubicBezTo>
                <a:cubicBezTo>
                  <a:pt x="23" y="24"/>
                  <a:pt x="23" y="24"/>
                  <a:pt x="23" y="24"/>
                </a:cubicBezTo>
                <a:close/>
                <a:moveTo>
                  <a:pt x="23" y="24"/>
                </a:moveTo>
                <a:cubicBezTo>
                  <a:pt x="23" y="24"/>
                  <a:pt x="23" y="24"/>
                  <a:pt x="23" y="24"/>
                </a:cubicBezTo>
                <a:cubicBezTo>
                  <a:pt x="23" y="24"/>
                  <a:pt x="23" y="24"/>
                  <a:pt x="23" y="24"/>
                </a:cubicBezTo>
                <a:cubicBezTo>
                  <a:pt x="23" y="24"/>
                  <a:pt x="23" y="24"/>
                  <a:pt x="23" y="24"/>
                </a:cubicBezTo>
                <a:cubicBezTo>
                  <a:pt x="23" y="24"/>
                  <a:pt x="23" y="24"/>
                  <a:pt x="23" y="24"/>
                </a:cubicBezTo>
                <a:cubicBezTo>
                  <a:pt x="23" y="24"/>
                  <a:pt x="23" y="24"/>
                  <a:pt x="23" y="24"/>
                </a:cubicBezTo>
                <a:close/>
                <a:moveTo>
                  <a:pt x="22" y="27"/>
                </a:moveTo>
                <a:cubicBezTo>
                  <a:pt x="22" y="27"/>
                  <a:pt x="22" y="27"/>
                  <a:pt x="22" y="27"/>
                </a:cubicBezTo>
                <a:cubicBezTo>
                  <a:pt x="22" y="27"/>
                  <a:pt x="22" y="27"/>
                  <a:pt x="22" y="27"/>
                </a:cubicBezTo>
                <a:cubicBezTo>
                  <a:pt x="22" y="27"/>
                  <a:pt x="22" y="27"/>
                  <a:pt x="22" y="27"/>
                </a:cubicBezTo>
                <a:cubicBezTo>
                  <a:pt x="22" y="27"/>
                  <a:pt x="22" y="27"/>
                  <a:pt x="22" y="27"/>
                </a:cubicBezTo>
                <a:cubicBezTo>
                  <a:pt x="22" y="27"/>
                  <a:pt x="22" y="27"/>
                  <a:pt x="22" y="27"/>
                </a:cubicBezTo>
                <a:cubicBezTo>
                  <a:pt x="22" y="27"/>
                  <a:pt x="22" y="27"/>
                  <a:pt x="22" y="27"/>
                </a:cubicBezTo>
                <a:cubicBezTo>
                  <a:pt x="22" y="27"/>
                  <a:pt x="22" y="27"/>
                  <a:pt x="22" y="27"/>
                </a:cubicBezTo>
                <a:cubicBezTo>
                  <a:pt x="22" y="27"/>
                  <a:pt x="22" y="27"/>
                  <a:pt x="22" y="27"/>
                </a:cubicBezTo>
                <a:cubicBezTo>
                  <a:pt x="22" y="27"/>
                  <a:pt x="22" y="27"/>
                  <a:pt x="22" y="27"/>
                </a:cubicBezTo>
                <a:cubicBezTo>
                  <a:pt x="22" y="27"/>
                  <a:pt x="22" y="27"/>
                  <a:pt x="22" y="27"/>
                </a:cubicBezTo>
                <a:close/>
                <a:moveTo>
                  <a:pt x="22" y="24"/>
                </a:moveTo>
                <a:cubicBezTo>
                  <a:pt x="22" y="24"/>
                  <a:pt x="22" y="24"/>
                  <a:pt x="22" y="25"/>
                </a:cubicBezTo>
                <a:cubicBezTo>
                  <a:pt x="22" y="25"/>
                  <a:pt x="22" y="25"/>
                  <a:pt x="22" y="25"/>
                </a:cubicBezTo>
                <a:cubicBezTo>
                  <a:pt x="22" y="25"/>
                  <a:pt x="22" y="24"/>
                  <a:pt x="22" y="24"/>
                </a:cubicBezTo>
                <a:cubicBezTo>
                  <a:pt x="22" y="24"/>
                  <a:pt x="22" y="24"/>
                  <a:pt x="22" y="24"/>
                </a:cubicBezTo>
                <a:cubicBezTo>
                  <a:pt x="22" y="24"/>
                  <a:pt x="22" y="24"/>
                  <a:pt x="22" y="24"/>
                </a:cubicBezTo>
                <a:cubicBezTo>
                  <a:pt x="22" y="24"/>
                  <a:pt x="22" y="24"/>
                  <a:pt x="22" y="24"/>
                </a:cubicBezTo>
                <a:cubicBezTo>
                  <a:pt x="22" y="24"/>
                  <a:pt x="22" y="24"/>
                  <a:pt x="22" y="24"/>
                </a:cubicBezTo>
                <a:cubicBezTo>
                  <a:pt x="22" y="24"/>
                  <a:pt x="22" y="24"/>
                  <a:pt x="22" y="24"/>
                </a:cubicBezTo>
                <a:close/>
                <a:moveTo>
                  <a:pt x="23" y="25"/>
                </a:moveTo>
                <a:cubicBezTo>
                  <a:pt x="23" y="25"/>
                  <a:pt x="23" y="25"/>
                  <a:pt x="23" y="25"/>
                </a:cubicBezTo>
                <a:cubicBezTo>
                  <a:pt x="23" y="25"/>
                  <a:pt x="23" y="25"/>
                  <a:pt x="23" y="25"/>
                </a:cubicBezTo>
                <a:cubicBezTo>
                  <a:pt x="23" y="25"/>
                  <a:pt x="23" y="25"/>
                  <a:pt x="23" y="25"/>
                </a:cubicBezTo>
                <a:cubicBezTo>
                  <a:pt x="23" y="25"/>
                  <a:pt x="23" y="25"/>
                  <a:pt x="23" y="25"/>
                </a:cubicBezTo>
                <a:cubicBezTo>
                  <a:pt x="23" y="25"/>
                  <a:pt x="23" y="25"/>
                  <a:pt x="23" y="25"/>
                </a:cubicBezTo>
                <a:cubicBezTo>
                  <a:pt x="23" y="25"/>
                  <a:pt x="23" y="25"/>
                  <a:pt x="23" y="25"/>
                </a:cubicBezTo>
                <a:cubicBezTo>
                  <a:pt x="23" y="25"/>
                  <a:pt x="23" y="24"/>
                  <a:pt x="23" y="24"/>
                </a:cubicBezTo>
                <a:cubicBezTo>
                  <a:pt x="23" y="24"/>
                  <a:pt x="23" y="24"/>
                  <a:pt x="23" y="24"/>
                </a:cubicBezTo>
                <a:cubicBezTo>
                  <a:pt x="23" y="24"/>
                  <a:pt x="23" y="24"/>
                  <a:pt x="23" y="25"/>
                </a:cubicBezTo>
                <a:cubicBezTo>
                  <a:pt x="23" y="25"/>
                  <a:pt x="23" y="25"/>
                  <a:pt x="23" y="25"/>
                </a:cubicBezTo>
                <a:cubicBezTo>
                  <a:pt x="23" y="25"/>
                  <a:pt x="23" y="25"/>
                  <a:pt x="23" y="25"/>
                </a:cubicBezTo>
                <a:cubicBezTo>
                  <a:pt x="23" y="25"/>
                  <a:pt x="23" y="25"/>
                  <a:pt x="23" y="25"/>
                </a:cubicBezTo>
                <a:close/>
                <a:moveTo>
                  <a:pt x="22" y="25"/>
                </a:moveTo>
                <a:cubicBezTo>
                  <a:pt x="22" y="25"/>
                  <a:pt x="22" y="25"/>
                  <a:pt x="22" y="25"/>
                </a:cubicBezTo>
                <a:cubicBezTo>
                  <a:pt x="22" y="25"/>
                  <a:pt x="22" y="25"/>
                  <a:pt x="22" y="25"/>
                </a:cubicBezTo>
                <a:cubicBezTo>
                  <a:pt x="22" y="25"/>
                  <a:pt x="22" y="25"/>
                  <a:pt x="22" y="25"/>
                </a:cubicBezTo>
                <a:cubicBezTo>
                  <a:pt x="22" y="25"/>
                  <a:pt x="22" y="25"/>
                  <a:pt x="22" y="25"/>
                </a:cubicBezTo>
                <a:cubicBezTo>
                  <a:pt x="22" y="25"/>
                  <a:pt x="22" y="25"/>
                  <a:pt x="22" y="25"/>
                </a:cubicBezTo>
                <a:cubicBezTo>
                  <a:pt x="22" y="25"/>
                  <a:pt x="22" y="25"/>
                  <a:pt x="22" y="25"/>
                </a:cubicBezTo>
                <a:cubicBezTo>
                  <a:pt x="22" y="25"/>
                  <a:pt x="22" y="25"/>
                  <a:pt x="22" y="25"/>
                </a:cubicBezTo>
                <a:cubicBezTo>
                  <a:pt x="22" y="25"/>
                  <a:pt x="22" y="25"/>
                  <a:pt x="22" y="25"/>
                </a:cubicBezTo>
                <a:cubicBezTo>
                  <a:pt x="22" y="25"/>
                  <a:pt x="22" y="25"/>
                  <a:pt x="22" y="25"/>
                </a:cubicBezTo>
                <a:cubicBezTo>
                  <a:pt x="22" y="25"/>
                  <a:pt x="22" y="25"/>
                  <a:pt x="22" y="25"/>
                </a:cubicBezTo>
                <a:cubicBezTo>
                  <a:pt x="22" y="25"/>
                  <a:pt x="22" y="25"/>
                  <a:pt x="22" y="25"/>
                </a:cubicBezTo>
                <a:cubicBezTo>
                  <a:pt x="22" y="25"/>
                  <a:pt x="22" y="25"/>
                  <a:pt x="22" y="25"/>
                </a:cubicBezTo>
                <a:close/>
                <a:moveTo>
                  <a:pt x="22" y="24"/>
                </a:moveTo>
                <a:cubicBezTo>
                  <a:pt x="22" y="24"/>
                  <a:pt x="22" y="24"/>
                  <a:pt x="22" y="24"/>
                </a:cubicBezTo>
                <a:cubicBezTo>
                  <a:pt x="22" y="24"/>
                  <a:pt x="22" y="24"/>
                  <a:pt x="22" y="24"/>
                </a:cubicBezTo>
                <a:cubicBezTo>
                  <a:pt x="22" y="24"/>
                  <a:pt x="22" y="24"/>
                  <a:pt x="22" y="24"/>
                </a:cubicBezTo>
                <a:cubicBezTo>
                  <a:pt x="22" y="24"/>
                  <a:pt x="22" y="24"/>
                  <a:pt x="22" y="24"/>
                </a:cubicBezTo>
                <a:cubicBezTo>
                  <a:pt x="22" y="24"/>
                  <a:pt x="22" y="24"/>
                  <a:pt x="22" y="24"/>
                </a:cubicBezTo>
                <a:cubicBezTo>
                  <a:pt x="22" y="24"/>
                  <a:pt x="23" y="24"/>
                  <a:pt x="23" y="24"/>
                </a:cubicBezTo>
                <a:cubicBezTo>
                  <a:pt x="23" y="24"/>
                  <a:pt x="23" y="24"/>
                  <a:pt x="23" y="24"/>
                </a:cubicBezTo>
                <a:cubicBezTo>
                  <a:pt x="23" y="24"/>
                  <a:pt x="23" y="24"/>
                  <a:pt x="23" y="24"/>
                </a:cubicBezTo>
                <a:cubicBezTo>
                  <a:pt x="23" y="24"/>
                  <a:pt x="23" y="24"/>
                  <a:pt x="23" y="24"/>
                </a:cubicBezTo>
                <a:cubicBezTo>
                  <a:pt x="23" y="24"/>
                  <a:pt x="23" y="24"/>
                  <a:pt x="23" y="24"/>
                </a:cubicBezTo>
                <a:cubicBezTo>
                  <a:pt x="23" y="24"/>
                  <a:pt x="23" y="24"/>
                  <a:pt x="23" y="24"/>
                </a:cubicBezTo>
                <a:cubicBezTo>
                  <a:pt x="23" y="24"/>
                  <a:pt x="23" y="24"/>
                  <a:pt x="23" y="24"/>
                </a:cubicBezTo>
                <a:cubicBezTo>
                  <a:pt x="23" y="24"/>
                  <a:pt x="23" y="24"/>
                  <a:pt x="23" y="24"/>
                </a:cubicBezTo>
                <a:cubicBezTo>
                  <a:pt x="23" y="24"/>
                  <a:pt x="23" y="24"/>
                  <a:pt x="23" y="24"/>
                </a:cubicBezTo>
                <a:cubicBezTo>
                  <a:pt x="23" y="24"/>
                  <a:pt x="23" y="24"/>
                  <a:pt x="23" y="24"/>
                </a:cubicBezTo>
                <a:cubicBezTo>
                  <a:pt x="23" y="24"/>
                  <a:pt x="23" y="24"/>
                  <a:pt x="23" y="24"/>
                </a:cubicBezTo>
                <a:cubicBezTo>
                  <a:pt x="23" y="24"/>
                  <a:pt x="23" y="24"/>
                  <a:pt x="23" y="24"/>
                </a:cubicBezTo>
                <a:cubicBezTo>
                  <a:pt x="23" y="24"/>
                  <a:pt x="23" y="24"/>
                  <a:pt x="23" y="24"/>
                </a:cubicBezTo>
                <a:cubicBezTo>
                  <a:pt x="23" y="24"/>
                  <a:pt x="23" y="24"/>
                  <a:pt x="22" y="24"/>
                </a:cubicBezTo>
                <a:cubicBezTo>
                  <a:pt x="22" y="24"/>
                  <a:pt x="22" y="24"/>
                  <a:pt x="22" y="24"/>
                </a:cubicBezTo>
                <a:close/>
                <a:moveTo>
                  <a:pt x="22" y="24"/>
                </a:moveTo>
                <a:cubicBezTo>
                  <a:pt x="22" y="24"/>
                  <a:pt x="22" y="24"/>
                  <a:pt x="22" y="24"/>
                </a:cubicBezTo>
                <a:cubicBezTo>
                  <a:pt x="22" y="24"/>
                  <a:pt x="22" y="24"/>
                  <a:pt x="22" y="24"/>
                </a:cubicBezTo>
                <a:cubicBezTo>
                  <a:pt x="22" y="24"/>
                  <a:pt x="22" y="24"/>
                  <a:pt x="22" y="24"/>
                </a:cubicBezTo>
                <a:cubicBezTo>
                  <a:pt x="22" y="24"/>
                  <a:pt x="22" y="24"/>
                  <a:pt x="22" y="24"/>
                </a:cubicBezTo>
                <a:cubicBezTo>
                  <a:pt x="22" y="24"/>
                  <a:pt x="22" y="24"/>
                  <a:pt x="22" y="24"/>
                </a:cubicBezTo>
                <a:cubicBezTo>
                  <a:pt x="22" y="24"/>
                  <a:pt x="22" y="24"/>
                  <a:pt x="22" y="24"/>
                </a:cubicBezTo>
                <a:cubicBezTo>
                  <a:pt x="22" y="24"/>
                  <a:pt x="22" y="24"/>
                  <a:pt x="22" y="24"/>
                </a:cubicBezTo>
                <a:cubicBezTo>
                  <a:pt x="22" y="24"/>
                  <a:pt x="22" y="24"/>
                  <a:pt x="22" y="24"/>
                </a:cubicBezTo>
                <a:cubicBezTo>
                  <a:pt x="22" y="24"/>
                  <a:pt x="22" y="24"/>
                  <a:pt x="22" y="24"/>
                </a:cubicBezTo>
                <a:cubicBezTo>
                  <a:pt x="22" y="24"/>
                  <a:pt x="22" y="24"/>
                  <a:pt x="22" y="24"/>
                </a:cubicBezTo>
                <a:cubicBezTo>
                  <a:pt x="22" y="24"/>
                  <a:pt x="22" y="24"/>
                  <a:pt x="22" y="24"/>
                </a:cubicBezTo>
                <a:cubicBezTo>
                  <a:pt x="22" y="24"/>
                  <a:pt x="22" y="24"/>
                  <a:pt x="22" y="24"/>
                </a:cubicBezTo>
                <a:close/>
                <a:moveTo>
                  <a:pt x="22" y="27"/>
                </a:moveTo>
                <a:cubicBezTo>
                  <a:pt x="22" y="27"/>
                  <a:pt x="22" y="27"/>
                  <a:pt x="22" y="27"/>
                </a:cubicBezTo>
                <a:cubicBezTo>
                  <a:pt x="22" y="27"/>
                  <a:pt x="22" y="27"/>
                  <a:pt x="22" y="27"/>
                </a:cubicBezTo>
                <a:cubicBezTo>
                  <a:pt x="22" y="27"/>
                  <a:pt x="22" y="27"/>
                  <a:pt x="22" y="27"/>
                </a:cubicBezTo>
                <a:cubicBezTo>
                  <a:pt x="22" y="27"/>
                  <a:pt x="22" y="27"/>
                  <a:pt x="22" y="27"/>
                </a:cubicBezTo>
                <a:cubicBezTo>
                  <a:pt x="22" y="27"/>
                  <a:pt x="22" y="27"/>
                  <a:pt x="22" y="27"/>
                </a:cubicBezTo>
                <a:cubicBezTo>
                  <a:pt x="22" y="27"/>
                  <a:pt x="22" y="27"/>
                  <a:pt x="22" y="27"/>
                </a:cubicBezTo>
                <a:close/>
                <a:moveTo>
                  <a:pt x="23" y="27"/>
                </a:moveTo>
                <a:cubicBezTo>
                  <a:pt x="23" y="27"/>
                  <a:pt x="23" y="27"/>
                  <a:pt x="23" y="27"/>
                </a:cubicBezTo>
                <a:cubicBezTo>
                  <a:pt x="23" y="27"/>
                  <a:pt x="23" y="27"/>
                  <a:pt x="23" y="27"/>
                </a:cubicBezTo>
                <a:cubicBezTo>
                  <a:pt x="23" y="27"/>
                  <a:pt x="23" y="27"/>
                  <a:pt x="23" y="27"/>
                </a:cubicBezTo>
                <a:cubicBezTo>
                  <a:pt x="23" y="27"/>
                  <a:pt x="23" y="27"/>
                  <a:pt x="23" y="27"/>
                </a:cubicBezTo>
                <a:cubicBezTo>
                  <a:pt x="23" y="27"/>
                  <a:pt x="23" y="27"/>
                  <a:pt x="23" y="27"/>
                </a:cubicBezTo>
                <a:cubicBezTo>
                  <a:pt x="23" y="27"/>
                  <a:pt x="23" y="27"/>
                  <a:pt x="23" y="27"/>
                </a:cubicBezTo>
                <a:cubicBezTo>
                  <a:pt x="23" y="27"/>
                  <a:pt x="23" y="27"/>
                  <a:pt x="23" y="27"/>
                </a:cubicBezTo>
                <a:cubicBezTo>
                  <a:pt x="23" y="27"/>
                  <a:pt x="23" y="27"/>
                  <a:pt x="23" y="27"/>
                </a:cubicBezTo>
                <a:cubicBezTo>
                  <a:pt x="23" y="27"/>
                  <a:pt x="23" y="27"/>
                  <a:pt x="23" y="27"/>
                </a:cubicBezTo>
                <a:cubicBezTo>
                  <a:pt x="23" y="27"/>
                  <a:pt x="23" y="27"/>
                  <a:pt x="23" y="27"/>
                </a:cubicBezTo>
                <a:cubicBezTo>
                  <a:pt x="23" y="27"/>
                  <a:pt x="23" y="27"/>
                  <a:pt x="23" y="27"/>
                </a:cubicBezTo>
                <a:cubicBezTo>
                  <a:pt x="23" y="27"/>
                  <a:pt x="23" y="27"/>
                  <a:pt x="23" y="27"/>
                </a:cubicBezTo>
                <a:close/>
                <a:moveTo>
                  <a:pt x="27" y="18"/>
                </a:moveTo>
                <a:cubicBezTo>
                  <a:pt x="27" y="18"/>
                  <a:pt x="27" y="18"/>
                  <a:pt x="27" y="18"/>
                </a:cubicBezTo>
                <a:cubicBezTo>
                  <a:pt x="27" y="18"/>
                  <a:pt x="27" y="18"/>
                  <a:pt x="27" y="18"/>
                </a:cubicBezTo>
                <a:cubicBezTo>
                  <a:pt x="27" y="18"/>
                  <a:pt x="27" y="18"/>
                  <a:pt x="27" y="18"/>
                </a:cubicBezTo>
                <a:cubicBezTo>
                  <a:pt x="27" y="18"/>
                  <a:pt x="27" y="18"/>
                  <a:pt x="27" y="18"/>
                </a:cubicBezTo>
                <a:cubicBezTo>
                  <a:pt x="27" y="18"/>
                  <a:pt x="27" y="18"/>
                  <a:pt x="27" y="18"/>
                </a:cubicBezTo>
                <a:cubicBezTo>
                  <a:pt x="27" y="18"/>
                  <a:pt x="27" y="18"/>
                  <a:pt x="27" y="18"/>
                </a:cubicBezTo>
                <a:cubicBezTo>
                  <a:pt x="27" y="18"/>
                  <a:pt x="27" y="18"/>
                  <a:pt x="27" y="18"/>
                </a:cubicBezTo>
                <a:cubicBezTo>
                  <a:pt x="27" y="18"/>
                  <a:pt x="27" y="18"/>
                  <a:pt x="27" y="18"/>
                </a:cubicBezTo>
                <a:cubicBezTo>
                  <a:pt x="27" y="18"/>
                  <a:pt x="27" y="18"/>
                  <a:pt x="27" y="18"/>
                </a:cubicBezTo>
                <a:cubicBezTo>
                  <a:pt x="27" y="18"/>
                  <a:pt x="27" y="18"/>
                  <a:pt x="27" y="18"/>
                </a:cubicBezTo>
                <a:cubicBezTo>
                  <a:pt x="27" y="18"/>
                  <a:pt x="27" y="18"/>
                  <a:pt x="27" y="18"/>
                </a:cubicBezTo>
                <a:cubicBezTo>
                  <a:pt x="27" y="18"/>
                  <a:pt x="27" y="18"/>
                  <a:pt x="27" y="18"/>
                </a:cubicBezTo>
                <a:cubicBezTo>
                  <a:pt x="27" y="18"/>
                  <a:pt x="27" y="18"/>
                  <a:pt x="27" y="18"/>
                </a:cubicBezTo>
                <a:close/>
                <a:moveTo>
                  <a:pt x="23" y="28"/>
                </a:moveTo>
                <a:cubicBezTo>
                  <a:pt x="23" y="28"/>
                  <a:pt x="23" y="28"/>
                  <a:pt x="23" y="28"/>
                </a:cubicBezTo>
                <a:cubicBezTo>
                  <a:pt x="23" y="28"/>
                  <a:pt x="23" y="28"/>
                  <a:pt x="23" y="28"/>
                </a:cubicBezTo>
                <a:cubicBezTo>
                  <a:pt x="23" y="28"/>
                  <a:pt x="23" y="28"/>
                  <a:pt x="23" y="28"/>
                </a:cubicBezTo>
                <a:cubicBezTo>
                  <a:pt x="23" y="28"/>
                  <a:pt x="23" y="28"/>
                  <a:pt x="23" y="28"/>
                </a:cubicBezTo>
                <a:cubicBezTo>
                  <a:pt x="23" y="28"/>
                  <a:pt x="23" y="28"/>
                  <a:pt x="23" y="28"/>
                </a:cubicBezTo>
                <a:cubicBezTo>
                  <a:pt x="23" y="28"/>
                  <a:pt x="23" y="28"/>
                  <a:pt x="23" y="28"/>
                </a:cubicBezTo>
                <a:cubicBezTo>
                  <a:pt x="23" y="28"/>
                  <a:pt x="23" y="28"/>
                  <a:pt x="23" y="28"/>
                </a:cubicBezTo>
                <a:cubicBezTo>
                  <a:pt x="23" y="28"/>
                  <a:pt x="23" y="28"/>
                  <a:pt x="23" y="28"/>
                </a:cubicBezTo>
                <a:cubicBezTo>
                  <a:pt x="23" y="28"/>
                  <a:pt x="23" y="28"/>
                  <a:pt x="23" y="28"/>
                </a:cubicBezTo>
                <a:cubicBezTo>
                  <a:pt x="23" y="28"/>
                  <a:pt x="23" y="28"/>
                  <a:pt x="23" y="28"/>
                </a:cubicBezTo>
                <a:cubicBezTo>
                  <a:pt x="24" y="28"/>
                  <a:pt x="24" y="28"/>
                  <a:pt x="24" y="28"/>
                </a:cubicBezTo>
                <a:cubicBezTo>
                  <a:pt x="24" y="28"/>
                  <a:pt x="24" y="28"/>
                  <a:pt x="23" y="28"/>
                </a:cubicBezTo>
                <a:cubicBezTo>
                  <a:pt x="23" y="28"/>
                  <a:pt x="23" y="28"/>
                  <a:pt x="23" y="28"/>
                </a:cubicBezTo>
                <a:close/>
                <a:moveTo>
                  <a:pt x="24" y="28"/>
                </a:moveTo>
                <a:cubicBezTo>
                  <a:pt x="24" y="28"/>
                  <a:pt x="24" y="28"/>
                  <a:pt x="24" y="28"/>
                </a:cubicBezTo>
                <a:cubicBezTo>
                  <a:pt x="24" y="28"/>
                  <a:pt x="24" y="28"/>
                  <a:pt x="24" y="28"/>
                </a:cubicBezTo>
                <a:cubicBezTo>
                  <a:pt x="24" y="28"/>
                  <a:pt x="24" y="28"/>
                  <a:pt x="24" y="28"/>
                </a:cubicBezTo>
                <a:cubicBezTo>
                  <a:pt x="24" y="28"/>
                  <a:pt x="24" y="28"/>
                  <a:pt x="24" y="28"/>
                </a:cubicBezTo>
                <a:cubicBezTo>
                  <a:pt x="24" y="28"/>
                  <a:pt x="24" y="28"/>
                  <a:pt x="24" y="28"/>
                </a:cubicBezTo>
                <a:cubicBezTo>
                  <a:pt x="24" y="28"/>
                  <a:pt x="24" y="28"/>
                  <a:pt x="24" y="28"/>
                </a:cubicBezTo>
                <a:cubicBezTo>
                  <a:pt x="24" y="28"/>
                  <a:pt x="24" y="28"/>
                  <a:pt x="24" y="28"/>
                </a:cubicBezTo>
                <a:cubicBezTo>
                  <a:pt x="24" y="28"/>
                  <a:pt x="24" y="28"/>
                  <a:pt x="24" y="28"/>
                </a:cubicBezTo>
                <a:cubicBezTo>
                  <a:pt x="24" y="28"/>
                  <a:pt x="24" y="28"/>
                  <a:pt x="24" y="28"/>
                </a:cubicBezTo>
                <a:close/>
                <a:moveTo>
                  <a:pt x="24" y="28"/>
                </a:moveTo>
                <a:cubicBezTo>
                  <a:pt x="24" y="28"/>
                  <a:pt x="24" y="28"/>
                  <a:pt x="24" y="28"/>
                </a:cubicBezTo>
                <a:cubicBezTo>
                  <a:pt x="24" y="28"/>
                  <a:pt x="24" y="28"/>
                  <a:pt x="24" y="28"/>
                </a:cubicBezTo>
                <a:cubicBezTo>
                  <a:pt x="24" y="28"/>
                  <a:pt x="24" y="28"/>
                  <a:pt x="24" y="28"/>
                </a:cubicBezTo>
                <a:cubicBezTo>
                  <a:pt x="24" y="28"/>
                  <a:pt x="24" y="28"/>
                  <a:pt x="24" y="28"/>
                </a:cubicBezTo>
                <a:cubicBezTo>
                  <a:pt x="24" y="28"/>
                  <a:pt x="24" y="28"/>
                  <a:pt x="24" y="28"/>
                </a:cubicBezTo>
                <a:cubicBezTo>
                  <a:pt x="24" y="28"/>
                  <a:pt x="24" y="28"/>
                  <a:pt x="24" y="28"/>
                </a:cubicBezTo>
                <a:cubicBezTo>
                  <a:pt x="24" y="28"/>
                  <a:pt x="24" y="28"/>
                  <a:pt x="24" y="28"/>
                </a:cubicBezTo>
                <a:cubicBezTo>
                  <a:pt x="24" y="28"/>
                  <a:pt x="24" y="28"/>
                  <a:pt x="24" y="28"/>
                </a:cubicBezTo>
                <a:cubicBezTo>
                  <a:pt x="24" y="28"/>
                  <a:pt x="24" y="28"/>
                  <a:pt x="24" y="28"/>
                </a:cubicBezTo>
                <a:close/>
                <a:moveTo>
                  <a:pt x="24" y="28"/>
                </a:moveTo>
                <a:cubicBezTo>
                  <a:pt x="24" y="28"/>
                  <a:pt x="24" y="28"/>
                  <a:pt x="24" y="28"/>
                </a:cubicBezTo>
                <a:cubicBezTo>
                  <a:pt x="24" y="28"/>
                  <a:pt x="24" y="28"/>
                  <a:pt x="24" y="28"/>
                </a:cubicBezTo>
                <a:cubicBezTo>
                  <a:pt x="24" y="28"/>
                  <a:pt x="24" y="28"/>
                  <a:pt x="24" y="28"/>
                </a:cubicBezTo>
                <a:cubicBezTo>
                  <a:pt x="24" y="28"/>
                  <a:pt x="24" y="28"/>
                  <a:pt x="24" y="28"/>
                </a:cubicBezTo>
                <a:cubicBezTo>
                  <a:pt x="24" y="28"/>
                  <a:pt x="24" y="28"/>
                  <a:pt x="24" y="28"/>
                </a:cubicBezTo>
                <a:cubicBezTo>
                  <a:pt x="24" y="28"/>
                  <a:pt x="24" y="28"/>
                  <a:pt x="24" y="28"/>
                </a:cubicBezTo>
                <a:cubicBezTo>
                  <a:pt x="24" y="28"/>
                  <a:pt x="24" y="28"/>
                  <a:pt x="24" y="28"/>
                </a:cubicBezTo>
                <a:cubicBezTo>
                  <a:pt x="24" y="28"/>
                  <a:pt x="24" y="28"/>
                  <a:pt x="24" y="28"/>
                </a:cubicBezTo>
                <a:cubicBezTo>
                  <a:pt x="24" y="28"/>
                  <a:pt x="24" y="28"/>
                  <a:pt x="24" y="28"/>
                </a:cubicBezTo>
                <a:cubicBezTo>
                  <a:pt x="24" y="28"/>
                  <a:pt x="24" y="28"/>
                  <a:pt x="24" y="28"/>
                </a:cubicBezTo>
                <a:cubicBezTo>
                  <a:pt x="24" y="28"/>
                  <a:pt x="24" y="28"/>
                  <a:pt x="24" y="28"/>
                </a:cubicBezTo>
                <a:cubicBezTo>
                  <a:pt x="24" y="28"/>
                  <a:pt x="24" y="28"/>
                  <a:pt x="24" y="28"/>
                </a:cubicBezTo>
                <a:cubicBezTo>
                  <a:pt x="24" y="28"/>
                  <a:pt x="24" y="28"/>
                  <a:pt x="24" y="28"/>
                </a:cubicBezTo>
                <a:close/>
                <a:moveTo>
                  <a:pt x="25" y="27"/>
                </a:moveTo>
                <a:cubicBezTo>
                  <a:pt x="25" y="27"/>
                  <a:pt x="25" y="27"/>
                  <a:pt x="25" y="27"/>
                </a:cubicBezTo>
                <a:cubicBezTo>
                  <a:pt x="25" y="27"/>
                  <a:pt x="25" y="27"/>
                  <a:pt x="25" y="27"/>
                </a:cubicBezTo>
                <a:cubicBezTo>
                  <a:pt x="25" y="27"/>
                  <a:pt x="25" y="27"/>
                  <a:pt x="25" y="27"/>
                </a:cubicBezTo>
                <a:cubicBezTo>
                  <a:pt x="25" y="27"/>
                  <a:pt x="25" y="27"/>
                  <a:pt x="25" y="27"/>
                </a:cubicBezTo>
                <a:cubicBezTo>
                  <a:pt x="25" y="27"/>
                  <a:pt x="25" y="27"/>
                  <a:pt x="25" y="27"/>
                </a:cubicBezTo>
                <a:cubicBezTo>
                  <a:pt x="25" y="27"/>
                  <a:pt x="25" y="27"/>
                  <a:pt x="25" y="27"/>
                </a:cubicBezTo>
                <a:cubicBezTo>
                  <a:pt x="25" y="27"/>
                  <a:pt x="25" y="27"/>
                  <a:pt x="25" y="27"/>
                </a:cubicBezTo>
                <a:cubicBezTo>
                  <a:pt x="25" y="27"/>
                  <a:pt x="25" y="27"/>
                  <a:pt x="25" y="27"/>
                </a:cubicBezTo>
                <a:close/>
                <a:moveTo>
                  <a:pt x="22" y="27"/>
                </a:moveTo>
                <a:cubicBezTo>
                  <a:pt x="22" y="27"/>
                  <a:pt x="22" y="27"/>
                  <a:pt x="22" y="27"/>
                </a:cubicBezTo>
                <a:cubicBezTo>
                  <a:pt x="22" y="27"/>
                  <a:pt x="22" y="27"/>
                  <a:pt x="22" y="27"/>
                </a:cubicBezTo>
                <a:cubicBezTo>
                  <a:pt x="22" y="27"/>
                  <a:pt x="22" y="27"/>
                  <a:pt x="22" y="27"/>
                </a:cubicBezTo>
                <a:cubicBezTo>
                  <a:pt x="22" y="27"/>
                  <a:pt x="22" y="27"/>
                  <a:pt x="22" y="27"/>
                </a:cubicBezTo>
                <a:cubicBezTo>
                  <a:pt x="22" y="27"/>
                  <a:pt x="22" y="27"/>
                  <a:pt x="22" y="27"/>
                </a:cubicBezTo>
                <a:cubicBezTo>
                  <a:pt x="22" y="27"/>
                  <a:pt x="22" y="27"/>
                  <a:pt x="22" y="27"/>
                </a:cubicBezTo>
                <a:cubicBezTo>
                  <a:pt x="22" y="27"/>
                  <a:pt x="22" y="27"/>
                  <a:pt x="22" y="27"/>
                </a:cubicBezTo>
                <a:cubicBezTo>
                  <a:pt x="22" y="27"/>
                  <a:pt x="22" y="27"/>
                  <a:pt x="22" y="27"/>
                </a:cubicBezTo>
                <a:cubicBezTo>
                  <a:pt x="22" y="27"/>
                  <a:pt x="22" y="27"/>
                  <a:pt x="22" y="27"/>
                </a:cubicBezTo>
                <a:close/>
                <a:moveTo>
                  <a:pt x="48" y="49"/>
                </a:moveTo>
                <a:cubicBezTo>
                  <a:pt x="48" y="49"/>
                  <a:pt x="48" y="49"/>
                  <a:pt x="48" y="49"/>
                </a:cubicBezTo>
                <a:cubicBezTo>
                  <a:pt x="48" y="49"/>
                  <a:pt x="48" y="49"/>
                  <a:pt x="48" y="49"/>
                </a:cubicBezTo>
                <a:cubicBezTo>
                  <a:pt x="48" y="49"/>
                  <a:pt x="48" y="49"/>
                  <a:pt x="48" y="49"/>
                </a:cubicBezTo>
                <a:cubicBezTo>
                  <a:pt x="48" y="49"/>
                  <a:pt x="48" y="49"/>
                  <a:pt x="48" y="49"/>
                </a:cubicBezTo>
                <a:cubicBezTo>
                  <a:pt x="48" y="49"/>
                  <a:pt x="48" y="49"/>
                  <a:pt x="48" y="49"/>
                </a:cubicBezTo>
                <a:cubicBezTo>
                  <a:pt x="48" y="49"/>
                  <a:pt x="48" y="49"/>
                  <a:pt x="48" y="49"/>
                </a:cubicBezTo>
                <a:cubicBezTo>
                  <a:pt x="48" y="49"/>
                  <a:pt x="48" y="49"/>
                  <a:pt x="48" y="49"/>
                </a:cubicBezTo>
                <a:cubicBezTo>
                  <a:pt x="48" y="49"/>
                  <a:pt x="48" y="49"/>
                  <a:pt x="48" y="49"/>
                </a:cubicBezTo>
                <a:cubicBezTo>
                  <a:pt x="48" y="49"/>
                  <a:pt x="48" y="49"/>
                  <a:pt x="48" y="49"/>
                </a:cubicBezTo>
                <a:close/>
                <a:moveTo>
                  <a:pt x="48" y="49"/>
                </a:moveTo>
                <a:cubicBezTo>
                  <a:pt x="48" y="49"/>
                  <a:pt x="48" y="49"/>
                  <a:pt x="48" y="49"/>
                </a:cubicBezTo>
                <a:cubicBezTo>
                  <a:pt x="48" y="49"/>
                  <a:pt x="48" y="49"/>
                  <a:pt x="48" y="49"/>
                </a:cubicBezTo>
                <a:cubicBezTo>
                  <a:pt x="48" y="49"/>
                  <a:pt x="48" y="49"/>
                  <a:pt x="48" y="49"/>
                </a:cubicBezTo>
                <a:cubicBezTo>
                  <a:pt x="48" y="49"/>
                  <a:pt x="48" y="49"/>
                  <a:pt x="48" y="49"/>
                </a:cubicBezTo>
                <a:cubicBezTo>
                  <a:pt x="48" y="49"/>
                  <a:pt x="48" y="49"/>
                  <a:pt x="48" y="49"/>
                </a:cubicBezTo>
                <a:cubicBezTo>
                  <a:pt x="48" y="49"/>
                  <a:pt x="48" y="49"/>
                  <a:pt x="48" y="49"/>
                </a:cubicBezTo>
                <a:cubicBezTo>
                  <a:pt x="48" y="49"/>
                  <a:pt x="48" y="49"/>
                  <a:pt x="48" y="49"/>
                </a:cubicBezTo>
                <a:cubicBezTo>
                  <a:pt x="48" y="49"/>
                  <a:pt x="48" y="49"/>
                  <a:pt x="48" y="49"/>
                </a:cubicBezTo>
                <a:close/>
                <a:moveTo>
                  <a:pt x="48" y="49"/>
                </a:moveTo>
                <a:cubicBezTo>
                  <a:pt x="48" y="49"/>
                  <a:pt x="48" y="49"/>
                  <a:pt x="48" y="49"/>
                </a:cubicBezTo>
                <a:cubicBezTo>
                  <a:pt x="48" y="49"/>
                  <a:pt x="48" y="49"/>
                  <a:pt x="48" y="49"/>
                </a:cubicBezTo>
                <a:cubicBezTo>
                  <a:pt x="48" y="49"/>
                  <a:pt x="48" y="49"/>
                  <a:pt x="48" y="49"/>
                </a:cubicBezTo>
                <a:cubicBezTo>
                  <a:pt x="48" y="49"/>
                  <a:pt x="48" y="49"/>
                  <a:pt x="48" y="49"/>
                </a:cubicBezTo>
                <a:cubicBezTo>
                  <a:pt x="48" y="49"/>
                  <a:pt x="48" y="49"/>
                  <a:pt x="48" y="49"/>
                </a:cubicBezTo>
                <a:cubicBezTo>
                  <a:pt x="48" y="49"/>
                  <a:pt x="48" y="49"/>
                  <a:pt x="48" y="49"/>
                </a:cubicBezTo>
                <a:cubicBezTo>
                  <a:pt x="48" y="49"/>
                  <a:pt x="48" y="49"/>
                  <a:pt x="48" y="49"/>
                </a:cubicBezTo>
                <a:cubicBezTo>
                  <a:pt x="48" y="49"/>
                  <a:pt x="48" y="49"/>
                  <a:pt x="48" y="49"/>
                </a:cubicBezTo>
                <a:cubicBezTo>
                  <a:pt x="48" y="49"/>
                  <a:pt x="48" y="49"/>
                  <a:pt x="48" y="49"/>
                </a:cubicBezTo>
                <a:cubicBezTo>
                  <a:pt x="48" y="49"/>
                  <a:pt x="48" y="49"/>
                  <a:pt x="48" y="49"/>
                </a:cubicBezTo>
                <a:close/>
                <a:moveTo>
                  <a:pt x="49" y="48"/>
                </a:moveTo>
                <a:cubicBezTo>
                  <a:pt x="49" y="48"/>
                  <a:pt x="49" y="48"/>
                  <a:pt x="49" y="48"/>
                </a:cubicBezTo>
                <a:cubicBezTo>
                  <a:pt x="49" y="48"/>
                  <a:pt x="49" y="48"/>
                  <a:pt x="49" y="48"/>
                </a:cubicBezTo>
                <a:cubicBezTo>
                  <a:pt x="49" y="48"/>
                  <a:pt x="49" y="48"/>
                  <a:pt x="49" y="48"/>
                </a:cubicBezTo>
                <a:cubicBezTo>
                  <a:pt x="49" y="48"/>
                  <a:pt x="49" y="48"/>
                  <a:pt x="49" y="48"/>
                </a:cubicBezTo>
                <a:cubicBezTo>
                  <a:pt x="49" y="48"/>
                  <a:pt x="49" y="48"/>
                  <a:pt x="49" y="48"/>
                </a:cubicBezTo>
                <a:cubicBezTo>
                  <a:pt x="49" y="48"/>
                  <a:pt x="49" y="48"/>
                  <a:pt x="49" y="48"/>
                </a:cubicBezTo>
                <a:close/>
                <a:moveTo>
                  <a:pt x="49" y="48"/>
                </a:moveTo>
                <a:cubicBezTo>
                  <a:pt x="49" y="48"/>
                  <a:pt x="49" y="48"/>
                  <a:pt x="49" y="48"/>
                </a:cubicBezTo>
                <a:cubicBezTo>
                  <a:pt x="49" y="48"/>
                  <a:pt x="49" y="48"/>
                  <a:pt x="49" y="48"/>
                </a:cubicBezTo>
                <a:cubicBezTo>
                  <a:pt x="49" y="48"/>
                  <a:pt x="49" y="48"/>
                  <a:pt x="49" y="48"/>
                </a:cubicBezTo>
                <a:cubicBezTo>
                  <a:pt x="49" y="48"/>
                  <a:pt x="49" y="48"/>
                  <a:pt x="49" y="48"/>
                </a:cubicBezTo>
                <a:cubicBezTo>
                  <a:pt x="49" y="48"/>
                  <a:pt x="49" y="48"/>
                  <a:pt x="49" y="48"/>
                </a:cubicBezTo>
                <a:cubicBezTo>
                  <a:pt x="49" y="48"/>
                  <a:pt x="49" y="48"/>
                  <a:pt x="49" y="48"/>
                </a:cubicBezTo>
                <a:close/>
                <a:moveTo>
                  <a:pt x="50" y="49"/>
                </a:moveTo>
                <a:cubicBezTo>
                  <a:pt x="50" y="49"/>
                  <a:pt x="50" y="49"/>
                  <a:pt x="50" y="49"/>
                </a:cubicBezTo>
                <a:cubicBezTo>
                  <a:pt x="50" y="49"/>
                  <a:pt x="50" y="49"/>
                  <a:pt x="50" y="49"/>
                </a:cubicBezTo>
                <a:cubicBezTo>
                  <a:pt x="50" y="49"/>
                  <a:pt x="50" y="49"/>
                  <a:pt x="50" y="49"/>
                </a:cubicBezTo>
                <a:cubicBezTo>
                  <a:pt x="50" y="49"/>
                  <a:pt x="50" y="49"/>
                  <a:pt x="50" y="49"/>
                </a:cubicBezTo>
                <a:cubicBezTo>
                  <a:pt x="50" y="49"/>
                  <a:pt x="50" y="49"/>
                  <a:pt x="50" y="49"/>
                </a:cubicBezTo>
                <a:cubicBezTo>
                  <a:pt x="50" y="49"/>
                  <a:pt x="50" y="49"/>
                  <a:pt x="50" y="49"/>
                </a:cubicBezTo>
                <a:cubicBezTo>
                  <a:pt x="50" y="49"/>
                  <a:pt x="50" y="49"/>
                  <a:pt x="50" y="49"/>
                </a:cubicBezTo>
                <a:cubicBezTo>
                  <a:pt x="49" y="49"/>
                  <a:pt x="49" y="49"/>
                  <a:pt x="49" y="49"/>
                </a:cubicBezTo>
                <a:cubicBezTo>
                  <a:pt x="49" y="49"/>
                  <a:pt x="50" y="49"/>
                  <a:pt x="50" y="49"/>
                </a:cubicBezTo>
                <a:cubicBezTo>
                  <a:pt x="49" y="49"/>
                  <a:pt x="49" y="49"/>
                  <a:pt x="49" y="49"/>
                </a:cubicBezTo>
                <a:cubicBezTo>
                  <a:pt x="49" y="49"/>
                  <a:pt x="49" y="49"/>
                  <a:pt x="49" y="49"/>
                </a:cubicBezTo>
                <a:cubicBezTo>
                  <a:pt x="49" y="49"/>
                  <a:pt x="49" y="49"/>
                  <a:pt x="49" y="49"/>
                </a:cubicBezTo>
                <a:cubicBezTo>
                  <a:pt x="49" y="49"/>
                  <a:pt x="49" y="49"/>
                  <a:pt x="49" y="49"/>
                </a:cubicBezTo>
                <a:cubicBezTo>
                  <a:pt x="49" y="49"/>
                  <a:pt x="49" y="49"/>
                  <a:pt x="49" y="49"/>
                </a:cubicBezTo>
                <a:cubicBezTo>
                  <a:pt x="49" y="49"/>
                  <a:pt x="49" y="49"/>
                  <a:pt x="49" y="49"/>
                </a:cubicBezTo>
                <a:cubicBezTo>
                  <a:pt x="49" y="49"/>
                  <a:pt x="49" y="49"/>
                  <a:pt x="49" y="49"/>
                </a:cubicBezTo>
                <a:cubicBezTo>
                  <a:pt x="49" y="49"/>
                  <a:pt x="49" y="49"/>
                  <a:pt x="49" y="49"/>
                </a:cubicBezTo>
                <a:cubicBezTo>
                  <a:pt x="49" y="49"/>
                  <a:pt x="49" y="49"/>
                  <a:pt x="49" y="49"/>
                </a:cubicBezTo>
                <a:cubicBezTo>
                  <a:pt x="49" y="49"/>
                  <a:pt x="49" y="49"/>
                  <a:pt x="49" y="49"/>
                </a:cubicBezTo>
                <a:cubicBezTo>
                  <a:pt x="49" y="49"/>
                  <a:pt x="49" y="49"/>
                  <a:pt x="49" y="49"/>
                </a:cubicBezTo>
                <a:cubicBezTo>
                  <a:pt x="49" y="49"/>
                  <a:pt x="49" y="49"/>
                  <a:pt x="49" y="49"/>
                </a:cubicBezTo>
                <a:cubicBezTo>
                  <a:pt x="49" y="49"/>
                  <a:pt x="49" y="49"/>
                  <a:pt x="49" y="49"/>
                </a:cubicBezTo>
                <a:cubicBezTo>
                  <a:pt x="49" y="49"/>
                  <a:pt x="49" y="49"/>
                  <a:pt x="49" y="49"/>
                </a:cubicBezTo>
                <a:cubicBezTo>
                  <a:pt x="49" y="49"/>
                  <a:pt x="49" y="49"/>
                  <a:pt x="49" y="49"/>
                </a:cubicBezTo>
                <a:cubicBezTo>
                  <a:pt x="49" y="49"/>
                  <a:pt x="49" y="49"/>
                  <a:pt x="49" y="49"/>
                </a:cubicBezTo>
                <a:cubicBezTo>
                  <a:pt x="49" y="49"/>
                  <a:pt x="49" y="49"/>
                  <a:pt x="49" y="49"/>
                </a:cubicBezTo>
                <a:cubicBezTo>
                  <a:pt x="49" y="49"/>
                  <a:pt x="49" y="49"/>
                  <a:pt x="49" y="49"/>
                </a:cubicBezTo>
                <a:cubicBezTo>
                  <a:pt x="49" y="49"/>
                  <a:pt x="49" y="49"/>
                  <a:pt x="49" y="49"/>
                </a:cubicBezTo>
                <a:cubicBezTo>
                  <a:pt x="49" y="49"/>
                  <a:pt x="49" y="49"/>
                  <a:pt x="49" y="49"/>
                </a:cubicBezTo>
                <a:cubicBezTo>
                  <a:pt x="49" y="49"/>
                  <a:pt x="49" y="49"/>
                  <a:pt x="49" y="49"/>
                </a:cubicBezTo>
                <a:cubicBezTo>
                  <a:pt x="49" y="49"/>
                  <a:pt x="49" y="49"/>
                  <a:pt x="49" y="49"/>
                </a:cubicBezTo>
                <a:cubicBezTo>
                  <a:pt x="49" y="49"/>
                  <a:pt x="49" y="49"/>
                  <a:pt x="49" y="49"/>
                </a:cubicBezTo>
                <a:cubicBezTo>
                  <a:pt x="49" y="49"/>
                  <a:pt x="49" y="49"/>
                  <a:pt x="49" y="49"/>
                </a:cubicBezTo>
                <a:cubicBezTo>
                  <a:pt x="49" y="49"/>
                  <a:pt x="49" y="49"/>
                  <a:pt x="49" y="49"/>
                </a:cubicBezTo>
                <a:cubicBezTo>
                  <a:pt x="49" y="49"/>
                  <a:pt x="49" y="49"/>
                  <a:pt x="49" y="49"/>
                </a:cubicBezTo>
                <a:cubicBezTo>
                  <a:pt x="49" y="49"/>
                  <a:pt x="49" y="49"/>
                  <a:pt x="49" y="49"/>
                </a:cubicBezTo>
                <a:cubicBezTo>
                  <a:pt x="49" y="49"/>
                  <a:pt x="49" y="49"/>
                  <a:pt x="49" y="49"/>
                </a:cubicBezTo>
                <a:cubicBezTo>
                  <a:pt x="49" y="49"/>
                  <a:pt x="49" y="49"/>
                  <a:pt x="49" y="49"/>
                </a:cubicBezTo>
                <a:cubicBezTo>
                  <a:pt x="49" y="49"/>
                  <a:pt x="49" y="49"/>
                  <a:pt x="49" y="49"/>
                </a:cubicBezTo>
                <a:cubicBezTo>
                  <a:pt x="49" y="49"/>
                  <a:pt x="49" y="49"/>
                  <a:pt x="49" y="49"/>
                </a:cubicBezTo>
                <a:cubicBezTo>
                  <a:pt x="49" y="49"/>
                  <a:pt x="49" y="49"/>
                  <a:pt x="49" y="49"/>
                </a:cubicBezTo>
                <a:cubicBezTo>
                  <a:pt x="49" y="49"/>
                  <a:pt x="49" y="49"/>
                  <a:pt x="49" y="49"/>
                </a:cubicBezTo>
                <a:cubicBezTo>
                  <a:pt x="49" y="49"/>
                  <a:pt x="49" y="49"/>
                  <a:pt x="49" y="49"/>
                </a:cubicBezTo>
                <a:cubicBezTo>
                  <a:pt x="49" y="49"/>
                  <a:pt x="49" y="49"/>
                  <a:pt x="49" y="49"/>
                </a:cubicBezTo>
                <a:cubicBezTo>
                  <a:pt x="49" y="49"/>
                  <a:pt x="49" y="49"/>
                  <a:pt x="49" y="49"/>
                </a:cubicBezTo>
                <a:cubicBezTo>
                  <a:pt x="49" y="49"/>
                  <a:pt x="49" y="49"/>
                  <a:pt x="49" y="49"/>
                </a:cubicBezTo>
                <a:cubicBezTo>
                  <a:pt x="49" y="49"/>
                  <a:pt x="49" y="49"/>
                  <a:pt x="49" y="49"/>
                </a:cubicBezTo>
                <a:cubicBezTo>
                  <a:pt x="49" y="49"/>
                  <a:pt x="49" y="49"/>
                  <a:pt x="49" y="49"/>
                </a:cubicBezTo>
                <a:cubicBezTo>
                  <a:pt x="49" y="49"/>
                  <a:pt x="49" y="49"/>
                  <a:pt x="49" y="49"/>
                </a:cubicBezTo>
                <a:cubicBezTo>
                  <a:pt x="49" y="49"/>
                  <a:pt x="49" y="49"/>
                  <a:pt x="49" y="49"/>
                </a:cubicBezTo>
                <a:cubicBezTo>
                  <a:pt x="49" y="49"/>
                  <a:pt x="49" y="49"/>
                  <a:pt x="49" y="49"/>
                </a:cubicBezTo>
                <a:cubicBezTo>
                  <a:pt x="49" y="49"/>
                  <a:pt x="49" y="49"/>
                  <a:pt x="49" y="49"/>
                </a:cubicBezTo>
                <a:cubicBezTo>
                  <a:pt x="49" y="49"/>
                  <a:pt x="49" y="49"/>
                  <a:pt x="49" y="49"/>
                </a:cubicBezTo>
                <a:cubicBezTo>
                  <a:pt x="49" y="49"/>
                  <a:pt x="49" y="49"/>
                  <a:pt x="49" y="49"/>
                </a:cubicBezTo>
                <a:cubicBezTo>
                  <a:pt x="49" y="49"/>
                  <a:pt x="49" y="49"/>
                  <a:pt x="49" y="49"/>
                </a:cubicBezTo>
                <a:cubicBezTo>
                  <a:pt x="49" y="49"/>
                  <a:pt x="49" y="49"/>
                  <a:pt x="49" y="49"/>
                </a:cubicBezTo>
                <a:cubicBezTo>
                  <a:pt x="49" y="49"/>
                  <a:pt x="49" y="49"/>
                  <a:pt x="49" y="49"/>
                </a:cubicBezTo>
                <a:cubicBezTo>
                  <a:pt x="49" y="49"/>
                  <a:pt x="49" y="49"/>
                  <a:pt x="49" y="49"/>
                </a:cubicBezTo>
                <a:cubicBezTo>
                  <a:pt x="49" y="49"/>
                  <a:pt x="49" y="49"/>
                  <a:pt x="49" y="49"/>
                </a:cubicBezTo>
                <a:cubicBezTo>
                  <a:pt x="49" y="49"/>
                  <a:pt x="49" y="49"/>
                  <a:pt x="49" y="49"/>
                </a:cubicBezTo>
                <a:cubicBezTo>
                  <a:pt x="49" y="49"/>
                  <a:pt x="49" y="49"/>
                  <a:pt x="49" y="49"/>
                </a:cubicBezTo>
                <a:cubicBezTo>
                  <a:pt x="49" y="49"/>
                  <a:pt x="49" y="49"/>
                  <a:pt x="49" y="49"/>
                </a:cubicBezTo>
                <a:cubicBezTo>
                  <a:pt x="49" y="49"/>
                  <a:pt x="49" y="49"/>
                  <a:pt x="49" y="49"/>
                </a:cubicBezTo>
                <a:cubicBezTo>
                  <a:pt x="49" y="49"/>
                  <a:pt x="49" y="49"/>
                  <a:pt x="49" y="49"/>
                </a:cubicBezTo>
                <a:cubicBezTo>
                  <a:pt x="49" y="49"/>
                  <a:pt x="49" y="49"/>
                  <a:pt x="49" y="49"/>
                </a:cubicBezTo>
                <a:cubicBezTo>
                  <a:pt x="49" y="49"/>
                  <a:pt x="49" y="49"/>
                  <a:pt x="49" y="49"/>
                </a:cubicBezTo>
                <a:cubicBezTo>
                  <a:pt x="49" y="49"/>
                  <a:pt x="49" y="49"/>
                  <a:pt x="49" y="49"/>
                </a:cubicBezTo>
                <a:cubicBezTo>
                  <a:pt x="49" y="49"/>
                  <a:pt x="49" y="49"/>
                  <a:pt x="49" y="50"/>
                </a:cubicBezTo>
                <a:cubicBezTo>
                  <a:pt x="49" y="50"/>
                  <a:pt x="49" y="50"/>
                  <a:pt x="49" y="50"/>
                </a:cubicBezTo>
                <a:cubicBezTo>
                  <a:pt x="49" y="50"/>
                  <a:pt x="49" y="50"/>
                  <a:pt x="49" y="50"/>
                </a:cubicBezTo>
                <a:cubicBezTo>
                  <a:pt x="49" y="50"/>
                  <a:pt x="49" y="50"/>
                  <a:pt x="49" y="50"/>
                </a:cubicBezTo>
                <a:cubicBezTo>
                  <a:pt x="49" y="50"/>
                  <a:pt x="49" y="50"/>
                  <a:pt x="49" y="50"/>
                </a:cubicBezTo>
                <a:cubicBezTo>
                  <a:pt x="49" y="50"/>
                  <a:pt x="49" y="50"/>
                  <a:pt x="49" y="50"/>
                </a:cubicBezTo>
                <a:cubicBezTo>
                  <a:pt x="49" y="50"/>
                  <a:pt x="49" y="50"/>
                  <a:pt x="49" y="50"/>
                </a:cubicBezTo>
                <a:cubicBezTo>
                  <a:pt x="49" y="50"/>
                  <a:pt x="49" y="50"/>
                  <a:pt x="49" y="50"/>
                </a:cubicBezTo>
                <a:cubicBezTo>
                  <a:pt x="49" y="50"/>
                  <a:pt x="49" y="50"/>
                  <a:pt x="49" y="50"/>
                </a:cubicBezTo>
                <a:cubicBezTo>
                  <a:pt x="49" y="50"/>
                  <a:pt x="49" y="50"/>
                  <a:pt x="49" y="50"/>
                </a:cubicBezTo>
                <a:cubicBezTo>
                  <a:pt x="49" y="50"/>
                  <a:pt x="49" y="50"/>
                  <a:pt x="49" y="50"/>
                </a:cubicBezTo>
                <a:cubicBezTo>
                  <a:pt x="49" y="50"/>
                  <a:pt x="49" y="50"/>
                  <a:pt x="49" y="50"/>
                </a:cubicBezTo>
                <a:cubicBezTo>
                  <a:pt x="49" y="50"/>
                  <a:pt x="49" y="50"/>
                  <a:pt x="49" y="50"/>
                </a:cubicBezTo>
                <a:cubicBezTo>
                  <a:pt x="49" y="50"/>
                  <a:pt x="49" y="50"/>
                  <a:pt x="49" y="50"/>
                </a:cubicBezTo>
                <a:cubicBezTo>
                  <a:pt x="49" y="50"/>
                  <a:pt x="49" y="50"/>
                  <a:pt x="49" y="50"/>
                </a:cubicBezTo>
                <a:cubicBezTo>
                  <a:pt x="49" y="50"/>
                  <a:pt x="49" y="50"/>
                  <a:pt x="49" y="50"/>
                </a:cubicBezTo>
                <a:cubicBezTo>
                  <a:pt x="49" y="50"/>
                  <a:pt x="49" y="50"/>
                  <a:pt x="49" y="50"/>
                </a:cubicBezTo>
                <a:cubicBezTo>
                  <a:pt x="49" y="50"/>
                  <a:pt x="49" y="50"/>
                  <a:pt x="49" y="50"/>
                </a:cubicBezTo>
                <a:cubicBezTo>
                  <a:pt x="49" y="50"/>
                  <a:pt x="49" y="50"/>
                  <a:pt x="49" y="50"/>
                </a:cubicBezTo>
                <a:cubicBezTo>
                  <a:pt x="48" y="50"/>
                  <a:pt x="48" y="50"/>
                  <a:pt x="48" y="50"/>
                </a:cubicBezTo>
                <a:cubicBezTo>
                  <a:pt x="48" y="50"/>
                  <a:pt x="48" y="50"/>
                  <a:pt x="48" y="50"/>
                </a:cubicBezTo>
                <a:cubicBezTo>
                  <a:pt x="48" y="50"/>
                  <a:pt x="48" y="50"/>
                  <a:pt x="48" y="50"/>
                </a:cubicBezTo>
                <a:cubicBezTo>
                  <a:pt x="48" y="50"/>
                  <a:pt x="48" y="50"/>
                  <a:pt x="48" y="50"/>
                </a:cubicBezTo>
                <a:cubicBezTo>
                  <a:pt x="48" y="50"/>
                  <a:pt x="48" y="50"/>
                  <a:pt x="48" y="50"/>
                </a:cubicBezTo>
                <a:cubicBezTo>
                  <a:pt x="48" y="50"/>
                  <a:pt x="48" y="50"/>
                  <a:pt x="48" y="50"/>
                </a:cubicBezTo>
                <a:cubicBezTo>
                  <a:pt x="48" y="50"/>
                  <a:pt x="48" y="50"/>
                  <a:pt x="48" y="50"/>
                </a:cubicBezTo>
                <a:cubicBezTo>
                  <a:pt x="48" y="50"/>
                  <a:pt x="48" y="50"/>
                  <a:pt x="48" y="50"/>
                </a:cubicBezTo>
                <a:cubicBezTo>
                  <a:pt x="48" y="50"/>
                  <a:pt x="48" y="50"/>
                  <a:pt x="48" y="50"/>
                </a:cubicBezTo>
                <a:cubicBezTo>
                  <a:pt x="48" y="50"/>
                  <a:pt x="48" y="50"/>
                  <a:pt x="48" y="50"/>
                </a:cubicBezTo>
                <a:cubicBezTo>
                  <a:pt x="48" y="50"/>
                  <a:pt x="48" y="50"/>
                  <a:pt x="48" y="50"/>
                </a:cubicBezTo>
                <a:cubicBezTo>
                  <a:pt x="48" y="50"/>
                  <a:pt x="48" y="50"/>
                  <a:pt x="48" y="50"/>
                </a:cubicBezTo>
                <a:cubicBezTo>
                  <a:pt x="48" y="50"/>
                  <a:pt x="48" y="50"/>
                  <a:pt x="48" y="50"/>
                </a:cubicBezTo>
                <a:cubicBezTo>
                  <a:pt x="48" y="50"/>
                  <a:pt x="48" y="50"/>
                  <a:pt x="48" y="50"/>
                </a:cubicBezTo>
                <a:cubicBezTo>
                  <a:pt x="48" y="50"/>
                  <a:pt x="48" y="50"/>
                  <a:pt x="48" y="50"/>
                </a:cubicBezTo>
                <a:cubicBezTo>
                  <a:pt x="48" y="50"/>
                  <a:pt x="48" y="50"/>
                  <a:pt x="48" y="50"/>
                </a:cubicBezTo>
                <a:cubicBezTo>
                  <a:pt x="48" y="50"/>
                  <a:pt x="48" y="50"/>
                  <a:pt x="48" y="50"/>
                </a:cubicBezTo>
                <a:cubicBezTo>
                  <a:pt x="48" y="50"/>
                  <a:pt x="48" y="50"/>
                  <a:pt x="48" y="50"/>
                </a:cubicBezTo>
                <a:cubicBezTo>
                  <a:pt x="48" y="50"/>
                  <a:pt x="48" y="50"/>
                  <a:pt x="48" y="50"/>
                </a:cubicBezTo>
                <a:cubicBezTo>
                  <a:pt x="48" y="50"/>
                  <a:pt x="48" y="50"/>
                  <a:pt x="48" y="50"/>
                </a:cubicBezTo>
                <a:cubicBezTo>
                  <a:pt x="48" y="50"/>
                  <a:pt x="48" y="50"/>
                  <a:pt x="48" y="50"/>
                </a:cubicBezTo>
                <a:cubicBezTo>
                  <a:pt x="48" y="50"/>
                  <a:pt x="48" y="50"/>
                  <a:pt x="48" y="50"/>
                </a:cubicBezTo>
                <a:cubicBezTo>
                  <a:pt x="48" y="50"/>
                  <a:pt x="48" y="50"/>
                  <a:pt x="48" y="50"/>
                </a:cubicBezTo>
                <a:cubicBezTo>
                  <a:pt x="48" y="50"/>
                  <a:pt x="48" y="50"/>
                  <a:pt x="48" y="50"/>
                </a:cubicBezTo>
                <a:cubicBezTo>
                  <a:pt x="48" y="50"/>
                  <a:pt x="48" y="50"/>
                  <a:pt x="48" y="50"/>
                </a:cubicBezTo>
                <a:cubicBezTo>
                  <a:pt x="48" y="50"/>
                  <a:pt x="48" y="50"/>
                  <a:pt x="48" y="50"/>
                </a:cubicBezTo>
                <a:cubicBezTo>
                  <a:pt x="48" y="50"/>
                  <a:pt x="48" y="50"/>
                  <a:pt x="48" y="50"/>
                </a:cubicBezTo>
                <a:cubicBezTo>
                  <a:pt x="48" y="50"/>
                  <a:pt x="48" y="50"/>
                  <a:pt x="48" y="50"/>
                </a:cubicBezTo>
                <a:cubicBezTo>
                  <a:pt x="48" y="50"/>
                  <a:pt x="48" y="50"/>
                  <a:pt x="48" y="50"/>
                </a:cubicBezTo>
                <a:cubicBezTo>
                  <a:pt x="48" y="50"/>
                  <a:pt x="48" y="50"/>
                  <a:pt x="48" y="50"/>
                </a:cubicBezTo>
                <a:cubicBezTo>
                  <a:pt x="48" y="50"/>
                  <a:pt x="48" y="50"/>
                  <a:pt x="48" y="50"/>
                </a:cubicBezTo>
                <a:cubicBezTo>
                  <a:pt x="48" y="50"/>
                  <a:pt x="48" y="50"/>
                  <a:pt x="48" y="50"/>
                </a:cubicBezTo>
                <a:cubicBezTo>
                  <a:pt x="48" y="50"/>
                  <a:pt x="48" y="50"/>
                  <a:pt x="48" y="50"/>
                </a:cubicBezTo>
                <a:cubicBezTo>
                  <a:pt x="48" y="50"/>
                  <a:pt x="48" y="50"/>
                  <a:pt x="48" y="50"/>
                </a:cubicBezTo>
                <a:cubicBezTo>
                  <a:pt x="48" y="50"/>
                  <a:pt x="48" y="50"/>
                  <a:pt x="48" y="50"/>
                </a:cubicBezTo>
                <a:cubicBezTo>
                  <a:pt x="48" y="50"/>
                  <a:pt x="48" y="50"/>
                  <a:pt x="48" y="50"/>
                </a:cubicBezTo>
                <a:cubicBezTo>
                  <a:pt x="48" y="50"/>
                  <a:pt x="48" y="50"/>
                  <a:pt x="48" y="50"/>
                </a:cubicBezTo>
                <a:cubicBezTo>
                  <a:pt x="48" y="50"/>
                  <a:pt x="48" y="50"/>
                  <a:pt x="48" y="50"/>
                </a:cubicBezTo>
                <a:cubicBezTo>
                  <a:pt x="48" y="50"/>
                  <a:pt x="48" y="51"/>
                  <a:pt x="48" y="51"/>
                </a:cubicBezTo>
                <a:cubicBezTo>
                  <a:pt x="48" y="51"/>
                  <a:pt x="48" y="51"/>
                  <a:pt x="48" y="51"/>
                </a:cubicBezTo>
                <a:cubicBezTo>
                  <a:pt x="48" y="51"/>
                  <a:pt x="48" y="51"/>
                  <a:pt x="48" y="51"/>
                </a:cubicBezTo>
                <a:cubicBezTo>
                  <a:pt x="48" y="51"/>
                  <a:pt x="48" y="51"/>
                  <a:pt x="48" y="51"/>
                </a:cubicBezTo>
                <a:cubicBezTo>
                  <a:pt x="48" y="51"/>
                  <a:pt x="48" y="51"/>
                  <a:pt x="48" y="51"/>
                </a:cubicBezTo>
                <a:cubicBezTo>
                  <a:pt x="48" y="51"/>
                  <a:pt x="48" y="51"/>
                  <a:pt x="48" y="51"/>
                </a:cubicBezTo>
                <a:cubicBezTo>
                  <a:pt x="48" y="51"/>
                  <a:pt x="48" y="51"/>
                  <a:pt x="48" y="51"/>
                </a:cubicBezTo>
                <a:cubicBezTo>
                  <a:pt x="48" y="51"/>
                  <a:pt x="48" y="51"/>
                  <a:pt x="48" y="51"/>
                </a:cubicBezTo>
                <a:cubicBezTo>
                  <a:pt x="48" y="51"/>
                  <a:pt x="48" y="51"/>
                  <a:pt x="48" y="51"/>
                </a:cubicBezTo>
                <a:cubicBezTo>
                  <a:pt x="48" y="51"/>
                  <a:pt x="48" y="51"/>
                  <a:pt x="48" y="51"/>
                </a:cubicBezTo>
                <a:cubicBezTo>
                  <a:pt x="48" y="51"/>
                  <a:pt x="48" y="51"/>
                  <a:pt x="48" y="51"/>
                </a:cubicBezTo>
                <a:cubicBezTo>
                  <a:pt x="48" y="51"/>
                  <a:pt x="48" y="51"/>
                  <a:pt x="48" y="51"/>
                </a:cubicBezTo>
                <a:cubicBezTo>
                  <a:pt x="48" y="51"/>
                  <a:pt x="48" y="51"/>
                  <a:pt x="48" y="51"/>
                </a:cubicBezTo>
                <a:cubicBezTo>
                  <a:pt x="48" y="51"/>
                  <a:pt x="48" y="51"/>
                  <a:pt x="48" y="51"/>
                </a:cubicBezTo>
                <a:cubicBezTo>
                  <a:pt x="48" y="51"/>
                  <a:pt x="48" y="51"/>
                  <a:pt x="48" y="51"/>
                </a:cubicBezTo>
                <a:cubicBezTo>
                  <a:pt x="48" y="51"/>
                  <a:pt x="48" y="51"/>
                  <a:pt x="48" y="51"/>
                </a:cubicBezTo>
                <a:cubicBezTo>
                  <a:pt x="48" y="51"/>
                  <a:pt x="48" y="51"/>
                  <a:pt x="48" y="51"/>
                </a:cubicBezTo>
                <a:cubicBezTo>
                  <a:pt x="48" y="51"/>
                  <a:pt x="48" y="51"/>
                  <a:pt x="48" y="51"/>
                </a:cubicBezTo>
                <a:cubicBezTo>
                  <a:pt x="48" y="51"/>
                  <a:pt x="48" y="51"/>
                  <a:pt x="48" y="51"/>
                </a:cubicBezTo>
                <a:cubicBezTo>
                  <a:pt x="48" y="51"/>
                  <a:pt x="48" y="51"/>
                  <a:pt x="48" y="51"/>
                </a:cubicBezTo>
                <a:cubicBezTo>
                  <a:pt x="48" y="51"/>
                  <a:pt x="48" y="51"/>
                  <a:pt x="48" y="51"/>
                </a:cubicBezTo>
                <a:cubicBezTo>
                  <a:pt x="48" y="51"/>
                  <a:pt x="48" y="51"/>
                  <a:pt x="48" y="51"/>
                </a:cubicBezTo>
                <a:cubicBezTo>
                  <a:pt x="48" y="51"/>
                  <a:pt x="48" y="51"/>
                  <a:pt x="48" y="51"/>
                </a:cubicBezTo>
                <a:cubicBezTo>
                  <a:pt x="48" y="51"/>
                  <a:pt x="48" y="51"/>
                  <a:pt x="48" y="51"/>
                </a:cubicBezTo>
                <a:cubicBezTo>
                  <a:pt x="48" y="51"/>
                  <a:pt x="48" y="51"/>
                  <a:pt x="48" y="51"/>
                </a:cubicBezTo>
                <a:cubicBezTo>
                  <a:pt x="48" y="51"/>
                  <a:pt x="48" y="51"/>
                  <a:pt x="48" y="51"/>
                </a:cubicBezTo>
                <a:cubicBezTo>
                  <a:pt x="48" y="52"/>
                  <a:pt x="48" y="52"/>
                  <a:pt x="48" y="52"/>
                </a:cubicBezTo>
                <a:cubicBezTo>
                  <a:pt x="48" y="52"/>
                  <a:pt x="48" y="52"/>
                  <a:pt x="48" y="52"/>
                </a:cubicBezTo>
                <a:cubicBezTo>
                  <a:pt x="48" y="52"/>
                  <a:pt x="48" y="52"/>
                  <a:pt x="48" y="52"/>
                </a:cubicBezTo>
                <a:cubicBezTo>
                  <a:pt x="48" y="52"/>
                  <a:pt x="48" y="52"/>
                  <a:pt x="48" y="52"/>
                </a:cubicBezTo>
                <a:cubicBezTo>
                  <a:pt x="48" y="52"/>
                  <a:pt x="48" y="52"/>
                  <a:pt x="48" y="52"/>
                </a:cubicBezTo>
                <a:cubicBezTo>
                  <a:pt x="48" y="52"/>
                  <a:pt x="48" y="52"/>
                  <a:pt x="48" y="52"/>
                </a:cubicBezTo>
                <a:cubicBezTo>
                  <a:pt x="48" y="52"/>
                  <a:pt x="48" y="52"/>
                  <a:pt x="48" y="52"/>
                </a:cubicBezTo>
                <a:cubicBezTo>
                  <a:pt x="48" y="52"/>
                  <a:pt x="48" y="52"/>
                  <a:pt x="48" y="52"/>
                </a:cubicBezTo>
                <a:cubicBezTo>
                  <a:pt x="48" y="52"/>
                  <a:pt x="48" y="52"/>
                  <a:pt x="48" y="52"/>
                </a:cubicBezTo>
                <a:cubicBezTo>
                  <a:pt x="48" y="52"/>
                  <a:pt x="48" y="52"/>
                  <a:pt x="48" y="52"/>
                </a:cubicBezTo>
                <a:cubicBezTo>
                  <a:pt x="48" y="52"/>
                  <a:pt x="48" y="52"/>
                  <a:pt x="48" y="52"/>
                </a:cubicBezTo>
                <a:cubicBezTo>
                  <a:pt x="48" y="52"/>
                  <a:pt x="48" y="52"/>
                  <a:pt x="48" y="52"/>
                </a:cubicBezTo>
                <a:cubicBezTo>
                  <a:pt x="48" y="52"/>
                  <a:pt x="48" y="52"/>
                  <a:pt x="48" y="52"/>
                </a:cubicBezTo>
                <a:cubicBezTo>
                  <a:pt x="48" y="52"/>
                  <a:pt x="48" y="52"/>
                  <a:pt x="48" y="52"/>
                </a:cubicBezTo>
                <a:cubicBezTo>
                  <a:pt x="48" y="52"/>
                  <a:pt x="48" y="52"/>
                  <a:pt x="48" y="52"/>
                </a:cubicBezTo>
                <a:cubicBezTo>
                  <a:pt x="48" y="52"/>
                  <a:pt x="48" y="52"/>
                  <a:pt x="48" y="52"/>
                </a:cubicBezTo>
                <a:cubicBezTo>
                  <a:pt x="48" y="52"/>
                  <a:pt x="48" y="52"/>
                  <a:pt x="48" y="52"/>
                </a:cubicBezTo>
                <a:cubicBezTo>
                  <a:pt x="48" y="52"/>
                  <a:pt x="48" y="52"/>
                  <a:pt x="48" y="52"/>
                </a:cubicBezTo>
                <a:cubicBezTo>
                  <a:pt x="48" y="52"/>
                  <a:pt x="48" y="52"/>
                  <a:pt x="48" y="52"/>
                </a:cubicBezTo>
                <a:cubicBezTo>
                  <a:pt x="48" y="52"/>
                  <a:pt x="48" y="52"/>
                  <a:pt x="48" y="52"/>
                </a:cubicBezTo>
                <a:cubicBezTo>
                  <a:pt x="48" y="52"/>
                  <a:pt x="48" y="52"/>
                  <a:pt x="48" y="52"/>
                </a:cubicBezTo>
                <a:cubicBezTo>
                  <a:pt x="48" y="52"/>
                  <a:pt x="48" y="52"/>
                  <a:pt x="48" y="52"/>
                </a:cubicBezTo>
                <a:cubicBezTo>
                  <a:pt x="48" y="52"/>
                  <a:pt x="48" y="52"/>
                  <a:pt x="48" y="52"/>
                </a:cubicBezTo>
                <a:cubicBezTo>
                  <a:pt x="48" y="52"/>
                  <a:pt x="48" y="52"/>
                  <a:pt x="48" y="52"/>
                </a:cubicBezTo>
                <a:cubicBezTo>
                  <a:pt x="48" y="52"/>
                  <a:pt x="48" y="52"/>
                  <a:pt x="49" y="52"/>
                </a:cubicBezTo>
                <a:cubicBezTo>
                  <a:pt x="49" y="52"/>
                  <a:pt x="49" y="52"/>
                  <a:pt x="49" y="52"/>
                </a:cubicBezTo>
                <a:cubicBezTo>
                  <a:pt x="49" y="52"/>
                  <a:pt x="49" y="52"/>
                  <a:pt x="49" y="52"/>
                </a:cubicBezTo>
                <a:cubicBezTo>
                  <a:pt x="49" y="52"/>
                  <a:pt x="49" y="52"/>
                  <a:pt x="49" y="52"/>
                </a:cubicBezTo>
                <a:cubicBezTo>
                  <a:pt x="49" y="52"/>
                  <a:pt x="49" y="52"/>
                  <a:pt x="49" y="52"/>
                </a:cubicBezTo>
                <a:cubicBezTo>
                  <a:pt x="49" y="52"/>
                  <a:pt x="49" y="52"/>
                  <a:pt x="49" y="52"/>
                </a:cubicBezTo>
                <a:cubicBezTo>
                  <a:pt x="49" y="52"/>
                  <a:pt x="49" y="52"/>
                  <a:pt x="49" y="52"/>
                </a:cubicBezTo>
                <a:cubicBezTo>
                  <a:pt x="49" y="52"/>
                  <a:pt x="49" y="52"/>
                  <a:pt x="49" y="52"/>
                </a:cubicBezTo>
                <a:cubicBezTo>
                  <a:pt x="49" y="52"/>
                  <a:pt x="49" y="52"/>
                  <a:pt x="49" y="52"/>
                </a:cubicBezTo>
                <a:cubicBezTo>
                  <a:pt x="49" y="52"/>
                  <a:pt x="49" y="52"/>
                  <a:pt x="49" y="52"/>
                </a:cubicBezTo>
                <a:cubicBezTo>
                  <a:pt x="49" y="52"/>
                  <a:pt x="49" y="52"/>
                  <a:pt x="49" y="52"/>
                </a:cubicBezTo>
                <a:cubicBezTo>
                  <a:pt x="49" y="52"/>
                  <a:pt x="49" y="52"/>
                  <a:pt x="49" y="52"/>
                </a:cubicBezTo>
                <a:cubicBezTo>
                  <a:pt x="49" y="51"/>
                  <a:pt x="49" y="51"/>
                  <a:pt x="49" y="51"/>
                </a:cubicBezTo>
                <a:cubicBezTo>
                  <a:pt x="49" y="51"/>
                  <a:pt x="49" y="51"/>
                  <a:pt x="49" y="51"/>
                </a:cubicBezTo>
                <a:cubicBezTo>
                  <a:pt x="49" y="51"/>
                  <a:pt x="49" y="51"/>
                  <a:pt x="49" y="51"/>
                </a:cubicBezTo>
                <a:cubicBezTo>
                  <a:pt x="49" y="51"/>
                  <a:pt x="49" y="51"/>
                  <a:pt x="49" y="51"/>
                </a:cubicBezTo>
                <a:cubicBezTo>
                  <a:pt x="49" y="51"/>
                  <a:pt x="49" y="51"/>
                  <a:pt x="49" y="51"/>
                </a:cubicBezTo>
                <a:cubicBezTo>
                  <a:pt x="49" y="51"/>
                  <a:pt x="49" y="51"/>
                  <a:pt x="49" y="51"/>
                </a:cubicBezTo>
                <a:cubicBezTo>
                  <a:pt x="49" y="51"/>
                  <a:pt x="49" y="51"/>
                  <a:pt x="49" y="51"/>
                </a:cubicBezTo>
                <a:cubicBezTo>
                  <a:pt x="49" y="51"/>
                  <a:pt x="49" y="51"/>
                  <a:pt x="49" y="51"/>
                </a:cubicBezTo>
                <a:cubicBezTo>
                  <a:pt x="49" y="51"/>
                  <a:pt x="49" y="51"/>
                  <a:pt x="49" y="51"/>
                </a:cubicBezTo>
                <a:cubicBezTo>
                  <a:pt x="49" y="51"/>
                  <a:pt x="49" y="51"/>
                  <a:pt x="49" y="51"/>
                </a:cubicBezTo>
                <a:cubicBezTo>
                  <a:pt x="49" y="51"/>
                  <a:pt x="49" y="51"/>
                  <a:pt x="49" y="51"/>
                </a:cubicBezTo>
                <a:cubicBezTo>
                  <a:pt x="49" y="51"/>
                  <a:pt x="49" y="51"/>
                  <a:pt x="49" y="51"/>
                </a:cubicBezTo>
                <a:cubicBezTo>
                  <a:pt x="49" y="51"/>
                  <a:pt x="49" y="51"/>
                  <a:pt x="49" y="51"/>
                </a:cubicBezTo>
                <a:cubicBezTo>
                  <a:pt x="49" y="51"/>
                  <a:pt x="49" y="51"/>
                  <a:pt x="49" y="51"/>
                </a:cubicBezTo>
                <a:cubicBezTo>
                  <a:pt x="49" y="51"/>
                  <a:pt x="49" y="51"/>
                  <a:pt x="49" y="51"/>
                </a:cubicBezTo>
                <a:cubicBezTo>
                  <a:pt x="49" y="51"/>
                  <a:pt x="49" y="51"/>
                  <a:pt x="49" y="51"/>
                </a:cubicBezTo>
                <a:cubicBezTo>
                  <a:pt x="49" y="51"/>
                  <a:pt x="49" y="51"/>
                  <a:pt x="49" y="51"/>
                </a:cubicBezTo>
                <a:cubicBezTo>
                  <a:pt x="49" y="51"/>
                  <a:pt x="49" y="51"/>
                  <a:pt x="49" y="51"/>
                </a:cubicBezTo>
                <a:cubicBezTo>
                  <a:pt x="49" y="51"/>
                  <a:pt x="49" y="51"/>
                  <a:pt x="49" y="51"/>
                </a:cubicBezTo>
                <a:cubicBezTo>
                  <a:pt x="49" y="51"/>
                  <a:pt x="49" y="51"/>
                  <a:pt x="49" y="51"/>
                </a:cubicBezTo>
                <a:cubicBezTo>
                  <a:pt x="49" y="51"/>
                  <a:pt x="49" y="51"/>
                  <a:pt x="49" y="51"/>
                </a:cubicBezTo>
                <a:cubicBezTo>
                  <a:pt x="49" y="51"/>
                  <a:pt x="49" y="50"/>
                  <a:pt x="49" y="50"/>
                </a:cubicBezTo>
                <a:cubicBezTo>
                  <a:pt x="49" y="50"/>
                  <a:pt x="49" y="50"/>
                  <a:pt x="49" y="50"/>
                </a:cubicBezTo>
                <a:cubicBezTo>
                  <a:pt x="49" y="50"/>
                  <a:pt x="49" y="50"/>
                  <a:pt x="49" y="50"/>
                </a:cubicBezTo>
                <a:cubicBezTo>
                  <a:pt x="49" y="50"/>
                  <a:pt x="49" y="50"/>
                  <a:pt x="49" y="50"/>
                </a:cubicBezTo>
                <a:cubicBezTo>
                  <a:pt x="49" y="50"/>
                  <a:pt x="49" y="50"/>
                  <a:pt x="49" y="50"/>
                </a:cubicBezTo>
                <a:cubicBezTo>
                  <a:pt x="49" y="50"/>
                  <a:pt x="49" y="50"/>
                  <a:pt x="49" y="50"/>
                </a:cubicBezTo>
                <a:cubicBezTo>
                  <a:pt x="49" y="50"/>
                  <a:pt x="49" y="50"/>
                  <a:pt x="49" y="50"/>
                </a:cubicBezTo>
                <a:cubicBezTo>
                  <a:pt x="49" y="50"/>
                  <a:pt x="49" y="50"/>
                  <a:pt x="49" y="50"/>
                </a:cubicBezTo>
                <a:cubicBezTo>
                  <a:pt x="49" y="50"/>
                  <a:pt x="49" y="50"/>
                  <a:pt x="49" y="50"/>
                </a:cubicBezTo>
                <a:cubicBezTo>
                  <a:pt x="49" y="50"/>
                  <a:pt x="49" y="50"/>
                  <a:pt x="49" y="50"/>
                </a:cubicBezTo>
                <a:cubicBezTo>
                  <a:pt x="49" y="50"/>
                  <a:pt x="49" y="50"/>
                  <a:pt x="49" y="50"/>
                </a:cubicBezTo>
                <a:cubicBezTo>
                  <a:pt x="49" y="50"/>
                  <a:pt x="49" y="50"/>
                  <a:pt x="49" y="50"/>
                </a:cubicBezTo>
                <a:cubicBezTo>
                  <a:pt x="49" y="50"/>
                  <a:pt x="49" y="50"/>
                  <a:pt x="49" y="50"/>
                </a:cubicBezTo>
                <a:cubicBezTo>
                  <a:pt x="49" y="50"/>
                  <a:pt x="49" y="50"/>
                  <a:pt x="49" y="50"/>
                </a:cubicBezTo>
                <a:cubicBezTo>
                  <a:pt x="49" y="50"/>
                  <a:pt x="49" y="50"/>
                  <a:pt x="49" y="50"/>
                </a:cubicBezTo>
                <a:cubicBezTo>
                  <a:pt x="49" y="50"/>
                  <a:pt x="49" y="50"/>
                  <a:pt x="49" y="50"/>
                </a:cubicBezTo>
                <a:cubicBezTo>
                  <a:pt x="49" y="50"/>
                  <a:pt x="49" y="50"/>
                  <a:pt x="49" y="50"/>
                </a:cubicBezTo>
                <a:cubicBezTo>
                  <a:pt x="49" y="50"/>
                  <a:pt x="49" y="50"/>
                  <a:pt x="49" y="50"/>
                </a:cubicBezTo>
                <a:cubicBezTo>
                  <a:pt x="49" y="50"/>
                  <a:pt x="49" y="50"/>
                  <a:pt x="49" y="50"/>
                </a:cubicBezTo>
                <a:cubicBezTo>
                  <a:pt x="49" y="50"/>
                  <a:pt x="49" y="50"/>
                  <a:pt x="49" y="50"/>
                </a:cubicBezTo>
                <a:cubicBezTo>
                  <a:pt x="49" y="50"/>
                  <a:pt x="49" y="50"/>
                  <a:pt x="49" y="50"/>
                </a:cubicBezTo>
                <a:cubicBezTo>
                  <a:pt x="49" y="50"/>
                  <a:pt x="49" y="50"/>
                  <a:pt x="49" y="50"/>
                </a:cubicBezTo>
                <a:cubicBezTo>
                  <a:pt x="50" y="50"/>
                  <a:pt x="50" y="50"/>
                  <a:pt x="50" y="50"/>
                </a:cubicBezTo>
                <a:cubicBezTo>
                  <a:pt x="50" y="50"/>
                  <a:pt x="50" y="50"/>
                  <a:pt x="50" y="50"/>
                </a:cubicBezTo>
                <a:cubicBezTo>
                  <a:pt x="50" y="50"/>
                  <a:pt x="50" y="50"/>
                  <a:pt x="50" y="50"/>
                </a:cubicBezTo>
                <a:cubicBezTo>
                  <a:pt x="50" y="50"/>
                  <a:pt x="50" y="49"/>
                  <a:pt x="50" y="49"/>
                </a:cubicBezTo>
                <a:close/>
                <a:moveTo>
                  <a:pt x="48" y="49"/>
                </a:moveTo>
                <a:cubicBezTo>
                  <a:pt x="48" y="49"/>
                  <a:pt x="48" y="49"/>
                  <a:pt x="48" y="49"/>
                </a:cubicBezTo>
                <a:cubicBezTo>
                  <a:pt x="48" y="49"/>
                  <a:pt x="48" y="49"/>
                  <a:pt x="48" y="49"/>
                </a:cubicBezTo>
                <a:cubicBezTo>
                  <a:pt x="48" y="49"/>
                  <a:pt x="48" y="49"/>
                  <a:pt x="48" y="49"/>
                </a:cubicBezTo>
                <a:cubicBezTo>
                  <a:pt x="48" y="49"/>
                  <a:pt x="48" y="49"/>
                  <a:pt x="48" y="49"/>
                </a:cubicBezTo>
                <a:cubicBezTo>
                  <a:pt x="48" y="49"/>
                  <a:pt x="48" y="49"/>
                  <a:pt x="48" y="49"/>
                </a:cubicBezTo>
                <a:cubicBezTo>
                  <a:pt x="48" y="49"/>
                  <a:pt x="48" y="49"/>
                  <a:pt x="48" y="49"/>
                </a:cubicBezTo>
                <a:cubicBezTo>
                  <a:pt x="48" y="49"/>
                  <a:pt x="48" y="49"/>
                  <a:pt x="48" y="49"/>
                </a:cubicBezTo>
                <a:cubicBezTo>
                  <a:pt x="48" y="49"/>
                  <a:pt x="48" y="49"/>
                  <a:pt x="48" y="49"/>
                </a:cubicBezTo>
                <a:cubicBezTo>
                  <a:pt x="48" y="49"/>
                  <a:pt x="48" y="49"/>
                  <a:pt x="48" y="49"/>
                </a:cubicBezTo>
                <a:cubicBezTo>
                  <a:pt x="48" y="49"/>
                  <a:pt x="48" y="49"/>
                  <a:pt x="48" y="49"/>
                </a:cubicBezTo>
                <a:cubicBezTo>
                  <a:pt x="48" y="49"/>
                  <a:pt x="48" y="49"/>
                  <a:pt x="48" y="49"/>
                </a:cubicBezTo>
                <a:cubicBezTo>
                  <a:pt x="48" y="49"/>
                  <a:pt x="48" y="49"/>
                  <a:pt x="48" y="49"/>
                </a:cubicBezTo>
                <a:cubicBezTo>
                  <a:pt x="48" y="49"/>
                  <a:pt x="48" y="49"/>
                  <a:pt x="48" y="49"/>
                </a:cubicBezTo>
                <a:close/>
                <a:moveTo>
                  <a:pt x="50" y="43"/>
                </a:moveTo>
                <a:cubicBezTo>
                  <a:pt x="50" y="43"/>
                  <a:pt x="50" y="43"/>
                  <a:pt x="50" y="43"/>
                </a:cubicBezTo>
                <a:cubicBezTo>
                  <a:pt x="50" y="43"/>
                  <a:pt x="50" y="43"/>
                  <a:pt x="50" y="43"/>
                </a:cubicBezTo>
                <a:cubicBezTo>
                  <a:pt x="50" y="43"/>
                  <a:pt x="50" y="43"/>
                  <a:pt x="50" y="43"/>
                </a:cubicBezTo>
                <a:cubicBezTo>
                  <a:pt x="50" y="43"/>
                  <a:pt x="50" y="43"/>
                  <a:pt x="50" y="43"/>
                </a:cubicBezTo>
                <a:cubicBezTo>
                  <a:pt x="50" y="43"/>
                  <a:pt x="50" y="43"/>
                  <a:pt x="50" y="43"/>
                </a:cubicBezTo>
                <a:cubicBezTo>
                  <a:pt x="50" y="43"/>
                  <a:pt x="50" y="43"/>
                  <a:pt x="50" y="43"/>
                </a:cubicBezTo>
                <a:cubicBezTo>
                  <a:pt x="50" y="43"/>
                  <a:pt x="50" y="43"/>
                  <a:pt x="50" y="43"/>
                </a:cubicBezTo>
                <a:cubicBezTo>
                  <a:pt x="50" y="43"/>
                  <a:pt x="50" y="43"/>
                  <a:pt x="50" y="43"/>
                </a:cubicBezTo>
                <a:cubicBezTo>
                  <a:pt x="50" y="43"/>
                  <a:pt x="50" y="43"/>
                  <a:pt x="50" y="43"/>
                </a:cubicBezTo>
                <a:cubicBezTo>
                  <a:pt x="50" y="43"/>
                  <a:pt x="50" y="43"/>
                  <a:pt x="50" y="43"/>
                </a:cubicBezTo>
                <a:cubicBezTo>
                  <a:pt x="50" y="43"/>
                  <a:pt x="50" y="43"/>
                  <a:pt x="50" y="43"/>
                </a:cubicBezTo>
                <a:close/>
                <a:moveTo>
                  <a:pt x="51" y="43"/>
                </a:moveTo>
                <a:cubicBezTo>
                  <a:pt x="51" y="43"/>
                  <a:pt x="51" y="43"/>
                  <a:pt x="51" y="43"/>
                </a:cubicBezTo>
                <a:cubicBezTo>
                  <a:pt x="51" y="43"/>
                  <a:pt x="51" y="43"/>
                  <a:pt x="51" y="43"/>
                </a:cubicBezTo>
                <a:cubicBezTo>
                  <a:pt x="51" y="43"/>
                  <a:pt x="51" y="43"/>
                  <a:pt x="51" y="43"/>
                </a:cubicBezTo>
                <a:cubicBezTo>
                  <a:pt x="51" y="43"/>
                  <a:pt x="51" y="43"/>
                  <a:pt x="50" y="43"/>
                </a:cubicBezTo>
                <a:cubicBezTo>
                  <a:pt x="50" y="43"/>
                  <a:pt x="50" y="43"/>
                  <a:pt x="50" y="43"/>
                </a:cubicBezTo>
                <a:cubicBezTo>
                  <a:pt x="50" y="43"/>
                  <a:pt x="50" y="43"/>
                  <a:pt x="50" y="43"/>
                </a:cubicBezTo>
                <a:cubicBezTo>
                  <a:pt x="50" y="43"/>
                  <a:pt x="50" y="43"/>
                  <a:pt x="50" y="43"/>
                </a:cubicBezTo>
                <a:cubicBezTo>
                  <a:pt x="50" y="43"/>
                  <a:pt x="51" y="43"/>
                  <a:pt x="51" y="43"/>
                </a:cubicBezTo>
                <a:cubicBezTo>
                  <a:pt x="51" y="43"/>
                  <a:pt x="51" y="43"/>
                  <a:pt x="51" y="43"/>
                </a:cubicBezTo>
                <a:cubicBezTo>
                  <a:pt x="51" y="43"/>
                  <a:pt x="51" y="43"/>
                  <a:pt x="51" y="43"/>
                </a:cubicBezTo>
                <a:cubicBezTo>
                  <a:pt x="51" y="43"/>
                  <a:pt x="51" y="43"/>
                  <a:pt x="51" y="43"/>
                </a:cubicBezTo>
                <a:close/>
                <a:moveTo>
                  <a:pt x="49" y="50"/>
                </a:moveTo>
                <a:cubicBezTo>
                  <a:pt x="49" y="50"/>
                  <a:pt x="49" y="50"/>
                  <a:pt x="49" y="50"/>
                </a:cubicBezTo>
                <a:cubicBezTo>
                  <a:pt x="49" y="50"/>
                  <a:pt x="49" y="50"/>
                  <a:pt x="49" y="50"/>
                </a:cubicBezTo>
                <a:cubicBezTo>
                  <a:pt x="49" y="50"/>
                  <a:pt x="49" y="50"/>
                  <a:pt x="49" y="50"/>
                </a:cubicBezTo>
                <a:cubicBezTo>
                  <a:pt x="49" y="50"/>
                  <a:pt x="49" y="50"/>
                  <a:pt x="49" y="50"/>
                </a:cubicBezTo>
                <a:cubicBezTo>
                  <a:pt x="49" y="50"/>
                  <a:pt x="49" y="50"/>
                  <a:pt x="49" y="50"/>
                </a:cubicBezTo>
                <a:cubicBezTo>
                  <a:pt x="49" y="50"/>
                  <a:pt x="49" y="50"/>
                  <a:pt x="49" y="50"/>
                </a:cubicBezTo>
                <a:cubicBezTo>
                  <a:pt x="49" y="50"/>
                  <a:pt x="49" y="50"/>
                  <a:pt x="49" y="50"/>
                </a:cubicBezTo>
                <a:close/>
                <a:moveTo>
                  <a:pt x="48" y="50"/>
                </a:moveTo>
                <a:cubicBezTo>
                  <a:pt x="48" y="50"/>
                  <a:pt x="48" y="50"/>
                  <a:pt x="48" y="50"/>
                </a:cubicBezTo>
                <a:cubicBezTo>
                  <a:pt x="48" y="50"/>
                  <a:pt x="48" y="50"/>
                  <a:pt x="48" y="50"/>
                </a:cubicBezTo>
                <a:cubicBezTo>
                  <a:pt x="48" y="50"/>
                  <a:pt x="48" y="50"/>
                  <a:pt x="48" y="50"/>
                </a:cubicBezTo>
                <a:cubicBezTo>
                  <a:pt x="48" y="50"/>
                  <a:pt x="48" y="50"/>
                  <a:pt x="48" y="50"/>
                </a:cubicBezTo>
                <a:cubicBezTo>
                  <a:pt x="48" y="50"/>
                  <a:pt x="48" y="50"/>
                  <a:pt x="48" y="50"/>
                </a:cubicBezTo>
                <a:cubicBezTo>
                  <a:pt x="48" y="50"/>
                  <a:pt x="48" y="50"/>
                  <a:pt x="48" y="50"/>
                </a:cubicBezTo>
                <a:cubicBezTo>
                  <a:pt x="48" y="50"/>
                  <a:pt x="48" y="50"/>
                  <a:pt x="48" y="50"/>
                </a:cubicBezTo>
                <a:cubicBezTo>
                  <a:pt x="48" y="50"/>
                  <a:pt x="48" y="50"/>
                  <a:pt x="48" y="50"/>
                </a:cubicBezTo>
                <a:cubicBezTo>
                  <a:pt x="48" y="50"/>
                  <a:pt x="48" y="50"/>
                  <a:pt x="48" y="50"/>
                </a:cubicBezTo>
                <a:cubicBezTo>
                  <a:pt x="48" y="50"/>
                  <a:pt x="48" y="50"/>
                  <a:pt x="48" y="50"/>
                </a:cubicBezTo>
                <a:cubicBezTo>
                  <a:pt x="48" y="50"/>
                  <a:pt x="48" y="50"/>
                  <a:pt x="48" y="50"/>
                </a:cubicBezTo>
                <a:cubicBezTo>
                  <a:pt x="48" y="50"/>
                  <a:pt x="48" y="50"/>
                  <a:pt x="48" y="50"/>
                </a:cubicBezTo>
                <a:close/>
                <a:moveTo>
                  <a:pt x="49" y="48"/>
                </a:moveTo>
                <a:cubicBezTo>
                  <a:pt x="49" y="48"/>
                  <a:pt x="49" y="48"/>
                  <a:pt x="49" y="48"/>
                </a:cubicBezTo>
                <a:cubicBezTo>
                  <a:pt x="49" y="48"/>
                  <a:pt x="49" y="48"/>
                  <a:pt x="49" y="48"/>
                </a:cubicBezTo>
                <a:cubicBezTo>
                  <a:pt x="49" y="48"/>
                  <a:pt x="49" y="48"/>
                  <a:pt x="49" y="48"/>
                </a:cubicBezTo>
                <a:cubicBezTo>
                  <a:pt x="49" y="48"/>
                  <a:pt x="49" y="48"/>
                  <a:pt x="49" y="48"/>
                </a:cubicBezTo>
                <a:cubicBezTo>
                  <a:pt x="49" y="48"/>
                  <a:pt x="49" y="48"/>
                  <a:pt x="49" y="48"/>
                </a:cubicBezTo>
                <a:cubicBezTo>
                  <a:pt x="49" y="48"/>
                  <a:pt x="49" y="48"/>
                  <a:pt x="49" y="48"/>
                </a:cubicBezTo>
                <a:close/>
                <a:moveTo>
                  <a:pt x="39" y="46"/>
                </a:moveTo>
                <a:cubicBezTo>
                  <a:pt x="39" y="46"/>
                  <a:pt x="39" y="46"/>
                  <a:pt x="39" y="46"/>
                </a:cubicBezTo>
                <a:cubicBezTo>
                  <a:pt x="39" y="46"/>
                  <a:pt x="39" y="46"/>
                  <a:pt x="39" y="46"/>
                </a:cubicBezTo>
                <a:cubicBezTo>
                  <a:pt x="39" y="46"/>
                  <a:pt x="39" y="46"/>
                  <a:pt x="39" y="46"/>
                </a:cubicBezTo>
                <a:cubicBezTo>
                  <a:pt x="39" y="46"/>
                  <a:pt x="39" y="46"/>
                  <a:pt x="39" y="46"/>
                </a:cubicBezTo>
                <a:cubicBezTo>
                  <a:pt x="39" y="46"/>
                  <a:pt x="39" y="46"/>
                  <a:pt x="39" y="46"/>
                </a:cubicBezTo>
                <a:cubicBezTo>
                  <a:pt x="39" y="46"/>
                  <a:pt x="39" y="46"/>
                  <a:pt x="39" y="46"/>
                </a:cubicBezTo>
                <a:cubicBezTo>
                  <a:pt x="39" y="46"/>
                  <a:pt x="39" y="46"/>
                  <a:pt x="39" y="46"/>
                </a:cubicBezTo>
                <a:cubicBezTo>
                  <a:pt x="39" y="46"/>
                  <a:pt x="39" y="46"/>
                  <a:pt x="39" y="46"/>
                </a:cubicBezTo>
                <a:cubicBezTo>
                  <a:pt x="39" y="46"/>
                  <a:pt x="39" y="46"/>
                  <a:pt x="39" y="46"/>
                </a:cubicBezTo>
                <a:cubicBezTo>
                  <a:pt x="39" y="46"/>
                  <a:pt x="39" y="46"/>
                  <a:pt x="39" y="46"/>
                </a:cubicBezTo>
                <a:close/>
                <a:moveTo>
                  <a:pt x="35" y="44"/>
                </a:moveTo>
                <a:cubicBezTo>
                  <a:pt x="35" y="44"/>
                  <a:pt x="35" y="44"/>
                  <a:pt x="35" y="44"/>
                </a:cubicBezTo>
                <a:cubicBezTo>
                  <a:pt x="35" y="44"/>
                  <a:pt x="35" y="44"/>
                  <a:pt x="35" y="44"/>
                </a:cubicBezTo>
                <a:cubicBezTo>
                  <a:pt x="35" y="44"/>
                  <a:pt x="35" y="44"/>
                  <a:pt x="35" y="44"/>
                </a:cubicBezTo>
                <a:cubicBezTo>
                  <a:pt x="35" y="44"/>
                  <a:pt x="35" y="44"/>
                  <a:pt x="35" y="44"/>
                </a:cubicBezTo>
                <a:cubicBezTo>
                  <a:pt x="35" y="44"/>
                  <a:pt x="35" y="44"/>
                  <a:pt x="35" y="44"/>
                </a:cubicBezTo>
                <a:cubicBezTo>
                  <a:pt x="35" y="44"/>
                  <a:pt x="35" y="44"/>
                  <a:pt x="35" y="44"/>
                </a:cubicBezTo>
                <a:cubicBezTo>
                  <a:pt x="35" y="44"/>
                  <a:pt x="35" y="44"/>
                  <a:pt x="35" y="44"/>
                </a:cubicBezTo>
                <a:cubicBezTo>
                  <a:pt x="35" y="44"/>
                  <a:pt x="35" y="44"/>
                  <a:pt x="35" y="44"/>
                </a:cubicBezTo>
                <a:cubicBezTo>
                  <a:pt x="35" y="44"/>
                  <a:pt x="35" y="44"/>
                  <a:pt x="35" y="44"/>
                </a:cubicBezTo>
                <a:cubicBezTo>
                  <a:pt x="35" y="44"/>
                  <a:pt x="35" y="44"/>
                  <a:pt x="35" y="44"/>
                </a:cubicBezTo>
                <a:close/>
                <a:moveTo>
                  <a:pt x="40" y="45"/>
                </a:moveTo>
                <a:cubicBezTo>
                  <a:pt x="40" y="45"/>
                  <a:pt x="40" y="45"/>
                  <a:pt x="40" y="45"/>
                </a:cubicBezTo>
                <a:cubicBezTo>
                  <a:pt x="40" y="45"/>
                  <a:pt x="40" y="45"/>
                  <a:pt x="40" y="45"/>
                </a:cubicBezTo>
                <a:cubicBezTo>
                  <a:pt x="40" y="45"/>
                  <a:pt x="40" y="45"/>
                  <a:pt x="40" y="45"/>
                </a:cubicBezTo>
                <a:cubicBezTo>
                  <a:pt x="40" y="45"/>
                  <a:pt x="40" y="45"/>
                  <a:pt x="40" y="45"/>
                </a:cubicBezTo>
                <a:cubicBezTo>
                  <a:pt x="40" y="45"/>
                  <a:pt x="40" y="45"/>
                  <a:pt x="40" y="45"/>
                </a:cubicBezTo>
                <a:cubicBezTo>
                  <a:pt x="40" y="45"/>
                  <a:pt x="40" y="45"/>
                  <a:pt x="40" y="45"/>
                </a:cubicBezTo>
                <a:cubicBezTo>
                  <a:pt x="40" y="45"/>
                  <a:pt x="40" y="45"/>
                  <a:pt x="40" y="45"/>
                </a:cubicBezTo>
                <a:cubicBezTo>
                  <a:pt x="40" y="45"/>
                  <a:pt x="40" y="45"/>
                  <a:pt x="40" y="45"/>
                </a:cubicBezTo>
                <a:cubicBezTo>
                  <a:pt x="40" y="45"/>
                  <a:pt x="40" y="45"/>
                  <a:pt x="40" y="45"/>
                </a:cubicBezTo>
                <a:cubicBezTo>
                  <a:pt x="40" y="45"/>
                  <a:pt x="40" y="45"/>
                  <a:pt x="40" y="45"/>
                </a:cubicBezTo>
                <a:cubicBezTo>
                  <a:pt x="40" y="45"/>
                  <a:pt x="40" y="45"/>
                  <a:pt x="40" y="45"/>
                </a:cubicBezTo>
                <a:cubicBezTo>
                  <a:pt x="40" y="45"/>
                  <a:pt x="40" y="45"/>
                  <a:pt x="40" y="45"/>
                </a:cubicBezTo>
                <a:cubicBezTo>
                  <a:pt x="40" y="45"/>
                  <a:pt x="40" y="45"/>
                  <a:pt x="40" y="45"/>
                </a:cubicBezTo>
                <a:cubicBezTo>
                  <a:pt x="40" y="45"/>
                  <a:pt x="40" y="45"/>
                  <a:pt x="40" y="45"/>
                </a:cubicBezTo>
                <a:close/>
                <a:moveTo>
                  <a:pt x="49" y="48"/>
                </a:moveTo>
                <a:cubicBezTo>
                  <a:pt x="49" y="48"/>
                  <a:pt x="49" y="48"/>
                  <a:pt x="49" y="48"/>
                </a:cubicBezTo>
                <a:cubicBezTo>
                  <a:pt x="49" y="49"/>
                  <a:pt x="49" y="48"/>
                  <a:pt x="49" y="49"/>
                </a:cubicBezTo>
                <a:cubicBezTo>
                  <a:pt x="49" y="49"/>
                  <a:pt x="49" y="49"/>
                  <a:pt x="49" y="49"/>
                </a:cubicBezTo>
                <a:cubicBezTo>
                  <a:pt x="49" y="49"/>
                  <a:pt x="49" y="48"/>
                  <a:pt x="49" y="48"/>
                </a:cubicBezTo>
                <a:cubicBezTo>
                  <a:pt x="49" y="48"/>
                  <a:pt x="49" y="48"/>
                  <a:pt x="49" y="48"/>
                </a:cubicBezTo>
                <a:cubicBezTo>
                  <a:pt x="49" y="48"/>
                  <a:pt x="49" y="48"/>
                  <a:pt x="49" y="48"/>
                </a:cubicBezTo>
                <a:close/>
                <a:moveTo>
                  <a:pt x="57" y="44"/>
                </a:moveTo>
                <a:cubicBezTo>
                  <a:pt x="57" y="44"/>
                  <a:pt x="57" y="44"/>
                  <a:pt x="57" y="44"/>
                </a:cubicBezTo>
                <a:cubicBezTo>
                  <a:pt x="57" y="44"/>
                  <a:pt x="57" y="44"/>
                  <a:pt x="57" y="44"/>
                </a:cubicBezTo>
                <a:cubicBezTo>
                  <a:pt x="57" y="44"/>
                  <a:pt x="57" y="44"/>
                  <a:pt x="57" y="44"/>
                </a:cubicBezTo>
                <a:cubicBezTo>
                  <a:pt x="57" y="44"/>
                  <a:pt x="57" y="44"/>
                  <a:pt x="57" y="44"/>
                </a:cubicBezTo>
                <a:cubicBezTo>
                  <a:pt x="57" y="44"/>
                  <a:pt x="57" y="44"/>
                  <a:pt x="57" y="44"/>
                </a:cubicBezTo>
                <a:cubicBezTo>
                  <a:pt x="57" y="44"/>
                  <a:pt x="57" y="44"/>
                  <a:pt x="57" y="44"/>
                </a:cubicBezTo>
                <a:cubicBezTo>
                  <a:pt x="57" y="44"/>
                  <a:pt x="57" y="44"/>
                  <a:pt x="57" y="44"/>
                </a:cubicBezTo>
                <a:cubicBezTo>
                  <a:pt x="57" y="44"/>
                  <a:pt x="57" y="44"/>
                  <a:pt x="57" y="44"/>
                </a:cubicBezTo>
                <a:cubicBezTo>
                  <a:pt x="57" y="44"/>
                  <a:pt x="57" y="44"/>
                  <a:pt x="57" y="44"/>
                </a:cubicBezTo>
                <a:cubicBezTo>
                  <a:pt x="57" y="44"/>
                  <a:pt x="57" y="44"/>
                  <a:pt x="57" y="44"/>
                </a:cubicBezTo>
                <a:cubicBezTo>
                  <a:pt x="57" y="44"/>
                  <a:pt x="57" y="44"/>
                  <a:pt x="57" y="44"/>
                </a:cubicBezTo>
                <a:cubicBezTo>
                  <a:pt x="57" y="44"/>
                  <a:pt x="57" y="44"/>
                  <a:pt x="57" y="44"/>
                </a:cubicBezTo>
                <a:cubicBezTo>
                  <a:pt x="57" y="44"/>
                  <a:pt x="57" y="44"/>
                  <a:pt x="57" y="44"/>
                </a:cubicBezTo>
                <a:cubicBezTo>
                  <a:pt x="57" y="44"/>
                  <a:pt x="57" y="44"/>
                  <a:pt x="57" y="44"/>
                </a:cubicBezTo>
                <a:cubicBezTo>
                  <a:pt x="57" y="44"/>
                  <a:pt x="57" y="44"/>
                  <a:pt x="57" y="44"/>
                </a:cubicBezTo>
                <a:cubicBezTo>
                  <a:pt x="57" y="44"/>
                  <a:pt x="57" y="44"/>
                  <a:pt x="57" y="44"/>
                </a:cubicBezTo>
                <a:cubicBezTo>
                  <a:pt x="57" y="44"/>
                  <a:pt x="57" y="44"/>
                  <a:pt x="57" y="44"/>
                </a:cubicBezTo>
                <a:cubicBezTo>
                  <a:pt x="57" y="44"/>
                  <a:pt x="57" y="44"/>
                  <a:pt x="57" y="44"/>
                </a:cubicBezTo>
                <a:cubicBezTo>
                  <a:pt x="57" y="44"/>
                  <a:pt x="57" y="44"/>
                  <a:pt x="57" y="44"/>
                </a:cubicBezTo>
                <a:cubicBezTo>
                  <a:pt x="57" y="44"/>
                  <a:pt x="57" y="44"/>
                  <a:pt x="57" y="44"/>
                </a:cubicBezTo>
                <a:cubicBezTo>
                  <a:pt x="57" y="44"/>
                  <a:pt x="57" y="44"/>
                  <a:pt x="57" y="44"/>
                </a:cubicBezTo>
                <a:cubicBezTo>
                  <a:pt x="57" y="44"/>
                  <a:pt x="57" y="44"/>
                  <a:pt x="57" y="44"/>
                </a:cubicBezTo>
                <a:cubicBezTo>
                  <a:pt x="57" y="44"/>
                  <a:pt x="57" y="44"/>
                  <a:pt x="57" y="44"/>
                </a:cubicBezTo>
                <a:cubicBezTo>
                  <a:pt x="57" y="44"/>
                  <a:pt x="57" y="44"/>
                  <a:pt x="57" y="44"/>
                </a:cubicBezTo>
                <a:cubicBezTo>
                  <a:pt x="57" y="44"/>
                  <a:pt x="57" y="44"/>
                  <a:pt x="57" y="44"/>
                </a:cubicBezTo>
                <a:cubicBezTo>
                  <a:pt x="57" y="44"/>
                  <a:pt x="57" y="44"/>
                  <a:pt x="57" y="44"/>
                </a:cubicBezTo>
                <a:cubicBezTo>
                  <a:pt x="57" y="44"/>
                  <a:pt x="57" y="44"/>
                  <a:pt x="57" y="44"/>
                </a:cubicBezTo>
                <a:cubicBezTo>
                  <a:pt x="57" y="44"/>
                  <a:pt x="57" y="44"/>
                  <a:pt x="57" y="44"/>
                </a:cubicBezTo>
                <a:cubicBezTo>
                  <a:pt x="57" y="44"/>
                  <a:pt x="57" y="44"/>
                  <a:pt x="57" y="44"/>
                </a:cubicBezTo>
                <a:cubicBezTo>
                  <a:pt x="57" y="44"/>
                  <a:pt x="57" y="44"/>
                  <a:pt x="57" y="44"/>
                </a:cubicBezTo>
                <a:cubicBezTo>
                  <a:pt x="57" y="44"/>
                  <a:pt x="57" y="44"/>
                  <a:pt x="57" y="44"/>
                </a:cubicBezTo>
                <a:cubicBezTo>
                  <a:pt x="57" y="44"/>
                  <a:pt x="57" y="44"/>
                  <a:pt x="57" y="44"/>
                </a:cubicBezTo>
                <a:cubicBezTo>
                  <a:pt x="57" y="44"/>
                  <a:pt x="57" y="44"/>
                  <a:pt x="57" y="44"/>
                </a:cubicBezTo>
                <a:cubicBezTo>
                  <a:pt x="57" y="44"/>
                  <a:pt x="57" y="44"/>
                  <a:pt x="57" y="44"/>
                </a:cubicBezTo>
                <a:cubicBezTo>
                  <a:pt x="57" y="44"/>
                  <a:pt x="57" y="44"/>
                  <a:pt x="57" y="44"/>
                </a:cubicBezTo>
                <a:cubicBezTo>
                  <a:pt x="57" y="44"/>
                  <a:pt x="57" y="44"/>
                  <a:pt x="57" y="44"/>
                </a:cubicBezTo>
                <a:cubicBezTo>
                  <a:pt x="57" y="44"/>
                  <a:pt x="57" y="44"/>
                  <a:pt x="57" y="44"/>
                </a:cubicBezTo>
                <a:close/>
                <a:moveTo>
                  <a:pt x="49" y="48"/>
                </a:moveTo>
                <a:cubicBezTo>
                  <a:pt x="49" y="48"/>
                  <a:pt x="49" y="48"/>
                  <a:pt x="49" y="48"/>
                </a:cubicBezTo>
                <a:cubicBezTo>
                  <a:pt x="49" y="48"/>
                  <a:pt x="49" y="48"/>
                  <a:pt x="49" y="48"/>
                </a:cubicBezTo>
                <a:cubicBezTo>
                  <a:pt x="49" y="48"/>
                  <a:pt x="49" y="48"/>
                  <a:pt x="49" y="48"/>
                </a:cubicBezTo>
                <a:cubicBezTo>
                  <a:pt x="49" y="48"/>
                  <a:pt x="49" y="48"/>
                  <a:pt x="49" y="48"/>
                </a:cubicBezTo>
                <a:cubicBezTo>
                  <a:pt x="49" y="48"/>
                  <a:pt x="49" y="48"/>
                  <a:pt x="49" y="48"/>
                </a:cubicBezTo>
                <a:cubicBezTo>
                  <a:pt x="49" y="48"/>
                  <a:pt x="49" y="48"/>
                  <a:pt x="49" y="48"/>
                </a:cubicBezTo>
                <a:close/>
                <a:moveTo>
                  <a:pt x="51" y="47"/>
                </a:moveTo>
                <a:cubicBezTo>
                  <a:pt x="51" y="47"/>
                  <a:pt x="51" y="47"/>
                  <a:pt x="51" y="47"/>
                </a:cubicBezTo>
                <a:cubicBezTo>
                  <a:pt x="51" y="47"/>
                  <a:pt x="51" y="47"/>
                  <a:pt x="51" y="47"/>
                </a:cubicBezTo>
                <a:cubicBezTo>
                  <a:pt x="51" y="47"/>
                  <a:pt x="51" y="47"/>
                  <a:pt x="51" y="47"/>
                </a:cubicBezTo>
                <a:cubicBezTo>
                  <a:pt x="51" y="47"/>
                  <a:pt x="51" y="47"/>
                  <a:pt x="51" y="47"/>
                </a:cubicBezTo>
                <a:cubicBezTo>
                  <a:pt x="51" y="47"/>
                  <a:pt x="51" y="47"/>
                  <a:pt x="51" y="47"/>
                </a:cubicBezTo>
                <a:cubicBezTo>
                  <a:pt x="51" y="47"/>
                  <a:pt x="51" y="47"/>
                  <a:pt x="51" y="47"/>
                </a:cubicBezTo>
                <a:close/>
                <a:moveTo>
                  <a:pt x="53" y="46"/>
                </a:moveTo>
                <a:cubicBezTo>
                  <a:pt x="53" y="46"/>
                  <a:pt x="53" y="46"/>
                  <a:pt x="53" y="46"/>
                </a:cubicBezTo>
                <a:cubicBezTo>
                  <a:pt x="53" y="46"/>
                  <a:pt x="53" y="46"/>
                  <a:pt x="53" y="46"/>
                </a:cubicBezTo>
                <a:cubicBezTo>
                  <a:pt x="53" y="46"/>
                  <a:pt x="53" y="46"/>
                  <a:pt x="53" y="46"/>
                </a:cubicBezTo>
                <a:cubicBezTo>
                  <a:pt x="53" y="46"/>
                  <a:pt x="53" y="46"/>
                  <a:pt x="53" y="46"/>
                </a:cubicBezTo>
                <a:cubicBezTo>
                  <a:pt x="53" y="46"/>
                  <a:pt x="53" y="46"/>
                  <a:pt x="53" y="46"/>
                </a:cubicBezTo>
                <a:cubicBezTo>
                  <a:pt x="53" y="46"/>
                  <a:pt x="53" y="46"/>
                  <a:pt x="53" y="46"/>
                </a:cubicBezTo>
                <a:cubicBezTo>
                  <a:pt x="53" y="46"/>
                  <a:pt x="53" y="46"/>
                  <a:pt x="53" y="46"/>
                </a:cubicBezTo>
                <a:cubicBezTo>
                  <a:pt x="53" y="46"/>
                  <a:pt x="53" y="46"/>
                  <a:pt x="53" y="46"/>
                </a:cubicBezTo>
                <a:cubicBezTo>
                  <a:pt x="53" y="46"/>
                  <a:pt x="53" y="46"/>
                  <a:pt x="53" y="46"/>
                </a:cubicBezTo>
                <a:cubicBezTo>
                  <a:pt x="53" y="46"/>
                  <a:pt x="53" y="46"/>
                  <a:pt x="53" y="46"/>
                </a:cubicBezTo>
                <a:close/>
                <a:moveTo>
                  <a:pt x="53" y="46"/>
                </a:moveTo>
                <a:cubicBezTo>
                  <a:pt x="53" y="46"/>
                  <a:pt x="53" y="46"/>
                  <a:pt x="53" y="46"/>
                </a:cubicBezTo>
                <a:cubicBezTo>
                  <a:pt x="53" y="46"/>
                  <a:pt x="53" y="46"/>
                  <a:pt x="53" y="46"/>
                </a:cubicBezTo>
                <a:cubicBezTo>
                  <a:pt x="53" y="46"/>
                  <a:pt x="53" y="46"/>
                  <a:pt x="53" y="46"/>
                </a:cubicBezTo>
                <a:cubicBezTo>
                  <a:pt x="53" y="46"/>
                  <a:pt x="53" y="46"/>
                  <a:pt x="53" y="46"/>
                </a:cubicBezTo>
                <a:cubicBezTo>
                  <a:pt x="53" y="46"/>
                  <a:pt x="53" y="46"/>
                  <a:pt x="53" y="46"/>
                </a:cubicBezTo>
                <a:cubicBezTo>
                  <a:pt x="53" y="46"/>
                  <a:pt x="53" y="46"/>
                  <a:pt x="53" y="46"/>
                </a:cubicBezTo>
                <a:cubicBezTo>
                  <a:pt x="53" y="46"/>
                  <a:pt x="53" y="46"/>
                  <a:pt x="53" y="46"/>
                </a:cubicBezTo>
                <a:cubicBezTo>
                  <a:pt x="53" y="46"/>
                  <a:pt x="53" y="46"/>
                  <a:pt x="53" y="46"/>
                </a:cubicBezTo>
                <a:cubicBezTo>
                  <a:pt x="53" y="46"/>
                  <a:pt x="53" y="46"/>
                  <a:pt x="53" y="46"/>
                </a:cubicBezTo>
                <a:cubicBezTo>
                  <a:pt x="53" y="46"/>
                  <a:pt x="53" y="46"/>
                  <a:pt x="53" y="46"/>
                </a:cubicBezTo>
                <a:cubicBezTo>
                  <a:pt x="53" y="46"/>
                  <a:pt x="53" y="46"/>
                  <a:pt x="53" y="46"/>
                </a:cubicBezTo>
                <a:cubicBezTo>
                  <a:pt x="53" y="46"/>
                  <a:pt x="53" y="46"/>
                  <a:pt x="53" y="46"/>
                </a:cubicBezTo>
                <a:cubicBezTo>
                  <a:pt x="53" y="46"/>
                  <a:pt x="53" y="46"/>
                  <a:pt x="53" y="46"/>
                </a:cubicBezTo>
                <a:close/>
                <a:moveTo>
                  <a:pt x="53" y="46"/>
                </a:moveTo>
                <a:cubicBezTo>
                  <a:pt x="53" y="46"/>
                  <a:pt x="53" y="46"/>
                  <a:pt x="53" y="46"/>
                </a:cubicBezTo>
                <a:cubicBezTo>
                  <a:pt x="53" y="46"/>
                  <a:pt x="53" y="46"/>
                  <a:pt x="53" y="46"/>
                </a:cubicBezTo>
                <a:cubicBezTo>
                  <a:pt x="53" y="46"/>
                  <a:pt x="53" y="46"/>
                  <a:pt x="53" y="46"/>
                </a:cubicBezTo>
                <a:cubicBezTo>
                  <a:pt x="53" y="46"/>
                  <a:pt x="53" y="46"/>
                  <a:pt x="53" y="46"/>
                </a:cubicBezTo>
                <a:cubicBezTo>
                  <a:pt x="53" y="46"/>
                  <a:pt x="53" y="46"/>
                  <a:pt x="53" y="46"/>
                </a:cubicBezTo>
                <a:cubicBezTo>
                  <a:pt x="53" y="46"/>
                  <a:pt x="53" y="46"/>
                  <a:pt x="53" y="46"/>
                </a:cubicBezTo>
                <a:cubicBezTo>
                  <a:pt x="53" y="46"/>
                  <a:pt x="53" y="46"/>
                  <a:pt x="53" y="46"/>
                </a:cubicBezTo>
                <a:cubicBezTo>
                  <a:pt x="53" y="46"/>
                  <a:pt x="53" y="46"/>
                  <a:pt x="53" y="46"/>
                </a:cubicBezTo>
                <a:cubicBezTo>
                  <a:pt x="53" y="46"/>
                  <a:pt x="53" y="46"/>
                  <a:pt x="53" y="46"/>
                </a:cubicBezTo>
                <a:cubicBezTo>
                  <a:pt x="53" y="46"/>
                  <a:pt x="53" y="46"/>
                  <a:pt x="53" y="46"/>
                </a:cubicBezTo>
                <a:cubicBezTo>
                  <a:pt x="53" y="46"/>
                  <a:pt x="53" y="46"/>
                  <a:pt x="53" y="46"/>
                </a:cubicBezTo>
                <a:cubicBezTo>
                  <a:pt x="53" y="46"/>
                  <a:pt x="53" y="46"/>
                  <a:pt x="53" y="46"/>
                </a:cubicBezTo>
                <a:cubicBezTo>
                  <a:pt x="53" y="46"/>
                  <a:pt x="53" y="46"/>
                  <a:pt x="53" y="46"/>
                </a:cubicBezTo>
                <a:cubicBezTo>
                  <a:pt x="53" y="46"/>
                  <a:pt x="53" y="46"/>
                  <a:pt x="53" y="46"/>
                </a:cubicBezTo>
                <a:close/>
                <a:moveTo>
                  <a:pt x="53" y="45"/>
                </a:moveTo>
                <a:cubicBezTo>
                  <a:pt x="53" y="45"/>
                  <a:pt x="53" y="45"/>
                  <a:pt x="53" y="45"/>
                </a:cubicBezTo>
                <a:cubicBezTo>
                  <a:pt x="53" y="45"/>
                  <a:pt x="53" y="45"/>
                  <a:pt x="53" y="45"/>
                </a:cubicBezTo>
                <a:cubicBezTo>
                  <a:pt x="53" y="45"/>
                  <a:pt x="53" y="45"/>
                  <a:pt x="53" y="45"/>
                </a:cubicBezTo>
                <a:cubicBezTo>
                  <a:pt x="53" y="45"/>
                  <a:pt x="53" y="45"/>
                  <a:pt x="53" y="45"/>
                </a:cubicBezTo>
                <a:cubicBezTo>
                  <a:pt x="53" y="45"/>
                  <a:pt x="53" y="45"/>
                  <a:pt x="53" y="45"/>
                </a:cubicBezTo>
                <a:cubicBezTo>
                  <a:pt x="53" y="45"/>
                  <a:pt x="53" y="45"/>
                  <a:pt x="53" y="45"/>
                </a:cubicBezTo>
                <a:cubicBezTo>
                  <a:pt x="53" y="45"/>
                  <a:pt x="53" y="45"/>
                  <a:pt x="53" y="45"/>
                </a:cubicBezTo>
                <a:cubicBezTo>
                  <a:pt x="53" y="45"/>
                  <a:pt x="53" y="45"/>
                  <a:pt x="53" y="45"/>
                </a:cubicBezTo>
                <a:cubicBezTo>
                  <a:pt x="53" y="45"/>
                  <a:pt x="53" y="45"/>
                  <a:pt x="53" y="45"/>
                </a:cubicBezTo>
                <a:cubicBezTo>
                  <a:pt x="53" y="45"/>
                  <a:pt x="53" y="45"/>
                  <a:pt x="53" y="45"/>
                </a:cubicBezTo>
                <a:cubicBezTo>
                  <a:pt x="53" y="45"/>
                  <a:pt x="53" y="45"/>
                  <a:pt x="53" y="45"/>
                </a:cubicBezTo>
                <a:close/>
                <a:moveTo>
                  <a:pt x="53" y="45"/>
                </a:moveTo>
                <a:cubicBezTo>
                  <a:pt x="53" y="45"/>
                  <a:pt x="53" y="45"/>
                  <a:pt x="53" y="45"/>
                </a:cubicBezTo>
                <a:cubicBezTo>
                  <a:pt x="53" y="45"/>
                  <a:pt x="53" y="45"/>
                  <a:pt x="53" y="45"/>
                </a:cubicBezTo>
                <a:cubicBezTo>
                  <a:pt x="53" y="45"/>
                  <a:pt x="53" y="45"/>
                  <a:pt x="53" y="45"/>
                </a:cubicBezTo>
                <a:cubicBezTo>
                  <a:pt x="53" y="45"/>
                  <a:pt x="53" y="45"/>
                  <a:pt x="53" y="45"/>
                </a:cubicBezTo>
                <a:cubicBezTo>
                  <a:pt x="53" y="45"/>
                  <a:pt x="53" y="45"/>
                  <a:pt x="53" y="45"/>
                </a:cubicBezTo>
                <a:cubicBezTo>
                  <a:pt x="53" y="45"/>
                  <a:pt x="53" y="45"/>
                  <a:pt x="53" y="45"/>
                </a:cubicBezTo>
                <a:close/>
                <a:moveTo>
                  <a:pt x="56" y="44"/>
                </a:moveTo>
                <a:cubicBezTo>
                  <a:pt x="56" y="44"/>
                  <a:pt x="56" y="44"/>
                  <a:pt x="56" y="44"/>
                </a:cubicBezTo>
                <a:cubicBezTo>
                  <a:pt x="56" y="44"/>
                  <a:pt x="56" y="44"/>
                  <a:pt x="56" y="44"/>
                </a:cubicBezTo>
                <a:cubicBezTo>
                  <a:pt x="56" y="44"/>
                  <a:pt x="56" y="44"/>
                  <a:pt x="56" y="44"/>
                </a:cubicBezTo>
                <a:cubicBezTo>
                  <a:pt x="56" y="44"/>
                  <a:pt x="56" y="44"/>
                  <a:pt x="56" y="44"/>
                </a:cubicBezTo>
                <a:cubicBezTo>
                  <a:pt x="56" y="44"/>
                  <a:pt x="56" y="44"/>
                  <a:pt x="56" y="44"/>
                </a:cubicBezTo>
                <a:cubicBezTo>
                  <a:pt x="56" y="44"/>
                  <a:pt x="56" y="44"/>
                  <a:pt x="56" y="44"/>
                </a:cubicBezTo>
                <a:cubicBezTo>
                  <a:pt x="56" y="44"/>
                  <a:pt x="56" y="44"/>
                  <a:pt x="56" y="44"/>
                </a:cubicBezTo>
                <a:cubicBezTo>
                  <a:pt x="56" y="44"/>
                  <a:pt x="56" y="44"/>
                  <a:pt x="56" y="44"/>
                </a:cubicBezTo>
                <a:cubicBezTo>
                  <a:pt x="56" y="44"/>
                  <a:pt x="56" y="44"/>
                  <a:pt x="56" y="44"/>
                </a:cubicBezTo>
                <a:cubicBezTo>
                  <a:pt x="56" y="44"/>
                  <a:pt x="56" y="44"/>
                  <a:pt x="56" y="44"/>
                </a:cubicBezTo>
                <a:cubicBezTo>
                  <a:pt x="56" y="44"/>
                  <a:pt x="56" y="44"/>
                  <a:pt x="56" y="44"/>
                </a:cubicBezTo>
                <a:close/>
                <a:moveTo>
                  <a:pt x="53" y="46"/>
                </a:moveTo>
                <a:cubicBezTo>
                  <a:pt x="53" y="46"/>
                  <a:pt x="53" y="46"/>
                  <a:pt x="53" y="46"/>
                </a:cubicBezTo>
                <a:cubicBezTo>
                  <a:pt x="53" y="46"/>
                  <a:pt x="53" y="46"/>
                  <a:pt x="53" y="46"/>
                </a:cubicBezTo>
                <a:cubicBezTo>
                  <a:pt x="53" y="46"/>
                  <a:pt x="53" y="46"/>
                  <a:pt x="53" y="46"/>
                </a:cubicBezTo>
                <a:cubicBezTo>
                  <a:pt x="53" y="46"/>
                  <a:pt x="53" y="47"/>
                  <a:pt x="53" y="47"/>
                </a:cubicBezTo>
                <a:cubicBezTo>
                  <a:pt x="53" y="47"/>
                  <a:pt x="53" y="47"/>
                  <a:pt x="53" y="47"/>
                </a:cubicBezTo>
                <a:cubicBezTo>
                  <a:pt x="53" y="47"/>
                  <a:pt x="53" y="47"/>
                  <a:pt x="53" y="47"/>
                </a:cubicBezTo>
                <a:cubicBezTo>
                  <a:pt x="53" y="47"/>
                  <a:pt x="53" y="47"/>
                  <a:pt x="53" y="47"/>
                </a:cubicBezTo>
                <a:cubicBezTo>
                  <a:pt x="53" y="47"/>
                  <a:pt x="53" y="47"/>
                  <a:pt x="53" y="47"/>
                </a:cubicBezTo>
                <a:cubicBezTo>
                  <a:pt x="53" y="47"/>
                  <a:pt x="53" y="47"/>
                  <a:pt x="53" y="47"/>
                </a:cubicBezTo>
                <a:cubicBezTo>
                  <a:pt x="53" y="47"/>
                  <a:pt x="53" y="47"/>
                  <a:pt x="53" y="47"/>
                </a:cubicBezTo>
                <a:cubicBezTo>
                  <a:pt x="53" y="47"/>
                  <a:pt x="53" y="47"/>
                  <a:pt x="53" y="47"/>
                </a:cubicBezTo>
                <a:cubicBezTo>
                  <a:pt x="53" y="47"/>
                  <a:pt x="53" y="47"/>
                  <a:pt x="53" y="47"/>
                </a:cubicBezTo>
                <a:cubicBezTo>
                  <a:pt x="53" y="47"/>
                  <a:pt x="53" y="47"/>
                  <a:pt x="53" y="47"/>
                </a:cubicBezTo>
                <a:cubicBezTo>
                  <a:pt x="53" y="47"/>
                  <a:pt x="53" y="47"/>
                  <a:pt x="53" y="47"/>
                </a:cubicBezTo>
                <a:cubicBezTo>
                  <a:pt x="53" y="47"/>
                  <a:pt x="53" y="47"/>
                  <a:pt x="53" y="47"/>
                </a:cubicBezTo>
                <a:cubicBezTo>
                  <a:pt x="53" y="47"/>
                  <a:pt x="53" y="47"/>
                  <a:pt x="53" y="47"/>
                </a:cubicBezTo>
                <a:cubicBezTo>
                  <a:pt x="53" y="47"/>
                  <a:pt x="53" y="47"/>
                  <a:pt x="53" y="47"/>
                </a:cubicBezTo>
                <a:cubicBezTo>
                  <a:pt x="53" y="47"/>
                  <a:pt x="53" y="47"/>
                  <a:pt x="53" y="47"/>
                </a:cubicBezTo>
                <a:cubicBezTo>
                  <a:pt x="53" y="47"/>
                  <a:pt x="53" y="47"/>
                  <a:pt x="53" y="47"/>
                </a:cubicBezTo>
                <a:cubicBezTo>
                  <a:pt x="53" y="47"/>
                  <a:pt x="53" y="47"/>
                  <a:pt x="53" y="47"/>
                </a:cubicBezTo>
                <a:cubicBezTo>
                  <a:pt x="53" y="47"/>
                  <a:pt x="53" y="47"/>
                  <a:pt x="53" y="47"/>
                </a:cubicBezTo>
                <a:cubicBezTo>
                  <a:pt x="53" y="47"/>
                  <a:pt x="53" y="47"/>
                  <a:pt x="53" y="47"/>
                </a:cubicBezTo>
                <a:cubicBezTo>
                  <a:pt x="53" y="47"/>
                  <a:pt x="53" y="47"/>
                  <a:pt x="53" y="47"/>
                </a:cubicBezTo>
                <a:cubicBezTo>
                  <a:pt x="53" y="47"/>
                  <a:pt x="53" y="46"/>
                  <a:pt x="53" y="46"/>
                </a:cubicBezTo>
                <a:cubicBezTo>
                  <a:pt x="53" y="46"/>
                  <a:pt x="53" y="46"/>
                  <a:pt x="53" y="46"/>
                </a:cubicBezTo>
                <a:cubicBezTo>
                  <a:pt x="53" y="46"/>
                  <a:pt x="53" y="46"/>
                  <a:pt x="53" y="46"/>
                </a:cubicBezTo>
                <a:cubicBezTo>
                  <a:pt x="53" y="46"/>
                  <a:pt x="53" y="46"/>
                  <a:pt x="53" y="46"/>
                </a:cubicBezTo>
                <a:cubicBezTo>
                  <a:pt x="53" y="46"/>
                  <a:pt x="53" y="46"/>
                  <a:pt x="53" y="46"/>
                </a:cubicBezTo>
                <a:cubicBezTo>
                  <a:pt x="53" y="46"/>
                  <a:pt x="53" y="46"/>
                  <a:pt x="53" y="46"/>
                </a:cubicBezTo>
                <a:cubicBezTo>
                  <a:pt x="53" y="46"/>
                  <a:pt x="53" y="46"/>
                  <a:pt x="53" y="46"/>
                </a:cubicBezTo>
                <a:close/>
                <a:moveTo>
                  <a:pt x="56" y="44"/>
                </a:moveTo>
                <a:cubicBezTo>
                  <a:pt x="56" y="44"/>
                  <a:pt x="56" y="44"/>
                  <a:pt x="56" y="44"/>
                </a:cubicBezTo>
                <a:cubicBezTo>
                  <a:pt x="56" y="44"/>
                  <a:pt x="56" y="44"/>
                  <a:pt x="56" y="44"/>
                </a:cubicBezTo>
                <a:cubicBezTo>
                  <a:pt x="56" y="44"/>
                  <a:pt x="56" y="44"/>
                  <a:pt x="56" y="44"/>
                </a:cubicBezTo>
                <a:cubicBezTo>
                  <a:pt x="56" y="44"/>
                  <a:pt x="56" y="44"/>
                  <a:pt x="56" y="44"/>
                </a:cubicBezTo>
                <a:cubicBezTo>
                  <a:pt x="56" y="44"/>
                  <a:pt x="56" y="44"/>
                  <a:pt x="56" y="44"/>
                </a:cubicBezTo>
                <a:cubicBezTo>
                  <a:pt x="56" y="44"/>
                  <a:pt x="56" y="44"/>
                  <a:pt x="56" y="44"/>
                </a:cubicBezTo>
                <a:cubicBezTo>
                  <a:pt x="56" y="44"/>
                  <a:pt x="56" y="44"/>
                  <a:pt x="56" y="44"/>
                </a:cubicBezTo>
                <a:cubicBezTo>
                  <a:pt x="56" y="44"/>
                  <a:pt x="56" y="44"/>
                  <a:pt x="56" y="44"/>
                </a:cubicBezTo>
                <a:cubicBezTo>
                  <a:pt x="56" y="44"/>
                  <a:pt x="56" y="44"/>
                  <a:pt x="56" y="44"/>
                </a:cubicBezTo>
                <a:cubicBezTo>
                  <a:pt x="56" y="44"/>
                  <a:pt x="56" y="44"/>
                  <a:pt x="56" y="44"/>
                </a:cubicBezTo>
                <a:cubicBezTo>
                  <a:pt x="56" y="44"/>
                  <a:pt x="56" y="44"/>
                  <a:pt x="56" y="44"/>
                </a:cubicBezTo>
                <a:close/>
                <a:moveTo>
                  <a:pt x="56" y="44"/>
                </a:moveTo>
                <a:cubicBezTo>
                  <a:pt x="56" y="44"/>
                  <a:pt x="56" y="44"/>
                  <a:pt x="56" y="44"/>
                </a:cubicBezTo>
                <a:cubicBezTo>
                  <a:pt x="56" y="44"/>
                  <a:pt x="56" y="44"/>
                  <a:pt x="56" y="44"/>
                </a:cubicBezTo>
                <a:cubicBezTo>
                  <a:pt x="56" y="44"/>
                  <a:pt x="56" y="44"/>
                  <a:pt x="56" y="44"/>
                </a:cubicBezTo>
                <a:cubicBezTo>
                  <a:pt x="56" y="44"/>
                  <a:pt x="56" y="44"/>
                  <a:pt x="56" y="44"/>
                </a:cubicBezTo>
                <a:cubicBezTo>
                  <a:pt x="56" y="44"/>
                  <a:pt x="56" y="44"/>
                  <a:pt x="56" y="44"/>
                </a:cubicBezTo>
                <a:cubicBezTo>
                  <a:pt x="56" y="44"/>
                  <a:pt x="56" y="44"/>
                  <a:pt x="56" y="44"/>
                </a:cubicBezTo>
                <a:close/>
                <a:moveTo>
                  <a:pt x="51" y="51"/>
                </a:moveTo>
                <a:cubicBezTo>
                  <a:pt x="51" y="51"/>
                  <a:pt x="51" y="51"/>
                  <a:pt x="51" y="51"/>
                </a:cubicBezTo>
                <a:cubicBezTo>
                  <a:pt x="51" y="51"/>
                  <a:pt x="51" y="51"/>
                  <a:pt x="51" y="51"/>
                </a:cubicBezTo>
                <a:cubicBezTo>
                  <a:pt x="51" y="51"/>
                  <a:pt x="51" y="51"/>
                  <a:pt x="51" y="51"/>
                </a:cubicBezTo>
                <a:cubicBezTo>
                  <a:pt x="51" y="51"/>
                  <a:pt x="51" y="51"/>
                  <a:pt x="51" y="51"/>
                </a:cubicBezTo>
                <a:cubicBezTo>
                  <a:pt x="51" y="51"/>
                  <a:pt x="51" y="51"/>
                  <a:pt x="51" y="51"/>
                </a:cubicBezTo>
                <a:cubicBezTo>
                  <a:pt x="51" y="51"/>
                  <a:pt x="51" y="51"/>
                  <a:pt x="51" y="51"/>
                </a:cubicBezTo>
                <a:cubicBezTo>
                  <a:pt x="51" y="51"/>
                  <a:pt x="51" y="51"/>
                  <a:pt x="51" y="51"/>
                </a:cubicBezTo>
                <a:cubicBezTo>
                  <a:pt x="51" y="51"/>
                  <a:pt x="51" y="51"/>
                  <a:pt x="51" y="51"/>
                </a:cubicBezTo>
                <a:cubicBezTo>
                  <a:pt x="51" y="51"/>
                  <a:pt x="51" y="51"/>
                  <a:pt x="51" y="51"/>
                </a:cubicBezTo>
                <a:cubicBezTo>
                  <a:pt x="51" y="51"/>
                  <a:pt x="51" y="51"/>
                  <a:pt x="51" y="51"/>
                </a:cubicBezTo>
                <a:cubicBezTo>
                  <a:pt x="51" y="51"/>
                  <a:pt x="51" y="51"/>
                  <a:pt x="51" y="51"/>
                </a:cubicBezTo>
                <a:cubicBezTo>
                  <a:pt x="51" y="51"/>
                  <a:pt x="51" y="51"/>
                  <a:pt x="51" y="51"/>
                </a:cubicBezTo>
                <a:close/>
                <a:moveTo>
                  <a:pt x="53" y="46"/>
                </a:moveTo>
                <a:cubicBezTo>
                  <a:pt x="53" y="46"/>
                  <a:pt x="53" y="46"/>
                  <a:pt x="53" y="46"/>
                </a:cubicBezTo>
                <a:cubicBezTo>
                  <a:pt x="53" y="46"/>
                  <a:pt x="53" y="46"/>
                  <a:pt x="53" y="46"/>
                </a:cubicBezTo>
                <a:cubicBezTo>
                  <a:pt x="53" y="46"/>
                  <a:pt x="53" y="46"/>
                  <a:pt x="53" y="46"/>
                </a:cubicBezTo>
                <a:cubicBezTo>
                  <a:pt x="53" y="46"/>
                  <a:pt x="53" y="46"/>
                  <a:pt x="53" y="46"/>
                </a:cubicBezTo>
                <a:cubicBezTo>
                  <a:pt x="53" y="46"/>
                  <a:pt x="53" y="46"/>
                  <a:pt x="53" y="46"/>
                </a:cubicBezTo>
                <a:cubicBezTo>
                  <a:pt x="53" y="46"/>
                  <a:pt x="53" y="46"/>
                  <a:pt x="53" y="46"/>
                </a:cubicBezTo>
                <a:cubicBezTo>
                  <a:pt x="53" y="46"/>
                  <a:pt x="53" y="46"/>
                  <a:pt x="53" y="46"/>
                </a:cubicBezTo>
                <a:cubicBezTo>
                  <a:pt x="53" y="46"/>
                  <a:pt x="53" y="46"/>
                  <a:pt x="53" y="46"/>
                </a:cubicBezTo>
                <a:cubicBezTo>
                  <a:pt x="53" y="46"/>
                  <a:pt x="53" y="46"/>
                  <a:pt x="53" y="46"/>
                </a:cubicBezTo>
                <a:cubicBezTo>
                  <a:pt x="53" y="46"/>
                  <a:pt x="53" y="46"/>
                  <a:pt x="53" y="46"/>
                </a:cubicBezTo>
                <a:cubicBezTo>
                  <a:pt x="53" y="46"/>
                  <a:pt x="53" y="46"/>
                  <a:pt x="53" y="46"/>
                </a:cubicBezTo>
                <a:cubicBezTo>
                  <a:pt x="53" y="46"/>
                  <a:pt x="53" y="46"/>
                  <a:pt x="53" y="46"/>
                </a:cubicBezTo>
                <a:cubicBezTo>
                  <a:pt x="53" y="46"/>
                  <a:pt x="53" y="46"/>
                  <a:pt x="53" y="46"/>
                </a:cubicBezTo>
                <a:cubicBezTo>
                  <a:pt x="53" y="46"/>
                  <a:pt x="53" y="46"/>
                  <a:pt x="53" y="46"/>
                </a:cubicBezTo>
                <a:cubicBezTo>
                  <a:pt x="53" y="46"/>
                  <a:pt x="53" y="46"/>
                  <a:pt x="53" y="46"/>
                </a:cubicBezTo>
                <a:cubicBezTo>
                  <a:pt x="53" y="46"/>
                  <a:pt x="53" y="46"/>
                  <a:pt x="53" y="46"/>
                </a:cubicBezTo>
                <a:close/>
                <a:moveTo>
                  <a:pt x="53" y="47"/>
                </a:moveTo>
                <a:cubicBezTo>
                  <a:pt x="53" y="47"/>
                  <a:pt x="53" y="47"/>
                  <a:pt x="53" y="47"/>
                </a:cubicBezTo>
                <a:cubicBezTo>
                  <a:pt x="53" y="47"/>
                  <a:pt x="53" y="47"/>
                  <a:pt x="53" y="47"/>
                </a:cubicBezTo>
                <a:cubicBezTo>
                  <a:pt x="53" y="47"/>
                  <a:pt x="53" y="47"/>
                  <a:pt x="53" y="47"/>
                </a:cubicBezTo>
                <a:cubicBezTo>
                  <a:pt x="53" y="47"/>
                  <a:pt x="53" y="47"/>
                  <a:pt x="53" y="47"/>
                </a:cubicBezTo>
                <a:cubicBezTo>
                  <a:pt x="53" y="47"/>
                  <a:pt x="53" y="47"/>
                  <a:pt x="53" y="47"/>
                </a:cubicBezTo>
                <a:cubicBezTo>
                  <a:pt x="53" y="47"/>
                  <a:pt x="53" y="47"/>
                  <a:pt x="53" y="47"/>
                </a:cubicBezTo>
                <a:close/>
                <a:moveTo>
                  <a:pt x="51" y="51"/>
                </a:moveTo>
                <a:cubicBezTo>
                  <a:pt x="51" y="51"/>
                  <a:pt x="51" y="51"/>
                  <a:pt x="51" y="51"/>
                </a:cubicBezTo>
                <a:cubicBezTo>
                  <a:pt x="51" y="51"/>
                  <a:pt x="51" y="51"/>
                  <a:pt x="51" y="51"/>
                </a:cubicBezTo>
                <a:cubicBezTo>
                  <a:pt x="51" y="51"/>
                  <a:pt x="51" y="51"/>
                  <a:pt x="51" y="51"/>
                </a:cubicBezTo>
                <a:cubicBezTo>
                  <a:pt x="51" y="51"/>
                  <a:pt x="51" y="51"/>
                  <a:pt x="51" y="51"/>
                </a:cubicBezTo>
                <a:cubicBezTo>
                  <a:pt x="51" y="51"/>
                  <a:pt x="51" y="51"/>
                  <a:pt x="51" y="51"/>
                </a:cubicBezTo>
                <a:cubicBezTo>
                  <a:pt x="51" y="51"/>
                  <a:pt x="51" y="51"/>
                  <a:pt x="51" y="51"/>
                </a:cubicBezTo>
                <a:cubicBezTo>
                  <a:pt x="51" y="51"/>
                  <a:pt x="51" y="51"/>
                  <a:pt x="51" y="51"/>
                </a:cubicBezTo>
                <a:cubicBezTo>
                  <a:pt x="51" y="51"/>
                  <a:pt x="51" y="51"/>
                  <a:pt x="51" y="51"/>
                </a:cubicBezTo>
                <a:cubicBezTo>
                  <a:pt x="51" y="51"/>
                  <a:pt x="51" y="51"/>
                  <a:pt x="51" y="51"/>
                </a:cubicBezTo>
                <a:cubicBezTo>
                  <a:pt x="51" y="51"/>
                  <a:pt x="51" y="51"/>
                  <a:pt x="51" y="51"/>
                </a:cubicBezTo>
                <a:cubicBezTo>
                  <a:pt x="51" y="51"/>
                  <a:pt x="51" y="51"/>
                  <a:pt x="51" y="51"/>
                </a:cubicBezTo>
                <a:cubicBezTo>
                  <a:pt x="51" y="51"/>
                  <a:pt x="51" y="51"/>
                  <a:pt x="51" y="51"/>
                </a:cubicBezTo>
                <a:cubicBezTo>
                  <a:pt x="51" y="51"/>
                  <a:pt x="51" y="51"/>
                  <a:pt x="51" y="51"/>
                </a:cubicBezTo>
                <a:cubicBezTo>
                  <a:pt x="51" y="51"/>
                  <a:pt x="51" y="51"/>
                  <a:pt x="51" y="51"/>
                </a:cubicBezTo>
                <a:cubicBezTo>
                  <a:pt x="51" y="51"/>
                  <a:pt x="51" y="51"/>
                  <a:pt x="51" y="51"/>
                </a:cubicBezTo>
                <a:close/>
                <a:moveTo>
                  <a:pt x="33" y="39"/>
                </a:moveTo>
                <a:cubicBezTo>
                  <a:pt x="33" y="39"/>
                  <a:pt x="33" y="39"/>
                  <a:pt x="33" y="39"/>
                </a:cubicBezTo>
                <a:cubicBezTo>
                  <a:pt x="33" y="39"/>
                  <a:pt x="33" y="39"/>
                  <a:pt x="33" y="39"/>
                </a:cubicBezTo>
                <a:cubicBezTo>
                  <a:pt x="33" y="39"/>
                  <a:pt x="33" y="39"/>
                  <a:pt x="33" y="39"/>
                </a:cubicBezTo>
                <a:cubicBezTo>
                  <a:pt x="33" y="39"/>
                  <a:pt x="33" y="39"/>
                  <a:pt x="33" y="39"/>
                </a:cubicBezTo>
                <a:cubicBezTo>
                  <a:pt x="33" y="39"/>
                  <a:pt x="33" y="39"/>
                  <a:pt x="33" y="39"/>
                </a:cubicBezTo>
                <a:cubicBezTo>
                  <a:pt x="33" y="39"/>
                  <a:pt x="33" y="39"/>
                  <a:pt x="33" y="39"/>
                </a:cubicBezTo>
                <a:cubicBezTo>
                  <a:pt x="33" y="39"/>
                  <a:pt x="33" y="39"/>
                  <a:pt x="33" y="39"/>
                </a:cubicBezTo>
                <a:cubicBezTo>
                  <a:pt x="33" y="39"/>
                  <a:pt x="33" y="39"/>
                  <a:pt x="33" y="39"/>
                </a:cubicBezTo>
                <a:cubicBezTo>
                  <a:pt x="33" y="39"/>
                  <a:pt x="33" y="39"/>
                  <a:pt x="33" y="39"/>
                </a:cubicBezTo>
                <a:cubicBezTo>
                  <a:pt x="33" y="39"/>
                  <a:pt x="33" y="39"/>
                  <a:pt x="33" y="39"/>
                </a:cubicBezTo>
                <a:close/>
                <a:moveTo>
                  <a:pt x="53" y="47"/>
                </a:moveTo>
                <a:cubicBezTo>
                  <a:pt x="53" y="47"/>
                  <a:pt x="53" y="47"/>
                  <a:pt x="53" y="47"/>
                </a:cubicBezTo>
                <a:cubicBezTo>
                  <a:pt x="53" y="47"/>
                  <a:pt x="53" y="47"/>
                  <a:pt x="53" y="47"/>
                </a:cubicBezTo>
                <a:cubicBezTo>
                  <a:pt x="53" y="47"/>
                  <a:pt x="53" y="47"/>
                  <a:pt x="53" y="47"/>
                </a:cubicBezTo>
                <a:cubicBezTo>
                  <a:pt x="53" y="47"/>
                  <a:pt x="53" y="47"/>
                  <a:pt x="53" y="47"/>
                </a:cubicBezTo>
                <a:cubicBezTo>
                  <a:pt x="53" y="47"/>
                  <a:pt x="53" y="47"/>
                  <a:pt x="53" y="47"/>
                </a:cubicBezTo>
                <a:cubicBezTo>
                  <a:pt x="53" y="47"/>
                  <a:pt x="53" y="47"/>
                  <a:pt x="53" y="47"/>
                </a:cubicBezTo>
                <a:cubicBezTo>
                  <a:pt x="53" y="47"/>
                  <a:pt x="53" y="47"/>
                  <a:pt x="53" y="47"/>
                </a:cubicBezTo>
                <a:cubicBezTo>
                  <a:pt x="53" y="47"/>
                  <a:pt x="53" y="47"/>
                  <a:pt x="53" y="47"/>
                </a:cubicBezTo>
                <a:cubicBezTo>
                  <a:pt x="53" y="47"/>
                  <a:pt x="53" y="47"/>
                  <a:pt x="53" y="47"/>
                </a:cubicBezTo>
                <a:cubicBezTo>
                  <a:pt x="53" y="47"/>
                  <a:pt x="53" y="47"/>
                  <a:pt x="53" y="47"/>
                </a:cubicBezTo>
                <a:cubicBezTo>
                  <a:pt x="53" y="47"/>
                  <a:pt x="53" y="47"/>
                  <a:pt x="53" y="47"/>
                </a:cubicBezTo>
                <a:cubicBezTo>
                  <a:pt x="53" y="47"/>
                  <a:pt x="53" y="47"/>
                  <a:pt x="53" y="47"/>
                </a:cubicBezTo>
                <a:cubicBezTo>
                  <a:pt x="53" y="47"/>
                  <a:pt x="53" y="47"/>
                  <a:pt x="53" y="47"/>
                </a:cubicBezTo>
                <a:close/>
                <a:moveTo>
                  <a:pt x="53" y="47"/>
                </a:moveTo>
                <a:cubicBezTo>
                  <a:pt x="53" y="47"/>
                  <a:pt x="53" y="47"/>
                  <a:pt x="53" y="47"/>
                </a:cubicBezTo>
                <a:cubicBezTo>
                  <a:pt x="53" y="47"/>
                  <a:pt x="53" y="47"/>
                  <a:pt x="53" y="47"/>
                </a:cubicBezTo>
                <a:cubicBezTo>
                  <a:pt x="53" y="47"/>
                  <a:pt x="53" y="47"/>
                  <a:pt x="53" y="47"/>
                </a:cubicBezTo>
                <a:cubicBezTo>
                  <a:pt x="53" y="47"/>
                  <a:pt x="53" y="47"/>
                  <a:pt x="53" y="47"/>
                </a:cubicBezTo>
                <a:cubicBezTo>
                  <a:pt x="53" y="47"/>
                  <a:pt x="53" y="47"/>
                  <a:pt x="53" y="47"/>
                </a:cubicBezTo>
                <a:cubicBezTo>
                  <a:pt x="53" y="47"/>
                  <a:pt x="53" y="47"/>
                  <a:pt x="53" y="47"/>
                </a:cubicBezTo>
                <a:cubicBezTo>
                  <a:pt x="53" y="47"/>
                  <a:pt x="53" y="47"/>
                  <a:pt x="53" y="47"/>
                </a:cubicBezTo>
                <a:cubicBezTo>
                  <a:pt x="53" y="47"/>
                  <a:pt x="53" y="47"/>
                  <a:pt x="53" y="47"/>
                </a:cubicBezTo>
                <a:cubicBezTo>
                  <a:pt x="53" y="47"/>
                  <a:pt x="53" y="47"/>
                  <a:pt x="53" y="47"/>
                </a:cubicBezTo>
                <a:cubicBezTo>
                  <a:pt x="53" y="47"/>
                  <a:pt x="53" y="47"/>
                  <a:pt x="53" y="47"/>
                </a:cubicBezTo>
                <a:cubicBezTo>
                  <a:pt x="53" y="47"/>
                  <a:pt x="53" y="47"/>
                  <a:pt x="53" y="47"/>
                </a:cubicBezTo>
                <a:cubicBezTo>
                  <a:pt x="53" y="47"/>
                  <a:pt x="53" y="47"/>
                  <a:pt x="53" y="47"/>
                </a:cubicBezTo>
                <a:cubicBezTo>
                  <a:pt x="53" y="47"/>
                  <a:pt x="53" y="47"/>
                  <a:pt x="53" y="47"/>
                </a:cubicBezTo>
                <a:cubicBezTo>
                  <a:pt x="53" y="47"/>
                  <a:pt x="53" y="47"/>
                  <a:pt x="53" y="47"/>
                </a:cubicBezTo>
                <a:cubicBezTo>
                  <a:pt x="53" y="47"/>
                  <a:pt x="53" y="47"/>
                  <a:pt x="53" y="47"/>
                </a:cubicBezTo>
                <a:cubicBezTo>
                  <a:pt x="53" y="47"/>
                  <a:pt x="53" y="47"/>
                  <a:pt x="53" y="47"/>
                </a:cubicBezTo>
                <a:cubicBezTo>
                  <a:pt x="53" y="47"/>
                  <a:pt x="53" y="47"/>
                  <a:pt x="53" y="47"/>
                </a:cubicBezTo>
                <a:cubicBezTo>
                  <a:pt x="53" y="47"/>
                  <a:pt x="53" y="47"/>
                  <a:pt x="53" y="47"/>
                </a:cubicBezTo>
                <a:cubicBezTo>
                  <a:pt x="53" y="47"/>
                  <a:pt x="53" y="47"/>
                  <a:pt x="53" y="47"/>
                </a:cubicBezTo>
                <a:cubicBezTo>
                  <a:pt x="53" y="47"/>
                  <a:pt x="53" y="47"/>
                  <a:pt x="53" y="47"/>
                </a:cubicBezTo>
                <a:cubicBezTo>
                  <a:pt x="53" y="47"/>
                  <a:pt x="53" y="47"/>
                  <a:pt x="53" y="47"/>
                </a:cubicBezTo>
                <a:cubicBezTo>
                  <a:pt x="53" y="47"/>
                  <a:pt x="53" y="47"/>
                  <a:pt x="53" y="47"/>
                </a:cubicBezTo>
                <a:cubicBezTo>
                  <a:pt x="53" y="47"/>
                  <a:pt x="53" y="47"/>
                  <a:pt x="53" y="47"/>
                </a:cubicBezTo>
                <a:cubicBezTo>
                  <a:pt x="53" y="47"/>
                  <a:pt x="53" y="47"/>
                  <a:pt x="53" y="47"/>
                </a:cubicBezTo>
                <a:cubicBezTo>
                  <a:pt x="53" y="47"/>
                  <a:pt x="53" y="47"/>
                  <a:pt x="53" y="47"/>
                </a:cubicBezTo>
                <a:cubicBezTo>
                  <a:pt x="53" y="47"/>
                  <a:pt x="53" y="47"/>
                  <a:pt x="53" y="47"/>
                </a:cubicBezTo>
                <a:cubicBezTo>
                  <a:pt x="53" y="47"/>
                  <a:pt x="53" y="47"/>
                  <a:pt x="53" y="47"/>
                </a:cubicBezTo>
                <a:cubicBezTo>
                  <a:pt x="53" y="47"/>
                  <a:pt x="53" y="47"/>
                  <a:pt x="53" y="47"/>
                </a:cubicBezTo>
                <a:cubicBezTo>
                  <a:pt x="53" y="47"/>
                  <a:pt x="53" y="47"/>
                  <a:pt x="53" y="47"/>
                </a:cubicBezTo>
                <a:cubicBezTo>
                  <a:pt x="53" y="47"/>
                  <a:pt x="53" y="47"/>
                  <a:pt x="53" y="47"/>
                </a:cubicBezTo>
                <a:close/>
                <a:moveTo>
                  <a:pt x="53" y="47"/>
                </a:moveTo>
                <a:cubicBezTo>
                  <a:pt x="53" y="47"/>
                  <a:pt x="53" y="47"/>
                  <a:pt x="53" y="47"/>
                </a:cubicBezTo>
                <a:cubicBezTo>
                  <a:pt x="53" y="47"/>
                  <a:pt x="53" y="47"/>
                  <a:pt x="53" y="47"/>
                </a:cubicBezTo>
                <a:cubicBezTo>
                  <a:pt x="53" y="47"/>
                  <a:pt x="53" y="47"/>
                  <a:pt x="53" y="47"/>
                </a:cubicBezTo>
                <a:cubicBezTo>
                  <a:pt x="53" y="47"/>
                  <a:pt x="53" y="47"/>
                  <a:pt x="53" y="47"/>
                </a:cubicBezTo>
                <a:cubicBezTo>
                  <a:pt x="53" y="47"/>
                  <a:pt x="53" y="47"/>
                  <a:pt x="53" y="47"/>
                </a:cubicBezTo>
                <a:cubicBezTo>
                  <a:pt x="53" y="47"/>
                  <a:pt x="53" y="47"/>
                  <a:pt x="53" y="47"/>
                </a:cubicBezTo>
                <a:cubicBezTo>
                  <a:pt x="53" y="47"/>
                  <a:pt x="53" y="47"/>
                  <a:pt x="53" y="47"/>
                </a:cubicBezTo>
                <a:cubicBezTo>
                  <a:pt x="53" y="47"/>
                  <a:pt x="53" y="47"/>
                  <a:pt x="53" y="47"/>
                </a:cubicBezTo>
                <a:cubicBezTo>
                  <a:pt x="53" y="47"/>
                  <a:pt x="53" y="47"/>
                  <a:pt x="53" y="47"/>
                </a:cubicBezTo>
                <a:cubicBezTo>
                  <a:pt x="53" y="47"/>
                  <a:pt x="53" y="47"/>
                  <a:pt x="53" y="47"/>
                </a:cubicBezTo>
                <a:cubicBezTo>
                  <a:pt x="53" y="47"/>
                  <a:pt x="53" y="47"/>
                  <a:pt x="53" y="47"/>
                </a:cubicBezTo>
                <a:cubicBezTo>
                  <a:pt x="53" y="47"/>
                  <a:pt x="53" y="47"/>
                  <a:pt x="53" y="47"/>
                </a:cubicBezTo>
                <a:cubicBezTo>
                  <a:pt x="53" y="47"/>
                  <a:pt x="53" y="47"/>
                  <a:pt x="53" y="47"/>
                </a:cubicBezTo>
                <a:close/>
                <a:moveTo>
                  <a:pt x="53" y="46"/>
                </a:moveTo>
                <a:cubicBezTo>
                  <a:pt x="53" y="46"/>
                  <a:pt x="53" y="46"/>
                  <a:pt x="53" y="46"/>
                </a:cubicBezTo>
                <a:cubicBezTo>
                  <a:pt x="53" y="46"/>
                  <a:pt x="53" y="46"/>
                  <a:pt x="53" y="46"/>
                </a:cubicBezTo>
                <a:cubicBezTo>
                  <a:pt x="53" y="46"/>
                  <a:pt x="53" y="46"/>
                  <a:pt x="53" y="46"/>
                </a:cubicBezTo>
                <a:cubicBezTo>
                  <a:pt x="53" y="46"/>
                  <a:pt x="53" y="46"/>
                  <a:pt x="53" y="46"/>
                </a:cubicBezTo>
                <a:cubicBezTo>
                  <a:pt x="53" y="46"/>
                  <a:pt x="53" y="46"/>
                  <a:pt x="53" y="46"/>
                </a:cubicBezTo>
                <a:cubicBezTo>
                  <a:pt x="53" y="46"/>
                  <a:pt x="53" y="46"/>
                  <a:pt x="53" y="46"/>
                </a:cubicBezTo>
                <a:cubicBezTo>
                  <a:pt x="53" y="46"/>
                  <a:pt x="53" y="46"/>
                  <a:pt x="53" y="46"/>
                </a:cubicBezTo>
                <a:cubicBezTo>
                  <a:pt x="53" y="46"/>
                  <a:pt x="53" y="46"/>
                  <a:pt x="53" y="46"/>
                </a:cubicBezTo>
                <a:cubicBezTo>
                  <a:pt x="53" y="46"/>
                  <a:pt x="53" y="46"/>
                  <a:pt x="53" y="46"/>
                </a:cubicBezTo>
                <a:close/>
                <a:moveTo>
                  <a:pt x="49" y="49"/>
                </a:moveTo>
                <a:cubicBezTo>
                  <a:pt x="49" y="49"/>
                  <a:pt x="49" y="49"/>
                  <a:pt x="49" y="49"/>
                </a:cubicBezTo>
                <a:cubicBezTo>
                  <a:pt x="49" y="49"/>
                  <a:pt x="49" y="49"/>
                  <a:pt x="49" y="49"/>
                </a:cubicBezTo>
                <a:cubicBezTo>
                  <a:pt x="49" y="49"/>
                  <a:pt x="49" y="49"/>
                  <a:pt x="49" y="49"/>
                </a:cubicBezTo>
                <a:cubicBezTo>
                  <a:pt x="49" y="49"/>
                  <a:pt x="49" y="49"/>
                  <a:pt x="49" y="49"/>
                </a:cubicBezTo>
                <a:cubicBezTo>
                  <a:pt x="49" y="49"/>
                  <a:pt x="49" y="49"/>
                  <a:pt x="49" y="49"/>
                </a:cubicBezTo>
                <a:cubicBezTo>
                  <a:pt x="49" y="49"/>
                  <a:pt x="49" y="49"/>
                  <a:pt x="49" y="49"/>
                </a:cubicBezTo>
                <a:close/>
                <a:moveTo>
                  <a:pt x="56" y="45"/>
                </a:moveTo>
                <a:cubicBezTo>
                  <a:pt x="56" y="45"/>
                  <a:pt x="56" y="45"/>
                  <a:pt x="56" y="45"/>
                </a:cubicBezTo>
                <a:cubicBezTo>
                  <a:pt x="56" y="45"/>
                  <a:pt x="56" y="45"/>
                  <a:pt x="56" y="45"/>
                </a:cubicBezTo>
                <a:cubicBezTo>
                  <a:pt x="56" y="45"/>
                  <a:pt x="56" y="45"/>
                  <a:pt x="56" y="45"/>
                </a:cubicBezTo>
                <a:cubicBezTo>
                  <a:pt x="56" y="45"/>
                  <a:pt x="56" y="45"/>
                  <a:pt x="56" y="45"/>
                </a:cubicBezTo>
                <a:cubicBezTo>
                  <a:pt x="56" y="45"/>
                  <a:pt x="56" y="45"/>
                  <a:pt x="56" y="45"/>
                </a:cubicBezTo>
                <a:cubicBezTo>
                  <a:pt x="56" y="45"/>
                  <a:pt x="56" y="45"/>
                  <a:pt x="56" y="45"/>
                </a:cubicBezTo>
                <a:cubicBezTo>
                  <a:pt x="56" y="45"/>
                  <a:pt x="56" y="45"/>
                  <a:pt x="56" y="45"/>
                </a:cubicBezTo>
                <a:cubicBezTo>
                  <a:pt x="56" y="45"/>
                  <a:pt x="56" y="45"/>
                  <a:pt x="56" y="45"/>
                </a:cubicBezTo>
                <a:cubicBezTo>
                  <a:pt x="56" y="45"/>
                  <a:pt x="56" y="45"/>
                  <a:pt x="56" y="45"/>
                </a:cubicBezTo>
                <a:cubicBezTo>
                  <a:pt x="56" y="45"/>
                  <a:pt x="56" y="45"/>
                  <a:pt x="56" y="45"/>
                </a:cubicBezTo>
                <a:cubicBezTo>
                  <a:pt x="56" y="45"/>
                  <a:pt x="56" y="45"/>
                  <a:pt x="56" y="45"/>
                </a:cubicBezTo>
                <a:cubicBezTo>
                  <a:pt x="56" y="45"/>
                  <a:pt x="56" y="45"/>
                  <a:pt x="56" y="45"/>
                </a:cubicBezTo>
                <a:cubicBezTo>
                  <a:pt x="56" y="45"/>
                  <a:pt x="56" y="45"/>
                  <a:pt x="56" y="45"/>
                </a:cubicBezTo>
                <a:cubicBezTo>
                  <a:pt x="56" y="45"/>
                  <a:pt x="56" y="45"/>
                  <a:pt x="56" y="45"/>
                </a:cubicBezTo>
                <a:close/>
                <a:moveTo>
                  <a:pt x="28" y="24"/>
                </a:moveTo>
                <a:cubicBezTo>
                  <a:pt x="28" y="24"/>
                  <a:pt x="28" y="24"/>
                  <a:pt x="28" y="24"/>
                </a:cubicBezTo>
                <a:cubicBezTo>
                  <a:pt x="28" y="24"/>
                  <a:pt x="28" y="24"/>
                  <a:pt x="28" y="24"/>
                </a:cubicBezTo>
                <a:cubicBezTo>
                  <a:pt x="28" y="24"/>
                  <a:pt x="28" y="24"/>
                  <a:pt x="28" y="24"/>
                </a:cubicBezTo>
                <a:cubicBezTo>
                  <a:pt x="28" y="24"/>
                  <a:pt x="28" y="24"/>
                  <a:pt x="28" y="24"/>
                </a:cubicBezTo>
                <a:cubicBezTo>
                  <a:pt x="28" y="24"/>
                  <a:pt x="28" y="24"/>
                  <a:pt x="28" y="24"/>
                </a:cubicBezTo>
                <a:cubicBezTo>
                  <a:pt x="28" y="24"/>
                  <a:pt x="28" y="24"/>
                  <a:pt x="28" y="24"/>
                </a:cubicBezTo>
                <a:cubicBezTo>
                  <a:pt x="28" y="24"/>
                  <a:pt x="28" y="24"/>
                  <a:pt x="28" y="24"/>
                </a:cubicBezTo>
                <a:cubicBezTo>
                  <a:pt x="28" y="24"/>
                  <a:pt x="28" y="24"/>
                  <a:pt x="28" y="24"/>
                </a:cubicBezTo>
                <a:cubicBezTo>
                  <a:pt x="28" y="24"/>
                  <a:pt x="28" y="24"/>
                  <a:pt x="28" y="24"/>
                </a:cubicBezTo>
                <a:close/>
                <a:moveTo>
                  <a:pt x="28" y="24"/>
                </a:moveTo>
                <a:cubicBezTo>
                  <a:pt x="28" y="24"/>
                  <a:pt x="28" y="24"/>
                  <a:pt x="28" y="24"/>
                </a:cubicBezTo>
                <a:cubicBezTo>
                  <a:pt x="28" y="24"/>
                  <a:pt x="28" y="24"/>
                  <a:pt x="28" y="24"/>
                </a:cubicBezTo>
                <a:cubicBezTo>
                  <a:pt x="28" y="24"/>
                  <a:pt x="28" y="24"/>
                  <a:pt x="28" y="24"/>
                </a:cubicBezTo>
                <a:cubicBezTo>
                  <a:pt x="28" y="24"/>
                  <a:pt x="28" y="24"/>
                  <a:pt x="28" y="24"/>
                </a:cubicBezTo>
                <a:cubicBezTo>
                  <a:pt x="28" y="24"/>
                  <a:pt x="28" y="24"/>
                  <a:pt x="28" y="24"/>
                </a:cubicBezTo>
                <a:close/>
                <a:moveTo>
                  <a:pt x="28" y="24"/>
                </a:moveTo>
                <a:cubicBezTo>
                  <a:pt x="28" y="24"/>
                  <a:pt x="28" y="24"/>
                  <a:pt x="28" y="24"/>
                </a:cubicBezTo>
                <a:cubicBezTo>
                  <a:pt x="28" y="24"/>
                  <a:pt x="28" y="24"/>
                  <a:pt x="28" y="24"/>
                </a:cubicBezTo>
                <a:cubicBezTo>
                  <a:pt x="28" y="24"/>
                  <a:pt x="28" y="24"/>
                  <a:pt x="28" y="24"/>
                </a:cubicBezTo>
                <a:cubicBezTo>
                  <a:pt x="28" y="24"/>
                  <a:pt x="28" y="24"/>
                  <a:pt x="28" y="24"/>
                </a:cubicBezTo>
                <a:cubicBezTo>
                  <a:pt x="28" y="24"/>
                  <a:pt x="28" y="24"/>
                  <a:pt x="28" y="24"/>
                </a:cubicBezTo>
                <a:cubicBezTo>
                  <a:pt x="28" y="24"/>
                  <a:pt x="28" y="24"/>
                  <a:pt x="28" y="24"/>
                </a:cubicBezTo>
                <a:cubicBezTo>
                  <a:pt x="28" y="24"/>
                  <a:pt x="28" y="24"/>
                  <a:pt x="28" y="24"/>
                </a:cubicBezTo>
                <a:cubicBezTo>
                  <a:pt x="28" y="24"/>
                  <a:pt x="28" y="24"/>
                  <a:pt x="28" y="24"/>
                </a:cubicBezTo>
                <a:cubicBezTo>
                  <a:pt x="28" y="24"/>
                  <a:pt x="28" y="24"/>
                  <a:pt x="28" y="24"/>
                </a:cubicBezTo>
                <a:close/>
                <a:moveTo>
                  <a:pt x="27" y="22"/>
                </a:moveTo>
                <a:cubicBezTo>
                  <a:pt x="27" y="22"/>
                  <a:pt x="27" y="22"/>
                  <a:pt x="27" y="22"/>
                </a:cubicBezTo>
                <a:cubicBezTo>
                  <a:pt x="27" y="22"/>
                  <a:pt x="27" y="22"/>
                  <a:pt x="27" y="22"/>
                </a:cubicBezTo>
                <a:cubicBezTo>
                  <a:pt x="27" y="22"/>
                  <a:pt x="27" y="22"/>
                  <a:pt x="27" y="22"/>
                </a:cubicBezTo>
                <a:cubicBezTo>
                  <a:pt x="28" y="22"/>
                  <a:pt x="28" y="22"/>
                  <a:pt x="28" y="22"/>
                </a:cubicBezTo>
                <a:cubicBezTo>
                  <a:pt x="28" y="22"/>
                  <a:pt x="28" y="22"/>
                  <a:pt x="28" y="22"/>
                </a:cubicBezTo>
                <a:cubicBezTo>
                  <a:pt x="28" y="22"/>
                  <a:pt x="28" y="22"/>
                  <a:pt x="28" y="22"/>
                </a:cubicBezTo>
                <a:cubicBezTo>
                  <a:pt x="28" y="22"/>
                  <a:pt x="28" y="22"/>
                  <a:pt x="28" y="22"/>
                </a:cubicBezTo>
                <a:cubicBezTo>
                  <a:pt x="27" y="22"/>
                  <a:pt x="27" y="22"/>
                  <a:pt x="27" y="22"/>
                </a:cubicBezTo>
                <a:cubicBezTo>
                  <a:pt x="27" y="22"/>
                  <a:pt x="27" y="22"/>
                  <a:pt x="27" y="22"/>
                </a:cubicBezTo>
                <a:cubicBezTo>
                  <a:pt x="27" y="22"/>
                  <a:pt x="27" y="22"/>
                  <a:pt x="27" y="22"/>
                </a:cubicBezTo>
                <a:cubicBezTo>
                  <a:pt x="27" y="22"/>
                  <a:pt x="27" y="22"/>
                  <a:pt x="27" y="22"/>
                </a:cubicBezTo>
                <a:close/>
                <a:moveTo>
                  <a:pt x="39" y="28"/>
                </a:moveTo>
                <a:cubicBezTo>
                  <a:pt x="39" y="28"/>
                  <a:pt x="39" y="28"/>
                  <a:pt x="39" y="28"/>
                </a:cubicBezTo>
                <a:cubicBezTo>
                  <a:pt x="39" y="28"/>
                  <a:pt x="39" y="28"/>
                  <a:pt x="39" y="28"/>
                </a:cubicBezTo>
                <a:cubicBezTo>
                  <a:pt x="39" y="28"/>
                  <a:pt x="39" y="28"/>
                  <a:pt x="39" y="28"/>
                </a:cubicBezTo>
                <a:cubicBezTo>
                  <a:pt x="39" y="28"/>
                  <a:pt x="39" y="28"/>
                  <a:pt x="39" y="28"/>
                </a:cubicBezTo>
                <a:cubicBezTo>
                  <a:pt x="39" y="28"/>
                  <a:pt x="39" y="28"/>
                  <a:pt x="39" y="28"/>
                </a:cubicBezTo>
                <a:cubicBezTo>
                  <a:pt x="39" y="28"/>
                  <a:pt x="39" y="28"/>
                  <a:pt x="39" y="28"/>
                </a:cubicBezTo>
                <a:cubicBezTo>
                  <a:pt x="39" y="28"/>
                  <a:pt x="39" y="28"/>
                  <a:pt x="39" y="28"/>
                </a:cubicBezTo>
                <a:cubicBezTo>
                  <a:pt x="39" y="28"/>
                  <a:pt x="39" y="28"/>
                  <a:pt x="39" y="28"/>
                </a:cubicBezTo>
                <a:close/>
                <a:moveTo>
                  <a:pt x="27" y="22"/>
                </a:moveTo>
                <a:cubicBezTo>
                  <a:pt x="27" y="22"/>
                  <a:pt x="27" y="22"/>
                  <a:pt x="27" y="22"/>
                </a:cubicBezTo>
                <a:cubicBezTo>
                  <a:pt x="27" y="22"/>
                  <a:pt x="27" y="22"/>
                  <a:pt x="27" y="22"/>
                </a:cubicBezTo>
                <a:cubicBezTo>
                  <a:pt x="27" y="22"/>
                  <a:pt x="27" y="22"/>
                  <a:pt x="27" y="22"/>
                </a:cubicBezTo>
                <a:cubicBezTo>
                  <a:pt x="27" y="22"/>
                  <a:pt x="27" y="22"/>
                  <a:pt x="27" y="22"/>
                </a:cubicBezTo>
                <a:cubicBezTo>
                  <a:pt x="27" y="22"/>
                  <a:pt x="27" y="22"/>
                  <a:pt x="27" y="22"/>
                </a:cubicBezTo>
                <a:cubicBezTo>
                  <a:pt x="27" y="22"/>
                  <a:pt x="27" y="22"/>
                  <a:pt x="27" y="22"/>
                </a:cubicBezTo>
                <a:cubicBezTo>
                  <a:pt x="27" y="22"/>
                  <a:pt x="27" y="22"/>
                  <a:pt x="27" y="22"/>
                </a:cubicBezTo>
                <a:cubicBezTo>
                  <a:pt x="27" y="22"/>
                  <a:pt x="27" y="22"/>
                  <a:pt x="27" y="22"/>
                </a:cubicBezTo>
                <a:close/>
                <a:moveTo>
                  <a:pt x="27" y="23"/>
                </a:moveTo>
                <a:cubicBezTo>
                  <a:pt x="27" y="23"/>
                  <a:pt x="27" y="23"/>
                  <a:pt x="27" y="23"/>
                </a:cubicBezTo>
                <a:cubicBezTo>
                  <a:pt x="27" y="23"/>
                  <a:pt x="27" y="23"/>
                  <a:pt x="27" y="23"/>
                </a:cubicBezTo>
                <a:cubicBezTo>
                  <a:pt x="27" y="23"/>
                  <a:pt x="27" y="23"/>
                  <a:pt x="27" y="23"/>
                </a:cubicBezTo>
                <a:cubicBezTo>
                  <a:pt x="27" y="23"/>
                  <a:pt x="27" y="23"/>
                  <a:pt x="27" y="23"/>
                </a:cubicBezTo>
                <a:cubicBezTo>
                  <a:pt x="27" y="23"/>
                  <a:pt x="27" y="23"/>
                  <a:pt x="28" y="23"/>
                </a:cubicBezTo>
                <a:cubicBezTo>
                  <a:pt x="28" y="23"/>
                  <a:pt x="28" y="23"/>
                  <a:pt x="28" y="23"/>
                </a:cubicBezTo>
                <a:cubicBezTo>
                  <a:pt x="28" y="23"/>
                  <a:pt x="28" y="23"/>
                  <a:pt x="28" y="23"/>
                </a:cubicBezTo>
                <a:cubicBezTo>
                  <a:pt x="27" y="23"/>
                  <a:pt x="27" y="23"/>
                  <a:pt x="27" y="23"/>
                </a:cubicBezTo>
                <a:cubicBezTo>
                  <a:pt x="27" y="23"/>
                  <a:pt x="27" y="23"/>
                  <a:pt x="27" y="23"/>
                </a:cubicBezTo>
                <a:close/>
                <a:moveTo>
                  <a:pt x="27" y="22"/>
                </a:moveTo>
                <a:cubicBezTo>
                  <a:pt x="27" y="22"/>
                  <a:pt x="27" y="22"/>
                  <a:pt x="27" y="22"/>
                </a:cubicBezTo>
                <a:cubicBezTo>
                  <a:pt x="27" y="22"/>
                  <a:pt x="27" y="22"/>
                  <a:pt x="27" y="22"/>
                </a:cubicBezTo>
                <a:cubicBezTo>
                  <a:pt x="27" y="22"/>
                  <a:pt x="27" y="22"/>
                  <a:pt x="27" y="22"/>
                </a:cubicBezTo>
                <a:cubicBezTo>
                  <a:pt x="27" y="22"/>
                  <a:pt x="27" y="22"/>
                  <a:pt x="27" y="22"/>
                </a:cubicBezTo>
                <a:cubicBezTo>
                  <a:pt x="28" y="22"/>
                  <a:pt x="27" y="22"/>
                  <a:pt x="27" y="22"/>
                </a:cubicBezTo>
                <a:cubicBezTo>
                  <a:pt x="27" y="22"/>
                  <a:pt x="27" y="22"/>
                  <a:pt x="27" y="22"/>
                </a:cubicBezTo>
                <a:close/>
                <a:moveTo>
                  <a:pt x="28" y="24"/>
                </a:moveTo>
                <a:cubicBezTo>
                  <a:pt x="28" y="24"/>
                  <a:pt x="28" y="24"/>
                  <a:pt x="28" y="24"/>
                </a:cubicBezTo>
                <a:cubicBezTo>
                  <a:pt x="28" y="24"/>
                  <a:pt x="28" y="24"/>
                  <a:pt x="28" y="24"/>
                </a:cubicBezTo>
                <a:cubicBezTo>
                  <a:pt x="28" y="24"/>
                  <a:pt x="28" y="24"/>
                  <a:pt x="28" y="24"/>
                </a:cubicBezTo>
                <a:cubicBezTo>
                  <a:pt x="28" y="24"/>
                  <a:pt x="28" y="24"/>
                  <a:pt x="28" y="24"/>
                </a:cubicBezTo>
                <a:cubicBezTo>
                  <a:pt x="28" y="24"/>
                  <a:pt x="28" y="24"/>
                  <a:pt x="28" y="24"/>
                </a:cubicBezTo>
                <a:cubicBezTo>
                  <a:pt x="28" y="24"/>
                  <a:pt x="28" y="24"/>
                  <a:pt x="28" y="24"/>
                </a:cubicBezTo>
                <a:cubicBezTo>
                  <a:pt x="28" y="24"/>
                  <a:pt x="28" y="24"/>
                  <a:pt x="28" y="24"/>
                </a:cubicBezTo>
                <a:close/>
                <a:moveTo>
                  <a:pt x="28" y="24"/>
                </a:moveTo>
                <a:cubicBezTo>
                  <a:pt x="28" y="24"/>
                  <a:pt x="28" y="24"/>
                  <a:pt x="28" y="24"/>
                </a:cubicBezTo>
                <a:cubicBezTo>
                  <a:pt x="28" y="24"/>
                  <a:pt x="28" y="24"/>
                  <a:pt x="28" y="24"/>
                </a:cubicBezTo>
                <a:cubicBezTo>
                  <a:pt x="28" y="24"/>
                  <a:pt x="28" y="24"/>
                  <a:pt x="28" y="24"/>
                </a:cubicBezTo>
                <a:cubicBezTo>
                  <a:pt x="28" y="24"/>
                  <a:pt x="28" y="24"/>
                  <a:pt x="28" y="24"/>
                </a:cubicBezTo>
                <a:close/>
                <a:moveTo>
                  <a:pt x="28" y="22"/>
                </a:moveTo>
                <a:cubicBezTo>
                  <a:pt x="28" y="22"/>
                  <a:pt x="28" y="22"/>
                  <a:pt x="28" y="22"/>
                </a:cubicBezTo>
                <a:cubicBezTo>
                  <a:pt x="27" y="22"/>
                  <a:pt x="27" y="22"/>
                  <a:pt x="27" y="22"/>
                </a:cubicBezTo>
                <a:cubicBezTo>
                  <a:pt x="27" y="22"/>
                  <a:pt x="27" y="22"/>
                  <a:pt x="27" y="22"/>
                </a:cubicBezTo>
                <a:cubicBezTo>
                  <a:pt x="27" y="22"/>
                  <a:pt x="27" y="22"/>
                  <a:pt x="27" y="22"/>
                </a:cubicBezTo>
                <a:cubicBezTo>
                  <a:pt x="28" y="22"/>
                  <a:pt x="28" y="22"/>
                  <a:pt x="28" y="22"/>
                </a:cubicBezTo>
                <a:cubicBezTo>
                  <a:pt x="28" y="22"/>
                  <a:pt x="28" y="22"/>
                  <a:pt x="28" y="22"/>
                </a:cubicBezTo>
                <a:cubicBezTo>
                  <a:pt x="28" y="22"/>
                  <a:pt x="28" y="22"/>
                  <a:pt x="28" y="22"/>
                </a:cubicBezTo>
                <a:cubicBezTo>
                  <a:pt x="28" y="22"/>
                  <a:pt x="28" y="22"/>
                  <a:pt x="28" y="22"/>
                </a:cubicBezTo>
                <a:close/>
                <a:moveTo>
                  <a:pt x="33" y="25"/>
                </a:moveTo>
                <a:cubicBezTo>
                  <a:pt x="33" y="25"/>
                  <a:pt x="33" y="25"/>
                  <a:pt x="33" y="25"/>
                </a:cubicBezTo>
                <a:cubicBezTo>
                  <a:pt x="33" y="25"/>
                  <a:pt x="33" y="25"/>
                  <a:pt x="33" y="25"/>
                </a:cubicBezTo>
                <a:cubicBezTo>
                  <a:pt x="33" y="25"/>
                  <a:pt x="33" y="25"/>
                  <a:pt x="33" y="25"/>
                </a:cubicBezTo>
                <a:cubicBezTo>
                  <a:pt x="33" y="25"/>
                  <a:pt x="33" y="25"/>
                  <a:pt x="33" y="25"/>
                </a:cubicBezTo>
                <a:cubicBezTo>
                  <a:pt x="32" y="25"/>
                  <a:pt x="32" y="25"/>
                  <a:pt x="32" y="25"/>
                </a:cubicBezTo>
                <a:cubicBezTo>
                  <a:pt x="32" y="25"/>
                  <a:pt x="32" y="25"/>
                  <a:pt x="32" y="25"/>
                </a:cubicBezTo>
                <a:cubicBezTo>
                  <a:pt x="32" y="25"/>
                  <a:pt x="32" y="25"/>
                  <a:pt x="32" y="25"/>
                </a:cubicBezTo>
                <a:cubicBezTo>
                  <a:pt x="32" y="25"/>
                  <a:pt x="32" y="25"/>
                  <a:pt x="32" y="25"/>
                </a:cubicBezTo>
                <a:cubicBezTo>
                  <a:pt x="32" y="25"/>
                  <a:pt x="32" y="26"/>
                  <a:pt x="32" y="26"/>
                </a:cubicBezTo>
                <a:cubicBezTo>
                  <a:pt x="32" y="26"/>
                  <a:pt x="32" y="26"/>
                  <a:pt x="32" y="26"/>
                </a:cubicBezTo>
                <a:cubicBezTo>
                  <a:pt x="32" y="26"/>
                  <a:pt x="32" y="26"/>
                  <a:pt x="32" y="26"/>
                </a:cubicBezTo>
                <a:cubicBezTo>
                  <a:pt x="32" y="26"/>
                  <a:pt x="32" y="26"/>
                  <a:pt x="32" y="26"/>
                </a:cubicBezTo>
                <a:cubicBezTo>
                  <a:pt x="32" y="26"/>
                  <a:pt x="32" y="26"/>
                  <a:pt x="32" y="26"/>
                </a:cubicBezTo>
                <a:cubicBezTo>
                  <a:pt x="32" y="26"/>
                  <a:pt x="32" y="26"/>
                  <a:pt x="32" y="26"/>
                </a:cubicBezTo>
                <a:cubicBezTo>
                  <a:pt x="32" y="26"/>
                  <a:pt x="32" y="26"/>
                  <a:pt x="32" y="26"/>
                </a:cubicBezTo>
                <a:cubicBezTo>
                  <a:pt x="32" y="26"/>
                  <a:pt x="32" y="26"/>
                  <a:pt x="32" y="26"/>
                </a:cubicBezTo>
                <a:cubicBezTo>
                  <a:pt x="32" y="26"/>
                  <a:pt x="32" y="26"/>
                  <a:pt x="32" y="26"/>
                </a:cubicBezTo>
                <a:cubicBezTo>
                  <a:pt x="32" y="26"/>
                  <a:pt x="32" y="26"/>
                  <a:pt x="32" y="26"/>
                </a:cubicBezTo>
                <a:cubicBezTo>
                  <a:pt x="32" y="26"/>
                  <a:pt x="32" y="26"/>
                  <a:pt x="32" y="26"/>
                </a:cubicBezTo>
                <a:cubicBezTo>
                  <a:pt x="32" y="26"/>
                  <a:pt x="32" y="26"/>
                  <a:pt x="32" y="26"/>
                </a:cubicBezTo>
                <a:cubicBezTo>
                  <a:pt x="32" y="26"/>
                  <a:pt x="31" y="26"/>
                  <a:pt x="31" y="26"/>
                </a:cubicBezTo>
                <a:cubicBezTo>
                  <a:pt x="31" y="26"/>
                  <a:pt x="31" y="26"/>
                  <a:pt x="31" y="26"/>
                </a:cubicBezTo>
                <a:cubicBezTo>
                  <a:pt x="31" y="26"/>
                  <a:pt x="31" y="26"/>
                  <a:pt x="31" y="26"/>
                </a:cubicBezTo>
                <a:cubicBezTo>
                  <a:pt x="31" y="26"/>
                  <a:pt x="31" y="26"/>
                  <a:pt x="31" y="26"/>
                </a:cubicBezTo>
                <a:cubicBezTo>
                  <a:pt x="31" y="26"/>
                  <a:pt x="31" y="26"/>
                  <a:pt x="31" y="26"/>
                </a:cubicBezTo>
                <a:cubicBezTo>
                  <a:pt x="31" y="26"/>
                  <a:pt x="31" y="26"/>
                  <a:pt x="31" y="26"/>
                </a:cubicBezTo>
                <a:cubicBezTo>
                  <a:pt x="31" y="26"/>
                  <a:pt x="31" y="26"/>
                  <a:pt x="31" y="26"/>
                </a:cubicBezTo>
                <a:cubicBezTo>
                  <a:pt x="31" y="26"/>
                  <a:pt x="31" y="26"/>
                  <a:pt x="31" y="26"/>
                </a:cubicBezTo>
                <a:cubicBezTo>
                  <a:pt x="31" y="26"/>
                  <a:pt x="31" y="26"/>
                  <a:pt x="31" y="26"/>
                </a:cubicBezTo>
                <a:cubicBezTo>
                  <a:pt x="31" y="26"/>
                  <a:pt x="31" y="26"/>
                  <a:pt x="31" y="26"/>
                </a:cubicBezTo>
                <a:cubicBezTo>
                  <a:pt x="31" y="26"/>
                  <a:pt x="31" y="26"/>
                  <a:pt x="31" y="26"/>
                </a:cubicBezTo>
                <a:cubicBezTo>
                  <a:pt x="31" y="26"/>
                  <a:pt x="31" y="26"/>
                  <a:pt x="31" y="26"/>
                </a:cubicBezTo>
                <a:cubicBezTo>
                  <a:pt x="31" y="26"/>
                  <a:pt x="31" y="26"/>
                  <a:pt x="31" y="26"/>
                </a:cubicBezTo>
                <a:cubicBezTo>
                  <a:pt x="31" y="26"/>
                  <a:pt x="31" y="26"/>
                  <a:pt x="31" y="26"/>
                </a:cubicBezTo>
                <a:cubicBezTo>
                  <a:pt x="31" y="26"/>
                  <a:pt x="31" y="26"/>
                  <a:pt x="31" y="26"/>
                </a:cubicBezTo>
                <a:cubicBezTo>
                  <a:pt x="31" y="26"/>
                  <a:pt x="31" y="26"/>
                  <a:pt x="31" y="26"/>
                </a:cubicBezTo>
                <a:cubicBezTo>
                  <a:pt x="31" y="26"/>
                  <a:pt x="31" y="26"/>
                  <a:pt x="31" y="26"/>
                </a:cubicBezTo>
                <a:cubicBezTo>
                  <a:pt x="31" y="26"/>
                  <a:pt x="31" y="26"/>
                  <a:pt x="31" y="26"/>
                </a:cubicBezTo>
                <a:cubicBezTo>
                  <a:pt x="31" y="26"/>
                  <a:pt x="31" y="26"/>
                  <a:pt x="31" y="26"/>
                </a:cubicBezTo>
                <a:cubicBezTo>
                  <a:pt x="31" y="26"/>
                  <a:pt x="31" y="26"/>
                  <a:pt x="31" y="26"/>
                </a:cubicBezTo>
                <a:cubicBezTo>
                  <a:pt x="31" y="26"/>
                  <a:pt x="31" y="26"/>
                  <a:pt x="31" y="26"/>
                </a:cubicBezTo>
                <a:cubicBezTo>
                  <a:pt x="31" y="26"/>
                  <a:pt x="31" y="27"/>
                  <a:pt x="30" y="27"/>
                </a:cubicBezTo>
                <a:cubicBezTo>
                  <a:pt x="30" y="27"/>
                  <a:pt x="30" y="27"/>
                  <a:pt x="30" y="27"/>
                </a:cubicBezTo>
                <a:cubicBezTo>
                  <a:pt x="30" y="27"/>
                  <a:pt x="30" y="27"/>
                  <a:pt x="30" y="27"/>
                </a:cubicBezTo>
                <a:cubicBezTo>
                  <a:pt x="30" y="27"/>
                  <a:pt x="30" y="27"/>
                  <a:pt x="30" y="27"/>
                </a:cubicBezTo>
                <a:cubicBezTo>
                  <a:pt x="30" y="27"/>
                  <a:pt x="30" y="27"/>
                  <a:pt x="30" y="27"/>
                </a:cubicBezTo>
                <a:cubicBezTo>
                  <a:pt x="30" y="27"/>
                  <a:pt x="30" y="27"/>
                  <a:pt x="30" y="27"/>
                </a:cubicBezTo>
                <a:cubicBezTo>
                  <a:pt x="30" y="27"/>
                  <a:pt x="30" y="27"/>
                  <a:pt x="30" y="27"/>
                </a:cubicBezTo>
                <a:cubicBezTo>
                  <a:pt x="30" y="27"/>
                  <a:pt x="30" y="27"/>
                  <a:pt x="30" y="27"/>
                </a:cubicBezTo>
                <a:cubicBezTo>
                  <a:pt x="30" y="27"/>
                  <a:pt x="30" y="27"/>
                  <a:pt x="30" y="27"/>
                </a:cubicBezTo>
                <a:cubicBezTo>
                  <a:pt x="30" y="27"/>
                  <a:pt x="30" y="27"/>
                  <a:pt x="30" y="26"/>
                </a:cubicBezTo>
                <a:cubicBezTo>
                  <a:pt x="30" y="26"/>
                  <a:pt x="30" y="26"/>
                  <a:pt x="30" y="26"/>
                </a:cubicBezTo>
                <a:cubicBezTo>
                  <a:pt x="30" y="26"/>
                  <a:pt x="30" y="26"/>
                  <a:pt x="30" y="26"/>
                </a:cubicBezTo>
                <a:cubicBezTo>
                  <a:pt x="30" y="26"/>
                  <a:pt x="30" y="26"/>
                  <a:pt x="30" y="26"/>
                </a:cubicBezTo>
                <a:cubicBezTo>
                  <a:pt x="30" y="27"/>
                  <a:pt x="30" y="27"/>
                  <a:pt x="30" y="27"/>
                </a:cubicBezTo>
                <a:cubicBezTo>
                  <a:pt x="30" y="27"/>
                  <a:pt x="30" y="27"/>
                  <a:pt x="30" y="27"/>
                </a:cubicBezTo>
                <a:cubicBezTo>
                  <a:pt x="30" y="27"/>
                  <a:pt x="30" y="27"/>
                  <a:pt x="30" y="27"/>
                </a:cubicBezTo>
                <a:cubicBezTo>
                  <a:pt x="30" y="27"/>
                  <a:pt x="30" y="27"/>
                  <a:pt x="30" y="27"/>
                </a:cubicBezTo>
                <a:cubicBezTo>
                  <a:pt x="30" y="27"/>
                  <a:pt x="30" y="27"/>
                  <a:pt x="30" y="27"/>
                </a:cubicBezTo>
                <a:cubicBezTo>
                  <a:pt x="30" y="27"/>
                  <a:pt x="30" y="27"/>
                  <a:pt x="30" y="27"/>
                </a:cubicBezTo>
                <a:cubicBezTo>
                  <a:pt x="30" y="27"/>
                  <a:pt x="30" y="27"/>
                  <a:pt x="30" y="27"/>
                </a:cubicBezTo>
                <a:cubicBezTo>
                  <a:pt x="30" y="27"/>
                  <a:pt x="30" y="27"/>
                  <a:pt x="30" y="27"/>
                </a:cubicBezTo>
                <a:cubicBezTo>
                  <a:pt x="30" y="27"/>
                  <a:pt x="30" y="27"/>
                  <a:pt x="29" y="27"/>
                </a:cubicBezTo>
                <a:cubicBezTo>
                  <a:pt x="29" y="27"/>
                  <a:pt x="29" y="27"/>
                  <a:pt x="29" y="27"/>
                </a:cubicBezTo>
                <a:cubicBezTo>
                  <a:pt x="29" y="27"/>
                  <a:pt x="29" y="27"/>
                  <a:pt x="29" y="27"/>
                </a:cubicBezTo>
                <a:cubicBezTo>
                  <a:pt x="29" y="27"/>
                  <a:pt x="29" y="27"/>
                  <a:pt x="29" y="27"/>
                </a:cubicBezTo>
                <a:cubicBezTo>
                  <a:pt x="29" y="27"/>
                  <a:pt x="29" y="27"/>
                  <a:pt x="29" y="27"/>
                </a:cubicBezTo>
                <a:cubicBezTo>
                  <a:pt x="29" y="27"/>
                  <a:pt x="29" y="27"/>
                  <a:pt x="29" y="27"/>
                </a:cubicBezTo>
                <a:cubicBezTo>
                  <a:pt x="29" y="27"/>
                  <a:pt x="29" y="27"/>
                  <a:pt x="29" y="27"/>
                </a:cubicBezTo>
                <a:cubicBezTo>
                  <a:pt x="29" y="27"/>
                  <a:pt x="29" y="27"/>
                  <a:pt x="29" y="27"/>
                </a:cubicBezTo>
                <a:cubicBezTo>
                  <a:pt x="29" y="27"/>
                  <a:pt x="29" y="27"/>
                  <a:pt x="29" y="27"/>
                </a:cubicBezTo>
                <a:cubicBezTo>
                  <a:pt x="29" y="27"/>
                  <a:pt x="29" y="27"/>
                  <a:pt x="29" y="27"/>
                </a:cubicBezTo>
                <a:cubicBezTo>
                  <a:pt x="29" y="27"/>
                  <a:pt x="29" y="27"/>
                  <a:pt x="29" y="27"/>
                </a:cubicBezTo>
                <a:cubicBezTo>
                  <a:pt x="29" y="27"/>
                  <a:pt x="29" y="27"/>
                  <a:pt x="29" y="27"/>
                </a:cubicBezTo>
                <a:cubicBezTo>
                  <a:pt x="29" y="27"/>
                  <a:pt x="29" y="27"/>
                  <a:pt x="29" y="27"/>
                </a:cubicBezTo>
                <a:cubicBezTo>
                  <a:pt x="29" y="27"/>
                  <a:pt x="29" y="27"/>
                  <a:pt x="29" y="27"/>
                </a:cubicBezTo>
                <a:cubicBezTo>
                  <a:pt x="29" y="27"/>
                  <a:pt x="29" y="27"/>
                  <a:pt x="29" y="27"/>
                </a:cubicBezTo>
                <a:cubicBezTo>
                  <a:pt x="29" y="27"/>
                  <a:pt x="29" y="27"/>
                  <a:pt x="29" y="27"/>
                </a:cubicBezTo>
                <a:cubicBezTo>
                  <a:pt x="29" y="28"/>
                  <a:pt x="29" y="28"/>
                  <a:pt x="29" y="28"/>
                </a:cubicBezTo>
                <a:cubicBezTo>
                  <a:pt x="29" y="28"/>
                  <a:pt x="29" y="28"/>
                  <a:pt x="29" y="28"/>
                </a:cubicBezTo>
                <a:cubicBezTo>
                  <a:pt x="29" y="28"/>
                  <a:pt x="29" y="28"/>
                  <a:pt x="29" y="28"/>
                </a:cubicBezTo>
                <a:cubicBezTo>
                  <a:pt x="29" y="28"/>
                  <a:pt x="29" y="28"/>
                  <a:pt x="29" y="28"/>
                </a:cubicBezTo>
                <a:cubicBezTo>
                  <a:pt x="29" y="28"/>
                  <a:pt x="29" y="28"/>
                  <a:pt x="29" y="28"/>
                </a:cubicBezTo>
                <a:cubicBezTo>
                  <a:pt x="29" y="28"/>
                  <a:pt x="29" y="28"/>
                  <a:pt x="29" y="28"/>
                </a:cubicBezTo>
                <a:cubicBezTo>
                  <a:pt x="29" y="28"/>
                  <a:pt x="29" y="28"/>
                  <a:pt x="29" y="28"/>
                </a:cubicBezTo>
                <a:cubicBezTo>
                  <a:pt x="29" y="28"/>
                  <a:pt x="29" y="28"/>
                  <a:pt x="29" y="28"/>
                </a:cubicBezTo>
                <a:cubicBezTo>
                  <a:pt x="29" y="28"/>
                  <a:pt x="29" y="28"/>
                  <a:pt x="29" y="28"/>
                </a:cubicBezTo>
                <a:cubicBezTo>
                  <a:pt x="29" y="28"/>
                  <a:pt x="29" y="28"/>
                  <a:pt x="29" y="28"/>
                </a:cubicBezTo>
                <a:cubicBezTo>
                  <a:pt x="29" y="28"/>
                  <a:pt x="29" y="28"/>
                  <a:pt x="29" y="28"/>
                </a:cubicBezTo>
                <a:cubicBezTo>
                  <a:pt x="29" y="28"/>
                  <a:pt x="29" y="28"/>
                  <a:pt x="29" y="28"/>
                </a:cubicBezTo>
                <a:cubicBezTo>
                  <a:pt x="29" y="28"/>
                  <a:pt x="29" y="28"/>
                  <a:pt x="29" y="28"/>
                </a:cubicBezTo>
                <a:cubicBezTo>
                  <a:pt x="29" y="28"/>
                  <a:pt x="29" y="28"/>
                  <a:pt x="29" y="28"/>
                </a:cubicBezTo>
                <a:cubicBezTo>
                  <a:pt x="29" y="28"/>
                  <a:pt x="29" y="28"/>
                  <a:pt x="29" y="28"/>
                </a:cubicBezTo>
                <a:cubicBezTo>
                  <a:pt x="29" y="28"/>
                  <a:pt x="29" y="28"/>
                  <a:pt x="29" y="28"/>
                </a:cubicBezTo>
                <a:cubicBezTo>
                  <a:pt x="29" y="28"/>
                  <a:pt x="29" y="28"/>
                  <a:pt x="29" y="28"/>
                </a:cubicBezTo>
                <a:cubicBezTo>
                  <a:pt x="29" y="28"/>
                  <a:pt x="29" y="28"/>
                  <a:pt x="29" y="28"/>
                </a:cubicBezTo>
                <a:cubicBezTo>
                  <a:pt x="29" y="28"/>
                  <a:pt x="29" y="28"/>
                  <a:pt x="29" y="28"/>
                </a:cubicBezTo>
                <a:cubicBezTo>
                  <a:pt x="29" y="28"/>
                  <a:pt x="29" y="28"/>
                  <a:pt x="29" y="28"/>
                </a:cubicBezTo>
                <a:cubicBezTo>
                  <a:pt x="29" y="28"/>
                  <a:pt x="29" y="28"/>
                  <a:pt x="29" y="28"/>
                </a:cubicBezTo>
                <a:cubicBezTo>
                  <a:pt x="29" y="28"/>
                  <a:pt x="29" y="28"/>
                  <a:pt x="29" y="28"/>
                </a:cubicBezTo>
                <a:cubicBezTo>
                  <a:pt x="29" y="29"/>
                  <a:pt x="29" y="29"/>
                  <a:pt x="29" y="29"/>
                </a:cubicBezTo>
                <a:cubicBezTo>
                  <a:pt x="29" y="29"/>
                  <a:pt x="29" y="29"/>
                  <a:pt x="29" y="29"/>
                </a:cubicBezTo>
                <a:cubicBezTo>
                  <a:pt x="29" y="29"/>
                  <a:pt x="29" y="29"/>
                  <a:pt x="29" y="29"/>
                </a:cubicBezTo>
                <a:cubicBezTo>
                  <a:pt x="29" y="29"/>
                  <a:pt x="29" y="29"/>
                  <a:pt x="29" y="29"/>
                </a:cubicBezTo>
                <a:cubicBezTo>
                  <a:pt x="29" y="29"/>
                  <a:pt x="29" y="29"/>
                  <a:pt x="29" y="29"/>
                </a:cubicBezTo>
                <a:cubicBezTo>
                  <a:pt x="29" y="29"/>
                  <a:pt x="29" y="29"/>
                  <a:pt x="29" y="29"/>
                </a:cubicBezTo>
                <a:cubicBezTo>
                  <a:pt x="29" y="29"/>
                  <a:pt x="29" y="29"/>
                  <a:pt x="29" y="29"/>
                </a:cubicBezTo>
                <a:cubicBezTo>
                  <a:pt x="29" y="29"/>
                  <a:pt x="29" y="29"/>
                  <a:pt x="29" y="29"/>
                </a:cubicBezTo>
                <a:cubicBezTo>
                  <a:pt x="29" y="29"/>
                  <a:pt x="29" y="29"/>
                  <a:pt x="29" y="29"/>
                </a:cubicBezTo>
                <a:cubicBezTo>
                  <a:pt x="29" y="29"/>
                  <a:pt x="29" y="29"/>
                  <a:pt x="29" y="29"/>
                </a:cubicBezTo>
                <a:cubicBezTo>
                  <a:pt x="29" y="29"/>
                  <a:pt x="29" y="29"/>
                  <a:pt x="29" y="29"/>
                </a:cubicBezTo>
                <a:cubicBezTo>
                  <a:pt x="29" y="29"/>
                  <a:pt x="29" y="29"/>
                  <a:pt x="29" y="29"/>
                </a:cubicBezTo>
                <a:cubicBezTo>
                  <a:pt x="29" y="29"/>
                  <a:pt x="29" y="29"/>
                  <a:pt x="29" y="29"/>
                </a:cubicBezTo>
                <a:cubicBezTo>
                  <a:pt x="29" y="29"/>
                  <a:pt x="29" y="29"/>
                  <a:pt x="28" y="29"/>
                </a:cubicBezTo>
                <a:cubicBezTo>
                  <a:pt x="28" y="29"/>
                  <a:pt x="28" y="29"/>
                  <a:pt x="28" y="29"/>
                </a:cubicBezTo>
                <a:cubicBezTo>
                  <a:pt x="28" y="29"/>
                  <a:pt x="28" y="29"/>
                  <a:pt x="28" y="29"/>
                </a:cubicBezTo>
                <a:cubicBezTo>
                  <a:pt x="28" y="29"/>
                  <a:pt x="28" y="29"/>
                  <a:pt x="28" y="29"/>
                </a:cubicBezTo>
                <a:cubicBezTo>
                  <a:pt x="28" y="29"/>
                  <a:pt x="28" y="29"/>
                  <a:pt x="28" y="29"/>
                </a:cubicBezTo>
                <a:cubicBezTo>
                  <a:pt x="28" y="29"/>
                  <a:pt x="28" y="29"/>
                  <a:pt x="28" y="29"/>
                </a:cubicBezTo>
                <a:cubicBezTo>
                  <a:pt x="28" y="29"/>
                  <a:pt x="28" y="29"/>
                  <a:pt x="28" y="29"/>
                </a:cubicBezTo>
                <a:cubicBezTo>
                  <a:pt x="28" y="29"/>
                  <a:pt x="28" y="29"/>
                  <a:pt x="28" y="29"/>
                </a:cubicBezTo>
                <a:cubicBezTo>
                  <a:pt x="28" y="29"/>
                  <a:pt x="28" y="29"/>
                  <a:pt x="28" y="29"/>
                </a:cubicBezTo>
                <a:cubicBezTo>
                  <a:pt x="28" y="29"/>
                  <a:pt x="28" y="29"/>
                  <a:pt x="28" y="29"/>
                </a:cubicBezTo>
                <a:cubicBezTo>
                  <a:pt x="28" y="29"/>
                  <a:pt x="28" y="29"/>
                  <a:pt x="28" y="29"/>
                </a:cubicBezTo>
                <a:cubicBezTo>
                  <a:pt x="28" y="29"/>
                  <a:pt x="28" y="29"/>
                  <a:pt x="28" y="29"/>
                </a:cubicBezTo>
                <a:cubicBezTo>
                  <a:pt x="28" y="29"/>
                  <a:pt x="28" y="29"/>
                  <a:pt x="28" y="29"/>
                </a:cubicBezTo>
                <a:cubicBezTo>
                  <a:pt x="28" y="29"/>
                  <a:pt x="28" y="29"/>
                  <a:pt x="28" y="29"/>
                </a:cubicBezTo>
                <a:cubicBezTo>
                  <a:pt x="28" y="29"/>
                  <a:pt x="28" y="29"/>
                  <a:pt x="28" y="29"/>
                </a:cubicBezTo>
                <a:cubicBezTo>
                  <a:pt x="28" y="29"/>
                  <a:pt x="28" y="29"/>
                  <a:pt x="28" y="28"/>
                </a:cubicBezTo>
                <a:cubicBezTo>
                  <a:pt x="28" y="28"/>
                  <a:pt x="28" y="28"/>
                  <a:pt x="28" y="28"/>
                </a:cubicBezTo>
                <a:cubicBezTo>
                  <a:pt x="28" y="28"/>
                  <a:pt x="28" y="28"/>
                  <a:pt x="28" y="28"/>
                </a:cubicBezTo>
                <a:cubicBezTo>
                  <a:pt x="28" y="28"/>
                  <a:pt x="28" y="28"/>
                  <a:pt x="28" y="28"/>
                </a:cubicBezTo>
                <a:cubicBezTo>
                  <a:pt x="28" y="28"/>
                  <a:pt x="28" y="28"/>
                  <a:pt x="28" y="28"/>
                </a:cubicBezTo>
                <a:cubicBezTo>
                  <a:pt x="28" y="28"/>
                  <a:pt x="28" y="28"/>
                  <a:pt x="28" y="28"/>
                </a:cubicBezTo>
                <a:cubicBezTo>
                  <a:pt x="28" y="28"/>
                  <a:pt x="28" y="28"/>
                  <a:pt x="28" y="28"/>
                </a:cubicBezTo>
                <a:cubicBezTo>
                  <a:pt x="28" y="28"/>
                  <a:pt x="28" y="28"/>
                  <a:pt x="28" y="28"/>
                </a:cubicBezTo>
                <a:cubicBezTo>
                  <a:pt x="28" y="28"/>
                  <a:pt x="28" y="28"/>
                  <a:pt x="28" y="28"/>
                </a:cubicBezTo>
                <a:cubicBezTo>
                  <a:pt x="28" y="28"/>
                  <a:pt x="28" y="29"/>
                  <a:pt x="28" y="28"/>
                </a:cubicBezTo>
                <a:cubicBezTo>
                  <a:pt x="28" y="28"/>
                  <a:pt x="28" y="28"/>
                  <a:pt x="28" y="28"/>
                </a:cubicBezTo>
                <a:cubicBezTo>
                  <a:pt x="28" y="28"/>
                  <a:pt x="28" y="29"/>
                  <a:pt x="28" y="29"/>
                </a:cubicBezTo>
                <a:cubicBezTo>
                  <a:pt x="28" y="29"/>
                  <a:pt x="28" y="28"/>
                  <a:pt x="28" y="28"/>
                </a:cubicBezTo>
                <a:cubicBezTo>
                  <a:pt x="28" y="28"/>
                  <a:pt x="28" y="28"/>
                  <a:pt x="28" y="28"/>
                </a:cubicBezTo>
                <a:cubicBezTo>
                  <a:pt x="28" y="28"/>
                  <a:pt x="28" y="28"/>
                  <a:pt x="28" y="28"/>
                </a:cubicBezTo>
                <a:cubicBezTo>
                  <a:pt x="28" y="28"/>
                  <a:pt x="28" y="28"/>
                  <a:pt x="28" y="28"/>
                </a:cubicBezTo>
                <a:cubicBezTo>
                  <a:pt x="28" y="28"/>
                  <a:pt x="28" y="28"/>
                  <a:pt x="28" y="28"/>
                </a:cubicBezTo>
                <a:cubicBezTo>
                  <a:pt x="28" y="28"/>
                  <a:pt x="27" y="28"/>
                  <a:pt x="27" y="28"/>
                </a:cubicBezTo>
                <a:cubicBezTo>
                  <a:pt x="27" y="28"/>
                  <a:pt x="27" y="28"/>
                  <a:pt x="27" y="28"/>
                </a:cubicBezTo>
                <a:cubicBezTo>
                  <a:pt x="27" y="28"/>
                  <a:pt x="27" y="28"/>
                  <a:pt x="27" y="28"/>
                </a:cubicBezTo>
                <a:cubicBezTo>
                  <a:pt x="27" y="28"/>
                  <a:pt x="27" y="28"/>
                  <a:pt x="27" y="28"/>
                </a:cubicBezTo>
                <a:cubicBezTo>
                  <a:pt x="27" y="28"/>
                  <a:pt x="27" y="28"/>
                  <a:pt x="27" y="28"/>
                </a:cubicBezTo>
                <a:cubicBezTo>
                  <a:pt x="27" y="28"/>
                  <a:pt x="27" y="28"/>
                  <a:pt x="27" y="28"/>
                </a:cubicBezTo>
                <a:cubicBezTo>
                  <a:pt x="27" y="28"/>
                  <a:pt x="27" y="28"/>
                  <a:pt x="27" y="28"/>
                </a:cubicBezTo>
                <a:cubicBezTo>
                  <a:pt x="27" y="28"/>
                  <a:pt x="27" y="28"/>
                  <a:pt x="27" y="28"/>
                </a:cubicBezTo>
                <a:cubicBezTo>
                  <a:pt x="27" y="28"/>
                  <a:pt x="27" y="28"/>
                  <a:pt x="27" y="28"/>
                </a:cubicBezTo>
                <a:cubicBezTo>
                  <a:pt x="27" y="28"/>
                  <a:pt x="27" y="28"/>
                  <a:pt x="27" y="28"/>
                </a:cubicBezTo>
                <a:cubicBezTo>
                  <a:pt x="27" y="28"/>
                  <a:pt x="27" y="28"/>
                  <a:pt x="27" y="28"/>
                </a:cubicBezTo>
                <a:cubicBezTo>
                  <a:pt x="27" y="28"/>
                  <a:pt x="27" y="28"/>
                  <a:pt x="27" y="28"/>
                </a:cubicBezTo>
                <a:cubicBezTo>
                  <a:pt x="27" y="28"/>
                  <a:pt x="27" y="27"/>
                  <a:pt x="27" y="27"/>
                </a:cubicBezTo>
                <a:cubicBezTo>
                  <a:pt x="27" y="27"/>
                  <a:pt x="27" y="27"/>
                  <a:pt x="27" y="27"/>
                </a:cubicBezTo>
                <a:cubicBezTo>
                  <a:pt x="27" y="27"/>
                  <a:pt x="27" y="27"/>
                  <a:pt x="27" y="27"/>
                </a:cubicBezTo>
                <a:cubicBezTo>
                  <a:pt x="27" y="27"/>
                  <a:pt x="27" y="27"/>
                  <a:pt x="27" y="27"/>
                </a:cubicBezTo>
                <a:cubicBezTo>
                  <a:pt x="27" y="27"/>
                  <a:pt x="27" y="27"/>
                  <a:pt x="27" y="27"/>
                </a:cubicBezTo>
                <a:cubicBezTo>
                  <a:pt x="27" y="27"/>
                  <a:pt x="27" y="27"/>
                  <a:pt x="27" y="27"/>
                </a:cubicBezTo>
                <a:cubicBezTo>
                  <a:pt x="27" y="27"/>
                  <a:pt x="27" y="27"/>
                  <a:pt x="27" y="27"/>
                </a:cubicBezTo>
                <a:cubicBezTo>
                  <a:pt x="27" y="27"/>
                  <a:pt x="27" y="27"/>
                  <a:pt x="27" y="27"/>
                </a:cubicBezTo>
                <a:cubicBezTo>
                  <a:pt x="27" y="27"/>
                  <a:pt x="27" y="27"/>
                  <a:pt x="27" y="27"/>
                </a:cubicBezTo>
                <a:cubicBezTo>
                  <a:pt x="27" y="27"/>
                  <a:pt x="27" y="27"/>
                  <a:pt x="27" y="27"/>
                </a:cubicBezTo>
                <a:cubicBezTo>
                  <a:pt x="27" y="27"/>
                  <a:pt x="27" y="27"/>
                  <a:pt x="27" y="27"/>
                </a:cubicBezTo>
                <a:cubicBezTo>
                  <a:pt x="27" y="27"/>
                  <a:pt x="27" y="27"/>
                  <a:pt x="28" y="27"/>
                </a:cubicBezTo>
                <a:cubicBezTo>
                  <a:pt x="28" y="27"/>
                  <a:pt x="28" y="27"/>
                  <a:pt x="28" y="27"/>
                </a:cubicBezTo>
                <a:cubicBezTo>
                  <a:pt x="28" y="27"/>
                  <a:pt x="28" y="27"/>
                  <a:pt x="27" y="27"/>
                </a:cubicBezTo>
                <a:cubicBezTo>
                  <a:pt x="27" y="27"/>
                  <a:pt x="27" y="27"/>
                  <a:pt x="27" y="27"/>
                </a:cubicBezTo>
                <a:cubicBezTo>
                  <a:pt x="27" y="27"/>
                  <a:pt x="27" y="27"/>
                  <a:pt x="27" y="27"/>
                </a:cubicBezTo>
                <a:cubicBezTo>
                  <a:pt x="27" y="27"/>
                  <a:pt x="27" y="27"/>
                  <a:pt x="27" y="27"/>
                </a:cubicBezTo>
                <a:cubicBezTo>
                  <a:pt x="27" y="27"/>
                  <a:pt x="27" y="27"/>
                  <a:pt x="27" y="27"/>
                </a:cubicBezTo>
                <a:cubicBezTo>
                  <a:pt x="27" y="27"/>
                  <a:pt x="27" y="27"/>
                  <a:pt x="27" y="27"/>
                </a:cubicBezTo>
                <a:cubicBezTo>
                  <a:pt x="27" y="27"/>
                  <a:pt x="27" y="27"/>
                  <a:pt x="27" y="27"/>
                </a:cubicBezTo>
                <a:cubicBezTo>
                  <a:pt x="27" y="27"/>
                  <a:pt x="27" y="27"/>
                  <a:pt x="27" y="27"/>
                </a:cubicBezTo>
                <a:cubicBezTo>
                  <a:pt x="27" y="27"/>
                  <a:pt x="27" y="27"/>
                  <a:pt x="27" y="27"/>
                </a:cubicBezTo>
                <a:cubicBezTo>
                  <a:pt x="27" y="27"/>
                  <a:pt x="27" y="27"/>
                  <a:pt x="27" y="27"/>
                </a:cubicBezTo>
                <a:cubicBezTo>
                  <a:pt x="27" y="27"/>
                  <a:pt x="27" y="27"/>
                  <a:pt x="27" y="27"/>
                </a:cubicBezTo>
                <a:cubicBezTo>
                  <a:pt x="27" y="27"/>
                  <a:pt x="27" y="27"/>
                  <a:pt x="27" y="27"/>
                </a:cubicBezTo>
                <a:cubicBezTo>
                  <a:pt x="27" y="27"/>
                  <a:pt x="27" y="27"/>
                  <a:pt x="27" y="26"/>
                </a:cubicBezTo>
                <a:cubicBezTo>
                  <a:pt x="27" y="26"/>
                  <a:pt x="27" y="26"/>
                  <a:pt x="27" y="26"/>
                </a:cubicBezTo>
                <a:cubicBezTo>
                  <a:pt x="27" y="26"/>
                  <a:pt x="27" y="26"/>
                  <a:pt x="27" y="26"/>
                </a:cubicBezTo>
                <a:cubicBezTo>
                  <a:pt x="27" y="26"/>
                  <a:pt x="28" y="26"/>
                  <a:pt x="27" y="26"/>
                </a:cubicBezTo>
                <a:cubicBezTo>
                  <a:pt x="27" y="26"/>
                  <a:pt x="27" y="26"/>
                  <a:pt x="27" y="26"/>
                </a:cubicBezTo>
                <a:cubicBezTo>
                  <a:pt x="27" y="26"/>
                  <a:pt x="27" y="27"/>
                  <a:pt x="27" y="27"/>
                </a:cubicBezTo>
                <a:cubicBezTo>
                  <a:pt x="27" y="27"/>
                  <a:pt x="27" y="27"/>
                  <a:pt x="27" y="27"/>
                </a:cubicBezTo>
                <a:cubicBezTo>
                  <a:pt x="27" y="26"/>
                  <a:pt x="27" y="26"/>
                  <a:pt x="27" y="26"/>
                </a:cubicBezTo>
                <a:cubicBezTo>
                  <a:pt x="27" y="26"/>
                  <a:pt x="27" y="26"/>
                  <a:pt x="27" y="26"/>
                </a:cubicBezTo>
                <a:cubicBezTo>
                  <a:pt x="27" y="26"/>
                  <a:pt x="27" y="26"/>
                  <a:pt x="27" y="26"/>
                </a:cubicBezTo>
                <a:cubicBezTo>
                  <a:pt x="27" y="26"/>
                  <a:pt x="27" y="26"/>
                  <a:pt x="27" y="26"/>
                </a:cubicBezTo>
                <a:cubicBezTo>
                  <a:pt x="27" y="26"/>
                  <a:pt x="27" y="26"/>
                  <a:pt x="27" y="26"/>
                </a:cubicBezTo>
                <a:cubicBezTo>
                  <a:pt x="27" y="26"/>
                  <a:pt x="27" y="26"/>
                  <a:pt x="27" y="26"/>
                </a:cubicBezTo>
                <a:cubicBezTo>
                  <a:pt x="27" y="26"/>
                  <a:pt x="27" y="26"/>
                  <a:pt x="27" y="26"/>
                </a:cubicBezTo>
                <a:cubicBezTo>
                  <a:pt x="27" y="26"/>
                  <a:pt x="27" y="26"/>
                  <a:pt x="27" y="26"/>
                </a:cubicBezTo>
                <a:cubicBezTo>
                  <a:pt x="27" y="26"/>
                  <a:pt x="27" y="26"/>
                  <a:pt x="27" y="26"/>
                </a:cubicBezTo>
                <a:cubicBezTo>
                  <a:pt x="27" y="26"/>
                  <a:pt x="28" y="26"/>
                  <a:pt x="28" y="26"/>
                </a:cubicBezTo>
                <a:cubicBezTo>
                  <a:pt x="27" y="26"/>
                  <a:pt x="27" y="26"/>
                  <a:pt x="27" y="26"/>
                </a:cubicBezTo>
                <a:cubicBezTo>
                  <a:pt x="27" y="26"/>
                  <a:pt x="27" y="26"/>
                  <a:pt x="27" y="26"/>
                </a:cubicBezTo>
                <a:cubicBezTo>
                  <a:pt x="27" y="26"/>
                  <a:pt x="27" y="26"/>
                  <a:pt x="27" y="26"/>
                </a:cubicBezTo>
                <a:cubicBezTo>
                  <a:pt x="27" y="26"/>
                  <a:pt x="27" y="26"/>
                  <a:pt x="27" y="26"/>
                </a:cubicBezTo>
                <a:cubicBezTo>
                  <a:pt x="27" y="26"/>
                  <a:pt x="27" y="26"/>
                  <a:pt x="27" y="26"/>
                </a:cubicBezTo>
                <a:cubicBezTo>
                  <a:pt x="27" y="26"/>
                  <a:pt x="27" y="26"/>
                  <a:pt x="27" y="26"/>
                </a:cubicBezTo>
                <a:cubicBezTo>
                  <a:pt x="27" y="26"/>
                  <a:pt x="27" y="26"/>
                  <a:pt x="27" y="26"/>
                </a:cubicBezTo>
                <a:cubicBezTo>
                  <a:pt x="27" y="26"/>
                  <a:pt x="27" y="26"/>
                  <a:pt x="27" y="26"/>
                </a:cubicBezTo>
                <a:cubicBezTo>
                  <a:pt x="27" y="26"/>
                  <a:pt x="27" y="26"/>
                  <a:pt x="27" y="26"/>
                </a:cubicBezTo>
                <a:cubicBezTo>
                  <a:pt x="27" y="26"/>
                  <a:pt x="27" y="26"/>
                  <a:pt x="27" y="26"/>
                </a:cubicBezTo>
                <a:cubicBezTo>
                  <a:pt x="27" y="26"/>
                  <a:pt x="27" y="26"/>
                  <a:pt x="27" y="26"/>
                </a:cubicBezTo>
                <a:cubicBezTo>
                  <a:pt x="27" y="26"/>
                  <a:pt x="27" y="26"/>
                  <a:pt x="27" y="26"/>
                </a:cubicBezTo>
                <a:cubicBezTo>
                  <a:pt x="27" y="26"/>
                  <a:pt x="27" y="26"/>
                  <a:pt x="27" y="26"/>
                </a:cubicBezTo>
                <a:cubicBezTo>
                  <a:pt x="27" y="26"/>
                  <a:pt x="27" y="26"/>
                  <a:pt x="27" y="26"/>
                </a:cubicBezTo>
                <a:cubicBezTo>
                  <a:pt x="27" y="26"/>
                  <a:pt x="27" y="26"/>
                  <a:pt x="27" y="26"/>
                </a:cubicBezTo>
                <a:cubicBezTo>
                  <a:pt x="27" y="26"/>
                  <a:pt x="27" y="26"/>
                  <a:pt x="27" y="26"/>
                </a:cubicBezTo>
                <a:cubicBezTo>
                  <a:pt x="27" y="26"/>
                  <a:pt x="27" y="26"/>
                  <a:pt x="27" y="26"/>
                </a:cubicBezTo>
                <a:cubicBezTo>
                  <a:pt x="27" y="26"/>
                  <a:pt x="27" y="26"/>
                  <a:pt x="27" y="26"/>
                </a:cubicBezTo>
                <a:cubicBezTo>
                  <a:pt x="27" y="26"/>
                  <a:pt x="27" y="26"/>
                  <a:pt x="27" y="26"/>
                </a:cubicBezTo>
                <a:cubicBezTo>
                  <a:pt x="27" y="26"/>
                  <a:pt x="27" y="26"/>
                  <a:pt x="27" y="26"/>
                </a:cubicBezTo>
                <a:cubicBezTo>
                  <a:pt x="27" y="26"/>
                  <a:pt x="27" y="26"/>
                  <a:pt x="27" y="26"/>
                </a:cubicBezTo>
                <a:cubicBezTo>
                  <a:pt x="27" y="26"/>
                  <a:pt x="28" y="26"/>
                  <a:pt x="28" y="26"/>
                </a:cubicBezTo>
                <a:cubicBezTo>
                  <a:pt x="28" y="26"/>
                  <a:pt x="28" y="26"/>
                  <a:pt x="28" y="26"/>
                </a:cubicBezTo>
                <a:cubicBezTo>
                  <a:pt x="28" y="26"/>
                  <a:pt x="28" y="26"/>
                  <a:pt x="28" y="26"/>
                </a:cubicBezTo>
                <a:cubicBezTo>
                  <a:pt x="28" y="26"/>
                  <a:pt x="28" y="26"/>
                  <a:pt x="28" y="26"/>
                </a:cubicBezTo>
                <a:cubicBezTo>
                  <a:pt x="28" y="26"/>
                  <a:pt x="28" y="26"/>
                  <a:pt x="28" y="26"/>
                </a:cubicBezTo>
                <a:cubicBezTo>
                  <a:pt x="28" y="26"/>
                  <a:pt x="28" y="25"/>
                  <a:pt x="28" y="25"/>
                </a:cubicBezTo>
                <a:cubicBezTo>
                  <a:pt x="28" y="26"/>
                  <a:pt x="28" y="26"/>
                  <a:pt x="28" y="26"/>
                </a:cubicBezTo>
                <a:cubicBezTo>
                  <a:pt x="28" y="26"/>
                  <a:pt x="28" y="26"/>
                  <a:pt x="28" y="26"/>
                </a:cubicBezTo>
                <a:cubicBezTo>
                  <a:pt x="28" y="26"/>
                  <a:pt x="28" y="26"/>
                  <a:pt x="28" y="26"/>
                </a:cubicBezTo>
                <a:cubicBezTo>
                  <a:pt x="28" y="25"/>
                  <a:pt x="28" y="25"/>
                  <a:pt x="28" y="25"/>
                </a:cubicBezTo>
                <a:cubicBezTo>
                  <a:pt x="28" y="25"/>
                  <a:pt x="28" y="25"/>
                  <a:pt x="28" y="25"/>
                </a:cubicBezTo>
                <a:cubicBezTo>
                  <a:pt x="28" y="25"/>
                  <a:pt x="28" y="25"/>
                  <a:pt x="28" y="25"/>
                </a:cubicBezTo>
                <a:cubicBezTo>
                  <a:pt x="28" y="25"/>
                  <a:pt x="28" y="25"/>
                  <a:pt x="28" y="25"/>
                </a:cubicBezTo>
                <a:cubicBezTo>
                  <a:pt x="28" y="26"/>
                  <a:pt x="28" y="26"/>
                  <a:pt x="28" y="26"/>
                </a:cubicBezTo>
                <a:cubicBezTo>
                  <a:pt x="28" y="26"/>
                  <a:pt x="28" y="26"/>
                  <a:pt x="27" y="26"/>
                </a:cubicBezTo>
                <a:cubicBezTo>
                  <a:pt x="27" y="26"/>
                  <a:pt x="27" y="25"/>
                  <a:pt x="27" y="25"/>
                </a:cubicBezTo>
                <a:cubicBezTo>
                  <a:pt x="27" y="26"/>
                  <a:pt x="27" y="26"/>
                  <a:pt x="27" y="26"/>
                </a:cubicBezTo>
                <a:cubicBezTo>
                  <a:pt x="27" y="26"/>
                  <a:pt x="27" y="26"/>
                  <a:pt x="27" y="26"/>
                </a:cubicBezTo>
                <a:cubicBezTo>
                  <a:pt x="27" y="26"/>
                  <a:pt x="27" y="26"/>
                  <a:pt x="27" y="26"/>
                </a:cubicBezTo>
                <a:cubicBezTo>
                  <a:pt x="27" y="26"/>
                  <a:pt x="27" y="25"/>
                  <a:pt x="27" y="25"/>
                </a:cubicBezTo>
                <a:cubicBezTo>
                  <a:pt x="27" y="25"/>
                  <a:pt x="27" y="25"/>
                  <a:pt x="27" y="25"/>
                </a:cubicBezTo>
                <a:cubicBezTo>
                  <a:pt x="27" y="25"/>
                  <a:pt x="27" y="25"/>
                  <a:pt x="27" y="25"/>
                </a:cubicBezTo>
                <a:cubicBezTo>
                  <a:pt x="27" y="25"/>
                  <a:pt x="27" y="25"/>
                  <a:pt x="27" y="25"/>
                </a:cubicBezTo>
                <a:cubicBezTo>
                  <a:pt x="27" y="25"/>
                  <a:pt x="27" y="25"/>
                  <a:pt x="27" y="25"/>
                </a:cubicBezTo>
                <a:cubicBezTo>
                  <a:pt x="27" y="25"/>
                  <a:pt x="27" y="25"/>
                  <a:pt x="27" y="25"/>
                </a:cubicBezTo>
                <a:cubicBezTo>
                  <a:pt x="27" y="25"/>
                  <a:pt x="27" y="25"/>
                  <a:pt x="27" y="25"/>
                </a:cubicBezTo>
                <a:cubicBezTo>
                  <a:pt x="27" y="25"/>
                  <a:pt x="27" y="25"/>
                  <a:pt x="27" y="25"/>
                </a:cubicBezTo>
                <a:cubicBezTo>
                  <a:pt x="27" y="25"/>
                  <a:pt x="27" y="25"/>
                  <a:pt x="27" y="25"/>
                </a:cubicBezTo>
                <a:cubicBezTo>
                  <a:pt x="27" y="25"/>
                  <a:pt x="27" y="25"/>
                  <a:pt x="27" y="25"/>
                </a:cubicBezTo>
                <a:cubicBezTo>
                  <a:pt x="27" y="25"/>
                  <a:pt x="28" y="25"/>
                  <a:pt x="28" y="25"/>
                </a:cubicBezTo>
                <a:cubicBezTo>
                  <a:pt x="28" y="25"/>
                  <a:pt x="28" y="25"/>
                  <a:pt x="28" y="25"/>
                </a:cubicBezTo>
                <a:cubicBezTo>
                  <a:pt x="28" y="25"/>
                  <a:pt x="28" y="25"/>
                  <a:pt x="28" y="25"/>
                </a:cubicBezTo>
                <a:cubicBezTo>
                  <a:pt x="28" y="25"/>
                  <a:pt x="28" y="25"/>
                  <a:pt x="28" y="25"/>
                </a:cubicBezTo>
                <a:cubicBezTo>
                  <a:pt x="28" y="25"/>
                  <a:pt x="28" y="25"/>
                  <a:pt x="28" y="25"/>
                </a:cubicBezTo>
                <a:cubicBezTo>
                  <a:pt x="28" y="25"/>
                  <a:pt x="28" y="25"/>
                  <a:pt x="28" y="25"/>
                </a:cubicBezTo>
                <a:cubicBezTo>
                  <a:pt x="28" y="25"/>
                  <a:pt x="27" y="25"/>
                  <a:pt x="27" y="25"/>
                </a:cubicBezTo>
                <a:cubicBezTo>
                  <a:pt x="27" y="25"/>
                  <a:pt x="27" y="25"/>
                  <a:pt x="28" y="25"/>
                </a:cubicBezTo>
                <a:cubicBezTo>
                  <a:pt x="28" y="25"/>
                  <a:pt x="28" y="25"/>
                  <a:pt x="28" y="25"/>
                </a:cubicBezTo>
                <a:cubicBezTo>
                  <a:pt x="28" y="25"/>
                  <a:pt x="28" y="25"/>
                  <a:pt x="28" y="25"/>
                </a:cubicBezTo>
                <a:cubicBezTo>
                  <a:pt x="28" y="25"/>
                  <a:pt x="28" y="25"/>
                  <a:pt x="28" y="25"/>
                </a:cubicBezTo>
                <a:cubicBezTo>
                  <a:pt x="28" y="25"/>
                  <a:pt x="28" y="25"/>
                  <a:pt x="28" y="25"/>
                </a:cubicBezTo>
                <a:cubicBezTo>
                  <a:pt x="28" y="25"/>
                  <a:pt x="28" y="25"/>
                  <a:pt x="28" y="25"/>
                </a:cubicBezTo>
                <a:cubicBezTo>
                  <a:pt x="28" y="25"/>
                  <a:pt x="28" y="25"/>
                  <a:pt x="28" y="25"/>
                </a:cubicBezTo>
                <a:cubicBezTo>
                  <a:pt x="28" y="25"/>
                  <a:pt x="28" y="25"/>
                  <a:pt x="28" y="25"/>
                </a:cubicBezTo>
                <a:cubicBezTo>
                  <a:pt x="28" y="25"/>
                  <a:pt x="28" y="25"/>
                  <a:pt x="28" y="25"/>
                </a:cubicBezTo>
                <a:cubicBezTo>
                  <a:pt x="28" y="25"/>
                  <a:pt x="28" y="25"/>
                  <a:pt x="28" y="25"/>
                </a:cubicBezTo>
                <a:cubicBezTo>
                  <a:pt x="28" y="25"/>
                  <a:pt x="28" y="25"/>
                  <a:pt x="28" y="25"/>
                </a:cubicBezTo>
                <a:cubicBezTo>
                  <a:pt x="28" y="25"/>
                  <a:pt x="28" y="25"/>
                  <a:pt x="28" y="25"/>
                </a:cubicBezTo>
                <a:cubicBezTo>
                  <a:pt x="28" y="25"/>
                  <a:pt x="28" y="25"/>
                  <a:pt x="28" y="25"/>
                </a:cubicBezTo>
                <a:cubicBezTo>
                  <a:pt x="28" y="25"/>
                  <a:pt x="28" y="25"/>
                  <a:pt x="28" y="25"/>
                </a:cubicBezTo>
                <a:cubicBezTo>
                  <a:pt x="28" y="25"/>
                  <a:pt x="28" y="25"/>
                  <a:pt x="28" y="25"/>
                </a:cubicBezTo>
                <a:cubicBezTo>
                  <a:pt x="28" y="25"/>
                  <a:pt x="28" y="25"/>
                  <a:pt x="28" y="25"/>
                </a:cubicBezTo>
                <a:cubicBezTo>
                  <a:pt x="28" y="25"/>
                  <a:pt x="28" y="25"/>
                  <a:pt x="28" y="25"/>
                </a:cubicBezTo>
                <a:cubicBezTo>
                  <a:pt x="28" y="25"/>
                  <a:pt x="28" y="25"/>
                  <a:pt x="28" y="25"/>
                </a:cubicBezTo>
                <a:cubicBezTo>
                  <a:pt x="28" y="25"/>
                  <a:pt x="28" y="25"/>
                  <a:pt x="28" y="25"/>
                </a:cubicBezTo>
                <a:cubicBezTo>
                  <a:pt x="28" y="25"/>
                  <a:pt x="28" y="25"/>
                  <a:pt x="28" y="25"/>
                </a:cubicBezTo>
                <a:cubicBezTo>
                  <a:pt x="28" y="25"/>
                  <a:pt x="28" y="25"/>
                  <a:pt x="28" y="25"/>
                </a:cubicBezTo>
                <a:cubicBezTo>
                  <a:pt x="28" y="25"/>
                  <a:pt x="28" y="25"/>
                  <a:pt x="28" y="25"/>
                </a:cubicBezTo>
                <a:cubicBezTo>
                  <a:pt x="28" y="25"/>
                  <a:pt x="28" y="25"/>
                  <a:pt x="28" y="25"/>
                </a:cubicBezTo>
                <a:cubicBezTo>
                  <a:pt x="28" y="25"/>
                  <a:pt x="28" y="25"/>
                  <a:pt x="28" y="25"/>
                </a:cubicBezTo>
                <a:cubicBezTo>
                  <a:pt x="28" y="25"/>
                  <a:pt x="28" y="25"/>
                  <a:pt x="28" y="25"/>
                </a:cubicBezTo>
                <a:cubicBezTo>
                  <a:pt x="28" y="25"/>
                  <a:pt x="28" y="25"/>
                  <a:pt x="28" y="25"/>
                </a:cubicBezTo>
                <a:cubicBezTo>
                  <a:pt x="28" y="25"/>
                  <a:pt x="28" y="25"/>
                  <a:pt x="28" y="25"/>
                </a:cubicBezTo>
                <a:cubicBezTo>
                  <a:pt x="28" y="25"/>
                  <a:pt x="28" y="25"/>
                  <a:pt x="28" y="25"/>
                </a:cubicBezTo>
                <a:cubicBezTo>
                  <a:pt x="28" y="25"/>
                  <a:pt x="28" y="25"/>
                  <a:pt x="28" y="25"/>
                </a:cubicBezTo>
                <a:cubicBezTo>
                  <a:pt x="28" y="25"/>
                  <a:pt x="28" y="25"/>
                  <a:pt x="28" y="24"/>
                </a:cubicBezTo>
                <a:cubicBezTo>
                  <a:pt x="28" y="24"/>
                  <a:pt x="28" y="24"/>
                  <a:pt x="28" y="24"/>
                </a:cubicBezTo>
                <a:cubicBezTo>
                  <a:pt x="28" y="24"/>
                  <a:pt x="28" y="24"/>
                  <a:pt x="28" y="24"/>
                </a:cubicBezTo>
                <a:cubicBezTo>
                  <a:pt x="28" y="24"/>
                  <a:pt x="28" y="24"/>
                  <a:pt x="28" y="24"/>
                </a:cubicBezTo>
                <a:cubicBezTo>
                  <a:pt x="27" y="24"/>
                  <a:pt x="27" y="24"/>
                  <a:pt x="27" y="24"/>
                </a:cubicBezTo>
                <a:cubicBezTo>
                  <a:pt x="27" y="24"/>
                  <a:pt x="27" y="24"/>
                  <a:pt x="27" y="24"/>
                </a:cubicBezTo>
                <a:cubicBezTo>
                  <a:pt x="27" y="24"/>
                  <a:pt x="27" y="24"/>
                  <a:pt x="27" y="24"/>
                </a:cubicBezTo>
                <a:cubicBezTo>
                  <a:pt x="27" y="24"/>
                  <a:pt x="28" y="24"/>
                  <a:pt x="28" y="24"/>
                </a:cubicBezTo>
                <a:cubicBezTo>
                  <a:pt x="28" y="24"/>
                  <a:pt x="28" y="24"/>
                  <a:pt x="28" y="24"/>
                </a:cubicBezTo>
                <a:cubicBezTo>
                  <a:pt x="28" y="24"/>
                  <a:pt x="28" y="24"/>
                  <a:pt x="28" y="24"/>
                </a:cubicBezTo>
                <a:cubicBezTo>
                  <a:pt x="28" y="24"/>
                  <a:pt x="28" y="24"/>
                  <a:pt x="28" y="24"/>
                </a:cubicBezTo>
                <a:cubicBezTo>
                  <a:pt x="28" y="24"/>
                  <a:pt x="28" y="24"/>
                  <a:pt x="28" y="24"/>
                </a:cubicBezTo>
                <a:cubicBezTo>
                  <a:pt x="28" y="24"/>
                  <a:pt x="28" y="24"/>
                  <a:pt x="28" y="24"/>
                </a:cubicBezTo>
                <a:cubicBezTo>
                  <a:pt x="28" y="24"/>
                  <a:pt x="28" y="24"/>
                  <a:pt x="28" y="24"/>
                </a:cubicBezTo>
                <a:cubicBezTo>
                  <a:pt x="28" y="24"/>
                  <a:pt x="28" y="24"/>
                  <a:pt x="28" y="24"/>
                </a:cubicBezTo>
                <a:cubicBezTo>
                  <a:pt x="28" y="24"/>
                  <a:pt x="28" y="24"/>
                  <a:pt x="28" y="24"/>
                </a:cubicBezTo>
                <a:cubicBezTo>
                  <a:pt x="28" y="24"/>
                  <a:pt x="28" y="24"/>
                  <a:pt x="28" y="24"/>
                </a:cubicBezTo>
                <a:cubicBezTo>
                  <a:pt x="28" y="24"/>
                  <a:pt x="28" y="24"/>
                  <a:pt x="28" y="24"/>
                </a:cubicBezTo>
                <a:cubicBezTo>
                  <a:pt x="28" y="24"/>
                  <a:pt x="28" y="24"/>
                  <a:pt x="28" y="24"/>
                </a:cubicBezTo>
                <a:cubicBezTo>
                  <a:pt x="28" y="24"/>
                  <a:pt x="28" y="24"/>
                  <a:pt x="28" y="24"/>
                </a:cubicBezTo>
                <a:cubicBezTo>
                  <a:pt x="28" y="24"/>
                  <a:pt x="28" y="24"/>
                  <a:pt x="28" y="24"/>
                </a:cubicBezTo>
                <a:cubicBezTo>
                  <a:pt x="28" y="24"/>
                  <a:pt x="28" y="24"/>
                  <a:pt x="28" y="24"/>
                </a:cubicBezTo>
                <a:cubicBezTo>
                  <a:pt x="28" y="24"/>
                  <a:pt x="28" y="24"/>
                  <a:pt x="28" y="24"/>
                </a:cubicBezTo>
                <a:cubicBezTo>
                  <a:pt x="28" y="24"/>
                  <a:pt x="28" y="24"/>
                  <a:pt x="28" y="24"/>
                </a:cubicBezTo>
                <a:cubicBezTo>
                  <a:pt x="28" y="24"/>
                  <a:pt x="28" y="24"/>
                  <a:pt x="28" y="24"/>
                </a:cubicBezTo>
                <a:cubicBezTo>
                  <a:pt x="28" y="24"/>
                  <a:pt x="28" y="24"/>
                  <a:pt x="28" y="24"/>
                </a:cubicBezTo>
                <a:cubicBezTo>
                  <a:pt x="28" y="24"/>
                  <a:pt x="28" y="24"/>
                  <a:pt x="28" y="24"/>
                </a:cubicBezTo>
                <a:cubicBezTo>
                  <a:pt x="28" y="24"/>
                  <a:pt x="28" y="24"/>
                  <a:pt x="28" y="24"/>
                </a:cubicBezTo>
                <a:cubicBezTo>
                  <a:pt x="28" y="24"/>
                  <a:pt x="28" y="24"/>
                  <a:pt x="28" y="24"/>
                </a:cubicBezTo>
                <a:cubicBezTo>
                  <a:pt x="28" y="24"/>
                  <a:pt x="28" y="24"/>
                  <a:pt x="28" y="24"/>
                </a:cubicBezTo>
                <a:cubicBezTo>
                  <a:pt x="28" y="24"/>
                  <a:pt x="28" y="24"/>
                  <a:pt x="28" y="24"/>
                </a:cubicBezTo>
                <a:cubicBezTo>
                  <a:pt x="28" y="24"/>
                  <a:pt x="28" y="24"/>
                  <a:pt x="28" y="24"/>
                </a:cubicBezTo>
                <a:cubicBezTo>
                  <a:pt x="28" y="24"/>
                  <a:pt x="28" y="24"/>
                  <a:pt x="28" y="24"/>
                </a:cubicBezTo>
                <a:cubicBezTo>
                  <a:pt x="28" y="24"/>
                  <a:pt x="28" y="24"/>
                  <a:pt x="28" y="24"/>
                </a:cubicBezTo>
                <a:cubicBezTo>
                  <a:pt x="27" y="24"/>
                  <a:pt x="27" y="24"/>
                  <a:pt x="27" y="24"/>
                </a:cubicBezTo>
                <a:cubicBezTo>
                  <a:pt x="27" y="24"/>
                  <a:pt x="27" y="24"/>
                  <a:pt x="27" y="24"/>
                </a:cubicBezTo>
                <a:cubicBezTo>
                  <a:pt x="27" y="24"/>
                  <a:pt x="27" y="24"/>
                  <a:pt x="27" y="24"/>
                </a:cubicBezTo>
                <a:cubicBezTo>
                  <a:pt x="27" y="24"/>
                  <a:pt x="27" y="23"/>
                  <a:pt x="27" y="23"/>
                </a:cubicBezTo>
                <a:cubicBezTo>
                  <a:pt x="27" y="23"/>
                  <a:pt x="27" y="23"/>
                  <a:pt x="27" y="23"/>
                </a:cubicBezTo>
                <a:cubicBezTo>
                  <a:pt x="27" y="23"/>
                  <a:pt x="27" y="23"/>
                  <a:pt x="27" y="23"/>
                </a:cubicBezTo>
                <a:cubicBezTo>
                  <a:pt x="27" y="23"/>
                  <a:pt x="27" y="23"/>
                  <a:pt x="27" y="23"/>
                </a:cubicBezTo>
                <a:cubicBezTo>
                  <a:pt x="27" y="23"/>
                  <a:pt x="28" y="23"/>
                  <a:pt x="28" y="23"/>
                </a:cubicBezTo>
                <a:cubicBezTo>
                  <a:pt x="28" y="23"/>
                  <a:pt x="27" y="23"/>
                  <a:pt x="27" y="23"/>
                </a:cubicBezTo>
                <a:cubicBezTo>
                  <a:pt x="27" y="23"/>
                  <a:pt x="27" y="23"/>
                  <a:pt x="27" y="23"/>
                </a:cubicBezTo>
                <a:cubicBezTo>
                  <a:pt x="27" y="23"/>
                  <a:pt x="27" y="23"/>
                  <a:pt x="27" y="23"/>
                </a:cubicBezTo>
                <a:cubicBezTo>
                  <a:pt x="27" y="23"/>
                  <a:pt x="27" y="23"/>
                  <a:pt x="27" y="23"/>
                </a:cubicBezTo>
                <a:cubicBezTo>
                  <a:pt x="27" y="23"/>
                  <a:pt x="27" y="23"/>
                  <a:pt x="27" y="23"/>
                </a:cubicBezTo>
                <a:cubicBezTo>
                  <a:pt x="27" y="23"/>
                  <a:pt x="27" y="23"/>
                  <a:pt x="27" y="23"/>
                </a:cubicBezTo>
                <a:cubicBezTo>
                  <a:pt x="27" y="23"/>
                  <a:pt x="27" y="23"/>
                  <a:pt x="27" y="23"/>
                </a:cubicBezTo>
                <a:cubicBezTo>
                  <a:pt x="27" y="23"/>
                  <a:pt x="27" y="23"/>
                  <a:pt x="28" y="23"/>
                </a:cubicBezTo>
                <a:cubicBezTo>
                  <a:pt x="28" y="23"/>
                  <a:pt x="28" y="23"/>
                  <a:pt x="28" y="23"/>
                </a:cubicBezTo>
                <a:cubicBezTo>
                  <a:pt x="28" y="23"/>
                  <a:pt x="28" y="23"/>
                  <a:pt x="28" y="23"/>
                </a:cubicBezTo>
                <a:cubicBezTo>
                  <a:pt x="28" y="23"/>
                  <a:pt x="28" y="23"/>
                  <a:pt x="28" y="23"/>
                </a:cubicBezTo>
                <a:cubicBezTo>
                  <a:pt x="28" y="23"/>
                  <a:pt x="28" y="23"/>
                  <a:pt x="28" y="23"/>
                </a:cubicBezTo>
                <a:cubicBezTo>
                  <a:pt x="28" y="23"/>
                  <a:pt x="28" y="23"/>
                  <a:pt x="28" y="23"/>
                </a:cubicBezTo>
                <a:cubicBezTo>
                  <a:pt x="28" y="23"/>
                  <a:pt x="28" y="23"/>
                  <a:pt x="28" y="23"/>
                </a:cubicBezTo>
                <a:cubicBezTo>
                  <a:pt x="28" y="23"/>
                  <a:pt x="28" y="23"/>
                  <a:pt x="28" y="23"/>
                </a:cubicBezTo>
                <a:cubicBezTo>
                  <a:pt x="28" y="23"/>
                  <a:pt x="28" y="23"/>
                  <a:pt x="28" y="23"/>
                </a:cubicBezTo>
                <a:cubicBezTo>
                  <a:pt x="28" y="23"/>
                  <a:pt x="28" y="23"/>
                  <a:pt x="28" y="23"/>
                </a:cubicBezTo>
                <a:cubicBezTo>
                  <a:pt x="28" y="23"/>
                  <a:pt x="28" y="23"/>
                  <a:pt x="28" y="23"/>
                </a:cubicBezTo>
                <a:cubicBezTo>
                  <a:pt x="28" y="23"/>
                  <a:pt x="28" y="23"/>
                  <a:pt x="28" y="23"/>
                </a:cubicBezTo>
                <a:cubicBezTo>
                  <a:pt x="28" y="23"/>
                  <a:pt x="28" y="23"/>
                  <a:pt x="28" y="23"/>
                </a:cubicBezTo>
                <a:cubicBezTo>
                  <a:pt x="28" y="23"/>
                  <a:pt x="28" y="22"/>
                  <a:pt x="28" y="22"/>
                </a:cubicBezTo>
                <a:cubicBezTo>
                  <a:pt x="28" y="22"/>
                  <a:pt x="28" y="22"/>
                  <a:pt x="28" y="22"/>
                </a:cubicBezTo>
                <a:cubicBezTo>
                  <a:pt x="28" y="22"/>
                  <a:pt x="28" y="22"/>
                  <a:pt x="28" y="22"/>
                </a:cubicBezTo>
                <a:cubicBezTo>
                  <a:pt x="28" y="22"/>
                  <a:pt x="28" y="22"/>
                  <a:pt x="28" y="22"/>
                </a:cubicBezTo>
                <a:cubicBezTo>
                  <a:pt x="28" y="22"/>
                  <a:pt x="28" y="22"/>
                  <a:pt x="28" y="22"/>
                </a:cubicBezTo>
                <a:cubicBezTo>
                  <a:pt x="28" y="22"/>
                  <a:pt x="28" y="22"/>
                  <a:pt x="27" y="22"/>
                </a:cubicBezTo>
                <a:cubicBezTo>
                  <a:pt x="27" y="22"/>
                  <a:pt x="27" y="22"/>
                  <a:pt x="27" y="22"/>
                </a:cubicBezTo>
                <a:cubicBezTo>
                  <a:pt x="27" y="22"/>
                  <a:pt x="27" y="22"/>
                  <a:pt x="27" y="22"/>
                </a:cubicBezTo>
                <a:cubicBezTo>
                  <a:pt x="27" y="22"/>
                  <a:pt x="27" y="22"/>
                  <a:pt x="27" y="22"/>
                </a:cubicBezTo>
                <a:cubicBezTo>
                  <a:pt x="28" y="22"/>
                  <a:pt x="28" y="22"/>
                  <a:pt x="28" y="22"/>
                </a:cubicBezTo>
                <a:cubicBezTo>
                  <a:pt x="28" y="22"/>
                  <a:pt x="28" y="22"/>
                  <a:pt x="28" y="22"/>
                </a:cubicBezTo>
                <a:cubicBezTo>
                  <a:pt x="28" y="22"/>
                  <a:pt x="28" y="22"/>
                  <a:pt x="28" y="22"/>
                </a:cubicBezTo>
                <a:cubicBezTo>
                  <a:pt x="28" y="22"/>
                  <a:pt x="28" y="22"/>
                  <a:pt x="28" y="22"/>
                </a:cubicBezTo>
                <a:cubicBezTo>
                  <a:pt x="28" y="22"/>
                  <a:pt x="28" y="22"/>
                  <a:pt x="28" y="22"/>
                </a:cubicBezTo>
                <a:cubicBezTo>
                  <a:pt x="28" y="22"/>
                  <a:pt x="27" y="22"/>
                  <a:pt x="27" y="22"/>
                </a:cubicBezTo>
                <a:cubicBezTo>
                  <a:pt x="27" y="22"/>
                  <a:pt x="28" y="22"/>
                  <a:pt x="27" y="22"/>
                </a:cubicBezTo>
                <a:cubicBezTo>
                  <a:pt x="27" y="22"/>
                  <a:pt x="27" y="22"/>
                  <a:pt x="27" y="22"/>
                </a:cubicBezTo>
                <a:cubicBezTo>
                  <a:pt x="27" y="22"/>
                  <a:pt x="27" y="22"/>
                  <a:pt x="27" y="21"/>
                </a:cubicBezTo>
                <a:cubicBezTo>
                  <a:pt x="27" y="21"/>
                  <a:pt x="27" y="21"/>
                  <a:pt x="27" y="21"/>
                </a:cubicBezTo>
                <a:cubicBezTo>
                  <a:pt x="28" y="21"/>
                  <a:pt x="27" y="21"/>
                  <a:pt x="27" y="21"/>
                </a:cubicBezTo>
                <a:cubicBezTo>
                  <a:pt x="27" y="21"/>
                  <a:pt x="27" y="21"/>
                  <a:pt x="27" y="21"/>
                </a:cubicBezTo>
                <a:cubicBezTo>
                  <a:pt x="28" y="21"/>
                  <a:pt x="27" y="21"/>
                  <a:pt x="27" y="21"/>
                </a:cubicBezTo>
                <a:cubicBezTo>
                  <a:pt x="27" y="21"/>
                  <a:pt x="27" y="21"/>
                  <a:pt x="27" y="21"/>
                </a:cubicBezTo>
                <a:cubicBezTo>
                  <a:pt x="27" y="21"/>
                  <a:pt x="27" y="21"/>
                  <a:pt x="27" y="21"/>
                </a:cubicBezTo>
                <a:cubicBezTo>
                  <a:pt x="27" y="21"/>
                  <a:pt x="27" y="21"/>
                  <a:pt x="27" y="21"/>
                </a:cubicBezTo>
                <a:cubicBezTo>
                  <a:pt x="27" y="21"/>
                  <a:pt x="27" y="21"/>
                  <a:pt x="27" y="21"/>
                </a:cubicBezTo>
                <a:cubicBezTo>
                  <a:pt x="27" y="21"/>
                  <a:pt x="27" y="21"/>
                  <a:pt x="27" y="21"/>
                </a:cubicBezTo>
                <a:cubicBezTo>
                  <a:pt x="27" y="21"/>
                  <a:pt x="27" y="21"/>
                  <a:pt x="27" y="21"/>
                </a:cubicBezTo>
                <a:cubicBezTo>
                  <a:pt x="27" y="21"/>
                  <a:pt x="27" y="21"/>
                  <a:pt x="27" y="21"/>
                </a:cubicBezTo>
                <a:cubicBezTo>
                  <a:pt x="27" y="21"/>
                  <a:pt x="27" y="21"/>
                  <a:pt x="27" y="21"/>
                </a:cubicBezTo>
                <a:cubicBezTo>
                  <a:pt x="27" y="21"/>
                  <a:pt x="27" y="21"/>
                  <a:pt x="27" y="21"/>
                </a:cubicBezTo>
                <a:cubicBezTo>
                  <a:pt x="27" y="21"/>
                  <a:pt x="27" y="21"/>
                  <a:pt x="27" y="21"/>
                </a:cubicBezTo>
                <a:cubicBezTo>
                  <a:pt x="27" y="21"/>
                  <a:pt x="27" y="21"/>
                  <a:pt x="27" y="21"/>
                </a:cubicBezTo>
                <a:cubicBezTo>
                  <a:pt x="27" y="21"/>
                  <a:pt x="27" y="21"/>
                  <a:pt x="27" y="21"/>
                </a:cubicBezTo>
                <a:cubicBezTo>
                  <a:pt x="27" y="21"/>
                  <a:pt x="27" y="21"/>
                  <a:pt x="27" y="21"/>
                </a:cubicBezTo>
                <a:cubicBezTo>
                  <a:pt x="27" y="21"/>
                  <a:pt x="27" y="21"/>
                  <a:pt x="27" y="21"/>
                </a:cubicBezTo>
                <a:cubicBezTo>
                  <a:pt x="26" y="21"/>
                  <a:pt x="26" y="21"/>
                  <a:pt x="26" y="21"/>
                </a:cubicBezTo>
                <a:cubicBezTo>
                  <a:pt x="26" y="21"/>
                  <a:pt x="26" y="21"/>
                  <a:pt x="26" y="21"/>
                </a:cubicBezTo>
                <a:cubicBezTo>
                  <a:pt x="26" y="21"/>
                  <a:pt x="26" y="21"/>
                  <a:pt x="26" y="21"/>
                </a:cubicBezTo>
                <a:cubicBezTo>
                  <a:pt x="26" y="21"/>
                  <a:pt x="26" y="21"/>
                  <a:pt x="26" y="21"/>
                </a:cubicBezTo>
                <a:cubicBezTo>
                  <a:pt x="26" y="21"/>
                  <a:pt x="26" y="21"/>
                  <a:pt x="26" y="21"/>
                </a:cubicBezTo>
                <a:cubicBezTo>
                  <a:pt x="26" y="21"/>
                  <a:pt x="26" y="21"/>
                  <a:pt x="26" y="21"/>
                </a:cubicBezTo>
                <a:cubicBezTo>
                  <a:pt x="26" y="21"/>
                  <a:pt x="26" y="21"/>
                  <a:pt x="26" y="21"/>
                </a:cubicBezTo>
                <a:cubicBezTo>
                  <a:pt x="26" y="21"/>
                  <a:pt x="26" y="21"/>
                  <a:pt x="26" y="21"/>
                </a:cubicBezTo>
                <a:cubicBezTo>
                  <a:pt x="26" y="21"/>
                  <a:pt x="26" y="21"/>
                  <a:pt x="26" y="21"/>
                </a:cubicBezTo>
                <a:cubicBezTo>
                  <a:pt x="26" y="21"/>
                  <a:pt x="26" y="21"/>
                  <a:pt x="26" y="21"/>
                </a:cubicBezTo>
                <a:cubicBezTo>
                  <a:pt x="26" y="21"/>
                  <a:pt x="26" y="21"/>
                  <a:pt x="26" y="21"/>
                </a:cubicBezTo>
                <a:cubicBezTo>
                  <a:pt x="26" y="21"/>
                  <a:pt x="26" y="21"/>
                  <a:pt x="26" y="21"/>
                </a:cubicBezTo>
                <a:cubicBezTo>
                  <a:pt x="26" y="21"/>
                  <a:pt x="26" y="21"/>
                  <a:pt x="26" y="21"/>
                </a:cubicBezTo>
                <a:cubicBezTo>
                  <a:pt x="26" y="21"/>
                  <a:pt x="26" y="21"/>
                  <a:pt x="26" y="21"/>
                </a:cubicBezTo>
                <a:cubicBezTo>
                  <a:pt x="26" y="21"/>
                  <a:pt x="26" y="21"/>
                  <a:pt x="26" y="21"/>
                </a:cubicBezTo>
                <a:cubicBezTo>
                  <a:pt x="26" y="21"/>
                  <a:pt x="26" y="21"/>
                  <a:pt x="26" y="21"/>
                </a:cubicBezTo>
                <a:cubicBezTo>
                  <a:pt x="26" y="21"/>
                  <a:pt x="26" y="21"/>
                  <a:pt x="26" y="21"/>
                </a:cubicBezTo>
                <a:cubicBezTo>
                  <a:pt x="26" y="21"/>
                  <a:pt x="26" y="21"/>
                  <a:pt x="26" y="21"/>
                </a:cubicBezTo>
                <a:cubicBezTo>
                  <a:pt x="26" y="21"/>
                  <a:pt x="26" y="20"/>
                  <a:pt x="26" y="20"/>
                </a:cubicBezTo>
                <a:cubicBezTo>
                  <a:pt x="26" y="20"/>
                  <a:pt x="26" y="20"/>
                  <a:pt x="26" y="20"/>
                </a:cubicBezTo>
                <a:cubicBezTo>
                  <a:pt x="26" y="20"/>
                  <a:pt x="26" y="20"/>
                  <a:pt x="26" y="20"/>
                </a:cubicBezTo>
                <a:cubicBezTo>
                  <a:pt x="26" y="20"/>
                  <a:pt x="26" y="20"/>
                  <a:pt x="26" y="20"/>
                </a:cubicBezTo>
                <a:cubicBezTo>
                  <a:pt x="26" y="20"/>
                  <a:pt x="26" y="20"/>
                  <a:pt x="26" y="20"/>
                </a:cubicBezTo>
                <a:cubicBezTo>
                  <a:pt x="26" y="20"/>
                  <a:pt x="26" y="20"/>
                  <a:pt x="26" y="20"/>
                </a:cubicBezTo>
                <a:cubicBezTo>
                  <a:pt x="26" y="20"/>
                  <a:pt x="26" y="20"/>
                  <a:pt x="26" y="20"/>
                </a:cubicBezTo>
                <a:cubicBezTo>
                  <a:pt x="26" y="20"/>
                  <a:pt x="26" y="20"/>
                  <a:pt x="26" y="20"/>
                </a:cubicBezTo>
                <a:cubicBezTo>
                  <a:pt x="26" y="20"/>
                  <a:pt x="26" y="20"/>
                  <a:pt x="26" y="20"/>
                </a:cubicBezTo>
                <a:cubicBezTo>
                  <a:pt x="26" y="20"/>
                  <a:pt x="26" y="20"/>
                  <a:pt x="26" y="20"/>
                </a:cubicBezTo>
                <a:cubicBezTo>
                  <a:pt x="26" y="20"/>
                  <a:pt x="26" y="20"/>
                  <a:pt x="26" y="20"/>
                </a:cubicBezTo>
                <a:cubicBezTo>
                  <a:pt x="26" y="20"/>
                  <a:pt x="26" y="20"/>
                  <a:pt x="26" y="20"/>
                </a:cubicBezTo>
                <a:cubicBezTo>
                  <a:pt x="26" y="20"/>
                  <a:pt x="26" y="20"/>
                  <a:pt x="26" y="20"/>
                </a:cubicBezTo>
                <a:cubicBezTo>
                  <a:pt x="26" y="20"/>
                  <a:pt x="26" y="20"/>
                  <a:pt x="26" y="20"/>
                </a:cubicBezTo>
                <a:cubicBezTo>
                  <a:pt x="26" y="20"/>
                  <a:pt x="26" y="20"/>
                  <a:pt x="26" y="20"/>
                </a:cubicBezTo>
                <a:cubicBezTo>
                  <a:pt x="26" y="20"/>
                  <a:pt x="26" y="20"/>
                  <a:pt x="26" y="20"/>
                </a:cubicBezTo>
                <a:cubicBezTo>
                  <a:pt x="26" y="20"/>
                  <a:pt x="26" y="20"/>
                  <a:pt x="26" y="20"/>
                </a:cubicBezTo>
                <a:cubicBezTo>
                  <a:pt x="26" y="20"/>
                  <a:pt x="26" y="20"/>
                  <a:pt x="26" y="20"/>
                </a:cubicBezTo>
                <a:cubicBezTo>
                  <a:pt x="26" y="20"/>
                  <a:pt x="26" y="20"/>
                  <a:pt x="26" y="20"/>
                </a:cubicBezTo>
                <a:cubicBezTo>
                  <a:pt x="26" y="20"/>
                  <a:pt x="26" y="20"/>
                  <a:pt x="26" y="20"/>
                </a:cubicBezTo>
                <a:cubicBezTo>
                  <a:pt x="26" y="20"/>
                  <a:pt x="26" y="20"/>
                  <a:pt x="26" y="20"/>
                </a:cubicBezTo>
                <a:cubicBezTo>
                  <a:pt x="26" y="20"/>
                  <a:pt x="26" y="20"/>
                  <a:pt x="26" y="20"/>
                </a:cubicBezTo>
                <a:cubicBezTo>
                  <a:pt x="26" y="20"/>
                  <a:pt x="26" y="20"/>
                  <a:pt x="26" y="20"/>
                </a:cubicBezTo>
                <a:cubicBezTo>
                  <a:pt x="26" y="20"/>
                  <a:pt x="26" y="20"/>
                  <a:pt x="26" y="20"/>
                </a:cubicBezTo>
                <a:cubicBezTo>
                  <a:pt x="26" y="20"/>
                  <a:pt x="26" y="20"/>
                  <a:pt x="26" y="20"/>
                </a:cubicBezTo>
                <a:cubicBezTo>
                  <a:pt x="26" y="20"/>
                  <a:pt x="26" y="20"/>
                  <a:pt x="26" y="20"/>
                </a:cubicBezTo>
                <a:cubicBezTo>
                  <a:pt x="26" y="20"/>
                  <a:pt x="26" y="20"/>
                  <a:pt x="26" y="20"/>
                </a:cubicBezTo>
                <a:cubicBezTo>
                  <a:pt x="26" y="20"/>
                  <a:pt x="26" y="20"/>
                  <a:pt x="26" y="20"/>
                </a:cubicBezTo>
                <a:cubicBezTo>
                  <a:pt x="26" y="20"/>
                  <a:pt x="26" y="20"/>
                  <a:pt x="26" y="20"/>
                </a:cubicBezTo>
                <a:cubicBezTo>
                  <a:pt x="26" y="20"/>
                  <a:pt x="26" y="20"/>
                  <a:pt x="26" y="20"/>
                </a:cubicBezTo>
                <a:cubicBezTo>
                  <a:pt x="26" y="20"/>
                  <a:pt x="26" y="20"/>
                  <a:pt x="26" y="20"/>
                </a:cubicBezTo>
                <a:cubicBezTo>
                  <a:pt x="26" y="20"/>
                  <a:pt x="27" y="20"/>
                  <a:pt x="27" y="20"/>
                </a:cubicBezTo>
                <a:cubicBezTo>
                  <a:pt x="27" y="20"/>
                  <a:pt x="27" y="20"/>
                  <a:pt x="27" y="20"/>
                </a:cubicBezTo>
                <a:cubicBezTo>
                  <a:pt x="27" y="20"/>
                  <a:pt x="27" y="20"/>
                  <a:pt x="27" y="20"/>
                </a:cubicBezTo>
                <a:cubicBezTo>
                  <a:pt x="27" y="20"/>
                  <a:pt x="27" y="20"/>
                  <a:pt x="27" y="20"/>
                </a:cubicBezTo>
                <a:cubicBezTo>
                  <a:pt x="27" y="20"/>
                  <a:pt x="27" y="20"/>
                  <a:pt x="27" y="20"/>
                </a:cubicBezTo>
                <a:cubicBezTo>
                  <a:pt x="26" y="20"/>
                  <a:pt x="26" y="20"/>
                  <a:pt x="26" y="20"/>
                </a:cubicBezTo>
                <a:cubicBezTo>
                  <a:pt x="26" y="20"/>
                  <a:pt x="26" y="20"/>
                  <a:pt x="26" y="20"/>
                </a:cubicBezTo>
                <a:cubicBezTo>
                  <a:pt x="26" y="20"/>
                  <a:pt x="26" y="20"/>
                  <a:pt x="26" y="20"/>
                </a:cubicBezTo>
                <a:cubicBezTo>
                  <a:pt x="26" y="20"/>
                  <a:pt x="26" y="20"/>
                  <a:pt x="26" y="20"/>
                </a:cubicBezTo>
                <a:cubicBezTo>
                  <a:pt x="26" y="20"/>
                  <a:pt x="26" y="20"/>
                  <a:pt x="26" y="20"/>
                </a:cubicBezTo>
                <a:cubicBezTo>
                  <a:pt x="26" y="20"/>
                  <a:pt x="26" y="20"/>
                  <a:pt x="26" y="20"/>
                </a:cubicBezTo>
                <a:cubicBezTo>
                  <a:pt x="26" y="20"/>
                  <a:pt x="26" y="20"/>
                  <a:pt x="26" y="20"/>
                </a:cubicBezTo>
                <a:cubicBezTo>
                  <a:pt x="26" y="20"/>
                  <a:pt x="26" y="20"/>
                  <a:pt x="26" y="20"/>
                </a:cubicBezTo>
                <a:cubicBezTo>
                  <a:pt x="26" y="20"/>
                  <a:pt x="26" y="20"/>
                  <a:pt x="26" y="20"/>
                </a:cubicBezTo>
                <a:cubicBezTo>
                  <a:pt x="26" y="20"/>
                  <a:pt x="26" y="20"/>
                  <a:pt x="26" y="20"/>
                </a:cubicBezTo>
                <a:cubicBezTo>
                  <a:pt x="26" y="20"/>
                  <a:pt x="26" y="20"/>
                  <a:pt x="26" y="20"/>
                </a:cubicBezTo>
                <a:cubicBezTo>
                  <a:pt x="26" y="20"/>
                  <a:pt x="26" y="20"/>
                  <a:pt x="26" y="20"/>
                </a:cubicBezTo>
                <a:cubicBezTo>
                  <a:pt x="26" y="20"/>
                  <a:pt x="26" y="20"/>
                  <a:pt x="26" y="20"/>
                </a:cubicBezTo>
                <a:cubicBezTo>
                  <a:pt x="26" y="20"/>
                  <a:pt x="26" y="19"/>
                  <a:pt x="26" y="19"/>
                </a:cubicBezTo>
                <a:cubicBezTo>
                  <a:pt x="26" y="19"/>
                  <a:pt x="26" y="19"/>
                  <a:pt x="26" y="19"/>
                </a:cubicBezTo>
                <a:cubicBezTo>
                  <a:pt x="26" y="19"/>
                  <a:pt x="26" y="19"/>
                  <a:pt x="26" y="19"/>
                </a:cubicBezTo>
                <a:cubicBezTo>
                  <a:pt x="26" y="19"/>
                  <a:pt x="26" y="19"/>
                  <a:pt x="26" y="19"/>
                </a:cubicBezTo>
                <a:cubicBezTo>
                  <a:pt x="26" y="19"/>
                  <a:pt x="26" y="19"/>
                  <a:pt x="26" y="19"/>
                </a:cubicBezTo>
                <a:cubicBezTo>
                  <a:pt x="26" y="19"/>
                  <a:pt x="26" y="19"/>
                  <a:pt x="26" y="19"/>
                </a:cubicBezTo>
                <a:cubicBezTo>
                  <a:pt x="26" y="19"/>
                  <a:pt x="26" y="19"/>
                  <a:pt x="26" y="19"/>
                </a:cubicBezTo>
                <a:cubicBezTo>
                  <a:pt x="26" y="19"/>
                  <a:pt x="26" y="19"/>
                  <a:pt x="26" y="19"/>
                </a:cubicBezTo>
                <a:cubicBezTo>
                  <a:pt x="26" y="19"/>
                  <a:pt x="26" y="19"/>
                  <a:pt x="26" y="19"/>
                </a:cubicBezTo>
                <a:cubicBezTo>
                  <a:pt x="26" y="19"/>
                  <a:pt x="26" y="19"/>
                  <a:pt x="26" y="19"/>
                </a:cubicBezTo>
                <a:cubicBezTo>
                  <a:pt x="26" y="19"/>
                  <a:pt x="26" y="19"/>
                  <a:pt x="26" y="19"/>
                </a:cubicBezTo>
                <a:cubicBezTo>
                  <a:pt x="26" y="19"/>
                  <a:pt x="26" y="19"/>
                  <a:pt x="26" y="19"/>
                </a:cubicBezTo>
                <a:cubicBezTo>
                  <a:pt x="26" y="19"/>
                  <a:pt x="26" y="19"/>
                  <a:pt x="26" y="19"/>
                </a:cubicBezTo>
                <a:cubicBezTo>
                  <a:pt x="26" y="19"/>
                  <a:pt x="26" y="19"/>
                  <a:pt x="26" y="19"/>
                </a:cubicBezTo>
                <a:cubicBezTo>
                  <a:pt x="26" y="19"/>
                  <a:pt x="26" y="19"/>
                  <a:pt x="26" y="19"/>
                </a:cubicBezTo>
                <a:cubicBezTo>
                  <a:pt x="26" y="19"/>
                  <a:pt x="26" y="19"/>
                  <a:pt x="26" y="19"/>
                </a:cubicBezTo>
                <a:cubicBezTo>
                  <a:pt x="26" y="19"/>
                  <a:pt x="26" y="19"/>
                  <a:pt x="26" y="19"/>
                </a:cubicBezTo>
                <a:cubicBezTo>
                  <a:pt x="26" y="19"/>
                  <a:pt x="26" y="19"/>
                  <a:pt x="26" y="19"/>
                </a:cubicBezTo>
                <a:cubicBezTo>
                  <a:pt x="26" y="19"/>
                  <a:pt x="26" y="19"/>
                  <a:pt x="26" y="19"/>
                </a:cubicBezTo>
                <a:cubicBezTo>
                  <a:pt x="26" y="19"/>
                  <a:pt x="26" y="19"/>
                  <a:pt x="26" y="19"/>
                </a:cubicBezTo>
                <a:cubicBezTo>
                  <a:pt x="26" y="19"/>
                  <a:pt x="26" y="19"/>
                  <a:pt x="26" y="19"/>
                </a:cubicBezTo>
                <a:cubicBezTo>
                  <a:pt x="26" y="19"/>
                  <a:pt x="27" y="19"/>
                  <a:pt x="27" y="19"/>
                </a:cubicBezTo>
                <a:cubicBezTo>
                  <a:pt x="27" y="19"/>
                  <a:pt x="27" y="19"/>
                  <a:pt x="27" y="19"/>
                </a:cubicBezTo>
                <a:cubicBezTo>
                  <a:pt x="27" y="19"/>
                  <a:pt x="27" y="19"/>
                  <a:pt x="27" y="19"/>
                </a:cubicBezTo>
                <a:cubicBezTo>
                  <a:pt x="27" y="19"/>
                  <a:pt x="27" y="19"/>
                  <a:pt x="27" y="19"/>
                </a:cubicBezTo>
                <a:cubicBezTo>
                  <a:pt x="27" y="19"/>
                  <a:pt x="27" y="19"/>
                  <a:pt x="27" y="19"/>
                </a:cubicBezTo>
                <a:cubicBezTo>
                  <a:pt x="27" y="19"/>
                  <a:pt x="27" y="19"/>
                  <a:pt x="27" y="19"/>
                </a:cubicBezTo>
                <a:cubicBezTo>
                  <a:pt x="27" y="19"/>
                  <a:pt x="27" y="19"/>
                  <a:pt x="27" y="19"/>
                </a:cubicBezTo>
                <a:cubicBezTo>
                  <a:pt x="27" y="19"/>
                  <a:pt x="27" y="19"/>
                  <a:pt x="27" y="19"/>
                </a:cubicBezTo>
                <a:cubicBezTo>
                  <a:pt x="27" y="19"/>
                  <a:pt x="27" y="19"/>
                  <a:pt x="27" y="19"/>
                </a:cubicBezTo>
                <a:cubicBezTo>
                  <a:pt x="27" y="19"/>
                  <a:pt x="27" y="19"/>
                  <a:pt x="27" y="19"/>
                </a:cubicBezTo>
                <a:cubicBezTo>
                  <a:pt x="27" y="19"/>
                  <a:pt x="27" y="19"/>
                  <a:pt x="27" y="19"/>
                </a:cubicBezTo>
                <a:cubicBezTo>
                  <a:pt x="27" y="19"/>
                  <a:pt x="27" y="18"/>
                  <a:pt x="27" y="18"/>
                </a:cubicBezTo>
                <a:cubicBezTo>
                  <a:pt x="27" y="18"/>
                  <a:pt x="27" y="18"/>
                  <a:pt x="27" y="18"/>
                </a:cubicBezTo>
                <a:cubicBezTo>
                  <a:pt x="27" y="18"/>
                  <a:pt x="27" y="18"/>
                  <a:pt x="27" y="18"/>
                </a:cubicBezTo>
                <a:cubicBezTo>
                  <a:pt x="28" y="18"/>
                  <a:pt x="28" y="18"/>
                  <a:pt x="28" y="18"/>
                </a:cubicBezTo>
                <a:cubicBezTo>
                  <a:pt x="28" y="18"/>
                  <a:pt x="28" y="18"/>
                  <a:pt x="28" y="18"/>
                </a:cubicBezTo>
                <a:cubicBezTo>
                  <a:pt x="28" y="18"/>
                  <a:pt x="28" y="18"/>
                  <a:pt x="28" y="18"/>
                </a:cubicBezTo>
                <a:cubicBezTo>
                  <a:pt x="28" y="18"/>
                  <a:pt x="28" y="18"/>
                  <a:pt x="28" y="18"/>
                </a:cubicBezTo>
                <a:cubicBezTo>
                  <a:pt x="27" y="18"/>
                  <a:pt x="27" y="18"/>
                  <a:pt x="28" y="18"/>
                </a:cubicBezTo>
                <a:cubicBezTo>
                  <a:pt x="28" y="18"/>
                  <a:pt x="28" y="18"/>
                  <a:pt x="28" y="18"/>
                </a:cubicBezTo>
                <a:cubicBezTo>
                  <a:pt x="28" y="18"/>
                  <a:pt x="28" y="18"/>
                  <a:pt x="28" y="18"/>
                </a:cubicBezTo>
                <a:cubicBezTo>
                  <a:pt x="28" y="18"/>
                  <a:pt x="28" y="18"/>
                  <a:pt x="28" y="18"/>
                </a:cubicBezTo>
                <a:cubicBezTo>
                  <a:pt x="28" y="18"/>
                  <a:pt x="28" y="18"/>
                  <a:pt x="28" y="18"/>
                </a:cubicBezTo>
                <a:cubicBezTo>
                  <a:pt x="28" y="18"/>
                  <a:pt x="28" y="18"/>
                  <a:pt x="28" y="18"/>
                </a:cubicBezTo>
                <a:cubicBezTo>
                  <a:pt x="28" y="18"/>
                  <a:pt x="28" y="18"/>
                  <a:pt x="28" y="18"/>
                </a:cubicBezTo>
                <a:cubicBezTo>
                  <a:pt x="28" y="18"/>
                  <a:pt x="28" y="18"/>
                  <a:pt x="28" y="18"/>
                </a:cubicBezTo>
                <a:cubicBezTo>
                  <a:pt x="28" y="18"/>
                  <a:pt x="28" y="18"/>
                  <a:pt x="28" y="18"/>
                </a:cubicBezTo>
                <a:cubicBezTo>
                  <a:pt x="28" y="18"/>
                  <a:pt x="28" y="18"/>
                  <a:pt x="28" y="18"/>
                </a:cubicBezTo>
                <a:cubicBezTo>
                  <a:pt x="28" y="18"/>
                  <a:pt x="28" y="18"/>
                  <a:pt x="28" y="18"/>
                </a:cubicBezTo>
                <a:cubicBezTo>
                  <a:pt x="28" y="18"/>
                  <a:pt x="28" y="18"/>
                  <a:pt x="28" y="18"/>
                </a:cubicBezTo>
                <a:cubicBezTo>
                  <a:pt x="28" y="18"/>
                  <a:pt x="28" y="18"/>
                  <a:pt x="28" y="18"/>
                </a:cubicBezTo>
                <a:cubicBezTo>
                  <a:pt x="28" y="18"/>
                  <a:pt x="28" y="18"/>
                  <a:pt x="28" y="18"/>
                </a:cubicBezTo>
                <a:cubicBezTo>
                  <a:pt x="28" y="18"/>
                  <a:pt x="27" y="18"/>
                  <a:pt x="27" y="18"/>
                </a:cubicBezTo>
                <a:cubicBezTo>
                  <a:pt x="27" y="18"/>
                  <a:pt x="27" y="18"/>
                  <a:pt x="27" y="18"/>
                </a:cubicBezTo>
                <a:cubicBezTo>
                  <a:pt x="27" y="18"/>
                  <a:pt x="27" y="18"/>
                  <a:pt x="27" y="18"/>
                </a:cubicBezTo>
                <a:cubicBezTo>
                  <a:pt x="27" y="18"/>
                  <a:pt x="27" y="18"/>
                  <a:pt x="27" y="18"/>
                </a:cubicBezTo>
                <a:cubicBezTo>
                  <a:pt x="27" y="18"/>
                  <a:pt x="27" y="18"/>
                  <a:pt x="27" y="18"/>
                </a:cubicBezTo>
                <a:cubicBezTo>
                  <a:pt x="27" y="18"/>
                  <a:pt x="27" y="18"/>
                  <a:pt x="27" y="18"/>
                </a:cubicBezTo>
                <a:cubicBezTo>
                  <a:pt x="27" y="18"/>
                  <a:pt x="27" y="18"/>
                  <a:pt x="27" y="18"/>
                </a:cubicBezTo>
                <a:cubicBezTo>
                  <a:pt x="27" y="18"/>
                  <a:pt x="27" y="18"/>
                  <a:pt x="27" y="18"/>
                </a:cubicBezTo>
                <a:cubicBezTo>
                  <a:pt x="27" y="18"/>
                  <a:pt x="27" y="18"/>
                  <a:pt x="27" y="18"/>
                </a:cubicBezTo>
                <a:cubicBezTo>
                  <a:pt x="27" y="18"/>
                  <a:pt x="28" y="18"/>
                  <a:pt x="28" y="18"/>
                </a:cubicBezTo>
                <a:cubicBezTo>
                  <a:pt x="28" y="18"/>
                  <a:pt x="28" y="18"/>
                  <a:pt x="28" y="18"/>
                </a:cubicBezTo>
                <a:cubicBezTo>
                  <a:pt x="28" y="18"/>
                  <a:pt x="28" y="18"/>
                  <a:pt x="28" y="18"/>
                </a:cubicBezTo>
                <a:cubicBezTo>
                  <a:pt x="28" y="18"/>
                  <a:pt x="28" y="18"/>
                  <a:pt x="28" y="18"/>
                </a:cubicBezTo>
                <a:cubicBezTo>
                  <a:pt x="28" y="18"/>
                  <a:pt x="28" y="17"/>
                  <a:pt x="28" y="17"/>
                </a:cubicBezTo>
                <a:cubicBezTo>
                  <a:pt x="28" y="17"/>
                  <a:pt x="28" y="17"/>
                  <a:pt x="28" y="17"/>
                </a:cubicBezTo>
                <a:cubicBezTo>
                  <a:pt x="28" y="17"/>
                  <a:pt x="28" y="17"/>
                  <a:pt x="28" y="17"/>
                </a:cubicBezTo>
                <a:cubicBezTo>
                  <a:pt x="28" y="17"/>
                  <a:pt x="28" y="17"/>
                  <a:pt x="28" y="17"/>
                </a:cubicBezTo>
                <a:cubicBezTo>
                  <a:pt x="28" y="18"/>
                  <a:pt x="28" y="18"/>
                  <a:pt x="28" y="18"/>
                </a:cubicBezTo>
                <a:cubicBezTo>
                  <a:pt x="28" y="18"/>
                  <a:pt x="28" y="18"/>
                  <a:pt x="28" y="18"/>
                </a:cubicBezTo>
                <a:cubicBezTo>
                  <a:pt x="28" y="18"/>
                  <a:pt x="28" y="18"/>
                  <a:pt x="28" y="18"/>
                </a:cubicBezTo>
                <a:cubicBezTo>
                  <a:pt x="28" y="18"/>
                  <a:pt x="28" y="18"/>
                  <a:pt x="28" y="18"/>
                </a:cubicBezTo>
                <a:cubicBezTo>
                  <a:pt x="28" y="18"/>
                  <a:pt x="28" y="17"/>
                  <a:pt x="28" y="17"/>
                </a:cubicBezTo>
                <a:cubicBezTo>
                  <a:pt x="28" y="17"/>
                  <a:pt x="28" y="17"/>
                  <a:pt x="28" y="17"/>
                </a:cubicBezTo>
                <a:cubicBezTo>
                  <a:pt x="28" y="17"/>
                  <a:pt x="28" y="18"/>
                  <a:pt x="28" y="18"/>
                </a:cubicBezTo>
                <a:cubicBezTo>
                  <a:pt x="28" y="18"/>
                  <a:pt x="28" y="17"/>
                  <a:pt x="28" y="17"/>
                </a:cubicBezTo>
                <a:cubicBezTo>
                  <a:pt x="28" y="17"/>
                  <a:pt x="28" y="17"/>
                  <a:pt x="28" y="17"/>
                </a:cubicBezTo>
                <a:cubicBezTo>
                  <a:pt x="28" y="17"/>
                  <a:pt x="29" y="17"/>
                  <a:pt x="28" y="17"/>
                </a:cubicBezTo>
                <a:cubicBezTo>
                  <a:pt x="28" y="17"/>
                  <a:pt x="28" y="17"/>
                  <a:pt x="28" y="17"/>
                </a:cubicBezTo>
                <a:cubicBezTo>
                  <a:pt x="28" y="17"/>
                  <a:pt x="29" y="17"/>
                  <a:pt x="29" y="17"/>
                </a:cubicBezTo>
                <a:cubicBezTo>
                  <a:pt x="29" y="17"/>
                  <a:pt x="29" y="17"/>
                  <a:pt x="29" y="17"/>
                </a:cubicBezTo>
                <a:cubicBezTo>
                  <a:pt x="29" y="17"/>
                  <a:pt x="29" y="17"/>
                  <a:pt x="29" y="17"/>
                </a:cubicBezTo>
                <a:cubicBezTo>
                  <a:pt x="29" y="17"/>
                  <a:pt x="29" y="17"/>
                  <a:pt x="29" y="17"/>
                </a:cubicBezTo>
                <a:cubicBezTo>
                  <a:pt x="29" y="17"/>
                  <a:pt x="29" y="17"/>
                  <a:pt x="29" y="17"/>
                </a:cubicBezTo>
                <a:cubicBezTo>
                  <a:pt x="29" y="17"/>
                  <a:pt x="29" y="17"/>
                  <a:pt x="29" y="17"/>
                </a:cubicBezTo>
                <a:cubicBezTo>
                  <a:pt x="29" y="17"/>
                  <a:pt x="29" y="17"/>
                  <a:pt x="29" y="17"/>
                </a:cubicBezTo>
                <a:cubicBezTo>
                  <a:pt x="29" y="17"/>
                  <a:pt x="29" y="17"/>
                  <a:pt x="29" y="17"/>
                </a:cubicBezTo>
                <a:cubicBezTo>
                  <a:pt x="29" y="17"/>
                  <a:pt x="29" y="17"/>
                  <a:pt x="29" y="17"/>
                </a:cubicBezTo>
                <a:cubicBezTo>
                  <a:pt x="29" y="17"/>
                  <a:pt x="29" y="17"/>
                  <a:pt x="29" y="17"/>
                </a:cubicBezTo>
                <a:cubicBezTo>
                  <a:pt x="29" y="17"/>
                  <a:pt x="29" y="17"/>
                  <a:pt x="29" y="17"/>
                </a:cubicBezTo>
                <a:cubicBezTo>
                  <a:pt x="29" y="17"/>
                  <a:pt x="29" y="17"/>
                  <a:pt x="29" y="17"/>
                </a:cubicBezTo>
                <a:cubicBezTo>
                  <a:pt x="29" y="17"/>
                  <a:pt x="29" y="17"/>
                  <a:pt x="29" y="17"/>
                </a:cubicBezTo>
                <a:cubicBezTo>
                  <a:pt x="29" y="17"/>
                  <a:pt x="29" y="17"/>
                  <a:pt x="29" y="17"/>
                </a:cubicBezTo>
                <a:cubicBezTo>
                  <a:pt x="29" y="17"/>
                  <a:pt x="29" y="17"/>
                  <a:pt x="29" y="17"/>
                </a:cubicBezTo>
                <a:cubicBezTo>
                  <a:pt x="29" y="17"/>
                  <a:pt x="29" y="17"/>
                  <a:pt x="29" y="17"/>
                </a:cubicBezTo>
                <a:cubicBezTo>
                  <a:pt x="29" y="17"/>
                  <a:pt x="29" y="17"/>
                  <a:pt x="29" y="17"/>
                </a:cubicBezTo>
                <a:cubicBezTo>
                  <a:pt x="29" y="17"/>
                  <a:pt x="29" y="17"/>
                  <a:pt x="29" y="17"/>
                </a:cubicBezTo>
                <a:cubicBezTo>
                  <a:pt x="29" y="17"/>
                  <a:pt x="29" y="17"/>
                  <a:pt x="29" y="17"/>
                </a:cubicBezTo>
                <a:cubicBezTo>
                  <a:pt x="29" y="17"/>
                  <a:pt x="29" y="17"/>
                  <a:pt x="29" y="17"/>
                </a:cubicBezTo>
                <a:cubicBezTo>
                  <a:pt x="29" y="17"/>
                  <a:pt x="29" y="17"/>
                  <a:pt x="29" y="17"/>
                </a:cubicBezTo>
                <a:cubicBezTo>
                  <a:pt x="29" y="17"/>
                  <a:pt x="29" y="17"/>
                  <a:pt x="29" y="17"/>
                </a:cubicBezTo>
                <a:cubicBezTo>
                  <a:pt x="30" y="17"/>
                  <a:pt x="29" y="17"/>
                  <a:pt x="29" y="17"/>
                </a:cubicBezTo>
                <a:cubicBezTo>
                  <a:pt x="29" y="17"/>
                  <a:pt x="30" y="17"/>
                  <a:pt x="30" y="17"/>
                </a:cubicBezTo>
                <a:cubicBezTo>
                  <a:pt x="30" y="17"/>
                  <a:pt x="30" y="17"/>
                  <a:pt x="30" y="17"/>
                </a:cubicBezTo>
                <a:cubicBezTo>
                  <a:pt x="30" y="17"/>
                  <a:pt x="30" y="17"/>
                  <a:pt x="30" y="17"/>
                </a:cubicBezTo>
                <a:cubicBezTo>
                  <a:pt x="30" y="17"/>
                  <a:pt x="30" y="17"/>
                  <a:pt x="30" y="17"/>
                </a:cubicBezTo>
                <a:cubicBezTo>
                  <a:pt x="30" y="17"/>
                  <a:pt x="30" y="17"/>
                  <a:pt x="30" y="17"/>
                </a:cubicBezTo>
                <a:cubicBezTo>
                  <a:pt x="30" y="17"/>
                  <a:pt x="30" y="17"/>
                  <a:pt x="30" y="17"/>
                </a:cubicBezTo>
                <a:cubicBezTo>
                  <a:pt x="30" y="17"/>
                  <a:pt x="30" y="17"/>
                  <a:pt x="30" y="17"/>
                </a:cubicBezTo>
                <a:cubicBezTo>
                  <a:pt x="30" y="17"/>
                  <a:pt x="30" y="17"/>
                  <a:pt x="30" y="17"/>
                </a:cubicBezTo>
                <a:cubicBezTo>
                  <a:pt x="30" y="17"/>
                  <a:pt x="30" y="17"/>
                  <a:pt x="30" y="17"/>
                </a:cubicBezTo>
                <a:cubicBezTo>
                  <a:pt x="30" y="17"/>
                  <a:pt x="30" y="17"/>
                  <a:pt x="30" y="17"/>
                </a:cubicBezTo>
                <a:cubicBezTo>
                  <a:pt x="30" y="17"/>
                  <a:pt x="30" y="17"/>
                  <a:pt x="30" y="17"/>
                </a:cubicBezTo>
                <a:cubicBezTo>
                  <a:pt x="30" y="17"/>
                  <a:pt x="30" y="17"/>
                  <a:pt x="30" y="17"/>
                </a:cubicBezTo>
                <a:cubicBezTo>
                  <a:pt x="30" y="17"/>
                  <a:pt x="30" y="17"/>
                  <a:pt x="30" y="17"/>
                </a:cubicBezTo>
                <a:cubicBezTo>
                  <a:pt x="30" y="17"/>
                  <a:pt x="30" y="17"/>
                  <a:pt x="30" y="17"/>
                </a:cubicBezTo>
                <a:cubicBezTo>
                  <a:pt x="30" y="17"/>
                  <a:pt x="30" y="18"/>
                  <a:pt x="30" y="18"/>
                </a:cubicBezTo>
                <a:cubicBezTo>
                  <a:pt x="30" y="18"/>
                  <a:pt x="30" y="17"/>
                  <a:pt x="30" y="17"/>
                </a:cubicBezTo>
                <a:cubicBezTo>
                  <a:pt x="30" y="17"/>
                  <a:pt x="30" y="17"/>
                  <a:pt x="30" y="17"/>
                </a:cubicBezTo>
                <a:cubicBezTo>
                  <a:pt x="30" y="17"/>
                  <a:pt x="30" y="17"/>
                  <a:pt x="30" y="17"/>
                </a:cubicBezTo>
                <a:cubicBezTo>
                  <a:pt x="30" y="17"/>
                  <a:pt x="30" y="17"/>
                  <a:pt x="30" y="17"/>
                </a:cubicBezTo>
                <a:cubicBezTo>
                  <a:pt x="30" y="17"/>
                  <a:pt x="30" y="17"/>
                  <a:pt x="30" y="17"/>
                </a:cubicBezTo>
                <a:cubicBezTo>
                  <a:pt x="30" y="17"/>
                  <a:pt x="30" y="17"/>
                  <a:pt x="30" y="17"/>
                </a:cubicBezTo>
                <a:cubicBezTo>
                  <a:pt x="30" y="17"/>
                  <a:pt x="30" y="17"/>
                  <a:pt x="30" y="17"/>
                </a:cubicBezTo>
                <a:cubicBezTo>
                  <a:pt x="30" y="17"/>
                  <a:pt x="30" y="17"/>
                  <a:pt x="30" y="17"/>
                </a:cubicBezTo>
                <a:cubicBezTo>
                  <a:pt x="30" y="17"/>
                  <a:pt x="30" y="17"/>
                  <a:pt x="30" y="17"/>
                </a:cubicBezTo>
                <a:cubicBezTo>
                  <a:pt x="30" y="17"/>
                  <a:pt x="30" y="17"/>
                  <a:pt x="30" y="17"/>
                </a:cubicBezTo>
                <a:cubicBezTo>
                  <a:pt x="30" y="17"/>
                  <a:pt x="30" y="17"/>
                  <a:pt x="30" y="17"/>
                </a:cubicBezTo>
                <a:cubicBezTo>
                  <a:pt x="30" y="17"/>
                  <a:pt x="30" y="17"/>
                  <a:pt x="30" y="17"/>
                </a:cubicBezTo>
                <a:cubicBezTo>
                  <a:pt x="30" y="17"/>
                  <a:pt x="30" y="17"/>
                  <a:pt x="30" y="17"/>
                </a:cubicBezTo>
                <a:cubicBezTo>
                  <a:pt x="30" y="17"/>
                  <a:pt x="30" y="17"/>
                  <a:pt x="30" y="17"/>
                </a:cubicBezTo>
                <a:cubicBezTo>
                  <a:pt x="30" y="17"/>
                  <a:pt x="30" y="17"/>
                  <a:pt x="30" y="17"/>
                </a:cubicBezTo>
                <a:cubicBezTo>
                  <a:pt x="30" y="17"/>
                  <a:pt x="30" y="17"/>
                  <a:pt x="30" y="17"/>
                </a:cubicBezTo>
                <a:cubicBezTo>
                  <a:pt x="30" y="17"/>
                  <a:pt x="30" y="17"/>
                  <a:pt x="30" y="17"/>
                </a:cubicBezTo>
                <a:cubicBezTo>
                  <a:pt x="30" y="17"/>
                  <a:pt x="30" y="17"/>
                  <a:pt x="30" y="17"/>
                </a:cubicBezTo>
                <a:cubicBezTo>
                  <a:pt x="30" y="17"/>
                  <a:pt x="30" y="17"/>
                  <a:pt x="30" y="17"/>
                </a:cubicBezTo>
                <a:cubicBezTo>
                  <a:pt x="30" y="17"/>
                  <a:pt x="30" y="17"/>
                  <a:pt x="30" y="17"/>
                </a:cubicBezTo>
                <a:cubicBezTo>
                  <a:pt x="30" y="17"/>
                  <a:pt x="30" y="17"/>
                  <a:pt x="30" y="17"/>
                </a:cubicBezTo>
                <a:cubicBezTo>
                  <a:pt x="30" y="17"/>
                  <a:pt x="30" y="17"/>
                  <a:pt x="31" y="17"/>
                </a:cubicBezTo>
                <a:cubicBezTo>
                  <a:pt x="31" y="17"/>
                  <a:pt x="31" y="17"/>
                  <a:pt x="31" y="17"/>
                </a:cubicBezTo>
                <a:cubicBezTo>
                  <a:pt x="31" y="17"/>
                  <a:pt x="31" y="17"/>
                  <a:pt x="31" y="17"/>
                </a:cubicBezTo>
                <a:cubicBezTo>
                  <a:pt x="31" y="17"/>
                  <a:pt x="31" y="17"/>
                  <a:pt x="31" y="17"/>
                </a:cubicBezTo>
                <a:cubicBezTo>
                  <a:pt x="31" y="17"/>
                  <a:pt x="31" y="17"/>
                  <a:pt x="31" y="17"/>
                </a:cubicBezTo>
                <a:cubicBezTo>
                  <a:pt x="31" y="17"/>
                  <a:pt x="31" y="17"/>
                  <a:pt x="31" y="17"/>
                </a:cubicBezTo>
                <a:cubicBezTo>
                  <a:pt x="31" y="17"/>
                  <a:pt x="31" y="17"/>
                  <a:pt x="31" y="17"/>
                </a:cubicBezTo>
                <a:cubicBezTo>
                  <a:pt x="31" y="17"/>
                  <a:pt x="31" y="17"/>
                  <a:pt x="31" y="17"/>
                </a:cubicBezTo>
                <a:cubicBezTo>
                  <a:pt x="31" y="17"/>
                  <a:pt x="31" y="18"/>
                  <a:pt x="31" y="18"/>
                </a:cubicBezTo>
                <a:cubicBezTo>
                  <a:pt x="31" y="18"/>
                  <a:pt x="31" y="18"/>
                  <a:pt x="31" y="18"/>
                </a:cubicBezTo>
                <a:cubicBezTo>
                  <a:pt x="31" y="18"/>
                  <a:pt x="31" y="18"/>
                  <a:pt x="31" y="18"/>
                </a:cubicBezTo>
                <a:cubicBezTo>
                  <a:pt x="31" y="18"/>
                  <a:pt x="31" y="18"/>
                  <a:pt x="31" y="18"/>
                </a:cubicBezTo>
                <a:cubicBezTo>
                  <a:pt x="31" y="18"/>
                  <a:pt x="31" y="18"/>
                  <a:pt x="31" y="18"/>
                </a:cubicBezTo>
                <a:cubicBezTo>
                  <a:pt x="31" y="18"/>
                  <a:pt x="31" y="18"/>
                  <a:pt x="31" y="18"/>
                </a:cubicBezTo>
                <a:cubicBezTo>
                  <a:pt x="31" y="18"/>
                  <a:pt x="31" y="18"/>
                  <a:pt x="31" y="17"/>
                </a:cubicBezTo>
                <a:cubicBezTo>
                  <a:pt x="31" y="17"/>
                  <a:pt x="31" y="17"/>
                  <a:pt x="31" y="17"/>
                </a:cubicBezTo>
                <a:cubicBezTo>
                  <a:pt x="31" y="17"/>
                  <a:pt x="31" y="17"/>
                  <a:pt x="31" y="17"/>
                </a:cubicBezTo>
                <a:cubicBezTo>
                  <a:pt x="31" y="17"/>
                  <a:pt x="31" y="17"/>
                  <a:pt x="31" y="17"/>
                </a:cubicBezTo>
                <a:cubicBezTo>
                  <a:pt x="31" y="17"/>
                  <a:pt x="31" y="17"/>
                  <a:pt x="31" y="17"/>
                </a:cubicBezTo>
                <a:cubicBezTo>
                  <a:pt x="31" y="17"/>
                  <a:pt x="31" y="17"/>
                  <a:pt x="31" y="17"/>
                </a:cubicBezTo>
                <a:cubicBezTo>
                  <a:pt x="31" y="17"/>
                  <a:pt x="31" y="17"/>
                  <a:pt x="31" y="17"/>
                </a:cubicBezTo>
                <a:cubicBezTo>
                  <a:pt x="31" y="17"/>
                  <a:pt x="31" y="17"/>
                  <a:pt x="31" y="17"/>
                </a:cubicBezTo>
                <a:cubicBezTo>
                  <a:pt x="31" y="17"/>
                  <a:pt x="31" y="17"/>
                  <a:pt x="31" y="17"/>
                </a:cubicBezTo>
                <a:cubicBezTo>
                  <a:pt x="31" y="17"/>
                  <a:pt x="31" y="17"/>
                  <a:pt x="31" y="17"/>
                </a:cubicBezTo>
                <a:cubicBezTo>
                  <a:pt x="31" y="17"/>
                  <a:pt x="31" y="17"/>
                  <a:pt x="31" y="17"/>
                </a:cubicBezTo>
                <a:cubicBezTo>
                  <a:pt x="31" y="17"/>
                  <a:pt x="31" y="17"/>
                  <a:pt x="31" y="17"/>
                </a:cubicBezTo>
                <a:cubicBezTo>
                  <a:pt x="31" y="17"/>
                  <a:pt x="31" y="17"/>
                  <a:pt x="31" y="17"/>
                </a:cubicBezTo>
                <a:cubicBezTo>
                  <a:pt x="31" y="17"/>
                  <a:pt x="31" y="17"/>
                  <a:pt x="31" y="17"/>
                </a:cubicBezTo>
                <a:cubicBezTo>
                  <a:pt x="31" y="17"/>
                  <a:pt x="31" y="17"/>
                  <a:pt x="31" y="17"/>
                </a:cubicBezTo>
                <a:cubicBezTo>
                  <a:pt x="31" y="17"/>
                  <a:pt x="31" y="17"/>
                  <a:pt x="31" y="17"/>
                </a:cubicBezTo>
                <a:cubicBezTo>
                  <a:pt x="31" y="17"/>
                  <a:pt x="31" y="17"/>
                  <a:pt x="31" y="17"/>
                </a:cubicBezTo>
                <a:cubicBezTo>
                  <a:pt x="31" y="17"/>
                  <a:pt x="31" y="17"/>
                  <a:pt x="31" y="17"/>
                </a:cubicBezTo>
                <a:cubicBezTo>
                  <a:pt x="31" y="17"/>
                  <a:pt x="31" y="17"/>
                  <a:pt x="31" y="17"/>
                </a:cubicBezTo>
                <a:cubicBezTo>
                  <a:pt x="31" y="17"/>
                  <a:pt x="31" y="17"/>
                  <a:pt x="31" y="17"/>
                </a:cubicBezTo>
                <a:cubicBezTo>
                  <a:pt x="31" y="17"/>
                  <a:pt x="31" y="17"/>
                  <a:pt x="31" y="17"/>
                </a:cubicBezTo>
                <a:cubicBezTo>
                  <a:pt x="31" y="17"/>
                  <a:pt x="31" y="17"/>
                  <a:pt x="31" y="17"/>
                </a:cubicBezTo>
                <a:cubicBezTo>
                  <a:pt x="31" y="17"/>
                  <a:pt x="31" y="17"/>
                  <a:pt x="31" y="17"/>
                </a:cubicBezTo>
                <a:cubicBezTo>
                  <a:pt x="31" y="17"/>
                  <a:pt x="31" y="17"/>
                  <a:pt x="32" y="17"/>
                </a:cubicBezTo>
                <a:cubicBezTo>
                  <a:pt x="32" y="17"/>
                  <a:pt x="32" y="17"/>
                  <a:pt x="32" y="17"/>
                </a:cubicBezTo>
                <a:cubicBezTo>
                  <a:pt x="32" y="17"/>
                  <a:pt x="32" y="17"/>
                  <a:pt x="32" y="17"/>
                </a:cubicBezTo>
                <a:cubicBezTo>
                  <a:pt x="32" y="17"/>
                  <a:pt x="32" y="17"/>
                  <a:pt x="32" y="17"/>
                </a:cubicBezTo>
                <a:cubicBezTo>
                  <a:pt x="32" y="17"/>
                  <a:pt x="32" y="17"/>
                  <a:pt x="32" y="17"/>
                </a:cubicBezTo>
                <a:cubicBezTo>
                  <a:pt x="32" y="17"/>
                  <a:pt x="32" y="17"/>
                  <a:pt x="32" y="17"/>
                </a:cubicBezTo>
                <a:cubicBezTo>
                  <a:pt x="32" y="17"/>
                  <a:pt x="32" y="17"/>
                  <a:pt x="32" y="17"/>
                </a:cubicBezTo>
                <a:cubicBezTo>
                  <a:pt x="32" y="17"/>
                  <a:pt x="32" y="17"/>
                  <a:pt x="32" y="17"/>
                </a:cubicBezTo>
                <a:cubicBezTo>
                  <a:pt x="32" y="17"/>
                  <a:pt x="32" y="17"/>
                  <a:pt x="32" y="17"/>
                </a:cubicBezTo>
                <a:cubicBezTo>
                  <a:pt x="32" y="17"/>
                  <a:pt x="32" y="17"/>
                  <a:pt x="32" y="17"/>
                </a:cubicBezTo>
                <a:cubicBezTo>
                  <a:pt x="32" y="17"/>
                  <a:pt x="32" y="17"/>
                  <a:pt x="32" y="17"/>
                </a:cubicBezTo>
                <a:cubicBezTo>
                  <a:pt x="32" y="17"/>
                  <a:pt x="32" y="17"/>
                  <a:pt x="32" y="17"/>
                </a:cubicBezTo>
                <a:cubicBezTo>
                  <a:pt x="32" y="17"/>
                  <a:pt x="32" y="17"/>
                  <a:pt x="32" y="17"/>
                </a:cubicBezTo>
                <a:cubicBezTo>
                  <a:pt x="32" y="17"/>
                  <a:pt x="32" y="17"/>
                  <a:pt x="32" y="17"/>
                </a:cubicBezTo>
                <a:cubicBezTo>
                  <a:pt x="32" y="17"/>
                  <a:pt x="32" y="17"/>
                  <a:pt x="32" y="17"/>
                </a:cubicBezTo>
                <a:cubicBezTo>
                  <a:pt x="32" y="17"/>
                  <a:pt x="32" y="16"/>
                  <a:pt x="31" y="17"/>
                </a:cubicBezTo>
                <a:cubicBezTo>
                  <a:pt x="31" y="17"/>
                  <a:pt x="31" y="17"/>
                  <a:pt x="31" y="17"/>
                </a:cubicBezTo>
                <a:cubicBezTo>
                  <a:pt x="31" y="17"/>
                  <a:pt x="31" y="17"/>
                  <a:pt x="31" y="17"/>
                </a:cubicBezTo>
                <a:cubicBezTo>
                  <a:pt x="31" y="16"/>
                  <a:pt x="31" y="16"/>
                  <a:pt x="31" y="16"/>
                </a:cubicBezTo>
                <a:cubicBezTo>
                  <a:pt x="31" y="16"/>
                  <a:pt x="31" y="16"/>
                  <a:pt x="31" y="16"/>
                </a:cubicBezTo>
                <a:cubicBezTo>
                  <a:pt x="31" y="16"/>
                  <a:pt x="31" y="16"/>
                  <a:pt x="31" y="16"/>
                </a:cubicBezTo>
                <a:cubicBezTo>
                  <a:pt x="31" y="16"/>
                  <a:pt x="31" y="16"/>
                  <a:pt x="31" y="16"/>
                </a:cubicBezTo>
                <a:cubicBezTo>
                  <a:pt x="31" y="16"/>
                  <a:pt x="31" y="16"/>
                  <a:pt x="31" y="16"/>
                </a:cubicBezTo>
                <a:cubicBezTo>
                  <a:pt x="31" y="16"/>
                  <a:pt x="32" y="16"/>
                  <a:pt x="32" y="16"/>
                </a:cubicBezTo>
                <a:cubicBezTo>
                  <a:pt x="32" y="16"/>
                  <a:pt x="32" y="16"/>
                  <a:pt x="32" y="16"/>
                </a:cubicBezTo>
                <a:cubicBezTo>
                  <a:pt x="32" y="16"/>
                  <a:pt x="32" y="16"/>
                  <a:pt x="32" y="16"/>
                </a:cubicBezTo>
                <a:cubicBezTo>
                  <a:pt x="32" y="16"/>
                  <a:pt x="32" y="16"/>
                  <a:pt x="32" y="16"/>
                </a:cubicBezTo>
                <a:cubicBezTo>
                  <a:pt x="32" y="16"/>
                  <a:pt x="32" y="16"/>
                  <a:pt x="32" y="16"/>
                </a:cubicBezTo>
                <a:cubicBezTo>
                  <a:pt x="32" y="16"/>
                  <a:pt x="32" y="16"/>
                  <a:pt x="32" y="16"/>
                </a:cubicBezTo>
                <a:cubicBezTo>
                  <a:pt x="32" y="16"/>
                  <a:pt x="32" y="16"/>
                  <a:pt x="32" y="16"/>
                </a:cubicBezTo>
                <a:cubicBezTo>
                  <a:pt x="32" y="16"/>
                  <a:pt x="32" y="16"/>
                  <a:pt x="32" y="16"/>
                </a:cubicBezTo>
                <a:cubicBezTo>
                  <a:pt x="32" y="16"/>
                  <a:pt x="32" y="16"/>
                  <a:pt x="32" y="16"/>
                </a:cubicBezTo>
                <a:cubicBezTo>
                  <a:pt x="32" y="16"/>
                  <a:pt x="32" y="17"/>
                  <a:pt x="32" y="17"/>
                </a:cubicBezTo>
                <a:cubicBezTo>
                  <a:pt x="32" y="17"/>
                  <a:pt x="32" y="17"/>
                  <a:pt x="32" y="17"/>
                </a:cubicBezTo>
                <a:cubicBezTo>
                  <a:pt x="32" y="17"/>
                  <a:pt x="32" y="17"/>
                  <a:pt x="32" y="17"/>
                </a:cubicBezTo>
                <a:cubicBezTo>
                  <a:pt x="32" y="17"/>
                  <a:pt x="32" y="17"/>
                  <a:pt x="32" y="16"/>
                </a:cubicBezTo>
                <a:cubicBezTo>
                  <a:pt x="32" y="16"/>
                  <a:pt x="32" y="16"/>
                  <a:pt x="32" y="16"/>
                </a:cubicBezTo>
                <a:cubicBezTo>
                  <a:pt x="32" y="16"/>
                  <a:pt x="32" y="16"/>
                  <a:pt x="32" y="16"/>
                </a:cubicBezTo>
                <a:cubicBezTo>
                  <a:pt x="32" y="16"/>
                  <a:pt x="32" y="16"/>
                  <a:pt x="32" y="16"/>
                </a:cubicBezTo>
                <a:cubicBezTo>
                  <a:pt x="32" y="16"/>
                  <a:pt x="32" y="16"/>
                  <a:pt x="32" y="16"/>
                </a:cubicBezTo>
                <a:cubicBezTo>
                  <a:pt x="32" y="16"/>
                  <a:pt x="32" y="16"/>
                  <a:pt x="32" y="16"/>
                </a:cubicBezTo>
                <a:cubicBezTo>
                  <a:pt x="32" y="16"/>
                  <a:pt x="32" y="16"/>
                  <a:pt x="32" y="16"/>
                </a:cubicBezTo>
                <a:cubicBezTo>
                  <a:pt x="32" y="16"/>
                  <a:pt x="32" y="16"/>
                  <a:pt x="32" y="16"/>
                </a:cubicBezTo>
                <a:cubicBezTo>
                  <a:pt x="32" y="16"/>
                  <a:pt x="32" y="16"/>
                  <a:pt x="32" y="16"/>
                </a:cubicBezTo>
                <a:cubicBezTo>
                  <a:pt x="32" y="16"/>
                  <a:pt x="32" y="16"/>
                  <a:pt x="32" y="16"/>
                </a:cubicBezTo>
                <a:cubicBezTo>
                  <a:pt x="32" y="16"/>
                  <a:pt x="32" y="16"/>
                  <a:pt x="32" y="16"/>
                </a:cubicBezTo>
                <a:cubicBezTo>
                  <a:pt x="32" y="16"/>
                  <a:pt x="32" y="16"/>
                  <a:pt x="32" y="16"/>
                </a:cubicBezTo>
                <a:cubicBezTo>
                  <a:pt x="32" y="16"/>
                  <a:pt x="32" y="16"/>
                  <a:pt x="32" y="16"/>
                </a:cubicBezTo>
                <a:cubicBezTo>
                  <a:pt x="32" y="16"/>
                  <a:pt x="32" y="16"/>
                  <a:pt x="32" y="16"/>
                </a:cubicBezTo>
                <a:cubicBezTo>
                  <a:pt x="32" y="16"/>
                  <a:pt x="32" y="16"/>
                  <a:pt x="32" y="16"/>
                </a:cubicBezTo>
                <a:cubicBezTo>
                  <a:pt x="32" y="16"/>
                  <a:pt x="32" y="16"/>
                  <a:pt x="32" y="16"/>
                </a:cubicBezTo>
                <a:cubicBezTo>
                  <a:pt x="32" y="16"/>
                  <a:pt x="32" y="16"/>
                  <a:pt x="32" y="16"/>
                </a:cubicBezTo>
                <a:cubicBezTo>
                  <a:pt x="32" y="16"/>
                  <a:pt x="32" y="16"/>
                  <a:pt x="32" y="16"/>
                </a:cubicBezTo>
                <a:cubicBezTo>
                  <a:pt x="32" y="16"/>
                  <a:pt x="32" y="16"/>
                  <a:pt x="32" y="16"/>
                </a:cubicBezTo>
                <a:cubicBezTo>
                  <a:pt x="32" y="16"/>
                  <a:pt x="32" y="16"/>
                  <a:pt x="32" y="16"/>
                </a:cubicBezTo>
                <a:cubicBezTo>
                  <a:pt x="32" y="16"/>
                  <a:pt x="33" y="16"/>
                  <a:pt x="33" y="16"/>
                </a:cubicBezTo>
                <a:cubicBezTo>
                  <a:pt x="33" y="16"/>
                  <a:pt x="33" y="16"/>
                  <a:pt x="33" y="16"/>
                </a:cubicBezTo>
                <a:cubicBezTo>
                  <a:pt x="33" y="16"/>
                  <a:pt x="33" y="16"/>
                  <a:pt x="33" y="16"/>
                </a:cubicBezTo>
                <a:cubicBezTo>
                  <a:pt x="33" y="16"/>
                  <a:pt x="33" y="16"/>
                  <a:pt x="33" y="16"/>
                </a:cubicBezTo>
                <a:cubicBezTo>
                  <a:pt x="33" y="16"/>
                  <a:pt x="33" y="16"/>
                  <a:pt x="33" y="16"/>
                </a:cubicBezTo>
                <a:cubicBezTo>
                  <a:pt x="33" y="16"/>
                  <a:pt x="33" y="16"/>
                  <a:pt x="33" y="16"/>
                </a:cubicBezTo>
                <a:cubicBezTo>
                  <a:pt x="33" y="16"/>
                  <a:pt x="33" y="16"/>
                  <a:pt x="33" y="16"/>
                </a:cubicBezTo>
                <a:cubicBezTo>
                  <a:pt x="33" y="16"/>
                  <a:pt x="33" y="16"/>
                  <a:pt x="33" y="16"/>
                </a:cubicBezTo>
                <a:cubicBezTo>
                  <a:pt x="33" y="16"/>
                  <a:pt x="33" y="16"/>
                  <a:pt x="33" y="16"/>
                </a:cubicBezTo>
                <a:cubicBezTo>
                  <a:pt x="33" y="16"/>
                  <a:pt x="33" y="16"/>
                  <a:pt x="33" y="16"/>
                </a:cubicBezTo>
                <a:cubicBezTo>
                  <a:pt x="33" y="16"/>
                  <a:pt x="33" y="16"/>
                  <a:pt x="33" y="16"/>
                </a:cubicBezTo>
                <a:cubicBezTo>
                  <a:pt x="33" y="16"/>
                  <a:pt x="33" y="16"/>
                  <a:pt x="33" y="16"/>
                </a:cubicBezTo>
                <a:cubicBezTo>
                  <a:pt x="33" y="16"/>
                  <a:pt x="33" y="16"/>
                  <a:pt x="33" y="16"/>
                </a:cubicBezTo>
                <a:cubicBezTo>
                  <a:pt x="34" y="16"/>
                  <a:pt x="34" y="16"/>
                  <a:pt x="34" y="16"/>
                </a:cubicBezTo>
                <a:cubicBezTo>
                  <a:pt x="34" y="16"/>
                  <a:pt x="34" y="16"/>
                  <a:pt x="34" y="16"/>
                </a:cubicBezTo>
                <a:cubicBezTo>
                  <a:pt x="34" y="16"/>
                  <a:pt x="34" y="16"/>
                  <a:pt x="34" y="16"/>
                </a:cubicBezTo>
                <a:cubicBezTo>
                  <a:pt x="34" y="16"/>
                  <a:pt x="34" y="16"/>
                  <a:pt x="34" y="16"/>
                </a:cubicBezTo>
                <a:cubicBezTo>
                  <a:pt x="34" y="16"/>
                  <a:pt x="34" y="16"/>
                  <a:pt x="34" y="16"/>
                </a:cubicBezTo>
                <a:cubicBezTo>
                  <a:pt x="34" y="16"/>
                  <a:pt x="34" y="16"/>
                  <a:pt x="34" y="16"/>
                </a:cubicBezTo>
                <a:cubicBezTo>
                  <a:pt x="34" y="16"/>
                  <a:pt x="34" y="16"/>
                  <a:pt x="34" y="16"/>
                </a:cubicBezTo>
                <a:cubicBezTo>
                  <a:pt x="34" y="16"/>
                  <a:pt x="34" y="16"/>
                  <a:pt x="34" y="16"/>
                </a:cubicBezTo>
                <a:cubicBezTo>
                  <a:pt x="34" y="16"/>
                  <a:pt x="34" y="16"/>
                  <a:pt x="34" y="16"/>
                </a:cubicBezTo>
                <a:cubicBezTo>
                  <a:pt x="34" y="16"/>
                  <a:pt x="34" y="16"/>
                  <a:pt x="33" y="16"/>
                </a:cubicBezTo>
                <a:cubicBezTo>
                  <a:pt x="33" y="16"/>
                  <a:pt x="33" y="16"/>
                  <a:pt x="33" y="16"/>
                </a:cubicBezTo>
                <a:cubicBezTo>
                  <a:pt x="33" y="16"/>
                  <a:pt x="33" y="16"/>
                  <a:pt x="33" y="16"/>
                </a:cubicBezTo>
                <a:cubicBezTo>
                  <a:pt x="33" y="16"/>
                  <a:pt x="33" y="16"/>
                  <a:pt x="33" y="16"/>
                </a:cubicBezTo>
                <a:cubicBezTo>
                  <a:pt x="33" y="16"/>
                  <a:pt x="33" y="16"/>
                  <a:pt x="33" y="16"/>
                </a:cubicBezTo>
                <a:cubicBezTo>
                  <a:pt x="33" y="16"/>
                  <a:pt x="33" y="16"/>
                  <a:pt x="33" y="16"/>
                </a:cubicBezTo>
                <a:cubicBezTo>
                  <a:pt x="33" y="16"/>
                  <a:pt x="33" y="16"/>
                  <a:pt x="33" y="16"/>
                </a:cubicBezTo>
                <a:cubicBezTo>
                  <a:pt x="33" y="16"/>
                  <a:pt x="33" y="16"/>
                  <a:pt x="33" y="16"/>
                </a:cubicBezTo>
                <a:cubicBezTo>
                  <a:pt x="33" y="16"/>
                  <a:pt x="33" y="16"/>
                  <a:pt x="33" y="16"/>
                </a:cubicBezTo>
                <a:cubicBezTo>
                  <a:pt x="33" y="16"/>
                  <a:pt x="33" y="16"/>
                  <a:pt x="33" y="16"/>
                </a:cubicBezTo>
                <a:cubicBezTo>
                  <a:pt x="33" y="16"/>
                  <a:pt x="33" y="16"/>
                  <a:pt x="33" y="16"/>
                </a:cubicBezTo>
                <a:cubicBezTo>
                  <a:pt x="33" y="16"/>
                  <a:pt x="33" y="16"/>
                  <a:pt x="33" y="16"/>
                </a:cubicBezTo>
                <a:cubicBezTo>
                  <a:pt x="33" y="16"/>
                  <a:pt x="33" y="16"/>
                  <a:pt x="33" y="16"/>
                </a:cubicBezTo>
                <a:cubicBezTo>
                  <a:pt x="33" y="16"/>
                  <a:pt x="33" y="16"/>
                  <a:pt x="33" y="16"/>
                </a:cubicBezTo>
                <a:cubicBezTo>
                  <a:pt x="33" y="16"/>
                  <a:pt x="33" y="16"/>
                  <a:pt x="33" y="16"/>
                </a:cubicBezTo>
                <a:cubicBezTo>
                  <a:pt x="33" y="16"/>
                  <a:pt x="33" y="17"/>
                  <a:pt x="33" y="17"/>
                </a:cubicBezTo>
                <a:cubicBezTo>
                  <a:pt x="32" y="17"/>
                  <a:pt x="32" y="17"/>
                  <a:pt x="32" y="17"/>
                </a:cubicBezTo>
                <a:cubicBezTo>
                  <a:pt x="32" y="17"/>
                  <a:pt x="32" y="17"/>
                  <a:pt x="32" y="17"/>
                </a:cubicBezTo>
                <a:cubicBezTo>
                  <a:pt x="32" y="17"/>
                  <a:pt x="32" y="17"/>
                  <a:pt x="32" y="17"/>
                </a:cubicBezTo>
                <a:cubicBezTo>
                  <a:pt x="32" y="17"/>
                  <a:pt x="32" y="17"/>
                  <a:pt x="32" y="17"/>
                </a:cubicBezTo>
                <a:cubicBezTo>
                  <a:pt x="32" y="17"/>
                  <a:pt x="32" y="17"/>
                  <a:pt x="33" y="17"/>
                </a:cubicBezTo>
                <a:cubicBezTo>
                  <a:pt x="33" y="17"/>
                  <a:pt x="33" y="17"/>
                  <a:pt x="33" y="17"/>
                </a:cubicBezTo>
                <a:cubicBezTo>
                  <a:pt x="33" y="17"/>
                  <a:pt x="33" y="17"/>
                  <a:pt x="33" y="17"/>
                </a:cubicBezTo>
                <a:cubicBezTo>
                  <a:pt x="33" y="17"/>
                  <a:pt x="33" y="17"/>
                  <a:pt x="33" y="17"/>
                </a:cubicBezTo>
                <a:cubicBezTo>
                  <a:pt x="33" y="17"/>
                  <a:pt x="33" y="17"/>
                  <a:pt x="33" y="17"/>
                </a:cubicBezTo>
                <a:cubicBezTo>
                  <a:pt x="33" y="17"/>
                  <a:pt x="33" y="17"/>
                  <a:pt x="33" y="17"/>
                </a:cubicBezTo>
                <a:cubicBezTo>
                  <a:pt x="33" y="17"/>
                  <a:pt x="33" y="17"/>
                  <a:pt x="33" y="17"/>
                </a:cubicBezTo>
                <a:cubicBezTo>
                  <a:pt x="33" y="17"/>
                  <a:pt x="33" y="17"/>
                  <a:pt x="33" y="17"/>
                </a:cubicBezTo>
                <a:cubicBezTo>
                  <a:pt x="33" y="17"/>
                  <a:pt x="33" y="17"/>
                  <a:pt x="33" y="17"/>
                </a:cubicBezTo>
                <a:cubicBezTo>
                  <a:pt x="33" y="17"/>
                  <a:pt x="33" y="17"/>
                  <a:pt x="33" y="17"/>
                </a:cubicBezTo>
                <a:cubicBezTo>
                  <a:pt x="33" y="17"/>
                  <a:pt x="33" y="17"/>
                  <a:pt x="33" y="17"/>
                </a:cubicBezTo>
                <a:cubicBezTo>
                  <a:pt x="33" y="17"/>
                  <a:pt x="33" y="16"/>
                  <a:pt x="33" y="16"/>
                </a:cubicBezTo>
                <a:cubicBezTo>
                  <a:pt x="33" y="16"/>
                  <a:pt x="33" y="16"/>
                  <a:pt x="33" y="17"/>
                </a:cubicBezTo>
                <a:cubicBezTo>
                  <a:pt x="33" y="17"/>
                  <a:pt x="34" y="17"/>
                  <a:pt x="34" y="17"/>
                </a:cubicBezTo>
                <a:cubicBezTo>
                  <a:pt x="34" y="17"/>
                  <a:pt x="34" y="17"/>
                  <a:pt x="34" y="17"/>
                </a:cubicBezTo>
                <a:cubicBezTo>
                  <a:pt x="34" y="17"/>
                  <a:pt x="34" y="17"/>
                  <a:pt x="34" y="17"/>
                </a:cubicBezTo>
                <a:cubicBezTo>
                  <a:pt x="34" y="17"/>
                  <a:pt x="34" y="17"/>
                  <a:pt x="34" y="17"/>
                </a:cubicBezTo>
                <a:cubicBezTo>
                  <a:pt x="34" y="17"/>
                  <a:pt x="34" y="17"/>
                  <a:pt x="34" y="17"/>
                </a:cubicBezTo>
                <a:cubicBezTo>
                  <a:pt x="34" y="17"/>
                  <a:pt x="34" y="17"/>
                  <a:pt x="34" y="17"/>
                </a:cubicBezTo>
                <a:cubicBezTo>
                  <a:pt x="34" y="17"/>
                  <a:pt x="34" y="17"/>
                  <a:pt x="34" y="17"/>
                </a:cubicBezTo>
                <a:cubicBezTo>
                  <a:pt x="34" y="17"/>
                  <a:pt x="34" y="17"/>
                  <a:pt x="34" y="17"/>
                </a:cubicBezTo>
                <a:cubicBezTo>
                  <a:pt x="34" y="17"/>
                  <a:pt x="34" y="17"/>
                  <a:pt x="34" y="17"/>
                </a:cubicBezTo>
                <a:cubicBezTo>
                  <a:pt x="34" y="17"/>
                  <a:pt x="34" y="17"/>
                  <a:pt x="34" y="17"/>
                </a:cubicBezTo>
                <a:cubicBezTo>
                  <a:pt x="34" y="17"/>
                  <a:pt x="34" y="17"/>
                  <a:pt x="34" y="17"/>
                </a:cubicBezTo>
                <a:cubicBezTo>
                  <a:pt x="34" y="17"/>
                  <a:pt x="34" y="17"/>
                  <a:pt x="34" y="17"/>
                </a:cubicBezTo>
                <a:cubicBezTo>
                  <a:pt x="34" y="17"/>
                  <a:pt x="34" y="17"/>
                  <a:pt x="34" y="17"/>
                </a:cubicBezTo>
                <a:cubicBezTo>
                  <a:pt x="34" y="17"/>
                  <a:pt x="34" y="17"/>
                  <a:pt x="34" y="17"/>
                </a:cubicBezTo>
                <a:cubicBezTo>
                  <a:pt x="34" y="17"/>
                  <a:pt x="34" y="17"/>
                  <a:pt x="34" y="17"/>
                </a:cubicBezTo>
                <a:cubicBezTo>
                  <a:pt x="34" y="17"/>
                  <a:pt x="34" y="17"/>
                  <a:pt x="34" y="17"/>
                </a:cubicBezTo>
                <a:cubicBezTo>
                  <a:pt x="34" y="17"/>
                  <a:pt x="34" y="17"/>
                  <a:pt x="34" y="17"/>
                </a:cubicBezTo>
                <a:cubicBezTo>
                  <a:pt x="34" y="17"/>
                  <a:pt x="34" y="17"/>
                  <a:pt x="34" y="17"/>
                </a:cubicBezTo>
                <a:cubicBezTo>
                  <a:pt x="34" y="17"/>
                  <a:pt x="34" y="17"/>
                  <a:pt x="34" y="17"/>
                </a:cubicBezTo>
                <a:cubicBezTo>
                  <a:pt x="34" y="17"/>
                  <a:pt x="34" y="17"/>
                  <a:pt x="34" y="17"/>
                </a:cubicBezTo>
                <a:cubicBezTo>
                  <a:pt x="34" y="17"/>
                  <a:pt x="34" y="17"/>
                  <a:pt x="35" y="17"/>
                </a:cubicBezTo>
                <a:cubicBezTo>
                  <a:pt x="35" y="17"/>
                  <a:pt x="35" y="17"/>
                  <a:pt x="35" y="17"/>
                </a:cubicBezTo>
                <a:cubicBezTo>
                  <a:pt x="35" y="17"/>
                  <a:pt x="35" y="17"/>
                  <a:pt x="35" y="17"/>
                </a:cubicBezTo>
                <a:cubicBezTo>
                  <a:pt x="35" y="17"/>
                  <a:pt x="35" y="17"/>
                  <a:pt x="35" y="17"/>
                </a:cubicBezTo>
                <a:cubicBezTo>
                  <a:pt x="35" y="17"/>
                  <a:pt x="35" y="17"/>
                  <a:pt x="34" y="17"/>
                </a:cubicBezTo>
                <a:cubicBezTo>
                  <a:pt x="34" y="17"/>
                  <a:pt x="34" y="17"/>
                  <a:pt x="34" y="17"/>
                </a:cubicBezTo>
                <a:cubicBezTo>
                  <a:pt x="34" y="17"/>
                  <a:pt x="34" y="17"/>
                  <a:pt x="34" y="17"/>
                </a:cubicBezTo>
                <a:cubicBezTo>
                  <a:pt x="34" y="17"/>
                  <a:pt x="34" y="17"/>
                  <a:pt x="34" y="17"/>
                </a:cubicBezTo>
                <a:cubicBezTo>
                  <a:pt x="34" y="17"/>
                  <a:pt x="34" y="17"/>
                  <a:pt x="34" y="17"/>
                </a:cubicBezTo>
                <a:cubicBezTo>
                  <a:pt x="34" y="17"/>
                  <a:pt x="34" y="17"/>
                  <a:pt x="34" y="17"/>
                </a:cubicBezTo>
                <a:cubicBezTo>
                  <a:pt x="34" y="17"/>
                  <a:pt x="34" y="17"/>
                  <a:pt x="34" y="17"/>
                </a:cubicBezTo>
                <a:cubicBezTo>
                  <a:pt x="34" y="17"/>
                  <a:pt x="34" y="17"/>
                  <a:pt x="34" y="17"/>
                </a:cubicBezTo>
                <a:cubicBezTo>
                  <a:pt x="34" y="17"/>
                  <a:pt x="34" y="17"/>
                  <a:pt x="34" y="17"/>
                </a:cubicBezTo>
                <a:cubicBezTo>
                  <a:pt x="34" y="17"/>
                  <a:pt x="33" y="17"/>
                  <a:pt x="33" y="17"/>
                </a:cubicBezTo>
                <a:cubicBezTo>
                  <a:pt x="33" y="17"/>
                  <a:pt x="33" y="17"/>
                  <a:pt x="33" y="17"/>
                </a:cubicBezTo>
                <a:cubicBezTo>
                  <a:pt x="33" y="17"/>
                  <a:pt x="33" y="17"/>
                  <a:pt x="33" y="17"/>
                </a:cubicBezTo>
                <a:cubicBezTo>
                  <a:pt x="33" y="17"/>
                  <a:pt x="33" y="17"/>
                  <a:pt x="33" y="17"/>
                </a:cubicBezTo>
                <a:cubicBezTo>
                  <a:pt x="33" y="17"/>
                  <a:pt x="33" y="17"/>
                  <a:pt x="33" y="17"/>
                </a:cubicBezTo>
                <a:cubicBezTo>
                  <a:pt x="33" y="17"/>
                  <a:pt x="33" y="17"/>
                  <a:pt x="33" y="17"/>
                </a:cubicBezTo>
                <a:cubicBezTo>
                  <a:pt x="33" y="17"/>
                  <a:pt x="33" y="17"/>
                  <a:pt x="33" y="18"/>
                </a:cubicBezTo>
                <a:cubicBezTo>
                  <a:pt x="33" y="18"/>
                  <a:pt x="33" y="18"/>
                  <a:pt x="33" y="18"/>
                </a:cubicBezTo>
                <a:cubicBezTo>
                  <a:pt x="33" y="18"/>
                  <a:pt x="33" y="18"/>
                  <a:pt x="33" y="18"/>
                </a:cubicBezTo>
                <a:cubicBezTo>
                  <a:pt x="33" y="18"/>
                  <a:pt x="33" y="18"/>
                  <a:pt x="33" y="18"/>
                </a:cubicBezTo>
                <a:cubicBezTo>
                  <a:pt x="33" y="18"/>
                  <a:pt x="33" y="18"/>
                  <a:pt x="33" y="18"/>
                </a:cubicBezTo>
                <a:cubicBezTo>
                  <a:pt x="33" y="18"/>
                  <a:pt x="33" y="18"/>
                  <a:pt x="33" y="18"/>
                </a:cubicBezTo>
                <a:cubicBezTo>
                  <a:pt x="33" y="18"/>
                  <a:pt x="33" y="18"/>
                  <a:pt x="33" y="18"/>
                </a:cubicBezTo>
                <a:cubicBezTo>
                  <a:pt x="33" y="18"/>
                  <a:pt x="33" y="18"/>
                  <a:pt x="33" y="18"/>
                </a:cubicBezTo>
                <a:cubicBezTo>
                  <a:pt x="33" y="18"/>
                  <a:pt x="33" y="18"/>
                  <a:pt x="33" y="18"/>
                </a:cubicBezTo>
                <a:cubicBezTo>
                  <a:pt x="33" y="18"/>
                  <a:pt x="33" y="18"/>
                  <a:pt x="33" y="18"/>
                </a:cubicBezTo>
                <a:cubicBezTo>
                  <a:pt x="33" y="18"/>
                  <a:pt x="33" y="18"/>
                  <a:pt x="33" y="18"/>
                </a:cubicBezTo>
                <a:cubicBezTo>
                  <a:pt x="33" y="18"/>
                  <a:pt x="33" y="18"/>
                  <a:pt x="33" y="18"/>
                </a:cubicBezTo>
                <a:cubicBezTo>
                  <a:pt x="33" y="18"/>
                  <a:pt x="33" y="18"/>
                  <a:pt x="33" y="18"/>
                </a:cubicBezTo>
                <a:cubicBezTo>
                  <a:pt x="33" y="18"/>
                  <a:pt x="33" y="18"/>
                  <a:pt x="33" y="18"/>
                </a:cubicBezTo>
                <a:cubicBezTo>
                  <a:pt x="33" y="17"/>
                  <a:pt x="33" y="17"/>
                  <a:pt x="33" y="18"/>
                </a:cubicBezTo>
                <a:cubicBezTo>
                  <a:pt x="33" y="18"/>
                  <a:pt x="34" y="18"/>
                  <a:pt x="34" y="18"/>
                </a:cubicBezTo>
                <a:cubicBezTo>
                  <a:pt x="34" y="18"/>
                  <a:pt x="34" y="18"/>
                  <a:pt x="34" y="18"/>
                </a:cubicBezTo>
                <a:cubicBezTo>
                  <a:pt x="34" y="18"/>
                  <a:pt x="34" y="18"/>
                  <a:pt x="34" y="18"/>
                </a:cubicBezTo>
                <a:cubicBezTo>
                  <a:pt x="34" y="18"/>
                  <a:pt x="34" y="18"/>
                  <a:pt x="34" y="18"/>
                </a:cubicBezTo>
                <a:cubicBezTo>
                  <a:pt x="34" y="18"/>
                  <a:pt x="34" y="18"/>
                  <a:pt x="34" y="18"/>
                </a:cubicBezTo>
                <a:cubicBezTo>
                  <a:pt x="34" y="18"/>
                  <a:pt x="34" y="18"/>
                  <a:pt x="34" y="18"/>
                </a:cubicBezTo>
                <a:cubicBezTo>
                  <a:pt x="34" y="18"/>
                  <a:pt x="34" y="18"/>
                  <a:pt x="34" y="18"/>
                </a:cubicBezTo>
                <a:cubicBezTo>
                  <a:pt x="34" y="18"/>
                  <a:pt x="34" y="18"/>
                  <a:pt x="34" y="18"/>
                </a:cubicBezTo>
                <a:cubicBezTo>
                  <a:pt x="34" y="18"/>
                  <a:pt x="34" y="18"/>
                  <a:pt x="34" y="18"/>
                </a:cubicBezTo>
                <a:cubicBezTo>
                  <a:pt x="34" y="18"/>
                  <a:pt x="34" y="18"/>
                  <a:pt x="34" y="18"/>
                </a:cubicBezTo>
                <a:cubicBezTo>
                  <a:pt x="34" y="18"/>
                  <a:pt x="34" y="18"/>
                  <a:pt x="34" y="18"/>
                </a:cubicBezTo>
                <a:cubicBezTo>
                  <a:pt x="34" y="18"/>
                  <a:pt x="34" y="18"/>
                  <a:pt x="34" y="18"/>
                </a:cubicBezTo>
                <a:cubicBezTo>
                  <a:pt x="34" y="18"/>
                  <a:pt x="34" y="18"/>
                  <a:pt x="34" y="18"/>
                </a:cubicBezTo>
                <a:cubicBezTo>
                  <a:pt x="34" y="18"/>
                  <a:pt x="34" y="18"/>
                  <a:pt x="34" y="18"/>
                </a:cubicBezTo>
                <a:cubicBezTo>
                  <a:pt x="34" y="18"/>
                  <a:pt x="34" y="18"/>
                  <a:pt x="34" y="18"/>
                </a:cubicBezTo>
                <a:cubicBezTo>
                  <a:pt x="34" y="18"/>
                  <a:pt x="34" y="18"/>
                  <a:pt x="34" y="18"/>
                </a:cubicBezTo>
                <a:cubicBezTo>
                  <a:pt x="34" y="18"/>
                  <a:pt x="34" y="18"/>
                  <a:pt x="34" y="18"/>
                </a:cubicBezTo>
                <a:cubicBezTo>
                  <a:pt x="34" y="18"/>
                  <a:pt x="34" y="18"/>
                  <a:pt x="34" y="18"/>
                </a:cubicBezTo>
                <a:cubicBezTo>
                  <a:pt x="34" y="18"/>
                  <a:pt x="34" y="18"/>
                  <a:pt x="34" y="18"/>
                </a:cubicBezTo>
                <a:cubicBezTo>
                  <a:pt x="34" y="18"/>
                  <a:pt x="34" y="18"/>
                  <a:pt x="34" y="18"/>
                </a:cubicBezTo>
                <a:cubicBezTo>
                  <a:pt x="34" y="18"/>
                  <a:pt x="34" y="18"/>
                  <a:pt x="34" y="18"/>
                </a:cubicBezTo>
                <a:cubicBezTo>
                  <a:pt x="34" y="18"/>
                  <a:pt x="34" y="18"/>
                  <a:pt x="34" y="18"/>
                </a:cubicBezTo>
                <a:cubicBezTo>
                  <a:pt x="34" y="18"/>
                  <a:pt x="34" y="18"/>
                  <a:pt x="34" y="18"/>
                </a:cubicBezTo>
                <a:cubicBezTo>
                  <a:pt x="34" y="18"/>
                  <a:pt x="34" y="18"/>
                  <a:pt x="34" y="18"/>
                </a:cubicBezTo>
                <a:cubicBezTo>
                  <a:pt x="34" y="18"/>
                  <a:pt x="34" y="18"/>
                  <a:pt x="34" y="18"/>
                </a:cubicBezTo>
                <a:cubicBezTo>
                  <a:pt x="34" y="18"/>
                  <a:pt x="34" y="18"/>
                  <a:pt x="34" y="18"/>
                </a:cubicBezTo>
                <a:cubicBezTo>
                  <a:pt x="34" y="18"/>
                  <a:pt x="34" y="18"/>
                  <a:pt x="34" y="18"/>
                </a:cubicBezTo>
                <a:cubicBezTo>
                  <a:pt x="34" y="18"/>
                  <a:pt x="34" y="18"/>
                  <a:pt x="34" y="18"/>
                </a:cubicBezTo>
                <a:cubicBezTo>
                  <a:pt x="34" y="18"/>
                  <a:pt x="34" y="18"/>
                  <a:pt x="34" y="18"/>
                </a:cubicBezTo>
                <a:cubicBezTo>
                  <a:pt x="34" y="18"/>
                  <a:pt x="34" y="19"/>
                  <a:pt x="34" y="19"/>
                </a:cubicBezTo>
                <a:cubicBezTo>
                  <a:pt x="34" y="19"/>
                  <a:pt x="34" y="19"/>
                  <a:pt x="34" y="19"/>
                </a:cubicBezTo>
                <a:cubicBezTo>
                  <a:pt x="34" y="19"/>
                  <a:pt x="34" y="19"/>
                  <a:pt x="34" y="19"/>
                </a:cubicBezTo>
                <a:cubicBezTo>
                  <a:pt x="34" y="19"/>
                  <a:pt x="33" y="19"/>
                  <a:pt x="33" y="19"/>
                </a:cubicBezTo>
                <a:cubicBezTo>
                  <a:pt x="33" y="19"/>
                  <a:pt x="33" y="19"/>
                  <a:pt x="33" y="19"/>
                </a:cubicBezTo>
                <a:cubicBezTo>
                  <a:pt x="33" y="19"/>
                  <a:pt x="33" y="19"/>
                  <a:pt x="33" y="19"/>
                </a:cubicBezTo>
                <a:cubicBezTo>
                  <a:pt x="33" y="19"/>
                  <a:pt x="34" y="19"/>
                  <a:pt x="34" y="19"/>
                </a:cubicBezTo>
                <a:cubicBezTo>
                  <a:pt x="34" y="19"/>
                  <a:pt x="34" y="19"/>
                  <a:pt x="34" y="19"/>
                </a:cubicBezTo>
                <a:cubicBezTo>
                  <a:pt x="34" y="19"/>
                  <a:pt x="34" y="19"/>
                  <a:pt x="34" y="19"/>
                </a:cubicBezTo>
                <a:cubicBezTo>
                  <a:pt x="34" y="19"/>
                  <a:pt x="34" y="18"/>
                  <a:pt x="34" y="18"/>
                </a:cubicBezTo>
                <a:cubicBezTo>
                  <a:pt x="34" y="18"/>
                  <a:pt x="34" y="18"/>
                  <a:pt x="34" y="18"/>
                </a:cubicBezTo>
                <a:cubicBezTo>
                  <a:pt x="34" y="18"/>
                  <a:pt x="34" y="18"/>
                  <a:pt x="34" y="18"/>
                </a:cubicBezTo>
                <a:cubicBezTo>
                  <a:pt x="34" y="18"/>
                  <a:pt x="34" y="18"/>
                  <a:pt x="34" y="18"/>
                </a:cubicBezTo>
                <a:cubicBezTo>
                  <a:pt x="34" y="18"/>
                  <a:pt x="34" y="18"/>
                  <a:pt x="34" y="18"/>
                </a:cubicBezTo>
                <a:cubicBezTo>
                  <a:pt x="34" y="18"/>
                  <a:pt x="34" y="18"/>
                  <a:pt x="34" y="18"/>
                </a:cubicBezTo>
                <a:cubicBezTo>
                  <a:pt x="34" y="18"/>
                  <a:pt x="34" y="18"/>
                  <a:pt x="34" y="18"/>
                </a:cubicBezTo>
                <a:cubicBezTo>
                  <a:pt x="34" y="18"/>
                  <a:pt x="35" y="18"/>
                  <a:pt x="35" y="18"/>
                </a:cubicBezTo>
                <a:cubicBezTo>
                  <a:pt x="35" y="18"/>
                  <a:pt x="35" y="18"/>
                  <a:pt x="35" y="18"/>
                </a:cubicBezTo>
                <a:cubicBezTo>
                  <a:pt x="35" y="18"/>
                  <a:pt x="35" y="18"/>
                  <a:pt x="35" y="18"/>
                </a:cubicBezTo>
                <a:cubicBezTo>
                  <a:pt x="35" y="18"/>
                  <a:pt x="35" y="18"/>
                  <a:pt x="35" y="18"/>
                </a:cubicBezTo>
                <a:cubicBezTo>
                  <a:pt x="35" y="18"/>
                  <a:pt x="35" y="18"/>
                  <a:pt x="35" y="18"/>
                </a:cubicBezTo>
                <a:cubicBezTo>
                  <a:pt x="35" y="18"/>
                  <a:pt x="35" y="18"/>
                  <a:pt x="35" y="18"/>
                </a:cubicBezTo>
                <a:cubicBezTo>
                  <a:pt x="35" y="18"/>
                  <a:pt x="35" y="18"/>
                  <a:pt x="35" y="18"/>
                </a:cubicBezTo>
                <a:cubicBezTo>
                  <a:pt x="35" y="18"/>
                  <a:pt x="35" y="18"/>
                  <a:pt x="35" y="18"/>
                </a:cubicBezTo>
                <a:cubicBezTo>
                  <a:pt x="35" y="18"/>
                  <a:pt x="35" y="18"/>
                  <a:pt x="35" y="18"/>
                </a:cubicBezTo>
                <a:cubicBezTo>
                  <a:pt x="35" y="18"/>
                  <a:pt x="35" y="18"/>
                  <a:pt x="35" y="18"/>
                </a:cubicBezTo>
                <a:cubicBezTo>
                  <a:pt x="35" y="18"/>
                  <a:pt x="35" y="18"/>
                  <a:pt x="35" y="18"/>
                </a:cubicBezTo>
                <a:cubicBezTo>
                  <a:pt x="35" y="18"/>
                  <a:pt x="35" y="18"/>
                  <a:pt x="35" y="18"/>
                </a:cubicBezTo>
                <a:cubicBezTo>
                  <a:pt x="35" y="18"/>
                  <a:pt x="35" y="18"/>
                  <a:pt x="35" y="18"/>
                </a:cubicBezTo>
                <a:cubicBezTo>
                  <a:pt x="35" y="18"/>
                  <a:pt x="35" y="18"/>
                  <a:pt x="35" y="18"/>
                </a:cubicBezTo>
                <a:cubicBezTo>
                  <a:pt x="35" y="18"/>
                  <a:pt x="35" y="18"/>
                  <a:pt x="35" y="18"/>
                </a:cubicBezTo>
                <a:cubicBezTo>
                  <a:pt x="35" y="18"/>
                  <a:pt x="35" y="18"/>
                  <a:pt x="35" y="18"/>
                </a:cubicBezTo>
                <a:cubicBezTo>
                  <a:pt x="35" y="18"/>
                  <a:pt x="35" y="18"/>
                  <a:pt x="35" y="18"/>
                </a:cubicBezTo>
                <a:cubicBezTo>
                  <a:pt x="35" y="18"/>
                  <a:pt x="35" y="18"/>
                  <a:pt x="35" y="18"/>
                </a:cubicBezTo>
                <a:cubicBezTo>
                  <a:pt x="35" y="18"/>
                  <a:pt x="35" y="18"/>
                  <a:pt x="35" y="18"/>
                </a:cubicBezTo>
                <a:cubicBezTo>
                  <a:pt x="35" y="18"/>
                  <a:pt x="35" y="18"/>
                  <a:pt x="35" y="18"/>
                </a:cubicBezTo>
                <a:cubicBezTo>
                  <a:pt x="35" y="18"/>
                  <a:pt x="35" y="18"/>
                  <a:pt x="35" y="18"/>
                </a:cubicBezTo>
                <a:cubicBezTo>
                  <a:pt x="35" y="18"/>
                  <a:pt x="35" y="18"/>
                  <a:pt x="35" y="18"/>
                </a:cubicBezTo>
                <a:cubicBezTo>
                  <a:pt x="35" y="18"/>
                  <a:pt x="35" y="18"/>
                  <a:pt x="35" y="18"/>
                </a:cubicBezTo>
                <a:cubicBezTo>
                  <a:pt x="36" y="18"/>
                  <a:pt x="36" y="18"/>
                  <a:pt x="36" y="18"/>
                </a:cubicBezTo>
                <a:cubicBezTo>
                  <a:pt x="36" y="18"/>
                  <a:pt x="36" y="18"/>
                  <a:pt x="36" y="18"/>
                </a:cubicBezTo>
                <a:cubicBezTo>
                  <a:pt x="36" y="18"/>
                  <a:pt x="36" y="18"/>
                  <a:pt x="36" y="18"/>
                </a:cubicBezTo>
                <a:cubicBezTo>
                  <a:pt x="36" y="18"/>
                  <a:pt x="36" y="18"/>
                  <a:pt x="36" y="18"/>
                </a:cubicBezTo>
                <a:cubicBezTo>
                  <a:pt x="36" y="18"/>
                  <a:pt x="36" y="18"/>
                  <a:pt x="36" y="18"/>
                </a:cubicBezTo>
                <a:cubicBezTo>
                  <a:pt x="35" y="18"/>
                  <a:pt x="35" y="18"/>
                  <a:pt x="35" y="18"/>
                </a:cubicBezTo>
                <a:cubicBezTo>
                  <a:pt x="35" y="18"/>
                  <a:pt x="35" y="18"/>
                  <a:pt x="35" y="18"/>
                </a:cubicBezTo>
                <a:cubicBezTo>
                  <a:pt x="35" y="18"/>
                  <a:pt x="35" y="18"/>
                  <a:pt x="35" y="19"/>
                </a:cubicBezTo>
                <a:cubicBezTo>
                  <a:pt x="35" y="19"/>
                  <a:pt x="35" y="19"/>
                  <a:pt x="35" y="19"/>
                </a:cubicBezTo>
                <a:cubicBezTo>
                  <a:pt x="35" y="19"/>
                  <a:pt x="35" y="19"/>
                  <a:pt x="35" y="19"/>
                </a:cubicBezTo>
                <a:cubicBezTo>
                  <a:pt x="35" y="19"/>
                  <a:pt x="35" y="19"/>
                  <a:pt x="35" y="19"/>
                </a:cubicBezTo>
                <a:cubicBezTo>
                  <a:pt x="35" y="19"/>
                  <a:pt x="35" y="19"/>
                  <a:pt x="35" y="19"/>
                </a:cubicBezTo>
                <a:cubicBezTo>
                  <a:pt x="35" y="19"/>
                  <a:pt x="35" y="19"/>
                  <a:pt x="35" y="19"/>
                </a:cubicBezTo>
                <a:cubicBezTo>
                  <a:pt x="35" y="19"/>
                  <a:pt x="35" y="19"/>
                  <a:pt x="35" y="19"/>
                </a:cubicBezTo>
                <a:cubicBezTo>
                  <a:pt x="35" y="19"/>
                  <a:pt x="35" y="19"/>
                  <a:pt x="35" y="19"/>
                </a:cubicBezTo>
                <a:cubicBezTo>
                  <a:pt x="35" y="19"/>
                  <a:pt x="35" y="19"/>
                  <a:pt x="35" y="19"/>
                </a:cubicBezTo>
                <a:cubicBezTo>
                  <a:pt x="35" y="19"/>
                  <a:pt x="35" y="19"/>
                  <a:pt x="35" y="19"/>
                </a:cubicBezTo>
                <a:cubicBezTo>
                  <a:pt x="35" y="19"/>
                  <a:pt x="35" y="19"/>
                  <a:pt x="35" y="19"/>
                </a:cubicBezTo>
                <a:cubicBezTo>
                  <a:pt x="35" y="19"/>
                  <a:pt x="34" y="19"/>
                  <a:pt x="34" y="19"/>
                </a:cubicBezTo>
                <a:cubicBezTo>
                  <a:pt x="34" y="19"/>
                  <a:pt x="34" y="19"/>
                  <a:pt x="34" y="19"/>
                </a:cubicBezTo>
                <a:cubicBezTo>
                  <a:pt x="34" y="19"/>
                  <a:pt x="34" y="19"/>
                  <a:pt x="34" y="19"/>
                </a:cubicBezTo>
                <a:cubicBezTo>
                  <a:pt x="35" y="19"/>
                  <a:pt x="35" y="19"/>
                  <a:pt x="35" y="19"/>
                </a:cubicBezTo>
                <a:cubicBezTo>
                  <a:pt x="35" y="19"/>
                  <a:pt x="35" y="19"/>
                  <a:pt x="35" y="19"/>
                </a:cubicBezTo>
                <a:cubicBezTo>
                  <a:pt x="35" y="19"/>
                  <a:pt x="35" y="19"/>
                  <a:pt x="35" y="19"/>
                </a:cubicBezTo>
                <a:cubicBezTo>
                  <a:pt x="35" y="19"/>
                  <a:pt x="35" y="19"/>
                  <a:pt x="35" y="19"/>
                </a:cubicBezTo>
                <a:cubicBezTo>
                  <a:pt x="35" y="19"/>
                  <a:pt x="35" y="19"/>
                  <a:pt x="35" y="19"/>
                </a:cubicBezTo>
                <a:cubicBezTo>
                  <a:pt x="35" y="19"/>
                  <a:pt x="35" y="19"/>
                  <a:pt x="35" y="19"/>
                </a:cubicBezTo>
                <a:cubicBezTo>
                  <a:pt x="35" y="19"/>
                  <a:pt x="35" y="19"/>
                  <a:pt x="35" y="19"/>
                </a:cubicBezTo>
                <a:cubicBezTo>
                  <a:pt x="35" y="19"/>
                  <a:pt x="35" y="19"/>
                  <a:pt x="35" y="19"/>
                </a:cubicBezTo>
                <a:cubicBezTo>
                  <a:pt x="35" y="19"/>
                  <a:pt x="35" y="19"/>
                  <a:pt x="35" y="19"/>
                </a:cubicBezTo>
                <a:cubicBezTo>
                  <a:pt x="35" y="19"/>
                  <a:pt x="34" y="19"/>
                  <a:pt x="34" y="19"/>
                </a:cubicBezTo>
                <a:cubicBezTo>
                  <a:pt x="34" y="19"/>
                  <a:pt x="34" y="19"/>
                  <a:pt x="34" y="19"/>
                </a:cubicBezTo>
                <a:cubicBezTo>
                  <a:pt x="34" y="19"/>
                  <a:pt x="34" y="19"/>
                  <a:pt x="34" y="19"/>
                </a:cubicBezTo>
                <a:cubicBezTo>
                  <a:pt x="34" y="19"/>
                  <a:pt x="34" y="19"/>
                  <a:pt x="34" y="19"/>
                </a:cubicBezTo>
                <a:cubicBezTo>
                  <a:pt x="34" y="19"/>
                  <a:pt x="34" y="19"/>
                  <a:pt x="34" y="19"/>
                </a:cubicBezTo>
                <a:cubicBezTo>
                  <a:pt x="34" y="19"/>
                  <a:pt x="34" y="19"/>
                  <a:pt x="34" y="19"/>
                </a:cubicBezTo>
                <a:cubicBezTo>
                  <a:pt x="34" y="19"/>
                  <a:pt x="34" y="19"/>
                  <a:pt x="34" y="19"/>
                </a:cubicBezTo>
                <a:cubicBezTo>
                  <a:pt x="35" y="19"/>
                  <a:pt x="35" y="19"/>
                  <a:pt x="35" y="19"/>
                </a:cubicBezTo>
                <a:cubicBezTo>
                  <a:pt x="35" y="19"/>
                  <a:pt x="35" y="19"/>
                  <a:pt x="35" y="19"/>
                </a:cubicBezTo>
                <a:cubicBezTo>
                  <a:pt x="35" y="19"/>
                  <a:pt x="35" y="19"/>
                  <a:pt x="35" y="19"/>
                </a:cubicBezTo>
                <a:cubicBezTo>
                  <a:pt x="35" y="19"/>
                  <a:pt x="35" y="19"/>
                  <a:pt x="35" y="19"/>
                </a:cubicBezTo>
                <a:cubicBezTo>
                  <a:pt x="35" y="19"/>
                  <a:pt x="35" y="19"/>
                  <a:pt x="35" y="19"/>
                </a:cubicBezTo>
                <a:cubicBezTo>
                  <a:pt x="35" y="19"/>
                  <a:pt x="35" y="19"/>
                  <a:pt x="35" y="20"/>
                </a:cubicBezTo>
                <a:cubicBezTo>
                  <a:pt x="35" y="20"/>
                  <a:pt x="35" y="20"/>
                  <a:pt x="35" y="20"/>
                </a:cubicBezTo>
                <a:cubicBezTo>
                  <a:pt x="35" y="20"/>
                  <a:pt x="34" y="20"/>
                  <a:pt x="34" y="20"/>
                </a:cubicBezTo>
                <a:cubicBezTo>
                  <a:pt x="34" y="20"/>
                  <a:pt x="34" y="20"/>
                  <a:pt x="34" y="20"/>
                </a:cubicBezTo>
                <a:cubicBezTo>
                  <a:pt x="34" y="20"/>
                  <a:pt x="34" y="20"/>
                  <a:pt x="34" y="20"/>
                </a:cubicBezTo>
                <a:cubicBezTo>
                  <a:pt x="34" y="20"/>
                  <a:pt x="34" y="20"/>
                  <a:pt x="34" y="20"/>
                </a:cubicBezTo>
                <a:cubicBezTo>
                  <a:pt x="34" y="20"/>
                  <a:pt x="34" y="20"/>
                  <a:pt x="34" y="20"/>
                </a:cubicBezTo>
                <a:cubicBezTo>
                  <a:pt x="34" y="20"/>
                  <a:pt x="34" y="20"/>
                  <a:pt x="34" y="20"/>
                </a:cubicBezTo>
                <a:cubicBezTo>
                  <a:pt x="34" y="20"/>
                  <a:pt x="34" y="20"/>
                  <a:pt x="34" y="20"/>
                </a:cubicBezTo>
                <a:cubicBezTo>
                  <a:pt x="34" y="20"/>
                  <a:pt x="34" y="20"/>
                  <a:pt x="34" y="21"/>
                </a:cubicBezTo>
                <a:cubicBezTo>
                  <a:pt x="34" y="21"/>
                  <a:pt x="34" y="21"/>
                  <a:pt x="34" y="21"/>
                </a:cubicBezTo>
                <a:cubicBezTo>
                  <a:pt x="34" y="21"/>
                  <a:pt x="34" y="20"/>
                  <a:pt x="34" y="20"/>
                </a:cubicBezTo>
                <a:cubicBezTo>
                  <a:pt x="34" y="20"/>
                  <a:pt x="34" y="20"/>
                  <a:pt x="34" y="20"/>
                </a:cubicBezTo>
                <a:cubicBezTo>
                  <a:pt x="34" y="20"/>
                  <a:pt x="34" y="20"/>
                  <a:pt x="34" y="20"/>
                </a:cubicBezTo>
                <a:cubicBezTo>
                  <a:pt x="34" y="20"/>
                  <a:pt x="34" y="20"/>
                  <a:pt x="34" y="21"/>
                </a:cubicBezTo>
                <a:cubicBezTo>
                  <a:pt x="34" y="21"/>
                  <a:pt x="34" y="21"/>
                  <a:pt x="34" y="21"/>
                </a:cubicBezTo>
                <a:cubicBezTo>
                  <a:pt x="34" y="21"/>
                  <a:pt x="34" y="21"/>
                  <a:pt x="34" y="21"/>
                </a:cubicBezTo>
                <a:cubicBezTo>
                  <a:pt x="34" y="21"/>
                  <a:pt x="34" y="21"/>
                  <a:pt x="34" y="21"/>
                </a:cubicBezTo>
                <a:cubicBezTo>
                  <a:pt x="34" y="21"/>
                  <a:pt x="34" y="21"/>
                  <a:pt x="34" y="21"/>
                </a:cubicBezTo>
                <a:cubicBezTo>
                  <a:pt x="34" y="21"/>
                  <a:pt x="34" y="21"/>
                  <a:pt x="34" y="21"/>
                </a:cubicBezTo>
                <a:cubicBezTo>
                  <a:pt x="34" y="21"/>
                  <a:pt x="34" y="21"/>
                  <a:pt x="34" y="21"/>
                </a:cubicBezTo>
                <a:cubicBezTo>
                  <a:pt x="34" y="21"/>
                  <a:pt x="34" y="21"/>
                  <a:pt x="34" y="21"/>
                </a:cubicBezTo>
                <a:cubicBezTo>
                  <a:pt x="34" y="21"/>
                  <a:pt x="34" y="21"/>
                  <a:pt x="34" y="21"/>
                </a:cubicBezTo>
                <a:cubicBezTo>
                  <a:pt x="34" y="21"/>
                  <a:pt x="34" y="21"/>
                  <a:pt x="34" y="21"/>
                </a:cubicBezTo>
                <a:cubicBezTo>
                  <a:pt x="34" y="21"/>
                  <a:pt x="34" y="21"/>
                  <a:pt x="34" y="21"/>
                </a:cubicBezTo>
                <a:cubicBezTo>
                  <a:pt x="34" y="21"/>
                  <a:pt x="34" y="21"/>
                  <a:pt x="34" y="21"/>
                </a:cubicBezTo>
                <a:cubicBezTo>
                  <a:pt x="34" y="21"/>
                  <a:pt x="34" y="21"/>
                  <a:pt x="34" y="21"/>
                </a:cubicBezTo>
                <a:cubicBezTo>
                  <a:pt x="34" y="21"/>
                  <a:pt x="34" y="21"/>
                  <a:pt x="34" y="21"/>
                </a:cubicBezTo>
                <a:cubicBezTo>
                  <a:pt x="34" y="21"/>
                  <a:pt x="34" y="21"/>
                  <a:pt x="34" y="21"/>
                </a:cubicBezTo>
                <a:cubicBezTo>
                  <a:pt x="34" y="21"/>
                  <a:pt x="34" y="21"/>
                  <a:pt x="34" y="21"/>
                </a:cubicBezTo>
                <a:cubicBezTo>
                  <a:pt x="34" y="21"/>
                  <a:pt x="34" y="21"/>
                  <a:pt x="34" y="21"/>
                </a:cubicBezTo>
                <a:cubicBezTo>
                  <a:pt x="34" y="21"/>
                  <a:pt x="34" y="21"/>
                  <a:pt x="34" y="21"/>
                </a:cubicBezTo>
                <a:cubicBezTo>
                  <a:pt x="34" y="21"/>
                  <a:pt x="34" y="21"/>
                  <a:pt x="34" y="21"/>
                </a:cubicBezTo>
                <a:cubicBezTo>
                  <a:pt x="34" y="21"/>
                  <a:pt x="34" y="21"/>
                  <a:pt x="34" y="21"/>
                </a:cubicBezTo>
                <a:cubicBezTo>
                  <a:pt x="34" y="21"/>
                  <a:pt x="34" y="21"/>
                  <a:pt x="34" y="21"/>
                </a:cubicBezTo>
                <a:cubicBezTo>
                  <a:pt x="34" y="21"/>
                  <a:pt x="34" y="21"/>
                  <a:pt x="34" y="21"/>
                </a:cubicBezTo>
                <a:cubicBezTo>
                  <a:pt x="34" y="21"/>
                  <a:pt x="34" y="21"/>
                  <a:pt x="34" y="21"/>
                </a:cubicBezTo>
                <a:cubicBezTo>
                  <a:pt x="34" y="21"/>
                  <a:pt x="34" y="21"/>
                  <a:pt x="34" y="21"/>
                </a:cubicBezTo>
                <a:cubicBezTo>
                  <a:pt x="34" y="21"/>
                  <a:pt x="34" y="22"/>
                  <a:pt x="34" y="22"/>
                </a:cubicBezTo>
                <a:cubicBezTo>
                  <a:pt x="34" y="22"/>
                  <a:pt x="34" y="22"/>
                  <a:pt x="34" y="22"/>
                </a:cubicBezTo>
                <a:cubicBezTo>
                  <a:pt x="34" y="22"/>
                  <a:pt x="34" y="22"/>
                  <a:pt x="34" y="22"/>
                </a:cubicBezTo>
                <a:cubicBezTo>
                  <a:pt x="34" y="22"/>
                  <a:pt x="34" y="22"/>
                  <a:pt x="34" y="22"/>
                </a:cubicBezTo>
                <a:cubicBezTo>
                  <a:pt x="34" y="22"/>
                  <a:pt x="34" y="22"/>
                  <a:pt x="34" y="22"/>
                </a:cubicBezTo>
                <a:cubicBezTo>
                  <a:pt x="34" y="22"/>
                  <a:pt x="34" y="22"/>
                  <a:pt x="34" y="22"/>
                </a:cubicBezTo>
                <a:cubicBezTo>
                  <a:pt x="34" y="22"/>
                  <a:pt x="34" y="22"/>
                  <a:pt x="34" y="22"/>
                </a:cubicBezTo>
                <a:cubicBezTo>
                  <a:pt x="34" y="22"/>
                  <a:pt x="34" y="22"/>
                  <a:pt x="34" y="22"/>
                </a:cubicBezTo>
                <a:cubicBezTo>
                  <a:pt x="34" y="22"/>
                  <a:pt x="34" y="22"/>
                  <a:pt x="34" y="22"/>
                </a:cubicBezTo>
                <a:cubicBezTo>
                  <a:pt x="34" y="22"/>
                  <a:pt x="34" y="22"/>
                  <a:pt x="34" y="22"/>
                </a:cubicBezTo>
                <a:cubicBezTo>
                  <a:pt x="34" y="22"/>
                  <a:pt x="34" y="22"/>
                  <a:pt x="34" y="22"/>
                </a:cubicBezTo>
                <a:cubicBezTo>
                  <a:pt x="34" y="22"/>
                  <a:pt x="34" y="22"/>
                  <a:pt x="34" y="22"/>
                </a:cubicBezTo>
                <a:cubicBezTo>
                  <a:pt x="34" y="22"/>
                  <a:pt x="34" y="22"/>
                  <a:pt x="34" y="22"/>
                </a:cubicBezTo>
                <a:cubicBezTo>
                  <a:pt x="34" y="22"/>
                  <a:pt x="34" y="22"/>
                  <a:pt x="34" y="22"/>
                </a:cubicBezTo>
                <a:cubicBezTo>
                  <a:pt x="34" y="22"/>
                  <a:pt x="34" y="22"/>
                  <a:pt x="34" y="22"/>
                </a:cubicBezTo>
                <a:cubicBezTo>
                  <a:pt x="34" y="22"/>
                  <a:pt x="34" y="22"/>
                  <a:pt x="34" y="22"/>
                </a:cubicBezTo>
                <a:cubicBezTo>
                  <a:pt x="34" y="22"/>
                  <a:pt x="34" y="22"/>
                  <a:pt x="34" y="22"/>
                </a:cubicBezTo>
                <a:cubicBezTo>
                  <a:pt x="34" y="22"/>
                  <a:pt x="34" y="22"/>
                  <a:pt x="34" y="22"/>
                </a:cubicBezTo>
                <a:cubicBezTo>
                  <a:pt x="34" y="22"/>
                  <a:pt x="34" y="22"/>
                  <a:pt x="34" y="22"/>
                </a:cubicBezTo>
                <a:cubicBezTo>
                  <a:pt x="34" y="22"/>
                  <a:pt x="34" y="22"/>
                  <a:pt x="34" y="22"/>
                </a:cubicBezTo>
                <a:cubicBezTo>
                  <a:pt x="34" y="22"/>
                  <a:pt x="34" y="22"/>
                  <a:pt x="34" y="22"/>
                </a:cubicBezTo>
                <a:cubicBezTo>
                  <a:pt x="34" y="22"/>
                  <a:pt x="34" y="22"/>
                  <a:pt x="34" y="22"/>
                </a:cubicBezTo>
                <a:cubicBezTo>
                  <a:pt x="34" y="22"/>
                  <a:pt x="34" y="22"/>
                  <a:pt x="34" y="22"/>
                </a:cubicBezTo>
                <a:cubicBezTo>
                  <a:pt x="34" y="22"/>
                  <a:pt x="34" y="22"/>
                  <a:pt x="34" y="22"/>
                </a:cubicBezTo>
                <a:cubicBezTo>
                  <a:pt x="34" y="22"/>
                  <a:pt x="34" y="22"/>
                  <a:pt x="34" y="22"/>
                </a:cubicBezTo>
                <a:cubicBezTo>
                  <a:pt x="34" y="22"/>
                  <a:pt x="34" y="22"/>
                  <a:pt x="34" y="22"/>
                </a:cubicBezTo>
                <a:cubicBezTo>
                  <a:pt x="34" y="22"/>
                  <a:pt x="34" y="22"/>
                  <a:pt x="34" y="22"/>
                </a:cubicBezTo>
                <a:cubicBezTo>
                  <a:pt x="34" y="22"/>
                  <a:pt x="34" y="22"/>
                  <a:pt x="34" y="22"/>
                </a:cubicBezTo>
                <a:cubicBezTo>
                  <a:pt x="34" y="22"/>
                  <a:pt x="34" y="22"/>
                  <a:pt x="34" y="22"/>
                </a:cubicBezTo>
                <a:cubicBezTo>
                  <a:pt x="34" y="22"/>
                  <a:pt x="34" y="22"/>
                  <a:pt x="34" y="22"/>
                </a:cubicBezTo>
                <a:cubicBezTo>
                  <a:pt x="34" y="22"/>
                  <a:pt x="34" y="22"/>
                  <a:pt x="34" y="22"/>
                </a:cubicBezTo>
                <a:cubicBezTo>
                  <a:pt x="34" y="22"/>
                  <a:pt x="34" y="22"/>
                  <a:pt x="34" y="22"/>
                </a:cubicBezTo>
                <a:cubicBezTo>
                  <a:pt x="34" y="22"/>
                  <a:pt x="34" y="22"/>
                  <a:pt x="34" y="22"/>
                </a:cubicBezTo>
                <a:cubicBezTo>
                  <a:pt x="34" y="22"/>
                  <a:pt x="34" y="23"/>
                  <a:pt x="34" y="23"/>
                </a:cubicBezTo>
                <a:cubicBezTo>
                  <a:pt x="34" y="23"/>
                  <a:pt x="34" y="23"/>
                  <a:pt x="34" y="23"/>
                </a:cubicBezTo>
                <a:cubicBezTo>
                  <a:pt x="34" y="23"/>
                  <a:pt x="34" y="23"/>
                  <a:pt x="34" y="23"/>
                </a:cubicBezTo>
                <a:cubicBezTo>
                  <a:pt x="34" y="23"/>
                  <a:pt x="34" y="23"/>
                  <a:pt x="34" y="23"/>
                </a:cubicBezTo>
                <a:cubicBezTo>
                  <a:pt x="34" y="23"/>
                  <a:pt x="34" y="23"/>
                  <a:pt x="34" y="23"/>
                </a:cubicBezTo>
                <a:cubicBezTo>
                  <a:pt x="34" y="23"/>
                  <a:pt x="34" y="23"/>
                  <a:pt x="34" y="23"/>
                </a:cubicBezTo>
                <a:cubicBezTo>
                  <a:pt x="34" y="23"/>
                  <a:pt x="34" y="23"/>
                  <a:pt x="34" y="23"/>
                </a:cubicBezTo>
                <a:cubicBezTo>
                  <a:pt x="34" y="23"/>
                  <a:pt x="34" y="23"/>
                  <a:pt x="34" y="23"/>
                </a:cubicBezTo>
                <a:cubicBezTo>
                  <a:pt x="34" y="23"/>
                  <a:pt x="34" y="23"/>
                  <a:pt x="34" y="23"/>
                </a:cubicBezTo>
                <a:cubicBezTo>
                  <a:pt x="34" y="23"/>
                  <a:pt x="34" y="23"/>
                  <a:pt x="34" y="23"/>
                </a:cubicBezTo>
                <a:cubicBezTo>
                  <a:pt x="34" y="23"/>
                  <a:pt x="34" y="23"/>
                  <a:pt x="34" y="23"/>
                </a:cubicBezTo>
                <a:cubicBezTo>
                  <a:pt x="34" y="23"/>
                  <a:pt x="34" y="23"/>
                  <a:pt x="34" y="23"/>
                </a:cubicBezTo>
                <a:cubicBezTo>
                  <a:pt x="34" y="23"/>
                  <a:pt x="34" y="23"/>
                  <a:pt x="34" y="23"/>
                </a:cubicBezTo>
                <a:cubicBezTo>
                  <a:pt x="34" y="23"/>
                  <a:pt x="34" y="23"/>
                  <a:pt x="34" y="23"/>
                </a:cubicBezTo>
                <a:cubicBezTo>
                  <a:pt x="34" y="23"/>
                  <a:pt x="34" y="23"/>
                  <a:pt x="34" y="23"/>
                </a:cubicBezTo>
                <a:cubicBezTo>
                  <a:pt x="34" y="23"/>
                  <a:pt x="34" y="23"/>
                  <a:pt x="34" y="23"/>
                </a:cubicBezTo>
                <a:cubicBezTo>
                  <a:pt x="34" y="23"/>
                  <a:pt x="34" y="23"/>
                  <a:pt x="34" y="23"/>
                </a:cubicBezTo>
                <a:cubicBezTo>
                  <a:pt x="34" y="23"/>
                  <a:pt x="34" y="23"/>
                  <a:pt x="34" y="23"/>
                </a:cubicBezTo>
                <a:cubicBezTo>
                  <a:pt x="34" y="23"/>
                  <a:pt x="34" y="23"/>
                  <a:pt x="34" y="23"/>
                </a:cubicBezTo>
                <a:cubicBezTo>
                  <a:pt x="34" y="23"/>
                  <a:pt x="34" y="23"/>
                  <a:pt x="34" y="23"/>
                </a:cubicBezTo>
                <a:cubicBezTo>
                  <a:pt x="34" y="23"/>
                  <a:pt x="34" y="23"/>
                  <a:pt x="34" y="23"/>
                </a:cubicBezTo>
                <a:cubicBezTo>
                  <a:pt x="34" y="23"/>
                  <a:pt x="34" y="23"/>
                  <a:pt x="34" y="23"/>
                </a:cubicBezTo>
                <a:cubicBezTo>
                  <a:pt x="34" y="23"/>
                  <a:pt x="34" y="23"/>
                  <a:pt x="34" y="23"/>
                </a:cubicBezTo>
                <a:cubicBezTo>
                  <a:pt x="34" y="23"/>
                  <a:pt x="34" y="23"/>
                  <a:pt x="34" y="23"/>
                </a:cubicBezTo>
                <a:cubicBezTo>
                  <a:pt x="34" y="23"/>
                  <a:pt x="34" y="23"/>
                  <a:pt x="34" y="23"/>
                </a:cubicBezTo>
                <a:cubicBezTo>
                  <a:pt x="34" y="23"/>
                  <a:pt x="34" y="23"/>
                  <a:pt x="34" y="23"/>
                </a:cubicBezTo>
                <a:cubicBezTo>
                  <a:pt x="33" y="23"/>
                  <a:pt x="33" y="23"/>
                  <a:pt x="33" y="23"/>
                </a:cubicBezTo>
                <a:cubicBezTo>
                  <a:pt x="33" y="23"/>
                  <a:pt x="33" y="23"/>
                  <a:pt x="33" y="23"/>
                </a:cubicBezTo>
                <a:cubicBezTo>
                  <a:pt x="33" y="23"/>
                  <a:pt x="33" y="23"/>
                  <a:pt x="33" y="23"/>
                </a:cubicBezTo>
                <a:cubicBezTo>
                  <a:pt x="33" y="23"/>
                  <a:pt x="33" y="23"/>
                  <a:pt x="33" y="23"/>
                </a:cubicBezTo>
                <a:cubicBezTo>
                  <a:pt x="33" y="23"/>
                  <a:pt x="33" y="23"/>
                  <a:pt x="33" y="23"/>
                </a:cubicBezTo>
                <a:cubicBezTo>
                  <a:pt x="33" y="23"/>
                  <a:pt x="33" y="23"/>
                  <a:pt x="33" y="23"/>
                </a:cubicBezTo>
                <a:cubicBezTo>
                  <a:pt x="33" y="23"/>
                  <a:pt x="33" y="23"/>
                  <a:pt x="33" y="23"/>
                </a:cubicBezTo>
                <a:cubicBezTo>
                  <a:pt x="33" y="23"/>
                  <a:pt x="33" y="23"/>
                  <a:pt x="33" y="23"/>
                </a:cubicBezTo>
                <a:cubicBezTo>
                  <a:pt x="33" y="23"/>
                  <a:pt x="33" y="23"/>
                  <a:pt x="33" y="23"/>
                </a:cubicBezTo>
                <a:cubicBezTo>
                  <a:pt x="33" y="23"/>
                  <a:pt x="33" y="23"/>
                  <a:pt x="33" y="23"/>
                </a:cubicBezTo>
                <a:cubicBezTo>
                  <a:pt x="33" y="23"/>
                  <a:pt x="33" y="23"/>
                  <a:pt x="33" y="23"/>
                </a:cubicBezTo>
                <a:cubicBezTo>
                  <a:pt x="33" y="23"/>
                  <a:pt x="33" y="23"/>
                  <a:pt x="33" y="23"/>
                </a:cubicBezTo>
                <a:cubicBezTo>
                  <a:pt x="33" y="23"/>
                  <a:pt x="33" y="23"/>
                  <a:pt x="33" y="23"/>
                </a:cubicBezTo>
                <a:cubicBezTo>
                  <a:pt x="33" y="23"/>
                  <a:pt x="33" y="23"/>
                  <a:pt x="33" y="23"/>
                </a:cubicBezTo>
                <a:cubicBezTo>
                  <a:pt x="33" y="23"/>
                  <a:pt x="33" y="23"/>
                  <a:pt x="33" y="23"/>
                </a:cubicBezTo>
                <a:cubicBezTo>
                  <a:pt x="33" y="23"/>
                  <a:pt x="33" y="23"/>
                  <a:pt x="33" y="23"/>
                </a:cubicBezTo>
                <a:cubicBezTo>
                  <a:pt x="33" y="23"/>
                  <a:pt x="33" y="23"/>
                  <a:pt x="33" y="23"/>
                </a:cubicBezTo>
                <a:cubicBezTo>
                  <a:pt x="33" y="23"/>
                  <a:pt x="33" y="23"/>
                  <a:pt x="33" y="23"/>
                </a:cubicBezTo>
                <a:cubicBezTo>
                  <a:pt x="33" y="23"/>
                  <a:pt x="33" y="23"/>
                  <a:pt x="33" y="23"/>
                </a:cubicBezTo>
                <a:cubicBezTo>
                  <a:pt x="33" y="23"/>
                  <a:pt x="33" y="23"/>
                  <a:pt x="33" y="23"/>
                </a:cubicBezTo>
                <a:cubicBezTo>
                  <a:pt x="32" y="23"/>
                  <a:pt x="33" y="23"/>
                  <a:pt x="33" y="23"/>
                </a:cubicBezTo>
                <a:cubicBezTo>
                  <a:pt x="33" y="23"/>
                  <a:pt x="33" y="23"/>
                  <a:pt x="33" y="23"/>
                </a:cubicBezTo>
                <a:cubicBezTo>
                  <a:pt x="33" y="23"/>
                  <a:pt x="33" y="23"/>
                  <a:pt x="33" y="23"/>
                </a:cubicBezTo>
                <a:cubicBezTo>
                  <a:pt x="33" y="23"/>
                  <a:pt x="33" y="23"/>
                  <a:pt x="33" y="23"/>
                </a:cubicBezTo>
                <a:cubicBezTo>
                  <a:pt x="33" y="23"/>
                  <a:pt x="33" y="23"/>
                  <a:pt x="33" y="23"/>
                </a:cubicBezTo>
                <a:cubicBezTo>
                  <a:pt x="33" y="23"/>
                  <a:pt x="33" y="23"/>
                  <a:pt x="33" y="23"/>
                </a:cubicBezTo>
                <a:cubicBezTo>
                  <a:pt x="33" y="23"/>
                  <a:pt x="33" y="23"/>
                  <a:pt x="33" y="23"/>
                </a:cubicBezTo>
                <a:cubicBezTo>
                  <a:pt x="33" y="23"/>
                  <a:pt x="33" y="23"/>
                  <a:pt x="33" y="23"/>
                </a:cubicBezTo>
                <a:cubicBezTo>
                  <a:pt x="33" y="23"/>
                  <a:pt x="33" y="23"/>
                  <a:pt x="33" y="23"/>
                </a:cubicBezTo>
                <a:cubicBezTo>
                  <a:pt x="33" y="23"/>
                  <a:pt x="33" y="23"/>
                  <a:pt x="33" y="23"/>
                </a:cubicBezTo>
                <a:cubicBezTo>
                  <a:pt x="33" y="23"/>
                  <a:pt x="33" y="23"/>
                  <a:pt x="33" y="23"/>
                </a:cubicBezTo>
                <a:cubicBezTo>
                  <a:pt x="33" y="23"/>
                  <a:pt x="33" y="23"/>
                  <a:pt x="33" y="23"/>
                </a:cubicBezTo>
                <a:cubicBezTo>
                  <a:pt x="33" y="24"/>
                  <a:pt x="33" y="23"/>
                  <a:pt x="33" y="23"/>
                </a:cubicBezTo>
                <a:cubicBezTo>
                  <a:pt x="33" y="23"/>
                  <a:pt x="33" y="23"/>
                  <a:pt x="33" y="23"/>
                </a:cubicBezTo>
                <a:cubicBezTo>
                  <a:pt x="33" y="24"/>
                  <a:pt x="33" y="24"/>
                  <a:pt x="33" y="24"/>
                </a:cubicBezTo>
                <a:cubicBezTo>
                  <a:pt x="33" y="24"/>
                  <a:pt x="33" y="24"/>
                  <a:pt x="33" y="24"/>
                </a:cubicBezTo>
                <a:cubicBezTo>
                  <a:pt x="33" y="24"/>
                  <a:pt x="33" y="24"/>
                  <a:pt x="33" y="24"/>
                </a:cubicBezTo>
                <a:cubicBezTo>
                  <a:pt x="33" y="24"/>
                  <a:pt x="33" y="24"/>
                  <a:pt x="33" y="24"/>
                </a:cubicBezTo>
                <a:cubicBezTo>
                  <a:pt x="33" y="24"/>
                  <a:pt x="33" y="24"/>
                  <a:pt x="33" y="24"/>
                </a:cubicBezTo>
                <a:cubicBezTo>
                  <a:pt x="33" y="24"/>
                  <a:pt x="33" y="24"/>
                  <a:pt x="33" y="24"/>
                </a:cubicBezTo>
                <a:cubicBezTo>
                  <a:pt x="33" y="24"/>
                  <a:pt x="33" y="24"/>
                  <a:pt x="33" y="24"/>
                </a:cubicBezTo>
                <a:cubicBezTo>
                  <a:pt x="33" y="24"/>
                  <a:pt x="33" y="24"/>
                  <a:pt x="33" y="24"/>
                </a:cubicBezTo>
                <a:cubicBezTo>
                  <a:pt x="33" y="24"/>
                  <a:pt x="33" y="24"/>
                  <a:pt x="33" y="24"/>
                </a:cubicBezTo>
                <a:cubicBezTo>
                  <a:pt x="33" y="24"/>
                  <a:pt x="33" y="24"/>
                  <a:pt x="33" y="24"/>
                </a:cubicBezTo>
                <a:cubicBezTo>
                  <a:pt x="33" y="24"/>
                  <a:pt x="33" y="24"/>
                  <a:pt x="33" y="24"/>
                </a:cubicBezTo>
                <a:cubicBezTo>
                  <a:pt x="33" y="24"/>
                  <a:pt x="33" y="24"/>
                  <a:pt x="33" y="24"/>
                </a:cubicBezTo>
                <a:cubicBezTo>
                  <a:pt x="33" y="24"/>
                  <a:pt x="33" y="24"/>
                  <a:pt x="33" y="24"/>
                </a:cubicBezTo>
                <a:cubicBezTo>
                  <a:pt x="33" y="24"/>
                  <a:pt x="33" y="24"/>
                  <a:pt x="33" y="24"/>
                </a:cubicBezTo>
                <a:cubicBezTo>
                  <a:pt x="33" y="24"/>
                  <a:pt x="33" y="24"/>
                  <a:pt x="33" y="24"/>
                </a:cubicBezTo>
                <a:cubicBezTo>
                  <a:pt x="33" y="24"/>
                  <a:pt x="33" y="24"/>
                  <a:pt x="33" y="24"/>
                </a:cubicBezTo>
                <a:cubicBezTo>
                  <a:pt x="33" y="24"/>
                  <a:pt x="33" y="24"/>
                  <a:pt x="33" y="24"/>
                </a:cubicBezTo>
                <a:cubicBezTo>
                  <a:pt x="33" y="24"/>
                  <a:pt x="33" y="24"/>
                  <a:pt x="33" y="24"/>
                </a:cubicBezTo>
                <a:cubicBezTo>
                  <a:pt x="33" y="24"/>
                  <a:pt x="33" y="24"/>
                  <a:pt x="33" y="24"/>
                </a:cubicBezTo>
                <a:cubicBezTo>
                  <a:pt x="33" y="24"/>
                  <a:pt x="33" y="24"/>
                  <a:pt x="33" y="24"/>
                </a:cubicBezTo>
                <a:cubicBezTo>
                  <a:pt x="33" y="24"/>
                  <a:pt x="33" y="24"/>
                  <a:pt x="33" y="24"/>
                </a:cubicBezTo>
                <a:cubicBezTo>
                  <a:pt x="33" y="24"/>
                  <a:pt x="33" y="24"/>
                  <a:pt x="33" y="24"/>
                </a:cubicBezTo>
                <a:cubicBezTo>
                  <a:pt x="33" y="24"/>
                  <a:pt x="33" y="24"/>
                  <a:pt x="33" y="24"/>
                </a:cubicBezTo>
                <a:cubicBezTo>
                  <a:pt x="33" y="24"/>
                  <a:pt x="33" y="24"/>
                  <a:pt x="33" y="24"/>
                </a:cubicBezTo>
                <a:cubicBezTo>
                  <a:pt x="33" y="24"/>
                  <a:pt x="33" y="24"/>
                  <a:pt x="33" y="24"/>
                </a:cubicBezTo>
                <a:cubicBezTo>
                  <a:pt x="33" y="24"/>
                  <a:pt x="33" y="24"/>
                  <a:pt x="33" y="24"/>
                </a:cubicBezTo>
                <a:cubicBezTo>
                  <a:pt x="33" y="24"/>
                  <a:pt x="33" y="24"/>
                  <a:pt x="33" y="24"/>
                </a:cubicBezTo>
                <a:cubicBezTo>
                  <a:pt x="33" y="24"/>
                  <a:pt x="33" y="24"/>
                  <a:pt x="33" y="24"/>
                </a:cubicBezTo>
                <a:cubicBezTo>
                  <a:pt x="34" y="24"/>
                  <a:pt x="33" y="24"/>
                  <a:pt x="33" y="24"/>
                </a:cubicBezTo>
                <a:cubicBezTo>
                  <a:pt x="33" y="24"/>
                  <a:pt x="33" y="24"/>
                  <a:pt x="33" y="24"/>
                </a:cubicBezTo>
                <a:cubicBezTo>
                  <a:pt x="33" y="25"/>
                  <a:pt x="33" y="25"/>
                  <a:pt x="33" y="25"/>
                </a:cubicBezTo>
                <a:cubicBezTo>
                  <a:pt x="33" y="25"/>
                  <a:pt x="33" y="25"/>
                  <a:pt x="33" y="25"/>
                </a:cubicBezTo>
                <a:cubicBezTo>
                  <a:pt x="33" y="25"/>
                  <a:pt x="33" y="25"/>
                  <a:pt x="33" y="25"/>
                </a:cubicBezTo>
                <a:cubicBezTo>
                  <a:pt x="33" y="25"/>
                  <a:pt x="33" y="25"/>
                  <a:pt x="33" y="25"/>
                </a:cubicBezTo>
                <a:cubicBezTo>
                  <a:pt x="33" y="25"/>
                  <a:pt x="33" y="25"/>
                  <a:pt x="33" y="25"/>
                </a:cubicBezTo>
                <a:cubicBezTo>
                  <a:pt x="33" y="25"/>
                  <a:pt x="33" y="25"/>
                  <a:pt x="33" y="25"/>
                </a:cubicBezTo>
                <a:cubicBezTo>
                  <a:pt x="33" y="25"/>
                  <a:pt x="33" y="25"/>
                  <a:pt x="33" y="25"/>
                </a:cubicBezTo>
                <a:cubicBezTo>
                  <a:pt x="33" y="25"/>
                  <a:pt x="33" y="25"/>
                  <a:pt x="33" y="25"/>
                </a:cubicBezTo>
                <a:cubicBezTo>
                  <a:pt x="33" y="25"/>
                  <a:pt x="33" y="25"/>
                  <a:pt x="33" y="25"/>
                </a:cubicBezTo>
                <a:cubicBezTo>
                  <a:pt x="33" y="25"/>
                  <a:pt x="33" y="25"/>
                  <a:pt x="33" y="25"/>
                </a:cubicBezTo>
                <a:cubicBezTo>
                  <a:pt x="33" y="25"/>
                  <a:pt x="33" y="25"/>
                  <a:pt x="33" y="25"/>
                </a:cubicBezTo>
                <a:cubicBezTo>
                  <a:pt x="33" y="25"/>
                  <a:pt x="33" y="25"/>
                  <a:pt x="33" y="25"/>
                </a:cubicBezTo>
                <a:cubicBezTo>
                  <a:pt x="33" y="25"/>
                  <a:pt x="33" y="25"/>
                  <a:pt x="33" y="25"/>
                </a:cubicBezTo>
                <a:cubicBezTo>
                  <a:pt x="33" y="25"/>
                  <a:pt x="33" y="25"/>
                  <a:pt x="33" y="25"/>
                </a:cubicBezTo>
                <a:cubicBezTo>
                  <a:pt x="33" y="25"/>
                  <a:pt x="33" y="25"/>
                  <a:pt x="33" y="25"/>
                </a:cubicBezTo>
                <a:cubicBezTo>
                  <a:pt x="33" y="25"/>
                  <a:pt x="33" y="24"/>
                  <a:pt x="33" y="24"/>
                </a:cubicBezTo>
                <a:cubicBezTo>
                  <a:pt x="33" y="24"/>
                  <a:pt x="33" y="24"/>
                  <a:pt x="33" y="24"/>
                </a:cubicBezTo>
                <a:cubicBezTo>
                  <a:pt x="33" y="24"/>
                  <a:pt x="33" y="24"/>
                  <a:pt x="33" y="24"/>
                </a:cubicBezTo>
                <a:cubicBezTo>
                  <a:pt x="33" y="24"/>
                  <a:pt x="33" y="24"/>
                  <a:pt x="33" y="24"/>
                </a:cubicBezTo>
                <a:cubicBezTo>
                  <a:pt x="33" y="24"/>
                  <a:pt x="33" y="24"/>
                  <a:pt x="33" y="24"/>
                </a:cubicBezTo>
                <a:cubicBezTo>
                  <a:pt x="33" y="24"/>
                  <a:pt x="33" y="24"/>
                  <a:pt x="33" y="24"/>
                </a:cubicBezTo>
                <a:cubicBezTo>
                  <a:pt x="33" y="24"/>
                  <a:pt x="33" y="24"/>
                  <a:pt x="33" y="24"/>
                </a:cubicBezTo>
                <a:cubicBezTo>
                  <a:pt x="33" y="24"/>
                  <a:pt x="33" y="24"/>
                  <a:pt x="33" y="24"/>
                </a:cubicBezTo>
                <a:cubicBezTo>
                  <a:pt x="33" y="24"/>
                  <a:pt x="33" y="24"/>
                  <a:pt x="33" y="24"/>
                </a:cubicBezTo>
                <a:cubicBezTo>
                  <a:pt x="33" y="24"/>
                  <a:pt x="33" y="24"/>
                  <a:pt x="33" y="24"/>
                </a:cubicBezTo>
                <a:cubicBezTo>
                  <a:pt x="33" y="24"/>
                  <a:pt x="33" y="24"/>
                  <a:pt x="33" y="24"/>
                </a:cubicBezTo>
                <a:cubicBezTo>
                  <a:pt x="33" y="24"/>
                  <a:pt x="33" y="24"/>
                  <a:pt x="33" y="24"/>
                </a:cubicBezTo>
                <a:cubicBezTo>
                  <a:pt x="33" y="24"/>
                  <a:pt x="33" y="24"/>
                  <a:pt x="33" y="24"/>
                </a:cubicBezTo>
                <a:cubicBezTo>
                  <a:pt x="33" y="24"/>
                  <a:pt x="32" y="24"/>
                  <a:pt x="32" y="24"/>
                </a:cubicBezTo>
                <a:cubicBezTo>
                  <a:pt x="32" y="24"/>
                  <a:pt x="32" y="24"/>
                  <a:pt x="32" y="24"/>
                </a:cubicBezTo>
                <a:cubicBezTo>
                  <a:pt x="32" y="24"/>
                  <a:pt x="32" y="24"/>
                  <a:pt x="32" y="24"/>
                </a:cubicBezTo>
                <a:cubicBezTo>
                  <a:pt x="32" y="24"/>
                  <a:pt x="32" y="24"/>
                  <a:pt x="32" y="24"/>
                </a:cubicBezTo>
                <a:cubicBezTo>
                  <a:pt x="32" y="24"/>
                  <a:pt x="32" y="24"/>
                  <a:pt x="32" y="24"/>
                </a:cubicBezTo>
                <a:cubicBezTo>
                  <a:pt x="32" y="24"/>
                  <a:pt x="32" y="24"/>
                  <a:pt x="32" y="24"/>
                </a:cubicBezTo>
                <a:cubicBezTo>
                  <a:pt x="32" y="24"/>
                  <a:pt x="32" y="24"/>
                  <a:pt x="32" y="24"/>
                </a:cubicBezTo>
                <a:cubicBezTo>
                  <a:pt x="32" y="24"/>
                  <a:pt x="32" y="24"/>
                  <a:pt x="32" y="24"/>
                </a:cubicBezTo>
                <a:cubicBezTo>
                  <a:pt x="32" y="24"/>
                  <a:pt x="33" y="24"/>
                  <a:pt x="33" y="24"/>
                </a:cubicBezTo>
                <a:cubicBezTo>
                  <a:pt x="33" y="24"/>
                  <a:pt x="33" y="24"/>
                  <a:pt x="33" y="24"/>
                </a:cubicBezTo>
                <a:cubicBezTo>
                  <a:pt x="33" y="24"/>
                  <a:pt x="33" y="24"/>
                  <a:pt x="33" y="24"/>
                </a:cubicBezTo>
                <a:cubicBezTo>
                  <a:pt x="33" y="24"/>
                  <a:pt x="33" y="24"/>
                  <a:pt x="33" y="24"/>
                </a:cubicBezTo>
                <a:cubicBezTo>
                  <a:pt x="33" y="24"/>
                  <a:pt x="33" y="24"/>
                  <a:pt x="33" y="24"/>
                </a:cubicBezTo>
                <a:cubicBezTo>
                  <a:pt x="33" y="24"/>
                  <a:pt x="33" y="24"/>
                  <a:pt x="33" y="24"/>
                </a:cubicBezTo>
                <a:cubicBezTo>
                  <a:pt x="33" y="24"/>
                  <a:pt x="33" y="24"/>
                  <a:pt x="33" y="24"/>
                </a:cubicBezTo>
                <a:cubicBezTo>
                  <a:pt x="33" y="24"/>
                  <a:pt x="32" y="24"/>
                  <a:pt x="32" y="24"/>
                </a:cubicBezTo>
                <a:cubicBezTo>
                  <a:pt x="32" y="24"/>
                  <a:pt x="32" y="24"/>
                  <a:pt x="32" y="24"/>
                </a:cubicBezTo>
                <a:cubicBezTo>
                  <a:pt x="32" y="24"/>
                  <a:pt x="32" y="24"/>
                  <a:pt x="32" y="24"/>
                </a:cubicBezTo>
                <a:cubicBezTo>
                  <a:pt x="32" y="24"/>
                  <a:pt x="32" y="24"/>
                  <a:pt x="32" y="24"/>
                </a:cubicBezTo>
                <a:cubicBezTo>
                  <a:pt x="32" y="25"/>
                  <a:pt x="32" y="25"/>
                  <a:pt x="32" y="25"/>
                </a:cubicBezTo>
                <a:cubicBezTo>
                  <a:pt x="32" y="25"/>
                  <a:pt x="32" y="25"/>
                  <a:pt x="32" y="25"/>
                </a:cubicBezTo>
                <a:cubicBezTo>
                  <a:pt x="32" y="25"/>
                  <a:pt x="32" y="25"/>
                  <a:pt x="32" y="25"/>
                </a:cubicBezTo>
                <a:cubicBezTo>
                  <a:pt x="32" y="25"/>
                  <a:pt x="32" y="25"/>
                  <a:pt x="32" y="25"/>
                </a:cubicBezTo>
                <a:cubicBezTo>
                  <a:pt x="32" y="25"/>
                  <a:pt x="32" y="25"/>
                  <a:pt x="32" y="25"/>
                </a:cubicBezTo>
                <a:cubicBezTo>
                  <a:pt x="32" y="25"/>
                  <a:pt x="32" y="25"/>
                  <a:pt x="32" y="25"/>
                </a:cubicBezTo>
                <a:cubicBezTo>
                  <a:pt x="32" y="25"/>
                  <a:pt x="32" y="25"/>
                  <a:pt x="32" y="25"/>
                </a:cubicBezTo>
                <a:cubicBezTo>
                  <a:pt x="32" y="25"/>
                  <a:pt x="32" y="25"/>
                  <a:pt x="32" y="25"/>
                </a:cubicBezTo>
                <a:cubicBezTo>
                  <a:pt x="32" y="25"/>
                  <a:pt x="33" y="25"/>
                  <a:pt x="33" y="25"/>
                </a:cubicBezTo>
                <a:cubicBezTo>
                  <a:pt x="33" y="25"/>
                  <a:pt x="33" y="25"/>
                  <a:pt x="33" y="25"/>
                </a:cubicBezTo>
                <a:cubicBezTo>
                  <a:pt x="33" y="25"/>
                  <a:pt x="33" y="25"/>
                  <a:pt x="33" y="25"/>
                </a:cubicBezTo>
                <a:cubicBezTo>
                  <a:pt x="33" y="25"/>
                  <a:pt x="33" y="25"/>
                  <a:pt x="33" y="25"/>
                </a:cubicBezTo>
                <a:cubicBezTo>
                  <a:pt x="33" y="25"/>
                  <a:pt x="32" y="25"/>
                  <a:pt x="32" y="25"/>
                </a:cubicBezTo>
                <a:cubicBezTo>
                  <a:pt x="32" y="25"/>
                  <a:pt x="32" y="25"/>
                  <a:pt x="32" y="25"/>
                </a:cubicBezTo>
                <a:cubicBezTo>
                  <a:pt x="32" y="25"/>
                  <a:pt x="32" y="25"/>
                  <a:pt x="32" y="25"/>
                </a:cubicBezTo>
                <a:cubicBezTo>
                  <a:pt x="32" y="25"/>
                  <a:pt x="32" y="25"/>
                  <a:pt x="32" y="25"/>
                </a:cubicBezTo>
                <a:cubicBezTo>
                  <a:pt x="32" y="25"/>
                  <a:pt x="33" y="25"/>
                  <a:pt x="33" y="25"/>
                </a:cubicBezTo>
                <a:cubicBezTo>
                  <a:pt x="33" y="25"/>
                  <a:pt x="33" y="25"/>
                  <a:pt x="33" y="25"/>
                </a:cubicBezTo>
                <a:cubicBezTo>
                  <a:pt x="33" y="25"/>
                  <a:pt x="33" y="25"/>
                  <a:pt x="33" y="25"/>
                </a:cubicBezTo>
                <a:cubicBezTo>
                  <a:pt x="33" y="25"/>
                  <a:pt x="33" y="25"/>
                  <a:pt x="33" y="25"/>
                </a:cubicBezTo>
                <a:cubicBezTo>
                  <a:pt x="33" y="25"/>
                  <a:pt x="33" y="25"/>
                  <a:pt x="33" y="25"/>
                </a:cubicBezTo>
                <a:cubicBezTo>
                  <a:pt x="33" y="25"/>
                  <a:pt x="33" y="25"/>
                  <a:pt x="33" y="25"/>
                </a:cubicBezTo>
                <a:cubicBezTo>
                  <a:pt x="33" y="25"/>
                  <a:pt x="33" y="25"/>
                  <a:pt x="33" y="25"/>
                </a:cubicBezTo>
                <a:cubicBezTo>
                  <a:pt x="33" y="25"/>
                  <a:pt x="33" y="25"/>
                  <a:pt x="33" y="25"/>
                </a:cubicBezTo>
                <a:cubicBezTo>
                  <a:pt x="33" y="25"/>
                  <a:pt x="33" y="25"/>
                  <a:pt x="33" y="25"/>
                </a:cubicBezTo>
                <a:cubicBezTo>
                  <a:pt x="33" y="25"/>
                  <a:pt x="33" y="25"/>
                  <a:pt x="33" y="25"/>
                </a:cubicBezTo>
                <a:cubicBezTo>
                  <a:pt x="33" y="25"/>
                  <a:pt x="33" y="25"/>
                  <a:pt x="33" y="25"/>
                </a:cubicBezTo>
                <a:cubicBezTo>
                  <a:pt x="33" y="25"/>
                  <a:pt x="33" y="25"/>
                  <a:pt x="33" y="25"/>
                </a:cubicBezTo>
                <a:cubicBezTo>
                  <a:pt x="33" y="25"/>
                  <a:pt x="33" y="25"/>
                  <a:pt x="33" y="25"/>
                </a:cubicBezTo>
                <a:cubicBezTo>
                  <a:pt x="33" y="25"/>
                  <a:pt x="33" y="25"/>
                  <a:pt x="33" y="25"/>
                </a:cubicBezTo>
                <a:cubicBezTo>
                  <a:pt x="33" y="25"/>
                  <a:pt x="33" y="25"/>
                  <a:pt x="33" y="25"/>
                </a:cubicBezTo>
                <a:cubicBezTo>
                  <a:pt x="33" y="25"/>
                  <a:pt x="33" y="25"/>
                  <a:pt x="33" y="25"/>
                </a:cubicBezTo>
                <a:cubicBezTo>
                  <a:pt x="33" y="25"/>
                  <a:pt x="33" y="25"/>
                  <a:pt x="33" y="25"/>
                </a:cubicBezTo>
                <a:cubicBezTo>
                  <a:pt x="33" y="25"/>
                  <a:pt x="33" y="25"/>
                  <a:pt x="33" y="25"/>
                </a:cubicBezTo>
                <a:cubicBezTo>
                  <a:pt x="33" y="25"/>
                  <a:pt x="33" y="25"/>
                  <a:pt x="33" y="25"/>
                </a:cubicBezTo>
                <a:cubicBezTo>
                  <a:pt x="33" y="25"/>
                  <a:pt x="33" y="25"/>
                  <a:pt x="33" y="25"/>
                </a:cubicBezTo>
                <a:cubicBezTo>
                  <a:pt x="33" y="25"/>
                  <a:pt x="33" y="25"/>
                  <a:pt x="33" y="25"/>
                </a:cubicBezTo>
                <a:cubicBezTo>
                  <a:pt x="33" y="25"/>
                  <a:pt x="33" y="25"/>
                  <a:pt x="33" y="25"/>
                </a:cubicBezTo>
                <a:cubicBezTo>
                  <a:pt x="33" y="25"/>
                  <a:pt x="33" y="25"/>
                  <a:pt x="33" y="25"/>
                </a:cubicBezTo>
                <a:cubicBezTo>
                  <a:pt x="33" y="25"/>
                  <a:pt x="33" y="25"/>
                  <a:pt x="33" y="25"/>
                </a:cubicBezTo>
                <a:cubicBezTo>
                  <a:pt x="33" y="25"/>
                  <a:pt x="33" y="25"/>
                  <a:pt x="33" y="25"/>
                </a:cubicBezTo>
                <a:close/>
                <a:moveTo>
                  <a:pt x="34" y="17"/>
                </a:moveTo>
                <a:cubicBezTo>
                  <a:pt x="34" y="17"/>
                  <a:pt x="34" y="17"/>
                  <a:pt x="34" y="17"/>
                </a:cubicBezTo>
                <a:cubicBezTo>
                  <a:pt x="34" y="17"/>
                  <a:pt x="34" y="17"/>
                  <a:pt x="34" y="17"/>
                </a:cubicBezTo>
                <a:cubicBezTo>
                  <a:pt x="34" y="17"/>
                  <a:pt x="34" y="17"/>
                  <a:pt x="34" y="17"/>
                </a:cubicBezTo>
                <a:close/>
                <a:moveTo>
                  <a:pt x="31" y="17"/>
                </a:moveTo>
                <a:cubicBezTo>
                  <a:pt x="31" y="17"/>
                  <a:pt x="31" y="17"/>
                  <a:pt x="31" y="17"/>
                </a:cubicBezTo>
                <a:cubicBezTo>
                  <a:pt x="31" y="17"/>
                  <a:pt x="31" y="17"/>
                  <a:pt x="31" y="17"/>
                </a:cubicBezTo>
                <a:cubicBezTo>
                  <a:pt x="31" y="17"/>
                  <a:pt x="31" y="17"/>
                  <a:pt x="31" y="17"/>
                </a:cubicBezTo>
                <a:close/>
                <a:moveTo>
                  <a:pt x="28" y="25"/>
                </a:moveTo>
                <a:cubicBezTo>
                  <a:pt x="28" y="25"/>
                  <a:pt x="28" y="25"/>
                  <a:pt x="28" y="25"/>
                </a:cubicBezTo>
                <a:cubicBezTo>
                  <a:pt x="28" y="25"/>
                  <a:pt x="28" y="25"/>
                  <a:pt x="28" y="25"/>
                </a:cubicBezTo>
                <a:cubicBezTo>
                  <a:pt x="28" y="25"/>
                  <a:pt x="28" y="25"/>
                  <a:pt x="28" y="25"/>
                </a:cubicBezTo>
                <a:cubicBezTo>
                  <a:pt x="28" y="25"/>
                  <a:pt x="28" y="25"/>
                  <a:pt x="28" y="25"/>
                </a:cubicBezTo>
                <a:close/>
                <a:moveTo>
                  <a:pt x="29" y="29"/>
                </a:moveTo>
                <a:cubicBezTo>
                  <a:pt x="29" y="29"/>
                  <a:pt x="29" y="29"/>
                  <a:pt x="29" y="29"/>
                </a:cubicBezTo>
                <a:cubicBezTo>
                  <a:pt x="29" y="29"/>
                  <a:pt x="29" y="29"/>
                  <a:pt x="29" y="29"/>
                </a:cubicBezTo>
                <a:cubicBezTo>
                  <a:pt x="29" y="29"/>
                  <a:pt x="29" y="29"/>
                  <a:pt x="29" y="29"/>
                </a:cubicBezTo>
                <a:cubicBezTo>
                  <a:pt x="29" y="29"/>
                  <a:pt x="29" y="29"/>
                  <a:pt x="29" y="29"/>
                </a:cubicBezTo>
                <a:cubicBezTo>
                  <a:pt x="29" y="29"/>
                  <a:pt x="29" y="29"/>
                  <a:pt x="29" y="29"/>
                </a:cubicBezTo>
                <a:cubicBezTo>
                  <a:pt x="29" y="29"/>
                  <a:pt x="29" y="29"/>
                  <a:pt x="29" y="29"/>
                </a:cubicBezTo>
                <a:cubicBezTo>
                  <a:pt x="29" y="29"/>
                  <a:pt x="29" y="29"/>
                  <a:pt x="29" y="29"/>
                </a:cubicBezTo>
                <a:close/>
                <a:moveTo>
                  <a:pt x="29" y="29"/>
                </a:moveTo>
                <a:cubicBezTo>
                  <a:pt x="29" y="29"/>
                  <a:pt x="29" y="29"/>
                  <a:pt x="29" y="29"/>
                </a:cubicBezTo>
                <a:cubicBezTo>
                  <a:pt x="29" y="29"/>
                  <a:pt x="29" y="29"/>
                  <a:pt x="29" y="29"/>
                </a:cubicBezTo>
                <a:cubicBezTo>
                  <a:pt x="29" y="29"/>
                  <a:pt x="29" y="29"/>
                  <a:pt x="29" y="29"/>
                </a:cubicBezTo>
                <a:cubicBezTo>
                  <a:pt x="29" y="29"/>
                  <a:pt x="29" y="29"/>
                  <a:pt x="29" y="29"/>
                </a:cubicBezTo>
                <a:close/>
                <a:moveTo>
                  <a:pt x="29" y="17"/>
                </a:moveTo>
                <a:cubicBezTo>
                  <a:pt x="29" y="17"/>
                  <a:pt x="29" y="17"/>
                  <a:pt x="29" y="17"/>
                </a:cubicBezTo>
                <a:cubicBezTo>
                  <a:pt x="29" y="17"/>
                  <a:pt x="29" y="17"/>
                  <a:pt x="29" y="17"/>
                </a:cubicBezTo>
                <a:cubicBezTo>
                  <a:pt x="29" y="17"/>
                  <a:pt x="29" y="17"/>
                  <a:pt x="29" y="17"/>
                </a:cubicBezTo>
                <a:close/>
                <a:moveTo>
                  <a:pt x="27" y="24"/>
                </a:moveTo>
                <a:cubicBezTo>
                  <a:pt x="27" y="24"/>
                  <a:pt x="27" y="24"/>
                  <a:pt x="27" y="24"/>
                </a:cubicBezTo>
                <a:cubicBezTo>
                  <a:pt x="27" y="24"/>
                  <a:pt x="27" y="24"/>
                  <a:pt x="27" y="24"/>
                </a:cubicBezTo>
                <a:cubicBezTo>
                  <a:pt x="27" y="24"/>
                  <a:pt x="27" y="24"/>
                  <a:pt x="27" y="24"/>
                </a:cubicBezTo>
                <a:cubicBezTo>
                  <a:pt x="27" y="24"/>
                  <a:pt x="27" y="24"/>
                  <a:pt x="27" y="24"/>
                </a:cubicBezTo>
                <a:cubicBezTo>
                  <a:pt x="27" y="24"/>
                  <a:pt x="27" y="24"/>
                  <a:pt x="27" y="24"/>
                </a:cubicBezTo>
                <a:cubicBezTo>
                  <a:pt x="27" y="24"/>
                  <a:pt x="27" y="24"/>
                  <a:pt x="27" y="24"/>
                </a:cubicBezTo>
                <a:cubicBezTo>
                  <a:pt x="27" y="24"/>
                  <a:pt x="27" y="24"/>
                  <a:pt x="27" y="24"/>
                </a:cubicBezTo>
                <a:cubicBezTo>
                  <a:pt x="27" y="24"/>
                  <a:pt x="27" y="24"/>
                  <a:pt x="27" y="24"/>
                </a:cubicBezTo>
                <a:cubicBezTo>
                  <a:pt x="27" y="24"/>
                  <a:pt x="27" y="24"/>
                  <a:pt x="27" y="24"/>
                </a:cubicBezTo>
                <a:cubicBezTo>
                  <a:pt x="27" y="24"/>
                  <a:pt x="27" y="24"/>
                  <a:pt x="27" y="24"/>
                </a:cubicBezTo>
                <a:close/>
                <a:moveTo>
                  <a:pt x="27" y="25"/>
                </a:moveTo>
                <a:cubicBezTo>
                  <a:pt x="27" y="25"/>
                  <a:pt x="27" y="25"/>
                  <a:pt x="27" y="25"/>
                </a:cubicBezTo>
                <a:cubicBezTo>
                  <a:pt x="27" y="25"/>
                  <a:pt x="27" y="25"/>
                  <a:pt x="27" y="25"/>
                </a:cubicBezTo>
                <a:cubicBezTo>
                  <a:pt x="27" y="25"/>
                  <a:pt x="27" y="25"/>
                  <a:pt x="27" y="25"/>
                </a:cubicBezTo>
                <a:cubicBezTo>
                  <a:pt x="27" y="25"/>
                  <a:pt x="27" y="25"/>
                  <a:pt x="27" y="25"/>
                </a:cubicBezTo>
                <a:cubicBezTo>
                  <a:pt x="27" y="25"/>
                  <a:pt x="27" y="25"/>
                  <a:pt x="27" y="25"/>
                </a:cubicBezTo>
                <a:cubicBezTo>
                  <a:pt x="27" y="25"/>
                  <a:pt x="27" y="25"/>
                  <a:pt x="27" y="25"/>
                </a:cubicBezTo>
                <a:cubicBezTo>
                  <a:pt x="27" y="25"/>
                  <a:pt x="27" y="25"/>
                  <a:pt x="27" y="25"/>
                </a:cubicBezTo>
                <a:cubicBezTo>
                  <a:pt x="27" y="25"/>
                  <a:pt x="27" y="25"/>
                  <a:pt x="27" y="25"/>
                </a:cubicBezTo>
                <a:cubicBezTo>
                  <a:pt x="27" y="25"/>
                  <a:pt x="27" y="25"/>
                  <a:pt x="27" y="25"/>
                </a:cubicBezTo>
                <a:cubicBezTo>
                  <a:pt x="27" y="25"/>
                  <a:pt x="27" y="25"/>
                  <a:pt x="27" y="25"/>
                </a:cubicBezTo>
                <a:cubicBezTo>
                  <a:pt x="27" y="25"/>
                  <a:pt x="27" y="25"/>
                  <a:pt x="27" y="25"/>
                </a:cubicBezTo>
                <a:cubicBezTo>
                  <a:pt x="27" y="25"/>
                  <a:pt x="27" y="25"/>
                  <a:pt x="27" y="25"/>
                </a:cubicBezTo>
                <a:cubicBezTo>
                  <a:pt x="27" y="25"/>
                  <a:pt x="27" y="25"/>
                  <a:pt x="28" y="25"/>
                </a:cubicBezTo>
                <a:cubicBezTo>
                  <a:pt x="28" y="25"/>
                  <a:pt x="28" y="25"/>
                  <a:pt x="28" y="25"/>
                </a:cubicBezTo>
                <a:cubicBezTo>
                  <a:pt x="28" y="25"/>
                  <a:pt x="28" y="25"/>
                  <a:pt x="28" y="25"/>
                </a:cubicBezTo>
                <a:cubicBezTo>
                  <a:pt x="28" y="25"/>
                  <a:pt x="28" y="25"/>
                  <a:pt x="28" y="25"/>
                </a:cubicBezTo>
                <a:cubicBezTo>
                  <a:pt x="28" y="25"/>
                  <a:pt x="28" y="25"/>
                  <a:pt x="28" y="25"/>
                </a:cubicBezTo>
                <a:cubicBezTo>
                  <a:pt x="28" y="25"/>
                  <a:pt x="28" y="25"/>
                  <a:pt x="28" y="24"/>
                </a:cubicBezTo>
                <a:cubicBezTo>
                  <a:pt x="28" y="24"/>
                  <a:pt x="28" y="24"/>
                  <a:pt x="28" y="24"/>
                </a:cubicBezTo>
                <a:cubicBezTo>
                  <a:pt x="28" y="24"/>
                  <a:pt x="28" y="24"/>
                  <a:pt x="28" y="24"/>
                </a:cubicBezTo>
                <a:cubicBezTo>
                  <a:pt x="27" y="24"/>
                  <a:pt x="27" y="24"/>
                  <a:pt x="27" y="24"/>
                </a:cubicBezTo>
                <a:cubicBezTo>
                  <a:pt x="27" y="24"/>
                  <a:pt x="27" y="24"/>
                  <a:pt x="27" y="24"/>
                </a:cubicBezTo>
                <a:cubicBezTo>
                  <a:pt x="27" y="24"/>
                  <a:pt x="27" y="24"/>
                  <a:pt x="27" y="24"/>
                </a:cubicBezTo>
                <a:cubicBezTo>
                  <a:pt x="27" y="24"/>
                  <a:pt x="27" y="24"/>
                  <a:pt x="27" y="24"/>
                </a:cubicBezTo>
                <a:cubicBezTo>
                  <a:pt x="27" y="24"/>
                  <a:pt x="27" y="24"/>
                  <a:pt x="27" y="24"/>
                </a:cubicBezTo>
                <a:cubicBezTo>
                  <a:pt x="27" y="24"/>
                  <a:pt x="27" y="24"/>
                  <a:pt x="27" y="24"/>
                </a:cubicBezTo>
                <a:cubicBezTo>
                  <a:pt x="27" y="24"/>
                  <a:pt x="27" y="24"/>
                  <a:pt x="27" y="24"/>
                </a:cubicBezTo>
                <a:cubicBezTo>
                  <a:pt x="27" y="24"/>
                  <a:pt x="27" y="24"/>
                  <a:pt x="27" y="24"/>
                </a:cubicBezTo>
                <a:cubicBezTo>
                  <a:pt x="27" y="24"/>
                  <a:pt x="27" y="25"/>
                  <a:pt x="27" y="25"/>
                </a:cubicBezTo>
                <a:close/>
                <a:moveTo>
                  <a:pt x="57" y="44"/>
                </a:moveTo>
                <a:cubicBezTo>
                  <a:pt x="57" y="44"/>
                  <a:pt x="57" y="44"/>
                  <a:pt x="57" y="44"/>
                </a:cubicBezTo>
                <a:cubicBezTo>
                  <a:pt x="57" y="44"/>
                  <a:pt x="57" y="44"/>
                  <a:pt x="57" y="44"/>
                </a:cubicBezTo>
                <a:cubicBezTo>
                  <a:pt x="57" y="44"/>
                  <a:pt x="57" y="44"/>
                  <a:pt x="57" y="43"/>
                </a:cubicBezTo>
                <a:cubicBezTo>
                  <a:pt x="57" y="43"/>
                  <a:pt x="57" y="43"/>
                  <a:pt x="57" y="43"/>
                </a:cubicBezTo>
                <a:cubicBezTo>
                  <a:pt x="57" y="43"/>
                  <a:pt x="57" y="43"/>
                  <a:pt x="57" y="43"/>
                </a:cubicBezTo>
                <a:cubicBezTo>
                  <a:pt x="57" y="43"/>
                  <a:pt x="57" y="43"/>
                  <a:pt x="57" y="43"/>
                </a:cubicBezTo>
                <a:cubicBezTo>
                  <a:pt x="57" y="43"/>
                  <a:pt x="57" y="44"/>
                  <a:pt x="57" y="44"/>
                </a:cubicBezTo>
                <a:cubicBezTo>
                  <a:pt x="57" y="44"/>
                  <a:pt x="57" y="44"/>
                  <a:pt x="57" y="44"/>
                </a:cubicBezTo>
                <a:close/>
                <a:moveTo>
                  <a:pt x="57" y="43"/>
                </a:moveTo>
                <a:cubicBezTo>
                  <a:pt x="57" y="43"/>
                  <a:pt x="57" y="43"/>
                  <a:pt x="57" y="43"/>
                </a:cubicBezTo>
                <a:cubicBezTo>
                  <a:pt x="57" y="43"/>
                  <a:pt x="57" y="43"/>
                  <a:pt x="57" y="43"/>
                </a:cubicBezTo>
                <a:cubicBezTo>
                  <a:pt x="57" y="43"/>
                  <a:pt x="57" y="43"/>
                  <a:pt x="57" y="43"/>
                </a:cubicBezTo>
                <a:cubicBezTo>
                  <a:pt x="57" y="43"/>
                  <a:pt x="57" y="43"/>
                  <a:pt x="57" y="43"/>
                </a:cubicBezTo>
                <a:cubicBezTo>
                  <a:pt x="57" y="43"/>
                  <a:pt x="57" y="43"/>
                  <a:pt x="57" y="43"/>
                </a:cubicBezTo>
                <a:cubicBezTo>
                  <a:pt x="57" y="43"/>
                  <a:pt x="57" y="43"/>
                  <a:pt x="57" y="43"/>
                </a:cubicBezTo>
                <a:cubicBezTo>
                  <a:pt x="57" y="43"/>
                  <a:pt x="57" y="43"/>
                  <a:pt x="57" y="43"/>
                </a:cubicBezTo>
                <a:cubicBezTo>
                  <a:pt x="57" y="43"/>
                  <a:pt x="57" y="43"/>
                  <a:pt x="57" y="43"/>
                </a:cubicBezTo>
                <a:cubicBezTo>
                  <a:pt x="57" y="43"/>
                  <a:pt x="57" y="43"/>
                  <a:pt x="57" y="43"/>
                </a:cubicBezTo>
                <a:close/>
                <a:moveTo>
                  <a:pt x="33" y="39"/>
                </a:moveTo>
                <a:cubicBezTo>
                  <a:pt x="33" y="39"/>
                  <a:pt x="33" y="39"/>
                  <a:pt x="33" y="39"/>
                </a:cubicBezTo>
                <a:cubicBezTo>
                  <a:pt x="33" y="39"/>
                  <a:pt x="33" y="39"/>
                  <a:pt x="33" y="39"/>
                </a:cubicBezTo>
                <a:cubicBezTo>
                  <a:pt x="33" y="39"/>
                  <a:pt x="33" y="39"/>
                  <a:pt x="33" y="39"/>
                </a:cubicBezTo>
                <a:cubicBezTo>
                  <a:pt x="33" y="39"/>
                  <a:pt x="33" y="39"/>
                  <a:pt x="33" y="39"/>
                </a:cubicBezTo>
                <a:cubicBezTo>
                  <a:pt x="33" y="39"/>
                  <a:pt x="33" y="39"/>
                  <a:pt x="33" y="39"/>
                </a:cubicBezTo>
                <a:cubicBezTo>
                  <a:pt x="33" y="39"/>
                  <a:pt x="33" y="39"/>
                  <a:pt x="33" y="39"/>
                </a:cubicBezTo>
                <a:close/>
                <a:moveTo>
                  <a:pt x="27" y="25"/>
                </a:moveTo>
                <a:cubicBezTo>
                  <a:pt x="27" y="25"/>
                  <a:pt x="27" y="25"/>
                  <a:pt x="27" y="25"/>
                </a:cubicBezTo>
                <a:cubicBezTo>
                  <a:pt x="27" y="25"/>
                  <a:pt x="27" y="25"/>
                  <a:pt x="27" y="25"/>
                </a:cubicBezTo>
                <a:cubicBezTo>
                  <a:pt x="27" y="25"/>
                  <a:pt x="27" y="25"/>
                  <a:pt x="27" y="25"/>
                </a:cubicBezTo>
                <a:cubicBezTo>
                  <a:pt x="27" y="25"/>
                  <a:pt x="27" y="25"/>
                  <a:pt x="28" y="25"/>
                </a:cubicBezTo>
                <a:cubicBezTo>
                  <a:pt x="28" y="25"/>
                  <a:pt x="28" y="25"/>
                  <a:pt x="28" y="25"/>
                </a:cubicBezTo>
                <a:cubicBezTo>
                  <a:pt x="28" y="25"/>
                  <a:pt x="27" y="25"/>
                  <a:pt x="27" y="25"/>
                </a:cubicBezTo>
                <a:cubicBezTo>
                  <a:pt x="27" y="25"/>
                  <a:pt x="27" y="25"/>
                  <a:pt x="27" y="25"/>
                </a:cubicBezTo>
                <a:cubicBezTo>
                  <a:pt x="27" y="25"/>
                  <a:pt x="27" y="25"/>
                  <a:pt x="27" y="25"/>
                </a:cubicBezTo>
                <a:close/>
                <a:moveTo>
                  <a:pt x="27" y="25"/>
                </a:moveTo>
                <a:cubicBezTo>
                  <a:pt x="27" y="25"/>
                  <a:pt x="27" y="25"/>
                  <a:pt x="27" y="25"/>
                </a:cubicBezTo>
                <a:cubicBezTo>
                  <a:pt x="27" y="25"/>
                  <a:pt x="27" y="25"/>
                  <a:pt x="27" y="25"/>
                </a:cubicBezTo>
                <a:cubicBezTo>
                  <a:pt x="27" y="25"/>
                  <a:pt x="27" y="25"/>
                  <a:pt x="27" y="25"/>
                </a:cubicBezTo>
                <a:cubicBezTo>
                  <a:pt x="27" y="25"/>
                  <a:pt x="27" y="25"/>
                  <a:pt x="27" y="25"/>
                </a:cubicBezTo>
                <a:cubicBezTo>
                  <a:pt x="27" y="25"/>
                  <a:pt x="27" y="25"/>
                  <a:pt x="27" y="25"/>
                </a:cubicBezTo>
                <a:cubicBezTo>
                  <a:pt x="27" y="25"/>
                  <a:pt x="27" y="25"/>
                  <a:pt x="27" y="25"/>
                </a:cubicBezTo>
                <a:cubicBezTo>
                  <a:pt x="27" y="25"/>
                  <a:pt x="27" y="25"/>
                  <a:pt x="27" y="25"/>
                </a:cubicBezTo>
                <a:close/>
                <a:moveTo>
                  <a:pt x="28" y="25"/>
                </a:moveTo>
                <a:cubicBezTo>
                  <a:pt x="28" y="25"/>
                  <a:pt x="28" y="25"/>
                  <a:pt x="28" y="25"/>
                </a:cubicBezTo>
                <a:cubicBezTo>
                  <a:pt x="28" y="25"/>
                  <a:pt x="28" y="25"/>
                  <a:pt x="28" y="25"/>
                </a:cubicBezTo>
                <a:cubicBezTo>
                  <a:pt x="28" y="25"/>
                  <a:pt x="28" y="25"/>
                  <a:pt x="28" y="25"/>
                </a:cubicBezTo>
                <a:cubicBezTo>
                  <a:pt x="28" y="25"/>
                  <a:pt x="28" y="25"/>
                  <a:pt x="28" y="25"/>
                </a:cubicBezTo>
                <a:cubicBezTo>
                  <a:pt x="28" y="25"/>
                  <a:pt x="28" y="25"/>
                  <a:pt x="28" y="25"/>
                </a:cubicBezTo>
                <a:cubicBezTo>
                  <a:pt x="28" y="25"/>
                  <a:pt x="28" y="25"/>
                  <a:pt x="28" y="25"/>
                </a:cubicBezTo>
                <a:cubicBezTo>
                  <a:pt x="28" y="25"/>
                  <a:pt x="28" y="25"/>
                  <a:pt x="28" y="25"/>
                </a:cubicBezTo>
                <a:cubicBezTo>
                  <a:pt x="28" y="25"/>
                  <a:pt x="28" y="25"/>
                  <a:pt x="28" y="25"/>
                </a:cubicBezTo>
                <a:cubicBezTo>
                  <a:pt x="28" y="25"/>
                  <a:pt x="28" y="25"/>
                  <a:pt x="28" y="25"/>
                </a:cubicBezTo>
                <a:cubicBezTo>
                  <a:pt x="28" y="25"/>
                  <a:pt x="28" y="25"/>
                  <a:pt x="28" y="25"/>
                </a:cubicBezTo>
                <a:close/>
                <a:moveTo>
                  <a:pt x="34" y="23"/>
                </a:moveTo>
                <a:cubicBezTo>
                  <a:pt x="34" y="23"/>
                  <a:pt x="34" y="23"/>
                  <a:pt x="34" y="23"/>
                </a:cubicBezTo>
                <a:cubicBezTo>
                  <a:pt x="34" y="23"/>
                  <a:pt x="34" y="23"/>
                  <a:pt x="34" y="23"/>
                </a:cubicBezTo>
                <a:cubicBezTo>
                  <a:pt x="34" y="23"/>
                  <a:pt x="34" y="23"/>
                  <a:pt x="34" y="23"/>
                </a:cubicBezTo>
                <a:cubicBezTo>
                  <a:pt x="34" y="23"/>
                  <a:pt x="34" y="23"/>
                  <a:pt x="34" y="23"/>
                </a:cubicBezTo>
                <a:cubicBezTo>
                  <a:pt x="34" y="23"/>
                  <a:pt x="34" y="23"/>
                  <a:pt x="34" y="23"/>
                </a:cubicBezTo>
                <a:cubicBezTo>
                  <a:pt x="34" y="23"/>
                  <a:pt x="34" y="23"/>
                  <a:pt x="34" y="23"/>
                </a:cubicBezTo>
                <a:cubicBezTo>
                  <a:pt x="34" y="23"/>
                  <a:pt x="34" y="23"/>
                  <a:pt x="34" y="23"/>
                </a:cubicBezTo>
                <a:cubicBezTo>
                  <a:pt x="34" y="23"/>
                  <a:pt x="34" y="23"/>
                  <a:pt x="34" y="23"/>
                </a:cubicBezTo>
                <a:cubicBezTo>
                  <a:pt x="34" y="23"/>
                  <a:pt x="34" y="23"/>
                  <a:pt x="34" y="23"/>
                </a:cubicBezTo>
                <a:cubicBezTo>
                  <a:pt x="34" y="23"/>
                  <a:pt x="34" y="23"/>
                  <a:pt x="34" y="23"/>
                </a:cubicBezTo>
                <a:cubicBezTo>
                  <a:pt x="34" y="23"/>
                  <a:pt x="34" y="23"/>
                  <a:pt x="34" y="23"/>
                </a:cubicBezTo>
                <a:cubicBezTo>
                  <a:pt x="34" y="23"/>
                  <a:pt x="34" y="23"/>
                  <a:pt x="34" y="23"/>
                </a:cubicBezTo>
                <a:close/>
                <a:moveTo>
                  <a:pt x="34" y="22"/>
                </a:moveTo>
                <a:cubicBezTo>
                  <a:pt x="34" y="22"/>
                  <a:pt x="34" y="22"/>
                  <a:pt x="34" y="22"/>
                </a:cubicBezTo>
                <a:cubicBezTo>
                  <a:pt x="34" y="22"/>
                  <a:pt x="34" y="22"/>
                  <a:pt x="34" y="22"/>
                </a:cubicBezTo>
                <a:cubicBezTo>
                  <a:pt x="34" y="22"/>
                  <a:pt x="34" y="22"/>
                  <a:pt x="34" y="22"/>
                </a:cubicBezTo>
                <a:cubicBezTo>
                  <a:pt x="34" y="22"/>
                  <a:pt x="34" y="22"/>
                  <a:pt x="34" y="22"/>
                </a:cubicBezTo>
                <a:cubicBezTo>
                  <a:pt x="34" y="22"/>
                  <a:pt x="34" y="22"/>
                  <a:pt x="34" y="22"/>
                </a:cubicBezTo>
                <a:cubicBezTo>
                  <a:pt x="34" y="22"/>
                  <a:pt x="34" y="22"/>
                  <a:pt x="34" y="22"/>
                </a:cubicBezTo>
                <a:cubicBezTo>
                  <a:pt x="34" y="22"/>
                  <a:pt x="34" y="22"/>
                  <a:pt x="34" y="22"/>
                </a:cubicBezTo>
                <a:cubicBezTo>
                  <a:pt x="34" y="22"/>
                  <a:pt x="34" y="22"/>
                  <a:pt x="34" y="22"/>
                </a:cubicBezTo>
                <a:cubicBezTo>
                  <a:pt x="34" y="22"/>
                  <a:pt x="34" y="22"/>
                  <a:pt x="34" y="22"/>
                </a:cubicBezTo>
                <a:cubicBezTo>
                  <a:pt x="34" y="22"/>
                  <a:pt x="34" y="22"/>
                  <a:pt x="34" y="22"/>
                </a:cubicBezTo>
                <a:cubicBezTo>
                  <a:pt x="34" y="22"/>
                  <a:pt x="34" y="22"/>
                  <a:pt x="34" y="22"/>
                </a:cubicBezTo>
                <a:close/>
                <a:moveTo>
                  <a:pt x="33" y="24"/>
                </a:moveTo>
                <a:cubicBezTo>
                  <a:pt x="34" y="24"/>
                  <a:pt x="34" y="24"/>
                  <a:pt x="34" y="24"/>
                </a:cubicBezTo>
                <a:cubicBezTo>
                  <a:pt x="34" y="24"/>
                  <a:pt x="34" y="24"/>
                  <a:pt x="34" y="24"/>
                </a:cubicBezTo>
                <a:cubicBezTo>
                  <a:pt x="34" y="24"/>
                  <a:pt x="34" y="24"/>
                  <a:pt x="33" y="24"/>
                </a:cubicBezTo>
                <a:cubicBezTo>
                  <a:pt x="33" y="24"/>
                  <a:pt x="33" y="24"/>
                  <a:pt x="33" y="24"/>
                </a:cubicBezTo>
                <a:cubicBezTo>
                  <a:pt x="33" y="24"/>
                  <a:pt x="33" y="24"/>
                  <a:pt x="33" y="24"/>
                </a:cubicBezTo>
                <a:cubicBezTo>
                  <a:pt x="33" y="24"/>
                  <a:pt x="33" y="24"/>
                  <a:pt x="33" y="24"/>
                </a:cubicBezTo>
                <a:cubicBezTo>
                  <a:pt x="33" y="24"/>
                  <a:pt x="33" y="24"/>
                  <a:pt x="33" y="24"/>
                </a:cubicBezTo>
                <a:cubicBezTo>
                  <a:pt x="33" y="24"/>
                  <a:pt x="33" y="24"/>
                  <a:pt x="33" y="24"/>
                </a:cubicBezTo>
                <a:cubicBezTo>
                  <a:pt x="33" y="24"/>
                  <a:pt x="33" y="24"/>
                  <a:pt x="33" y="24"/>
                </a:cubicBezTo>
                <a:cubicBezTo>
                  <a:pt x="33" y="23"/>
                  <a:pt x="33" y="23"/>
                  <a:pt x="33" y="23"/>
                </a:cubicBezTo>
                <a:cubicBezTo>
                  <a:pt x="33" y="23"/>
                  <a:pt x="33" y="23"/>
                  <a:pt x="33" y="23"/>
                </a:cubicBezTo>
                <a:cubicBezTo>
                  <a:pt x="33" y="23"/>
                  <a:pt x="33" y="23"/>
                  <a:pt x="33" y="23"/>
                </a:cubicBezTo>
                <a:cubicBezTo>
                  <a:pt x="33" y="23"/>
                  <a:pt x="33" y="23"/>
                  <a:pt x="33" y="23"/>
                </a:cubicBezTo>
                <a:cubicBezTo>
                  <a:pt x="33" y="23"/>
                  <a:pt x="33" y="23"/>
                  <a:pt x="33" y="23"/>
                </a:cubicBezTo>
                <a:cubicBezTo>
                  <a:pt x="33" y="24"/>
                  <a:pt x="33" y="24"/>
                  <a:pt x="33" y="24"/>
                </a:cubicBezTo>
                <a:cubicBezTo>
                  <a:pt x="33" y="24"/>
                  <a:pt x="33" y="24"/>
                  <a:pt x="33" y="24"/>
                </a:cubicBezTo>
                <a:cubicBezTo>
                  <a:pt x="33" y="24"/>
                  <a:pt x="33" y="24"/>
                  <a:pt x="33" y="24"/>
                </a:cubicBezTo>
                <a:cubicBezTo>
                  <a:pt x="33" y="24"/>
                  <a:pt x="33" y="24"/>
                  <a:pt x="33" y="24"/>
                </a:cubicBezTo>
                <a:cubicBezTo>
                  <a:pt x="33" y="24"/>
                  <a:pt x="33" y="24"/>
                  <a:pt x="33" y="24"/>
                </a:cubicBezTo>
                <a:cubicBezTo>
                  <a:pt x="33" y="24"/>
                  <a:pt x="33" y="24"/>
                  <a:pt x="33" y="24"/>
                </a:cubicBezTo>
                <a:cubicBezTo>
                  <a:pt x="33" y="24"/>
                  <a:pt x="33" y="24"/>
                  <a:pt x="33" y="24"/>
                </a:cubicBezTo>
                <a:cubicBezTo>
                  <a:pt x="33" y="24"/>
                  <a:pt x="33" y="24"/>
                  <a:pt x="33" y="24"/>
                </a:cubicBezTo>
                <a:cubicBezTo>
                  <a:pt x="33" y="24"/>
                  <a:pt x="33" y="24"/>
                  <a:pt x="33" y="24"/>
                </a:cubicBezTo>
                <a:cubicBezTo>
                  <a:pt x="33" y="24"/>
                  <a:pt x="33" y="24"/>
                  <a:pt x="33" y="24"/>
                </a:cubicBezTo>
                <a:cubicBezTo>
                  <a:pt x="33" y="24"/>
                  <a:pt x="33" y="24"/>
                  <a:pt x="33" y="24"/>
                </a:cubicBezTo>
                <a:cubicBezTo>
                  <a:pt x="33" y="24"/>
                  <a:pt x="33" y="24"/>
                  <a:pt x="33" y="24"/>
                </a:cubicBezTo>
                <a:close/>
                <a:moveTo>
                  <a:pt x="34" y="21"/>
                </a:moveTo>
                <a:cubicBezTo>
                  <a:pt x="34" y="21"/>
                  <a:pt x="34" y="21"/>
                  <a:pt x="34" y="21"/>
                </a:cubicBezTo>
                <a:cubicBezTo>
                  <a:pt x="34" y="21"/>
                  <a:pt x="34" y="21"/>
                  <a:pt x="34" y="21"/>
                </a:cubicBezTo>
                <a:cubicBezTo>
                  <a:pt x="34" y="21"/>
                  <a:pt x="34" y="21"/>
                  <a:pt x="34" y="21"/>
                </a:cubicBezTo>
                <a:cubicBezTo>
                  <a:pt x="34" y="21"/>
                  <a:pt x="34" y="21"/>
                  <a:pt x="34" y="21"/>
                </a:cubicBezTo>
                <a:close/>
                <a:moveTo>
                  <a:pt x="33" y="23"/>
                </a:moveTo>
                <a:cubicBezTo>
                  <a:pt x="33" y="23"/>
                  <a:pt x="33" y="23"/>
                  <a:pt x="33" y="23"/>
                </a:cubicBezTo>
                <a:cubicBezTo>
                  <a:pt x="33" y="23"/>
                  <a:pt x="33" y="23"/>
                  <a:pt x="33" y="23"/>
                </a:cubicBezTo>
                <a:cubicBezTo>
                  <a:pt x="33" y="23"/>
                  <a:pt x="33" y="23"/>
                  <a:pt x="33" y="23"/>
                </a:cubicBezTo>
                <a:cubicBezTo>
                  <a:pt x="33" y="23"/>
                  <a:pt x="33" y="23"/>
                  <a:pt x="33" y="23"/>
                </a:cubicBezTo>
                <a:cubicBezTo>
                  <a:pt x="33" y="23"/>
                  <a:pt x="33" y="23"/>
                  <a:pt x="33" y="23"/>
                </a:cubicBezTo>
                <a:cubicBezTo>
                  <a:pt x="33" y="23"/>
                  <a:pt x="33" y="23"/>
                  <a:pt x="33" y="23"/>
                </a:cubicBezTo>
                <a:cubicBezTo>
                  <a:pt x="33" y="23"/>
                  <a:pt x="33" y="23"/>
                  <a:pt x="33" y="23"/>
                </a:cubicBezTo>
                <a:cubicBezTo>
                  <a:pt x="33" y="23"/>
                  <a:pt x="33" y="23"/>
                  <a:pt x="33" y="23"/>
                </a:cubicBezTo>
                <a:cubicBezTo>
                  <a:pt x="33" y="23"/>
                  <a:pt x="33" y="23"/>
                  <a:pt x="33" y="23"/>
                </a:cubicBezTo>
                <a:cubicBezTo>
                  <a:pt x="33" y="23"/>
                  <a:pt x="33" y="23"/>
                  <a:pt x="33" y="23"/>
                </a:cubicBezTo>
                <a:cubicBezTo>
                  <a:pt x="33" y="23"/>
                  <a:pt x="33" y="23"/>
                  <a:pt x="33" y="23"/>
                </a:cubicBezTo>
                <a:cubicBezTo>
                  <a:pt x="33" y="23"/>
                  <a:pt x="33" y="23"/>
                  <a:pt x="33" y="23"/>
                </a:cubicBezTo>
                <a:cubicBezTo>
                  <a:pt x="33" y="23"/>
                  <a:pt x="33" y="23"/>
                  <a:pt x="33" y="23"/>
                </a:cubicBezTo>
                <a:cubicBezTo>
                  <a:pt x="33" y="23"/>
                  <a:pt x="33" y="23"/>
                  <a:pt x="33" y="23"/>
                </a:cubicBezTo>
                <a:cubicBezTo>
                  <a:pt x="33" y="23"/>
                  <a:pt x="33" y="23"/>
                  <a:pt x="33" y="23"/>
                </a:cubicBezTo>
                <a:cubicBezTo>
                  <a:pt x="33" y="23"/>
                  <a:pt x="33" y="23"/>
                  <a:pt x="33" y="23"/>
                </a:cubicBezTo>
                <a:cubicBezTo>
                  <a:pt x="33" y="23"/>
                  <a:pt x="33" y="23"/>
                  <a:pt x="33" y="23"/>
                </a:cubicBezTo>
                <a:cubicBezTo>
                  <a:pt x="33" y="23"/>
                  <a:pt x="33" y="23"/>
                  <a:pt x="33" y="23"/>
                </a:cubicBezTo>
                <a:cubicBezTo>
                  <a:pt x="33" y="23"/>
                  <a:pt x="33" y="23"/>
                  <a:pt x="33" y="23"/>
                </a:cubicBezTo>
                <a:cubicBezTo>
                  <a:pt x="33" y="23"/>
                  <a:pt x="33" y="23"/>
                  <a:pt x="33" y="23"/>
                </a:cubicBezTo>
                <a:cubicBezTo>
                  <a:pt x="33" y="23"/>
                  <a:pt x="33" y="23"/>
                  <a:pt x="33" y="23"/>
                </a:cubicBezTo>
                <a:cubicBezTo>
                  <a:pt x="33" y="23"/>
                  <a:pt x="33" y="23"/>
                  <a:pt x="33" y="23"/>
                </a:cubicBezTo>
                <a:close/>
                <a:moveTo>
                  <a:pt x="34" y="22"/>
                </a:moveTo>
                <a:cubicBezTo>
                  <a:pt x="34" y="22"/>
                  <a:pt x="34" y="22"/>
                  <a:pt x="34" y="22"/>
                </a:cubicBezTo>
                <a:cubicBezTo>
                  <a:pt x="34" y="22"/>
                  <a:pt x="34" y="22"/>
                  <a:pt x="34" y="22"/>
                </a:cubicBezTo>
                <a:cubicBezTo>
                  <a:pt x="34" y="22"/>
                  <a:pt x="34" y="22"/>
                  <a:pt x="34" y="22"/>
                </a:cubicBezTo>
                <a:cubicBezTo>
                  <a:pt x="34" y="22"/>
                  <a:pt x="34" y="22"/>
                  <a:pt x="34" y="21"/>
                </a:cubicBezTo>
                <a:cubicBezTo>
                  <a:pt x="34" y="21"/>
                  <a:pt x="34" y="21"/>
                  <a:pt x="34" y="21"/>
                </a:cubicBezTo>
                <a:cubicBezTo>
                  <a:pt x="34" y="21"/>
                  <a:pt x="34" y="21"/>
                  <a:pt x="34" y="21"/>
                </a:cubicBezTo>
                <a:cubicBezTo>
                  <a:pt x="34" y="21"/>
                  <a:pt x="34" y="21"/>
                  <a:pt x="34" y="21"/>
                </a:cubicBezTo>
                <a:cubicBezTo>
                  <a:pt x="34" y="21"/>
                  <a:pt x="34" y="22"/>
                  <a:pt x="34" y="22"/>
                </a:cubicBezTo>
                <a:cubicBezTo>
                  <a:pt x="34" y="22"/>
                  <a:pt x="34" y="22"/>
                  <a:pt x="34" y="22"/>
                </a:cubicBezTo>
                <a:cubicBezTo>
                  <a:pt x="34" y="22"/>
                  <a:pt x="34" y="22"/>
                  <a:pt x="34" y="22"/>
                </a:cubicBezTo>
                <a:close/>
                <a:moveTo>
                  <a:pt x="27" y="23"/>
                </a:moveTo>
                <a:cubicBezTo>
                  <a:pt x="27" y="23"/>
                  <a:pt x="27" y="23"/>
                  <a:pt x="27" y="23"/>
                </a:cubicBezTo>
                <a:cubicBezTo>
                  <a:pt x="27" y="23"/>
                  <a:pt x="27" y="23"/>
                  <a:pt x="27" y="23"/>
                </a:cubicBezTo>
                <a:cubicBezTo>
                  <a:pt x="27" y="23"/>
                  <a:pt x="27" y="23"/>
                  <a:pt x="27" y="23"/>
                </a:cubicBezTo>
                <a:cubicBezTo>
                  <a:pt x="27" y="23"/>
                  <a:pt x="27" y="23"/>
                  <a:pt x="27" y="23"/>
                </a:cubicBezTo>
                <a:cubicBezTo>
                  <a:pt x="27" y="23"/>
                  <a:pt x="27" y="23"/>
                  <a:pt x="27" y="23"/>
                </a:cubicBezTo>
                <a:cubicBezTo>
                  <a:pt x="27" y="23"/>
                  <a:pt x="27" y="23"/>
                  <a:pt x="27" y="23"/>
                </a:cubicBezTo>
                <a:close/>
                <a:moveTo>
                  <a:pt x="33" y="24"/>
                </a:moveTo>
                <a:cubicBezTo>
                  <a:pt x="33" y="24"/>
                  <a:pt x="33" y="24"/>
                  <a:pt x="33" y="24"/>
                </a:cubicBezTo>
                <a:cubicBezTo>
                  <a:pt x="33" y="24"/>
                  <a:pt x="33" y="24"/>
                  <a:pt x="32" y="24"/>
                </a:cubicBezTo>
                <a:cubicBezTo>
                  <a:pt x="32" y="24"/>
                  <a:pt x="32" y="25"/>
                  <a:pt x="32" y="25"/>
                </a:cubicBezTo>
                <a:cubicBezTo>
                  <a:pt x="32" y="25"/>
                  <a:pt x="32" y="25"/>
                  <a:pt x="32" y="25"/>
                </a:cubicBezTo>
                <a:cubicBezTo>
                  <a:pt x="32" y="25"/>
                  <a:pt x="32" y="25"/>
                  <a:pt x="32" y="25"/>
                </a:cubicBezTo>
                <a:cubicBezTo>
                  <a:pt x="32" y="25"/>
                  <a:pt x="32" y="25"/>
                  <a:pt x="32" y="25"/>
                </a:cubicBezTo>
                <a:cubicBezTo>
                  <a:pt x="32" y="25"/>
                  <a:pt x="32" y="25"/>
                  <a:pt x="32" y="25"/>
                </a:cubicBezTo>
                <a:cubicBezTo>
                  <a:pt x="32" y="25"/>
                  <a:pt x="32" y="25"/>
                  <a:pt x="32" y="25"/>
                </a:cubicBezTo>
                <a:cubicBezTo>
                  <a:pt x="32" y="25"/>
                  <a:pt x="33" y="25"/>
                  <a:pt x="33" y="25"/>
                </a:cubicBezTo>
                <a:cubicBezTo>
                  <a:pt x="33" y="25"/>
                  <a:pt x="33" y="25"/>
                  <a:pt x="33" y="25"/>
                </a:cubicBezTo>
                <a:cubicBezTo>
                  <a:pt x="33" y="25"/>
                  <a:pt x="33" y="25"/>
                  <a:pt x="33" y="25"/>
                </a:cubicBezTo>
                <a:cubicBezTo>
                  <a:pt x="33" y="25"/>
                  <a:pt x="33" y="25"/>
                  <a:pt x="33" y="25"/>
                </a:cubicBezTo>
                <a:cubicBezTo>
                  <a:pt x="33" y="25"/>
                  <a:pt x="33" y="25"/>
                  <a:pt x="33" y="25"/>
                </a:cubicBezTo>
                <a:cubicBezTo>
                  <a:pt x="33" y="25"/>
                  <a:pt x="33" y="25"/>
                  <a:pt x="33" y="25"/>
                </a:cubicBezTo>
                <a:cubicBezTo>
                  <a:pt x="33" y="24"/>
                  <a:pt x="33" y="24"/>
                  <a:pt x="33" y="24"/>
                </a:cubicBezTo>
                <a:cubicBezTo>
                  <a:pt x="33" y="24"/>
                  <a:pt x="33" y="24"/>
                  <a:pt x="33" y="24"/>
                </a:cubicBezTo>
                <a:close/>
                <a:moveTo>
                  <a:pt x="34" y="24"/>
                </a:moveTo>
                <a:cubicBezTo>
                  <a:pt x="34" y="23"/>
                  <a:pt x="34" y="23"/>
                  <a:pt x="34" y="23"/>
                </a:cubicBezTo>
                <a:cubicBezTo>
                  <a:pt x="34" y="23"/>
                  <a:pt x="33" y="23"/>
                  <a:pt x="33" y="23"/>
                </a:cubicBezTo>
                <a:cubicBezTo>
                  <a:pt x="33" y="23"/>
                  <a:pt x="33" y="23"/>
                  <a:pt x="33" y="23"/>
                </a:cubicBezTo>
                <a:cubicBezTo>
                  <a:pt x="33" y="23"/>
                  <a:pt x="33" y="23"/>
                  <a:pt x="33" y="23"/>
                </a:cubicBezTo>
                <a:cubicBezTo>
                  <a:pt x="33" y="23"/>
                  <a:pt x="33" y="23"/>
                  <a:pt x="33" y="23"/>
                </a:cubicBezTo>
                <a:cubicBezTo>
                  <a:pt x="33" y="23"/>
                  <a:pt x="33" y="23"/>
                  <a:pt x="33" y="23"/>
                </a:cubicBezTo>
                <a:cubicBezTo>
                  <a:pt x="33" y="23"/>
                  <a:pt x="33" y="23"/>
                  <a:pt x="33" y="23"/>
                </a:cubicBezTo>
                <a:cubicBezTo>
                  <a:pt x="33" y="23"/>
                  <a:pt x="33" y="23"/>
                  <a:pt x="33" y="23"/>
                </a:cubicBezTo>
                <a:cubicBezTo>
                  <a:pt x="33" y="23"/>
                  <a:pt x="33" y="23"/>
                  <a:pt x="33" y="23"/>
                </a:cubicBezTo>
                <a:cubicBezTo>
                  <a:pt x="33" y="23"/>
                  <a:pt x="33" y="23"/>
                  <a:pt x="33" y="23"/>
                </a:cubicBezTo>
                <a:cubicBezTo>
                  <a:pt x="33" y="23"/>
                  <a:pt x="33" y="23"/>
                  <a:pt x="33" y="23"/>
                </a:cubicBezTo>
                <a:cubicBezTo>
                  <a:pt x="33" y="23"/>
                  <a:pt x="33" y="23"/>
                  <a:pt x="33" y="23"/>
                </a:cubicBezTo>
                <a:cubicBezTo>
                  <a:pt x="33" y="23"/>
                  <a:pt x="33" y="23"/>
                  <a:pt x="33" y="23"/>
                </a:cubicBezTo>
                <a:cubicBezTo>
                  <a:pt x="33" y="23"/>
                  <a:pt x="33" y="23"/>
                  <a:pt x="33" y="23"/>
                </a:cubicBezTo>
                <a:cubicBezTo>
                  <a:pt x="33" y="23"/>
                  <a:pt x="33" y="23"/>
                  <a:pt x="33" y="23"/>
                </a:cubicBezTo>
                <a:cubicBezTo>
                  <a:pt x="33" y="23"/>
                  <a:pt x="33" y="23"/>
                  <a:pt x="33" y="23"/>
                </a:cubicBezTo>
                <a:cubicBezTo>
                  <a:pt x="33" y="23"/>
                  <a:pt x="33" y="24"/>
                  <a:pt x="33" y="24"/>
                </a:cubicBezTo>
                <a:cubicBezTo>
                  <a:pt x="33" y="24"/>
                  <a:pt x="33" y="24"/>
                  <a:pt x="33" y="24"/>
                </a:cubicBezTo>
                <a:cubicBezTo>
                  <a:pt x="34" y="24"/>
                  <a:pt x="34" y="24"/>
                  <a:pt x="34" y="24"/>
                </a:cubicBezTo>
                <a:cubicBezTo>
                  <a:pt x="34" y="24"/>
                  <a:pt x="34" y="24"/>
                  <a:pt x="34" y="24"/>
                </a:cubicBezTo>
                <a:close/>
                <a:moveTo>
                  <a:pt x="33" y="28"/>
                </a:moveTo>
                <a:cubicBezTo>
                  <a:pt x="33" y="28"/>
                  <a:pt x="33" y="28"/>
                  <a:pt x="33" y="28"/>
                </a:cubicBezTo>
                <a:cubicBezTo>
                  <a:pt x="33" y="28"/>
                  <a:pt x="33" y="28"/>
                  <a:pt x="33" y="28"/>
                </a:cubicBezTo>
                <a:cubicBezTo>
                  <a:pt x="33" y="28"/>
                  <a:pt x="33" y="28"/>
                  <a:pt x="33" y="28"/>
                </a:cubicBezTo>
                <a:cubicBezTo>
                  <a:pt x="33" y="28"/>
                  <a:pt x="33" y="28"/>
                  <a:pt x="33" y="28"/>
                </a:cubicBezTo>
                <a:cubicBezTo>
                  <a:pt x="33" y="28"/>
                  <a:pt x="33" y="28"/>
                  <a:pt x="33" y="28"/>
                </a:cubicBezTo>
                <a:cubicBezTo>
                  <a:pt x="34" y="28"/>
                  <a:pt x="34" y="28"/>
                  <a:pt x="34" y="28"/>
                </a:cubicBezTo>
                <a:cubicBezTo>
                  <a:pt x="34" y="28"/>
                  <a:pt x="34" y="28"/>
                  <a:pt x="34" y="28"/>
                </a:cubicBezTo>
                <a:cubicBezTo>
                  <a:pt x="34" y="28"/>
                  <a:pt x="34" y="28"/>
                  <a:pt x="34" y="28"/>
                </a:cubicBezTo>
                <a:cubicBezTo>
                  <a:pt x="34" y="28"/>
                  <a:pt x="34" y="28"/>
                  <a:pt x="34" y="28"/>
                </a:cubicBezTo>
                <a:cubicBezTo>
                  <a:pt x="34" y="28"/>
                  <a:pt x="34" y="28"/>
                  <a:pt x="34" y="28"/>
                </a:cubicBezTo>
                <a:cubicBezTo>
                  <a:pt x="34" y="28"/>
                  <a:pt x="34" y="28"/>
                  <a:pt x="34" y="28"/>
                </a:cubicBezTo>
                <a:cubicBezTo>
                  <a:pt x="34" y="28"/>
                  <a:pt x="34" y="28"/>
                  <a:pt x="34" y="28"/>
                </a:cubicBezTo>
                <a:cubicBezTo>
                  <a:pt x="34" y="28"/>
                  <a:pt x="34" y="28"/>
                  <a:pt x="34" y="28"/>
                </a:cubicBezTo>
                <a:cubicBezTo>
                  <a:pt x="34" y="28"/>
                  <a:pt x="34" y="28"/>
                  <a:pt x="34" y="28"/>
                </a:cubicBezTo>
                <a:cubicBezTo>
                  <a:pt x="34" y="28"/>
                  <a:pt x="34" y="28"/>
                  <a:pt x="34" y="28"/>
                </a:cubicBezTo>
                <a:cubicBezTo>
                  <a:pt x="34" y="28"/>
                  <a:pt x="34" y="28"/>
                  <a:pt x="34" y="28"/>
                </a:cubicBezTo>
                <a:cubicBezTo>
                  <a:pt x="34" y="28"/>
                  <a:pt x="34" y="28"/>
                  <a:pt x="34" y="28"/>
                </a:cubicBezTo>
                <a:cubicBezTo>
                  <a:pt x="34" y="28"/>
                  <a:pt x="34" y="28"/>
                  <a:pt x="34" y="28"/>
                </a:cubicBezTo>
                <a:cubicBezTo>
                  <a:pt x="34" y="28"/>
                  <a:pt x="34" y="28"/>
                  <a:pt x="34" y="28"/>
                </a:cubicBezTo>
                <a:cubicBezTo>
                  <a:pt x="34" y="28"/>
                  <a:pt x="34" y="28"/>
                  <a:pt x="34" y="28"/>
                </a:cubicBezTo>
                <a:cubicBezTo>
                  <a:pt x="34" y="28"/>
                  <a:pt x="34" y="28"/>
                  <a:pt x="34" y="28"/>
                </a:cubicBezTo>
                <a:cubicBezTo>
                  <a:pt x="34" y="28"/>
                  <a:pt x="34" y="28"/>
                  <a:pt x="34" y="28"/>
                </a:cubicBezTo>
                <a:cubicBezTo>
                  <a:pt x="34" y="28"/>
                  <a:pt x="34" y="28"/>
                  <a:pt x="34" y="28"/>
                </a:cubicBezTo>
                <a:cubicBezTo>
                  <a:pt x="34" y="28"/>
                  <a:pt x="34" y="28"/>
                  <a:pt x="34" y="28"/>
                </a:cubicBezTo>
                <a:cubicBezTo>
                  <a:pt x="34" y="28"/>
                  <a:pt x="34" y="28"/>
                  <a:pt x="34" y="28"/>
                </a:cubicBezTo>
                <a:cubicBezTo>
                  <a:pt x="34" y="28"/>
                  <a:pt x="34" y="28"/>
                  <a:pt x="34" y="28"/>
                </a:cubicBezTo>
                <a:cubicBezTo>
                  <a:pt x="34" y="28"/>
                  <a:pt x="34" y="28"/>
                  <a:pt x="34" y="28"/>
                </a:cubicBezTo>
                <a:cubicBezTo>
                  <a:pt x="34" y="28"/>
                  <a:pt x="34" y="28"/>
                  <a:pt x="34" y="27"/>
                </a:cubicBezTo>
                <a:cubicBezTo>
                  <a:pt x="34" y="27"/>
                  <a:pt x="34" y="27"/>
                  <a:pt x="34" y="27"/>
                </a:cubicBezTo>
                <a:cubicBezTo>
                  <a:pt x="34" y="27"/>
                  <a:pt x="34" y="27"/>
                  <a:pt x="34" y="27"/>
                </a:cubicBezTo>
                <a:cubicBezTo>
                  <a:pt x="34" y="27"/>
                  <a:pt x="34" y="27"/>
                  <a:pt x="34" y="27"/>
                </a:cubicBezTo>
                <a:cubicBezTo>
                  <a:pt x="34" y="27"/>
                  <a:pt x="34" y="27"/>
                  <a:pt x="34" y="27"/>
                </a:cubicBezTo>
                <a:cubicBezTo>
                  <a:pt x="34" y="27"/>
                  <a:pt x="34" y="27"/>
                  <a:pt x="34" y="27"/>
                </a:cubicBezTo>
                <a:cubicBezTo>
                  <a:pt x="34" y="27"/>
                  <a:pt x="34" y="27"/>
                  <a:pt x="34" y="27"/>
                </a:cubicBezTo>
                <a:cubicBezTo>
                  <a:pt x="34" y="27"/>
                  <a:pt x="34" y="27"/>
                  <a:pt x="34" y="27"/>
                </a:cubicBezTo>
                <a:cubicBezTo>
                  <a:pt x="34" y="27"/>
                  <a:pt x="34" y="27"/>
                  <a:pt x="34" y="27"/>
                </a:cubicBezTo>
                <a:cubicBezTo>
                  <a:pt x="35" y="27"/>
                  <a:pt x="35" y="27"/>
                  <a:pt x="35" y="27"/>
                </a:cubicBezTo>
                <a:cubicBezTo>
                  <a:pt x="35" y="27"/>
                  <a:pt x="35" y="27"/>
                  <a:pt x="35" y="27"/>
                </a:cubicBezTo>
                <a:cubicBezTo>
                  <a:pt x="35" y="27"/>
                  <a:pt x="35" y="27"/>
                  <a:pt x="35" y="27"/>
                </a:cubicBezTo>
                <a:cubicBezTo>
                  <a:pt x="35" y="27"/>
                  <a:pt x="35" y="27"/>
                  <a:pt x="35" y="27"/>
                </a:cubicBezTo>
                <a:cubicBezTo>
                  <a:pt x="35" y="27"/>
                  <a:pt x="35" y="27"/>
                  <a:pt x="35" y="27"/>
                </a:cubicBezTo>
                <a:cubicBezTo>
                  <a:pt x="35" y="27"/>
                  <a:pt x="35" y="27"/>
                  <a:pt x="35" y="27"/>
                </a:cubicBezTo>
                <a:cubicBezTo>
                  <a:pt x="35" y="27"/>
                  <a:pt x="35" y="27"/>
                  <a:pt x="35" y="27"/>
                </a:cubicBezTo>
                <a:cubicBezTo>
                  <a:pt x="35" y="27"/>
                  <a:pt x="35" y="27"/>
                  <a:pt x="35" y="27"/>
                </a:cubicBezTo>
                <a:cubicBezTo>
                  <a:pt x="35" y="27"/>
                  <a:pt x="35" y="27"/>
                  <a:pt x="35" y="27"/>
                </a:cubicBezTo>
                <a:cubicBezTo>
                  <a:pt x="35" y="27"/>
                  <a:pt x="35" y="27"/>
                  <a:pt x="35" y="27"/>
                </a:cubicBezTo>
                <a:cubicBezTo>
                  <a:pt x="35" y="27"/>
                  <a:pt x="35" y="27"/>
                  <a:pt x="35" y="27"/>
                </a:cubicBezTo>
                <a:cubicBezTo>
                  <a:pt x="35" y="27"/>
                  <a:pt x="35" y="27"/>
                  <a:pt x="35" y="27"/>
                </a:cubicBezTo>
                <a:cubicBezTo>
                  <a:pt x="35" y="27"/>
                  <a:pt x="35" y="27"/>
                  <a:pt x="35" y="27"/>
                </a:cubicBezTo>
                <a:cubicBezTo>
                  <a:pt x="35" y="27"/>
                  <a:pt x="35" y="27"/>
                  <a:pt x="35" y="27"/>
                </a:cubicBezTo>
                <a:cubicBezTo>
                  <a:pt x="35" y="27"/>
                  <a:pt x="35" y="27"/>
                  <a:pt x="35" y="27"/>
                </a:cubicBezTo>
                <a:cubicBezTo>
                  <a:pt x="35" y="27"/>
                  <a:pt x="35" y="27"/>
                  <a:pt x="35" y="27"/>
                </a:cubicBezTo>
                <a:cubicBezTo>
                  <a:pt x="35" y="27"/>
                  <a:pt x="35" y="27"/>
                  <a:pt x="35" y="27"/>
                </a:cubicBezTo>
                <a:cubicBezTo>
                  <a:pt x="35" y="27"/>
                  <a:pt x="35" y="27"/>
                  <a:pt x="35" y="27"/>
                </a:cubicBezTo>
                <a:cubicBezTo>
                  <a:pt x="35" y="27"/>
                  <a:pt x="35" y="27"/>
                  <a:pt x="35" y="27"/>
                </a:cubicBezTo>
                <a:cubicBezTo>
                  <a:pt x="35" y="27"/>
                  <a:pt x="35" y="27"/>
                  <a:pt x="35" y="27"/>
                </a:cubicBezTo>
                <a:cubicBezTo>
                  <a:pt x="35" y="27"/>
                  <a:pt x="35" y="27"/>
                  <a:pt x="35" y="27"/>
                </a:cubicBezTo>
                <a:cubicBezTo>
                  <a:pt x="35" y="27"/>
                  <a:pt x="35" y="27"/>
                  <a:pt x="35" y="27"/>
                </a:cubicBezTo>
                <a:cubicBezTo>
                  <a:pt x="35" y="27"/>
                  <a:pt x="35" y="27"/>
                  <a:pt x="35" y="27"/>
                </a:cubicBezTo>
                <a:cubicBezTo>
                  <a:pt x="35" y="27"/>
                  <a:pt x="35" y="27"/>
                  <a:pt x="35" y="27"/>
                </a:cubicBezTo>
                <a:cubicBezTo>
                  <a:pt x="35" y="27"/>
                  <a:pt x="35" y="27"/>
                  <a:pt x="35" y="27"/>
                </a:cubicBezTo>
                <a:cubicBezTo>
                  <a:pt x="35" y="27"/>
                  <a:pt x="35" y="27"/>
                  <a:pt x="35" y="27"/>
                </a:cubicBezTo>
                <a:cubicBezTo>
                  <a:pt x="35" y="27"/>
                  <a:pt x="35" y="27"/>
                  <a:pt x="35" y="27"/>
                </a:cubicBezTo>
                <a:cubicBezTo>
                  <a:pt x="35" y="27"/>
                  <a:pt x="35" y="27"/>
                  <a:pt x="35" y="27"/>
                </a:cubicBezTo>
                <a:cubicBezTo>
                  <a:pt x="35" y="27"/>
                  <a:pt x="35" y="27"/>
                  <a:pt x="35" y="27"/>
                </a:cubicBezTo>
                <a:cubicBezTo>
                  <a:pt x="35" y="27"/>
                  <a:pt x="35" y="27"/>
                  <a:pt x="35" y="27"/>
                </a:cubicBezTo>
                <a:cubicBezTo>
                  <a:pt x="35" y="27"/>
                  <a:pt x="35" y="27"/>
                  <a:pt x="35" y="27"/>
                </a:cubicBezTo>
                <a:cubicBezTo>
                  <a:pt x="35" y="27"/>
                  <a:pt x="35" y="27"/>
                  <a:pt x="35" y="27"/>
                </a:cubicBezTo>
                <a:cubicBezTo>
                  <a:pt x="35" y="27"/>
                  <a:pt x="35" y="27"/>
                  <a:pt x="35" y="27"/>
                </a:cubicBezTo>
                <a:cubicBezTo>
                  <a:pt x="35" y="27"/>
                  <a:pt x="35" y="27"/>
                  <a:pt x="35" y="27"/>
                </a:cubicBezTo>
                <a:cubicBezTo>
                  <a:pt x="35" y="27"/>
                  <a:pt x="35" y="27"/>
                  <a:pt x="35" y="27"/>
                </a:cubicBezTo>
                <a:cubicBezTo>
                  <a:pt x="35" y="27"/>
                  <a:pt x="35" y="27"/>
                  <a:pt x="35" y="27"/>
                </a:cubicBezTo>
                <a:cubicBezTo>
                  <a:pt x="35" y="27"/>
                  <a:pt x="35" y="27"/>
                  <a:pt x="34" y="27"/>
                </a:cubicBezTo>
                <a:cubicBezTo>
                  <a:pt x="34" y="27"/>
                  <a:pt x="34" y="27"/>
                  <a:pt x="34" y="27"/>
                </a:cubicBezTo>
                <a:cubicBezTo>
                  <a:pt x="34" y="27"/>
                  <a:pt x="34" y="27"/>
                  <a:pt x="34" y="27"/>
                </a:cubicBezTo>
                <a:cubicBezTo>
                  <a:pt x="34" y="27"/>
                  <a:pt x="34" y="27"/>
                  <a:pt x="34" y="27"/>
                </a:cubicBezTo>
                <a:cubicBezTo>
                  <a:pt x="34" y="27"/>
                  <a:pt x="34" y="27"/>
                  <a:pt x="34" y="27"/>
                </a:cubicBezTo>
                <a:cubicBezTo>
                  <a:pt x="34" y="27"/>
                  <a:pt x="34" y="27"/>
                  <a:pt x="34" y="27"/>
                </a:cubicBezTo>
                <a:cubicBezTo>
                  <a:pt x="34" y="27"/>
                  <a:pt x="34" y="27"/>
                  <a:pt x="34" y="27"/>
                </a:cubicBezTo>
                <a:cubicBezTo>
                  <a:pt x="34" y="27"/>
                  <a:pt x="34" y="27"/>
                  <a:pt x="34" y="27"/>
                </a:cubicBezTo>
                <a:cubicBezTo>
                  <a:pt x="34" y="27"/>
                  <a:pt x="34" y="27"/>
                  <a:pt x="34" y="27"/>
                </a:cubicBezTo>
                <a:cubicBezTo>
                  <a:pt x="34" y="27"/>
                  <a:pt x="34" y="27"/>
                  <a:pt x="34" y="27"/>
                </a:cubicBezTo>
                <a:cubicBezTo>
                  <a:pt x="34" y="27"/>
                  <a:pt x="34" y="27"/>
                  <a:pt x="34" y="27"/>
                </a:cubicBezTo>
                <a:cubicBezTo>
                  <a:pt x="34" y="27"/>
                  <a:pt x="34" y="27"/>
                  <a:pt x="34" y="27"/>
                </a:cubicBezTo>
                <a:cubicBezTo>
                  <a:pt x="34" y="27"/>
                  <a:pt x="34" y="27"/>
                  <a:pt x="34" y="27"/>
                </a:cubicBezTo>
                <a:cubicBezTo>
                  <a:pt x="34" y="27"/>
                  <a:pt x="34" y="27"/>
                  <a:pt x="34" y="27"/>
                </a:cubicBezTo>
                <a:cubicBezTo>
                  <a:pt x="34" y="27"/>
                  <a:pt x="34" y="27"/>
                  <a:pt x="34" y="27"/>
                </a:cubicBezTo>
                <a:cubicBezTo>
                  <a:pt x="34" y="27"/>
                  <a:pt x="34" y="27"/>
                  <a:pt x="34" y="27"/>
                </a:cubicBezTo>
                <a:cubicBezTo>
                  <a:pt x="34" y="27"/>
                  <a:pt x="34" y="27"/>
                  <a:pt x="34" y="27"/>
                </a:cubicBezTo>
                <a:cubicBezTo>
                  <a:pt x="34" y="27"/>
                  <a:pt x="34" y="27"/>
                  <a:pt x="34" y="27"/>
                </a:cubicBezTo>
                <a:cubicBezTo>
                  <a:pt x="34" y="27"/>
                  <a:pt x="34" y="27"/>
                  <a:pt x="34" y="27"/>
                </a:cubicBezTo>
                <a:cubicBezTo>
                  <a:pt x="34" y="27"/>
                  <a:pt x="34" y="27"/>
                  <a:pt x="34" y="27"/>
                </a:cubicBezTo>
                <a:cubicBezTo>
                  <a:pt x="34" y="27"/>
                  <a:pt x="34" y="27"/>
                  <a:pt x="34" y="27"/>
                </a:cubicBezTo>
                <a:cubicBezTo>
                  <a:pt x="34" y="27"/>
                  <a:pt x="34" y="27"/>
                  <a:pt x="34" y="27"/>
                </a:cubicBezTo>
                <a:cubicBezTo>
                  <a:pt x="34" y="27"/>
                  <a:pt x="34" y="27"/>
                  <a:pt x="34" y="27"/>
                </a:cubicBezTo>
                <a:cubicBezTo>
                  <a:pt x="34" y="27"/>
                  <a:pt x="34" y="27"/>
                  <a:pt x="34" y="27"/>
                </a:cubicBezTo>
                <a:cubicBezTo>
                  <a:pt x="34" y="27"/>
                  <a:pt x="34" y="27"/>
                  <a:pt x="34" y="27"/>
                </a:cubicBezTo>
                <a:cubicBezTo>
                  <a:pt x="34" y="27"/>
                  <a:pt x="34" y="27"/>
                  <a:pt x="34" y="27"/>
                </a:cubicBezTo>
                <a:cubicBezTo>
                  <a:pt x="34" y="27"/>
                  <a:pt x="34" y="27"/>
                  <a:pt x="34" y="27"/>
                </a:cubicBezTo>
                <a:cubicBezTo>
                  <a:pt x="34" y="27"/>
                  <a:pt x="34" y="27"/>
                  <a:pt x="34" y="27"/>
                </a:cubicBezTo>
                <a:cubicBezTo>
                  <a:pt x="34" y="27"/>
                  <a:pt x="34" y="27"/>
                  <a:pt x="34" y="27"/>
                </a:cubicBezTo>
                <a:cubicBezTo>
                  <a:pt x="34" y="27"/>
                  <a:pt x="34" y="27"/>
                  <a:pt x="34" y="27"/>
                </a:cubicBezTo>
                <a:cubicBezTo>
                  <a:pt x="34" y="27"/>
                  <a:pt x="34" y="27"/>
                  <a:pt x="34" y="27"/>
                </a:cubicBezTo>
                <a:cubicBezTo>
                  <a:pt x="34" y="27"/>
                  <a:pt x="34" y="27"/>
                  <a:pt x="34" y="27"/>
                </a:cubicBezTo>
                <a:cubicBezTo>
                  <a:pt x="34" y="27"/>
                  <a:pt x="34" y="27"/>
                  <a:pt x="34" y="27"/>
                </a:cubicBezTo>
                <a:cubicBezTo>
                  <a:pt x="34" y="27"/>
                  <a:pt x="34" y="27"/>
                  <a:pt x="34" y="27"/>
                </a:cubicBezTo>
                <a:cubicBezTo>
                  <a:pt x="34" y="27"/>
                  <a:pt x="34" y="27"/>
                  <a:pt x="34" y="27"/>
                </a:cubicBezTo>
                <a:cubicBezTo>
                  <a:pt x="34" y="27"/>
                  <a:pt x="34" y="27"/>
                  <a:pt x="34" y="27"/>
                </a:cubicBezTo>
                <a:cubicBezTo>
                  <a:pt x="34" y="27"/>
                  <a:pt x="34" y="27"/>
                  <a:pt x="34" y="27"/>
                </a:cubicBezTo>
                <a:cubicBezTo>
                  <a:pt x="34" y="27"/>
                  <a:pt x="34" y="27"/>
                  <a:pt x="34" y="27"/>
                </a:cubicBezTo>
                <a:cubicBezTo>
                  <a:pt x="34" y="27"/>
                  <a:pt x="34" y="27"/>
                  <a:pt x="34" y="27"/>
                </a:cubicBezTo>
                <a:cubicBezTo>
                  <a:pt x="34" y="27"/>
                  <a:pt x="34" y="27"/>
                  <a:pt x="34" y="27"/>
                </a:cubicBezTo>
                <a:cubicBezTo>
                  <a:pt x="34" y="27"/>
                  <a:pt x="34" y="27"/>
                  <a:pt x="34" y="27"/>
                </a:cubicBezTo>
                <a:cubicBezTo>
                  <a:pt x="34" y="27"/>
                  <a:pt x="34" y="27"/>
                  <a:pt x="34" y="27"/>
                </a:cubicBezTo>
                <a:cubicBezTo>
                  <a:pt x="34" y="27"/>
                  <a:pt x="34" y="27"/>
                  <a:pt x="34" y="27"/>
                </a:cubicBezTo>
                <a:cubicBezTo>
                  <a:pt x="34" y="27"/>
                  <a:pt x="34" y="27"/>
                  <a:pt x="34" y="27"/>
                </a:cubicBezTo>
                <a:cubicBezTo>
                  <a:pt x="34" y="27"/>
                  <a:pt x="34" y="27"/>
                  <a:pt x="34" y="27"/>
                </a:cubicBezTo>
                <a:cubicBezTo>
                  <a:pt x="34" y="27"/>
                  <a:pt x="34" y="27"/>
                  <a:pt x="34" y="27"/>
                </a:cubicBezTo>
                <a:cubicBezTo>
                  <a:pt x="33" y="27"/>
                  <a:pt x="33" y="27"/>
                  <a:pt x="33" y="27"/>
                </a:cubicBezTo>
                <a:cubicBezTo>
                  <a:pt x="33" y="27"/>
                  <a:pt x="33" y="27"/>
                  <a:pt x="33" y="27"/>
                </a:cubicBezTo>
                <a:cubicBezTo>
                  <a:pt x="33" y="27"/>
                  <a:pt x="33" y="27"/>
                  <a:pt x="33" y="27"/>
                </a:cubicBezTo>
                <a:cubicBezTo>
                  <a:pt x="33" y="27"/>
                  <a:pt x="33" y="27"/>
                  <a:pt x="34" y="27"/>
                </a:cubicBezTo>
                <a:cubicBezTo>
                  <a:pt x="34" y="27"/>
                  <a:pt x="34" y="27"/>
                  <a:pt x="34" y="27"/>
                </a:cubicBezTo>
                <a:cubicBezTo>
                  <a:pt x="34" y="27"/>
                  <a:pt x="34" y="27"/>
                  <a:pt x="33" y="27"/>
                </a:cubicBezTo>
                <a:cubicBezTo>
                  <a:pt x="33" y="27"/>
                  <a:pt x="33" y="27"/>
                  <a:pt x="33" y="27"/>
                </a:cubicBezTo>
                <a:cubicBezTo>
                  <a:pt x="33" y="27"/>
                  <a:pt x="33" y="27"/>
                  <a:pt x="33" y="27"/>
                </a:cubicBezTo>
                <a:cubicBezTo>
                  <a:pt x="33" y="27"/>
                  <a:pt x="33" y="27"/>
                  <a:pt x="33" y="27"/>
                </a:cubicBezTo>
                <a:cubicBezTo>
                  <a:pt x="33" y="27"/>
                  <a:pt x="33" y="27"/>
                  <a:pt x="33" y="27"/>
                </a:cubicBezTo>
                <a:cubicBezTo>
                  <a:pt x="33" y="27"/>
                  <a:pt x="33" y="27"/>
                  <a:pt x="33" y="27"/>
                </a:cubicBezTo>
                <a:cubicBezTo>
                  <a:pt x="33" y="27"/>
                  <a:pt x="33" y="27"/>
                  <a:pt x="33" y="27"/>
                </a:cubicBezTo>
                <a:cubicBezTo>
                  <a:pt x="33" y="27"/>
                  <a:pt x="33" y="27"/>
                  <a:pt x="33" y="27"/>
                </a:cubicBezTo>
                <a:cubicBezTo>
                  <a:pt x="33" y="27"/>
                  <a:pt x="33" y="27"/>
                  <a:pt x="33" y="27"/>
                </a:cubicBezTo>
                <a:cubicBezTo>
                  <a:pt x="33" y="27"/>
                  <a:pt x="33" y="27"/>
                  <a:pt x="33" y="27"/>
                </a:cubicBezTo>
                <a:cubicBezTo>
                  <a:pt x="33" y="27"/>
                  <a:pt x="33" y="27"/>
                  <a:pt x="33" y="27"/>
                </a:cubicBezTo>
                <a:cubicBezTo>
                  <a:pt x="33" y="27"/>
                  <a:pt x="33" y="27"/>
                  <a:pt x="33" y="27"/>
                </a:cubicBezTo>
                <a:cubicBezTo>
                  <a:pt x="33" y="27"/>
                  <a:pt x="33" y="27"/>
                  <a:pt x="33" y="27"/>
                </a:cubicBezTo>
                <a:cubicBezTo>
                  <a:pt x="33" y="27"/>
                  <a:pt x="33" y="27"/>
                  <a:pt x="33" y="27"/>
                </a:cubicBezTo>
                <a:cubicBezTo>
                  <a:pt x="33" y="27"/>
                  <a:pt x="33" y="27"/>
                  <a:pt x="33" y="27"/>
                </a:cubicBezTo>
                <a:cubicBezTo>
                  <a:pt x="33" y="27"/>
                  <a:pt x="33" y="27"/>
                  <a:pt x="33" y="27"/>
                </a:cubicBezTo>
                <a:cubicBezTo>
                  <a:pt x="33" y="27"/>
                  <a:pt x="33" y="27"/>
                  <a:pt x="33" y="27"/>
                </a:cubicBezTo>
                <a:cubicBezTo>
                  <a:pt x="33" y="27"/>
                  <a:pt x="33" y="27"/>
                  <a:pt x="33" y="27"/>
                </a:cubicBezTo>
                <a:cubicBezTo>
                  <a:pt x="33" y="27"/>
                  <a:pt x="33" y="27"/>
                  <a:pt x="33" y="27"/>
                </a:cubicBezTo>
                <a:cubicBezTo>
                  <a:pt x="33" y="27"/>
                  <a:pt x="33" y="27"/>
                  <a:pt x="33" y="27"/>
                </a:cubicBezTo>
                <a:cubicBezTo>
                  <a:pt x="33" y="27"/>
                  <a:pt x="33" y="27"/>
                  <a:pt x="33" y="27"/>
                </a:cubicBezTo>
                <a:cubicBezTo>
                  <a:pt x="33" y="27"/>
                  <a:pt x="33" y="27"/>
                  <a:pt x="33" y="27"/>
                </a:cubicBezTo>
                <a:cubicBezTo>
                  <a:pt x="33" y="27"/>
                  <a:pt x="33" y="27"/>
                  <a:pt x="33" y="27"/>
                </a:cubicBezTo>
                <a:cubicBezTo>
                  <a:pt x="33" y="27"/>
                  <a:pt x="33" y="27"/>
                  <a:pt x="33" y="27"/>
                </a:cubicBezTo>
                <a:cubicBezTo>
                  <a:pt x="33" y="27"/>
                  <a:pt x="33" y="27"/>
                  <a:pt x="33" y="27"/>
                </a:cubicBezTo>
                <a:cubicBezTo>
                  <a:pt x="33" y="27"/>
                  <a:pt x="33" y="27"/>
                  <a:pt x="33" y="27"/>
                </a:cubicBezTo>
                <a:cubicBezTo>
                  <a:pt x="33" y="27"/>
                  <a:pt x="33" y="27"/>
                  <a:pt x="33" y="27"/>
                </a:cubicBezTo>
                <a:cubicBezTo>
                  <a:pt x="33" y="27"/>
                  <a:pt x="33" y="27"/>
                  <a:pt x="33" y="27"/>
                </a:cubicBezTo>
                <a:cubicBezTo>
                  <a:pt x="33" y="27"/>
                  <a:pt x="33" y="27"/>
                  <a:pt x="33" y="27"/>
                </a:cubicBezTo>
                <a:cubicBezTo>
                  <a:pt x="33" y="27"/>
                  <a:pt x="33" y="27"/>
                  <a:pt x="33" y="27"/>
                </a:cubicBezTo>
                <a:cubicBezTo>
                  <a:pt x="33" y="27"/>
                  <a:pt x="33" y="27"/>
                  <a:pt x="33" y="27"/>
                </a:cubicBezTo>
                <a:cubicBezTo>
                  <a:pt x="33" y="27"/>
                  <a:pt x="33" y="27"/>
                  <a:pt x="33" y="27"/>
                </a:cubicBezTo>
                <a:cubicBezTo>
                  <a:pt x="33" y="27"/>
                  <a:pt x="33" y="27"/>
                  <a:pt x="33" y="27"/>
                </a:cubicBezTo>
                <a:cubicBezTo>
                  <a:pt x="33" y="27"/>
                  <a:pt x="33" y="27"/>
                  <a:pt x="33" y="27"/>
                </a:cubicBezTo>
                <a:cubicBezTo>
                  <a:pt x="33" y="27"/>
                  <a:pt x="33" y="27"/>
                  <a:pt x="33" y="27"/>
                </a:cubicBezTo>
                <a:cubicBezTo>
                  <a:pt x="33" y="27"/>
                  <a:pt x="33" y="27"/>
                  <a:pt x="33" y="27"/>
                </a:cubicBezTo>
                <a:cubicBezTo>
                  <a:pt x="33" y="27"/>
                  <a:pt x="33" y="27"/>
                  <a:pt x="33" y="27"/>
                </a:cubicBezTo>
                <a:cubicBezTo>
                  <a:pt x="33" y="27"/>
                  <a:pt x="33" y="27"/>
                  <a:pt x="33" y="27"/>
                </a:cubicBezTo>
                <a:cubicBezTo>
                  <a:pt x="33" y="27"/>
                  <a:pt x="33" y="27"/>
                  <a:pt x="33" y="27"/>
                </a:cubicBezTo>
                <a:cubicBezTo>
                  <a:pt x="33" y="27"/>
                  <a:pt x="33" y="27"/>
                  <a:pt x="33" y="27"/>
                </a:cubicBezTo>
                <a:cubicBezTo>
                  <a:pt x="33" y="27"/>
                  <a:pt x="33" y="27"/>
                  <a:pt x="33" y="27"/>
                </a:cubicBezTo>
                <a:cubicBezTo>
                  <a:pt x="33" y="27"/>
                  <a:pt x="33" y="27"/>
                  <a:pt x="33" y="27"/>
                </a:cubicBezTo>
                <a:cubicBezTo>
                  <a:pt x="33" y="27"/>
                  <a:pt x="33" y="27"/>
                  <a:pt x="33" y="27"/>
                </a:cubicBezTo>
                <a:cubicBezTo>
                  <a:pt x="33" y="27"/>
                  <a:pt x="33" y="27"/>
                  <a:pt x="33" y="27"/>
                </a:cubicBezTo>
                <a:cubicBezTo>
                  <a:pt x="33" y="27"/>
                  <a:pt x="33" y="27"/>
                  <a:pt x="33" y="27"/>
                </a:cubicBezTo>
                <a:cubicBezTo>
                  <a:pt x="33" y="27"/>
                  <a:pt x="33" y="27"/>
                  <a:pt x="33" y="27"/>
                </a:cubicBezTo>
                <a:cubicBezTo>
                  <a:pt x="33" y="27"/>
                  <a:pt x="33" y="27"/>
                  <a:pt x="33" y="27"/>
                </a:cubicBezTo>
                <a:cubicBezTo>
                  <a:pt x="33" y="27"/>
                  <a:pt x="33" y="27"/>
                  <a:pt x="33" y="27"/>
                </a:cubicBezTo>
                <a:cubicBezTo>
                  <a:pt x="33" y="27"/>
                  <a:pt x="33" y="27"/>
                  <a:pt x="33" y="27"/>
                </a:cubicBezTo>
                <a:cubicBezTo>
                  <a:pt x="33" y="27"/>
                  <a:pt x="33" y="27"/>
                  <a:pt x="33" y="27"/>
                </a:cubicBezTo>
                <a:cubicBezTo>
                  <a:pt x="33" y="27"/>
                  <a:pt x="33" y="27"/>
                  <a:pt x="33" y="27"/>
                </a:cubicBezTo>
                <a:cubicBezTo>
                  <a:pt x="33" y="27"/>
                  <a:pt x="33" y="27"/>
                  <a:pt x="33" y="27"/>
                </a:cubicBezTo>
                <a:cubicBezTo>
                  <a:pt x="33" y="27"/>
                  <a:pt x="33" y="27"/>
                  <a:pt x="33" y="27"/>
                </a:cubicBezTo>
                <a:cubicBezTo>
                  <a:pt x="33" y="27"/>
                  <a:pt x="33" y="27"/>
                  <a:pt x="33" y="27"/>
                </a:cubicBezTo>
                <a:cubicBezTo>
                  <a:pt x="33" y="27"/>
                  <a:pt x="33" y="27"/>
                  <a:pt x="33" y="27"/>
                </a:cubicBezTo>
                <a:cubicBezTo>
                  <a:pt x="33" y="27"/>
                  <a:pt x="33" y="27"/>
                  <a:pt x="33" y="27"/>
                </a:cubicBezTo>
                <a:cubicBezTo>
                  <a:pt x="33" y="27"/>
                  <a:pt x="33" y="27"/>
                  <a:pt x="33" y="27"/>
                </a:cubicBezTo>
                <a:cubicBezTo>
                  <a:pt x="33" y="27"/>
                  <a:pt x="33" y="27"/>
                  <a:pt x="33" y="27"/>
                </a:cubicBezTo>
                <a:cubicBezTo>
                  <a:pt x="33" y="27"/>
                  <a:pt x="33" y="27"/>
                  <a:pt x="33" y="27"/>
                </a:cubicBezTo>
                <a:cubicBezTo>
                  <a:pt x="33" y="27"/>
                  <a:pt x="33" y="27"/>
                  <a:pt x="33" y="27"/>
                </a:cubicBezTo>
                <a:cubicBezTo>
                  <a:pt x="33" y="27"/>
                  <a:pt x="33" y="27"/>
                  <a:pt x="33" y="27"/>
                </a:cubicBezTo>
                <a:cubicBezTo>
                  <a:pt x="33" y="27"/>
                  <a:pt x="33" y="27"/>
                  <a:pt x="33" y="27"/>
                </a:cubicBezTo>
                <a:cubicBezTo>
                  <a:pt x="33" y="27"/>
                  <a:pt x="33" y="27"/>
                  <a:pt x="33" y="27"/>
                </a:cubicBezTo>
                <a:cubicBezTo>
                  <a:pt x="33" y="27"/>
                  <a:pt x="33" y="27"/>
                  <a:pt x="33" y="27"/>
                </a:cubicBezTo>
                <a:cubicBezTo>
                  <a:pt x="33" y="27"/>
                  <a:pt x="33" y="27"/>
                  <a:pt x="33" y="27"/>
                </a:cubicBezTo>
                <a:cubicBezTo>
                  <a:pt x="33" y="27"/>
                  <a:pt x="33" y="27"/>
                  <a:pt x="33" y="27"/>
                </a:cubicBezTo>
                <a:cubicBezTo>
                  <a:pt x="33" y="27"/>
                  <a:pt x="33" y="27"/>
                  <a:pt x="33" y="27"/>
                </a:cubicBezTo>
                <a:cubicBezTo>
                  <a:pt x="33" y="27"/>
                  <a:pt x="33" y="27"/>
                  <a:pt x="33" y="27"/>
                </a:cubicBezTo>
                <a:cubicBezTo>
                  <a:pt x="33" y="27"/>
                  <a:pt x="33" y="27"/>
                  <a:pt x="33" y="27"/>
                </a:cubicBezTo>
                <a:cubicBezTo>
                  <a:pt x="33" y="27"/>
                  <a:pt x="33" y="27"/>
                  <a:pt x="33" y="27"/>
                </a:cubicBezTo>
                <a:cubicBezTo>
                  <a:pt x="33" y="27"/>
                  <a:pt x="33" y="27"/>
                  <a:pt x="33" y="27"/>
                </a:cubicBezTo>
                <a:cubicBezTo>
                  <a:pt x="33" y="27"/>
                  <a:pt x="33" y="27"/>
                  <a:pt x="33" y="27"/>
                </a:cubicBezTo>
                <a:cubicBezTo>
                  <a:pt x="33" y="27"/>
                  <a:pt x="33" y="27"/>
                  <a:pt x="33" y="27"/>
                </a:cubicBezTo>
                <a:cubicBezTo>
                  <a:pt x="33" y="27"/>
                  <a:pt x="33" y="27"/>
                  <a:pt x="33" y="27"/>
                </a:cubicBezTo>
                <a:cubicBezTo>
                  <a:pt x="33" y="27"/>
                  <a:pt x="33" y="27"/>
                  <a:pt x="33" y="27"/>
                </a:cubicBezTo>
                <a:cubicBezTo>
                  <a:pt x="33" y="27"/>
                  <a:pt x="33" y="27"/>
                  <a:pt x="33" y="27"/>
                </a:cubicBezTo>
                <a:cubicBezTo>
                  <a:pt x="33" y="27"/>
                  <a:pt x="33" y="27"/>
                  <a:pt x="33" y="27"/>
                </a:cubicBezTo>
                <a:cubicBezTo>
                  <a:pt x="33" y="27"/>
                  <a:pt x="33" y="27"/>
                  <a:pt x="33" y="27"/>
                </a:cubicBezTo>
                <a:cubicBezTo>
                  <a:pt x="33" y="27"/>
                  <a:pt x="33" y="27"/>
                  <a:pt x="33" y="27"/>
                </a:cubicBezTo>
                <a:cubicBezTo>
                  <a:pt x="33" y="27"/>
                  <a:pt x="33" y="27"/>
                  <a:pt x="33" y="27"/>
                </a:cubicBezTo>
                <a:cubicBezTo>
                  <a:pt x="33" y="27"/>
                  <a:pt x="33" y="27"/>
                  <a:pt x="33" y="27"/>
                </a:cubicBezTo>
                <a:cubicBezTo>
                  <a:pt x="33" y="27"/>
                  <a:pt x="33" y="27"/>
                  <a:pt x="33" y="27"/>
                </a:cubicBezTo>
                <a:cubicBezTo>
                  <a:pt x="33" y="27"/>
                  <a:pt x="33" y="27"/>
                  <a:pt x="33" y="27"/>
                </a:cubicBezTo>
                <a:cubicBezTo>
                  <a:pt x="33" y="27"/>
                  <a:pt x="33" y="27"/>
                  <a:pt x="33" y="27"/>
                </a:cubicBezTo>
                <a:cubicBezTo>
                  <a:pt x="33" y="27"/>
                  <a:pt x="33" y="27"/>
                  <a:pt x="33" y="27"/>
                </a:cubicBezTo>
                <a:cubicBezTo>
                  <a:pt x="33" y="27"/>
                  <a:pt x="33" y="27"/>
                  <a:pt x="33" y="27"/>
                </a:cubicBezTo>
                <a:cubicBezTo>
                  <a:pt x="33" y="27"/>
                  <a:pt x="33" y="27"/>
                  <a:pt x="33" y="27"/>
                </a:cubicBezTo>
                <a:cubicBezTo>
                  <a:pt x="33" y="27"/>
                  <a:pt x="33" y="27"/>
                  <a:pt x="33" y="27"/>
                </a:cubicBezTo>
                <a:cubicBezTo>
                  <a:pt x="33" y="27"/>
                  <a:pt x="33" y="27"/>
                  <a:pt x="33" y="27"/>
                </a:cubicBezTo>
                <a:cubicBezTo>
                  <a:pt x="33" y="27"/>
                  <a:pt x="33" y="27"/>
                  <a:pt x="33" y="27"/>
                </a:cubicBezTo>
                <a:cubicBezTo>
                  <a:pt x="33" y="27"/>
                  <a:pt x="33" y="27"/>
                  <a:pt x="33" y="27"/>
                </a:cubicBezTo>
                <a:cubicBezTo>
                  <a:pt x="33" y="27"/>
                  <a:pt x="33" y="27"/>
                  <a:pt x="33" y="27"/>
                </a:cubicBezTo>
                <a:cubicBezTo>
                  <a:pt x="33" y="27"/>
                  <a:pt x="33" y="27"/>
                  <a:pt x="33" y="27"/>
                </a:cubicBezTo>
                <a:cubicBezTo>
                  <a:pt x="33" y="27"/>
                  <a:pt x="33" y="27"/>
                  <a:pt x="33" y="27"/>
                </a:cubicBezTo>
                <a:cubicBezTo>
                  <a:pt x="33" y="27"/>
                  <a:pt x="33" y="27"/>
                  <a:pt x="33" y="27"/>
                </a:cubicBezTo>
                <a:cubicBezTo>
                  <a:pt x="33" y="27"/>
                  <a:pt x="33" y="27"/>
                  <a:pt x="33" y="27"/>
                </a:cubicBezTo>
                <a:cubicBezTo>
                  <a:pt x="33" y="27"/>
                  <a:pt x="33" y="27"/>
                  <a:pt x="33" y="27"/>
                </a:cubicBezTo>
                <a:cubicBezTo>
                  <a:pt x="33" y="27"/>
                  <a:pt x="33" y="27"/>
                  <a:pt x="33" y="27"/>
                </a:cubicBezTo>
                <a:cubicBezTo>
                  <a:pt x="33" y="27"/>
                  <a:pt x="33" y="27"/>
                  <a:pt x="33" y="27"/>
                </a:cubicBezTo>
                <a:cubicBezTo>
                  <a:pt x="33" y="27"/>
                  <a:pt x="33" y="27"/>
                  <a:pt x="33" y="27"/>
                </a:cubicBezTo>
                <a:cubicBezTo>
                  <a:pt x="33" y="27"/>
                  <a:pt x="33" y="27"/>
                  <a:pt x="33" y="27"/>
                </a:cubicBezTo>
                <a:cubicBezTo>
                  <a:pt x="33" y="27"/>
                  <a:pt x="33" y="27"/>
                  <a:pt x="33" y="27"/>
                </a:cubicBezTo>
                <a:cubicBezTo>
                  <a:pt x="33" y="27"/>
                  <a:pt x="33" y="27"/>
                  <a:pt x="33" y="27"/>
                </a:cubicBezTo>
                <a:cubicBezTo>
                  <a:pt x="33" y="27"/>
                  <a:pt x="33" y="27"/>
                  <a:pt x="33" y="27"/>
                </a:cubicBezTo>
                <a:cubicBezTo>
                  <a:pt x="33" y="27"/>
                  <a:pt x="33" y="27"/>
                  <a:pt x="33" y="27"/>
                </a:cubicBezTo>
                <a:cubicBezTo>
                  <a:pt x="33" y="27"/>
                  <a:pt x="33" y="27"/>
                  <a:pt x="33" y="27"/>
                </a:cubicBezTo>
                <a:cubicBezTo>
                  <a:pt x="33" y="27"/>
                  <a:pt x="33" y="27"/>
                  <a:pt x="33" y="27"/>
                </a:cubicBezTo>
                <a:cubicBezTo>
                  <a:pt x="33" y="27"/>
                  <a:pt x="33" y="27"/>
                  <a:pt x="33" y="27"/>
                </a:cubicBezTo>
                <a:cubicBezTo>
                  <a:pt x="33" y="27"/>
                  <a:pt x="33" y="27"/>
                  <a:pt x="33" y="27"/>
                </a:cubicBezTo>
                <a:cubicBezTo>
                  <a:pt x="33" y="27"/>
                  <a:pt x="33" y="27"/>
                  <a:pt x="33" y="27"/>
                </a:cubicBezTo>
                <a:cubicBezTo>
                  <a:pt x="33" y="27"/>
                  <a:pt x="33" y="27"/>
                  <a:pt x="33" y="27"/>
                </a:cubicBezTo>
                <a:cubicBezTo>
                  <a:pt x="33" y="27"/>
                  <a:pt x="33" y="27"/>
                  <a:pt x="33" y="27"/>
                </a:cubicBezTo>
                <a:cubicBezTo>
                  <a:pt x="33" y="27"/>
                  <a:pt x="33" y="27"/>
                  <a:pt x="33" y="27"/>
                </a:cubicBezTo>
                <a:cubicBezTo>
                  <a:pt x="33" y="27"/>
                  <a:pt x="33" y="27"/>
                  <a:pt x="33" y="27"/>
                </a:cubicBezTo>
                <a:cubicBezTo>
                  <a:pt x="33" y="27"/>
                  <a:pt x="33" y="27"/>
                  <a:pt x="33" y="27"/>
                </a:cubicBezTo>
                <a:cubicBezTo>
                  <a:pt x="33" y="27"/>
                  <a:pt x="33" y="27"/>
                  <a:pt x="33" y="27"/>
                </a:cubicBezTo>
                <a:cubicBezTo>
                  <a:pt x="33" y="27"/>
                  <a:pt x="33" y="27"/>
                  <a:pt x="33" y="27"/>
                </a:cubicBezTo>
                <a:cubicBezTo>
                  <a:pt x="33" y="27"/>
                  <a:pt x="33" y="27"/>
                  <a:pt x="33" y="27"/>
                </a:cubicBezTo>
                <a:cubicBezTo>
                  <a:pt x="33" y="27"/>
                  <a:pt x="33" y="27"/>
                  <a:pt x="33" y="27"/>
                </a:cubicBezTo>
                <a:cubicBezTo>
                  <a:pt x="33" y="27"/>
                  <a:pt x="33" y="28"/>
                  <a:pt x="33" y="28"/>
                </a:cubicBezTo>
                <a:cubicBezTo>
                  <a:pt x="33" y="28"/>
                  <a:pt x="33" y="28"/>
                  <a:pt x="33" y="28"/>
                </a:cubicBezTo>
                <a:cubicBezTo>
                  <a:pt x="33" y="28"/>
                  <a:pt x="33" y="28"/>
                  <a:pt x="33" y="28"/>
                </a:cubicBezTo>
                <a:cubicBezTo>
                  <a:pt x="33" y="28"/>
                  <a:pt x="33" y="28"/>
                  <a:pt x="33" y="28"/>
                </a:cubicBezTo>
                <a:cubicBezTo>
                  <a:pt x="33" y="28"/>
                  <a:pt x="33" y="28"/>
                  <a:pt x="33" y="28"/>
                </a:cubicBezTo>
                <a:cubicBezTo>
                  <a:pt x="33" y="28"/>
                  <a:pt x="33" y="28"/>
                  <a:pt x="33" y="28"/>
                </a:cubicBezTo>
                <a:cubicBezTo>
                  <a:pt x="33" y="28"/>
                  <a:pt x="33" y="28"/>
                  <a:pt x="33" y="28"/>
                </a:cubicBezTo>
                <a:cubicBezTo>
                  <a:pt x="33" y="28"/>
                  <a:pt x="33" y="28"/>
                  <a:pt x="33" y="28"/>
                </a:cubicBezTo>
                <a:cubicBezTo>
                  <a:pt x="33" y="28"/>
                  <a:pt x="33" y="28"/>
                  <a:pt x="33" y="28"/>
                </a:cubicBezTo>
                <a:cubicBezTo>
                  <a:pt x="33" y="28"/>
                  <a:pt x="33" y="28"/>
                  <a:pt x="33" y="28"/>
                </a:cubicBezTo>
                <a:cubicBezTo>
                  <a:pt x="33" y="28"/>
                  <a:pt x="33" y="28"/>
                  <a:pt x="33" y="28"/>
                </a:cubicBezTo>
                <a:cubicBezTo>
                  <a:pt x="33" y="28"/>
                  <a:pt x="33" y="28"/>
                  <a:pt x="33" y="28"/>
                </a:cubicBezTo>
                <a:cubicBezTo>
                  <a:pt x="33" y="28"/>
                  <a:pt x="33" y="28"/>
                  <a:pt x="33" y="28"/>
                </a:cubicBezTo>
                <a:cubicBezTo>
                  <a:pt x="33" y="28"/>
                  <a:pt x="33" y="28"/>
                  <a:pt x="33" y="28"/>
                </a:cubicBezTo>
                <a:cubicBezTo>
                  <a:pt x="33" y="28"/>
                  <a:pt x="33" y="28"/>
                  <a:pt x="33" y="28"/>
                </a:cubicBezTo>
                <a:cubicBezTo>
                  <a:pt x="33" y="28"/>
                  <a:pt x="33" y="28"/>
                  <a:pt x="33" y="28"/>
                </a:cubicBezTo>
                <a:cubicBezTo>
                  <a:pt x="33" y="28"/>
                  <a:pt x="33" y="28"/>
                  <a:pt x="33" y="28"/>
                </a:cubicBezTo>
                <a:close/>
                <a:moveTo>
                  <a:pt x="35" y="20"/>
                </a:moveTo>
                <a:cubicBezTo>
                  <a:pt x="35" y="20"/>
                  <a:pt x="35" y="20"/>
                  <a:pt x="35" y="20"/>
                </a:cubicBezTo>
                <a:cubicBezTo>
                  <a:pt x="35" y="20"/>
                  <a:pt x="35" y="20"/>
                  <a:pt x="35" y="20"/>
                </a:cubicBezTo>
                <a:cubicBezTo>
                  <a:pt x="35" y="20"/>
                  <a:pt x="35" y="20"/>
                  <a:pt x="35" y="20"/>
                </a:cubicBezTo>
                <a:cubicBezTo>
                  <a:pt x="35" y="20"/>
                  <a:pt x="35" y="20"/>
                  <a:pt x="35" y="20"/>
                </a:cubicBezTo>
                <a:cubicBezTo>
                  <a:pt x="35" y="20"/>
                  <a:pt x="35" y="20"/>
                  <a:pt x="35" y="20"/>
                </a:cubicBezTo>
                <a:cubicBezTo>
                  <a:pt x="35" y="20"/>
                  <a:pt x="35" y="20"/>
                  <a:pt x="35" y="20"/>
                </a:cubicBezTo>
                <a:close/>
                <a:moveTo>
                  <a:pt x="31" y="18"/>
                </a:moveTo>
                <a:cubicBezTo>
                  <a:pt x="31" y="18"/>
                  <a:pt x="31" y="17"/>
                  <a:pt x="31" y="17"/>
                </a:cubicBezTo>
                <a:cubicBezTo>
                  <a:pt x="31" y="17"/>
                  <a:pt x="31" y="17"/>
                  <a:pt x="31" y="17"/>
                </a:cubicBezTo>
                <a:cubicBezTo>
                  <a:pt x="31" y="17"/>
                  <a:pt x="31" y="17"/>
                  <a:pt x="31" y="18"/>
                </a:cubicBezTo>
                <a:cubicBezTo>
                  <a:pt x="31" y="18"/>
                  <a:pt x="31" y="18"/>
                  <a:pt x="31" y="18"/>
                </a:cubicBezTo>
                <a:cubicBezTo>
                  <a:pt x="31" y="18"/>
                  <a:pt x="31" y="18"/>
                  <a:pt x="31" y="18"/>
                </a:cubicBezTo>
                <a:cubicBezTo>
                  <a:pt x="31" y="18"/>
                  <a:pt x="31" y="18"/>
                  <a:pt x="31" y="18"/>
                </a:cubicBezTo>
                <a:cubicBezTo>
                  <a:pt x="31" y="18"/>
                  <a:pt x="31" y="18"/>
                  <a:pt x="31" y="18"/>
                </a:cubicBezTo>
                <a:cubicBezTo>
                  <a:pt x="31" y="18"/>
                  <a:pt x="31" y="18"/>
                  <a:pt x="31" y="18"/>
                </a:cubicBezTo>
                <a:close/>
                <a:moveTo>
                  <a:pt x="34" y="23"/>
                </a:moveTo>
                <a:cubicBezTo>
                  <a:pt x="34" y="23"/>
                  <a:pt x="34" y="23"/>
                  <a:pt x="34" y="23"/>
                </a:cubicBezTo>
                <a:cubicBezTo>
                  <a:pt x="34" y="23"/>
                  <a:pt x="34" y="23"/>
                  <a:pt x="34" y="23"/>
                </a:cubicBezTo>
                <a:cubicBezTo>
                  <a:pt x="34" y="23"/>
                  <a:pt x="34" y="23"/>
                  <a:pt x="34" y="23"/>
                </a:cubicBezTo>
                <a:cubicBezTo>
                  <a:pt x="34" y="23"/>
                  <a:pt x="34" y="23"/>
                  <a:pt x="34" y="23"/>
                </a:cubicBezTo>
                <a:cubicBezTo>
                  <a:pt x="34" y="23"/>
                  <a:pt x="34" y="23"/>
                  <a:pt x="34" y="23"/>
                </a:cubicBezTo>
                <a:cubicBezTo>
                  <a:pt x="34" y="23"/>
                  <a:pt x="34" y="23"/>
                  <a:pt x="34" y="23"/>
                </a:cubicBezTo>
                <a:cubicBezTo>
                  <a:pt x="34" y="23"/>
                  <a:pt x="34" y="22"/>
                  <a:pt x="34" y="23"/>
                </a:cubicBezTo>
                <a:cubicBezTo>
                  <a:pt x="34" y="23"/>
                  <a:pt x="34" y="23"/>
                  <a:pt x="34" y="23"/>
                </a:cubicBezTo>
                <a:close/>
                <a:moveTo>
                  <a:pt x="26" y="20"/>
                </a:moveTo>
                <a:cubicBezTo>
                  <a:pt x="26" y="20"/>
                  <a:pt x="26" y="20"/>
                  <a:pt x="26" y="20"/>
                </a:cubicBezTo>
                <a:cubicBezTo>
                  <a:pt x="26" y="20"/>
                  <a:pt x="26" y="20"/>
                  <a:pt x="26" y="20"/>
                </a:cubicBezTo>
                <a:cubicBezTo>
                  <a:pt x="26" y="20"/>
                  <a:pt x="26" y="20"/>
                  <a:pt x="26" y="20"/>
                </a:cubicBezTo>
                <a:cubicBezTo>
                  <a:pt x="26" y="20"/>
                  <a:pt x="26" y="20"/>
                  <a:pt x="26" y="20"/>
                </a:cubicBezTo>
                <a:cubicBezTo>
                  <a:pt x="26" y="20"/>
                  <a:pt x="26" y="20"/>
                  <a:pt x="26" y="20"/>
                </a:cubicBezTo>
                <a:cubicBezTo>
                  <a:pt x="26" y="20"/>
                  <a:pt x="26" y="20"/>
                  <a:pt x="26" y="20"/>
                </a:cubicBezTo>
                <a:cubicBezTo>
                  <a:pt x="26" y="20"/>
                  <a:pt x="26" y="20"/>
                  <a:pt x="26" y="20"/>
                </a:cubicBezTo>
                <a:cubicBezTo>
                  <a:pt x="26" y="20"/>
                  <a:pt x="26" y="20"/>
                  <a:pt x="26" y="20"/>
                </a:cubicBezTo>
                <a:cubicBezTo>
                  <a:pt x="26" y="20"/>
                  <a:pt x="26" y="20"/>
                  <a:pt x="26" y="20"/>
                </a:cubicBezTo>
                <a:close/>
                <a:moveTo>
                  <a:pt x="34" y="19"/>
                </a:moveTo>
                <a:cubicBezTo>
                  <a:pt x="34" y="19"/>
                  <a:pt x="34" y="19"/>
                  <a:pt x="34" y="19"/>
                </a:cubicBezTo>
                <a:cubicBezTo>
                  <a:pt x="34" y="19"/>
                  <a:pt x="34" y="19"/>
                  <a:pt x="34" y="19"/>
                </a:cubicBezTo>
                <a:cubicBezTo>
                  <a:pt x="34" y="19"/>
                  <a:pt x="34" y="19"/>
                  <a:pt x="34" y="19"/>
                </a:cubicBezTo>
                <a:cubicBezTo>
                  <a:pt x="34" y="19"/>
                  <a:pt x="34" y="19"/>
                  <a:pt x="34" y="19"/>
                </a:cubicBezTo>
                <a:cubicBezTo>
                  <a:pt x="34" y="19"/>
                  <a:pt x="34" y="19"/>
                  <a:pt x="34" y="19"/>
                </a:cubicBezTo>
                <a:cubicBezTo>
                  <a:pt x="34" y="19"/>
                  <a:pt x="34" y="19"/>
                  <a:pt x="34" y="19"/>
                </a:cubicBezTo>
                <a:cubicBezTo>
                  <a:pt x="35" y="19"/>
                  <a:pt x="35" y="19"/>
                  <a:pt x="35" y="19"/>
                </a:cubicBezTo>
                <a:cubicBezTo>
                  <a:pt x="35" y="19"/>
                  <a:pt x="35" y="19"/>
                  <a:pt x="35" y="19"/>
                </a:cubicBezTo>
                <a:cubicBezTo>
                  <a:pt x="35" y="19"/>
                  <a:pt x="35" y="19"/>
                  <a:pt x="34" y="19"/>
                </a:cubicBezTo>
                <a:cubicBezTo>
                  <a:pt x="34" y="19"/>
                  <a:pt x="34" y="19"/>
                  <a:pt x="34" y="19"/>
                </a:cubicBezTo>
                <a:close/>
                <a:moveTo>
                  <a:pt x="34" y="22"/>
                </a:moveTo>
                <a:cubicBezTo>
                  <a:pt x="34" y="22"/>
                  <a:pt x="34" y="22"/>
                  <a:pt x="34" y="22"/>
                </a:cubicBezTo>
                <a:cubicBezTo>
                  <a:pt x="34" y="22"/>
                  <a:pt x="34" y="22"/>
                  <a:pt x="34" y="22"/>
                </a:cubicBezTo>
                <a:cubicBezTo>
                  <a:pt x="34" y="22"/>
                  <a:pt x="34" y="22"/>
                  <a:pt x="34" y="22"/>
                </a:cubicBezTo>
                <a:cubicBezTo>
                  <a:pt x="34" y="22"/>
                  <a:pt x="34" y="22"/>
                  <a:pt x="34" y="22"/>
                </a:cubicBezTo>
                <a:cubicBezTo>
                  <a:pt x="34" y="22"/>
                  <a:pt x="34" y="22"/>
                  <a:pt x="34" y="22"/>
                </a:cubicBezTo>
                <a:cubicBezTo>
                  <a:pt x="34" y="22"/>
                  <a:pt x="34" y="22"/>
                  <a:pt x="34" y="22"/>
                </a:cubicBezTo>
                <a:cubicBezTo>
                  <a:pt x="34" y="22"/>
                  <a:pt x="34" y="22"/>
                  <a:pt x="34" y="22"/>
                </a:cubicBezTo>
                <a:cubicBezTo>
                  <a:pt x="34" y="22"/>
                  <a:pt x="34" y="22"/>
                  <a:pt x="34" y="22"/>
                </a:cubicBezTo>
                <a:cubicBezTo>
                  <a:pt x="34" y="22"/>
                  <a:pt x="34" y="22"/>
                  <a:pt x="34" y="22"/>
                </a:cubicBezTo>
                <a:cubicBezTo>
                  <a:pt x="34" y="22"/>
                  <a:pt x="34" y="22"/>
                  <a:pt x="34" y="22"/>
                </a:cubicBezTo>
                <a:cubicBezTo>
                  <a:pt x="34" y="22"/>
                  <a:pt x="34" y="22"/>
                  <a:pt x="34" y="22"/>
                </a:cubicBezTo>
                <a:cubicBezTo>
                  <a:pt x="34" y="22"/>
                  <a:pt x="34" y="22"/>
                  <a:pt x="34" y="22"/>
                </a:cubicBezTo>
                <a:cubicBezTo>
                  <a:pt x="34" y="22"/>
                  <a:pt x="34" y="22"/>
                  <a:pt x="34" y="22"/>
                </a:cubicBezTo>
                <a:cubicBezTo>
                  <a:pt x="34" y="22"/>
                  <a:pt x="34" y="22"/>
                  <a:pt x="34" y="22"/>
                </a:cubicBezTo>
                <a:cubicBezTo>
                  <a:pt x="34" y="22"/>
                  <a:pt x="34" y="22"/>
                  <a:pt x="34" y="22"/>
                </a:cubicBezTo>
                <a:cubicBezTo>
                  <a:pt x="34" y="22"/>
                  <a:pt x="34" y="22"/>
                  <a:pt x="34" y="22"/>
                </a:cubicBezTo>
                <a:cubicBezTo>
                  <a:pt x="34" y="22"/>
                  <a:pt x="34" y="22"/>
                  <a:pt x="34" y="22"/>
                </a:cubicBezTo>
                <a:cubicBezTo>
                  <a:pt x="34" y="22"/>
                  <a:pt x="34" y="22"/>
                  <a:pt x="34" y="22"/>
                </a:cubicBezTo>
                <a:cubicBezTo>
                  <a:pt x="34" y="22"/>
                  <a:pt x="34" y="22"/>
                  <a:pt x="34" y="22"/>
                </a:cubicBezTo>
                <a:cubicBezTo>
                  <a:pt x="34" y="22"/>
                  <a:pt x="34" y="22"/>
                  <a:pt x="34" y="22"/>
                </a:cubicBezTo>
                <a:cubicBezTo>
                  <a:pt x="34" y="22"/>
                  <a:pt x="34" y="22"/>
                  <a:pt x="34" y="22"/>
                </a:cubicBezTo>
                <a:cubicBezTo>
                  <a:pt x="34" y="22"/>
                  <a:pt x="34" y="22"/>
                  <a:pt x="34" y="22"/>
                </a:cubicBezTo>
                <a:cubicBezTo>
                  <a:pt x="34" y="22"/>
                  <a:pt x="34" y="22"/>
                  <a:pt x="34" y="22"/>
                </a:cubicBezTo>
                <a:cubicBezTo>
                  <a:pt x="34" y="22"/>
                  <a:pt x="34" y="22"/>
                  <a:pt x="34" y="22"/>
                </a:cubicBezTo>
                <a:cubicBezTo>
                  <a:pt x="34" y="22"/>
                  <a:pt x="34" y="22"/>
                  <a:pt x="34" y="22"/>
                </a:cubicBezTo>
                <a:cubicBezTo>
                  <a:pt x="34" y="22"/>
                  <a:pt x="34" y="22"/>
                  <a:pt x="34" y="22"/>
                </a:cubicBezTo>
                <a:close/>
                <a:moveTo>
                  <a:pt x="34" y="22"/>
                </a:moveTo>
                <a:cubicBezTo>
                  <a:pt x="34" y="22"/>
                  <a:pt x="34" y="22"/>
                  <a:pt x="34" y="22"/>
                </a:cubicBezTo>
                <a:cubicBezTo>
                  <a:pt x="34" y="22"/>
                  <a:pt x="34" y="22"/>
                  <a:pt x="34" y="22"/>
                </a:cubicBezTo>
                <a:cubicBezTo>
                  <a:pt x="34" y="22"/>
                  <a:pt x="34" y="22"/>
                  <a:pt x="34" y="22"/>
                </a:cubicBezTo>
                <a:cubicBezTo>
                  <a:pt x="34" y="22"/>
                  <a:pt x="34" y="22"/>
                  <a:pt x="34" y="22"/>
                </a:cubicBezTo>
                <a:cubicBezTo>
                  <a:pt x="34" y="22"/>
                  <a:pt x="34" y="22"/>
                  <a:pt x="34" y="22"/>
                </a:cubicBezTo>
                <a:cubicBezTo>
                  <a:pt x="34" y="22"/>
                  <a:pt x="34" y="21"/>
                  <a:pt x="34" y="21"/>
                </a:cubicBezTo>
                <a:cubicBezTo>
                  <a:pt x="34" y="21"/>
                  <a:pt x="34" y="21"/>
                  <a:pt x="34" y="21"/>
                </a:cubicBezTo>
                <a:cubicBezTo>
                  <a:pt x="34" y="21"/>
                  <a:pt x="34" y="21"/>
                  <a:pt x="34" y="21"/>
                </a:cubicBezTo>
                <a:cubicBezTo>
                  <a:pt x="34" y="21"/>
                  <a:pt x="34" y="21"/>
                  <a:pt x="34" y="21"/>
                </a:cubicBezTo>
                <a:cubicBezTo>
                  <a:pt x="34" y="22"/>
                  <a:pt x="34" y="22"/>
                  <a:pt x="34" y="22"/>
                </a:cubicBezTo>
                <a:cubicBezTo>
                  <a:pt x="34" y="22"/>
                  <a:pt x="34" y="22"/>
                  <a:pt x="34" y="22"/>
                </a:cubicBezTo>
                <a:cubicBezTo>
                  <a:pt x="34" y="22"/>
                  <a:pt x="34" y="22"/>
                  <a:pt x="34" y="22"/>
                </a:cubicBezTo>
                <a:cubicBezTo>
                  <a:pt x="34" y="22"/>
                  <a:pt x="34" y="22"/>
                  <a:pt x="34" y="22"/>
                </a:cubicBezTo>
                <a:close/>
                <a:moveTo>
                  <a:pt x="35" y="21"/>
                </a:moveTo>
                <a:cubicBezTo>
                  <a:pt x="35" y="21"/>
                  <a:pt x="35" y="21"/>
                  <a:pt x="35" y="21"/>
                </a:cubicBezTo>
                <a:cubicBezTo>
                  <a:pt x="34" y="21"/>
                  <a:pt x="35" y="21"/>
                  <a:pt x="35" y="21"/>
                </a:cubicBezTo>
                <a:cubicBezTo>
                  <a:pt x="35" y="21"/>
                  <a:pt x="35" y="21"/>
                  <a:pt x="35" y="21"/>
                </a:cubicBezTo>
                <a:cubicBezTo>
                  <a:pt x="35" y="21"/>
                  <a:pt x="35" y="21"/>
                  <a:pt x="35" y="21"/>
                </a:cubicBezTo>
                <a:cubicBezTo>
                  <a:pt x="35" y="21"/>
                  <a:pt x="35" y="21"/>
                  <a:pt x="35" y="21"/>
                </a:cubicBezTo>
                <a:cubicBezTo>
                  <a:pt x="35" y="21"/>
                  <a:pt x="35" y="21"/>
                  <a:pt x="35" y="21"/>
                </a:cubicBezTo>
                <a:cubicBezTo>
                  <a:pt x="35" y="21"/>
                  <a:pt x="35" y="21"/>
                  <a:pt x="35" y="21"/>
                </a:cubicBezTo>
                <a:cubicBezTo>
                  <a:pt x="35" y="21"/>
                  <a:pt x="35" y="21"/>
                  <a:pt x="35" y="21"/>
                </a:cubicBezTo>
                <a:close/>
                <a:moveTo>
                  <a:pt x="28" y="23"/>
                </a:moveTo>
                <a:cubicBezTo>
                  <a:pt x="28" y="23"/>
                  <a:pt x="28" y="23"/>
                  <a:pt x="28" y="23"/>
                </a:cubicBezTo>
                <a:cubicBezTo>
                  <a:pt x="28" y="23"/>
                  <a:pt x="27" y="23"/>
                  <a:pt x="27" y="23"/>
                </a:cubicBezTo>
                <a:cubicBezTo>
                  <a:pt x="27" y="23"/>
                  <a:pt x="27" y="23"/>
                  <a:pt x="27" y="23"/>
                </a:cubicBezTo>
                <a:cubicBezTo>
                  <a:pt x="27" y="23"/>
                  <a:pt x="27" y="23"/>
                  <a:pt x="27" y="23"/>
                </a:cubicBezTo>
                <a:cubicBezTo>
                  <a:pt x="27" y="23"/>
                  <a:pt x="27" y="23"/>
                  <a:pt x="28" y="23"/>
                </a:cubicBezTo>
                <a:cubicBezTo>
                  <a:pt x="28" y="23"/>
                  <a:pt x="28" y="23"/>
                  <a:pt x="28" y="23"/>
                </a:cubicBezTo>
                <a:cubicBezTo>
                  <a:pt x="28" y="23"/>
                  <a:pt x="28" y="23"/>
                  <a:pt x="28" y="23"/>
                </a:cubicBezTo>
                <a:cubicBezTo>
                  <a:pt x="28" y="23"/>
                  <a:pt x="28" y="23"/>
                  <a:pt x="28" y="23"/>
                </a:cubicBezTo>
                <a:close/>
                <a:moveTo>
                  <a:pt x="18" y="40"/>
                </a:moveTo>
                <a:cubicBezTo>
                  <a:pt x="18" y="40"/>
                  <a:pt x="18" y="40"/>
                  <a:pt x="18" y="40"/>
                </a:cubicBezTo>
                <a:cubicBezTo>
                  <a:pt x="18" y="40"/>
                  <a:pt x="18" y="40"/>
                  <a:pt x="18" y="40"/>
                </a:cubicBezTo>
                <a:cubicBezTo>
                  <a:pt x="18" y="40"/>
                  <a:pt x="18" y="40"/>
                  <a:pt x="18" y="40"/>
                </a:cubicBezTo>
                <a:cubicBezTo>
                  <a:pt x="18" y="40"/>
                  <a:pt x="18" y="40"/>
                  <a:pt x="18" y="40"/>
                </a:cubicBezTo>
                <a:cubicBezTo>
                  <a:pt x="18" y="40"/>
                  <a:pt x="18" y="40"/>
                  <a:pt x="18" y="40"/>
                </a:cubicBezTo>
                <a:cubicBezTo>
                  <a:pt x="18" y="40"/>
                  <a:pt x="18" y="40"/>
                  <a:pt x="18" y="40"/>
                </a:cubicBezTo>
                <a:cubicBezTo>
                  <a:pt x="18" y="40"/>
                  <a:pt x="18" y="40"/>
                  <a:pt x="18" y="40"/>
                </a:cubicBezTo>
                <a:cubicBezTo>
                  <a:pt x="18" y="40"/>
                  <a:pt x="18" y="40"/>
                  <a:pt x="18" y="40"/>
                </a:cubicBezTo>
                <a:cubicBezTo>
                  <a:pt x="18" y="40"/>
                  <a:pt x="18" y="40"/>
                  <a:pt x="18" y="40"/>
                </a:cubicBezTo>
                <a:close/>
                <a:moveTo>
                  <a:pt x="18" y="40"/>
                </a:moveTo>
                <a:cubicBezTo>
                  <a:pt x="18" y="40"/>
                  <a:pt x="18" y="40"/>
                  <a:pt x="18" y="40"/>
                </a:cubicBezTo>
                <a:cubicBezTo>
                  <a:pt x="18" y="40"/>
                  <a:pt x="18" y="40"/>
                  <a:pt x="18" y="40"/>
                </a:cubicBezTo>
                <a:cubicBezTo>
                  <a:pt x="18" y="40"/>
                  <a:pt x="18" y="40"/>
                  <a:pt x="18" y="40"/>
                </a:cubicBezTo>
                <a:cubicBezTo>
                  <a:pt x="18" y="40"/>
                  <a:pt x="18" y="40"/>
                  <a:pt x="18" y="40"/>
                </a:cubicBezTo>
                <a:close/>
                <a:moveTo>
                  <a:pt x="18" y="40"/>
                </a:moveTo>
                <a:cubicBezTo>
                  <a:pt x="18" y="40"/>
                  <a:pt x="18" y="40"/>
                  <a:pt x="18" y="40"/>
                </a:cubicBezTo>
                <a:cubicBezTo>
                  <a:pt x="18" y="40"/>
                  <a:pt x="18" y="40"/>
                  <a:pt x="18" y="40"/>
                </a:cubicBezTo>
                <a:cubicBezTo>
                  <a:pt x="18" y="40"/>
                  <a:pt x="18" y="40"/>
                  <a:pt x="18" y="40"/>
                </a:cubicBezTo>
                <a:cubicBezTo>
                  <a:pt x="18" y="40"/>
                  <a:pt x="18" y="40"/>
                  <a:pt x="18" y="40"/>
                </a:cubicBezTo>
                <a:cubicBezTo>
                  <a:pt x="18" y="40"/>
                  <a:pt x="18" y="40"/>
                  <a:pt x="18" y="40"/>
                </a:cubicBezTo>
                <a:cubicBezTo>
                  <a:pt x="18" y="40"/>
                  <a:pt x="18" y="40"/>
                  <a:pt x="18" y="40"/>
                </a:cubicBezTo>
                <a:cubicBezTo>
                  <a:pt x="18" y="40"/>
                  <a:pt x="18" y="40"/>
                  <a:pt x="18" y="40"/>
                </a:cubicBezTo>
                <a:cubicBezTo>
                  <a:pt x="18" y="40"/>
                  <a:pt x="18" y="40"/>
                  <a:pt x="18" y="40"/>
                </a:cubicBezTo>
                <a:cubicBezTo>
                  <a:pt x="18" y="40"/>
                  <a:pt x="18" y="40"/>
                  <a:pt x="18" y="40"/>
                </a:cubicBezTo>
                <a:cubicBezTo>
                  <a:pt x="18" y="40"/>
                  <a:pt x="18" y="40"/>
                  <a:pt x="18" y="40"/>
                </a:cubicBezTo>
                <a:cubicBezTo>
                  <a:pt x="18" y="40"/>
                  <a:pt x="18" y="40"/>
                  <a:pt x="18" y="40"/>
                </a:cubicBezTo>
                <a:cubicBezTo>
                  <a:pt x="18" y="40"/>
                  <a:pt x="18" y="40"/>
                  <a:pt x="18" y="40"/>
                </a:cubicBezTo>
                <a:cubicBezTo>
                  <a:pt x="18" y="40"/>
                  <a:pt x="18" y="40"/>
                  <a:pt x="18" y="40"/>
                </a:cubicBezTo>
                <a:cubicBezTo>
                  <a:pt x="18" y="40"/>
                  <a:pt x="18" y="40"/>
                  <a:pt x="18" y="40"/>
                </a:cubicBezTo>
                <a:cubicBezTo>
                  <a:pt x="18" y="40"/>
                  <a:pt x="18" y="40"/>
                  <a:pt x="18" y="40"/>
                </a:cubicBezTo>
                <a:cubicBezTo>
                  <a:pt x="18" y="40"/>
                  <a:pt x="18" y="40"/>
                  <a:pt x="18" y="40"/>
                </a:cubicBezTo>
                <a:cubicBezTo>
                  <a:pt x="18" y="40"/>
                  <a:pt x="18" y="40"/>
                  <a:pt x="18" y="40"/>
                </a:cubicBezTo>
                <a:cubicBezTo>
                  <a:pt x="18" y="40"/>
                  <a:pt x="18" y="40"/>
                  <a:pt x="18" y="40"/>
                </a:cubicBezTo>
                <a:cubicBezTo>
                  <a:pt x="18" y="40"/>
                  <a:pt x="18" y="40"/>
                  <a:pt x="18" y="40"/>
                </a:cubicBezTo>
                <a:cubicBezTo>
                  <a:pt x="18" y="40"/>
                  <a:pt x="18" y="40"/>
                  <a:pt x="18" y="40"/>
                </a:cubicBezTo>
                <a:cubicBezTo>
                  <a:pt x="18" y="40"/>
                  <a:pt x="18" y="40"/>
                  <a:pt x="18" y="40"/>
                </a:cubicBezTo>
                <a:cubicBezTo>
                  <a:pt x="18" y="40"/>
                  <a:pt x="18" y="40"/>
                  <a:pt x="18" y="40"/>
                </a:cubicBezTo>
                <a:cubicBezTo>
                  <a:pt x="18" y="40"/>
                  <a:pt x="18" y="40"/>
                  <a:pt x="18" y="40"/>
                </a:cubicBezTo>
                <a:cubicBezTo>
                  <a:pt x="18" y="40"/>
                  <a:pt x="18" y="40"/>
                  <a:pt x="18" y="40"/>
                </a:cubicBezTo>
                <a:cubicBezTo>
                  <a:pt x="18" y="40"/>
                  <a:pt x="18" y="40"/>
                  <a:pt x="18" y="40"/>
                </a:cubicBezTo>
                <a:cubicBezTo>
                  <a:pt x="18" y="40"/>
                  <a:pt x="18" y="40"/>
                  <a:pt x="18" y="40"/>
                </a:cubicBezTo>
                <a:close/>
                <a:moveTo>
                  <a:pt x="18" y="40"/>
                </a:moveTo>
                <a:cubicBezTo>
                  <a:pt x="18" y="40"/>
                  <a:pt x="18" y="40"/>
                  <a:pt x="18" y="40"/>
                </a:cubicBezTo>
                <a:cubicBezTo>
                  <a:pt x="18" y="40"/>
                  <a:pt x="18" y="40"/>
                  <a:pt x="18" y="40"/>
                </a:cubicBezTo>
                <a:cubicBezTo>
                  <a:pt x="18" y="40"/>
                  <a:pt x="18" y="40"/>
                  <a:pt x="18" y="40"/>
                </a:cubicBezTo>
                <a:cubicBezTo>
                  <a:pt x="18" y="40"/>
                  <a:pt x="18" y="40"/>
                  <a:pt x="18" y="40"/>
                </a:cubicBezTo>
                <a:cubicBezTo>
                  <a:pt x="18" y="40"/>
                  <a:pt x="18" y="40"/>
                  <a:pt x="18" y="40"/>
                </a:cubicBezTo>
                <a:cubicBezTo>
                  <a:pt x="18" y="40"/>
                  <a:pt x="18" y="40"/>
                  <a:pt x="18" y="40"/>
                </a:cubicBezTo>
                <a:cubicBezTo>
                  <a:pt x="18" y="40"/>
                  <a:pt x="18" y="40"/>
                  <a:pt x="18" y="40"/>
                </a:cubicBezTo>
                <a:cubicBezTo>
                  <a:pt x="18" y="40"/>
                  <a:pt x="18" y="40"/>
                  <a:pt x="18" y="40"/>
                </a:cubicBezTo>
                <a:cubicBezTo>
                  <a:pt x="18" y="40"/>
                  <a:pt x="18" y="40"/>
                  <a:pt x="18" y="40"/>
                </a:cubicBezTo>
                <a:close/>
                <a:moveTo>
                  <a:pt x="21" y="43"/>
                </a:moveTo>
                <a:cubicBezTo>
                  <a:pt x="21" y="43"/>
                  <a:pt x="21" y="43"/>
                  <a:pt x="21" y="43"/>
                </a:cubicBezTo>
                <a:cubicBezTo>
                  <a:pt x="21" y="43"/>
                  <a:pt x="21" y="43"/>
                  <a:pt x="21" y="43"/>
                </a:cubicBezTo>
                <a:cubicBezTo>
                  <a:pt x="21" y="43"/>
                  <a:pt x="21" y="43"/>
                  <a:pt x="21" y="43"/>
                </a:cubicBezTo>
                <a:cubicBezTo>
                  <a:pt x="21" y="43"/>
                  <a:pt x="21" y="43"/>
                  <a:pt x="21" y="43"/>
                </a:cubicBezTo>
                <a:cubicBezTo>
                  <a:pt x="21" y="43"/>
                  <a:pt x="21" y="43"/>
                  <a:pt x="21" y="43"/>
                </a:cubicBezTo>
                <a:cubicBezTo>
                  <a:pt x="21" y="43"/>
                  <a:pt x="21" y="43"/>
                  <a:pt x="21" y="43"/>
                </a:cubicBezTo>
                <a:cubicBezTo>
                  <a:pt x="21" y="43"/>
                  <a:pt x="21" y="43"/>
                  <a:pt x="21" y="43"/>
                </a:cubicBezTo>
                <a:cubicBezTo>
                  <a:pt x="21" y="43"/>
                  <a:pt x="21" y="43"/>
                  <a:pt x="21" y="43"/>
                </a:cubicBezTo>
                <a:cubicBezTo>
                  <a:pt x="21" y="43"/>
                  <a:pt x="21" y="43"/>
                  <a:pt x="21" y="43"/>
                </a:cubicBezTo>
                <a:close/>
                <a:moveTo>
                  <a:pt x="20" y="41"/>
                </a:moveTo>
                <a:cubicBezTo>
                  <a:pt x="20" y="41"/>
                  <a:pt x="20" y="41"/>
                  <a:pt x="20" y="41"/>
                </a:cubicBezTo>
                <a:cubicBezTo>
                  <a:pt x="20" y="41"/>
                  <a:pt x="20" y="41"/>
                  <a:pt x="20" y="41"/>
                </a:cubicBezTo>
                <a:cubicBezTo>
                  <a:pt x="20" y="41"/>
                  <a:pt x="20" y="41"/>
                  <a:pt x="20" y="41"/>
                </a:cubicBezTo>
                <a:cubicBezTo>
                  <a:pt x="20" y="41"/>
                  <a:pt x="20" y="41"/>
                  <a:pt x="20" y="41"/>
                </a:cubicBezTo>
                <a:cubicBezTo>
                  <a:pt x="20" y="41"/>
                  <a:pt x="20" y="41"/>
                  <a:pt x="20" y="41"/>
                </a:cubicBezTo>
                <a:cubicBezTo>
                  <a:pt x="20" y="41"/>
                  <a:pt x="20" y="41"/>
                  <a:pt x="20" y="41"/>
                </a:cubicBezTo>
                <a:cubicBezTo>
                  <a:pt x="20" y="41"/>
                  <a:pt x="20" y="41"/>
                  <a:pt x="20" y="41"/>
                </a:cubicBezTo>
                <a:cubicBezTo>
                  <a:pt x="20" y="41"/>
                  <a:pt x="20" y="41"/>
                  <a:pt x="20" y="41"/>
                </a:cubicBezTo>
                <a:cubicBezTo>
                  <a:pt x="20" y="41"/>
                  <a:pt x="20" y="41"/>
                  <a:pt x="20" y="41"/>
                </a:cubicBezTo>
                <a:cubicBezTo>
                  <a:pt x="20" y="41"/>
                  <a:pt x="20" y="41"/>
                  <a:pt x="20" y="41"/>
                </a:cubicBezTo>
                <a:cubicBezTo>
                  <a:pt x="20" y="41"/>
                  <a:pt x="20" y="41"/>
                  <a:pt x="20" y="41"/>
                </a:cubicBezTo>
                <a:cubicBezTo>
                  <a:pt x="20" y="41"/>
                  <a:pt x="20" y="41"/>
                  <a:pt x="20" y="41"/>
                </a:cubicBezTo>
                <a:close/>
                <a:moveTo>
                  <a:pt x="20" y="41"/>
                </a:moveTo>
                <a:cubicBezTo>
                  <a:pt x="20" y="41"/>
                  <a:pt x="20" y="41"/>
                  <a:pt x="20" y="41"/>
                </a:cubicBezTo>
                <a:cubicBezTo>
                  <a:pt x="20" y="41"/>
                  <a:pt x="20" y="41"/>
                  <a:pt x="20" y="41"/>
                </a:cubicBezTo>
                <a:cubicBezTo>
                  <a:pt x="20" y="41"/>
                  <a:pt x="20" y="41"/>
                  <a:pt x="20" y="41"/>
                </a:cubicBezTo>
                <a:cubicBezTo>
                  <a:pt x="20" y="41"/>
                  <a:pt x="20" y="41"/>
                  <a:pt x="20" y="41"/>
                </a:cubicBezTo>
                <a:cubicBezTo>
                  <a:pt x="20" y="41"/>
                  <a:pt x="20" y="41"/>
                  <a:pt x="20" y="41"/>
                </a:cubicBezTo>
                <a:cubicBezTo>
                  <a:pt x="20" y="41"/>
                  <a:pt x="20" y="41"/>
                  <a:pt x="20" y="41"/>
                </a:cubicBezTo>
                <a:cubicBezTo>
                  <a:pt x="20" y="41"/>
                  <a:pt x="20" y="41"/>
                  <a:pt x="20" y="41"/>
                </a:cubicBezTo>
                <a:cubicBezTo>
                  <a:pt x="20" y="41"/>
                  <a:pt x="20" y="41"/>
                  <a:pt x="20" y="41"/>
                </a:cubicBezTo>
                <a:cubicBezTo>
                  <a:pt x="20" y="41"/>
                  <a:pt x="20" y="41"/>
                  <a:pt x="20" y="41"/>
                </a:cubicBezTo>
                <a:cubicBezTo>
                  <a:pt x="20" y="41"/>
                  <a:pt x="20" y="41"/>
                  <a:pt x="20" y="41"/>
                </a:cubicBezTo>
                <a:cubicBezTo>
                  <a:pt x="20" y="41"/>
                  <a:pt x="20" y="41"/>
                  <a:pt x="20" y="41"/>
                </a:cubicBezTo>
                <a:cubicBezTo>
                  <a:pt x="20" y="41"/>
                  <a:pt x="20" y="41"/>
                  <a:pt x="20" y="41"/>
                </a:cubicBezTo>
                <a:cubicBezTo>
                  <a:pt x="20" y="41"/>
                  <a:pt x="20" y="41"/>
                  <a:pt x="20" y="41"/>
                </a:cubicBezTo>
                <a:cubicBezTo>
                  <a:pt x="19" y="41"/>
                  <a:pt x="19" y="41"/>
                  <a:pt x="19" y="41"/>
                </a:cubicBezTo>
                <a:cubicBezTo>
                  <a:pt x="19" y="41"/>
                  <a:pt x="19" y="41"/>
                  <a:pt x="19" y="41"/>
                </a:cubicBezTo>
                <a:cubicBezTo>
                  <a:pt x="19" y="41"/>
                  <a:pt x="19" y="41"/>
                  <a:pt x="19" y="41"/>
                </a:cubicBezTo>
                <a:cubicBezTo>
                  <a:pt x="19" y="41"/>
                  <a:pt x="19" y="41"/>
                  <a:pt x="19" y="41"/>
                </a:cubicBezTo>
                <a:cubicBezTo>
                  <a:pt x="19" y="41"/>
                  <a:pt x="19" y="41"/>
                  <a:pt x="19" y="41"/>
                </a:cubicBezTo>
                <a:cubicBezTo>
                  <a:pt x="19" y="41"/>
                  <a:pt x="19" y="41"/>
                  <a:pt x="19" y="41"/>
                </a:cubicBezTo>
                <a:cubicBezTo>
                  <a:pt x="19" y="41"/>
                  <a:pt x="19" y="41"/>
                  <a:pt x="19" y="41"/>
                </a:cubicBezTo>
                <a:cubicBezTo>
                  <a:pt x="19" y="41"/>
                  <a:pt x="19" y="41"/>
                  <a:pt x="19" y="41"/>
                </a:cubicBezTo>
                <a:cubicBezTo>
                  <a:pt x="19" y="41"/>
                  <a:pt x="19" y="41"/>
                  <a:pt x="19" y="41"/>
                </a:cubicBezTo>
                <a:cubicBezTo>
                  <a:pt x="19" y="41"/>
                  <a:pt x="19" y="41"/>
                  <a:pt x="19" y="41"/>
                </a:cubicBezTo>
                <a:cubicBezTo>
                  <a:pt x="19" y="41"/>
                  <a:pt x="19" y="41"/>
                  <a:pt x="19" y="41"/>
                </a:cubicBezTo>
                <a:cubicBezTo>
                  <a:pt x="19" y="41"/>
                  <a:pt x="19" y="41"/>
                  <a:pt x="19" y="41"/>
                </a:cubicBezTo>
                <a:cubicBezTo>
                  <a:pt x="19" y="41"/>
                  <a:pt x="19" y="41"/>
                  <a:pt x="19" y="41"/>
                </a:cubicBezTo>
                <a:cubicBezTo>
                  <a:pt x="19" y="41"/>
                  <a:pt x="19" y="41"/>
                  <a:pt x="19" y="41"/>
                </a:cubicBezTo>
                <a:cubicBezTo>
                  <a:pt x="19" y="41"/>
                  <a:pt x="19" y="41"/>
                  <a:pt x="19" y="41"/>
                </a:cubicBezTo>
                <a:cubicBezTo>
                  <a:pt x="19" y="41"/>
                  <a:pt x="19" y="41"/>
                  <a:pt x="19" y="41"/>
                </a:cubicBezTo>
                <a:cubicBezTo>
                  <a:pt x="19" y="41"/>
                  <a:pt x="19" y="41"/>
                  <a:pt x="19" y="41"/>
                </a:cubicBezTo>
                <a:cubicBezTo>
                  <a:pt x="19" y="41"/>
                  <a:pt x="19" y="41"/>
                  <a:pt x="19" y="41"/>
                </a:cubicBezTo>
                <a:cubicBezTo>
                  <a:pt x="19" y="41"/>
                  <a:pt x="19" y="41"/>
                  <a:pt x="19" y="41"/>
                </a:cubicBezTo>
                <a:cubicBezTo>
                  <a:pt x="19" y="41"/>
                  <a:pt x="19" y="41"/>
                  <a:pt x="19" y="41"/>
                </a:cubicBezTo>
                <a:cubicBezTo>
                  <a:pt x="19" y="41"/>
                  <a:pt x="19" y="41"/>
                  <a:pt x="19" y="41"/>
                </a:cubicBezTo>
                <a:cubicBezTo>
                  <a:pt x="19" y="41"/>
                  <a:pt x="19" y="41"/>
                  <a:pt x="19" y="41"/>
                </a:cubicBezTo>
                <a:cubicBezTo>
                  <a:pt x="19" y="41"/>
                  <a:pt x="19" y="41"/>
                  <a:pt x="19" y="41"/>
                </a:cubicBezTo>
                <a:cubicBezTo>
                  <a:pt x="19" y="41"/>
                  <a:pt x="19" y="41"/>
                  <a:pt x="19" y="41"/>
                </a:cubicBezTo>
                <a:cubicBezTo>
                  <a:pt x="19" y="41"/>
                  <a:pt x="19" y="41"/>
                  <a:pt x="19" y="41"/>
                </a:cubicBezTo>
                <a:cubicBezTo>
                  <a:pt x="19" y="41"/>
                  <a:pt x="19" y="41"/>
                  <a:pt x="19" y="41"/>
                </a:cubicBezTo>
                <a:cubicBezTo>
                  <a:pt x="19" y="40"/>
                  <a:pt x="19" y="40"/>
                  <a:pt x="19" y="40"/>
                </a:cubicBezTo>
                <a:cubicBezTo>
                  <a:pt x="19" y="40"/>
                  <a:pt x="19" y="40"/>
                  <a:pt x="19" y="40"/>
                </a:cubicBezTo>
                <a:cubicBezTo>
                  <a:pt x="19" y="40"/>
                  <a:pt x="19" y="40"/>
                  <a:pt x="19" y="40"/>
                </a:cubicBezTo>
                <a:cubicBezTo>
                  <a:pt x="19" y="40"/>
                  <a:pt x="19" y="40"/>
                  <a:pt x="19" y="40"/>
                </a:cubicBezTo>
                <a:cubicBezTo>
                  <a:pt x="19" y="40"/>
                  <a:pt x="19" y="40"/>
                  <a:pt x="19" y="40"/>
                </a:cubicBezTo>
                <a:cubicBezTo>
                  <a:pt x="19" y="40"/>
                  <a:pt x="19" y="40"/>
                  <a:pt x="19" y="40"/>
                </a:cubicBezTo>
                <a:cubicBezTo>
                  <a:pt x="19" y="40"/>
                  <a:pt x="19" y="40"/>
                  <a:pt x="19" y="40"/>
                </a:cubicBezTo>
                <a:cubicBezTo>
                  <a:pt x="19" y="40"/>
                  <a:pt x="19" y="40"/>
                  <a:pt x="19" y="40"/>
                </a:cubicBezTo>
                <a:cubicBezTo>
                  <a:pt x="19" y="40"/>
                  <a:pt x="19" y="40"/>
                  <a:pt x="19" y="40"/>
                </a:cubicBezTo>
                <a:cubicBezTo>
                  <a:pt x="19" y="40"/>
                  <a:pt x="19" y="40"/>
                  <a:pt x="19" y="40"/>
                </a:cubicBezTo>
                <a:cubicBezTo>
                  <a:pt x="19" y="40"/>
                  <a:pt x="19" y="40"/>
                  <a:pt x="19" y="40"/>
                </a:cubicBezTo>
                <a:cubicBezTo>
                  <a:pt x="19" y="40"/>
                  <a:pt x="19" y="40"/>
                  <a:pt x="19" y="40"/>
                </a:cubicBezTo>
                <a:cubicBezTo>
                  <a:pt x="19" y="40"/>
                  <a:pt x="19" y="40"/>
                  <a:pt x="19" y="40"/>
                </a:cubicBezTo>
                <a:cubicBezTo>
                  <a:pt x="19" y="40"/>
                  <a:pt x="19" y="40"/>
                  <a:pt x="19" y="40"/>
                </a:cubicBezTo>
                <a:cubicBezTo>
                  <a:pt x="19" y="40"/>
                  <a:pt x="18" y="40"/>
                  <a:pt x="18" y="40"/>
                </a:cubicBezTo>
                <a:cubicBezTo>
                  <a:pt x="18" y="40"/>
                  <a:pt x="18" y="40"/>
                  <a:pt x="18" y="40"/>
                </a:cubicBezTo>
                <a:cubicBezTo>
                  <a:pt x="18" y="40"/>
                  <a:pt x="18" y="40"/>
                  <a:pt x="18" y="40"/>
                </a:cubicBezTo>
                <a:cubicBezTo>
                  <a:pt x="18" y="40"/>
                  <a:pt x="18" y="40"/>
                  <a:pt x="18" y="40"/>
                </a:cubicBezTo>
                <a:cubicBezTo>
                  <a:pt x="18" y="40"/>
                  <a:pt x="18" y="40"/>
                  <a:pt x="18" y="40"/>
                </a:cubicBezTo>
                <a:cubicBezTo>
                  <a:pt x="18" y="40"/>
                  <a:pt x="18" y="40"/>
                  <a:pt x="18" y="40"/>
                </a:cubicBezTo>
                <a:cubicBezTo>
                  <a:pt x="18" y="40"/>
                  <a:pt x="18" y="40"/>
                  <a:pt x="18" y="40"/>
                </a:cubicBezTo>
                <a:cubicBezTo>
                  <a:pt x="18" y="40"/>
                  <a:pt x="18" y="40"/>
                  <a:pt x="18" y="40"/>
                </a:cubicBezTo>
                <a:cubicBezTo>
                  <a:pt x="18" y="40"/>
                  <a:pt x="18" y="40"/>
                  <a:pt x="18" y="40"/>
                </a:cubicBezTo>
                <a:cubicBezTo>
                  <a:pt x="18" y="40"/>
                  <a:pt x="18" y="40"/>
                  <a:pt x="18" y="40"/>
                </a:cubicBezTo>
                <a:cubicBezTo>
                  <a:pt x="18" y="40"/>
                  <a:pt x="18" y="40"/>
                  <a:pt x="18" y="40"/>
                </a:cubicBezTo>
                <a:cubicBezTo>
                  <a:pt x="18" y="40"/>
                  <a:pt x="18" y="40"/>
                  <a:pt x="18" y="40"/>
                </a:cubicBezTo>
                <a:cubicBezTo>
                  <a:pt x="18" y="40"/>
                  <a:pt x="18" y="40"/>
                  <a:pt x="18" y="40"/>
                </a:cubicBezTo>
                <a:cubicBezTo>
                  <a:pt x="18" y="40"/>
                  <a:pt x="18" y="40"/>
                  <a:pt x="18" y="40"/>
                </a:cubicBezTo>
                <a:cubicBezTo>
                  <a:pt x="18" y="40"/>
                  <a:pt x="18" y="40"/>
                  <a:pt x="18" y="40"/>
                </a:cubicBezTo>
                <a:cubicBezTo>
                  <a:pt x="18" y="40"/>
                  <a:pt x="18" y="40"/>
                  <a:pt x="18" y="40"/>
                </a:cubicBezTo>
                <a:cubicBezTo>
                  <a:pt x="18" y="40"/>
                  <a:pt x="18" y="40"/>
                  <a:pt x="18" y="40"/>
                </a:cubicBezTo>
                <a:cubicBezTo>
                  <a:pt x="18" y="40"/>
                  <a:pt x="18" y="40"/>
                  <a:pt x="18" y="40"/>
                </a:cubicBezTo>
                <a:cubicBezTo>
                  <a:pt x="18" y="40"/>
                  <a:pt x="18" y="40"/>
                  <a:pt x="18" y="40"/>
                </a:cubicBezTo>
                <a:cubicBezTo>
                  <a:pt x="18" y="40"/>
                  <a:pt x="18" y="40"/>
                  <a:pt x="18" y="40"/>
                </a:cubicBezTo>
                <a:cubicBezTo>
                  <a:pt x="18" y="40"/>
                  <a:pt x="18" y="40"/>
                  <a:pt x="18" y="40"/>
                </a:cubicBezTo>
                <a:cubicBezTo>
                  <a:pt x="18" y="40"/>
                  <a:pt x="18" y="40"/>
                  <a:pt x="18" y="40"/>
                </a:cubicBezTo>
                <a:cubicBezTo>
                  <a:pt x="18" y="40"/>
                  <a:pt x="18" y="40"/>
                  <a:pt x="18" y="40"/>
                </a:cubicBezTo>
                <a:cubicBezTo>
                  <a:pt x="18" y="40"/>
                  <a:pt x="18" y="40"/>
                  <a:pt x="18" y="40"/>
                </a:cubicBezTo>
                <a:cubicBezTo>
                  <a:pt x="18" y="40"/>
                  <a:pt x="18" y="40"/>
                  <a:pt x="18" y="40"/>
                </a:cubicBezTo>
                <a:cubicBezTo>
                  <a:pt x="18" y="40"/>
                  <a:pt x="18" y="40"/>
                  <a:pt x="18" y="40"/>
                </a:cubicBezTo>
                <a:cubicBezTo>
                  <a:pt x="18" y="40"/>
                  <a:pt x="18" y="40"/>
                  <a:pt x="18" y="40"/>
                </a:cubicBezTo>
                <a:cubicBezTo>
                  <a:pt x="18" y="40"/>
                  <a:pt x="18" y="40"/>
                  <a:pt x="18" y="40"/>
                </a:cubicBezTo>
                <a:cubicBezTo>
                  <a:pt x="18" y="40"/>
                  <a:pt x="18" y="40"/>
                  <a:pt x="18" y="40"/>
                </a:cubicBezTo>
                <a:cubicBezTo>
                  <a:pt x="18" y="40"/>
                  <a:pt x="18" y="40"/>
                  <a:pt x="18" y="40"/>
                </a:cubicBezTo>
                <a:cubicBezTo>
                  <a:pt x="18" y="40"/>
                  <a:pt x="18" y="40"/>
                  <a:pt x="18" y="40"/>
                </a:cubicBezTo>
                <a:cubicBezTo>
                  <a:pt x="18" y="40"/>
                  <a:pt x="18" y="40"/>
                  <a:pt x="18" y="40"/>
                </a:cubicBezTo>
                <a:cubicBezTo>
                  <a:pt x="18" y="40"/>
                  <a:pt x="18" y="40"/>
                  <a:pt x="18" y="40"/>
                </a:cubicBezTo>
                <a:cubicBezTo>
                  <a:pt x="18" y="40"/>
                  <a:pt x="18" y="40"/>
                  <a:pt x="18" y="40"/>
                </a:cubicBezTo>
                <a:cubicBezTo>
                  <a:pt x="18" y="40"/>
                  <a:pt x="18" y="40"/>
                  <a:pt x="18" y="40"/>
                </a:cubicBezTo>
                <a:cubicBezTo>
                  <a:pt x="18" y="40"/>
                  <a:pt x="18" y="40"/>
                  <a:pt x="18" y="40"/>
                </a:cubicBezTo>
                <a:cubicBezTo>
                  <a:pt x="18" y="40"/>
                  <a:pt x="18" y="40"/>
                  <a:pt x="18" y="40"/>
                </a:cubicBezTo>
                <a:cubicBezTo>
                  <a:pt x="18" y="40"/>
                  <a:pt x="18" y="40"/>
                  <a:pt x="18" y="40"/>
                </a:cubicBezTo>
                <a:cubicBezTo>
                  <a:pt x="18" y="40"/>
                  <a:pt x="18" y="40"/>
                  <a:pt x="18" y="40"/>
                </a:cubicBezTo>
                <a:cubicBezTo>
                  <a:pt x="18" y="40"/>
                  <a:pt x="18" y="40"/>
                  <a:pt x="18" y="40"/>
                </a:cubicBezTo>
                <a:cubicBezTo>
                  <a:pt x="18" y="40"/>
                  <a:pt x="18" y="40"/>
                  <a:pt x="18" y="40"/>
                </a:cubicBezTo>
                <a:cubicBezTo>
                  <a:pt x="18" y="40"/>
                  <a:pt x="18" y="40"/>
                  <a:pt x="18" y="40"/>
                </a:cubicBezTo>
                <a:cubicBezTo>
                  <a:pt x="18" y="40"/>
                  <a:pt x="18" y="40"/>
                  <a:pt x="18" y="40"/>
                </a:cubicBezTo>
                <a:cubicBezTo>
                  <a:pt x="18" y="40"/>
                  <a:pt x="18" y="40"/>
                  <a:pt x="18" y="40"/>
                </a:cubicBezTo>
                <a:cubicBezTo>
                  <a:pt x="18" y="40"/>
                  <a:pt x="18" y="40"/>
                  <a:pt x="18" y="40"/>
                </a:cubicBezTo>
                <a:cubicBezTo>
                  <a:pt x="18" y="40"/>
                  <a:pt x="18" y="40"/>
                  <a:pt x="18" y="40"/>
                </a:cubicBezTo>
                <a:cubicBezTo>
                  <a:pt x="18" y="40"/>
                  <a:pt x="18" y="40"/>
                  <a:pt x="18" y="40"/>
                </a:cubicBezTo>
                <a:cubicBezTo>
                  <a:pt x="18" y="40"/>
                  <a:pt x="18" y="40"/>
                  <a:pt x="18" y="40"/>
                </a:cubicBezTo>
                <a:cubicBezTo>
                  <a:pt x="18" y="40"/>
                  <a:pt x="18" y="40"/>
                  <a:pt x="18" y="40"/>
                </a:cubicBezTo>
                <a:cubicBezTo>
                  <a:pt x="18" y="40"/>
                  <a:pt x="18" y="40"/>
                  <a:pt x="18" y="40"/>
                </a:cubicBezTo>
                <a:cubicBezTo>
                  <a:pt x="18" y="40"/>
                  <a:pt x="18" y="40"/>
                  <a:pt x="18" y="40"/>
                </a:cubicBezTo>
                <a:cubicBezTo>
                  <a:pt x="18" y="40"/>
                  <a:pt x="18" y="40"/>
                  <a:pt x="18" y="40"/>
                </a:cubicBezTo>
                <a:cubicBezTo>
                  <a:pt x="18" y="40"/>
                  <a:pt x="18" y="40"/>
                  <a:pt x="18" y="40"/>
                </a:cubicBezTo>
                <a:cubicBezTo>
                  <a:pt x="18" y="40"/>
                  <a:pt x="18" y="40"/>
                  <a:pt x="18" y="40"/>
                </a:cubicBezTo>
                <a:cubicBezTo>
                  <a:pt x="18" y="40"/>
                  <a:pt x="18" y="40"/>
                  <a:pt x="18" y="40"/>
                </a:cubicBezTo>
                <a:cubicBezTo>
                  <a:pt x="18" y="40"/>
                  <a:pt x="18" y="40"/>
                  <a:pt x="18" y="40"/>
                </a:cubicBezTo>
                <a:cubicBezTo>
                  <a:pt x="18" y="40"/>
                  <a:pt x="18" y="40"/>
                  <a:pt x="18" y="40"/>
                </a:cubicBezTo>
                <a:cubicBezTo>
                  <a:pt x="18" y="40"/>
                  <a:pt x="18" y="40"/>
                  <a:pt x="18" y="40"/>
                </a:cubicBezTo>
                <a:cubicBezTo>
                  <a:pt x="18" y="40"/>
                  <a:pt x="18" y="40"/>
                  <a:pt x="18" y="40"/>
                </a:cubicBezTo>
                <a:cubicBezTo>
                  <a:pt x="18" y="40"/>
                  <a:pt x="18" y="40"/>
                  <a:pt x="18" y="40"/>
                </a:cubicBezTo>
                <a:cubicBezTo>
                  <a:pt x="18" y="40"/>
                  <a:pt x="18" y="40"/>
                  <a:pt x="18" y="40"/>
                </a:cubicBezTo>
                <a:cubicBezTo>
                  <a:pt x="18" y="40"/>
                  <a:pt x="18" y="40"/>
                  <a:pt x="18" y="40"/>
                </a:cubicBezTo>
                <a:cubicBezTo>
                  <a:pt x="18" y="40"/>
                  <a:pt x="18" y="40"/>
                  <a:pt x="18" y="40"/>
                </a:cubicBezTo>
                <a:cubicBezTo>
                  <a:pt x="18" y="40"/>
                  <a:pt x="18" y="40"/>
                  <a:pt x="18" y="40"/>
                </a:cubicBezTo>
                <a:cubicBezTo>
                  <a:pt x="18" y="40"/>
                  <a:pt x="18" y="40"/>
                  <a:pt x="18" y="40"/>
                </a:cubicBezTo>
                <a:cubicBezTo>
                  <a:pt x="18" y="40"/>
                  <a:pt x="18" y="40"/>
                  <a:pt x="18" y="40"/>
                </a:cubicBezTo>
                <a:cubicBezTo>
                  <a:pt x="18" y="40"/>
                  <a:pt x="18" y="40"/>
                  <a:pt x="18" y="40"/>
                </a:cubicBezTo>
                <a:cubicBezTo>
                  <a:pt x="18" y="40"/>
                  <a:pt x="18" y="40"/>
                  <a:pt x="18" y="40"/>
                </a:cubicBezTo>
                <a:cubicBezTo>
                  <a:pt x="18" y="40"/>
                  <a:pt x="18" y="40"/>
                  <a:pt x="18" y="40"/>
                </a:cubicBezTo>
                <a:cubicBezTo>
                  <a:pt x="18" y="40"/>
                  <a:pt x="18" y="40"/>
                  <a:pt x="18" y="40"/>
                </a:cubicBezTo>
                <a:cubicBezTo>
                  <a:pt x="19" y="40"/>
                  <a:pt x="19" y="40"/>
                  <a:pt x="19" y="40"/>
                </a:cubicBezTo>
                <a:cubicBezTo>
                  <a:pt x="19" y="40"/>
                  <a:pt x="19" y="40"/>
                  <a:pt x="19" y="40"/>
                </a:cubicBezTo>
                <a:cubicBezTo>
                  <a:pt x="19" y="40"/>
                  <a:pt x="19" y="40"/>
                  <a:pt x="19" y="40"/>
                </a:cubicBezTo>
                <a:cubicBezTo>
                  <a:pt x="19" y="40"/>
                  <a:pt x="19" y="40"/>
                  <a:pt x="19" y="40"/>
                </a:cubicBezTo>
                <a:cubicBezTo>
                  <a:pt x="19" y="40"/>
                  <a:pt x="19" y="40"/>
                  <a:pt x="19" y="40"/>
                </a:cubicBezTo>
                <a:cubicBezTo>
                  <a:pt x="19" y="40"/>
                  <a:pt x="19" y="40"/>
                  <a:pt x="19" y="40"/>
                </a:cubicBezTo>
                <a:cubicBezTo>
                  <a:pt x="19" y="40"/>
                  <a:pt x="19" y="40"/>
                  <a:pt x="19" y="40"/>
                </a:cubicBezTo>
                <a:cubicBezTo>
                  <a:pt x="19" y="40"/>
                  <a:pt x="19" y="40"/>
                  <a:pt x="19" y="40"/>
                </a:cubicBezTo>
                <a:cubicBezTo>
                  <a:pt x="19" y="40"/>
                  <a:pt x="19" y="40"/>
                  <a:pt x="19" y="40"/>
                </a:cubicBezTo>
                <a:cubicBezTo>
                  <a:pt x="19" y="40"/>
                  <a:pt x="19" y="40"/>
                  <a:pt x="19" y="40"/>
                </a:cubicBezTo>
                <a:cubicBezTo>
                  <a:pt x="19" y="40"/>
                  <a:pt x="19" y="40"/>
                  <a:pt x="19" y="40"/>
                </a:cubicBezTo>
                <a:cubicBezTo>
                  <a:pt x="19" y="40"/>
                  <a:pt x="19" y="40"/>
                  <a:pt x="19" y="40"/>
                </a:cubicBezTo>
                <a:cubicBezTo>
                  <a:pt x="19" y="40"/>
                  <a:pt x="19" y="40"/>
                  <a:pt x="19" y="40"/>
                </a:cubicBezTo>
                <a:cubicBezTo>
                  <a:pt x="19" y="40"/>
                  <a:pt x="19" y="40"/>
                  <a:pt x="19" y="40"/>
                </a:cubicBezTo>
                <a:cubicBezTo>
                  <a:pt x="19" y="40"/>
                  <a:pt x="19" y="40"/>
                  <a:pt x="19" y="40"/>
                </a:cubicBezTo>
                <a:cubicBezTo>
                  <a:pt x="19" y="40"/>
                  <a:pt x="19" y="40"/>
                  <a:pt x="19" y="40"/>
                </a:cubicBezTo>
                <a:cubicBezTo>
                  <a:pt x="19" y="40"/>
                  <a:pt x="19" y="40"/>
                  <a:pt x="19" y="40"/>
                </a:cubicBezTo>
                <a:cubicBezTo>
                  <a:pt x="19" y="40"/>
                  <a:pt x="19" y="40"/>
                  <a:pt x="19" y="40"/>
                </a:cubicBezTo>
                <a:cubicBezTo>
                  <a:pt x="19" y="40"/>
                  <a:pt x="19" y="40"/>
                  <a:pt x="19" y="40"/>
                </a:cubicBezTo>
                <a:cubicBezTo>
                  <a:pt x="19" y="40"/>
                  <a:pt x="19" y="40"/>
                  <a:pt x="19" y="40"/>
                </a:cubicBezTo>
                <a:cubicBezTo>
                  <a:pt x="19" y="40"/>
                  <a:pt x="19" y="40"/>
                  <a:pt x="19" y="40"/>
                </a:cubicBezTo>
                <a:cubicBezTo>
                  <a:pt x="19" y="40"/>
                  <a:pt x="19" y="40"/>
                  <a:pt x="19" y="40"/>
                </a:cubicBezTo>
                <a:cubicBezTo>
                  <a:pt x="19" y="40"/>
                  <a:pt x="19" y="40"/>
                  <a:pt x="19" y="40"/>
                </a:cubicBezTo>
                <a:cubicBezTo>
                  <a:pt x="19" y="40"/>
                  <a:pt x="19" y="40"/>
                  <a:pt x="19" y="40"/>
                </a:cubicBezTo>
                <a:cubicBezTo>
                  <a:pt x="19" y="40"/>
                  <a:pt x="19" y="40"/>
                  <a:pt x="19" y="40"/>
                </a:cubicBezTo>
                <a:cubicBezTo>
                  <a:pt x="19" y="40"/>
                  <a:pt x="19" y="40"/>
                  <a:pt x="19" y="40"/>
                </a:cubicBezTo>
                <a:cubicBezTo>
                  <a:pt x="19" y="40"/>
                  <a:pt x="19" y="40"/>
                  <a:pt x="19" y="40"/>
                </a:cubicBezTo>
                <a:cubicBezTo>
                  <a:pt x="19" y="40"/>
                  <a:pt x="19" y="40"/>
                  <a:pt x="19" y="40"/>
                </a:cubicBezTo>
                <a:cubicBezTo>
                  <a:pt x="19" y="40"/>
                  <a:pt x="19" y="40"/>
                  <a:pt x="19" y="40"/>
                </a:cubicBezTo>
                <a:cubicBezTo>
                  <a:pt x="19" y="40"/>
                  <a:pt x="19" y="40"/>
                  <a:pt x="19" y="40"/>
                </a:cubicBezTo>
                <a:cubicBezTo>
                  <a:pt x="19" y="40"/>
                  <a:pt x="19" y="40"/>
                  <a:pt x="19" y="40"/>
                </a:cubicBezTo>
                <a:cubicBezTo>
                  <a:pt x="19" y="40"/>
                  <a:pt x="19" y="40"/>
                  <a:pt x="19" y="40"/>
                </a:cubicBezTo>
                <a:cubicBezTo>
                  <a:pt x="19" y="40"/>
                  <a:pt x="19" y="40"/>
                  <a:pt x="19" y="40"/>
                </a:cubicBezTo>
                <a:cubicBezTo>
                  <a:pt x="19" y="40"/>
                  <a:pt x="19" y="40"/>
                  <a:pt x="19" y="40"/>
                </a:cubicBezTo>
                <a:cubicBezTo>
                  <a:pt x="19" y="40"/>
                  <a:pt x="19" y="40"/>
                  <a:pt x="19" y="40"/>
                </a:cubicBezTo>
                <a:cubicBezTo>
                  <a:pt x="19" y="40"/>
                  <a:pt x="19" y="40"/>
                  <a:pt x="19" y="40"/>
                </a:cubicBezTo>
                <a:cubicBezTo>
                  <a:pt x="19" y="40"/>
                  <a:pt x="19" y="40"/>
                  <a:pt x="19" y="40"/>
                </a:cubicBezTo>
                <a:cubicBezTo>
                  <a:pt x="19" y="40"/>
                  <a:pt x="19" y="40"/>
                  <a:pt x="19" y="40"/>
                </a:cubicBezTo>
                <a:cubicBezTo>
                  <a:pt x="19" y="40"/>
                  <a:pt x="19" y="40"/>
                  <a:pt x="19" y="40"/>
                </a:cubicBezTo>
                <a:cubicBezTo>
                  <a:pt x="19" y="40"/>
                  <a:pt x="19" y="40"/>
                  <a:pt x="19" y="40"/>
                </a:cubicBezTo>
                <a:cubicBezTo>
                  <a:pt x="19" y="40"/>
                  <a:pt x="19" y="40"/>
                  <a:pt x="19" y="40"/>
                </a:cubicBezTo>
                <a:cubicBezTo>
                  <a:pt x="19" y="40"/>
                  <a:pt x="19" y="40"/>
                  <a:pt x="19" y="40"/>
                </a:cubicBezTo>
                <a:cubicBezTo>
                  <a:pt x="19" y="41"/>
                  <a:pt x="19" y="41"/>
                  <a:pt x="19" y="41"/>
                </a:cubicBezTo>
                <a:cubicBezTo>
                  <a:pt x="19" y="41"/>
                  <a:pt x="19" y="41"/>
                  <a:pt x="19" y="41"/>
                </a:cubicBezTo>
                <a:cubicBezTo>
                  <a:pt x="19" y="41"/>
                  <a:pt x="19" y="41"/>
                  <a:pt x="19" y="41"/>
                </a:cubicBezTo>
                <a:cubicBezTo>
                  <a:pt x="19" y="41"/>
                  <a:pt x="19" y="41"/>
                  <a:pt x="19" y="41"/>
                </a:cubicBezTo>
                <a:cubicBezTo>
                  <a:pt x="19" y="41"/>
                  <a:pt x="20" y="41"/>
                  <a:pt x="20" y="41"/>
                </a:cubicBezTo>
                <a:cubicBezTo>
                  <a:pt x="20" y="41"/>
                  <a:pt x="20" y="41"/>
                  <a:pt x="20" y="41"/>
                </a:cubicBezTo>
                <a:cubicBezTo>
                  <a:pt x="20" y="41"/>
                  <a:pt x="20" y="41"/>
                  <a:pt x="20" y="41"/>
                </a:cubicBezTo>
                <a:cubicBezTo>
                  <a:pt x="20" y="41"/>
                  <a:pt x="20" y="41"/>
                  <a:pt x="20" y="41"/>
                </a:cubicBezTo>
                <a:cubicBezTo>
                  <a:pt x="20" y="41"/>
                  <a:pt x="20" y="41"/>
                  <a:pt x="20" y="41"/>
                </a:cubicBezTo>
                <a:cubicBezTo>
                  <a:pt x="20" y="41"/>
                  <a:pt x="20" y="41"/>
                  <a:pt x="20" y="41"/>
                </a:cubicBezTo>
                <a:cubicBezTo>
                  <a:pt x="20" y="41"/>
                  <a:pt x="20" y="41"/>
                  <a:pt x="20" y="41"/>
                </a:cubicBezTo>
                <a:cubicBezTo>
                  <a:pt x="20" y="41"/>
                  <a:pt x="20" y="41"/>
                  <a:pt x="20" y="41"/>
                </a:cubicBezTo>
                <a:cubicBezTo>
                  <a:pt x="20" y="41"/>
                  <a:pt x="20" y="41"/>
                  <a:pt x="20" y="41"/>
                </a:cubicBezTo>
                <a:cubicBezTo>
                  <a:pt x="20" y="41"/>
                  <a:pt x="20" y="41"/>
                  <a:pt x="20" y="41"/>
                </a:cubicBezTo>
                <a:cubicBezTo>
                  <a:pt x="20" y="41"/>
                  <a:pt x="20" y="41"/>
                  <a:pt x="20" y="41"/>
                </a:cubicBezTo>
                <a:cubicBezTo>
                  <a:pt x="20" y="41"/>
                  <a:pt x="20" y="41"/>
                  <a:pt x="20" y="41"/>
                </a:cubicBezTo>
                <a:cubicBezTo>
                  <a:pt x="20" y="41"/>
                  <a:pt x="20" y="41"/>
                  <a:pt x="20" y="41"/>
                </a:cubicBezTo>
                <a:cubicBezTo>
                  <a:pt x="20" y="41"/>
                  <a:pt x="20" y="41"/>
                  <a:pt x="20" y="41"/>
                </a:cubicBezTo>
                <a:cubicBezTo>
                  <a:pt x="20" y="41"/>
                  <a:pt x="20" y="41"/>
                  <a:pt x="20" y="41"/>
                </a:cubicBezTo>
                <a:cubicBezTo>
                  <a:pt x="20" y="41"/>
                  <a:pt x="20" y="41"/>
                  <a:pt x="20" y="41"/>
                </a:cubicBezTo>
                <a:cubicBezTo>
                  <a:pt x="20" y="41"/>
                  <a:pt x="20" y="41"/>
                  <a:pt x="20" y="41"/>
                </a:cubicBezTo>
                <a:cubicBezTo>
                  <a:pt x="20" y="41"/>
                  <a:pt x="20" y="41"/>
                  <a:pt x="20" y="41"/>
                </a:cubicBezTo>
                <a:cubicBezTo>
                  <a:pt x="20" y="41"/>
                  <a:pt x="20" y="41"/>
                  <a:pt x="20" y="41"/>
                </a:cubicBezTo>
                <a:cubicBezTo>
                  <a:pt x="20" y="41"/>
                  <a:pt x="20" y="41"/>
                  <a:pt x="20" y="41"/>
                </a:cubicBezTo>
                <a:close/>
                <a:moveTo>
                  <a:pt x="19" y="40"/>
                </a:moveTo>
                <a:cubicBezTo>
                  <a:pt x="19" y="40"/>
                  <a:pt x="19" y="40"/>
                  <a:pt x="19" y="40"/>
                </a:cubicBezTo>
                <a:cubicBezTo>
                  <a:pt x="19" y="40"/>
                  <a:pt x="19" y="40"/>
                  <a:pt x="19" y="40"/>
                </a:cubicBezTo>
                <a:cubicBezTo>
                  <a:pt x="19" y="40"/>
                  <a:pt x="19" y="40"/>
                  <a:pt x="19" y="40"/>
                </a:cubicBezTo>
                <a:cubicBezTo>
                  <a:pt x="19" y="40"/>
                  <a:pt x="19" y="40"/>
                  <a:pt x="19" y="40"/>
                </a:cubicBezTo>
                <a:cubicBezTo>
                  <a:pt x="19" y="40"/>
                  <a:pt x="19" y="40"/>
                  <a:pt x="19" y="41"/>
                </a:cubicBezTo>
                <a:cubicBezTo>
                  <a:pt x="19" y="41"/>
                  <a:pt x="19" y="40"/>
                  <a:pt x="19" y="40"/>
                </a:cubicBezTo>
                <a:close/>
                <a:moveTo>
                  <a:pt x="19" y="39"/>
                </a:moveTo>
                <a:cubicBezTo>
                  <a:pt x="19" y="39"/>
                  <a:pt x="19" y="39"/>
                  <a:pt x="19" y="39"/>
                </a:cubicBezTo>
                <a:cubicBezTo>
                  <a:pt x="19" y="39"/>
                  <a:pt x="19" y="40"/>
                  <a:pt x="19" y="40"/>
                </a:cubicBezTo>
                <a:cubicBezTo>
                  <a:pt x="20" y="40"/>
                  <a:pt x="20" y="40"/>
                  <a:pt x="20" y="40"/>
                </a:cubicBezTo>
                <a:cubicBezTo>
                  <a:pt x="20" y="40"/>
                  <a:pt x="20" y="40"/>
                  <a:pt x="20" y="40"/>
                </a:cubicBezTo>
                <a:cubicBezTo>
                  <a:pt x="20" y="40"/>
                  <a:pt x="20" y="40"/>
                  <a:pt x="20" y="40"/>
                </a:cubicBezTo>
                <a:cubicBezTo>
                  <a:pt x="20" y="40"/>
                  <a:pt x="20" y="40"/>
                  <a:pt x="20" y="40"/>
                </a:cubicBezTo>
                <a:cubicBezTo>
                  <a:pt x="20" y="40"/>
                  <a:pt x="20" y="40"/>
                  <a:pt x="20" y="40"/>
                </a:cubicBezTo>
                <a:cubicBezTo>
                  <a:pt x="20" y="40"/>
                  <a:pt x="20" y="40"/>
                  <a:pt x="20" y="40"/>
                </a:cubicBezTo>
                <a:cubicBezTo>
                  <a:pt x="20" y="40"/>
                  <a:pt x="20" y="40"/>
                  <a:pt x="20" y="40"/>
                </a:cubicBezTo>
                <a:cubicBezTo>
                  <a:pt x="20" y="40"/>
                  <a:pt x="20" y="40"/>
                  <a:pt x="20" y="40"/>
                </a:cubicBezTo>
                <a:cubicBezTo>
                  <a:pt x="20" y="40"/>
                  <a:pt x="20" y="40"/>
                  <a:pt x="20" y="40"/>
                </a:cubicBezTo>
                <a:cubicBezTo>
                  <a:pt x="20" y="40"/>
                  <a:pt x="20" y="40"/>
                  <a:pt x="20" y="40"/>
                </a:cubicBezTo>
                <a:cubicBezTo>
                  <a:pt x="20" y="40"/>
                  <a:pt x="20" y="40"/>
                  <a:pt x="20" y="40"/>
                </a:cubicBezTo>
                <a:cubicBezTo>
                  <a:pt x="20" y="40"/>
                  <a:pt x="20" y="40"/>
                  <a:pt x="20" y="40"/>
                </a:cubicBezTo>
                <a:cubicBezTo>
                  <a:pt x="20" y="40"/>
                  <a:pt x="20" y="40"/>
                  <a:pt x="20" y="40"/>
                </a:cubicBezTo>
                <a:cubicBezTo>
                  <a:pt x="20" y="40"/>
                  <a:pt x="20" y="40"/>
                  <a:pt x="20" y="40"/>
                </a:cubicBezTo>
                <a:cubicBezTo>
                  <a:pt x="20" y="40"/>
                  <a:pt x="20" y="40"/>
                  <a:pt x="20" y="40"/>
                </a:cubicBezTo>
                <a:cubicBezTo>
                  <a:pt x="20" y="40"/>
                  <a:pt x="20" y="40"/>
                  <a:pt x="20" y="40"/>
                </a:cubicBezTo>
                <a:cubicBezTo>
                  <a:pt x="20" y="40"/>
                  <a:pt x="20" y="40"/>
                  <a:pt x="20" y="40"/>
                </a:cubicBezTo>
                <a:cubicBezTo>
                  <a:pt x="20" y="40"/>
                  <a:pt x="20" y="40"/>
                  <a:pt x="20" y="40"/>
                </a:cubicBezTo>
                <a:cubicBezTo>
                  <a:pt x="20" y="39"/>
                  <a:pt x="19" y="39"/>
                  <a:pt x="19" y="39"/>
                </a:cubicBezTo>
                <a:cubicBezTo>
                  <a:pt x="19" y="39"/>
                  <a:pt x="19" y="39"/>
                  <a:pt x="19" y="39"/>
                </a:cubicBezTo>
                <a:cubicBezTo>
                  <a:pt x="19" y="39"/>
                  <a:pt x="19" y="39"/>
                  <a:pt x="19" y="39"/>
                </a:cubicBezTo>
                <a:cubicBezTo>
                  <a:pt x="19" y="39"/>
                  <a:pt x="19" y="39"/>
                  <a:pt x="19" y="39"/>
                </a:cubicBezTo>
                <a:cubicBezTo>
                  <a:pt x="19" y="39"/>
                  <a:pt x="19" y="39"/>
                  <a:pt x="19" y="39"/>
                </a:cubicBezTo>
                <a:cubicBezTo>
                  <a:pt x="19" y="39"/>
                  <a:pt x="19" y="39"/>
                  <a:pt x="19" y="39"/>
                </a:cubicBezTo>
                <a:cubicBezTo>
                  <a:pt x="19" y="39"/>
                  <a:pt x="19" y="39"/>
                  <a:pt x="19" y="39"/>
                </a:cubicBezTo>
                <a:cubicBezTo>
                  <a:pt x="19" y="39"/>
                  <a:pt x="19" y="39"/>
                  <a:pt x="19" y="39"/>
                </a:cubicBezTo>
                <a:cubicBezTo>
                  <a:pt x="19" y="39"/>
                  <a:pt x="19" y="40"/>
                  <a:pt x="19" y="40"/>
                </a:cubicBezTo>
                <a:cubicBezTo>
                  <a:pt x="19" y="39"/>
                  <a:pt x="19" y="39"/>
                  <a:pt x="19" y="39"/>
                </a:cubicBezTo>
                <a:close/>
                <a:moveTo>
                  <a:pt x="19" y="41"/>
                </a:moveTo>
                <a:cubicBezTo>
                  <a:pt x="19" y="41"/>
                  <a:pt x="19" y="41"/>
                  <a:pt x="19" y="41"/>
                </a:cubicBezTo>
                <a:cubicBezTo>
                  <a:pt x="19" y="41"/>
                  <a:pt x="19" y="41"/>
                  <a:pt x="19" y="41"/>
                </a:cubicBezTo>
                <a:cubicBezTo>
                  <a:pt x="19" y="41"/>
                  <a:pt x="19" y="41"/>
                  <a:pt x="19" y="41"/>
                </a:cubicBezTo>
                <a:cubicBezTo>
                  <a:pt x="19" y="41"/>
                  <a:pt x="19" y="41"/>
                  <a:pt x="19" y="41"/>
                </a:cubicBezTo>
                <a:cubicBezTo>
                  <a:pt x="19" y="41"/>
                  <a:pt x="19" y="41"/>
                  <a:pt x="19" y="41"/>
                </a:cubicBezTo>
                <a:cubicBezTo>
                  <a:pt x="19" y="41"/>
                  <a:pt x="19" y="41"/>
                  <a:pt x="19" y="41"/>
                </a:cubicBezTo>
                <a:cubicBezTo>
                  <a:pt x="19" y="41"/>
                  <a:pt x="19" y="41"/>
                  <a:pt x="19" y="41"/>
                </a:cubicBezTo>
                <a:cubicBezTo>
                  <a:pt x="19" y="41"/>
                  <a:pt x="19" y="41"/>
                  <a:pt x="19" y="41"/>
                </a:cubicBezTo>
                <a:cubicBezTo>
                  <a:pt x="19" y="41"/>
                  <a:pt x="19" y="41"/>
                  <a:pt x="19" y="41"/>
                </a:cubicBezTo>
                <a:cubicBezTo>
                  <a:pt x="19" y="41"/>
                  <a:pt x="19" y="41"/>
                  <a:pt x="19" y="41"/>
                </a:cubicBezTo>
                <a:cubicBezTo>
                  <a:pt x="19" y="41"/>
                  <a:pt x="19" y="41"/>
                  <a:pt x="19" y="41"/>
                </a:cubicBezTo>
                <a:cubicBezTo>
                  <a:pt x="19" y="41"/>
                  <a:pt x="19" y="41"/>
                  <a:pt x="19" y="41"/>
                </a:cubicBezTo>
                <a:cubicBezTo>
                  <a:pt x="19" y="41"/>
                  <a:pt x="19" y="41"/>
                  <a:pt x="19" y="41"/>
                </a:cubicBezTo>
                <a:cubicBezTo>
                  <a:pt x="19" y="41"/>
                  <a:pt x="19" y="41"/>
                  <a:pt x="19" y="41"/>
                </a:cubicBezTo>
                <a:cubicBezTo>
                  <a:pt x="19" y="41"/>
                  <a:pt x="19" y="41"/>
                  <a:pt x="19" y="41"/>
                </a:cubicBezTo>
                <a:cubicBezTo>
                  <a:pt x="19" y="41"/>
                  <a:pt x="19" y="41"/>
                  <a:pt x="19" y="41"/>
                </a:cubicBezTo>
                <a:cubicBezTo>
                  <a:pt x="19" y="41"/>
                  <a:pt x="19" y="41"/>
                  <a:pt x="19" y="41"/>
                </a:cubicBezTo>
                <a:cubicBezTo>
                  <a:pt x="19" y="41"/>
                  <a:pt x="19" y="41"/>
                  <a:pt x="19" y="41"/>
                </a:cubicBezTo>
                <a:cubicBezTo>
                  <a:pt x="19" y="41"/>
                  <a:pt x="19" y="41"/>
                  <a:pt x="19" y="41"/>
                </a:cubicBezTo>
                <a:cubicBezTo>
                  <a:pt x="19" y="41"/>
                  <a:pt x="19" y="41"/>
                  <a:pt x="19" y="41"/>
                </a:cubicBezTo>
                <a:cubicBezTo>
                  <a:pt x="19" y="41"/>
                  <a:pt x="19" y="41"/>
                  <a:pt x="19" y="41"/>
                </a:cubicBezTo>
                <a:cubicBezTo>
                  <a:pt x="19" y="41"/>
                  <a:pt x="19" y="41"/>
                  <a:pt x="19" y="41"/>
                </a:cubicBezTo>
                <a:cubicBezTo>
                  <a:pt x="19" y="41"/>
                  <a:pt x="19" y="41"/>
                  <a:pt x="19" y="41"/>
                </a:cubicBezTo>
                <a:cubicBezTo>
                  <a:pt x="19" y="41"/>
                  <a:pt x="19" y="41"/>
                  <a:pt x="19" y="41"/>
                </a:cubicBezTo>
                <a:cubicBezTo>
                  <a:pt x="19" y="41"/>
                  <a:pt x="19" y="41"/>
                  <a:pt x="19" y="41"/>
                </a:cubicBezTo>
                <a:cubicBezTo>
                  <a:pt x="19" y="41"/>
                  <a:pt x="19" y="41"/>
                  <a:pt x="19" y="41"/>
                </a:cubicBezTo>
                <a:cubicBezTo>
                  <a:pt x="19" y="41"/>
                  <a:pt x="19" y="41"/>
                  <a:pt x="19" y="41"/>
                </a:cubicBezTo>
                <a:cubicBezTo>
                  <a:pt x="19" y="41"/>
                  <a:pt x="19" y="41"/>
                  <a:pt x="19" y="41"/>
                </a:cubicBezTo>
                <a:cubicBezTo>
                  <a:pt x="19" y="41"/>
                  <a:pt x="19" y="41"/>
                  <a:pt x="19" y="41"/>
                </a:cubicBezTo>
                <a:cubicBezTo>
                  <a:pt x="19" y="41"/>
                  <a:pt x="19" y="41"/>
                  <a:pt x="19" y="41"/>
                </a:cubicBezTo>
                <a:cubicBezTo>
                  <a:pt x="19" y="41"/>
                  <a:pt x="19" y="41"/>
                  <a:pt x="19" y="41"/>
                </a:cubicBezTo>
                <a:cubicBezTo>
                  <a:pt x="19" y="41"/>
                  <a:pt x="19" y="41"/>
                  <a:pt x="19" y="41"/>
                </a:cubicBezTo>
                <a:cubicBezTo>
                  <a:pt x="19" y="41"/>
                  <a:pt x="19" y="41"/>
                  <a:pt x="19" y="41"/>
                </a:cubicBezTo>
                <a:cubicBezTo>
                  <a:pt x="19" y="41"/>
                  <a:pt x="19" y="41"/>
                  <a:pt x="19" y="41"/>
                </a:cubicBezTo>
                <a:cubicBezTo>
                  <a:pt x="19" y="41"/>
                  <a:pt x="19" y="41"/>
                  <a:pt x="19" y="41"/>
                </a:cubicBezTo>
                <a:cubicBezTo>
                  <a:pt x="19" y="41"/>
                  <a:pt x="19" y="41"/>
                  <a:pt x="19" y="41"/>
                </a:cubicBezTo>
                <a:cubicBezTo>
                  <a:pt x="19" y="41"/>
                  <a:pt x="20" y="41"/>
                  <a:pt x="20" y="41"/>
                </a:cubicBezTo>
                <a:cubicBezTo>
                  <a:pt x="20" y="41"/>
                  <a:pt x="20" y="41"/>
                  <a:pt x="20" y="41"/>
                </a:cubicBezTo>
                <a:cubicBezTo>
                  <a:pt x="20" y="41"/>
                  <a:pt x="19" y="41"/>
                  <a:pt x="19" y="41"/>
                </a:cubicBezTo>
                <a:cubicBezTo>
                  <a:pt x="19" y="41"/>
                  <a:pt x="19" y="41"/>
                  <a:pt x="19" y="41"/>
                </a:cubicBezTo>
                <a:close/>
                <a:moveTo>
                  <a:pt x="18" y="40"/>
                </a:moveTo>
                <a:cubicBezTo>
                  <a:pt x="18" y="40"/>
                  <a:pt x="18" y="40"/>
                  <a:pt x="18" y="40"/>
                </a:cubicBezTo>
                <a:cubicBezTo>
                  <a:pt x="18" y="40"/>
                  <a:pt x="18" y="40"/>
                  <a:pt x="18" y="40"/>
                </a:cubicBezTo>
                <a:cubicBezTo>
                  <a:pt x="18" y="40"/>
                  <a:pt x="18" y="40"/>
                  <a:pt x="18" y="40"/>
                </a:cubicBezTo>
                <a:cubicBezTo>
                  <a:pt x="18" y="40"/>
                  <a:pt x="18" y="40"/>
                  <a:pt x="18" y="40"/>
                </a:cubicBezTo>
                <a:cubicBezTo>
                  <a:pt x="18" y="40"/>
                  <a:pt x="18" y="40"/>
                  <a:pt x="18" y="40"/>
                </a:cubicBezTo>
                <a:cubicBezTo>
                  <a:pt x="18" y="40"/>
                  <a:pt x="18" y="40"/>
                  <a:pt x="18" y="40"/>
                </a:cubicBezTo>
                <a:cubicBezTo>
                  <a:pt x="18" y="40"/>
                  <a:pt x="18" y="40"/>
                  <a:pt x="18" y="40"/>
                </a:cubicBezTo>
                <a:cubicBezTo>
                  <a:pt x="18" y="40"/>
                  <a:pt x="18" y="40"/>
                  <a:pt x="18" y="40"/>
                </a:cubicBezTo>
                <a:cubicBezTo>
                  <a:pt x="18" y="40"/>
                  <a:pt x="18" y="40"/>
                  <a:pt x="18" y="40"/>
                </a:cubicBezTo>
                <a:cubicBezTo>
                  <a:pt x="18" y="40"/>
                  <a:pt x="18" y="40"/>
                  <a:pt x="18" y="40"/>
                </a:cubicBezTo>
                <a:cubicBezTo>
                  <a:pt x="18" y="40"/>
                  <a:pt x="18" y="40"/>
                  <a:pt x="18" y="40"/>
                </a:cubicBezTo>
                <a:close/>
                <a:moveTo>
                  <a:pt x="19" y="39"/>
                </a:moveTo>
                <a:cubicBezTo>
                  <a:pt x="19" y="39"/>
                  <a:pt x="19" y="39"/>
                  <a:pt x="19" y="39"/>
                </a:cubicBezTo>
                <a:cubicBezTo>
                  <a:pt x="19" y="39"/>
                  <a:pt x="19" y="39"/>
                  <a:pt x="19" y="39"/>
                </a:cubicBezTo>
                <a:cubicBezTo>
                  <a:pt x="19" y="39"/>
                  <a:pt x="19" y="39"/>
                  <a:pt x="19" y="39"/>
                </a:cubicBezTo>
                <a:cubicBezTo>
                  <a:pt x="19" y="39"/>
                  <a:pt x="19" y="39"/>
                  <a:pt x="19" y="39"/>
                </a:cubicBezTo>
                <a:close/>
                <a:moveTo>
                  <a:pt x="19" y="39"/>
                </a:moveTo>
                <a:cubicBezTo>
                  <a:pt x="19" y="39"/>
                  <a:pt x="19" y="39"/>
                  <a:pt x="19" y="39"/>
                </a:cubicBezTo>
                <a:cubicBezTo>
                  <a:pt x="19" y="39"/>
                  <a:pt x="19" y="39"/>
                  <a:pt x="19" y="39"/>
                </a:cubicBezTo>
                <a:cubicBezTo>
                  <a:pt x="19" y="39"/>
                  <a:pt x="19" y="39"/>
                  <a:pt x="19" y="39"/>
                </a:cubicBezTo>
                <a:cubicBezTo>
                  <a:pt x="19" y="39"/>
                  <a:pt x="19" y="39"/>
                  <a:pt x="19" y="39"/>
                </a:cubicBezTo>
                <a:cubicBezTo>
                  <a:pt x="19" y="39"/>
                  <a:pt x="19" y="39"/>
                  <a:pt x="19" y="39"/>
                </a:cubicBezTo>
                <a:cubicBezTo>
                  <a:pt x="19" y="39"/>
                  <a:pt x="19" y="39"/>
                  <a:pt x="19" y="39"/>
                </a:cubicBezTo>
                <a:cubicBezTo>
                  <a:pt x="19" y="39"/>
                  <a:pt x="19" y="39"/>
                  <a:pt x="19" y="39"/>
                </a:cubicBezTo>
                <a:cubicBezTo>
                  <a:pt x="19" y="39"/>
                  <a:pt x="19" y="39"/>
                  <a:pt x="19" y="39"/>
                </a:cubicBezTo>
                <a:cubicBezTo>
                  <a:pt x="19" y="39"/>
                  <a:pt x="19" y="39"/>
                  <a:pt x="19" y="39"/>
                </a:cubicBezTo>
                <a:cubicBezTo>
                  <a:pt x="19" y="39"/>
                  <a:pt x="19" y="39"/>
                  <a:pt x="19" y="39"/>
                </a:cubicBezTo>
                <a:close/>
                <a:moveTo>
                  <a:pt x="19" y="40"/>
                </a:moveTo>
                <a:cubicBezTo>
                  <a:pt x="19" y="40"/>
                  <a:pt x="19" y="40"/>
                  <a:pt x="19" y="40"/>
                </a:cubicBezTo>
                <a:cubicBezTo>
                  <a:pt x="19" y="40"/>
                  <a:pt x="19" y="40"/>
                  <a:pt x="19" y="40"/>
                </a:cubicBezTo>
                <a:cubicBezTo>
                  <a:pt x="19" y="40"/>
                  <a:pt x="19" y="40"/>
                  <a:pt x="19" y="40"/>
                </a:cubicBezTo>
                <a:cubicBezTo>
                  <a:pt x="19" y="40"/>
                  <a:pt x="19" y="40"/>
                  <a:pt x="19" y="40"/>
                </a:cubicBezTo>
                <a:cubicBezTo>
                  <a:pt x="19" y="40"/>
                  <a:pt x="19" y="40"/>
                  <a:pt x="19" y="40"/>
                </a:cubicBezTo>
                <a:cubicBezTo>
                  <a:pt x="19" y="40"/>
                  <a:pt x="19" y="40"/>
                  <a:pt x="19" y="40"/>
                </a:cubicBezTo>
                <a:cubicBezTo>
                  <a:pt x="19" y="40"/>
                  <a:pt x="19" y="40"/>
                  <a:pt x="19" y="40"/>
                </a:cubicBezTo>
                <a:close/>
                <a:moveTo>
                  <a:pt x="19" y="39"/>
                </a:moveTo>
                <a:cubicBezTo>
                  <a:pt x="19" y="39"/>
                  <a:pt x="19" y="39"/>
                  <a:pt x="19" y="39"/>
                </a:cubicBezTo>
                <a:cubicBezTo>
                  <a:pt x="19" y="39"/>
                  <a:pt x="19" y="39"/>
                  <a:pt x="19" y="39"/>
                </a:cubicBezTo>
                <a:cubicBezTo>
                  <a:pt x="19" y="39"/>
                  <a:pt x="19" y="39"/>
                  <a:pt x="19" y="39"/>
                </a:cubicBezTo>
                <a:cubicBezTo>
                  <a:pt x="19" y="39"/>
                  <a:pt x="19" y="39"/>
                  <a:pt x="19" y="39"/>
                </a:cubicBezTo>
                <a:cubicBezTo>
                  <a:pt x="19" y="39"/>
                  <a:pt x="19" y="39"/>
                  <a:pt x="19" y="39"/>
                </a:cubicBezTo>
                <a:cubicBezTo>
                  <a:pt x="19" y="39"/>
                  <a:pt x="19" y="39"/>
                  <a:pt x="19" y="39"/>
                </a:cubicBezTo>
                <a:cubicBezTo>
                  <a:pt x="19" y="39"/>
                  <a:pt x="19" y="39"/>
                  <a:pt x="19" y="39"/>
                </a:cubicBezTo>
                <a:cubicBezTo>
                  <a:pt x="19" y="39"/>
                  <a:pt x="19" y="39"/>
                  <a:pt x="19" y="39"/>
                </a:cubicBezTo>
                <a:cubicBezTo>
                  <a:pt x="19" y="39"/>
                  <a:pt x="19" y="39"/>
                  <a:pt x="19" y="39"/>
                </a:cubicBezTo>
                <a:cubicBezTo>
                  <a:pt x="19" y="39"/>
                  <a:pt x="19" y="39"/>
                  <a:pt x="19" y="39"/>
                </a:cubicBezTo>
                <a:cubicBezTo>
                  <a:pt x="19" y="39"/>
                  <a:pt x="19" y="39"/>
                  <a:pt x="19" y="39"/>
                </a:cubicBezTo>
                <a:cubicBezTo>
                  <a:pt x="19" y="39"/>
                  <a:pt x="19" y="39"/>
                  <a:pt x="19" y="39"/>
                </a:cubicBezTo>
                <a:cubicBezTo>
                  <a:pt x="19" y="39"/>
                  <a:pt x="19" y="39"/>
                  <a:pt x="19" y="39"/>
                </a:cubicBezTo>
                <a:cubicBezTo>
                  <a:pt x="19" y="39"/>
                  <a:pt x="19" y="39"/>
                  <a:pt x="19" y="39"/>
                </a:cubicBezTo>
                <a:cubicBezTo>
                  <a:pt x="19" y="39"/>
                  <a:pt x="19" y="39"/>
                  <a:pt x="19" y="39"/>
                </a:cubicBezTo>
                <a:cubicBezTo>
                  <a:pt x="19" y="39"/>
                  <a:pt x="19" y="39"/>
                  <a:pt x="19" y="39"/>
                </a:cubicBezTo>
                <a:cubicBezTo>
                  <a:pt x="19" y="39"/>
                  <a:pt x="19" y="39"/>
                  <a:pt x="19" y="39"/>
                </a:cubicBezTo>
                <a:cubicBezTo>
                  <a:pt x="19" y="39"/>
                  <a:pt x="19" y="39"/>
                  <a:pt x="19" y="39"/>
                </a:cubicBezTo>
                <a:cubicBezTo>
                  <a:pt x="19" y="39"/>
                  <a:pt x="19" y="39"/>
                  <a:pt x="19" y="39"/>
                </a:cubicBezTo>
                <a:cubicBezTo>
                  <a:pt x="19" y="39"/>
                  <a:pt x="19" y="39"/>
                  <a:pt x="19" y="39"/>
                </a:cubicBezTo>
                <a:cubicBezTo>
                  <a:pt x="19" y="39"/>
                  <a:pt x="19" y="39"/>
                  <a:pt x="19" y="39"/>
                </a:cubicBezTo>
                <a:cubicBezTo>
                  <a:pt x="19" y="39"/>
                  <a:pt x="19" y="39"/>
                  <a:pt x="19" y="39"/>
                </a:cubicBezTo>
                <a:cubicBezTo>
                  <a:pt x="19" y="39"/>
                  <a:pt x="19" y="39"/>
                  <a:pt x="19" y="39"/>
                </a:cubicBezTo>
                <a:cubicBezTo>
                  <a:pt x="19" y="39"/>
                  <a:pt x="19" y="39"/>
                  <a:pt x="19" y="39"/>
                </a:cubicBezTo>
                <a:cubicBezTo>
                  <a:pt x="19" y="39"/>
                  <a:pt x="19" y="39"/>
                  <a:pt x="19" y="39"/>
                </a:cubicBezTo>
                <a:cubicBezTo>
                  <a:pt x="19" y="39"/>
                  <a:pt x="19" y="39"/>
                  <a:pt x="19" y="39"/>
                </a:cubicBezTo>
                <a:cubicBezTo>
                  <a:pt x="19" y="39"/>
                  <a:pt x="19" y="39"/>
                  <a:pt x="19" y="39"/>
                </a:cubicBezTo>
                <a:cubicBezTo>
                  <a:pt x="19" y="39"/>
                  <a:pt x="19" y="39"/>
                  <a:pt x="19" y="39"/>
                </a:cubicBezTo>
                <a:cubicBezTo>
                  <a:pt x="19" y="39"/>
                  <a:pt x="19" y="39"/>
                  <a:pt x="19" y="39"/>
                </a:cubicBezTo>
                <a:cubicBezTo>
                  <a:pt x="19" y="39"/>
                  <a:pt x="19" y="39"/>
                  <a:pt x="19" y="39"/>
                </a:cubicBezTo>
                <a:cubicBezTo>
                  <a:pt x="19" y="39"/>
                  <a:pt x="19" y="39"/>
                  <a:pt x="19" y="39"/>
                </a:cubicBezTo>
                <a:cubicBezTo>
                  <a:pt x="19" y="39"/>
                  <a:pt x="19" y="39"/>
                  <a:pt x="19" y="39"/>
                </a:cubicBezTo>
                <a:cubicBezTo>
                  <a:pt x="19" y="39"/>
                  <a:pt x="19" y="39"/>
                  <a:pt x="19" y="39"/>
                </a:cubicBezTo>
                <a:cubicBezTo>
                  <a:pt x="19" y="39"/>
                  <a:pt x="19" y="39"/>
                  <a:pt x="19" y="39"/>
                </a:cubicBezTo>
                <a:cubicBezTo>
                  <a:pt x="19" y="39"/>
                  <a:pt x="19" y="39"/>
                  <a:pt x="19" y="39"/>
                </a:cubicBezTo>
                <a:cubicBezTo>
                  <a:pt x="19" y="39"/>
                  <a:pt x="19" y="39"/>
                  <a:pt x="19" y="39"/>
                </a:cubicBezTo>
                <a:cubicBezTo>
                  <a:pt x="19" y="39"/>
                  <a:pt x="19" y="39"/>
                  <a:pt x="19" y="39"/>
                </a:cubicBezTo>
                <a:cubicBezTo>
                  <a:pt x="19" y="39"/>
                  <a:pt x="19" y="39"/>
                  <a:pt x="19" y="39"/>
                </a:cubicBezTo>
                <a:cubicBezTo>
                  <a:pt x="19" y="39"/>
                  <a:pt x="19" y="39"/>
                  <a:pt x="19" y="39"/>
                </a:cubicBezTo>
                <a:cubicBezTo>
                  <a:pt x="19" y="39"/>
                  <a:pt x="19" y="39"/>
                  <a:pt x="19" y="39"/>
                </a:cubicBezTo>
                <a:cubicBezTo>
                  <a:pt x="19" y="39"/>
                  <a:pt x="19" y="39"/>
                  <a:pt x="19" y="39"/>
                </a:cubicBezTo>
                <a:cubicBezTo>
                  <a:pt x="19" y="39"/>
                  <a:pt x="19" y="39"/>
                  <a:pt x="19" y="39"/>
                </a:cubicBezTo>
                <a:cubicBezTo>
                  <a:pt x="19" y="39"/>
                  <a:pt x="19" y="39"/>
                  <a:pt x="19" y="39"/>
                </a:cubicBezTo>
                <a:cubicBezTo>
                  <a:pt x="19" y="39"/>
                  <a:pt x="19" y="39"/>
                  <a:pt x="19" y="39"/>
                </a:cubicBezTo>
                <a:cubicBezTo>
                  <a:pt x="19" y="39"/>
                  <a:pt x="19" y="39"/>
                  <a:pt x="19" y="39"/>
                </a:cubicBezTo>
                <a:cubicBezTo>
                  <a:pt x="19" y="39"/>
                  <a:pt x="19" y="39"/>
                  <a:pt x="19" y="39"/>
                </a:cubicBezTo>
                <a:cubicBezTo>
                  <a:pt x="19" y="39"/>
                  <a:pt x="19" y="39"/>
                  <a:pt x="19" y="39"/>
                </a:cubicBezTo>
                <a:cubicBezTo>
                  <a:pt x="19" y="39"/>
                  <a:pt x="19" y="39"/>
                  <a:pt x="19" y="39"/>
                </a:cubicBezTo>
                <a:cubicBezTo>
                  <a:pt x="19" y="39"/>
                  <a:pt x="19" y="39"/>
                  <a:pt x="19" y="39"/>
                </a:cubicBezTo>
                <a:cubicBezTo>
                  <a:pt x="19" y="39"/>
                  <a:pt x="19" y="39"/>
                  <a:pt x="19" y="39"/>
                </a:cubicBezTo>
                <a:cubicBezTo>
                  <a:pt x="19" y="39"/>
                  <a:pt x="19" y="39"/>
                  <a:pt x="19" y="39"/>
                </a:cubicBezTo>
                <a:cubicBezTo>
                  <a:pt x="19" y="39"/>
                  <a:pt x="19" y="39"/>
                  <a:pt x="19" y="39"/>
                </a:cubicBezTo>
                <a:cubicBezTo>
                  <a:pt x="19" y="39"/>
                  <a:pt x="19" y="39"/>
                  <a:pt x="19" y="39"/>
                </a:cubicBezTo>
                <a:close/>
                <a:moveTo>
                  <a:pt x="19" y="39"/>
                </a:moveTo>
                <a:cubicBezTo>
                  <a:pt x="19" y="39"/>
                  <a:pt x="19" y="39"/>
                  <a:pt x="19" y="39"/>
                </a:cubicBezTo>
                <a:cubicBezTo>
                  <a:pt x="19" y="39"/>
                  <a:pt x="19" y="39"/>
                  <a:pt x="19" y="39"/>
                </a:cubicBezTo>
                <a:cubicBezTo>
                  <a:pt x="19" y="39"/>
                  <a:pt x="19" y="39"/>
                  <a:pt x="19" y="39"/>
                </a:cubicBezTo>
                <a:close/>
                <a:moveTo>
                  <a:pt x="18" y="40"/>
                </a:moveTo>
                <a:cubicBezTo>
                  <a:pt x="18" y="40"/>
                  <a:pt x="18" y="40"/>
                  <a:pt x="18" y="40"/>
                </a:cubicBezTo>
                <a:cubicBezTo>
                  <a:pt x="18" y="40"/>
                  <a:pt x="18" y="40"/>
                  <a:pt x="18" y="40"/>
                </a:cubicBezTo>
                <a:cubicBezTo>
                  <a:pt x="18" y="40"/>
                  <a:pt x="18" y="40"/>
                  <a:pt x="18" y="40"/>
                </a:cubicBezTo>
                <a:cubicBezTo>
                  <a:pt x="18" y="40"/>
                  <a:pt x="18" y="40"/>
                  <a:pt x="18" y="40"/>
                </a:cubicBezTo>
                <a:cubicBezTo>
                  <a:pt x="18" y="40"/>
                  <a:pt x="18" y="40"/>
                  <a:pt x="18" y="40"/>
                </a:cubicBezTo>
                <a:cubicBezTo>
                  <a:pt x="18" y="40"/>
                  <a:pt x="18" y="40"/>
                  <a:pt x="18" y="40"/>
                </a:cubicBezTo>
                <a:cubicBezTo>
                  <a:pt x="18" y="40"/>
                  <a:pt x="18" y="40"/>
                  <a:pt x="18" y="40"/>
                </a:cubicBezTo>
                <a:cubicBezTo>
                  <a:pt x="18" y="40"/>
                  <a:pt x="18" y="40"/>
                  <a:pt x="18" y="40"/>
                </a:cubicBezTo>
                <a:cubicBezTo>
                  <a:pt x="18" y="40"/>
                  <a:pt x="18" y="40"/>
                  <a:pt x="18" y="40"/>
                </a:cubicBezTo>
                <a:cubicBezTo>
                  <a:pt x="18" y="40"/>
                  <a:pt x="18" y="40"/>
                  <a:pt x="18" y="40"/>
                </a:cubicBezTo>
                <a:cubicBezTo>
                  <a:pt x="18" y="40"/>
                  <a:pt x="18" y="40"/>
                  <a:pt x="18" y="40"/>
                </a:cubicBezTo>
                <a:cubicBezTo>
                  <a:pt x="18" y="40"/>
                  <a:pt x="18" y="40"/>
                  <a:pt x="18" y="40"/>
                </a:cubicBezTo>
                <a:cubicBezTo>
                  <a:pt x="18" y="40"/>
                  <a:pt x="18" y="40"/>
                  <a:pt x="18" y="40"/>
                </a:cubicBezTo>
                <a:cubicBezTo>
                  <a:pt x="18" y="40"/>
                  <a:pt x="18" y="40"/>
                  <a:pt x="18" y="40"/>
                </a:cubicBezTo>
                <a:cubicBezTo>
                  <a:pt x="18" y="40"/>
                  <a:pt x="18" y="40"/>
                  <a:pt x="18" y="40"/>
                </a:cubicBezTo>
                <a:cubicBezTo>
                  <a:pt x="18" y="40"/>
                  <a:pt x="18" y="40"/>
                  <a:pt x="18" y="40"/>
                </a:cubicBezTo>
                <a:cubicBezTo>
                  <a:pt x="18" y="40"/>
                  <a:pt x="18" y="40"/>
                  <a:pt x="18" y="40"/>
                </a:cubicBezTo>
                <a:cubicBezTo>
                  <a:pt x="18" y="40"/>
                  <a:pt x="18" y="40"/>
                  <a:pt x="18" y="40"/>
                </a:cubicBezTo>
                <a:cubicBezTo>
                  <a:pt x="18" y="40"/>
                  <a:pt x="18" y="40"/>
                  <a:pt x="18" y="40"/>
                </a:cubicBezTo>
                <a:cubicBezTo>
                  <a:pt x="18" y="40"/>
                  <a:pt x="18" y="40"/>
                  <a:pt x="18" y="40"/>
                </a:cubicBezTo>
                <a:cubicBezTo>
                  <a:pt x="18" y="40"/>
                  <a:pt x="18" y="40"/>
                  <a:pt x="18" y="40"/>
                </a:cubicBezTo>
                <a:cubicBezTo>
                  <a:pt x="18" y="40"/>
                  <a:pt x="18" y="40"/>
                  <a:pt x="18" y="40"/>
                </a:cubicBezTo>
                <a:cubicBezTo>
                  <a:pt x="18" y="40"/>
                  <a:pt x="18" y="40"/>
                  <a:pt x="18" y="40"/>
                </a:cubicBezTo>
                <a:cubicBezTo>
                  <a:pt x="18" y="40"/>
                  <a:pt x="18" y="40"/>
                  <a:pt x="18" y="40"/>
                </a:cubicBezTo>
                <a:cubicBezTo>
                  <a:pt x="18" y="40"/>
                  <a:pt x="18" y="40"/>
                  <a:pt x="18" y="40"/>
                </a:cubicBezTo>
                <a:cubicBezTo>
                  <a:pt x="18" y="40"/>
                  <a:pt x="18" y="40"/>
                  <a:pt x="18" y="40"/>
                </a:cubicBezTo>
                <a:cubicBezTo>
                  <a:pt x="18" y="40"/>
                  <a:pt x="18" y="40"/>
                  <a:pt x="18" y="40"/>
                </a:cubicBezTo>
                <a:cubicBezTo>
                  <a:pt x="18" y="40"/>
                  <a:pt x="18" y="40"/>
                  <a:pt x="18" y="40"/>
                </a:cubicBezTo>
                <a:cubicBezTo>
                  <a:pt x="18" y="40"/>
                  <a:pt x="18" y="40"/>
                  <a:pt x="18" y="40"/>
                </a:cubicBezTo>
                <a:cubicBezTo>
                  <a:pt x="18" y="40"/>
                  <a:pt x="18" y="40"/>
                  <a:pt x="18" y="40"/>
                </a:cubicBezTo>
                <a:cubicBezTo>
                  <a:pt x="18" y="40"/>
                  <a:pt x="18" y="40"/>
                  <a:pt x="18" y="40"/>
                </a:cubicBezTo>
                <a:close/>
                <a:moveTo>
                  <a:pt x="19" y="39"/>
                </a:moveTo>
                <a:cubicBezTo>
                  <a:pt x="19" y="39"/>
                  <a:pt x="19" y="39"/>
                  <a:pt x="19" y="39"/>
                </a:cubicBezTo>
                <a:cubicBezTo>
                  <a:pt x="19" y="39"/>
                  <a:pt x="19" y="39"/>
                  <a:pt x="19" y="39"/>
                </a:cubicBezTo>
                <a:cubicBezTo>
                  <a:pt x="19" y="39"/>
                  <a:pt x="19" y="39"/>
                  <a:pt x="19" y="39"/>
                </a:cubicBezTo>
                <a:cubicBezTo>
                  <a:pt x="19" y="39"/>
                  <a:pt x="19" y="39"/>
                  <a:pt x="19" y="39"/>
                </a:cubicBezTo>
                <a:cubicBezTo>
                  <a:pt x="19" y="39"/>
                  <a:pt x="19" y="39"/>
                  <a:pt x="19" y="39"/>
                </a:cubicBezTo>
                <a:cubicBezTo>
                  <a:pt x="19" y="39"/>
                  <a:pt x="19" y="39"/>
                  <a:pt x="19" y="39"/>
                </a:cubicBezTo>
                <a:cubicBezTo>
                  <a:pt x="19" y="39"/>
                  <a:pt x="19" y="39"/>
                  <a:pt x="19" y="39"/>
                </a:cubicBezTo>
                <a:cubicBezTo>
                  <a:pt x="19" y="39"/>
                  <a:pt x="19" y="39"/>
                  <a:pt x="19" y="39"/>
                </a:cubicBezTo>
                <a:cubicBezTo>
                  <a:pt x="19" y="39"/>
                  <a:pt x="19" y="39"/>
                  <a:pt x="19" y="39"/>
                </a:cubicBezTo>
                <a:cubicBezTo>
                  <a:pt x="19" y="39"/>
                  <a:pt x="19" y="39"/>
                  <a:pt x="19" y="39"/>
                </a:cubicBezTo>
                <a:cubicBezTo>
                  <a:pt x="19" y="39"/>
                  <a:pt x="19" y="39"/>
                  <a:pt x="19" y="39"/>
                </a:cubicBezTo>
                <a:cubicBezTo>
                  <a:pt x="19" y="39"/>
                  <a:pt x="19" y="39"/>
                  <a:pt x="19" y="39"/>
                </a:cubicBezTo>
                <a:cubicBezTo>
                  <a:pt x="19" y="39"/>
                  <a:pt x="19" y="39"/>
                  <a:pt x="19" y="39"/>
                </a:cubicBezTo>
                <a:cubicBezTo>
                  <a:pt x="19" y="39"/>
                  <a:pt x="19" y="39"/>
                  <a:pt x="19" y="39"/>
                </a:cubicBezTo>
                <a:cubicBezTo>
                  <a:pt x="19" y="39"/>
                  <a:pt x="19" y="39"/>
                  <a:pt x="19" y="39"/>
                </a:cubicBezTo>
                <a:cubicBezTo>
                  <a:pt x="19" y="39"/>
                  <a:pt x="19" y="39"/>
                  <a:pt x="19" y="39"/>
                </a:cubicBezTo>
                <a:cubicBezTo>
                  <a:pt x="19" y="39"/>
                  <a:pt x="19" y="39"/>
                  <a:pt x="19" y="39"/>
                </a:cubicBezTo>
                <a:cubicBezTo>
                  <a:pt x="19" y="39"/>
                  <a:pt x="19" y="39"/>
                  <a:pt x="19" y="39"/>
                </a:cubicBezTo>
                <a:cubicBezTo>
                  <a:pt x="19" y="39"/>
                  <a:pt x="19" y="39"/>
                  <a:pt x="19" y="39"/>
                </a:cubicBezTo>
                <a:cubicBezTo>
                  <a:pt x="19" y="39"/>
                  <a:pt x="19" y="39"/>
                  <a:pt x="19" y="39"/>
                </a:cubicBezTo>
                <a:cubicBezTo>
                  <a:pt x="19" y="39"/>
                  <a:pt x="19" y="39"/>
                  <a:pt x="19" y="39"/>
                </a:cubicBezTo>
                <a:cubicBezTo>
                  <a:pt x="19" y="39"/>
                  <a:pt x="19" y="39"/>
                  <a:pt x="19" y="39"/>
                </a:cubicBezTo>
                <a:cubicBezTo>
                  <a:pt x="19" y="39"/>
                  <a:pt x="19" y="39"/>
                  <a:pt x="19" y="39"/>
                </a:cubicBezTo>
                <a:cubicBezTo>
                  <a:pt x="19" y="39"/>
                  <a:pt x="19" y="39"/>
                  <a:pt x="19" y="39"/>
                </a:cubicBezTo>
                <a:cubicBezTo>
                  <a:pt x="19" y="39"/>
                  <a:pt x="19" y="39"/>
                  <a:pt x="19" y="39"/>
                </a:cubicBezTo>
                <a:cubicBezTo>
                  <a:pt x="19" y="39"/>
                  <a:pt x="19" y="39"/>
                  <a:pt x="19" y="39"/>
                </a:cubicBezTo>
                <a:cubicBezTo>
                  <a:pt x="19" y="39"/>
                  <a:pt x="19" y="39"/>
                  <a:pt x="19" y="39"/>
                </a:cubicBezTo>
                <a:cubicBezTo>
                  <a:pt x="19" y="39"/>
                  <a:pt x="19" y="39"/>
                  <a:pt x="19" y="39"/>
                </a:cubicBezTo>
                <a:cubicBezTo>
                  <a:pt x="19" y="39"/>
                  <a:pt x="19" y="39"/>
                  <a:pt x="19" y="39"/>
                </a:cubicBezTo>
                <a:cubicBezTo>
                  <a:pt x="19" y="39"/>
                  <a:pt x="19" y="39"/>
                  <a:pt x="19" y="39"/>
                </a:cubicBezTo>
                <a:close/>
                <a:moveTo>
                  <a:pt x="19" y="40"/>
                </a:moveTo>
                <a:cubicBezTo>
                  <a:pt x="19" y="40"/>
                  <a:pt x="19" y="40"/>
                  <a:pt x="19" y="40"/>
                </a:cubicBezTo>
                <a:cubicBezTo>
                  <a:pt x="19" y="40"/>
                  <a:pt x="19" y="40"/>
                  <a:pt x="19" y="40"/>
                </a:cubicBezTo>
                <a:cubicBezTo>
                  <a:pt x="19" y="40"/>
                  <a:pt x="19" y="40"/>
                  <a:pt x="19" y="40"/>
                </a:cubicBezTo>
                <a:cubicBezTo>
                  <a:pt x="19" y="40"/>
                  <a:pt x="19" y="40"/>
                  <a:pt x="19" y="40"/>
                </a:cubicBezTo>
                <a:cubicBezTo>
                  <a:pt x="19" y="40"/>
                  <a:pt x="19" y="40"/>
                  <a:pt x="19" y="40"/>
                </a:cubicBezTo>
                <a:cubicBezTo>
                  <a:pt x="19" y="40"/>
                  <a:pt x="19" y="40"/>
                  <a:pt x="19" y="40"/>
                </a:cubicBezTo>
                <a:cubicBezTo>
                  <a:pt x="19" y="40"/>
                  <a:pt x="19" y="40"/>
                  <a:pt x="19" y="40"/>
                </a:cubicBezTo>
                <a:cubicBezTo>
                  <a:pt x="19" y="40"/>
                  <a:pt x="19" y="40"/>
                  <a:pt x="19" y="40"/>
                </a:cubicBezTo>
                <a:cubicBezTo>
                  <a:pt x="19" y="40"/>
                  <a:pt x="19" y="40"/>
                  <a:pt x="19" y="40"/>
                </a:cubicBezTo>
                <a:cubicBezTo>
                  <a:pt x="19" y="40"/>
                  <a:pt x="19" y="40"/>
                  <a:pt x="19" y="40"/>
                </a:cubicBezTo>
                <a:cubicBezTo>
                  <a:pt x="19" y="40"/>
                  <a:pt x="19" y="40"/>
                  <a:pt x="19" y="40"/>
                </a:cubicBezTo>
                <a:cubicBezTo>
                  <a:pt x="19" y="40"/>
                  <a:pt x="19" y="40"/>
                  <a:pt x="19" y="40"/>
                </a:cubicBezTo>
                <a:cubicBezTo>
                  <a:pt x="19" y="40"/>
                  <a:pt x="19" y="40"/>
                  <a:pt x="19" y="40"/>
                </a:cubicBezTo>
                <a:cubicBezTo>
                  <a:pt x="19" y="40"/>
                  <a:pt x="19" y="40"/>
                  <a:pt x="19" y="40"/>
                </a:cubicBezTo>
                <a:cubicBezTo>
                  <a:pt x="19" y="40"/>
                  <a:pt x="19" y="40"/>
                  <a:pt x="19" y="40"/>
                </a:cubicBezTo>
                <a:cubicBezTo>
                  <a:pt x="19" y="40"/>
                  <a:pt x="19" y="40"/>
                  <a:pt x="19" y="40"/>
                </a:cubicBezTo>
                <a:cubicBezTo>
                  <a:pt x="19" y="40"/>
                  <a:pt x="19" y="40"/>
                  <a:pt x="19" y="40"/>
                </a:cubicBezTo>
                <a:cubicBezTo>
                  <a:pt x="19" y="40"/>
                  <a:pt x="19" y="40"/>
                  <a:pt x="19" y="40"/>
                </a:cubicBezTo>
                <a:cubicBezTo>
                  <a:pt x="19" y="40"/>
                  <a:pt x="19" y="40"/>
                  <a:pt x="19" y="40"/>
                </a:cubicBezTo>
                <a:cubicBezTo>
                  <a:pt x="19" y="40"/>
                  <a:pt x="19" y="40"/>
                  <a:pt x="19" y="40"/>
                </a:cubicBezTo>
                <a:cubicBezTo>
                  <a:pt x="19" y="40"/>
                  <a:pt x="19" y="40"/>
                  <a:pt x="19" y="40"/>
                </a:cubicBezTo>
                <a:cubicBezTo>
                  <a:pt x="19" y="40"/>
                  <a:pt x="19" y="40"/>
                  <a:pt x="19" y="40"/>
                </a:cubicBezTo>
                <a:cubicBezTo>
                  <a:pt x="19" y="40"/>
                  <a:pt x="19" y="40"/>
                  <a:pt x="19" y="40"/>
                </a:cubicBezTo>
                <a:cubicBezTo>
                  <a:pt x="19" y="40"/>
                  <a:pt x="19" y="40"/>
                  <a:pt x="19" y="40"/>
                </a:cubicBezTo>
                <a:cubicBezTo>
                  <a:pt x="19" y="40"/>
                  <a:pt x="19" y="40"/>
                  <a:pt x="19" y="40"/>
                </a:cubicBezTo>
                <a:cubicBezTo>
                  <a:pt x="19" y="40"/>
                  <a:pt x="19" y="40"/>
                  <a:pt x="19" y="40"/>
                </a:cubicBezTo>
                <a:cubicBezTo>
                  <a:pt x="19" y="40"/>
                  <a:pt x="19" y="40"/>
                  <a:pt x="19" y="40"/>
                </a:cubicBezTo>
                <a:cubicBezTo>
                  <a:pt x="19" y="40"/>
                  <a:pt x="19" y="40"/>
                  <a:pt x="19" y="40"/>
                </a:cubicBezTo>
                <a:cubicBezTo>
                  <a:pt x="19" y="40"/>
                  <a:pt x="19" y="40"/>
                  <a:pt x="19" y="40"/>
                </a:cubicBezTo>
                <a:cubicBezTo>
                  <a:pt x="19" y="40"/>
                  <a:pt x="19" y="40"/>
                  <a:pt x="19" y="40"/>
                </a:cubicBezTo>
                <a:cubicBezTo>
                  <a:pt x="19" y="40"/>
                  <a:pt x="19" y="40"/>
                  <a:pt x="19" y="40"/>
                </a:cubicBezTo>
                <a:cubicBezTo>
                  <a:pt x="19" y="40"/>
                  <a:pt x="19" y="40"/>
                  <a:pt x="19" y="40"/>
                </a:cubicBezTo>
                <a:cubicBezTo>
                  <a:pt x="19" y="40"/>
                  <a:pt x="19" y="40"/>
                  <a:pt x="19" y="40"/>
                </a:cubicBezTo>
                <a:cubicBezTo>
                  <a:pt x="19" y="40"/>
                  <a:pt x="19" y="40"/>
                  <a:pt x="19" y="40"/>
                </a:cubicBezTo>
                <a:cubicBezTo>
                  <a:pt x="19" y="40"/>
                  <a:pt x="19" y="40"/>
                  <a:pt x="19" y="40"/>
                </a:cubicBezTo>
                <a:cubicBezTo>
                  <a:pt x="19" y="40"/>
                  <a:pt x="19" y="40"/>
                  <a:pt x="19" y="40"/>
                </a:cubicBezTo>
                <a:cubicBezTo>
                  <a:pt x="19" y="40"/>
                  <a:pt x="19" y="40"/>
                  <a:pt x="19" y="40"/>
                </a:cubicBezTo>
                <a:cubicBezTo>
                  <a:pt x="19" y="40"/>
                  <a:pt x="19" y="40"/>
                  <a:pt x="19" y="40"/>
                </a:cubicBezTo>
                <a:cubicBezTo>
                  <a:pt x="19" y="40"/>
                  <a:pt x="19" y="40"/>
                  <a:pt x="19" y="40"/>
                </a:cubicBezTo>
                <a:cubicBezTo>
                  <a:pt x="19" y="40"/>
                  <a:pt x="19" y="40"/>
                  <a:pt x="19" y="40"/>
                </a:cubicBezTo>
                <a:cubicBezTo>
                  <a:pt x="19" y="40"/>
                  <a:pt x="19" y="40"/>
                  <a:pt x="19" y="40"/>
                </a:cubicBezTo>
                <a:cubicBezTo>
                  <a:pt x="19" y="40"/>
                  <a:pt x="19" y="40"/>
                  <a:pt x="19" y="40"/>
                </a:cubicBezTo>
                <a:cubicBezTo>
                  <a:pt x="19" y="40"/>
                  <a:pt x="19" y="40"/>
                  <a:pt x="19" y="40"/>
                </a:cubicBezTo>
                <a:cubicBezTo>
                  <a:pt x="19" y="40"/>
                  <a:pt x="19" y="40"/>
                  <a:pt x="19" y="40"/>
                </a:cubicBezTo>
                <a:cubicBezTo>
                  <a:pt x="19" y="40"/>
                  <a:pt x="19" y="40"/>
                  <a:pt x="19" y="40"/>
                </a:cubicBezTo>
                <a:cubicBezTo>
                  <a:pt x="19" y="40"/>
                  <a:pt x="19" y="40"/>
                  <a:pt x="19" y="40"/>
                </a:cubicBezTo>
                <a:cubicBezTo>
                  <a:pt x="19" y="40"/>
                  <a:pt x="19" y="40"/>
                  <a:pt x="19" y="40"/>
                </a:cubicBezTo>
                <a:cubicBezTo>
                  <a:pt x="19" y="40"/>
                  <a:pt x="19" y="40"/>
                  <a:pt x="19" y="40"/>
                </a:cubicBezTo>
                <a:cubicBezTo>
                  <a:pt x="19" y="40"/>
                  <a:pt x="19" y="40"/>
                  <a:pt x="19" y="40"/>
                </a:cubicBezTo>
                <a:cubicBezTo>
                  <a:pt x="19" y="40"/>
                  <a:pt x="19" y="40"/>
                  <a:pt x="19" y="40"/>
                </a:cubicBezTo>
                <a:cubicBezTo>
                  <a:pt x="19" y="40"/>
                  <a:pt x="19" y="40"/>
                  <a:pt x="19" y="40"/>
                </a:cubicBezTo>
                <a:cubicBezTo>
                  <a:pt x="19" y="40"/>
                  <a:pt x="19" y="40"/>
                  <a:pt x="19" y="40"/>
                </a:cubicBezTo>
                <a:cubicBezTo>
                  <a:pt x="19" y="40"/>
                  <a:pt x="19" y="40"/>
                  <a:pt x="19" y="40"/>
                </a:cubicBezTo>
                <a:cubicBezTo>
                  <a:pt x="19" y="40"/>
                  <a:pt x="19" y="40"/>
                  <a:pt x="19" y="40"/>
                </a:cubicBezTo>
                <a:cubicBezTo>
                  <a:pt x="19" y="40"/>
                  <a:pt x="19" y="40"/>
                  <a:pt x="19" y="40"/>
                </a:cubicBezTo>
                <a:cubicBezTo>
                  <a:pt x="19" y="40"/>
                  <a:pt x="19" y="40"/>
                  <a:pt x="19" y="40"/>
                </a:cubicBezTo>
                <a:cubicBezTo>
                  <a:pt x="19" y="40"/>
                  <a:pt x="19" y="40"/>
                  <a:pt x="19" y="40"/>
                </a:cubicBezTo>
                <a:cubicBezTo>
                  <a:pt x="19" y="40"/>
                  <a:pt x="19" y="40"/>
                  <a:pt x="19" y="40"/>
                </a:cubicBezTo>
                <a:close/>
                <a:moveTo>
                  <a:pt x="19" y="39"/>
                </a:moveTo>
                <a:cubicBezTo>
                  <a:pt x="19" y="39"/>
                  <a:pt x="19" y="39"/>
                  <a:pt x="19" y="39"/>
                </a:cubicBezTo>
                <a:cubicBezTo>
                  <a:pt x="19" y="39"/>
                  <a:pt x="19" y="39"/>
                  <a:pt x="19" y="39"/>
                </a:cubicBezTo>
                <a:cubicBezTo>
                  <a:pt x="19" y="39"/>
                  <a:pt x="19" y="39"/>
                  <a:pt x="19" y="39"/>
                </a:cubicBezTo>
                <a:cubicBezTo>
                  <a:pt x="19" y="39"/>
                  <a:pt x="19" y="39"/>
                  <a:pt x="19" y="39"/>
                </a:cubicBezTo>
                <a:close/>
                <a:moveTo>
                  <a:pt x="18" y="41"/>
                </a:moveTo>
                <a:cubicBezTo>
                  <a:pt x="18" y="41"/>
                  <a:pt x="18" y="41"/>
                  <a:pt x="18" y="41"/>
                </a:cubicBezTo>
                <a:cubicBezTo>
                  <a:pt x="18" y="41"/>
                  <a:pt x="18" y="41"/>
                  <a:pt x="18" y="41"/>
                </a:cubicBezTo>
                <a:cubicBezTo>
                  <a:pt x="18" y="41"/>
                  <a:pt x="18" y="41"/>
                  <a:pt x="18" y="41"/>
                </a:cubicBezTo>
                <a:cubicBezTo>
                  <a:pt x="18" y="41"/>
                  <a:pt x="18" y="41"/>
                  <a:pt x="18" y="41"/>
                </a:cubicBezTo>
                <a:cubicBezTo>
                  <a:pt x="18" y="41"/>
                  <a:pt x="18" y="41"/>
                  <a:pt x="18" y="41"/>
                </a:cubicBezTo>
                <a:cubicBezTo>
                  <a:pt x="18" y="41"/>
                  <a:pt x="18" y="41"/>
                  <a:pt x="18" y="41"/>
                </a:cubicBezTo>
                <a:cubicBezTo>
                  <a:pt x="18" y="41"/>
                  <a:pt x="18" y="41"/>
                  <a:pt x="18" y="41"/>
                </a:cubicBezTo>
                <a:cubicBezTo>
                  <a:pt x="18" y="41"/>
                  <a:pt x="18" y="41"/>
                  <a:pt x="18" y="41"/>
                </a:cubicBezTo>
                <a:cubicBezTo>
                  <a:pt x="18" y="41"/>
                  <a:pt x="18" y="41"/>
                  <a:pt x="18" y="41"/>
                </a:cubicBezTo>
                <a:cubicBezTo>
                  <a:pt x="18" y="41"/>
                  <a:pt x="18" y="41"/>
                  <a:pt x="18" y="41"/>
                </a:cubicBezTo>
                <a:close/>
                <a:moveTo>
                  <a:pt x="22" y="41"/>
                </a:moveTo>
                <a:cubicBezTo>
                  <a:pt x="22" y="41"/>
                  <a:pt x="22" y="41"/>
                  <a:pt x="22" y="42"/>
                </a:cubicBezTo>
                <a:cubicBezTo>
                  <a:pt x="22" y="42"/>
                  <a:pt x="22" y="42"/>
                  <a:pt x="22" y="42"/>
                </a:cubicBezTo>
                <a:cubicBezTo>
                  <a:pt x="22" y="42"/>
                  <a:pt x="22" y="42"/>
                  <a:pt x="22" y="42"/>
                </a:cubicBezTo>
                <a:cubicBezTo>
                  <a:pt x="22" y="42"/>
                  <a:pt x="22" y="42"/>
                  <a:pt x="22" y="42"/>
                </a:cubicBezTo>
                <a:cubicBezTo>
                  <a:pt x="22" y="42"/>
                  <a:pt x="22" y="42"/>
                  <a:pt x="22" y="42"/>
                </a:cubicBezTo>
                <a:cubicBezTo>
                  <a:pt x="22" y="42"/>
                  <a:pt x="22" y="42"/>
                  <a:pt x="22" y="42"/>
                </a:cubicBezTo>
                <a:cubicBezTo>
                  <a:pt x="22" y="42"/>
                  <a:pt x="22" y="42"/>
                  <a:pt x="22" y="42"/>
                </a:cubicBezTo>
                <a:cubicBezTo>
                  <a:pt x="22" y="42"/>
                  <a:pt x="22" y="42"/>
                  <a:pt x="22" y="42"/>
                </a:cubicBezTo>
                <a:cubicBezTo>
                  <a:pt x="22" y="42"/>
                  <a:pt x="22" y="42"/>
                  <a:pt x="22" y="42"/>
                </a:cubicBezTo>
                <a:cubicBezTo>
                  <a:pt x="22" y="42"/>
                  <a:pt x="22" y="42"/>
                  <a:pt x="22" y="42"/>
                </a:cubicBezTo>
                <a:cubicBezTo>
                  <a:pt x="22" y="42"/>
                  <a:pt x="22" y="42"/>
                  <a:pt x="22" y="42"/>
                </a:cubicBezTo>
                <a:cubicBezTo>
                  <a:pt x="22" y="42"/>
                  <a:pt x="22" y="42"/>
                  <a:pt x="22" y="42"/>
                </a:cubicBezTo>
                <a:cubicBezTo>
                  <a:pt x="22" y="42"/>
                  <a:pt x="22" y="42"/>
                  <a:pt x="22" y="42"/>
                </a:cubicBezTo>
                <a:cubicBezTo>
                  <a:pt x="22" y="42"/>
                  <a:pt x="22" y="42"/>
                  <a:pt x="22" y="42"/>
                </a:cubicBezTo>
                <a:cubicBezTo>
                  <a:pt x="22" y="42"/>
                  <a:pt x="22" y="42"/>
                  <a:pt x="22" y="42"/>
                </a:cubicBezTo>
                <a:cubicBezTo>
                  <a:pt x="22" y="42"/>
                  <a:pt x="22" y="41"/>
                  <a:pt x="22" y="41"/>
                </a:cubicBezTo>
                <a:close/>
                <a:moveTo>
                  <a:pt x="22" y="41"/>
                </a:move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1"/>
                  <a:pt x="22" y="41"/>
                </a:cubicBezTo>
                <a:close/>
                <a:moveTo>
                  <a:pt x="22" y="41"/>
                </a:move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1"/>
                  <a:pt x="22" y="41"/>
                </a:cubicBezTo>
                <a:close/>
                <a:moveTo>
                  <a:pt x="22" y="41"/>
                </a:move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1"/>
                  <a:pt x="22" y="41"/>
                </a:cubicBezTo>
                <a:close/>
                <a:moveTo>
                  <a:pt x="22" y="41"/>
                </a:move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1"/>
                  <a:pt x="22" y="41"/>
                </a:cubicBezTo>
                <a:close/>
                <a:moveTo>
                  <a:pt x="22" y="41"/>
                </a:move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1"/>
                  <a:pt x="22" y="41"/>
                </a:cubicBezTo>
                <a:close/>
                <a:moveTo>
                  <a:pt x="22" y="41"/>
                </a:move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1"/>
                  <a:pt x="22" y="41"/>
                </a:cubicBezTo>
                <a:close/>
                <a:moveTo>
                  <a:pt x="22" y="41"/>
                </a:move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1"/>
                  <a:pt x="22" y="41"/>
                </a:cubicBezTo>
                <a:close/>
                <a:moveTo>
                  <a:pt x="22" y="38"/>
                </a:moveTo>
                <a:cubicBezTo>
                  <a:pt x="22" y="38"/>
                  <a:pt x="22" y="38"/>
                  <a:pt x="22" y="38"/>
                </a:cubicBezTo>
                <a:cubicBezTo>
                  <a:pt x="22" y="38"/>
                  <a:pt x="22" y="38"/>
                  <a:pt x="22" y="38"/>
                </a:cubicBezTo>
                <a:cubicBezTo>
                  <a:pt x="22" y="38"/>
                  <a:pt x="22" y="38"/>
                  <a:pt x="22" y="38"/>
                </a:cubicBezTo>
                <a:cubicBezTo>
                  <a:pt x="22" y="38"/>
                  <a:pt x="22" y="38"/>
                  <a:pt x="22" y="38"/>
                </a:cubicBezTo>
                <a:cubicBezTo>
                  <a:pt x="22" y="38"/>
                  <a:pt x="22" y="38"/>
                  <a:pt x="22" y="38"/>
                </a:cubicBezTo>
                <a:cubicBezTo>
                  <a:pt x="22" y="38"/>
                  <a:pt x="22" y="38"/>
                  <a:pt x="22" y="38"/>
                </a:cubicBezTo>
                <a:cubicBezTo>
                  <a:pt x="22" y="38"/>
                  <a:pt x="22" y="38"/>
                  <a:pt x="22" y="38"/>
                </a:cubicBezTo>
                <a:cubicBezTo>
                  <a:pt x="22" y="38"/>
                  <a:pt x="22" y="38"/>
                  <a:pt x="22" y="38"/>
                </a:cubicBezTo>
                <a:cubicBezTo>
                  <a:pt x="22" y="38"/>
                  <a:pt x="22" y="38"/>
                  <a:pt x="22" y="38"/>
                </a:cubicBezTo>
                <a:cubicBezTo>
                  <a:pt x="22" y="38"/>
                  <a:pt x="22" y="38"/>
                  <a:pt x="22" y="38"/>
                </a:cubicBezTo>
                <a:cubicBezTo>
                  <a:pt x="22" y="38"/>
                  <a:pt x="22" y="38"/>
                  <a:pt x="22" y="38"/>
                </a:cubicBezTo>
                <a:cubicBezTo>
                  <a:pt x="22" y="38"/>
                  <a:pt x="22" y="38"/>
                  <a:pt x="22" y="38"/>
                </a:cubicBezTo>
                <a:cubicBezTo>
                  <a:pt x="22" y="38"/>
                  <a:pt x="22" y="38"/>
                  <a:pt x="22" y="38"/>
                </a:cubicBezTo>
                <a:cubicBezTo>
                  <a:pt x="22" y="38"/>
                  <a:pt x="22" y="38"/>
                  <a:pt x="22" y="38"/>
                </a:cubicBezTo>
                <a:cubicBezTo>
                  <a:pt x="22" y="38"/>
                  <a:pt x="22" y="38"/>
                  <a:pt x="22" y="38"/>
                </a:cubicBezTo>
                <a:cubicBezTo>
                  <a:pt x="22" y="38"/>
                  <a:pt x="22" y="38"/>
                  <a:pt x="22" y="38"/>
                </a:cubicBezTo>
                <a:cubicBezTo>
                  <a:pt x="22" y="38"/>
                  <a:pt x="22" y="38"/>
                  <a:pt x="22" y="38"/>
                </a:cubicBezTo>
                <a:cubicBezTo>
                  <a:pt x="22" y="38"/>
                  <a:pt x="22" y="38"/>
                  <a:pt x="22" y="38"/>
                </a:cubicBezTo>
                <a:cubicBezTo>
                  <a:pt x="22" y="38"/>
                  <a:pt x="22" y="38"/>
                  <a:pt x="22" y="38"/>
                </a:cubicBezTo>
                <a:close/>
                <a:moveTo>
                  <a:pt x="23" y="38"/>
                </a:moveTo>
                <a:cubicBezTo>
                  <a:pt x="23" y="38"/>
                  <a:pt x="23" y="38"/>
                  <a:pt x="23" y="38"/>
                </a:cubicBezTo>
                <a:cubicBezTo>
                  <a:pt x="23" y="38"/>
                  <a:pt x="23" y="38"/>
                  <a:pt x="23" y="38"/>
                </a:cubicBezTo>
                <a:cubicBezTo>
                  <a:pt x="23" y="38"/>
                  <a:pt x="23" y="38"/>
                  <a:pt x="23" y="38"/>
                </a:cubicBezTo>
                <a:cubicBezTo>
                  <a:pt x="23" y="38"/>
                  <a:pt x="23" y="38"/>
                  <a:pt x="23" y="38"/>
                </a:cubicBezTo>
                <a:cubicBezTo>
                  <a:pt x="23" y="38"/>
                  <a:pt x="23" y="38"/>
                  <a:pt x="23" y="38"/>
                </a:cubicBezTo>
                <a:cubicBezTo>
                  <a:pt x="23" y="38"/>
                  <a:pt x="23" y="38"/>
                  <a:pt x="23" y="38"/>
                </a:cubicBezTo>
                <a:cubicBezTo>
                  <a:pt x="23" y="38"/>
                  <a:pt x="23" y="38"/>
                  <a:pt x="23" y="38"/>
                </a:cubicBezTo>
                <a:cubicBezTo>
                  <a:pt x="23" y="38"/>
                  <a:pt x="23" y="38"/>
                  <a:pt x="23" y="38"/>
                </a:cubicBezTo>
                <a:cubicBezTo>
                  <a:pt x="23" y="38"/>
                  <a:pt x="23" y="38"/>
                  <a:pt x="23" y="38"/>
                </a:cubicBezTo>
                <a:cubicBezTo>
                  <a:pt x="23" y="38"/>
                  <a:pt x="23" y="38"/>
                  <a:pt x="23" y="38"/>
                </a:cubicBezTo>
                <a:cubicBezTo>
                  <a:pt x="23" y="38"/>
                  <a:pt x="23" y="38"/>
                  <a:pt x="23" y="38"/>
                </a:cubicBezTo>
                <a:cubicBezTo>
                  <a:pt x="23" y="38"/>
                  <a:pt x="23" y="38"/>
                  <a:pt x="23" y="38"/>
                </a:cubicBezTo>
                <a:cubicBezTo>
                  <a:pt x="23" y="38"/>
                  <a:pt x="23" y="38"/>
                  <a:pt x="23" y="38"/>
                </a:cubicBezTo>
                <a:cubicBezTo>
                  <a:pt x="23" y="38"/>
                  <a:pt x="23" y="38"/>
                  <a:pt x="23" y="38"/>
                </a:cubicBezTo>
                <a:cubicBezTo>
                  <a:pt x="23" y="38"/>
                  <a:pt x="23" y="38"/>
                  <a:pt x="23" y="38"/>
                </a:cubicBezTo>
                <a:cubicBezTo>
                  <a:pt x="23" y="38"/>
                  <a:pt x="23" y="38"/>
                  <a:pt x="23" y="38"/>
                </a:cubicBezTo>
                <a:cubicBezTo>
                  <a:pt x="23" y="38"/>
                  <a:pt x="23" y="38"/>
                  <a:pt x="23" y="38"/>
                </a:cubicBezTo>
                <a:cubicBezTo>
                  <a:pt x="23" y="38"/>
                  <a:pt x="23" y="38"/>
                  <a:pt x="23" y="38"/>
                </a:cubicBezTo>
                <a:cubicBezTo>
                  <a:pt x="23" y="38"/>
                  <a:pt x="23" y="38"/>
                  <a:pt x="23" y="38"/>
                </a:cubicBezTo>
                <a:cubicBezTo>
                  <a:pt x="23" y="38"/>
                  <a:pt x="23" y="38"/>
                  <a:pt x="23" y="38"/>
                </a:cubicBezTo>
                <a:cubicBezTo>
                  <a:pt x="23" y="38"/>
                  <a:pt x="23" y="38"/>
                  <a:pt x="23" y="38"/>
                </a:cubicBezTo>
                <a:cubicBezTo>
                  <a:pt x="23" y="38"/>
                  <a:pt x="23" y="38"/>
                  <a:pt x="23" y="38"/>
                </a:cubicBezTo>
                <a:cubicBezTo>
                  <a:pt x="23" y="38"/>
                  <a:pt x="23" y="38"/>
                  <a:pt x="23" y="38"/>
                </a:cubicBezTo>
                <a:cubicBezTo>
                  <a:pt x="23" y="38"/>
                  <a:pt x="23" y="38"/>
                  <a:pt x="23" y="38"/>
                </a:cubicBezTo>
                <a:cubicBezTo>
                  <a:pt x="23" y="38"/>
                  <a:pt x="23" y="38"/>
                  <a:pt x="23" y="38"/>
                </a:cubicBezTo>
                <a:cubicBezTo>
                  <a:pt x="23" y="38"/>
                  <a:pt x="23" y="38"/>
                  <a:pt x="23" y="38"/>
                </a:cubicBezTo>
                <a:cubicBezTo>
                  <a:pt x="23" y="38"/>
                  <a:pt x="23" y="38"/>
                  <a:pt x="23" y="38"/>
                </a:cubicBezTo>
                <a:cubicBezTo>
                  <a:pt x="23" y="38"/>
                  <a:pt x="23" y="38"/>
                  <a:pt x="23" y="38"/>
                </a:cubicBezTo>
                <a:cubicBezTo>
                  <a:pt x="23" y="38"/>
                  <a:pt x="23" y="38"/>
                  <a:pt x="23" y="38"/>
                </a:cubicBezTo>
                <a:cubicBezTo>
                  <a:pt x="23" y="38"/>
                  <a:pt x="23" y="38"/>
                  <a:pt x="23" y="38"/>
                </a:cubicBezTo>
                <a:cubicBezTo>
                  <a:pt x="23" y="38"/>
                  <a:pt x="23" y="38"/>
                  <a:pt x="23" y="38"/>
                </a:cubicBezTo>
                <a:cubicBezTo>
                  <a:pt x="23" y="38"/>
                  <a:pt x="23" y="38"/>
                  <a:pt x="23" y="38"/>
                </a:cubicBezTo>
                <a:cubicBezTo>
                  <a:pt x="22" y="38"/>
                  <a:pt x="22" y="38"/>
                  <a:pt x="22" y="38"/>
                </a:cubicBezTo>
                <a:cubicBezTo>
                  <a:pt x="22" y="38"/>
                  <a:pt x="22" y="38"/>
                  <a:pt x="22" y="38"/>
                </a:cubicBezTo>
                <a:cubicBezTo>
                  <a:pt x="22" y="38"/>
                  <a:pt x="22" y="38"/>
                  <a:pt x="22" y="38"/>
                </a:cubicBezTo>
                <a:cubicBezTo>
                  <a:pt x="22" y="38"/>
                  <a:pt x="22" y="38"/>
                  <a:pt x="22" y="38"/>
                </a:cubicBezTo>
                <a:cubicBezTo>
                  <a:pt x="22" y="38"/>
                  <a:pt x="22" y="38"/>
                  <a:pt x="22" y="38"/>
                </a:cubicBezTo>
                <a:cubicBezTo>
                  <a:pt x="22" y="38"/>
                  <a:pt x="22" y="38"/>
                  <a:pt x="22" y="38"/>
                </a:cubicBezTo>
                <a:cubicBezTo>
                  <a:pt x="22" y="38"/>
                  <a:pt x="22" y="38"/>
                  <a:pt x="22" y="38"/>
                </a:cubicBezTo>
                <a:cubicBezTo>
                  <a:pt x="22" y="38"/>
                  <a:pt x="22" y="38"/>
                  <a:pt x="22" y="38"/>
                </a:cubicBezTo>
                <a:cubicBezTo>
                  <a:pt x="22" y="38"/>
                  <a:pt x="22" y="38"/>
                  <a:pt x="22" y="38"/>
                </a:cubicBezTo>
                <a:cubicBezTo>
                  <a:pt x="22" y="38"/>
                  <a:pt x="22" y="38"/>
                  <a:pt x="22" y="38"/>
                </a:cubicBezTo>
                <a:cubicBezTo>
                  <a:pt x="22" y="38"/>
                  <a:pt x="22" y="38"/>
                  <a:pt x="22" y="38"/>
                </a:cubicBezTo>
                <a:cubicBezTo>
                  <a:pt x="22" y="38"/>
                  <a:pt x="22" y="38"/>
                  <a:pt x="22" y="38"/>
                </a:cubicBezTo>
                <a:cubicBezTo>
                  <a:pt x="22" y="38"/>
                  <a:pt x="22" y="38"/>
                  <a:pt x="22" y="38"/>
                </a:cubicBezTo>
                <a:cubicBezTo>
                  <a:pt x="22" y="38"/>
                  <a:pt x="22" y="38"/>
                  <a:pt x="22" y="38"/>
                </a:cubicBezTo>
                <a:cubicBezTo>
                  <a:pt x="22" y="38"/>
                  <a:pt x="22" y="38"/>
                  <a:pt x="22" y="38"/>
                </a:cubicBezTo>
                <a:cubicBezTo>
                  <a:pt x="22" y="38"/>
                  <a:pt x="22" y="38"/>
                  <a:pt x="22" y="38"/>
                </a:cubicBezTo>
                <a:cubicBezTo>
                  <a:pt x="22" y="38"/>
                  <a:pt x="22" y="38"/>
                  <a:pt x="22" y="38"/>
                </a:cubicBezTo>
                <a:cubicBezTo>
                  <a:pt x="22" y="38"/>
                  <a:pt x="22" y="38"/>
                  <a:pt x="22" y="38"/>
                </a:cubicBezTo>
                <a:cubicBezTo>
                  <a:pt x="22" y="38"/>
                  <a:pt x="22" y="38"/>
                  <a:pt x="22" y="38"/>
                </a:cubicBezTo>
                <a:cubicBezTo>
                  <a:pt x="22" y="38"/>
                  <a:pt x="22" y="38"/>
                  <a:pt x="22" y="38"/>
                </a:cubicBezTo>
                <a:cubicBezTo>
                  <a:pt x="22" y="38"/>
                  <a:pt x="22" y="38"/>
                  <a:pt x="22" y="38"/>
                </a:cubicBezTo>
                <a:cubicBezTo>
                  <a:pt x="22" y="38"/>
                  <a:pt x="22" y="38"/>
                  <a:pt x="22" y="38"/>
                </a:cubicBezTo>
                <a:cubicBezTo>
                  <a:pt x="22" y="38"/>
                  <a:pt x="22" y="38"/>
                  <a:pt x="22" y="38"/>
                </a:cubicBezTo>
                <a:cubicBezTo>
                  <a:pt x="22" y="38"/>
                  <a:pt x="22" y="38"/>
                  <a:pt x="22" y="38"/>
                </a:cubicBezTo>
                <a:cubicBezTo>
                  <a:pt x="22" y="38"/>
                  <a:pt x="22" y="38"/>
                  <a:pt x="22" y="38"/>
                </a:cubicBezTo>
                <a:cubicBezTo>
                  <a:pt x="22" y="38"/>
                  <a:pt x="22" y="38"/>
                  <a:pt x="22" y="38"/>
                </a:cubicBezTo>
                <a:cubicBezTo>
                  <a:pt x="22" y="38"/>
                  <a:pt x="22" y="38"/>
                  <a:pt x="22" y="38"/>
                </a:cubicBezTo>
                <a:cubicBezTo>
                  <a:pt x="22" y="38"/>
                  <a:pt x="22" y="38"/>
                  <a:pt x="22" y="38"/>
                </a:cubicBezTo>
                <a:cubicBezTo>
                  <a:pt x="22" y="38"/>
                  <a:pt x="22" y="38"/>
                  <a:pt x="22" y="38"/>
                </a:cubicBezTo>
                <a:cubicBezTo>
                  <a:pt x="22" y="38"/>
                  <a:pt x="22" y="38"/>
                  <a:pt x="22" y="38"/>
                </a:cubicBezTo>
                <a:cubicBezTo>
                  <a:pt x="22" y="38"/>
                  <a:pt x="22" y="38"/>
                  <a:pt x="22" y="38"/>
                </a:cubicBezTo>
                <a:cubicBezTo>
                  <a:pt x="22" y="38"/>
                  <a:pt x="22" y="38"/>
                  <a:pt x="22" y="38"/>
                </a:cubicBezTo>
                <a:cubicBezTo>
                  <a:pt x="22" y="38"/>
                  <a:pt x="22" y="38"/>
                  <a:pt x="22" y="38"/>
                </a:cubicBezTo>
                <a:cubicBezTo>
                  <a:pt x="22" y="38"/>
                  <a:pt x="22" y="38"/>
                  <a:pt x="22" y="38"/>
                </a:cubicBezTo>
                <a:cubicBezTo>
                  <a:pt x="22" y="38"/>
                  <a:pt x="22" y="38"/>
                  <a:pt x="22" y="38"/>
                </a:cubicBezTo>
                <a:cubicBezTo>
                  <a:pt x="22" y="38"/>
                  <a:pt x="22" y="38"/>
                  <a:pt x="22" y="38"/>
                </a:cubicBezTo>
                <a:cubicBezTo>
                  <a:pt x="22" y="38"/>
                  <a:pt x="22" y="38"/>
                  <a:pt x="22" y="38"/>
                </a:cubicBezTo>
                <a:cubicBezTo>
                  <a:pt x="22" y="38"/>
                  <a:pt x="22" y="38"/>
                  <a:pt x="22" y="38"/>
                </a:cubicBezTo>
                <a:cubicBezTo>
                  <a:pt x="22" y="38"/>
                  <a:pt x="22" y="38"/>
                  <a:pt x="22" y="38"/>
                </a:cubicBezTo>
                <a:cubicBezTo>
                  <a:pt x="22" y="38"/>
                  <a:pt x="22" y="38"/>
                  <a:pt x="22" y="38"/>
                </a:cubicBezTo>
                <a:cubicBezTo>
                  <a:pt x="22" y="38"/>
                  <a:pt x="22" y="38"/>
                  <a:pt x="22" y="38"/>
                </a:cubicBezTo>
                <a:cubicBezTo>
                  <a:pt x="22" y="38"/>
                  <a:pt x="22" y="38"/>
                  <a:pt x="22" y="38"/>
                </a:cubicBezTo>
                <a:cubicBezTo>
                  <a:pt x="22" y="38"/>
                  <a:pt x="22" y="38"/>
                  <a:pt x="22" y="38"/>
                </a:cubicBezTo>
                <a:cubicBezTo>
                  <a:pt x="22" y="38"/>
                  <a:pt x="22" y="38"/>
                  <a:pt x="22" y="38"/>
                </a:cubicBezTo>
                <a:cubicBezTo>
                  <a:pt x="22" y="38"/>
                  <a:pt x="22" y="38"/>
                  <a:pt x="22" y="38"/>
                </a:cubicBezTo>
                <a:cubicBezTo>
                  <a:pt x="22" y="38"/>
                  <a:pt x="22" y="38"/>
                  <a:pt x="23" y="38"/>
                </a:cubicBezTo>
                <a:cubicBezTo>
                  <a:pt x="23" y="38"/>
                  <a:pt x="23" y="38"/>
                  <a:pt x="23" y="38"/>
                </a:cubicBezTo>
                <a:cubicBezTo>
                  <a:pt x="23" y="38"/>
                  <a:pt x="23" y="38"/>
                  <a:pt x="23" y="38"/>
                </a:cubicBezTo>
                <a:cubicBezTo>
                  <a:pt x="23" y="38"/>
                  <a:pt x="23" y="38"/>
                  <a:pt x="23" y="38"/>
                </a:cubicBezTo>
                <a:cubicBezTo>
                  <a:pt x="23" y="38"/>
                  <a:pt x="23" y="38"/>
                  <a:pt x="23" y="38"/>
                </a:cubicBezTo>
                <a:cubicBezTo>
                  <a:pt x="23" y="38"/>
                  <a:pt x="23" y="38"/>
                  <a:pt x="23" y="38"/>
                </a:cubicBezTo>
                <a:cubicBezTo>
                  <a:pt x="23" y="38"/>
                  <a:pt x="23" y="38"/>
                  <a:pt x="23" y="38"/>
                </a:cubicBezTo>
                <a:cubicBezTo>
                  <a:pt x="23" y="38"/>
                  <a:pt x="23" y="38"/>
                  <a:pt x="23" y="38"/>
                </a:cubicBezTo>
                <a:cubicBezTo>
                  <a:pt x="23" y="38"/>
                  <a:pt x="23" y="38"/>
                  <a:pt x="23" y="38"/>
                </a:cubicBezTo>
                <a:cubicBezTo>
                  <a:pt x="23" y="38"/>
                  <a:pt x="23" y="38"/>
                  <a:pt x="23" y="38"/>
                </a:cubicBezTo>
                <a:cubicBezTo>
                  <a:pt x="23" y="38"/>
                  <a:pt x="23" y="38"/>
                  <a:pt x="23" y="38"/>
                </a:cubicBezTo>
                <a:cubicBezTo>
                  <a:pt x="23" y="38"/>
                  <a:pt x="23" y="38"/>
                  <a:pt x="23" y="38"/>
                </a:cubicBezTo>
                <a:cubicBezTo>
                  <a:pt x="22" y="38"/>
                  <a:pt x="22" y="38"/>
                  <a:pt x="22" y="38"/>
                </a:cubicBezTo>
                <a:cubicBezTo>
                  <a:pt x="22" y="38"/>
                  <a:pt x="22" y="38"/>
                  <a:pt x="22" y="38"/>
                </a:cubicBezTo>
                <a:cubicBezTo>
                  <a:pt x="22" y="38"/>
                  <a:pt x="22" y="38"/>
                  <a:pt x="22" y="38"/>
                </a:cubicBezTo>
                <a:cubicBezTo>
                  <a:pt x="23" y="38"/>
                  <a:pt x="23" y="38"/>
                  <a:pt x="23" y="38"/>
                </a:cubicBezTo>
                <a:cubicBezTo>
                  <a:pt x="23" y="38"/>
                  <a:pt x="23" y="38"/>
                  <a:pt x="23" y="38"/>
                </a:cubicBezTo>
                <a:cubicBezTo>
                  <a:pt x="23" y="38"/>
                  <a:pt x="23" y="38"/>
                  <a:pt x="23" y="38"/>
                </a:cubicBezTo>
                <a:cubicBezTo>
                  <a:pt x="23" y="38"/>
                  <a:pt x="23" y="38"/>
                  <a:pt x="23" y="38"/>
                </a:cubicBezTo>
                <a:cubicBezTo>
                  <a:pt x="23" y="38"/>
                  <a:pt x="23" y="38"/>
                  <a:pt x="23" y="38"/>
                </a:cubicBezTo>
                <a:cubicBezTo>
                  <a:pt x="23" y="38"/>
                  <a:pt x="23" y="38"/>
                  <a:pt x="23" y="38"/>
                </a:cubicBezTo>
                <a:cubicBezTo>
                  <a:pt x="23" y="38"/>
                  <a:pt x="23" y="38"/>
                  <a:pt x="23" y="38"/>
                </a:cubicBezTo>
                <a:cubicBezTo>
                  <a:pt x="23" y="38"/>
                  <a:pt x="23" y="38"/>
                  <a:pt x="23" y="38"/>
                </a:cubicBezTo>
                <a:cubicBezTo>
                  <a:pt x="23" y="38"/>
                  <a:pt x="23" y="38"/>
                  <a:pt x="23" y="38"/>
                </a:cubicBezTo>
                <a:cubicBezTo>
                  <a:pt x="23" y="38"/>
                  <a:pt x="23" y="38"/>
                  <a:pt x="23" y="38"/>
                </a:cubicBezTo>
                <a:cubicBezTo>
                  <a:pt x="23" y="38"/>
                  <a:pt x="23" y="38"/>
                  <a:pt x="23" y="38"/>
                </a:cubicBezTo>
                <a:cubicBezTo>
                  <a:pt x="23" y="38"/>
                  <a:pt x="23" y="38"/>
                  <a:pt x="23" y="38"/>
                </a:cubicBezTo>
                <a:cubicBezTo>
                  <a:pt x="23" y="38"/>
                  <a:pt x="23" y="38"/>
                  <a:pt x="23" y="38"/>
                </a:cubicBezTo>
                <a:cubicBezTo>
                  <a:pt x="23" y="38"/>
                  <a:pt x="23" y="38"/>
                  <a:pt x="23" y="38"/>
                </a:cubicBezTo>
                <a:cubicBezTo>
                  <a:pt x="23" y="38"/>
                  <a:pt x="23" y="38"/>
                  <a:pt x="23" y="38"/>
                </a:cubicBezTo>
                <a:cubicBezTo>
                  <a:pt x="23" y="38"/>
                  <a:pt x="23" y="38"/>
                  <a:pt x="23" y="38"/>
                </a:cubicBezTo>
                <a:cubicBezTo>
                  <a:pt x="23" y="38"/>
                  <a:pt x="23" y="38"/>
                  <a:pt x="23" y="38"/>
                </a:cubicBezTo>
                <a:cubicBezTo>
                  <a:pt x="23" y="38"/>
                  <a:pt x="23" y="38"/>
                  <a:pt x="23" y="38"/>
                </a:cubicBezTo>
                <a:close/>
                <a:moveTo>
                  <a:pt x="23" y="32"/>
                </a:moveTo>
                <a:cubicBezTo>
                  <a:pt x="23" y="32"/>
                  <a:pt x="23" y="32"/>
                  <a:pt x="23" y="32"/>
                </a:cubicBezTo>
                <a:cubicBezTo>
                  <a:pt x="23" y="32"/>
                  <a:pt x="23" y="32"/>
                  <a:pt x="24" y="32"/>
                </a:cubicBezTo>
                <a:cubicBezTo>
                  <a:pt x="24" y="32"/>
                  <a:pt x="24" y="32"/>
                  <a:pt x="24" y="32"/>
                </a:cubicBezTo>
                <a:cubicBezTo>
                  <a:pt x="24" y="32"/>
                  <a:pt x="24" y="32"/>
                  <a:pt x="24" y="32"/>
                </a:cubicBezTo>
                <a:cubicBezTo>
                  <a:pt x="24" y="32"/>
                  <a:pt x="24" y="32"/>
                  <a:pt x="24" y="32"/>
                </a:cubicBezTo>
                <a:cubicBezTo>
                  <a:pt x="24" y="32"/>
                  <a:pt x="24" y="32"/>
                  <a:pt x="24" y="32"/>
                </a:cubicBezTo>
                <a:cubicBezTo>
                  <a:pt x="24" y="32"/>
                  <a:pt x="24" y="32"/>
                  <a:pt x="24" y="32"/>
                </a:cubicBezTo>
                <a:cubicBezTo>
                  <a:pt x="24" y="32"/>
                  <a:pt x="24" y="32"/>
                  <a:pt x="24" y="33"/>
                </a:cubicBezTo>
                <a:cubicBezTo>
                  <a:pt x="24" y="33"/>
                  <a:pt x="24" y="33"/>
                  <a:pt x="24" y="33"/>
                </a:cubicBezTo>
                <a:cubicBezTo>
                  <a:pt x="24" y="32"/>
                  <a:pt x="24" y="32"/>
                  <a:pt x="24" y="33"/>
                </a:cubicBezTo>
                <a:cubicBezTo>
                  <a:pt x="24" y="33"/>
                  <a:pt x="24" y="33"/>
                  <a:pt x="24" y="33"/>
                </a:cubicBezTo>
                <a:cubicBezTo>
                  <a:pt x="24" y="33"/>
                  <a:pt x="24" y="33"/>
                  <a:pt x="24" y="33"/>
                </a:cubicBezTo>
                <a:cubicBezTo>
                  <a:pt x="24" y="33"/>
                  <a:pt x="24" y="33"/>
                  <a:pt x="24" y="33"/>
                </a:cubicBezTo>
                <a:cubicBezTo>
                  <a:pt x="24" y="32"/>
                  <a:pt x="24" y="32"/>
                  <a:pt x="24" y="32"/>
                </a:cubicBezTo>
                <a:cubicBezTo>
                  <a:pt x="24" y="32"/>
                  <a:pt x="24" y="32"/>
                  <a:pt x="24" y="32"/>
                </a:cubicBezTo>
                <a:cubicBezTo>
                  <a:pt x="24" y="32"/>
                  <a:pt x="24" y="32"/>
                  <a:pt x="24" y="32"/>
                </a:cubicBezTo>
                <a:cubicBezTo>
                  <a:pt x="24" y="32"/>
                  <a:pt x="24" y="32"/>
                  <a:pt x="24" y="32"/>
                </a:cubicBezTo>
                <a:cubicBezTo>
                  <a:pt x="24" y="32"/>
                  <a:pt x="24" y="32"/>
                  <a:pt x="24" y="32"/>
                </a:cubicBezTo>
                <a:cubicBezTo>
                  <a:pt x="24" y="32"/>
                  <a:pt x="24" y="32"/>
                  <a:pt x="24" y="32"/>
                </a:cubicBezTo>
                <a:cubicBezTo>
                  <a:pt x="24" y="32"/>
                  <a:pt x="24" y="32"/>
                  <a:pt x="24" y="32"/>
                </a:cubicBezTo>
                <a:cubicBezTo>
                  <a:pt x="24" y="32"/>
                  <a:pt x="24" y="32"/>
                  <a:pt x="24" y="32"/>
                </a:cubicBezTo>
                <a:cubicBezTo>
                  <a:pt x="24" y="32"/>
                  <a:pt x="24" y="32"/>
                  <a:pt x="24" y="32"/>
                </a:cubicBezTo>
                <a:cubicBezTo>
                  <a:pt x="24" y="32"/>
                  <a:pt x="24" y="32"/>
                  <a:pt x="23" y="32"/>
                </a:cubicBezTo>
                <a:cubicBezTo>
                  <a:pt x="23" y="32"/>
                  <a:pt x="23" y="32"/>
                  <a:pt x="23" y="32"/>
                </a:cubicBezTo>
                <a:cubicBezTo>
                  <a:pt x="23" y="32"/>
                  <a:pt x="23" y="32"/>
                  <a:pt x="23" y="32"/>
                </a:cubicBezTo>
                <a:cubicBezTo>
                  <a:pt x="23" y="32"/>
                  <a:pt x="23" y="32"/>
                  <a:pt x="23" y="32"/>
                </a:cubicBezTo>
                <a:cubicBezTo>
                  <a:pt x="23" y="32"/>
                  <a:pt x="23" y="32"/>
                  <a:pt x="23" y="32"/>
                </a:cubicBezTo>
                <a:close/>
                <a:moveTo>
                  <a:pt x="21" y="43"/>
                </a:moveTo>
                <a:cubicBezTo>
                  <a:pt x="21" y="43"/>
                  <a:pt x="21" y="43"/>
                  <a:pt x="21" y="43"/>
                </a:cubicBezTo>
                <a:cubicBezTo>
                  <a:pt x="21" y="43"/>
                  <a:pt x="21" y="43"/>
                  <a:pt x="21" y="43"/>
                </a:cubicBezTo>
                <a:cubicBezTo>
                  <a:pt x="21" y="43"/>
                  <a:pt x="21" y="43"/>
                  <a:pt x="21" y="43"/>
                </a:cubicBezTo>
                <a:cubicBezTo>
                  <a:pt x="21" y="43"/>
                  <a:pt x="21" y="43"/>
                  <a:pt x="21" y="43"/>
                </a:cubicBezTo>
                <a:cubicBezTo>
                  <a:pt x="21" y="43"/>
                  <a:pt x="21" y="43"/>
                  <a:pt x="21" y="43"/>
                </a:cubicBezTo>
                <a:cubicBezTo>
                  <a:pt x="21" y="43"/>
                  <a:pt x="21" y="43"/>
                  <a:pt x="21" y="43"/>
                </a:cubicBezTo>
                <a:cubicBezTo>
                  <a:pt x="21" y="43"/>
                  <a:pt x="21" y="43"/>
                  <a:pt x="21" y="43"/>
                </a:cubicBezTo>
                <a:cubicBezTo>
                  <a:pt x="21" y="43"/>
                  <a:pt x="21" y="43"/>
                  <a:pt x="21" y="43"/>
                </a:cubicBezTo>
                <a:cubicBezTo>
                  <a:pt x="21" y="43"/>
                  <a:pt x="21" y="43"/>
                  <a:pt x="21" y="43"/>
                </a:cubicBezTo>
                <a:cubicBezTo>
                  <a:pt x="21" y="43"/>
                  <a:pt x="21" y="43"/>
                  <a:pt x="21" y="43"/>
                </a:cubicBezTo>
                <a:cubicBezTo>
                  <a:pt x="21" y="43"/>
                  <a:pt x="21" y="43"/>
                  <a:pt x="21" y="43"/>
                </a:cubicBezTo>
                <a:cubicBezTo>
                  <a:pt x="21" y="43"/>
                  <a:pt x="21" y="43"/>
                  <a:pt x="21" y="43"/>
                </a:cubicBezTo>
                <a:cubicBezTo>
                  <a:pt x="21" y="43"/>
                  <a:pt x="21" y="43"/>
                  <a:pt x="21" y="43"/>
                </a:cubicBezTo>
                <a:cubicBezTo>
                  <a:pt x="21" y="43"/>
                  <a:pt x="21" y="43"/>
                  <a:pt x="21" y="43"/>
                </a:cubicBezTo>
                <a:cubicBezTo>
                  <a:pt x="21" y="43"/>
                  <a:pt x="21" y="43"/>
                  <a:pt x="21" y="43"/>
                </a:cubicBezTo>
                <a:close/>
                <a:moveTo>
                  <a:pt x="22" y="43"/>
                </a:moveTo>
                <a:cubicBezTo>
                  <a:pt x="22" y="43"/>
                  <a:pt x="22" y="43"/>
                  <a:pt x="22" y="43"/>
                </a:cubicBezTo>
                <a:cubicBezTo>
                  <a:pt x="22" y="43"/>
                  <a:pt x="22" y="43"/>
                  <a:pt x="22" y="43"/>
                </a:cubicBezTo>
                <a:cubicBezTo>
                  <a:pt x="22" y="43"/>
                  <a:pt x="22" y="43"/>
                  <a:pt x="22" y="43"/>
                </a:cubicBezTo>
                <a:cubicBezTo>
                  <a:pt x="22" y="43"/>
                  <a:pt x="22" y="43"/>
                  <a:pt x="22" y="43"/>
                </a:cubicBezTo>
                <a:cubicBezTo>
                  <a:pt x="22" y="43"/>
                  <a:pt x="22" y="43"/>
                  <a:pt x="22" y="43"/>
                </a:cubicBezTo>
                <a:cubicBezTo>
                  <a:pt x="22" y="43"/>
                  <a:pt x="22" y="43"/>
                  <a:pt x="22" y="43"/>
                </a:cubicBezTo>
                <a:cubicBezTo>
                  <a:pt x="22" y="43"/>
                  <a:pt x="22" y="43"/>
                  <a:pt x="22" y="43"/>
                </a:cubicBezTo>
                <a:close/>
                <a:moveTo>
                  <a:pt x="22" y="41"/>
                </a:move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1"/>
                  <a:pt x="22" y="41"/>
                </a:cubicBezTo>
                <a:close/>
                <a:moveTo>
                  <a:pt x="22" y="41"/>
                </a:move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1"/>
                  <a:pt x="22" y="41"/>
                </a:cubicBezTo>
                <a:close/>
                <a:moveTo>
                  <a:pt x="22" y="35"/>
                </a:moveTo>
                <a:cubicBezTo>
                  <a:pt x="22" y="35"/>
                  <a:pt x="22" y="35"/>
                  <a:pt x="21" y="35"/>
                </a:cubicBezTo>
                <a:cubicBezTo>
                  <a:pt x="21" y="35"/>
                  <a:pt x="21" y="35"/>
                  <a:pt x="21" y="35"/>
                </a:cubicBezTo>
                <a:cubicBezTo>
                  <a:pt x="21" y="35"/>
                  <a:pt x="21" y="35"/>
                  <a:pt x="21" y="35"/>
                </a:cubicBezTo>
                <a:cubicBezTo>
                  <a:pt x="21" y="35"/>
                  <a:pt x="22" y="35"/>
                  <a:pt x="22" y="35"/>
                </a:cubicBezTo>
                <a:cubicBezTo>
                  <a:pt x="22" y="35"/>
                  <a:pt x="22" y="35"/>
                  <a:pt x="22" y="35"/>
                </a:cubicBezTo>
                <a:cubicBezTo>
                  <a:pt x="22" y="35"/>
                  <a:pt x="22" y="35"/>
                  <a:pt x="22" y="35"/>
                </a:cubicBezTo>
                <a:cubicBezTo>
                  <a:pt x="22" y="35"/>
                  <a:pt x="22" y="35"/>
                  <a:pt x="22" y="35"/>
                </a:cubicBezTo>
                <a:cubicBezTo>
                  <a:pt x="22" y="35"/>
                  <a:pt x="22" y="35"/>
                  <a:pt x="22" y="35"/>
                </a:cubicBezTo>
                <a:cubicBezTo>
                  <a:pt x="22" y="35"/>
                  <a:pt x="22" y="35"/>
                  <a:pt x="22" y="35"/>
                </a:cubicBezTo>
                <a:close/>
                <a:moveTo>
                  <a:pt x="20" y="41"/>
                </a:moveTo>
                <a:cubicBezTo>
                  <a:pt x="20" y="41"/>
                  <a:pt x="20" y="41"/>
                  <a:pt x="20" y="41"/>
                </a:cubicBezTo>
                <a:cubicBezTo>
                  <a:pt x="20" y="41"/>
                  <a:pt x="20" y="41"/>
                  <a:pt x="20" y="41"/>
                </a:cubicBezTo>
                <a:cubicBezTo>
                  <a:pt x="20" y="41"/>
                  <a:pt x="20" y="41"/>
                  <a:pt x="20" y="41"/>
                </a:cubicBezTo>
                <a:cubicBezTo>
                  <a:pt x="20" y="41"/>
                  <a:pt x="20" y="41"/>
                  <a:pt x="20" y="41"/>
                </a:cubicBezTo>
                <a:cubicBezTo>
                  <a:pt x="20" y="41"/>
                  <a:pt x="20" y="41"/>
                  <a:pt x="20" y="41"/>
                </a:cubicBezTo>
                <a:cubicBezTo>
                  <a:pt x="20" y="41"/>
                  <a:pt x="20" y="41"/>
                  <a:pt x="20" y="41"/>
                </a:cubicBezTo>
                <a:cubicBezTo>
                  <a:pt x="20" y="41"/>
                  <a:pt x="20" y="41"/>
                  <a:pt x="20" y="41"/>
                </a:cubicBezTo>
                <a:cubicBezTo>
                  <a:pt x="20" y="41"/>
                  <a:pt x="20" y="41"/>
                  <a:pt x="20" y="41"/>
                </a:cubicBezTo>
                <a:cubicBezTo>
                  <a:pt x="20" y="41"/>
                  <a:pt x="20" y="41"/>
                  <a:pt x="20" y="41"/>
                </a:cubicBezTo>
                <a:close/>
                <a:moveTo>
                  <a:pt x="21" y="41"/>
                </a:moveTo>
                <a:cubicBezTo>
                  <a:pt x="21" y="41"/>
                  <a:pt x="21" y="41"/>
                  <a:pt x="21" y="41"/>
                </a:cubicBezTo>
                <a:cubicBezTo>
                  <a:pt x="21" y="41"/>
                  <a:pt x="21" y="41"/>
                  <a:pt x="21" y="41"/>
                </a:cubicBezTo>
                <a:cubicBezTo>
                  <a:pt x="21" y="41"/>
                  <a:pt x="21" y="41"/>
                  <a:pt x="21" y="41"/>
                </a:cubicBezTo>
                <a:cubicBezTo>
                  <a:pt x="21" y="41"/>
                  <a:pt x="21" y="41"/>
                  <a:pt x="21" y="41"/>
                </a:cubicBezTo>
                <a:cubicBezTo>
                  <a:pt x="21" y="41"/>
                  <a:pt x="21" y="41"/>
                  <a:pt x="21" y="41"/>
                </a:cubicBezTo>
                <a:cubicBezTo>
                  <a:pt x="21" y="41"/>
                  <a:pt x="21" y="41"/>
                  <a:pt x="21" y="41"/>
                </a:cubicBezTo>
                <a:cubicBezTo>
                  <a:pt x="21" y="41"/>
                  <a:pt x="21" y="41"/>
                  <a:pt x="21" y="41"/>
                </a:cubicBezTo>
                <a:cubicBezTo>
                  <a:pt x="21" y="41"/>
                  <a:pt x="21" y="41"/>
                  <a:pt x="21" y="41"/>
                </a:cubicBezTo>
                <a:cubicBezTo>
                  <a:pt x="21" y="41"/>
                  <a:pt x="21" y="41"/>
                  <a:pt x="21" y="41"/>
                </a:cubicBezTo>
                <a:cubicBezTo>
                  <a:pt x="21" y="41"/>
                  <a:pt x="21" y="41"/>
                  <a:pt x="21" y="41"/>
                </a:cubicBezTo>
                <a:cubicBezTo>
                  <a:pt x="21" y="41"/>
                  <a:pt x="21" y="41"/>
                  <a:pt x="21" y="41"/>
                </a:cubicBezTo>
                <a:cubicBezTo>
                  <a:pt x="21" y="41"/>
                  <a:pt x="21" y="41"/>
                  <a:pt x="21" y="41"/>
                </a:cubicBezTo>
                <a:cubicBezTo>
                  <a:pt x="21" y="41"/>
                  <a:pt x="21" y="41"/>
                  <a:pt x="21" y="41"/>
                </a:cubicBezTo>
                <a:cubicBezTo>
                  <a:pt x="21" y="41"/>
                  <a:pt x="21" y="41"/>
                  <a:pt x="21" y="41"/>
                </a:cubicBezTo>
                <a:cubicBezTo>
                  <a:pt x="21" y="41"/>
                  <a:pt x="21" y="41"/>
                  <a:pt x="21" y="41"/>
                </a:cubicBezTo>
                <a:cubicBezTo>
                  <a:pt x="21" y="41"/>
                  <a:pt x="21" y="41"/>
                  <a:pt x="21" y="41"/>
                </a:cubicBezTo>
                <a:cubicBezTo>
                  <a:pt x="21" y="41"/>
                  <a:pt x="21" y="41"/>
                  <a:pt x="21" y="41"/>
                </a:cubicBezTo>
                <a:cubicBezTo>
                  <a:pt x="21" y="41"/>
                  <a:pt x="21" y="41"/>
                  <a:pt x="21" y="41"/>
                </a:cubicBezTo>
                <a:cubicBezTo>
                  <a:pt x="21" y="41"/>
                  <a:pt x="21" y="41"/>
                  <a:pt x="21" y="41"/>
                </a:cubicBezTo>
                <a:cubicBezTo>
                  <a:pt x="21" y="41"/>
                  <a:pt x="21" y="41"/>
                  <a:pt x="21" y="41"/>
                </a:cubicBezTo>
                <a:cubicBezTo>
                  <a:pt x="21" y="41"/>
                  <a:pt x="21" y="41"/>
                  <a:pt x="21" y="41"/>
                </a:cubicBezTo>
                <a:cubicBezTo>
                  <a:pt x="21" y="41"/>
                  <a:pt x="21" y="41"/>
                  <a:pt x="21" y="41"/>
                </a:cubicBezTo>
                <a:cubicBezTo>
                  <a:pt x="21" y="41"/>
                  <a:pt x="21" y="41"/>
                  <a:pt x="21" y="41"/>
                </a:cubicBezTo>
                <a:cubicBezTo>
                  <a:pt x="21" y="41"/>
                  <a:pt x="21" y="41"/>
                  <a:pt x="21" y="41"/>
                </a:cubicBezTo>
                <a:cubicBezTo>
                  <a:pt x="21" y="41"/>
                  <a:pt x="21" y="41"/>
                  <a:pt x="21" y="41"/>
                </a:cubicBezTo>
                <a:cubicBezTo>
                  <a:pt x="21" y="41"/>
                  <a:pt x="21" y="41"/>
                  <a:pt x="21" y="41"/>
                </a:cubicBezTo>
                <a:cubicBezTo>
                  <a:pt x="21" y="41"/>
                  <a:pt x="21" y="41"/>
                  <a:pt x="21" y="41"/>
                </a:cubicBezTo>
                <a:cubicBezTo>
                  <a:pt x="21" y="41"/>
                  <a:pt x="21" y="41"/>
                  <a:pt x="21" y="41"/>
                </a:cubicBezTo>
                <a:cubicBezTo>
                  <a:pt x="21" y="41"/>
                  <a:pt x="21" y="41"/>
                  <a:pt x="21" y="41"/>
                </a:cubicBezTo>
                <a:cubicBezTo>
                  <a:pt x="21" y="41"/>
                  <a:pt x="21" y="41"/>
                  <a:pt x="21" y="41"/>
                </a:cubicBezTo>
                <a:cubicBezTo>
                  <a:pt x="21" y="41"/>
                  <a:pt x="21" y="41"/>
                  <a:pt x="21" y="41"/>
                </a:cubicBezTo>
                <a:cubicBezTo>
                  <a:pt x="21" y="41"/>
                  <a:pt x="21" y="41"/>
                  <a:pt x="21" y="41"/>
                </a:cubicBezTo>
                <a:cubicBezTo>
                  <a:pt x="21" y="41"/>
                  <a:pt x="21" y="41"/>
                  <a:pt x="21" y="41"/>
                </a:cubicBezTo>
                <a:cubicBezTo>
                  <a:pt x="21" y="41"/>
                  <a:pt x="20" y="41"/>
                  <a:pt x="20" y="41"/>
                </a:cubicBezTo>
                <a:cubicBezTo>
                  <a:pt x="20" y="41"/>
                  <a:pt x="20" y="41"/>
                  <a:pt x="20" y="41"/>
                </a:cubicBezTo>
                <a:cubicBezTo>
                  <a:pt x="20" y="41"/>
                  <a:pt x="20" y="41"/>
                  <a:pt x="20" y="41"/>
                </a:cubicBezTo>
                <a:cubicBezTo>
                  <a:pt x="20" y="41"/>
                  <a:pt x="20" y="41"/>
                  <a:pt x="20" y="41"/>
                </a:cubicBezTo>
                <a:cubicBezTo>
                  <a:pt x="20" y="41"/>
                  <a:pt x="20" y="41"/>
                  <a:pt x="20" y="41"/>
                </a:cubicBezTo>
                <a:cubicBezTo>
                  <a:pt x="20" y="41"/>
                  <a:pt x="20" y="41"/>
                  <a:pt x="20" y="41"/>
                </a:cubicBezTo>
                <a:cubicBezTo>
                  <a:pt x="20" y="41"/>
                  <a:pt x="20" y="41"/>
                  <a:pt x="20" y="41"/>
                </a:cubicBezTo>
                <a:cubicBezTo>
                  <a:pt x="20" y="41"/>
                  <a:pt x="20" y="41"/>
                  <a:pt x="20" y="41"/>
                </a:cubicBezTo>
                <a:cubicBezTo>
                  <a:pt x="20" y="41"/>
                  <a:pt x="20" y="41"/>
                  <a:pt x="20" y="41"/>
                </a:cubicBezTo>
                <a:cubicBezTo>
                  <a:pt x="20" y="41"/>
                  <a:pt x="20" y="41"/>
                  <a:pt x="20" y="41"/>
                </a:cubicBezTo>
                <a:cubicBezTo>
                  <a:pt x="20" y="41"/>
                  <a:pt x="20" y="41"/>
                  <a:pt x="20" y="41"/>
                </a:cubicBezTo>
                <a:cubicBezTo>
                  <a:pt x="20" y="41"/>
                  <a:pt x="20" y="41"/>
                  <a:pt x="20" y="41"/>
                </a:cubicBezTo>
                <a:cubicBezTo>
                  <a:pt x="20" y="41"/>
                  <a:pt x="20" y="41"/>
                  <a:pt x="20" y="41"/>
                </a:cubicBezTo>
                <a:cubicBezTo>
                  <a:pt x="20" y="41"/>
                  <a:pt x="20" y="41"/>
                  <a:pt x="20" y="41"/>
                </a:cubicBezTo>
                <a:cubicBezTo>
                  <a:pt x="20" y="41"/>
                  <a:pt x="20" y="41"/>
                  <a:pt x="20" y="41"/>
                </a:cubicBezTo>
                <a:cubicBezTo>
                  <a:pt x="20" y="41"/>
                  <a:pt x="20" y="41"/>
                  <a:pt x="20" y="41"/>
                </a:cubicBezTo>
                <a:cubicBezTo>
                  <a:pt x="20" y="41"/>
                  <a:pt x="20" y="41"/>
                  <a:pt x="20" y="41"/>
                </a:cubicBezTo>
                <a:cubicBezTo>
                  <a:pt x="20" y="41"/>
                  <a:pt x="20" y="41"/>
                  <a:pt x="20" y="41"/>
                </a:cubicBezTo>
                <a:cubicBezTo>
                  <a:pt x="20" y="41"/>
                  <a:pt x="20" y="41"/>
                  <a:pt x="20" y="41"/>
                </a:cubicBezTo>
                <a:cubicBezTo>
                  <a:pt x="20" y="41"/>
                  <a:pt x="20" y="41"/>
                  <a:pt x="20" y="41"/>
                </a:cubicBezTo>
                <a:cubicBezTo>
                  <a:pt x="20" y="41"/>
                  <a:pt x="20" y="41"/>
                  <a:pt x="20" y="41"/>
                </a:cubicBezTo>
                <a:cubicBezTo>
                  <a:pt x="20" y="41"/>
                  <a:pt x="20" y="41"/>
                  <a:pt x="20" y="41"/>
                </a:cubicBezTo>
                <a:cubicBezTo>
                  <a:pt x="20" y="41"/>
                  <a:pt x="20" y="41"/>
                  <a:pt x="20" y="41"/>
                </a:cubicBezTo>
                <a:cubicBezTo>
                  <a:pt x="20" y="41"/>
                  <a:pt x="20" y="41"/>
                  <a:pt x="20" y="41"/>
                </a:cubicBezTo>
                <a:cubicBezTo>
                  <a:pt x="20" y="41"/>
                  <a:pt x="20" y="41"/>
                  <a:pt x="20" y="41"/>
                </a:cubicBezTo>
                <a:cubicBezTo>
                  <a:pt x="20" y="41"/>
                  <a:pt x="20" y="41"/>
                  <a:pt x="20" y="41"/>
                </a:cubicBezTo>
                <a:cubicBezTo>
                  <a:pt x="20" y="41"/>
                  <a:pt x="20" y="41"/>
                  <a:pt x="20" y="41"/>
                </a:cubicBezTo>
                <a:cubicBezTo>
                  <a:pt x="20" y="41"/>
                  <a:pt x="20" y="41"/>
                  <a:pt x="20" y="41"/>
                </a:cubicBezTo>
                <a:cubicBezTo>
                  <a:pt x="20" y="41"/>
                  <a:pt x="20" y="41"/>
                  <a:pt x="20" y="41"/>
                </a:cubicBezTo>
                <a:cubicBezTo>
                  <a:pt x="20" y="41"/>
                  <a:pt x="20" y="41"/>
                  <a:pt x="20" y="41"/>
                </a:cubicBezTo>
                <a:cubicBezTo>
                  <a:pt x="20" y="41"/>
                  <a:pt x="20" y="41"/>
                  <a:pt x="20" y="41"/>
                </a:cubicBezTo>
                <a:cubicBezTo>
                  <a:pt x="20" y="41"/>
                  <a:pt x="20" y="41"/>
                  <a:pt x="20" y="41"/>
                </a:cubicBezTo>
                <a:cubicBezTo>
                  <a:pt x="20" y="41"/>
                  <a:pt x="20" y="41"/>
                  <a:pt x="20" y="41"/>
                </a:cubicBezTo>
                <a:cubicBezTo>
                  <a:pt x="20" y="41"/>
                  <a:pt x="20" y="41"/>
                  <a:pt x="20" y="41"/>
                </a:cubicBezTo>
                <a:cubicBezTo>
                  <a:pt x="20" y="41"/>
                  <a:pt x="20" y="41"/>
                  <a:pt x="20" y="41"/>
                </a:cubicBezTo>
                <a:cubicBezTo>
                  <a:pt x="20" y="41"/>
                  <a:pt x="20" y="41"/>
                  <a:pt x="20" y="41"/>
                </a:cubicBezTo>
                <a:cubicBezTo>
                  <a:pt x="20" y="41"/>
                  <a:pt x="20" y="41"/>
                  <a:pt x="20" y="41"/>
                </a:cubicBezTo>
                <a:cubicBezTo>
                  <a:pt x="20" y="41"/>
                  <a:pt x="20" y="41"/>
                  <a:pt x="20" y="41"/>
                </a:cubicBezTo>
                <a:cubicBezTo>
                  <a:pt x="20" y="41"/>
                  <a:pt x="20" y="41"/>
                  <a:pt x="20" y="41"/>
                </a:cubicBezTo>
                <a:cubicBezTo>
                  <a:pt x="20" y="41"/>
                  <a:pt x="20" y="41"/>
                  <a:pt x="20" y="41"/>
                </a:cubicBezTo>
                <a:cubicBezTo>
                  <a:pt x="20" y="41"/>
                  <a:pt x="20" y="41"/>
                  <a:pt x="20" y="41"/>
                </a:cubicBezTo>
                <a:cubicBezTo>
                  <a:pt x="20" y="41"/>
                  <a:pt x="20" y="41"/>
                  <a:pt x="20" y="41"/>
                </a:cubicBezTo>
                <a:cubicBezTo>
                  <a:pt x="20" y="41"/>
                  <a:pt x="20" y="41"/>
                  <a:pt x="20" y="41"/>
                </a:cubicBezTo>
                <a:cubicBezTo>
                  <a:pt x="20" y="41"/>
                  <a:pt x="20" y="41"/>
                  <a:pt x="20" y="41"/>
                </a:cubicBezTo>
                <a:cubicBezTo>
                  <a:pt x="20" y="41"/>
                  <a:pt x="20" y="41"/>
                  <a:pt x="20" y="41"/>
                </a:cubicBezTo>
                <a:cubicBezTo>
                  <a:pt x="20" y="41"/>
                  <a:pt x="20" y="41"/>
                  <a:pt x="20" y="41"/>
                </a:cubicBezTo>
                <a:cubicBezTo>
                  <a:pt x="20" y="41"/>
                  <a:pt x="20" y="41"/>
                  <a:pt x="20" y="41"/>
                </a:cubicBezTo>
                <a:cubicBezTo>
                  <a:pt x="20" y="41"/>
                  <a:pt x="20" y="41"/>
                  <a:pt x="20" y="41"/>
                </a:cubicBezTo>
                <a:cubicBezTo>
                  <a:pt x="20" y="41"/>
                  <a:pt x="20" y="41"/>
                  <a:pt x="20" y="41"/>
                </a:cubicBezTo>
                <a:cubicBezTo>
                  <a:pt x="20" y="41"/>
                  <a:pt x="20" y="41"/>
                  <a:pt x="20" y="41"/>
                </a:cubicBezTo>
                <a:cubicBezTo>
                  <a:pt x="20" y="41"/>
                  <a:pt x="20" y="41"/>
                  <a:pt x="20" y="41"/>
                </a:cubicBezTo>
                <a:cubicBezTo>
                  <a:pt x="20" y="41"/>
                  <a:pt x="20" y="41"/>
                  <a:pt x="20" y="41"/>
                </a:cubicBezTo>
                <a:cubicBezTo>
                  <a:pt x="20" y="41"/>
                  <a:pt x="20" y="41"/>
                  <a:pt x="20" y="41"/>
                </a:cubicBezTo>
                <a:cubicBezTo>
                  <a:pt x="20" y="41"/>
                  <a:pt x="20" y="41"/>
                  <a:pt x="20" y="41"/>
                </a:cubicBezTo>
                <a:cubicBezTo>
                  <a:pt x="20" y="41"/>
                  <a:pt x="20" y="41"/>
                  <a:pt x="20" y="41"/>
                </a:cubicBezTo>
                <a:cubicBezTo>
                  <a:pt x="20" y="41"/>
                  <a:pt x="20" y="41"/>
                  <a:pt x="20" y="41"/>
                </a:cubicBezTo>
                <a:cubicBezTo>
                  <a:pt x="20" y="41"/>
                  <a:pt x="20" y="41"/>
                  <a:pt x="20" y="41"/>
                </a:cubicBezTo>
                <a:cubicBezTo>
                  <a:pt x="20" y="41"/>
                  <a:pt x="20" y="41"/>
                  <a:pt x="20" y="41"/>
                </a:cubicBezTo>
                <a:cubicBezTo>
                  <a:pt x="20" y="41"/>
                  <a:pt x="20" y="41"/>
                  <a:pt x="20" y="41"/>
                </a:cubicBezTo>
                <a:cubicBezTo>
                  <a:pt x="20" y="41"/>
                  <a:pt x="20" y="41"/>
                  <a:pt x="20" y="41"/>
                </a:cubicBezTo>
                <a:cubicBezTo>
                  <a:pt x="20" y="41"/>
                  <a:pt x="20" y="41"/>
                  <a:pt x="20" y="41"/>
                </a:cubicBezTo>
                <a:cubicBezTo>
                  <a:pt x="20" y="41"/>
                  <a:pt x="20" y="41"/>
                  <a:pt x="20" y="41"/>
                </a:cubicBezTo>
                <a:cubicBezTo>
                  <a:pt x="20" y="41"/>
                  <a:pt x="20" y="41"/>
                  <a:pt x="20" y="41"/>
                </a:cubicBezTo>
                <a:cubicBezTo>
                  <a:pt x="20" y="41"/>
                  <a:pt x="20" y="41"/>
                  <a:pt x="20" y="41"/>
                </a:cubicBezTo>
                <a:cubicBezTo>
                  <a:pt x="20" y="41"/>
                  <a:pt x="20" y="41"/>
                  <a:pt x="20" y="41"/>
                </a:cubicBezTo>
                <a:cubicBezTo>
                  <a:pt x="20" y="41"/>
                  <a:pt x="20" y="41"/>
                  <a:pt x="20" y="41"/>
                </a:cubicBezTo>
                <a:cubicBezTo>
                  <a:pt x="20" y="41"/>
                  <a:pt x="20" y="41"/>
                  <a:pt x="20" y="41"/>
                </a:cubicBezTo>
                <a:cubicBezTo>
                  <a:pt x="20" y="41"/>
                  <a:pt x="21" y="41"/>
                  <a:pt x="21" y="41"/>
                </a:cubicBezTo>
                <a:cubicBezTo>
                  <a:pt x="21" y="41"/>
                  <a:pt x="21" y="41"/>
                  <a:pt x="21" y="41"/>
                </a:cubicBezTo>
                <a:cubicBezTo>
                  <a:pt x="21" y="41"/>
                  <a:pt x="21" y="41"/>
                  <a:pt x="21" y="41"/>
                </a:cubicBezTo>
                <a:cubicBezTo>
                  <a:pt x="21" y="41"/>
                  <a:pt x="21" y="41"/>
                  <a:pt x="21" y="41"/>
                </a:cubicBezTo>
                <a:cubicBezTo>
                  <a:pt x="21" y="41"/>
                  <a:pt x="21" y="41"/>
                  <a:pt x="21" y="41"/>
                </a:cubicBezTo>
                <a:cubicBezTo>
                  <a:pt x="21" y="41"/>
                  <a:pt x="21" y="41"/>
                  <a:pt x="21" y="41"/>
                </a:cubicBezTo>
                <a:cubicBezTo>
                  <a:pt x="21" y="41"/>
                  <a:pt x="21" y="41"/>
                  <a:pt x="21" y="41"/>
                </a:cubicBezTo>
                <a:cubicBezTo>
                  <a:pt x="21" y="41"/>
                  <a:pt x="21" y="41"/>
                  <a:pt x="21" y="41"/>
                </a:cubicBezTo>
                <a:cubicBezTo>
                  <a:pt x="21" y="41"/>
                  <a:pt x="21" y="41"/>
                  <a:pt x="21" y="42"/>
                </a:cubicBezTo>
                <a:cubicBezTo>
                  <a:pt x="21" y="42"/>
                  <a:pt x="21" y="42"/>
                  <a:pt x="21" y="42"/>
                </a:cubicBezTo>
                <a:cubicBezTo>
                  <a:pt x="21" y="42"/>
                  <a:pt x="21" y="41"/>
                  <a:pt x="21" y="41"/>
                </a:cubicBezTo>
                <a:cubicBezTo>
                  <a:pt x="21" y="41"/>
                  <a:pt x="21" y="41"/>
                  <a:pt x="21" y="41"/>
                </a:cubicBezTo>
                <a:cubicBezTo>
                  <a:pt x="21" y="41"/>
                  <a:pt x="21" y="41"/>
                  <a:pt x="21" y="41"/>
                </a:cubicBezTo>
                <a:cubicBezTo>
                  <a:pt x="21" y="41"/>
                  <a:pt x="21" y="41"/>
                  <a:pt x="21" y="41"/>
                </a:cubicBezTo>
                <a:cubicBezTo>
                  <a:pt x="21" y="41"/>
                  <a:pt x="21" y="41"/>
                  <a:pt x="21" y="41"/>
                </a:cubicBezTo>
                <a:cubicBezTo>
                  <a:pt x="21" y="41"/>
                  <a:pt x="21" y="41"/>
                  <a:pt x="21" y="41"/>
                </a:cubicBezTo>
                <a:cubicBezTo>
                  <a:pt x="21" y="41"/>
                  <a:pt x="21" y="41"/>
                  <a:pt x="21" y="41"/>
                </a:cubicBezTo>
                <a:cubicBezTo>
                  <a:pt x="21" y="41"/>
                  <a:pt x="21" y="41"/>
                  <a:pt x="21" y="41"/>
                </a:cubicBezTo>
                <a:cubicBezTo>
                  <a:pt x="21" y="41"/>
                  <a:pt x="21" y="41"/>
                  <a:pt x="21" y="41"/>
                </a:cubicBezTo>
                <a:cubicBezTo>
                  <a:pt x="21" y="41"/>
                  <a:pt x="21" y="41"/>
                  <a:pt x="21" y="41"/>
                </a:cubicBezTo>
                <a:cubicBezTo>
                  <a:pt x="21" y="41"/>
                  <a:pt x="21" y="41"/>
                  <a:pt x="21" y="41"/>
                </a:cubicBezTo>
                <a:cubicBezTo>
                  <a:pt x="21" y="41"/>
                  <a:pt x="21" y="41"/>
                  <a:pt x="21" y="41"/>
                </a:cubicBezTo>
                <a:cubicBezTo>
                  <a:pt x="21" y="41"/>
                  <a:pt x="21" y="41"/>
                  <a:pt x="21" y="41"/>
                </a:cubicBezTo>
                <a:cubicBezTo>
                  <a:pt x="21" y="41"/>
                  <a:pt x="21" y="41"/>
                  <a:pt x="21" y="41"/>
                </a:cubicBezTo>
                <a:cubicBezTo>
                  <a:pt x="21" y="41"/>
                  <a:pt x="21" y="41"/>
                  <a:pt x="21" y="41"/>
                </a:cubicBezTo>
                <a:cubicBezTo>
                  <a:pt x="21" y="41"/>
                  <a:pt x="21" y="41"/>
                  <a:pt x="21" y="41"/>
                </a:cubicBezTo>
                <a:cubicBezTo>
                  <a:pt x="21" y="41"/>
                  <a:pt x="21" y="41"/>
                  <a:pt x="21" y="41"/>
                </a:cubicBezTo>
                <a:cubicBezTo>
                  <a:pt x="21" y="41"/>
                  <a:pt x="21" y="41"/>
                  <a:pt x="21" y="41"/>
                </a:cubicBezTo>
                <a:cubicBezTo>
                  <a:pt x="21" y="41"/>
                  <a:pt x="21" y="41"/>
                  <a:pt x="21" y="41"/>
                </a:cubicBezTo>
                <a:cubicBezTo>
                  <a:pt x="21" y="41"/>
                  <a:pt x="21" y="41"/>
                  <a:pt x="21" y="41"/>
                </a:cubicBezTo>
                <a:cubicBezTo>
                  <a:pt x="21" y="41"/>
                  <a:pt x="21" y="41"/>
                  <a:pt x="21" y="41"/>
                </a:cubicBezTo>
                <a:cubicBezTo>
                  <a:pt x="21" y="41"/>
                  <a:pt x="21" y="41"/>
                  <a:pt x="21" y="41"/>
                </a:cubicBezTo>
                <a:cubicBezTo>
                  <a:pt x="21" y="41"/>
                  <a:pt x="21" y="41"/>
                  <a:pt x="21" y="41"/>
                </a:cubicBezTo>
                <a:cubicBezTo>
                  <a:pt x="21" y="41"/>
                  <a:pt x="21" y="41"/>
                  <a:pt x="21" y="41"/>
                </a:cubicBezTo>
                <a:cubicBezTo>
                  <a:pt x="21" y="41"/>
                  <a:pt x="21" y="41"/>
                  <a:pt x="21" y="41"/>
                </a:cubicBezTo>
                <a:cubicBezTo>
                  <a:pt x="21" y="41"/>
                  <a:pt x="21" y="41"/>
                  <a:pt x="21" y="41"/>
                </a:cubicBezTo>
                <a:cubicBezTo>
                  <a:pt x="21" y="41"/>
                  <a:pt x="21" y="41"/>
                  <a:pt x="21" y="41"/>
                </a:cubicBezTo>
                <a:cubicBezTo>
                  <a:pt x="21" y="41"/>
                  <a:pt x="21" y="41"/>
                  <a:pt x="21" y="41"/>
                </a:cubicBezTo>
                <a:cubicBezTo>
                  <a:pt x="21" y="41"/>
                  <a:pt x="21" y="41"/>
                  <a:pt x="21" y="41"/>
                </a:cubicBezTo>
                <a:cubicBezTo>
                  <a:pt x="21" y="41"/>
                  <a:pt x="21" y="41"/>
                  <a:pt x="21" y="41"/>
                </a:cubicBezTo>
                <a:cubicBezTo>
                  <a:pt x="21" y="41"/>
                  <a:pt x="21" y="41"/>
                  <a:pt x="21" y="41"/>
                </a:cubicBezTo>
                <a:cubicBezTo>
                  <a:pt x="21" y="41"/>
                  <a:pt x="21" y="41"/>
                  <a:pt x="21" y="41"/>
                </a:cubicBezTo>
                <a:cubicBezTo>
                  <a:pt x="21" y="41"/>
                  <a:pt x="21" y="41"/>
                  <a:pt x="21" y="41"/>
                </a:cubicBezTo>
                <a:cubicBezTo>
                  <a:pt x="21" y="41"/>
                  <a:pt x="21" y="41"/>
                  <a:pt x="21" y="41"/>
                </a:cubicBezTo>
                <a:cubicBezTo>
                  <a:pt x="21" y="41"/>
                  <a:pt x="21" y="41"/>
                  <a:pt x="21" y="41"/>
                </a:cubicBezTo>
                <a:close/>
                <a:moveTo>
                  <a:pt x="21" y="43"/>
                </a:moveTo>
                <a:cubicBezTo>
                  <a:pt x="21" y="43"/>
                  <a:pt x="21" y="43"/>
                  <a:pt x="21" y="43"/>
                </a:cubicBezTo>
                <a:cubicBezTo>
                  <a:pt x="21" y="43"/>
                  <a:pt x="21" y="43"/>
                  <a:pt x="21" y="43"/>
                </a:cubicBezTo>
                <a:cubicBezTo>
                  <a:pt x="21" y="43"/>
                  <a:pt x="21" y="43"/>
                  <a:pt x="21" y="43"/>
                </a:cubicBezTo>
                <a:cubicBezTo>
                  <a:pt x="21" y="43"/>
                  <a:pt x="21" y="43"/>
                  <a:pt x="21" y="43"/>
                </a:cubicBezTo>
                <a:cubicBezTo>
                  <a:pt x="21" y="43"/>
                  <a:pt x="21" y="43"/>
                  <a:pt x="21" y="43"/>
                </a:cubicBezTo>
                <a:cubicBezTo>
                  <a:pt x="21" y="43"/>
                  <a:pt x="21" y="43"/>
                  <a:pt x="21" y="43"/>
                </a:cubicBezTo>
                <a:cubicBezTo>
                  <a:pt x="21" y="43"/>
                  <a:pt x="21" y="43"/>
                  <a:pt x="21" y="43"/>
                </a:cubicBezTo>
                <a:cubicBezTo>
                  <a:pt x="21" y="43"/>
                  <a:pt x="21" y="43"/>
                  <a:pt x="21" y="43"/>
                </a:cubicBezTo>
                <a:cubicBezTo>
                  <a:pt x="21" y="43"/>
                  <a:pt x="21" y="43"/>
                  <a:pt x="21" y="43"/>
                </a:cubicBezTo>
                <a:cubicBezTo>
                  <a:pt x="21" y="43"/>
                  <a:pt x="21" y="43"/>
                  <a:pt x="21" y="43"/>
                </a:cubicBezTo>
                <a:cubicBezTo>
                  <a:pt x="21" y="43"/>
                  <a:pt x="21" y="43"/>
                  <a:pt x="21" y="43"/>
                </a:cubicBezTo>
                <a:cubicBezTo>
                  <a:pt x="21" y="43"/>
                  <a:pt x="21" y="43"/>
                  <a:pt x="21" y="43"/>
                </a:cubicBezTo>
                <a:cubicBezTo>
                  <a:pt x="21" y="43"/>
                  <a:pt x="21" y="43"/>
                  <a:pt x="21" y="43"/>
                </a:cubicBezTo>
                <a:cubicBezTo>
                  <a:pt x="21" y="43"/>
                  <a:pt x="21" y="43"/>
                  <a:pt x="21" y="43"/>
                </a:cubicBezTo>
                <a:close/>
                <a:moveTo>
                  <a:pt x="22" y="38"/>
                </a:moveTo>
                <a:cubicBezTo>
                  <a:pt x="22" y="38"/>
                  <a:pt x="22" y="38"/>
                  <a:pt x="22" y="38"/>
                </a:cubicBezTo>
                <a:cubicBezTo>
                  <a:pt x="22" y="38"/>
                  <a:pt x="22" y="38"/>
                  <a:pt x="22" y="38"/>
                </a:cubicBezTo>
                <a:cubicBezTo>
                  <a:pt x="22" y="38"/>
                  <a:pt x="22" y="38"/>
                  <a:pt x="22" y="38"/>
                </a:cubicBezTo>
                <a:cubicBezTo>
                  <a:pt x="22" y="38"/>
                  <a:pt x="22" y="38"/>
                  <a:pt x="22" y="38"/>
                </a:cubicBezTo>
                <a:cubicBezTo>
                  <a:pt x="22" y="38"/>
                  <a:pt x="22" y="38"/>
                  <a:pt x="22" y="38"/>
                </a:cubicBezTo>
                <a:cubicBezTo>
                  <a:pt x="22" y="38"/>
                  <a:pt x="22" y="38"/>
                  <a:pt x="22" y="38"/>
                </a:cubicBezTo>
                <a:cubicBezTo>
                  <a:pt x="22" y="38"/>
                  <a:pt x="22" y="38"/>
                  <a:pt x="22" y="38"/>
                </a:cubicBezTo>
                <a:cubicBezTo>
                  <a:pt x="22" y="38"/>
                  <a:pt x="22" y="38"/>
                  <a:pt x="22" y="38"/>
                </a:cubicBezTo>
                <a:cubicBezTo>
                  <a:pt x="22" y="38"/>
                  <a:pt x="22" y="38"/>
                  <a:pt x="22" y="38"/>
                </a:cubicBezTo>
                <a:close/>
                <a:moveTo>
                  <a:pt x="22" y="41"/>
                </a:move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1"/>
                  <a:pt x="22" y="41"/>
                </a:cubicBezTo>
                <a:close/>
                <a:moveTo>
                  <a:pt x="22" y="41"/>
                </a:move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1"/>
                  <a:pt x="22" y="41"/>
                </a:cubicBezTo>
                <a:close/>
                <a:moveTo>
                  <a:pt x="22" y="41"/>
                </a:move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1"/>
                  <a:pt x="22" y="41"/>
                </a:cubicBezTo>
                <a:close/>
                <a:moveTo>
                  <a:pt x="20" y="40"/>
                </a:moveTo>
                <a:cubicBezTo>
                  <a:pt x="20" y="40"/>
                  <a:pt x="20" y="40"/>
                  <a:pt x="20" y="40"/>
                </a:cubicBezTo>
                <a:cubicBezTo>
                  <a:pt x="20" y="40"/>
                  <a:pt x="20" y="40"/>
                  <a:pt x="20" y="40"/>
                </a:cubicBezTo>
                <a:cubicBezTo>
                  <a:pt x="20" y="40"/>
                  <a:pt x="20" y="40"/>
                  <a:pt x="20" y="40"/>
                </a:cubicBezTo>
                <a:cubicBezTo>
                  <a:pt x="20" y="40"/>
                  <a:pt x="20" y="40"/>
                  <a:pt x="20" y="40"/>
                </a:cubicBezTo>
                <a:cubicBezTo>
                  <a:pt x="20" y="40"/>
                  <a:pt x="20" y="40"/>
                  <a:pt x="20" y="40"/>
                </a:cubicBezTo>
                <a:cubicBezTo>
                  <a:pt x="20" y="40"/>
                  <a:pt x="20" y="40"/>
                  <a:pt x="20" y="40"/>
                </a:cubicBezTo>
                <a:cubicBezTo>
                  <a:pt x="20" y="40"/>
                  <a:pt x="20" y="40"/>
                  <a:pt x="20" y="40"/>
                </a:cubicBezTo>
                <a:cubicBezTo>
                  <a:pt x="20" y="40"/>
                  <a:pt x="20" y="40"/>
                  <a:pt x="20" y="40"/>
                </a:cubicBezTo>
                <a:cubicBezTo>
                  <a:pt x="20" y="40"/>
                  <a:pt x="20" y="40"/>
                  <a:pt x="20" y="40"/>
                </a:cubicBezTo>
                <a:cubicBezTo>
                  <a:pt x="20" y="40"/>
                  <a:pt x="20" y="40"/>
                  <a:pt x="20" y="40"/>
                </a:cubicBezTo>
                <a:close/>
                <a:moveTo>
                  <a:pt x="21" y="26"/>
                </a:moveTo>
                <a:cubicBezTo>
                  <a:pt x="21" y="26"/>
                  <a:pt x="21" y="26"/>
                  <a:pt x="21" y="26"/>
                </a:cubicBezTo>
                <a:cubicBezTo>
                  <a:pt x="21" y="26"/>
                  <a:pt x="21" y="26"/>
                  <a:pt x="21" y="26"/>
                </a:cubicBezTo>
                <a:cubicBezTo>
                  <a:pt x="21" y="26"/>
                  <a:pt x="21" y="26"/>
                  <a:pt x="21" y="26"/>
                </a:cubicBezTo>
                <a:cubicBezTo>
                  <a:pt x="21" y="26"/>
                  <a:pt x="21" y="26"/>
                  <a:pt x="21" y="26"/>
                </a:cubicBezTo>
                <a:cubicBezTo>
                  <a:pt x="21" y="26"/>
                  <a:pt x="21" y="26"/>
                  <a:pt x="21" y="26"/>
                </a:cubicBezTo>
                <a:cubicBezTo>
                  <a:pt x="21" y="26"/>
                  <a:pt x="21" y="26"/>
                  <a:pt x="21" y="26"/>
                </a:cubicBezTo>
                <a:cubicBezTo>
                  <a:pt x="21" y="26"/>
                  <a:pt x="21" y="26"/>
                  <a:pt x="21" y="26"/>
                </a:cubicBezTo>
                <a:cubicBezTo>
                  <a:pt x="21" y="26"/>
                  <a:pt x="21" y="26"/>
                  <a:pt x="21" y="26"/>
                </a:cubicBezTo>
                <a:cubicBezTo>
                  <a:pt x="21" y="26"/>
                  <a:pt x="21" y="26"/>
                  <a:pt x="21" y="26"/>
                </a:cubicBezTo>
                <a:cubicBezTo>
                  <a:pt x="21" y="26"/>
                  <a:pt x="21" y="26"/>
                  <a:pt x="21" y="26"/>
                </a:cubicBezTo>
                <a:cubicBezTo>
                  <a:pt x="21" y="26"/>
                  <a:pt x="21" y="26"/>
                  <a:pt x="21" y="26"/>
                </a:cubicBezTo>
                <a:cubicBezTo>
                  <a:pt x="21" y="26"/>
                  <a:pt x="21" y="26"/>
                  <a:pt x="21" y="26"/>
                </a:cubicBezTo>
                <a:cubicBezTo>
                  <a:pt x="21" y="26"/>
                  <a:pt x="21" y="25"/>
                  <a:pt x="21" y="25"/>
                </a:cubicBezTo>
                <a:cubicBezTo>
                  <a:pt x="21" y="25"/>
                  <a:pt x="21" y="25"/>
                  <a:pt x="21" y="25"/>
                </a:cubicBezTo>
                <a:cubicBezTo>
                  <a:pt x="21" y="25"/>
                  <a:pt x="21" y="25"/>
                  <a:pt x="21" y="25"/>
                </a:cubicBezTo>
                <a:cubicBezTo>
                  <a:pt x="21" y="25"/>
                  <a:pt x="21" y="25"/>
                  <a:pt x="21" y="25"/>
                </a:cubicBezTo>
                <a:cubicBezTo>
                  <a:pt x="21" y="25"/>
                  <a:pt x="21" y="26"/>
                  <a:pt x="21" y="26"/>
                </a:cubicBezTo>
                <a:cubicBezTo>
                  <a:pt x="21" y="26"/>
                  <a:pt x="21" y="26"/>
                  <a:pt x="21" y="26"/>
                </a:cubicBezTo>
                <a:close/>
                <a:moveTo>
                  <a:pt x="20" y="24"/>
                </a:moveTo>
                <a:cubicBezTo>
                  <a:pt x="20" y="24"/>
                  <a:pt x="20" y="24"/>
                  <a:pt x="20" y="24"/>
                </a:cubicBezTo>
                <a:cubicBezTo>
                  <a:pt x="20" y="24"/>
                  <a:pt x="20" y="24"/>
                  <a:pt x="20" y="24"/>
                </a:cubicBezTo>
                <a:cubicBezTo>
                  <a:pt x="20" y="24"/>
                  <a:pt x="20" y="24"/>
                  <a:pt x="20" y="24"/>
                </a:cubicBezTo>
                <a:cubicBezTo>
                  <a:pt x="20" y="24"/>
                  <a:pt x="20" y="24"/>
                  <a:pt x="20" y="24"/>
                </a:cubicBezTo>
                <a:cubicBezTo>
                  <a:pt x="20" y="24"/>
                  <a:pt x="20" y="24"/>
                  <a:pt x="20" y="24"/>
                </a:cubicBezTo>
                <a:close/>
                <a:moveTo>
                  <a:pt x="20" y="31"/>
                </a:moveTo>
                <a:cubicBezTo>
                  <a:pt x="20" y="31"/>
                  <a:pt x="20" y="31"/>
                  <a:pt x="20" y="31"/>
                </a:cubicBezTo>
                <a:cubicBezTo>
                  <a:pt x="20" y="31"/>
                  <a:pt x="20" y="31"/>
                  <a:pt x="20" y="31"/>
                </a:cubicBezTo>
                <a:cubicBezTo>
                  <a:pt x="20" y="31"/>
                  <a:pt x="20" y="31"/>
                  <a:pt x="20" y="31"/>
                </a:cubicBezTo>
                <a:cubicBezTo>
                  <a:pt x="20" y="31"/>
                  <a:pt x="20" y="31"/>
                  <a:pt x="20" y="31"/>
                </a:cubicBezTo>
                <a:cubicBezTo>
                  <a:pt x="20" y="31"/>
                  <a:pt x="20" y="31"/>
                  <a:pt x="20" y="31"/>
                </a:cubicBezTo>
                <a:cubicBezTo>
                  <a:pt x="20" y="31"/>
                  <a:pt x="20" y="31"/>
                  <a:pt x="20" y="31"/>
                </a:cubicBezTo>
                <a:cubicBezTo>
                  <a:pt x="20" y="31"/>
                  <a:pt x="20" y="31"/>
                  <a:pt x="20" y="31"/>
                </a:cubicBezTo>
                <a:cubicBezTo>
                  <a:pt x="20" y="31"/>
                  <a:pt x="20" y="31"/>
                  <a:pt x="20" y="31"/>
                </a:cubicBezTo>
                <a:cubicBezTo>
                  <a:pt x="20" y="31"/>
                  <a:pt x="20" y="31"/>
                  <a:pt x="20" y="31"/>
                </a:cubicBezTo>
                <a:cubicBezTo>
                  <a:pt x="20" y="31"/>
                  <a:pt x="20" y="31"/>
                  <a:pt x="20" y="31"/>
                </a:cubicBezTo>
                <a:cubicBezTo>
                  <a:pt x="20" y="31"/>
                  <a:pt x="20" y="31"/>
                  <a:pt x="20" y="31"/>
                </a:cubicBezTo>
                <a:cubicBezTo>
                  <a:pt x="20" y="31"/>
                  <a:pt x="20" y="31"/>
                  <a:pt x="20" y="31"/>
                </a:cubicBezTo>
                <a:cubicBezTo>
                  <a:pt x="20" y="31"/>
                  <a:pt x="20" y="31"/>
                  <a:pt x="20" y="31"/>
                </a:cubicBezTo>
                <a:close/>
                <a:moveTo>
                  <a:pt x="21" y="26"/>
                </a:moveTo>
                <a:cubicBezTo>
                  <a:pt x="21" y="26"/>
                  <a:pt x="21" y="26"/>
                  <a:pt x="21" y="26"/>
                </a:cubicBezTo>
                <a:cubicBezTo>
                  <a:pt x="21" y="26"/>
                  <a:pt x="21" y="26"/>
                  <a:pt x="21" y="26"/>
                </a:cubicBezTo>
                <a:cubicBezTo>
                  <a:pt x="21" y="25"/>
                  <a:pt x="21" y="25"/>
                  <a:pt x="21" y="25"/>
                </a:cubicBezTo>
                <a:cubicBezTo>
                  <a:pt x="21" y="25"/>
                  <a:pt x="21" y="25"/>
                  <a:pt x="21" y="25"/>
                </a:cubicBezTo>
                <a:cubicBezTo>
                  <a:pt x="21" y="25"/>
                  <a:pt x="21" y="25"/>
                  <a:pt x="21" y="25"/>
                </a:cubicBezTo>
                <a:cubicBezTo>
                  <a:pt x="21" y="25"/>
                  <a:pt x="21" y="25"/>
                  <a:pt x="21" y="26"/>
                </a:cubicBezTo>
                <a:cubicBezTo>
                  <a:pt x="21" y="26"/>
                  <a:pt x="21" y="26"/>
                  <a:pt x="21" y="26"/>
                </a:cubicBezTo>
                <a:cubicBezTo>
                  <a:pt x="21" y="26"/>
                  <a:pt x="21" y="26"/>
                  <a:pt x="21" y="26"/>
                </a:cubicBezTo>
                <a:cubicBezTo>
                  <a:pt x="21" y="26"/>
                  <a:pt x="21" y="26"/>
                  <a:pt x="21" y="26"/>
                </a:cubicBezTo>
                <a:cubicBezTo>
                  <a:pt x="21" y="26"/>
                  <a:pt x="21" y="26"/>
                  <a:pt x="21" y="26"/>
                </a:cubicBezTo>
                <a:close/>
                <a:moveTo>
                  <a:pt x="21" y="25"/>
                </a:moveTo>
                <a:cubicBezTo>
                  <a:pt x="21" y="25"/>
                  <a:pt x="21" y="25"/>
                  <a:pt x="21" y="25"/>
                </a:cubicBezTo>
                <a:cubicBezTo>
                  <a:pt x="21" y="25"/>
                  <a:pt x="21" y="25"/>
                  <a:pt x="21" y="25"/>
                </a:cubicBezTo>
                <a:cubicBezTo>
                  <a:pt x="21" y="25"/>
                  <a:pt x="21" y="25"/>
                  <a:pt x="21" y="25"/>
                </a:cubicBezTo>
                <a:cubicBezTo>
                  <a:pt x="21" y="25"/>
                  <a:pt x="21" y="25"/>
                  <a:pt x="21" y="25"/>
                </a:cubicBezTo>
                <a:cubicBezTo>
                  <a:pt x="21" y="25"/>
                  <a:pt x="21" y="25"/>
                  <a:pt x="21" y="25"/>
                </a:cubicBezTo>
                <a:cubicBezTo>
                  <a:pt x="21" y="25"/>
                  <a:pt x="21" y="25"/>
                  <a:pt x="21" y="25"/>
                </a:cubicBezTo>
                <a:cubicBezTo>
                  <a:pt x="21" y="25"/>
                  <a:pt x="21" y="25"/>
                  <a:pt x="21" y="25"/>
                </a:cubicBezTo>
                <a:cubicBezTo>
                  <a:pt x="21" y="25"/>
                  <a:pt x="21" y="25"/>
                  <a:pt x="21" y="25"/>
                </a:cubicBezTo>
                <a:cubicBezTo>
                  <a:pt x="21" y="25"/>
                  <a:pt x="21" y="25"/>
                  <a:pt x="21" y="25"/>
                </a:cubicBezTo>
                <a:cubicBezTo>
                  <a:pt x="21" y="25"/>
                  <a:pt x="21" y="25"/>
                  <a:pt x="21" y="25"/>
                </a:cubicBezTo>
                <a:cubicBezTo>
                  <a:pt x="21" y="25"/>
                  <a:pt x="21" y="25"/>
                  <a:pt x="21" y="25"/>
                </a:cubicBezTo>
                <a:close/>
                <a:moveTo>
                  <a:pt x="21" y="27"/>
                </a:moveTo>
                <a:cubicBezTo>
                  <a:pt x="21" y="27"/>
                  <a:pt x="21" y="27"/>
                  <a:pt x="21" y="27"/>
                </a:cubicBezTo>
                <a:cubicBezTo>
                  <a:pt x="21" y="27"/>
                  <a:pt x="21" y="27"/>
                  <a:pt x="21" y="27"/>
                </a:cubicBezTo>
                <a:cubicBezTo>
                  <a:pt x="21" y="27"/>
                  <a:pt x="21" y="27"/>
                  <a:pt x="21" y="27"/>
                </a:cubicBezTo>
                <a:cubicBezTo>
                  <a:pt x="21" y="27"/>
                  <a:pt x="21" y="27"/>
                  <a:pt x="21" y="27"/>
                </a:cubicBezTo>
                <a:cubicBezTo>
                  <a:pt x="21" y="27"/>
                  <a:pt x="21" y="27"/>
                  <a:pt x="21" y="27"/>
                </a:cubicBezTo>
                <a:cubicBezTo>
                  <a:pt x="21" y="27"/>
                  <a:pt x="21" y="27"/>
                  <a:pt x="21" y="27"/>
                </a:cubicBezTo>
                <a:cubicBezTo>
                  <a:pt x="21" y="27"/>
                  <a:pt x="21" y="27"/>
                  <a:pt x="21" y="27"/>
                </a:cubicBezTo>
                <a:cubicBezTo>
                  <a:pt x="21" y="27"/>
                  <a:pt x="21" y="27"/>
                  <a:pt x="21" y="27"/>
                </a:cubicBezTo>
                <a:cubicBezTo>
                  <a:pt x="21" y="27"/>
                  <a:pt x="21" y="27"/>
                  <a:pt x="21" y="27"/>
                </a:cubicBezTo>
                <a:cubicBezTo>
                  <a:pt x="21" y="27"/>
                  <a:pt x="21" y="27"/>
                  <a:pt x="21" y="27"/>
                </a:cubicBezTo>
                <a:cubicBezTo>
                  <a:pt x="20" y="27"/>
                  <a:pt x="20" y="27"/>
                  <a:pt x="20" y="27"/>
                </a:cubicBezTo>
                <a:cubicBezTo>
                  <a:pt x="20" y="27"/>
                  <a:pt x="20" y="27"/>
                  <a:pt x="21" y="27"/>
                </a:cubicBezTo>
                <a:cubicBezTo>
                  <a:pt x="21" y="27"/>
                  <a:pt x="20" y="27"/>
                  <a:pt x="20" y="27"/>
                </a:cubicBezTo>
                <a:cubicBezTo>
                  <a:pt x="20" y="27"/>
                  <a:pt x="20" y="27"/>
                  <a:pt x="20" y="27"/>
                </a:cubicBezTo>
                <a:cubicBezTo>
                  <a:pt x="20" y="27"/>
                  <a:pt x="20" y="27"/>
                  <a:pt x="20" y="27"/>
                </a:cubicBezTo>
                <a:cubicBezTo>
                  <a:pt x="20" y="27"/>
                  <a:pt x="20" y="27"/>
                  <a:pt x="20" y="27"/>
                </a:cubicBezTo>
                <a:cubicBezTo>
                  <a:pt x="20" y="27"/>
                  <a:pt x="20" y="27"/>
                  <a:pt x="20" y="27"/>
                </a:cubicBezTo>
                <a:cubicBezTo>
                  <a:pt x="20" y="27"/>
                  <a:pt x="20" y="27"/>
                  <a:pt x="20" y="27"/>
                </a:cubicBezTo>
                <a:cubicBezTo>
                  <a:pt x="20" y="27"/>
                  <a:pt x="20" y="27"/>
                  <a:pt x="20" y="27"/>
                </a:cubicBezTo>
                <a:cubicBezTo>
                  <a:pt x="20" y="27"/>
                  <a:pt x="20" y="27"/>
                  <a:pt x="20" y="27"/>
                </a:cubicBezTo>
                <a:cubicBezTo>
                  <a:pt x="20" y="27"/>
                  <a:pt x="21" y="27"/>
                  <a:pt x="21" y="27"/>
                </a:cubicBezTo>
                <a:cubicBezTo>
                  <a:pt x="21" y="27"/>
                  <a:pt x="21" y="27"/>
                  <a:pt x="21" y="27"/>
                </a:cubicBezTo>
                <a:cubicBezTo>
                  <a:pt x="21" y="27"/>
                  <a:pt x="21" y="27"/>
                  <a:pt x="21" y="27"/>
                </a:cubicBezTo>
                <a:cubicBezTo>
                  <a:pt x="21" y="27"/>
                  <a:pt x="21" y="27"/>
                  <a:pt x="21" y="27"/>
                </a:cubicBezTo>
                <a:cubicBezTo>
                  <a:pt x="21" y="27"/>
                  <a:pt x="21" y="27"/>
                  <a:pt x="21" y="27"/>
                </a:cubicBezTo>
                <a:cubicBezTo>
                  <a:pt x="21" y="27"/>
                  <a:pt x="21" y="27"/>
                  <a:pt x="21" y="27"/>
                </a:cubicBezTo>
                <a:cubicBezTo>
                  <a:pt x="21" y="27"/>
                  <a:pt x="21" y="27"/>
                  <a:pt x="21" y="27"/>
                </a:cubicBezTo>
                <a:cubicBezTo>
                  <a:pt x="21" y="27"/>
                  <a:pt x="21" y="27"/>
                  <a:pt x="21" y="27"/>
                </a:cubicBezTo>
                <a:cubicBezTo>
                  <a:pt x="21" y="27"/>
                  <a:pt x="21" y="27"/>
                  <a:pt x="21" y="27"/>
                </a:cubicBezTo>
                <a:cubicBezTo>
                  <a:pt x="21" y="27"/>
                  <a:pt x="21" y="27"/>
                  <a:pt x="21" y="27"/>
                </a:cubicBezTo>
                <a:cubicBezTo>
                  <a:pt x="21" y="27"/>
                  <a:pt x="21" y="27"/>
                  <a:pt x="21" y="27"/>
                </a:cubicBezTo>
                <a:cubicBezTo>
                  <a:pt x="21" y="27"/>
                  <a:pt x="21" y="27"/>
                  <a:pt x="21" y="27"/>
                </a:cubicBezTo>
                <a:cubicBezTo>
                  <a:pt x="21" y="27"/>
                  <a:pt x="21" y="27"/>
                  <a:pt x="21" y="27"/>
                </a:cubicBezTo>
                <a:close/>
                <a:moveTo>
                  <a:pt x="21" y="30"/>
                </a:moveTo>
                <a:cubicBezTo>
                  <a:pt x="21" y="30"/>
                  <a:pt x="21" y="30"/>
                  <a:pt x="21" y="30"/>
                </a:cubicBezTo>
                <a:cubicBezTo>
                  <a:pt x="21" y="30"/>
                  <a:pt x="21" y="30"/>
                  <a:pt x="21" y="30"/>
                </a:cubicBezTo>
                <a:cubicBezTo>
                  <a:pt x="21" y="30"/>
                  <a:pt x="21" y="30"/>
                  <a:pt x="21" y="30"/>
                </a:cubicBezTo>
                <a:cubicBezTo>
                  <a:pt x="21" y="30"/>
                  <a:pt x="21" y="30"/>
                  <a:pt x="21" y="30"/>
                </a:cubicBezTo>
                <a:cubicBezTo>
                  <a:pt x="21" y="30"/>
                  <a:pt x="21" y="30"/>
                  <a:pt x="21" y="30"/>
                </a:cubicBezTo>
                <a:cubicBezTo>
                  <a:pt x="21" y="30"/>
                  <a:pt x="21" y="30"/>
                  <a:pt x="21" y="30"/>
                </a:cubicBezTo>
                <a:cubicBezTo>
                  <a:pt x="20" y="30"/>
                  <a:pt x="20" y="30"/>
                  <a:pt x="20" y="30"/>
                </a:cubicBezTo>
                <a:cubicBezTo>
                  <a:pt x="20" y="30"/>
                  <a:pt x="20" y="30"/>
                  <a:pt x="20" y="30"/>
                </a:cubicBezTo>
                <a:cubicBezTo>
                  <a:pt x="20" y="30"/>
                  <a:pt x="20" y="30"/>
                  <a:pt x="20" y="30"/>
                </a:cubicBezTo>
                <a:cubicBezTo>
                  <a:pt x="20" y="30"/>
                  <a:pt x="20" y="30"/>
                  <a:pt x="20" y="30"/>
                </a:cubicBezTo>
                <a:cubicBezTo>
                  <a:pt x="20" y="30"/>
                  <a:pt x="20" y="30"/>
                  <a:pt x="20" y="30"/>
                </a:cubicBezTo>
                <a:cubicBezTo>
                  <a:pt x="20" y="30"/>
                  <a:pt x="20" y="30"/>
                  <a:pt x="20" y="30"/>
                </a:cubicBezTo>
                <a:cubicBezTo>
                  <a:pt x="20" y="30"/>
                  <a:pt x="21" y="30"/>
                  <a:pt x="21" y="30"/>
                </a:cubicBezTo>
                <a:cubicBezTo>
                  <a:pt x="21" y="30"/>
                  <a:pt x="20" y="30"/>
                  <a:pt x="21" y="30"/>
                </a:cubicBezTo>
                <a:cubicBezTo>
                  <a:pt x="21" y="30"/>
                  <a:pt x="21" y="30"/>
                  <a:pt x="21" y="30"/>
                </a:cubicBezTo>
                <a:cubicBezTo>
                  <a:pt x="21" y="30"/>
                  <a:pt x="21" y="30"/>
                  <a:pt x="21" y="30"/>
                </a:cubicBezTo>
                <a:cubicBezTo>
                  <a:pt x="21" y="30"/>
                  <a:pt x="21" y="30"/>
                  <a:pt x="21" y="30"/>
                </a:cubicBezTo>
                <a:cubicBezTo>
                  <a:pt x="21" y="30"/>
                  <a:pt x="21" y="30"/>
                  <a:pt x="21" y="30"/>
                </a:cubicBezTo>
                <a:cubicBezTo>
                  <a:pt x="21" y="30"/>
                  <a:pt x="21" y="30"/>
                  <a:pt x="21" y="30"/>
                </a:cubicBezTo>
                <a:cubicBezTo>
                  <a:pt x="21" y="30"/>
                  <a:pt x="21" y="30"/>
                  <a:pt x="21" y="30"/>
                </a:cubicBezTo>
                <a:cubicBezTo>
                  <a:pt x="21" y="30"/>
                  <a:pt x="21" y="30"/>
                  <a:pt x="21" y="30"/>
                </a:cubicBezTo>
                <a:cubicBezTo>
                  <a:pt x="21" y="30"/>
                  <a:pt x="21" y="30"/>
                  <a:pt x="21" y="30"/>
                </a:cubicBezTo>
                <a:close/>
                <a:moveTo>
                  <a:pt x="21" y="30"/>
                </a:moveTo>
                <a:cubicBezTo>
                  <a:pt x="21" y="30"/>
                  <a:pt x="21" y="30"/>
                  <a:pt x="21" y="30"/>
                </a:cubicBezTo>
                <a:cubicBezTo>
                  <a:pt x="21" y="30"/>
                  <a:pt x="20" y="30"/>
                  <a:pt x="20" y="30"/>
                </a:cubicBezTo>
                <a:cubicBezTo>
                  <a:pt x="20" y="30"/>
                  <a:pt x="20" y="30"/>
                  <a:pt x="20" y="30"/>
                </a:cubicBezTo>
                <a:cubicBezTo>
                  <a:pt x="20" y="30"/>
                  <a:pt x="20" y="30"/>
                  <a:pt x="20" y="30"/>
                </a:cubicBezTo>
                <a:cubicBezTo>
                  <a:pt x="20" y="30"/>
                  <a:pt x="20" y="30"/>
                  <a:pt x="20" y="30"/>
                </a:cubicBezTo>
                <a:cubicBezTo>
                  <a:pt x="20" y="30"/>
                  <a:pt x="20" y="30"/>
                  <a:pt x="20" y="30"/>
                </a:cubicBezTo>
                <a:cubicBezTo>
                  <a:pt x="20" y="30"/>
                  <a:pt x="20" y="30"/>
                  <a:pt x="21" y="30"/>
                </a:cubicBezTo>
                <a:cubicBezTo>
                  <a:pt x="21" y="30"/>
                  <a:pt x="21" y="30"/>
                  <a:pt x="21" y="30"/>
                </a:cubicBezTo>
                <a:cubicBezTo>
                  <a:pt x="21" y="30"/>
                  <a:pt x="21" y="30"/>
                  <a:pt x="21" y="30"/>
                </a:cubicBezTo>
                <a:cubicBezTo>
                  <a:pt x="21" y="30"/>
                  <a:pt x="21" y="30"/>
                  <a:pt x="21" y="30"/>
                </a:cubicBezTo>
                <a:close/>
                <a:moveTo>
                  <a:pt x="20" y="31"/>
                </a:moveTo>
                <a:cubicBezTo>
                  <a:pt x="20" y="31"/>
                  <a:pt x="20" y="31"/>
                  <a:pt x="20" y="31"/>
                </a:cubicBezTo>
                <a:cubicBezTo>
                  <a:pt x="20" y="31"/>
                  <a:pt x="20" y="31"/>
                  <a:pt x="20" y="31"/>
                </a:cubicBezTo>
                <a:cubicBezTo>
                  <a:pt x="20" y="31"/>
                  <a:pt x="20" y="31"/>
                  <a:pt x="20" y="31"/>
                </a:cubicBezTo>
                <a:cubicBezTo>
                  <a:pt x="20" y="31"/>
                  <a:pt x="20" y="31"/>
                  <a:pt x="20" y="31"/>
                </a:cubicBezTo>
                <a:cubicBezTo>
                  <a:pt x="20" y="31"/>
                  <a:pt x="20" y="31"/>
                  <a:pt x="20" y="31"/>
                </a:cubicBezTo>
                <a:cubicBezTo>
                  <a:pt x="20" y="31"/>
                  <a:pt x="20" y="31"/>
                  <a:pt x="20" y="31"/>
                </a:cubicBezTo>
                <a:cubicBezTo>
                  <a:pt x="20" y="31"/>
                  <a:pt x="20" y="31"/>
                  <a:pt x="20" y="31"/>
                </a:cubicBezTo>
                <a:close/>
                <a:moveTo>
                  <a:pt x="39" y="28"/>
                </a:moveTo>
                <a:cubicBezTo>
                  <a:pt x="39" y="28"/>
                  <a:pt x="39" y="28"/>
                  <a:pt x="39" y="28"/>
                </a:cubicBezTo>
                <a:cubicBezTo>
                  <a:pt x="39" y="28"/>
                  <a:pt x="39" y="28"/>
                  <a:pt x="39" y="28"/>
                </a:cubicBezTo>
                <a:cubicBezTo>
                  <a:pt x="39" y="28"/>
                  <a:pt x="39" y="28"/>
                  <a:pt x="39" y="28"/>
                </a:cubicBezTo>
                <a:cubicBezTo>
                  <a:pt x="39" y="28"/>
                  <a:pt x="39" y="28"/>
                  <a:pt x="39" y="28"/>
                </a:cubicBezTo>
                <a:close/>
                <a:moveTo>
                  <a:pt x="39" y="28"/>
                </a:moveTo>
                <a:cubicBezTo>
                  <a:pt x="39" y="28"/>
                  <a:pt x="39" y="28"/>
                  <a:pt x="39" y="28"/>
                </a:cubicBezTo>
                <a:cubicBezTo>
                  <a:pt x="39" y="28"/>
                  <a:pt x="39" y="28"/>
                  <a:pt x="39" y="28"/>
                </a:cubicBezTo>
                <a:cubicBezTo>
                  <a:pt x="39" y="28"/>
                  <a:pt x="39" y="28"/>
                  <a:pt x="39" y="28"/>
                </a:cubicBezTo>
                <a:cubicBezTo>
                  <a:pt x="39" y="28"/>
                  <a:pt x="39" y="28"/>
                  <a:pt x="39" y="28"/>
                </a:cubicBezTo>
                <a:cubicBezTo>
                  <a:pt x="39" y="28"/>
                  <a:pt x="39" y="28"/>
                  <a:pt x="39" y="28"/>
                </a:cubicBezTo>
                <a:cubicBezTo>
                  <a:pt x="39" y="28"/>
                  <a:pt x="39" y="28"/>
                  <a:pt x="39" y="28"/>
                </a:cubicBezTo>
                <a:cubicBezTo>
                  <a:pt x="39" y="28"/>
                  <a:pt x="39" y="28"/>
                  <a:pt x="39" y="28"/>
                </a:cubicBezTo>
                <a:cubicBezTo>
                  <a:pt x="39" y="28"/>
                  <a:pt x="39" y="28"/>
                  <a:pt x="39" y="28"/>
                </a:cubicBezTo>
                <a:close/>
                <a:moveTo>
                  <a:pt x="21" y="27"/>
                </a:moveTo>
                <a:cubicBezTo>
                  <a:pt x="21" y="27"/>
                  <a:pt x="21" y="27"/>
                  <a:pt x="21" y="27"/>
                </a:cubicBezTo>
                <a:cubicBezTo>
                  <a:pt x="21" y="27"/>
                  <a:pt x="21" y="27"/>
                  <a:pt x="21" y="27"/>
                </a:cubicBezTo>
                <a:cubicBezTo>
                  <a:pt x="21" y="27"/>
                  <a:pt x="21" y="27"/>
                  <a:pt x="21" y="27"/>
                </a:cubicBezTo>
                <a:cubicBezTo>
                  <a:pt x="21" y="27"/>
                  <a:pt x="21" y="27"/>
                  <a:pt x="21" y="27"/>
                </a:cubicBezTo>
                <a:cubicBezTo>
                  <a:pt x="21" y="27"/>
                  <a:pt x="21" y="27"/>
                  <a:pt x="21" y="27"/>
                </a:cubicBezTo>
                <a:cubicBezTo>
                  <a:pt x="21" y="27"/>
                  <a:pt x="21" y="27"/>
                  <a:pt x="21" y="27"/>
                </a:cubicBezTo>
                <a:cubicBezTo>
                  <a:pt x="21" y="27"/>
                  <a:pt x="21" y="27"/>
                  <a:pt x="21" y="27"/>
                </a:cubicBezTo>
                <a:cubicBezTo>
                  <a:pt x="21" y="27"/>
                  <a:pt x="21" y="27"/>
                  <a:pt x="21" y="27"/>
                </a:cubicBezTo>
                <a:cubicBezTo>
                  <a:pt x="21" y="27"/>
                  <a:pt x="21" y="27"/>
                  <a:pt x="21" y="27"/>
                </a:cubicBezTo>
                <a:cubicBezTo>
                  <a:pt x="21" y="27"/>
                  <a:pt x="21" y="27"/>
                  <a:pt x="21" y="27"/>
                </a:cubicBezTo>
                <a:cubicBezTo>
                  <a:pt x="21" y="27"/>
                  <a:pt x="21" y="27"/>
                  <a:pt x="21" y="27"/>
                </a:cubicBezTo>
                <a:cubicBezTo>
                  <a:pt x="21" y="27"/>
                  <a:pt x="21" y="27"/>
                  <a:pt x="21" y="27"/>
                </a:cubicBezTo>
                <a:cubicBezTo>
                  <a:pt x="21" y="27"/>
                  <a:pt x="21" y="27"/>
                  <a:pt x="21" y="27"/>
                </a:cubicBezTo>
                <a:cubicBezTo>
                  <a:pt x="21" y="27"/>
                  <a:pt x="21" y="26"/>
                  <a:pt x="21" y="26"/>
                </a:cubicBezTo>
                <a:cubicBezTo>
                  <a:pt x="21" y="26"/>
                  <a:pt x="21" y="26"/>
                  <a:pt x="21" y="26"/>
                </a:cubicBezTo>
                <a:cubicBezTo>
                  <a:pt x="21" y="27"/>
                  <a:pt x="21" y="27"/>
                  <a:pt x="21" y="27"/>
                </a:cubicBezTo>
                <a:cubicBezTo>
                  <a:pt x="21" y="27"/>
                  <a:pt x="21" y="27"/>
                  <a:pt x="21" y="27"/>
                </a:cubicBezTo>
                <a:cubicBezTo>
                  <a:pt x="21" y="27"/>
                  <a:pt x="21" y="27"/>
                  <a:pt x="21" y="27"/>
                </a:cubicBezTo>
                <a:cubicBezTo>
                  <a:pt x="21" y="26"/>
                  <a:pt x="21" y="26"/>
                  <a:pt x="21" y="26"/>
                </a:cubicBezTo>
                <a:cubicBezTo>
                  <a:pt x="21" y="26"/>
                  <a:pt x="21" y="26"/>
                  <a:pt x="21" y="26"/>
                </a:cubicBezTo>
                <a:cubicBezTo>
                  <a:pt x="21" y="26"/>
                  <a:pt x="21" y="26"/>
                  <a:pt x="21" y="26"/>
                </a:cubicBezTo>
                <a:cubicBezTo>
                  <a:pt x="21" y="26"/>
                  <a:pt x="21" y="26"/>
                  <a:pt x="21" y="26"/>
                </a:cubicBezTo>
                <a:cubicBezTo>
                  <a:pt x="21" y="26"/>
                  <a:pt x="21" y="26"/>
                  <a:pt x="21" y="26"/>
                </a:cubicBezTo>
                <a:cubicBezTo>
                  <a:pt x="21" y="26"/>
                  <a:pt x="21" y="26"/>
                  <a:pt x="21" y="26"/>
                </a:cubicBezTo>
                <a:cubicBezTo>
                  <a:pt x="21" y="26"/>
                  <a:pt x="21" y="26"/>
                  <a:pt x="21" y="26"/>
                </a:cubicBezTo>
                <a:cubicBezTo>
                  <a:pt x="21" y="26"/>
                  <a:pt x="21" y="26"/>
                  <a:pt x="21" y="26"/>
                </a:cubicBezTo>
                <a:cubicBezTo>
                  <a:pt x="21" y="26"/>
                  <a:pt x="21" y="26"/>
                  <a:pt x="21" y="26"/>
                </a:cubicBezTo>
                <a:cubicBezTo>
                  <a:pt x="21" y="26"/>
                  <a:pt x="21" y="26"/>
                  <a:pt x="21" y="26"/>
                </a:cubicBezTo>
                <a:cubicBezTo>
                  <a:pt x="21" y="26"/>
                  <a:pt x="21" y="26"/>
                  <a:pt x="21" y="26"/>
                </a:cubicBezTo>
                <a:cubicBezTo>
                  <a:pt x="21" y="26"/>
                  <a:pt x="21" y="26"/>
                  <a:pt x="21" y="26"/>
                </a:cubicBezTo>
                <a:cubicBezTo>
                  <a:pt x="21" y="26"/>
                  <a:pt x="21" y="26"/>
                  <a:pt x="21" y="26"/>
                </a:cubicBezTo>
                <a:cubicBezTo>
                  <a:pt x="21" y="26"/>
                  <a:pt x="21" y="26"/>
                  <a:pt x="21" y="26"/>
                </a:cubicBezTo>
                <a:cubicBezTo>
                  <a:pt x="21" y="26"/>
                  <a:pt x="21" y="26"/>
                  <a:pt x="21" y="26"/>
                </a:cubicBezTo>
                <a:cubicBezTo>
                  <a:pt x="21" y="26"/>
                  <a:pt x="21" y="26"/>
                  <a:pt x="21" y="26"/>
                </a:cubicBezTo>
                <a:cubicBezTo>
                  <a:pt x="21" y="26"/>
                  <a:pt x="21" y="26"/>
                  <a:pt x="21" y="26"/>
                </a:cubicBezTo>
                <a:cubicBezTo>
                  <a:pt x="21" y="26"/>
                  <a:pt x="21" y="26"/>
                  <a:pt x="21" y="26"/>
                </a:cubicBezTo>
                <a:cubicBezTo>
                  <a:pt x="21" y="26"/>
                  <a:pt x="21" y="26"/>
                  <a:pt x="21" y="26"/>
                </a:cubicBezTo>
                <a:cubicBezTo>
                  <a:pt x="21" y="26"/>
                  <a:pt x="21" y="26"/>
                  <a:pt x="21" y="26"/>
                </a:cubicBezTo>
                <a:cubicBezTo>
                  <a:pt x="21" y="26"/>
                  <a:pt x="21" y="26"/>
                  <a:pt x="21" y="26"/>
                </a:cubicBezTo>
                <a:cubicBezTo>
                  <a:pt x="21" y="26"/>
                  <a:pt x="21" y="26"/>
                  <a:pt x="21" y="26"/>
                </a:cubicBezTo>
                <a:cubicBezTo>
                  <a:pt x="21" y="26"/>
                  <a:pt x="21" y="26"/>
                  <a:pt x="21" y="26"/>
                </a:cubicBezTo>
                <a:cubicBezTo>
                  <a:pt x="21" y="26"/>
                  <a:pt x="21" y="26"/>
                  <a:pt x="21" y="26"/>
                </a:cubicBezTo>
                <a:cubicBezTo>
                  <a:pt x="21" y="26"/>
                  <a:pt x="21" y="26"/>
                  <a:pt x="21" y="26"/>
                </a:cubicBezTo>
                <a:cubicBezTo>
                  <a:pt x="21" y="26"/>
                  <a:pt x="21" y="26"/>
                  <a:pt x="21" y="26"/>
                </a:cubicBezTo>
                <a:cubicBezTo>
                  <a:pt x="21" y="26"/>
                  <a:pt x="21" y="26"/>
                  <a:pt x="21" y="26"/>
                </a:cubicBezTo>
                <a:cubicBezTo>
                  <a:pt x="21" y="26"/>
                  <a:pt x="21" y="26"/>
                  <a:pt x="21" y="26"/>
                </a:cubicBezTo>
                <a:cubicBezTo>
                  <a:pt x="21" y="26"/>
                  <a:pt x="21" y="26"/>
                  <a:pt x="21" y="26"/>
                </a:cubicBezTo>
                <a:cubicBezTo>
                  <a:pt x="21" y="26"/>
                  <a:pt x="21" y="26"/>
                  <a:pt x="21" y="26"/>
                </a:cubicBezTo>
                <a:cubicBezTo>
                  <a:pt x="21" y="26"/>
                  <a:pt x="21" y="26"/>
                  <a:pt x="21" y="26"/>
                </a:cubicBezTo>
                <a:cubicBezTo>
                  <a:pt x="21" y="26"/>
                  <a:pt x="21" y="26"/>
                  <a:pt x="21" y="26"/>
                </a:cubicBezTo>
                <a:cubicBezTo>
                  <a:pt x="21" y="26"/>
                  <a:pt x="21" y="26"/>
                  <a:pt x="21" y="26"/>
                </a:cubicBezTo>
                <a:cubicBezTo>
                  <a:pt x="21" y="26"/>
                  <a:pt x="21" y="26"/>
                  <a:pt x="21" y="26"/>
                </a:cubicBezTo>
                <a:cubicBezTo>
                  <a:pt x="21" y="26"/>
                  <a:pt x="21" y="26"/>
                  <a:pt x="21" y="26"/>
                </a:cubicBezTo>
                <a:cubicBezTo>
                  <a:pt x="21" y="26"/>
                  <a:pt x="21" y="26"/>
                  <a:pt x="21" y="26"/>
                </a:cubicBezTo>
                <a:cubicBezTo>
                  <a:pt x="21" y="26"/>
                  <a:pt x="21" y="26"/>
                  <a:pt x="21" y="26"/>
                </a:cubicBezTo>
                <a:cubicBezTo>
                  <a:pt x="21" y="26"/>
                  <a:pt x="21" y="26"/>
                  <a:pt x="21" y="26"/>
                </a:cubicBezTo>
                <a:cubicBezTo>
                  <a:pt x="21" y="26"/>
                  <a:pt x="21" y="26"/>
                  <a:pt x="21" y="26"/>
                </a:cubicBezTo>
                <a:cubicBezTo>
                  <a:pt x="21" y="26"/>
                  <a:pt x="21" y="26"/>
                  <a:pt x="21" y="26"/>
                </a:cubicBezTo>
                <a:cubicBezTo>
                  <a:pt x="21" y="26"/>
                  <a:pt x="21" y="26"/>
                  <a:pt x="21" y="26"/>
                </a:cubicBezTo>
                <a:cubicBezTo>
                  <a:pt x="21" y="26"/>
                  <a:pt x="21" y="26"/>
                  <a:pt x="21" y="26"/>
                </a:cubicBezTo>
                <a:cubicBezTo>
                  <a:pt x="21" y="26"/>
                  <a:pt x="21" y="26"/>
                  <a:pt x="21" y="26"/>
                </a:cubicBezTo>
                <a:cubicBezTo>
                  <a:pt x="21" y="26"/>
                  <a:pt x="21" y="26"/>
                  <a:pt x="21" y="26"/>
                </a:cubicBezTo>
                <a:cubicBezTo>
                  <a:pt x="21" y="26"/>
                  <a:pt x="21" y="26"/>
                  <a:pt x="21" y="26"/>
                </a:cubicBezTo>
                <a:cubicBezTo>
                  <a:pt x="21" y="26"/>
                  <a:pt x="21" y="26"/>
                  <a:pt x="21" y="26"/>
                </a:cubicBezTo>
                <a:cubicBezTo>
                  <a:pt x="21" y="26"/>
                  <a:pt x="21" y="26"/>
                  <a:pt x="21" y="26"/>
                </a:cubicBezTo>
                <a:cubicBezTo>
                  <a:pt x="21" y="26"/>
                  <a:pt x="20" y="26"/>
                  <a:pt x="20" y="26"/>
                </a:cubicBezTo>
                <a:cubicBezTo>
                  <a:pt x="20" y="26"/>
                  <a:pt x="20" y="26"/>
                  <a:pt x="20" y="26"/>
                </a:cubicBezTo>
                <a:cubicBezTo>
                  <a:pt x="20" y="26"/>
                  <a:pt x="20" y="26"/>
                  <a:pt x="20" y="26"/>
                </a:cubicBezTo>
                <a:cubicBezTo>
                  <a:pt x="20" y="26"/>
                  <a:pt x="20" y="26"/>
                  <a:pt x="20" y="26"/>
                </a:cubicBezTo>
                <a:cubicBezTo>
                  <a:pt x="20" y="26"/>
                  <a:pt x="20" y="26"/>
                  <a:pt x="20" y="26"/>
                </a:cubicBezTo>
                <a:cubicBezTo>
                  <a:pt x="20" y="26"/>
                  <a:pt x="20" y="26"/>
                  <a:pt x="20" y="26"/>
                </a:cubicBezTo>
                <a:cubicBezTo>
                  <a:pt x="20" y="26"/>
                  <a:pt x="20" y="26"/>
                  <a:pt x="20" y="26"/>
                </a:cubicBezTo>
                <a:cubicBezTo>
                  <a:pt x="20" y="26"/>
                  <a:pt x="20" y="26"/>
                  <a:pt x="20" y="26"/>
                </a:cubicBezTo>
                <a:cubicBezTo>
                  <a:pt x="20" y="26"/>
                  <a:pt x="20" y="26"/>
                  <a:pt x="20" y="26"/>
                </a:cubicBezTo>
                <a:cubicBezTo>
                  <a:pt x="20" y="26"/>
                  <a:pt x="20" y="26"/>
                  <a:pt x="20" y="26"/>
                </a:cubicBezTo>
                <a:cubicBezTo>
                  <a:pt x="20" y="26"/>
                  <a:pt x="20" y="26"/>
                  <a:pt x="20" y="26"/>
                </a:cubicBezTo>
                <a:cubicBezTo>
                  <a:pt x="20" y="26"/>
                  <a:pt x="20" y="26"/>
                  <a:pt x="20" y="26"/>
                </a:cubicBezTo>
                <a:cubicBezTo>
                  <a:pt x="20" y="26"/>
                  <a:pt x="20" y="26"/>
                  <a:pt x="20" y="26"/>
                </a:cubicBezTo>
                <a:cubicBezTo>
                  <a:pt x="20" y="26"/>
                  <a:pt x="20" y="26"/>
                  <a:pt x="20" y="26"/>
                </a:cubicBezTo>
                <a:cubicBezTo>
                  <a:pt x="20" y="26"/>
                  <a:pt x="20" y="26"/>
                  <a:pt x="20" y="26"/>
                </a:cubicBezTo>
                <a:cubicBezTo>
                  <a:pt x="20" y="26"/>
                  <a:pt x="20" y="26"/>
                  <a:pt x="20" y="26"/>
                </a:cubicBezTo>
                <a:cubicBezTo>
                  <a:pt x="20" y="26"/>
                  <a:pt x="20" y="26"/>
                  <a:pt x="20" y="26"/>
                </a:cubicBezTo>
                <a:cubicBezTo>
                  <a:pt x="20" y="26"/>
                  <a:pt x="20" y="26"/>
                  <a:pt x="20" y="26"/>
                </a:cubicBezTo>
                <a:cubicBezTo>
                  <a:pt x="20" y="26"/>
                  <a:pt x="20" y="26"/>
                  <a:pt x="20" y="26"/>
                </a:cubicBezTo>
                <a:cubicBezTo>
                  <a:pt x="20" y="26"/>
                  <a:pt x="20" y="26"/>
                  <a:pt x="20" y="26"/>
                </a:cubicBezTo>
                <a:cubicBezTo>
                  <a:pt x="20" y="26"/>
                  <a:pt x="20" y="27"/>
                  <a:pt x="20" y="27"/>
                </a:cubicBezTo>
                <a:cubicBezTo>
                  <a:pt x="20" y="27"/>
                  <a:pt x="20" y="27"/>
                  <a:pt x="20" y="27"/>
                </a:cubicBezTo>
                <a:cubicBezTo>
                  <a:pt x="20" y="27"/>
                  <a:pt x="20" y="27"/>
                  <a:pt x="20" y="27"/>
                </a:cubicBezTo>
                <a:cubicBezTo>
                  <a:pt x="20" y="27"/>
                  <a:pt x="20" y="27"/>
                  <a:pt x="20" y="27"/>
                </a:cubicBezTo>
                <a:cubicBezTo>
                  <a:pt x="20" y="27"/>
                  <a:pt x="20" y="26"/>
                  <a:pt x="20" y="27"/>
                </a:cubicBezTo>
                <a:cubicBezTo>
                  <a:pt x="20" y="27"/>
                  <a:pt x="20" y="27"/>
                  <a:pt x="20" y="27"/>
                </a:cubicBezTo>
                <a:cubicBezTo>
                  <a:pt x="20" y="27"/>
                  <a:pt x="20" y="27"/>
                  <a:pt x="20" y="27"/>
                </a:cubicBezTo>
                <a:cubicBezTo>
                  <a:pt x="20" y="27"/>
                  <a:pt x="20" y="27"/>
                  <a:pt x="20" y="27"/>
                </a:cubicBezTo>
                <a:cubicBezTo>
                  <a:pt x="20" y="26"/>
                  <a:pt x="20" y="27"/>
                  <a:pt x="20" y="27"/>
                </a:cubicBezTo>
                <a:cubicBezTo>
                  <a:pt x="20" y="27"/>
                  <a:pt x="20" y="27"/>
                  <a:pt x="20" y="27"/>
                </a:cubicBezTo>
                <a:cubicBezTo>
                  <a:pt x="20" y="27"/>
                  <a:pt x="20" y="27"/>
                  <a:pt x="20" y="27"/>
                </a:cubicBezTo>
                <a:cubicBezTo>
                  <a:pt x="20" y="27"/>
                  <a:pt x="20" y="27"/>
                  <a:pt x="20" y="27"/>
                </a:cubicBezTo>
                <a:cubicBezTo>
                  <a:pt x="20" y="27"/>
                  <a:pt x="20" y="27"/>
                  <a:pt x="20" y="27"/>
                </a:cubicBezTo>
                <a:cubicBezTo>
                  <a:pt x="20" y="27"/>
                  <a:pt x="20" y="27"/>
                  <a:pt x="20" y="27"/>
                </a:cubicBezTo>
                <a:cubicBezTo>
                  <a:pt x="20" y="27"/>
                  <a:pt x="20" y="27"/>
                  <a:pt x="20" y="27"/>
                </a:cubicBezTo>
                <a:cubicBezTo>
                  <a:pt x="20" y="27"/>
                  <a:pt x="20" y="27"/>
                  <a:pt x="20" y="27"/>
                </a:cubicBezTo>
                <a:cubicBezTo>
                  <a:pt x="20" y="27"/>
                  <a:pt x="20" y="27"/>
                  <a:pt x="20" y="27"/>
                </a:cubicBezTo>
                <a:cubicBezTo>
                  <a:pt x="20" y="27"/>
                  <a:pt x="20" y="27"/>
                  <a:pt x="20" y="27"/>
                </a:cubicBezTo>
                <a:cubicBezTo>
                  <a:pt x="20" y="27"/>
                  <a:pt x="20" y="27"/>
                  <a:pt x="20" y="27"/>
                </a:cubicBezTo>
                <a:cubicBezTo>
                  <a:pt x="20" y="27"/>
                  <a:pt x="20" y="27"/>
                  <a:pt x="20" y="27"/>
                </a:cubicBezTo>
                <a:cubicBezTo>
                  <a:pt x="20" y="27"/>
                  <a:pt x="20" y="27"/>
                  <a:pt x="20" y="27"/>
                </a:cubicBezTo>
                <a:cubicBezTo>
                  <a:pt x="20" y="27"/>
                  <a:pt x="20" y="27"/>
                  <a:pt x="20" y="27"/>
                </a:cubicBezTo>
                <a:cubicBezTo>
                  <a:pt x="20" y="27"/>
                  <a:pt x="20" y="27"/>
                  <a:pt x="20" y="27"/>
                </a:cubicBezTo>
                <a:cubicBezTo>
                  <a:pt x="20" y="27"/>
                  <a:pt x="20" y="27"/>
                  <a:pt x="20" y="27"/>
                </a:cubicBezTo>
                <a:cubicBezTo>
                  <a:pt x="20" y="27"/>
                  <a:pt x="21" y="27"/>
                  <a:pt x="21" y="27"/>
                </a:cubicBezTo>
                <a:cubicBezTo>
                  <a:pt x="21" y="27"/>
                  <a:pt x="21" y="27"/>
                  <a:pt x="21" y="27"/>
                </a:cubicBezTo>
                <a:cubicBezTo>
                  <a:pt x="21" y="27"/>
                  <a:pt x="21" y="27"/>
                  <a:pt x="21" y="27"/>
                </a:cubicBezTo>
                <a:cubicBezTo>
                  <a:pt x="21" y="27"/>
                  <a:pt x="21" y="27"/>
                  <a:pt x="21" y="27"/>
                </a:cubicBezTo>
                <a:cubicBezTo>
                  <a:pt x="21" y="27"/>
                  <a:pt x="21" y="27"/>
                  <a:pt x="21" y="27"/>
                </a:cubicBezTo>
                <a:cubicBezTo>
                  <a:pt x="21" y="26"/>
                  <a:pt x="21" y="26"/>
                  <a:pt x="21" y="26"/>
                </a:cubicBezTo>
                <a:cubicBezTo>
                  <a:pt x="21" y="26"/>
                  <a:pt x="21" y="26"/>
                  <a:pt x="21" y="26"/>
                </a:cubicBezTo>
                <a:cubicBezTo>
                  <a:pt x="21" y="26"/>
                  <a:pt x="21" y="26"/>
                  <a:pt x="21" y="26"/>
                </a:cubicBezTo>
                <a:cubicBezTo>
                  <a:pt x="21" y="26"/>
                  <a:pt x="21" y="26"/>
                  <a:pt x="21" y="26"/>
                </a:cubicBezTo>
                <a:cubicBezTo>
                  <a:pt x="21" y="26"/>
                  <a:pt x="21" y="26"/>
                  <a:pt x="21" y="26"/>
                </a:cubicBezTo>
                <a:cubicBezTo>
                  <a:pt x="21" y="26"/>
                  <a:pt x="21" y="26"/>
                  <a:pt x="21" y="26"/>
                </a:cubicBezTo>
                <a:cubicBezTo>
                  <a:pt x="21" y="26"/>
                  <a:pt x="21" y="26"/>
                  <a:pt x="21" y="26"/>
                </a:cubicBezTo>
                <a:cubicBezTo>
                  <a:pt x="21" y="26"/>
                  <a:pt x="21" y="26"/>
                  <a:pt x="21" y="26"/>
                </a:cubicBezTo>
                <a:cubicBezTo>
                  <a:pt x="21" y="26"/>
                  <a:pt x="21" y="26"/>
                  <a:pt x="21" y="26"/>
                </a:cubicBezTo>
                <a:cubicBezTo>
                  <a:pt x="21" y="27"/>
                  <a:pt x="21" y="26"/>
                  <a:pt x="21" y="26"/>
                </a:cubicBezTo>
                <a:cubicBezTo>
                  <a:pt x="21" y="26"/>
                  <a:pt x="21" y="26"/>
                  <a:pt x="21" y="26"/>
                </a:cubicBezTo>
                <a:cubicBezTo>
                  <a:pt x="21" y="27"/>
                  <a:pt x="21" y="27"/>
                  <a:pt x="21" y="27"/>
                </a:cubicBezTo>
                <a:cubicBezTo>
                  <a:pt x="21" y="27"/>
                  <a:pt x="21" y="27"/>
                  <a:pt x="21" y="27"/>
                </a:cubicBezTo>
                <a:cubicBezTo>
                  <a:pt x="21" y="27"/>
                  <a:pt x="21" y="27"/>
                  <a:pt x="21" y="27"/>
                </a:cubicBezTo>
                <a:cubicBezTo>
                  <a:pt x="21" y="27"/>
                  <a:pt x="21" y="27"/>
                  <a:pt x="21" y="27"/>
                </a:cubicBezTo>
                <a:cubicBezTo>
                  <a:pt x="21" y="27"/>
                  <a:pt x="21" y="27"/>
                  <a:pt x="21" y="27"/>
                </a:cubicBezTo>
                <a:cubicBezTo>
                  <a:pt x="21" y="27"/>
                  <a:pt x="21" y="27"/>
                  <a:pt x="21" y="27"/>
                </a:cubicBezTo>
                <a:cubicBezTo>
                  <a:pt x="21" y="27"/>
                  <a:pt x="21" y="27"/>
                  <a:pt x="21" y="27"/>
                </a:cubicBezTo>
                <a:cubicBezTo>
                  <a:pt x="21" y="27"/>
                  <a:pt x="21" y="27"/>
                  <a:pt x="21" y="27"/>
                </a:cubicBezTo>
                <a:cubicBezTo>
                  <a:pt x="21" y="27"/>
                  <a:pt x="21" y="27"/>
                  <a:pt x="21" y="27"/>
                </a:cubicBezTo>
                <a:cubicBezTo>
                  <a:pt x="21" y="27"/>
                  <a:pt x="21" y="27"/>
                  <a:pt x="21" y="27"/>
                </a:cubicBezTo>
                <a:cubicBezTo>
                  <a:pt x="21" y="27"/>
                  <a:pt x="21" y="27"/>
                  <a:pt x="21" y="27"/>
                </a:cubicBezTo>
                <a:close/>
                <a:moveTo>
                  <a:pt x="38" y="28"/>
                </a:moveTo>
                <a:cubicBezTo>
                  <a:pt x="38" y="28"/>
                  <a:pt x="38" y="28"/>
                  <a:pt x="38" y="28"/>
                </a:cubicBezTo>
                <a:cubicBezTo>
                  <a:pt x="38" y="28"/>
                  <a:pt x="38" y="28"/>
                  <a:pt x="38" y="28"/>
                </a:cubicBezTo>
                <a:cubicBezTo>
                  <a:pt x="38" y="28"/>
                  <a:pt x="38" y="28"/>
                  <a:pt x="38" y="28"/>
                </a:cubicBezTo>
                <a:cubicBezTo>
                  <a:pt x="38" y="28"/>
                  <a:pt x="38" y="28"/>
                  <a:pt x="38" y="28"/>
                </a:cubicBezTo>
                <a:cubicBezTo>
                  <a:pt x="38" y="28"/>
                  <a:pt x="38" y="28"/>
                  <a:pt x="38" y="28"/>
                </a:cubicBezTo>
                <a:cubicBezTo>
                  <a:pt x="38" y="28"/>
                  <a:pt x="38" y="28"/>
                  <a:pt x="38" y="28"/>
                </a:cubicBezTo>
                <a:cubicBezTo>
                  <a:pt x="38" y="28"/>
                  <a:pt x="38" y="28"/>
                  <a:pt x="38" y="28"/>
                </a:cubicBezTo>
                <a:cubicBezTo>
                  <a:pt x="38" y="28"/>
                  <a:pt x="38" y="28"/>
                  <a:pt x="38" y="28"/>
                </a:cubicBezTo>
                <a:cubicBezTo>
                  <a:pt x="38" y="28"/>
                  <a:pt x="38" y="28"/>
                  <a:pt x="38" y="28"/>
                </a:cubicBezTo>
                <a:cubicBezTo>
                  <a:pt x="38" y="28"/>
                  <a:pt x="38" y="28"/>
                  <a:pt x="38" y="28"/>
                </a:cubicBezTo>
                <a:cubicBezTo>
                  <a:pt x="38" y="28"/>
                  <a:pt x="38" y="28"/>
                  <a:pt x="38" y="28"/>
                </a:cubicBezTo>
                <a:cubicBezTo>
                  <a:pt x="38" y="28"/>
                  <a:pt x="38" y="28"/>
                  <a:pt x="38" y="28"/>
                </a:cubicBezTo>
                <a:cubicBezTo>
                  <a:pt x="38" y="28"/>
                  <a:pt x="38" y="28"/>
                  <a:pt x="38" y="28"/>
                </a:cubicBezTo>
                <a:close/>
                <a:moveTo>
                  <a:pt x="39" y="28"/>
                </a:moveTo>
                <a:cubicBezTo>
                  <a:pt x="39" y="28"/>
                  <a:pt x="39" y="28"/>
                  <a:pt x="39" y="28"/>
                </a:cubicBezTo>
                <a:cubicBezTo>
                  <a:pt x="39" y="28"/>
                  <a:pt x="39" y="28"/>
                  <a:pt x="39" y="28"/>
                </a:cubicBezTo>
                <a:cubicBezTo>
                  <a:pt x="39" y="28"/>
                  <a:pt x="39" y="28"/>
                  <a:pt x="39" y="28"/>
                </a:cubicBezTo>
                <a:cubicBezTo>
                  <a:pt x="39" y="28"/>
                  <a:pt x="39" y="28"/>
                  <a:pt x="39" y="28"/>
                </a:cubicBezTo>
                <a:cubicBezTo>
                  <a:pt x="39" y="28"/>
                  <a:pt x="39" y="28"/>
                  <a:pt x="39" y="28"/>
                </a:cubicBezTo>
                <a:cubicBezTo>
                  <a:pt x="39" y="28"/>
                  <a:pt x="39" y="28"/>
                  <a:pt x="39" y="28"/>
                </a:cubicBezTo>
                <a:cubicBezTo>
                  <a:pt x="39" y="28"/>
                  <a:pt x="39" y="28"/>
                  <a:pt x="39" y="28"/>
                </a:cubicBezTo>
                <a:cubicBezTo>
                  <a:pt x="39" y="28"/>
                  <a:pt x="39" y="28"/>
                  <a:pt x="39" y="28"/>
                </a:cubicBezTo>
                <a:cubicBezTo>
                  <a:pt x="39" y="28"/>
                  <a:pt x="39" y="28"/>
                  <a:pt x="39" y="28"/>
                </a:cubicBezTo>
                <a:close/>
                <a:moveTo>
                  <a:pt x="38" y="29"/>
                </a:moveTo>
                <a:cubicBezTo>
                  <a:pt x="38" y="29"/>
                  <a:pt x="38" y="29"/>
                  <a:pt x="38" y="29"/>
                </a:cubicBezTo>
                <a:cubicBezTo>
                  <a:pt x="38" y="29"/>
                  <a:pt x="38" y="29"/>
                  <a:pt x="38" y="29"/>
                </a:cubicBezTo>
                <a:cubicBezTo>
                  <a:pt x="38" y="29"/>
                  <a:pt x="38" y="29"/>
                  <a:pt x="38" y="29"/>
                </a:cubicBezTo>
                <a:cubicBezTo>
                  <a:pt x="38" y="29"/>
                  <a:pt x="38" y="29"/>
                  <a:pt x="38" y="29"/>
                </a:cubicBezTo>
                <a:cubicBezTo>
                  <a:pt x="38" y="29"/>
                  <a:pt x="38" y="29"/>
                  <a:pt x="38" y="29"/>
                </a:cubicBezTo>
                <a:cubicBezTo>
                  <a:pt x="38" y="29"/>
                  <a:pt x="38" y="29"/>
                  <a:pt x="38" y="29"/>
                </a:cubicBezTo>
                <a:cubicBezTo>
                  <a:pt x="38" y="29"/>
                  <a:pt x="38" y="29"/>
                  <a:pt x="38" y="29"/>
                </a:cubicBezTo>
                <a:cubicBezTo>
                  <a:pt x="38" y="29"/>
                  <a:pt x="38" y="29"/>
                  <a:pt x="38" y="29"/>
                </a:cubicBezTo>
                <a:cubicBezTo>
                  <a:pt x="38" y="29"/>
                  <a:pt x="38" y="29"/>
                  <a:pt x="38" y="29"/>
                </a:cubicBezTo>
                <a:cubicBezTo>
                  <a:pt x="38" y="29"/>
                  <a:pt x="38" y="29"/>
                  <a:pt x="38" y="29"/>
                </a:cubicBezTo>
                <a:cubicBezTo>
                  <a:pt x="38" y="29"/>
                  <a:pt x="38" y="29"/>
                  <a:pt x="38" y="29"/>
                </a:cubicBezTo>
                <a:cubicBezTo>
                  <a:pt x="38" y="29"/>
                  <a:pt x="38" y="29"/>
                  <a:pt x="38" y="29"/>
                </a:cubicBezTo>
                <a:close/>
                <a:moveTo>
                  <a:pt x="20" y="24"/>
                </a:moveTo>
                <a:cubicBezTo>
                  <a:pt x="20" y="24"/>
                  <a:pt x="20" y="24"/>
                  <a:pt x="20" y="24"/>
                </a:cubicBezTo>
                <a:cubicBezTo>
                  <a:pt x="20" y="24"/>
                  <a:pt x="20" y="24"/>
                  <a:pt x="20" y="24"/>
                </a:cubicBezTo>
                <a:cubicBezTo>
                  <a:pt x="20" y="24"/>
                  <a:pt x="20" y="24"/>
                  <a:pt x="20" y="24"/>
                </a:cubicBezTo>
                <a:cubicBezTo>
                  <a:pt x="20" y="24"/>
                  <a:pt x="20" y="24"/>
                  <a:pt x="20" y="24"/>
                </a:cubicBezTo>
                <a:close/>
                <a:moveTo>
                  <a:pt x="20" y="23"/>
                </a:moveTo>
                <a:cubicBezTo>
                  <a:pt x="20" y="23"/>
                  <a:pt x="20" y="23"/>
                  <a:pt x="20" y="23"/>
                </a:cubicBezTo>
                <a:cubicBezTo>
                  <a:pt x="20" y="23"/>
                  <a:pt x="20" y="23"/>
                  <a:pt x="20" y="23"/>
                </a:cubicBezTo>
                <a:cubicBezTo>
                  <a:pt x="20" y="23"/>
                  <a:pt x="20" y="23"/>
                  <a:pt x="20" y="23"/>
                </a:cubicBezTo>
                <a:cubicBezTo>
                  <a:pt x="20" y="23"/>
                  <a:pt x="20" y="23"/>
                  <a:pt x="20" y="23"/>
                </a:cubicBezTo>
                <a:cubicBezTo>
                  <a:pt x="20" y="23"/>
                  <a:pt x="20" y="23"/>
                  <a:pt x="20" y="23"/>
                </a:cubicBezTo>
                <a:cubicBezTo>
                  <a:pt x="20" y="23"/>
                  <a:pt x="20" y="23"/>
                  <a:pt x="20" y="23"/>
                </a:cubicBezTo>
                <a:cubicBezTo>
                  <a:pt x="20" y="23"/>
                  <a:pt x="20" y="23"/>
                  <a:pt x="20" y="23"/>
                </a:cubicBezTo>
                <a:close/>
                <a:moveTo>
                  <a:pt x="38" y="29"/>
                </a:moveTo>
                <a:cubicBezTo>
                  <a:pt x="38" y="29"/>
                  <a:pt x="38" y="29"/>
                  <a:pt x="38" y="29"/>
                </a:cubicBezTo>
                <a:cubicBezTo>
                  <a:pt x="38" y="29"/>
                  <a:pt x="38" y="29"/>
                  <a:pt x="38" y="29"/>
                </a:cubicBezTo>
                <a:cubicBezTo>
                  <a:pt x="38" y="29"/>
                  <a:pt x="38" y="29"/>
                  <a:pt x="38" y="29"/>
                </a:cubicBezTo>
                <a:cubicBezTo>
                  <a:pt x="38" y="29"/>
                  <a:pt x="38" y="29"/>
                  <a:pt x="38" y="29"/>
                </a:cubicBezTo>
                <a:cubicBezTo>
                  <a:pt x="38" y="29"/>
                  <a:pt x="38" y="29"/>
                  <a:pt x="38" y="29"/>
                </a:cubicBezTo>
                <a:close/>
                <a:moveTo>
                  <a:pt x="20" y="40"/>
                </a:moveTo>
                <a:cubicBezTo>
                  <a:pt x="20" y="40"/>
                  <a:pt x="20" y="40"/>
                  <a:pt x="20" y="40"/>
                </a:cubicBezTo>
                <a:cubicBezTo>
                  <a:pt x="20" y="40"/>
                  <a:pt x="20" y="40"/>
                  <a:pt x="20" y="40"/>
                </a:cubicBezTo>
                <a:cubicBezTo>
                  <a:pt x="20" y="40"/>
                  <a:pt x="20" y="40"/>
                  <a:pt x="20" y="40"/>
                </a:cubicBezTo>
                <a:cubicBezTo>
                  <a:pt x="20" y="40"/>
                  <a:pt x="20" y="40"/>
                  <a:pt x="20" y="40"/>
                </a:cubicBezTo>
                <a:cubicBezTo>
                  <a:pt x="20" y="40"/>
                  <a:pt x="20" y="40"/>
                  <a:pt x="20" y="40"/>
                </a:cubicBezTo>
                <a:cubicBezTo>
                  <a:pt x="20" y="40"/>
                  <a:pt x="20" y="40"/>
                  <a:pt x="20" y="40"/>
                </a:cubicBezTo>
                <a:cubicBezTo>
                  <a:pt x="20" y="40"/>
                  <a:pt x="20" y="40"/>
                  <a:pt x="20" y="40"/>
                </a:cubicBezTo>
                <a:cubicBezTo>
                  <a:pt x="20" y="40"/>
                  <a:pt x="20" y="40"/>
                  <a:pt x="20" y="40"/>
                </a:cubicBezTo>
                <a:cubicBezTo>
                  <a:pt x="20" y="40"/>
                  <a:pt x="20" y="40"/>
                  <a:pt x="20" y="40"/>
                </a:cubicBezTo>
                <a:cubicBezTo>
                  <a:pt x="20" y="40"/>
                  <a:pt x="20" y="40"/>
                  <a:pt x="20" y="40"/>
                </a:cubicBezTo>
                <a:cubicBezTo>
                  <a:pt x="20" y="40"/>
                  <a:pt x="20" y="40"/>
                  <a:pt x="20" y="40"/>
                </a:cubicBezTo>
                <a:close/>
                <a:moveTo>
                  <a:pt x="20" y="40"/>
                </a:moveTo>
                <a:cubicBezTo>
                  <a:pt x="20" y="40"/>
                  <a:pt x="20" y="40"/>
                  <a:pt x="20" y="40"/>
                </a:cubicBezTo>
                <a:cubicBezTo>
                  <a:pt x="20" y="40"/>
                  <a:pt x="20" y="40"/>
                  <a:pt x="20" y="40"/>
                </a:cubicBezTo>
                <a:cubicBezTo>
                  <a:pt x="20" y="40"/>
                  <a:pt x="20" y="40"/>
                  <a:pt x="20" y="40"/>
                </a:cubicBezTo>
                <a:cubicBezTo>
                  <a:pt x="20" y="40"/>
                  <a:pt x="20" y="40"/>
                  <a:pt x="20" y="40"/>
                </a:cubicBezTo>
                <a:close/>
                <a:moveTo>
                  <a:pt x="20" y="40"/>
                </a:moveTo>
                <a:cubicBezTo>
                  <a:pt x="20" y="40"/>
                  <a:pt x="20" y="40"/>
                  <a:pt x="20" y="40"/>
                </a:cubicBezTo>
                <a:cubicBezTo>
                  <a:pt x="20" y="40"/>
                  <a:pt x="20" y="40"/>
                  <a:pt x="20" y="40"/>
                </a:cubicBezTo>
                <a:cubicBezTo>
                  <a:pt x="20" y="40"/>
                  <a:pt x="20" y="40"/>
                  <a:pt x="20" y="40"/>
                </a:cubicBezTo>
                <a:cubicBezTo>
                  <a:pt x="20" y="40"/>
                  <a:pt x="20" y="40"/>
                  <a:pt x="20" y="40"/>
                </a:cubicBezTo>
                <a:cubicBezTo>
                  <a:pt x="20" y="40"/>
                  <a:pt x="20" y="40"/>
                  <a:pt x="20" y="40"/>
                </a:cubicBezTo>
                <a:cubicBezTo>
                  <a:pt x="20" y="40"/>
                  <a:pt x="20" y="40"/>
                  <a:pt x="20" y="40"/>
                </a:cubicBezTo>
                <a:cubicBezTo>
                  <a:pt x="20" y="40"/>
                  <a:pt x="20" y="40"/>
                  <a:pt x="20" y="40"/>
                </a:cubicBezTo>
                <a:cubicBezTo>
                  <a:pt x="20" y="40"/>
                  <a:pt x="20" y="40"/>
                  <a:pt x="20" y="40"/>
                </a:cubicBezTo>
                <a:cubicBezTo>
                  <a:pt x="20" y="40"/>
                  <a:pt x="20" y="40"/>
                  <a:pt x="20" y="40"/>
                </a:cubicBezTo>
                <a:cubicBezTo>
                  <a:pt x="20" y="40"/>
                  <a:pt x="20" y="40"/>
                  <a:pt x="20" y="40"/>
                </a:cubicBezTo>
                <a:cubicBezTo>
                  <a:pt x="20" y="40"/>
                  <a:pt x="20" y="40"/>
                  <a:pt x="20" y="40"/>
                </a:cubicBezTo>
                <a:cubicBezTo>
                  <a:pt x="20" y="40"/>
                  <a:pt x="20" y="40"/>
                  <a:pt x="20" y="40"/>
                </a:cubicBezTo>
                <a:cubicBezTo>
                  <a:pt x="20" y="40"/>
                  <a:pt x="20" y="40"/>
                  <a:pt x="20" y="40"/>
                </a:cubicBezTo>
                <a:cubicBezTo>
                  <a:pt x="20" y="40"/>
                  <a:pt x="20" y="40"/>
                  <a:pt x="20" y="40"/>
                </a:cubicBezTo>
                <a:close/>
                <a:moveTo>
                  <a:pt x="20" y="40"/>
                </a:moveTo>
                <a:cubicBezTo>
                  <a:pt x="20" y="40"/>
                  <a:pt x="20" y="40"/>
                  <a:pt x="20" y="40"/>
                </a:cubicBezTo>
                <a:cubicBezTo>
                  <a:pt x="20" y="40"/>
                  <a:pt x="20" y="40"/>
                  <a:pt x="20" y="40"/>
                </a:cubicBezTo>
                <a:cubicBezTo>
                  <a:pt x="20" y="40"/>
                  <a:pt x="20" y="40"/>
                  <a:pt x="20" y="40"/>
                </a:cubicBezTo>
                <a:cubicBezTo>
                  <a:pt x="20" y="40"/>
                  <a:pt x="20" y="40"/>
                  <a:pt x="20" y="40"/>
                </a:cubicBezTo>
                <a:close/>
                <a:moveTo>
                  <a:pt x="20" y="41"/>
                </a:moveTo>
                <a:cubicBezTo>
                  <a:pt x="20" y="41"/>
                  <a:pt x="20" y="41"/>
                  <a:pt x="20" y="41"/>
                </a:cubicBezTo>
                <a:cubicBezTo>
                  <a:pt x="20" y="41"/>
                  <a:pt x="20" y="41"/>
                  <a:pt x="20" y="41"/>
                </a:cubicBezTo>
                <a:cubicBezTo>
                  <a:pt x="20" y="41"/>
                  <a:pt x="20" y="41"/>
                  <a:pt x="20" y="41"/>
                </a:cubicBezTo>
                <a:cubicBezTo>
                  <a:pt x="20" y="41"/>
                  <a:pt x="20" y="41"/>
                  <a:pt x="20" y="41"/>
                </a:cubicBezTo>
                <a:cubicBezTo>
                  <a:pt x="20" y="41"/>
                  <a:pt x="20" y="41"/>
                  <a:pt x="20" y="41"/>
                </a:cubicBezTo>
                <a:cubicBezTo>
                  <a:pt x="20" y="41"/>
                  <a:pt x="20" y="41"/>
                  <a:pt x="20" y="41"/>
                </a:cubicBezTo>
                <a:cubicBezTo>
                  <a:pt x="20" y="41"/>
                  <a:pt x="20" y="41"/>
                  <a:pt x="20" y="41"/>
                </a:cubicBezTo>
                <a:cubicBezTo>
                  <a:pt x="20" y="41"/>
                  <a:pt x="20" y="41"/>
                  <a:pt x="20" y="41"/>
                </a:cubicBezTo>
                <a:cubicBezTo>
                  <a:pt x="20" y="41"/>
                  <a:pt x="20" y="41"/>
                  <a:pt x="20" y="41"/>
                </a:cubicBezTo>
                <a:cubicBezTo>
                  <a:pt x="20" y="41"/>
                  <a:pt x="20" y="41"/>
                  <a:pt x="20" y="41"/>
                </a:cubicBezTo>
                <a:cubicBezTo>
                  <a:pt x="20" y="41"/>
                  <a:pt x="20" y="41"/>
                  <a:pt x="20" y="41"/>
                </a:cubicBezTo>
                <a:cubicBezTo>
                  <a:pt x="20" y="41"/>
                  <a:pt x="20" y="41"/>
                  <a:pt x="20" y="41"/>
                </a:cubicBezTo>
                <a:cubicBezTo>
                  <a:pt x="20" y="41"/>
                  <a:pt x="20" y="41"/>
                  <a:pt x="20" y="41"/>
                </a:cubicBezTo>
                <a:cubicBezTo>
                  <a:pt x="20" y="41"/>
                  <a:pt x="20" y="41"/>
                  <a:pt x="20" y="41"/>
                </a:cubicBezTo>
                <a:cubicBezTo>
                  <a:pt x="20" y="41"/>
                  <a:pt x="20" y="41"/>
                  <a:pt x="20" y="41"/>
                </a:cubicBezTo>
                <a:close/>
                <a:moveTo>
                  <a:pt x="20" y="40"/>
                </a:moveTo>
                <a:cubicBezTo>
                  <a:pt x="20" y="40"/>
                  <a:pt x="20" y="40"/>
                  <a:pt x="20" y="40"/>
                </a:cubicBezTo>
                <a:cubicBezTo>
                  <a:pt x="20" y="40"/>
                  <a:pt x="20" y="40"/>
                  <a:pt x="20" y="40"/>
                </a:cubicBezTo>
                <a:cubicBezTo>
                  <a:pt x="20" y="40"/>
                  <a:pt x="20" y="40"/>
                  <a:pt x="20" y="40"/>
                </a:cubicBezTo>
                <a:cubicBezTo>
                  <a:pt x="20" y="40"/>
                  <a:pt x="20" y="40"/>
                  <a:pt x="20" y="40"/>
                </a:cubicBezTo>
                <a:cubicBezTo>
                  <a:pt x="20" y="40"/>
                  <a:pt x="20" y="40"/>
                  <a:pt x="20" y="40"/>
                </a:cubicBezTo>
                <a:cubicBezTo>
                  <a:pt x="20" y="40"/>
                  <a:pt x="20" y="40"/>
                  <a:pt x="20" y="40"/>
                </a:cubicBezTo>
                <a:cubicBezTo>
                  <a:pt x="20" y="40"/>
                  <a:pt x="20" y="40"/>
                  <a:pt x="20" y="40"/>
                </a:cubicBezTo>
                <a:cubicBezTo>
                  <a:pt x="20" y="40"/>
                  <a:pt x="20" y="40"/>
                  <a:pt x="20" y="40"/>
                </a:cubicBezTo>
                <a:cubicBezTo>
                  <a:pt x="20" y="40"/>
                  <a:pt x="20" y="40"/>
                  <a:pt x="20" y="40"/>
                </a:cubicBezTo>
                <a:cubicBezTo>
                  <a:pt x="20" y="40"/>
                  <a:pt x="20" y="40"/>
                  <a:pt x="20" y="40"/>
                </a:cubicBezTo>
                <a:cubicBezTo>
                  <a:pt x="20" y="40"/>
                  <a:pt x="20" y="40"/>
                  <a:pt x="20" y="40"/>
                </a:cubicBezTo>
                <a:cubicBezTo>
                  <a:pt x="20" y="40"/>
                  <a:pt x="20" y="40"/>
                  <a:pt x="20" y="40"/>
                </a:cubicBezTo>
                <a:cubicBezTo>
                  <a:pt x="20" y="40"/>
                  <a:pt x="20" y="40"/>
                  <a:pt x="20" y="40"/>
                </a:cubicBezTo>
                <a:cubicBezTo>
                  <a:pt x="20" y="40"/>
                  <a:pt x="20" y="40"/>
                  <a:pt x="20" y="40"/>
                </a:cubicBezTo>
                <a:cubicBezTo>
                  <a:pt x="20" y="40"/>
                  <a:pt x="20" y="40"/>
                  <a:pt x="20" y="40"/>
                </a:cubicBezTo>
                <a:cubicBezTo>
                  <a:pt x="20" y="40"/>
                  <a:pt x="20" y="40"/>
                  <a:pt x="20" y="40"/>
                </a:cubicBezTo>
                <a:cubicBezTo>
                  <a:pt x="20" y="40"/>
                  <a:pt x="20" y="40"/>
                  <a:pt x="20" y="40"/>
                </a:cubicBezTo>
                <a:cubicBezTo>
                  <a:pt x="20" y="40"/>
                  <a:pt x="20" y="40"/>
                  <a:pt x="20" y="40"/>
                </a:cubicBezTo>
                <a:close/>
                <a:moveTo>
                  <a:pt x="20" y="40"/>
                </a:moveTo>
                <a:cubicBezTo>
                  <a:pt x="20" y="40"/>
                  <a:pt x="20" y="40"/>
                  <a:pt x="20" y="40"/>
                </a:cubicBezTo>
                <a:cubicBezTo>
                  <a:pt x="20" y="40"/>
                  <a:pt x="20" y="40"/>
                  <a:pt x="20" y="40"/>
                </a:cubicBezTo>
                <a:cubicBezTo>
                  <a:pt x="20" y="40"/>
                  <a:pt x="20" y="40"/>
                  <a:pt x="20" y="40"/>
                </a:cubicBezTo>
                <a:cubicBezTo>
                  <a:pt x="20" y="40"/>
                  <a:pt x="20" y="40"/>
                  <a:pt x="20" y="40"/>
                </a:cubicBezTo>
                <a:cubicBezTo>
                  <a:pt x="20" y="40"/>
                  <a:pt x="20" y="40"/>
                  <a:pt x="20" y="40"/>
                </a:cubicBezTo>
                <a:cubicBezTo>
                  <a:pt x="20" y="40"/>
                  <a:pt x="20" y="40"/>
                  <a:pt x="20" y="40"/>
                </a:cubicBezTo>
                <a:cubicBezTo>
                  <a:pt x="20" y="40"/>
                  <a:pt x="20" y="40"/>
                  <a:pt x="20" y="40"/>
                </a:cubicBezTo>
                <a:cubicBezTo>
                  <a:pt x="20" y="40"/>
                  <a:pt x="20" y="40"/>
                  <a:pt x="20" y="40"/>
                </a:cubicBezTo>
                <a:cubicBezTo>
                  <a:pt x="20" y="40"/>
                  <a:pt x="20" y="40"/>
                  <a:pt x="20" y="40"/>
                </a:cubicBezTo>
                <a:cubicBezTo>
                  <a:pt x="20" y="40"/>
                  <a:pt x="20" y="40"/>
                  <a:pt x="20" y="40"/>
                </a:cubicBezTo>
                <a:cubicBezTo>
                  <a:pt x="20" y="40"/>
                  <a:pt x="20" y="40"/>
                  <a:pt x="20" y="40"/>
                </a:cubicBezTo>
                <a:cubicBezTo>
                  <a:pt x="20" y="40"/>
                  <a:pt x="20" y="40"/>
                  <a:pt x="20" y="40"/>
                </a:cubicBezTo>
                <a:cubicBezTo>
                  <a:pt x="20" y="40"/>
                  <a:pt x="20" y="40"/>
                  <a:pt x="20" y="40"/>
                </a:cubicBezTo>
                <a:cubicBezTo>
                  <a:pt x="20" y="40"/>
                  <a:pt x="20" y="40"/>
                  <a:pt x="20" y="40"/>
                </a:cubicBezTo>
                <a:cubicBezTo>
                  <a:pt x="20" y="40"/>
                  <a:pt x="20" y="40"/>
                  <a:pt x="20" y="40"/>
                </a:cubicBezTo>
                <a:cubicBezTo>
                  <a:pt x="20" y="40"/>
                  <a:pt x="20" y="40"/>
                  <a:pt x="20" y="40"/>
                </a:cubicBezTo>
                <a:cubicBezTo>
                  <a:pt x="20" y="40"/>
                  <a:pt x="20" y="40"/>
                  <a:pt x="20" y="40"/>
                </a:cubicBezTo>
                <a:cubicBezTo>
                  <a:pt x="20" y="40"/>
                  <a:pt x="20" y="40"/>
                  <a:pt x="20" y="40"/>
                </a:cubicBezTo>
                <a:cubicBezTo>
                  <a:pt x="20" y="40"/>
                  <a:pt x="20" y="40"/>
                  <a:pt x="20" y="40"/>
                </a:cubicBezTo>
                <a:cubicBezTo>
                  <a:pt x="20" y="40"/>
                  <a:pt x="20" y="40"/>
                  <a:pt x="20" y="40"/>
                </a:cubicBezTo>
                <a:cubicBezTo>
                  <a:pt x="20" y="40"/>
                  <a:pt x="20" y="40"/>
                  <a:pt x="20" y="40"/>
                </a:cubicBezTo>
                <a:cubicBezTo>
                  <a:pt x="20" y="40"/>
                  <a:pt x="20" y="40"/>
                  <a:pt x="20" y="40"/>
                </a:cubicBezTo>
                <a:cubicBezTo>
                  <a:pt x="20" y="40"/>
                  <a:pt x="20" y="40"/>
                  <a:pt x="20" y="40"/>
                </a:cubicBezTo>
                <a:cubicBezTo>
                  <a:pt x="20" y="40"/>
                  <a:pt x="20" y="40"/>
                  <a:pt x="20" y="40"/>
                </a:cubicBezTo>
                <a:cubicBezTo>
                  <a:pt x="20" y="40"/>
                  <a:pt x="20" y="40"/>
                  <a:pt x="20" y="40"/>
                </a:cubicBezTo>
                <a:cubicBezTo>
                  <a:pt x="20" y="40"/>
                  <a:pt x="20" y="40"/>
                  <a:pt x="20" y="40"/>
                </a:cubicBezTo>
                <a:cubicBezTo>
                  <a:pt x="20" y="40"/>
                  <a:pt x="20" y="40"/>
                  <a:pt x="20" y="40"/>
                </a:cubicBezTo>
                <a:cubicBezTo>
                  <a:pt x="20" y="40"/>
                  <a:pt x="20" y="40"/>
                  <a:pt x="20" y="40"/>
                </a:cubicBezTo>
                <a:cubicBezTo>
                  <a:pt x="20" y="40"/>
                  <a:pt x="20" y="40"/>
                  <a:pt x="20" y="40"/>
                </a:cubicBezTo>
                <a:cubicBezTo>
                  <a:pt x="20" y="40"/>
                  <a:pt x="20" y="40"/>
                  <a:pt x="20" y="40"/>
                </a:cubicBezTo>
                <a:close/>
                <a:moveTo>
                  <a:pt x="20" y="40"/>
                </a:moveTo>
                <a:cubicBezTo>
                  <a:pt x="20" y="40"/>
                  <a:pt x="20" y="40"/>
                  <a:pt x="20" y="40"/>
                </a:cubicBezTo>
                <a:cubicBezTo>
                  <a:pt x="20" y="40"/>
                  <a:pt x="20" y="40"/>
                  <a:pt x="20" y="40"/>
                </a:cubicBezTo>
                <a:cubicBezTo>
                  <a:pt x="20" y="40"/>
                  <a:pt x="20" y="40"/>
                  <a:pt x="20" y="40"/>
                </a:cubicBezTo>
                <a:cubicBezTo>
                  <a:pt x="20" y="40"/>
                  <a:pt x="20" y="40"/>
                  <a:pt x="20" y="40"/>
                </a:cubicBezTo>
                <a:cubicBezTo>
                  <a:pt x="20" y="40"/>
                  <a:pt x="20" y="40"/>
                  <a:pt x="20" y="40"/>
                </a:cubicBezTo>
                <a:cubicBezTo>
                  <a:pt x="20" y="40"/>
                  <a:pt x="20" y="40"/>
                  <a:pt x="20" y="40"/>
                </a:cubicBezTo>
                <a:cubicBezTo>
                  <a:pt x="20" y="40"/>
                  <a:pt x="20" y="40"/>
                  <a:pt x="20" y="40"/>
                </a:cubicBezTo>
                <a:cubicBezTo>
                  <a:pt x="20" y="40"/>
                  <a:pt x="20" y="40"/>
                  <a:pt x="20" y="40"/>
                </a:cubicBezTo>
                <a:cubicBezTo>
                  <a:pt x="20" y="40"/>
                  <a:pt x="20" y="40"/>
                  <a:pt x="20" y="40"/>
                </a:cubicBezTo>
                <a:cubicBezTo>
                  <a:pt x="20" y="40"/>
                  <a:pt x="20" y="40"/>
                  <a:pt x="20" y="40"/>
                </a:cubicBezTo>
                <a:cubicBezTo>
                  <a:pt x="20" y="40"/>
                  <a:pt x="20" y="40"/>
                  <a:pt x="20" y="40"/>
                </a:cubicBezTo>
                <a:cubicBezTo>
                  <a:pt x="20" y="40"/>
                  <a:pt x="20" y="40"/>
                  <a:pt x="20" y="40"/>
                </a:cubicBezTo>
                <a:cubicBezTo>
                  <a:pt x="20" y="40"/>
                  <a:pt x="20" y="40"/>
                  <a:pt x="20" y="40"/>
                </a:cubicBezTo>
                <a:cubicBezTo>
                  <a:pt x="20" y="40"/>
                  <a:pt x="20" y="40"/>
                  <a:pt x="20" y="40"/>
                </a:cubicBezTo>
                <a:cubicBezTo>
                  <a:pt x="20" y="40"/>
                  <a:pt x="20" y="40"/>
                  <a:pt x="20" y="40"/>
                </a:cubicBezTo>
                <a:cubicBezTo>
                  <a:pt x="20" y="40"/>
                  <a:pt x="20" y="40"/>
                  <a:pt x="20" y="40"/>
                </a:cubicBezTo>
                <a:cubicBezTo>
                  <a:pt x="20" y="40"/>
                  <a:pt x="20" y="40"/>
                  <a:pt x="20" y="40"/>
                </a:cubicBezTo>
                <a:cubicBezTo>
                  <a:pt x="20" y="40"/>
                  <a:pt x="20" y="40"/>
                  <a:pt x="20" y="40"/>
                </a:cubicBezTo>
                <a:cubicBezTo>
                  <a:pt x="20" y="40"/>
                  <a:pt x="20" y="40"/>
                  <a:pt x="20" y="40"/>
                </a:cubicBezTo>
                <a:cubicBezTo>
                  <a:pt x="20" y="40"/>
                  <a:pt x="20" y="40"/>
                  <a:pt x="20" y="40"/>
                </a:cubicBezTo>
                <a:cubicBezTo>
                  <a:pt x="20" y="40"/>
                  <a:pt x="20" y="40"/>
                  <a:pt x="20" y="40"/>
                </a:cubicBezTo>
                <a:close/>
                <a:moveTo>
                  <a:pt x="20" y="40"/>
                </a:moveTo>
                <a:cubicBezTo>
                  <a:pt x="20" y="40"/>
                  <a:pt x="20" y="40"/>
                  <a:pt x="20" y="40"/>
                </a:cubicBezTo>
                <a:cubicBezTo>
                  <a:pt x="20" y="40"/>
                  <a:pt x="20" y="40"/>
                  <a:pt x="20" y="40"/>
                </a:cubicBezTo>
                <a:close/>
                <a:moveTo>
                  <a:pt x="21" y="27"/>
                </a:moveTo>
                <a:cubicBezTo>
                  <a:pt x="21" y="27"/>
                  <a:pt x="21" y="27"/>
                  <a:pt x="21" y="27"/>
                </a:cubicBezTo>
                <a:cubicBezTo>
                  <a:pt x="21" y="27"/>
                  <a:pt x="21" y="27"/>
                  <a:pt x="21" y="27"/>
                </a:cubicBezTo>
                <a:cubicBezTo>
                  <a:pt x="21" y="27"/>
                  <a:pt x="21" y="27"/>
                  <a:pt x="21" y="27"/>
                </a:cubicBezTo>
                <a:cubicBezTo>
                  <a:pt x="21" y="27"/>
                  <a:pt x="21" y="27"/>
                  <a:pt x="21" y="27"/>
                </a:cubicBezTo>
                <a:cubicBezTo>
                  <a:pt x="21" y="27"/>
                  <a:pt x="21" y="27"/>
                  <a:pt x="21" y="27"/>
                </a:cubicBezTo>
                <a:cubicBezTo>
                  <a:pt x="21" y="27"/>
                  <a:pt x="21" y="27"/>
                  <a:pt x="21" y="27"/>
                </a:cubicBezTo>
                <a:cubicBezTo>
                  <a:pt x="21" y="27"/>
                  <a:pt x="21" y="27"/>
                  <a:pt x="21" y="27"/>
                </a:cubicBezTo>
                <a:cubicBezTo>
                  <a:pt x="21" y="27"/>
                  <a:pt x="21" y="27"/>
                  <a:pt x="21" y="27"/>
                </a:cubicBezTo>
                <a:cubicBezTo>
                  <a:pt x="21" y="27"/>
                  <a:pt x="21" y="27"/>
                  <a:pt x="21" y="27"/>
                </a:cubicBezTo>
                <a:cubicBezTo>
                  <a:pt x="21" y="27"/>
                  <a:pt x="21" y="27"/>
                  <a:pt x="21" y="28"/>
                </a:cubicBezTo>
                <a:cubicBezTo>
                  <a:pt x="21" y="28"/>
                  <a:pt x="21" y="28"/>
                  <a:pt x="21" y="28"/>
                </a:cubicBezTo>
                <a:cubicBezTo>
                  <a:pt x="21" y="28"/>
                  <a:pt x="21" y="28"/>
                  <a:pt x="21" y="28"/>
                </a:cubicBezTo>
                <a:cubicBezTo>
                  <a:pt x="21" y="28"/>
                  <a:pt x="21" y="28"/>
                  <a:pt x="21" y="28"/>
                </a:cubicBezTo>
                <a:cubicBezTo>
                  <a:pt x="21" y="27"/>
                  <a:pt x="21" y="27"/>
                  <a:pt x="21" y="27"/>
                </a:cubicBezTo>
                <a:cubicBezTo>
                  <a:pt x="21" y="27"/>
                  <a:pt x="21" y="27"/>
                  <a:pt x="21" y="27"/>
                </a:cubicBezTo>
                <a:cubicBezTo>
                  <a:pt x="21" y="27"/>
                  <a:pt x="21" y="27"/>
                  <a:pt x="21" y="27"/>
                </a:cubicBezTo>
                <a:cubicBezTo>
                  <a:pt x="21" y="27"/>
                  <a:pt x="21" y="27"/>
                  <a:pt x="21" y="27"/>
                </a:cubicBezTo>
                <a:cubicBezTo>
                  <a:pt x="21" y="27"/>
                  <a:pt x="21" y="27"/>
                  <a:pt x="21" y="27"/>
                </a:cubicBezTo>
                <a:close/>
                <a:moveTo>
                  <a:pt x="24" y="33"/>
                </a:moveTo>
                <a:cubicBezTo>
                  <a:pt x="24" y="33"/>
                  <a:pt x="24" y="33"/>
                  <a:pt x="24" y="33"/>
                </a:cubicBezTo>
                <a:cubicBezTo>
                  <a:pt x="24" y="33"/>
                  <a:pt x="24" y="33"/>
                  <a:pt x="24" y="33"/>
                </a:cubicBezTo>
                <a:cubicBezTo>
                  <a:pt x="24" y="33"/>
                  <a:pt x="24" y="33"/>
                  <a:pt x="24" y="33"/>
                </a:cubicBezTo>
                <a:cubicBezTo>
                  <a:pt x="24" y="33"/>
                  <a:pt x="24" y="33"/>
                  <a:pt x="24" y="33"/>
                </a:cubicBezTo>
                <a:cubicBezTo>
                  <a:pt x="24" y="33"/>
                  <a:pt x="24" y="33"/>
                  <a:pt x="24" y="33"/>
                </a:cubicBezTo>
                <a:cubicBezTo>
                  <a:pt x="24" y="33"/>
                  <a:pt x="24" y="33"/>
                  <a:pt x="24" y="33"/>
                </a:cubicBezTo>
                <a:cubicBezTo>
                  <a:pt x="24" y="33"/>
                  <a:pt x="24" y="33"/>
                  <a:pt x="24" y="33"/>
                </a:cubicBezTo>
                <a:cubicBezTo>
                  <a:pt x="24" y="33"/>
                  <a:pt x="24" y="33"/>
                  <a:pt x="24" y="33"/>
                </a:cubicBezTo>
                <a:cubicBezTo>
                  <a:pt x="24" y="33"/>
                  <a:pt x="24" y="33"/>
                  <a:pt x="24" y="33"/>
                </a:cubicBezTo>
                <a:cubicBezTo>
                  <a:pt x="24" y="33"/>
                  <a:pt x="24" y="33"/>
                  <a:pt x="24" y="33"/>
                </a:cubicBezTo>
                <a:close/>
                <a:moveTo>
                  <a:pt x="20" y="40"/>
                </a:moveTo>
                <a:cubicBezTo>
                  <a:pt x="20" y="40"/>
                  <a:pt x="20" y="40"/>
                  <a:pt x="20" y="40"/>
                </a:cubicBezTo>
                <a:cubicBezTo>
                  <a:pt x="20" y="40"/>
                  <a:pt x="20" y="40"/>
                  <a:pt x="20" y="40"/>
                </a:cubicBezTo>
                <a:cubicBezTo>
                  <a:pt x="20" y="40"/>
                  <a:pt x="20" y="40"/>
                  <a:pt x="20" y="40"/>
                </a:cubicBezTo>
                <a:cubicBezTo>
                  <a:pt x="20" y="40"/>
                  <a:pt x="20" y="40"/>
                  <a:pt x="20" y="40"/>
                </a:cubicBezTo>
                <a:cubicBezTo>
                  <a:pt x="20" y="40"/>
                  <a:pt x="20" y="40"/>
                  <a:pt x="20" y="40"/>
                </a:cubicBezTo>
                <a:cubicBezTo>
                  <a:pt x="20" y="40"/>
                  <a:pt x="20" y="40"/>
                  <a:pt x="20" y="40"/>
                </a:cubicBezTo>
                <a:cubicBezTo>
                  <a:pt x="20" y="40"/>
                  <a:pt x="20" y="40"/>
                  <a:pt x="20" y="40"/>
                </a:cubicBezTo>
                <a:cubicBezTo>
                  <a:pt x="20" y="40"/>
                  <a:pt x="20" y="40"/>
                  <a:pt x="20" y="40"/>
                </a:cubicBezTo>
                <a:cubicBezTo>
                  <a:pt x="20" y="40"/>
                  <a:pt x="20" y="40"/>
                  <a:pt x="20" y="40"/>
                </a:cubicBezTo>
                <a:cubicBezTo>
                  <a:pt x="20" y="40"/>
                  <a:pt x="20" y="40"/>
                  <a:pt x="20" y="40"/>
                </a:cubicBezTo>
                <a:cubicBezTo>
                  <a:pt x="20" y="40"/>
                  <a:pt x="20" y="40"/>
                  <a:pt x="20" y="40"/>
                </a:cubicBezTo>
                <a:cubicBezTo>
                  <a:pt x="20" y="40"/>
                  <a:pt x="20" y="40"/>
                  <a:pt x="20" y="40"/>
                </a:cubicBezTo>
                <a:cubicBezTo>
                  <a:pt x="20" y="40"/>
                  <a:pt x="20" y="40"/>
                  <a:pt x="20" y="40"/>
                </a:cubicBezTo>
                <a:cubicBezTo>
                  <a:pt x="20" y="40"/>
                  <a:pt x="20" y="40"/>
                  <a:pt x="20" y="40"/>
                </a:cubicBezTo>
                <a:cubicBezTo>
                  <a:pt x="20" y="40"/>
                  <a:pt x="20" y="40"/>
                  <a:pt x="20" y="40"/>
                </a:cubicBezTo>
                <a:cubicBezTo>
                  <a:pt x="20" y="40"/>
                  <a:pt x="20" y="40"/>
                  <a:pt x="20" y="40"/>
                </a:cubicBezTo>
                <a:cubicBezTo>
                  <a:pt x="20" y="40"/>
                  <a:pt x="20" y="40"/>
                  <a:pt x="20" y="40"/>
                </a:cubicBezTo>
                <a:cubicBezTo>
                  <a:pt x="20" y="40"/>
                  <a:pt x="20" y="40"/>
                  <a:pt x="20" y="40"/>
                </a:cubicBezTo>
                <a:close/>
                <a:moveTo>
                  <a:pt x="20" y="40"/>
                </a:moveTo>
                <a:cubicBezTo>
                  <a:pt x="20" y="40"/>
                  <a:pt x="20" y="40"/>
                  <a:pt x="20" y="40"/>
                </a:cubicBezTo>
                <a:cubicBezTo>
                  <a:pt x="20" y="40"/>
                  <a:pt x="20" y="40"/>
                  <a:pt x="20" y="40"/>
                </a:cubicBezTo>
                <a:cubicBezTo>
                  <a:pt x="20" y="40"/>
                  <a:pt x="20" y="40"/>
                  <a:pt x="20" y="40"/>
                </a:cubicBezTo>
                <a:cubicBezTo>
                  <a:pt x="20" y="40"/>
                  <a:pt x="20" y="40"/>
                  <a:pt x="20" y="40"/>
                </a:cubicBezTo>
                <a:cubicBezTo>
                  <a:pt x="20" y="40"/>
                  <a:pt x="20" y="40"/>
                  <a:pt x="20" y="40"/>
                </a:cubicBezTo>
                <a:cubicBezTo>
                  <a:pt x="20" y="40"/>
                  <a:pt x="20" y="40"/>
                  <a:pt x="20" y="40"/>
                </a:cubicBezTo>
                <a:cubicBezTo>
                  <a:pt x="20" y="40"/>
                  <a:pt x="20" y="40"/>
                  <a:pt x="20" y="40"/>
                </a:cubicBezTo>
                <a:cubicBezTo>
                  <a:pt x="20" y="40"/>
                  <a:pt x="20" y="40"/>
                  <a:pt x="20" y="40"/>
                </a:cubicBezTo>
                <a:cubicBezTo>
                  <a:pt x="20" y="40"/>
                  <a:pt x="20" y="40"/>
                  <a:pt x="20" y="40"/>
                </a:cubicBezTo>
                <a:cubicBezTo>
                  <a:pt x="20" y="40"/>
                  <a:pt x="20" y="40"/>
                  <a:pt x="20" y="40"/>
                </a:cubicBezTo>
                <a:cubicBezTo>
                  <a:pt x="20" y="40"/>
                  <a:pt x="20" y="40"/>
                  <a:pt x="20" y="40"/>
                </a:cubicBezTo>
                <a:cubicBezTo>
                  <a:pt x="20" y="40"/>
                  <a:pt x="20" y="40"/>
                  <a:pt x="20" y="40"/>
                </a:cubicBezTo>
                <a:cubicBezTo>
                  <a:pt x="20" y="40"/>
                  <a:pt x="20" y="40"/>
                  <a:pt x="20" y="40"/>
                </a:cubicBezTo>
                <a:cubicBezTo>
                  <a:pt x="20" y="40"/>
                  <a:pt x="20" y="40"/>
                  <a:pt x="20" y="40"/>
                </a:cubicBezTo>
                <a:cubicBezTo>
                  <a:pt x="20" y="40"/>
                  <a:pt x="20" y="40"/>
                  <a:pt x="20" y="40"/>
                </a:cubicBezTo>
                <a:cubicBezTo>
                  <a:pt x="20" y="40"/>
                  <a:pt x="20" y="40"/>
                  <a:pt x="20" y="40"/>
                </a:cubicBezTo>
                <a:cubicBezTo>
                  <a:pt x="20" y="40"/>
                  <a:pt x="20" y="40"/>
                  <a:pt x="20" y="40"/>
                </a:cubicBezTo>
                <a:cubicBezTo>
                  <a:pt x="20" y="40"/>
                  <a:pt x="20" y="40"/>
                  <a:pt x="20" y="40"/>
                </a:cubicBezTo>
                <a:cubicBezTo>
                  <a:pt x="20" y="40"/>
                  <a:pt x="20" y="40"/>
                  <a:pt x="20" y="40"/>
                </a:cubicBezTo>
                <a:cubicBezTo>
                  <a:pt x="20" y="40"/>
                  <a:pt x="20" y="40"/>
                  <a:pt x="20" y="40"/>
                </a:cubicBezTo>
                <a:cubicBezTo>
                  <a:pt x="20" y="40"/>
                  <a:pt x="20" y="40"/>
                  <a:pt x="20" y="40"/>
                </a:cubicBezTo>
                <a:cubicBezTo>
                  <a:pt x="20" y="40"/>
                  <a:pt x="20" y="40"/>
                  <a:pt x="20" y="40"/>
                </a:cubicBezTo>
                <a:cubicBezTo>
                  <a:pt x="20" y="40"/>
                  <a:pt x="20" y="40"/>
                  <a:pt x="20" y="40"/>
                </a:cubicBezTo>
                <a:cubicBezTo>
                  <a:pt x="20" y="40"/>
                  <a:pt x="20" y="40"/>
                  <a:pt x="20" y="40"/>
                </a:cubicBezTo>
                <a:cubicBezTo>
                  <a:pt x="20" y="40"/>
                  <a:pt x="20" y="40"/>
                  <a:pt x="20" y="40"/>
                </a:cubicBezTo>
                <a:cubicBezTo>
                  <a:pt x="20" y="40"/>
                  <a:pt x="20" y="40"/>
                  <a:pt x="20" y="40"/>
                </a:cubicBezTo>
                <a:cubicBezTo>
                  <a:pt x="20" y="40"/>
                  <a:pt x="20" y="40"/>
                  <a:pt x="20" y="40"/>
                </a:cubicBezTo>
                <a:cubicBezTo>
                  <a:pt x="20" y="40"/>
                  <a:pt x="20" y="40"/>
                  <a:pt x="20" y="40"/>
                </a:cubicBezTo>
                <a:cubicBezTo>
                  <a:pt x="20" y="40"/>
                  <a:pt x="20" y="40"/>
                  <a:pt x="20" y="40"/>
                </a:cubicBezTo>
                <a:cubicBezTo>
                  <a:pt x="20" y="40"/>
                  <a:pt x="20" y="40"/>
                  <a:pt x="20" y="40"/>
                </a:cubicBezTo>
                <a:cubicBezTo>
                  <a:pt x="20" y="40"/>
                  <a:pt x="20" y="40"/>
                  <a:pt x="20" y="40"/>
                </a:cubicBezTo>
                <a:cubicBezTo>
                  <a:pt x="20" y="40"/>
                  <a:pt x="20" y="40"/>
                  <a:pt x="20" y="40"/>
                </a:cubicBezTo>
                <a:cubicBezTo>
                  <a:pt x="20" y="40"/>
                  <a:pt x="20" y="40"/>
                  <a:pt x="20" y="40"/>
                </a:cubicBezTo>
                <a:cubicBezTo>
                  <a:pt x="20" y="40"/>
                  <a:pt x="20" y="40"/>
                  <a:pt x="20" y="40"/>
                </a:cubicBezTo>
                <a:cubicBezTo>
                  <a:pt x="20" y="40"/>
                  <a:pt x="20" y="40"/>
                  <a:pt x="20" y="40"/>
                </a:cubicBezTo>
                <a:cubicBezTo>
                  <a:pt x="20" y="40"/>
                  <a:pt x="20" y="40"/>
                  <a:pt x="20" y="40"/>
                </a:cubicBezTo>
                <a:cubicBezTo>
                  <a:pt x="20" y="40"/>
                  <a:pt x="20" y="40"/>
                  <a:pt x="20" y="40"/>
                </a:cubicBezTo>
                <a:cubicBezTo>
                  <a:pt x="20" y="40"/>
                  <a:pt x="20" y="40"/>
                  <a:pt x="20" y="40"/>
                </a:cubicBezTo>
                <a:cubicBezTo>
                  <a:pt x="20" y="40"/>
                  <a:pt x="20" y="40"/>
                  <a:pt x="20" y="40"/>
                </a:cubicBezTo>
                <a:cubicBezTo>
                  <a:pt x="20" y="40"/>
                  <a:pt x="20" y="40"/>
                  <a:pt x="20" y="40"/>
                </a:cubicBezTo>
                <a:cubicBezTo>
                  <a:pt x="20" y="40"/>
                  <a:pt x="20" y="40"/>
                  <a:pt x="20" y="40"/>
                </a:cubicBezTo>
                <a:cubicBezTo>
                  <a:pt x="20" y="40"/>
                  <a:pt x="20" y="40"/>
                  <a:pt x="20" y="40"/>
                </a:cubicBezTo>
                <a:cubicBezTo>
                  <a:pt x="20" y="40"/>
                  <a:pt x="20" y="40"/>
                  <a:pt x="20" y="40"/>
                </a:cubicBezTo>
                <a:cubicBezTo>
                  <a:pt x="20" y="40"/>
                  <a:pt x="20" y="40"/>
                  <a:pt x="20" y="40"/>
                </a:cubicBezTo>
                <a:cubicBezTo>
                  <a:pt x="20" y="40"/>
                  <a:pt x="20" y="40"/>
                  <a:pt x="20" y="40"/>
                </a:cubicBezTo>
                <a:cubicBezTo>
                  <a:pt x="20" y="40"/>
                  <a:pt x="20" y="40"/>
                  <a:pt x="20" y="40"/>
                </a:cubicBezTo>
                <a:cubicBezTo>
                  <a:pt x="20" y="40"/>
                  <a:pt x="20" y="40"/>
                  <a:pt x="20" y="40"/>
                </a:cubicBezTo>
                <a:cubicBezTo>
                  <a:pt x="20" y="40"/>
                  <a:pt x="20" y="40"/>
                  <a:pt x="20" y="40"/>
                </a:cubicBezTo>
                <a:cubicBezTo>
                  <a:pt x="20" y="40"/>
                  <a:pt x="20" y="40"/>
                  <a:pt x="20" y="40"/>
                </a:cubicBezTo>
                <a:cubicBezTo>
                  <a:pt x="20" y="40"/>
                  <a:pt x="20" y="40"/>
                  <a:pt x="20" y="40"/>
                </a:cubicBezTo>
                <a:cubicBezTo>
                  <a:pt x="20" y="40"/>
                  <a:pt x="20" y="40"/>
                  <a:pt x="20" y="40"/>
                </a:cubicBezTo>
                <a:close/>
                <a:moveTo>
                  <a:pt x="20" y="40"/>
                </a:moveTo>
                <a:cubicBezTo>
                  <a:pt x="20" y="40"/>
                  <a:pt x="20" y="40"/>
                  <a:pt x="20" y="40"/>
                </a:cubicBezTo>
                <a:cubicBezTo>
                  <a:pt x="20" y="40"/>
                  <a:pt x="20" y="40"/>
                  <a:pt x="20" y="40"/>
                </a:cubicBezTo>
                <a:close/>
                <a:moveTo>
                  <a:pt x="20" y="41"/>
                </a:moveTo>
                <a:cubicBezTo>
                  <a:pt x="20" y="41"/>
                  <a:pt x="20" y="41"/>
                  <a:pt x="20" y="41"/>
                </a:cubicBezTo>
                <a:cubicBezTo>
                  <a:pt x="20" y="41"/>
                  <a:pt x="20" y="41"/>
                  <a:pt x="20" y="41"/>
                </a:cubicBezTo>
                <a:cubicBezTo>
                  <a:pt x="20" y="41"/>
                  <a:pt x="20" y="41"/>
                  <a:pt x="20" y="41"/>
                </a:cubicBezTo>
                <a:cubicBezTo>
                  <a:pt x="20" y="41"/>
                  <a:pt x="20" y="41"/>
                  <a:pt x="20" y="41"/>
                </a:cubicBezTo>
                <a:cubicBezTo>
                  <a:pt x="20" y="41"/>
                  <a:pt x="20" y="40"/>
                  <a:pt x="20" y="40"/>
                </a:cubicBezTo>
                <a:cubicBezTo>
                  <a:pt x="20" y="40"/>
                  <a:pt x="20" y="40"/>
                  <a:pt x="20" y="41"/>
                </a:cubicBezTo>
                <a:close/>
                <a:moveTo>
                  <a:pt x="21" y="40"/>
                </a:moveTo>
                <a:cubicBezTo>
                  <a:pt x="21" y="40"/>
                  <a:pt x="21" y="40"/>
                  <a:pt x="21" y="40"/>
                </a:cubicBezTo>
                <a:cubicBezTo>
                  <a:pt x="21" y="40"/>
                  <a:pt x="21" y="40"/>
                  <a:pt x="21" y="40"/>
                </a:cubicBezTo>
                <a:cubicBezTo>
                  <a:pt x="21" y="40"/>
                  <a:pt x="21" y="40"/>
                  <a:pt x="21" y="40"/>
                </a:cubicBezTo>
                <a:cubicBezTo>
                  <a:pt x="21" y="40"/>
                  <a:pt x="21" y="40"/>
                  <a:pt x="21" y="40"/>
                </a:cubicBezTo>
                <a:cubicBezTo>
                  <a:pt x="21" y="40"/>
                  <a:pt x="21" y="40"/>
                  <a:pt x="21" y="40"/>
                </a:cubicBezTo>
                <a:cubicBezTo>
                  <a:pt x="21" y="40"/>
                  <a:pt x="21" y="41"/>
                  <a:pt x="21" y="41"/>
                </a:cubicBezTo>
                <a:cubicBezTo>
                  <a:pt x="21" y="41"/>
                  <a:pt x="21" y="41"/>
                  <a:pt x="21" y="41"/>
                </a:cubicBezTo>
                <a:cubicBezTo>
                  <a:pt x="21" y="41"/>
                  <a:pt x="21" y="41"/>
                  <a:pt x="21" y="41"/>
                </a:cubicBezTo>
                <a:cubicBezTo>
                  <a:pt x="21" y="41"/>
                  <a:pt x="21" y="40"/>
                  <a:pt x="21" y="40"/>
                </a:cubicBezTo>
                <a:cubicBezTo>
                  <a:pt x="21" y="40"/>
                  <a:pt x="21" y="40"/>
                  <a:pt x="21" y="40"/>
                </a:cubicBezTo>
                <a:cubicBezTo>
                  <a:pt x="21" y="40"/>
                  <a:pt x="21" y="40"/>
                  <a:pt x="21" y="40"/>
                </a:cubicBezTo>
                <a:cubicBezTo>
                  <a:pt x="21" y="40"/>
                  <a:pt x="21" y="40"/>
                  <a:pt x="21" y="40"/>
                </a:cubicBezTo>
                <a:cubicBezTo>
                  <a:pt x="21" y="40"/>
                  <a:pt x="21" y="40"/>
                  <a:pt x="21" y="40"/>
                </a:cubicBezTo>
                <a:cubicBezTo>
                  <a:pt x="21" y="40"/>
                  <a:pt x="21" y="40"/>
                  <a:pt x="21" y="40"/>
                </a:cubicBezTo>
                <a:cubicBezTo>
                  <a:pt x="21" y="40"/>
                  <a:pt x="21" y="40"/>
                  <a:pt x="21" y="40"/>
                </a:cubicBezTo>
                <a:cubicBezTo>
                  <a:pt x="21" y="40"/>
                  <a:pt x="20" y="40"/>
                  <a:pt x="20" y="40"/>
                </a:cubicBezTo>
                <a:cubicBezTo>
                  <a:pt x="20" y="40"/>
                  <a:pt x="20" y="40"/>
                  <a:pt x="20" y="40"/>
                </a:cubicBezTo>
                <a:cubicBezTo>
                  <a:pt x="21" y="40"/>
                  <a:pt x="21" y="40"/>
                  <a:pt x="21" y="40"/>
                </a:cubicBezTo>
                <a:close/>
                <a:moveTo>
                  <a:pt x="21" y="35"/>
                </a:moveTo>
                <a:cubicBezTo>
                  <a:pt x="21" y="35"/>
                  <a:pt x="21" y="35"/>
                  <a:pt x="21" y="35"/>
                </a:cubicBezTo>
                <a:cubicBezTo>
                  <a:pt x="21" y="35"/>
                  <a:pt x="21" y="35"/>
                  <a:pt x="21" y="35"/>
                </a:cubicBezTo>
                <a:cubicBezTo>
                  <a:pt x="21" y="35"/>
                  <a:pt x="21" y="35"/>
                  <a:pt x="21" y="35"/>
                </a:cubicBezTo>
                <a:cubicBezTo>
                  <a:pt x="21" y="35"/>
                  <a:pt x="21" y="35"/>
                  <a:pt x="21" y="35"/>
                </a:cubicBezTo>
                <a:cubicBezTo>
                  <a:pt x="21" y="35"/>
                  <a:pt x="21" y="35"/>
                  <a:pt x="21" y="35"/>
                </a:cubicBezTo>
                <a:cubicBezTo>
                  <a:pt x="21" y="35"/>
                  <a:pt x="21" y="35"/>
                  <a:pt x="21" y="35"/>
                </a:cubicBezTo>
                <a:cubicBezTo>
                  <a:pt x="21" y="35"/>
                  <a:pt x="21" y="35"/>
                  <a:pt x="21" y="35"/>
                </a:cubicBezTo>
                <a:cubicBezTo>
                  <a:pt x="21" y="35"/>
                  <a:pt x="21" y="35"/>
                  <a:pt x="21" y="35"/>
                </a:cubicBezTo>
                <a:cubicBezTo>
                  <a:pt x="21" y="35"/>
                  <a:pt x="21" y="35"/>
                  <a:pt x="21" y="35"/>
                </a:cubicBezTo>
                <a:cubicBezTo>
                  <a:pt x="21" y="35"/>
                  <a:pt x="21" y="35"/>
                  <a:pt x="21" y="35"/>
                </a:cubicBezTo>
                <a:cubicBezTo>
                  <a:pt x="21" y="35"/>
                  <a:pt x="21" y="35"/>
                  <a:pt x="21" y="35"/>
                </a:cubicBezTo>
                <a:cubicBezTo>
                  <a:pt x="21" y="35"/>
                  <a:pt x="21" y="35"/>
                  <a:pt x="21" y="35"/>
                </a:cubicBezTo>
                <a:cubicBezTo>
                  <a:pt x="21" y="35"/>
                  <a:pt x="21" y="35"/>
                  <a:pt x="21" y="35"/>
                </a:cubicBezTo>
                <a:cubicBezTo>
                  <a:pt x="21" y="35"/>
                  <a:pt x="21" y="35"/>
                  <a:pt x="21" y="35"/>
                </a:cubicBezTo>
                <a:cubicBezTo>
                  <a:pt x="21" y="35"/>
                  <a:pt x="21" y="35"/>
                  <a:pt x="21" y="35"/>
                </a:cubicBezTo>
                <a:cubicBezTo>
                  <a:pt x="21" y="35"/>
                  <a:pt x="21" y="35"/>
                  <a:pt x="21" y="35"/>
                </a:cubicBezTo>
                <a:cubicBezTo>
                  <a:pt x="21" y="35"/>
                  <a:pt x="21" y="35"/>
                  <a:pt x="21" y="35"/>
                </a:cubicBezTo>
                <a:cubicBezTo>
                  <a:pt x="21" y="35"/>
                  <a:pt x="21" y="35"/>
                  <a:pt x="21" y="35"/>
                </a:cubicBezTo>
                <a:cubicBezTo>
                  <a:pt x="21" y="35"/>
                  <a:pt x="21" y="35"/>
                  <a:pt x="21" y="35"/>
                </a:cubicBezTo>
                <a:cubicBezTo>
                  <a:pt x="21" y="35"/>
                  <a:pt x="21" y="35"/>
                  <a:pt x="21" y="35"/>
                </a:cubicBezTo>
                <a:cubicBezTo>
                  <a:pt x="21" y="35"/>
                  <a:pt x="21" y="35"/>
                  <a:pt x="21" y="35"/>
                </a:cubicBezTo>
                <a:cubicBezTo>
                  <a:pt x="21" y="35"/>
                  <a:pt x="21" y="35"/>
                  <a:pt x="21" y="35"/>
                </a:cubicBezTo>
                <a:cubicBezTo>
                  <a:pt x="21" y="35"/>
                  <a:pt x="21" y="35"/>
                  <a:pt x="21" y="35"/>
                </a:cubicBezTo>
                <a:cubicBezTo>
                  <a:pt x="21" y="35"/>
                  <a:pt x="21" y="35"/>
                  <a:pt x="21" y="35"/>
                </a:cubicBezTo>
                <a:cubicBezTo>
                  <a:pt x="21" y="35"/>
                  <a:pt x="21" y="35"/>
                  <a:pt x="21" y="35"/>
                </a:cubicBezTo>
                <a:cubicBezTo>
                  <a:pt x="21" y="35"/>
                  <a:pt x="21" y="35"/>
                  <a:pt x="21" y="35"/>
                </a:cubicBezTo>
                <a:cubicBezTo>
                  <a:pt x="21" y="35"/>
                  <a:pt x="21" y="35"/>
                  <a:pt x="21" y="35"/>
                </a:cubicBezTo>
                <a:cubicBezTo>
                  <a:pt x="21" y="35"/>
                  <a:pt x="21" y="35"/>
                  <a:pt x="21" y="35"/>
                </a:cubicBezTo>
                <a:cubicBezTo>
                  <a:pt x="21" y="35"/>
                  <a:pt x="21" y="35"/>
                  <a:pt x="21" y="35"/>
                </a:cubicBezTo>
                <a:close/>
                <a:moveTo>
                  <a:pt x="22" y="27"/>
                </a:moveTo>
                <a:cubicBezTo>
                  <a:pt x="22" y="27"/>
                  <a:pt x="22" y="27"/>
                  <a:pt x="22" y="27"/>
                </a:cubicBezTo>
                <a:cubicBezTo>
                  <a:pt x="22" y="27"/>
                  <a:pt x="22" y="27"/>
                  <a:pt x="22" y="27"/>
                </a:cubicBezTo>
                <a:cubicBezTo>
                  <a:pt x="22" y="27"/>
                  <a:pt x="22" y="27"/>
                  <a:pt x="22" y="27"/>
                </a:cubicBezTo>
                <a:cubicBezTo>
                  <a:pt x="22" y="27"/>
                  <a:pt x="22" y="27"/>
                  <a:pt x="22" y="27"/>
                </a:cubicBezTo>
                <a:cubicBezTo>
                  <a:pt x="22" y="27"/>
                  <a:pt x="22" y="27"/>
                  <a:pt x="22" y="27"/>
                </a:cubicBezTo>
                <a:cubicBezTo>
                  <a:pt x="22" y="27"/>
                  <a:pt x="22" y="27"/>
                  <a:pt x="22" y="27"/>
                </a:cubicBezTo>
                <a:cubicBezTo>
                  <a:pt x="22" y="27"/>
                  <a:pt x="22" y="27"/>
                  <a:pt x="22" y="27"/>
                </a:cubicBezTo>
                <a:cubicBezTo>
                  <a:pt x="22" y="27"/>
                  <a:pt x="22" y="27"/>
                  <a:pt x="22" y="27"/>
                </a:cubicBezTo>
                <a:cubicBezTo>
                  <a:pt x="22" y="27"/>
                  <a:pt x="22" y="27"/>
                  <a:pt x="22" y="27"/>
                </a:cubicBezTo>
                <a:cubicBezTo>
                  <a:pt x="22" y="27"/>
                  <a:pt x="22" y="27"/>
                  <a:pt x="22" y="27"/>
                </a:cubicBezTo>
                <a:close/>
                <a:moveTo>
                  <a:pt x="15" y="39"/>
                </a:moveTo>
                <a:cubicBezTo>
                  <a:pt x="15" y="39"/>
                  <a:pt x="15" y="39"/>
                  <a:pt x="15" y="39"/>
                </a:cubicBezTo>
                <a:cubicBezTo>
                  <a:pt x="15" y="39"/>
                  <a:pt x="15" y="39"/>
                  <a:pt x="15" y="39"/>
                </a:cubicBezTo>
                <a:cubicBezTo>
                  <a:pt x="15" y="39"/>
                  <a:pt x="15" y="39"/>
                  <a:pt x="15" y="39"/>
                </a:cubicBezTo>
                <a:cubicBezTo>
                  <a:pt x="15" y="39"/>
                  <a:pt x="15" y="39"/>
                  <a:pt x="15" y="39"/>
                </a:cubicBezTo>
                <a:close/>
                <a:moveTo>
                  <a:pt x="30" y="17"/>
                </a:moveTo>
                <a:cubicBezTo>
                  <a:pt x="30" y="17"/>
                  <a:pt x="30" y="17"/>
                  <a:pt x="30" y="17"/>
                </a:cubicBezTo>
                <a:cubicBezTo>
                  <a:pt x="30" y="17"/>
                  <a:pt x="30" y="17"/>
                  <a:pt x="30" y="17"/>
                </a:cubicBezTo>
                <a:cubicBezTo>
                  <a:pt x="30" y="17"/>
                  <a:pt x="30" y="17"/>
                  <a:pt x="30" y="17"/>
                </a:cubicBezTo>
                <a:cubicBezTo>
                  <a:pt x="30" y="17"/>
                  <a:pt x="30" y="17"/>
                  <a:pt x="30" y="17"/>
                </a:cubicBezTo>
                <a:cubicBezTo>
                  <a:pt x="30" y="17"/>
                  <a:pt x="30" y="17"/>
                  <a:pt x="30" y="17"/>
                </a:cubicBezTo>
                <a:cubicBezTo>
                  <a:pt x="30" y="17"/>
                  <a:pt x="30" y="17"/>
                  <a:pt x="30" y="17"/>
                </a:cubicBezTo>
                <a:cubicBezTo>
                  <a:pt x="30" y="17"/>
                  <a:pt x="30" y="17"/>
                  <a:pt x="30" y="17"/>
                </a:cubicBezTo>
                <a:cubicBezTo>
                  <a:pt x="30" y="17"/>
                  <a:pt x="30" y="17"/>
                  <a:pt x="30" y="17"/>
                </a:cubicBezTo>
                <a:cubicBezTo>
                  <a:pt x="30" y="17"/>
                  <a:pt x="30" y="17"/>
                  <a:pt x="30" y="17"/>
                </a:cubicBezTo>
                <a:cubicBezTo>
                  <a:pt x="30" y="17"/>
                  <a:pt x="30" y="17"/>
                  <a:pt x="30" y="17"/>
                </a:cubicBezTo>
                <a:cubicBezTo>
                  <a:pt x="30" y="17"/>
                  <a:pt x="30" y="17"/>
                  <a:pt x="30" y="17"/>
                </a:cubicBezTo>
                <a:cubicBezTo>
                  <a:pt x="30" y="17"/>
                  <a:pt x="30" y="17"/>
                  <a:pt x="30" y="17"/>
                </a:cubicBezTo>
                <a:cubicBezTo>
                  <a:pt x="30" y="17"/>
                  <a:pt x="30" y="17"/>
                  <a:pt x="30" y="17"/>
                </a:cubicBezTo>
                <a:cubicBezTo>
                  <a:pt x="30" y="17"/>
                  <a:pt x="30" y="17"/>
                  <a:pt x="30" y="17"/>
                </a:cubicBezTo>
                <a:cubicBezTo>
                  <a:pt x="30" y="17"/>
                  <a:pt x="30" y="17"/>
                  <a:pt x="30" y="17"/>
                </a:cubicBezTo>
                <a:close/>
                <a:moveTo>
                  <a:pt x="20" y="40"/>
                </a:moveTo>
                <a:cubicBezTo>
                  <a:pt x="20" y="40"/>
                  <a:pt x="20" y="40"/>
                  <a:pt x="20" y="40"/>
                </a:cubicBezTo>
                <a:cubicBezTo>
                  <a:pt x="20" y="40"/>
                  <a:pt x="20" y="40"/>
                  <a:pt x="20" y="40"/>
                </a:cubicBezTo>
                <a:cubicBezTo>
                  <a:pt x="20" y="40"/>
                  <a:pt x="20" y="40"/>
                  <a:pt x="20" y="40"/>
                </a:cubicBezTo>
                <a:cubicBezTo>
                  <a:pt x="20" y="40"/>
                  <a:pt x="20" y="40"/>
                  <a:pt x="20" y="40"/>
                </a:cubicBezTo>
                <a:cubicBezTo>
                  <a:pt x="20" y="40"/>
                  <a:pt x="20" y="40"/>
                  <a:pt x="20" y="40"/>
                </a:cubicBezTo>
                <a:cubicBezTo>
                  <a:pt x="20" y="40"/>
                  <a:pt x="20" y="40"/>
                  <a:pt x="20" y="40"/>
                </a:cubicBezTo>
                <a:cubicBezTo>
                  <a:pt x="20" y="40"/>
                  <a:pt x="20" y="40"/>
                  <a:pt x="20" y="40"/>
                </a:cubicBezTo>
                <a:cubicBezTo>
                  <a:pt x="20" y="40"/>
                  <a:pt x="20" y="40"/>
                  <a:pt x="20" y="40"/>
                </a:cubicBezTo>
                <a:cubicBezTo>
                  <a:pt x="20" y="40"/>
                  <a:pt x="20" y="40"/>
                  <a:pt x="20" y="40"/>
                </a:cubicBezTo>
                <a:cubicBezTo>
                  <a:pt x="20" y="40"/>
                  <a:pt x="20" y="40"/>
                  <a:pt x="20" y="40"/>
                </a:cubicBezTo>
                <a:cubicBezTo>
                  <a:pt x="20" y="40"/>
                  <a:pt x="20" y="40"/>
                  <a:pt x="20" y="40"/>
                </a:cubicBezTo>
                <a:cubicBezTo>
                  <a:pt x="20" y="40"/>
                  <a:pt x="20" y="40"/>
                  <a:pt x="20" y="40"/>
                </a:cubicBezTo>
                <a:cubicBezTo>
                  <a:pt x="20" y="40"/>
                  <a:pt x="20" y="40"/>
                  <a:pt x="20" y="40"/>
                </a:cubicBezTo>
                <a:cubicBezTo>
                  <a:pt x="20" y="40"/>
                  <a:pt x="20" y="40"/>
                  <a:pt x="20" y="40"/>
                </a:cubicBezTo>
                <a:cubicBezTo>
                  <a:pt x="20" y="40"/>
                  <a:pt x="20" y="40"/>
                  <a:pt x="20" y="40"/>
                </a:cubicBezTo>
                <a:close/>
                <a:moveTo>
                  <a:pt x="20" y="40"/>
                </a:moveTo>
                <a:cubicBezTo>
                  <a:pt x="20" y="40"/>
                  <a:pt x="20" y="40"/>
                  <a:pt x="20" y="40"/>
                </a:cubicBezTo>
                <a:cubicBezTo>
                  <a:pt x="20" y="40"/>
                  <a:pt x="20" y="40"/>
                  <a:pt x="20" y="40"/>
                </a:cubicBezTo>
                <a:cubicBezTo>
                  <a:pt x="20" y="40"/>
                  <a:pt x="20" y="40"/>
                  <a:pt x="20" y="40"/>
                </a:cubicBezTo>
                <a:cubicBezTo>
                  <a:pt x="20" y="40"/>
                  <a:pt x="20" y="40"/>
                  <a:pt x="20" y="40"/>
                </a:cubicBezTo>
                <a:cubicBezTo>
                  <a:pt x="20" y="40"/>
                  <a:pt x="20" y="40"/>
                  <a:pt x="20" y="40"/>
                </a:cubicBezTo>
                <a:cubicBezTo>
                  <a:pt x="20" y="40"/>
                  <a:pt x="20" y="40"/>
                  <a:pt x="20" y="40"/>
                </a:cubicBezTo>
                <a:cubicBezTo>
                  <a:pt x="20" y="40"/>
                  <a:pt x="20" y="40"/>
                  <a:pt x="20" y="40"/>
                </a:cubicBezTo>
                <a:cubicBezTo>
                  <a:pt x="20" y="40"/>
                  <a:pt x="20" y="40"/>
                  <a:pt x="20" y="40"/>
                </a:cubicBezTo>
                <a:cubicBezTo>
                  <a:pt x="20" y="40"/>
                  <a:pt x="20" y="40"/>
                  <a:pt x="20" y="40"/>
                </a:cubicBezTo>
                <a:close/>
                <a:moveTo>
                  <a:pt x="20" y="40"/>
                </a:moveTo>
                <a:cubicBezTo>
                  <a:pt x="20" y="40"/>
                  <a:pt x="20" y="40"/>
                  <a:pt x="20" y="40"/>
                </a:cubicBezTo>
                <a:cubicBezTo>
                  <a:pt x="20" y="40"/>
                  <a:pt x="20" y="40"/>
                  <a:pt x="20" y="40"/>
                </a:cubicBezTo>
                <a:cubicBezTo>
                  <a:pt x="20" y="40"/>
                  <a:pt x="20" y="40"/>
                  <a:pt x="20" y="40"/>
                </a:cubicBezTo>
                <a:cubicBezTo>
                  <a:pt x="20" y="40"/>
                  <a:pt x="20" y="40"/>
                  <a:pt x="20" y="40"/>
                </a:cubicBezTo>
                <a:cubicBezTo>
                  <a:pt x="20" y="40"/>
                  <a:pt x="20" y="40"/>
                  <a:pt x="20" y="40"/>
                </a:cubicBezTo>
                <a:cubicBezTo>
                  <a:pt x="20" y="40"/>
                  <a:pt x="20" y="40"/>
                  <a:pt x="20" y="40"/>
                </a:cubicBezTo>
                <a:cubicBezTo>
                  <a:pt x="20" y="40"/>
                  <a:pt x="20" y="40"/>
                  <a:pt x="20" y="40"/>
                </a:cubicBezTo>
                <a:cubicBezTo>
                  <a:pt x="20" y="40"/>
                  <a:pt x="20" y="40"/>
                  <a:pt x="20" y="40"/>
                </a:cubicBezTo>
                <a:cubicBezTo>
                  <a:pt x="20" y="40"/>
                  <a:pt x="20" y="40"/>
                  <a:pt x="20" y="40"/>
                </a:cubicBezTo>
                <a:cubicBezTo>
                  <a:pt x="20" y="40"/>
                  <a:pt x="20" y="40"/>
                  <a:pt x="20" y="40"/>
                </a:cubicBezTo>
                <a:close/>
                <a:moveTo>
                  <a:pt x="36" y="30"/>
                </a:moveTo>
                <a:cubicBezTo>
                  <a:pt x="36" y="30"/>
                  <a:pt x="36" y="30"/>
                  <a:pt x="36" y="30"/>
                </a:cubicBezTo>
                <a:cubicBezTo>
                  <a:pt x="36" y="30"/>
                  <a:pt x="36" y="30"/>
                  <a:pt x="36" y="30"/>
                </a:cubicBezTo>
                <a:cubicBezTo>
                  <a:pt x="36" y="30"/>
                  <a:pt x="36" y="30"/>
                  <a:pt x="36" y="30"/>
                </a:cubicBezTo>
                <a:cubicBezTo>
                  <a:pt x="36" y="30"/>
                  <a:pt x="36" y="30"/>
                  <a:pt x="36" y="30"/>
                </a:cubicBezTo>
                <a:cubicBezTo>
                  <a:pt x="36" y="30"/>
                  <a:pt x="36" y="30"/>
                  <a:pt x="36" y="30"/>
                </a:cubicBezTo>
                <a:cubicBezTo>
                  <a:pt x="36" y="30"/>
                  <a:pt x="36" y="30"/>
                  <a:pt x="36" y="30"/>
                </a:cubicBezTo>
                <a:cubicBezTo>
                  <a:pt x="36" y="30"/>
                  <a:pt x="36" y="30"/>
                  <a:pt x="36" y="30"/>
                </a:cubicBezTo>
                <a:cubicBezTo>
                  <a:pt x="36" y="30"/>
                  <a:pt x="36" y="30"/>
                  <a:pt x="36" y="30"/>
                </a:cubicBezTo>
                <a:cubicBezTo>
                  <a:pt x="36" y="30"/>
                  <a:pt x="36" y="30"/>
                  <a:pt x="36" y="30"/>
                </a:cubicBezTo>
                <a:cubicBezTo>
                  <a:pt x="36" y="30"/>
                  <a:pt x="36" y="30"/>
                  <a:pt x="36" y="30"/>
                </a:cubicBezTo>
                <a:cubicBezTo>
                  <a:pt x="36" y="30"/>
                  <a:pt x="36" y="30"/>
                  <a:pt x="36" y="30"/>
                </a:cubicBezTo>
                <a:cubicBezTo>
                  <a:pt x="36" y="30"/>
                  <a:pt x="36" y="30"/>
                  <a:pt x="36" y="30"/>
                </a:cubicBezTo>
                <a:cubicBezTo>
                  <a:pt x="36" y="30"/>
                  <a:pt x="36" y="30"/>
                  <a:pt x="36" y="30"/>
                </a:cubicBezTo>
                <a:cubicBezTo>
                  <a:pt x="36" y="30"/>
                  <a:pt x="36" y="30"/>
                  <a:pt x="36" y="30"/>
                </a:cubicBezTo>
                <a:cubicBezTo>
                  <a:pt x="36" y="30"/>
                  <a:pt x="36" y="30"/>
                  <a:pt x="36" y="30"/>
                </a:cubicBezTo>
                <a:close/>
                <a:moveTo>
                  <a:pt x="36" y="30"/>
                </a:moveTo>
                <a:cubicBezTo>
                  <a:pt x="36" y="30"/>
                  <a:pt x="36" y="30"/>
                  <a:pt x="36" y="30"/>
                </a:cubicBezTo>
                <a:cubicBezTo>
                  <a:pt x="36" y="30"/>
                  <a:pt x="36" y="30"/>
                  <a:pt x="36" y="30"/>
                </a:cubicBezTo>
                <a:cubicBezTo>
                  <a:pt x="36" y="30"/>
                  <a:pt x="36" y="30"/>
                  <a:pt x="36" y="30"/>
                </a:cubicBezTo>
                <a:close/>
                <a:moveTo>
                  <a:pt x="36" y="30"/>
                </a:moveTo>
                <a:cubicBezTo>
                  <a:pt x="36" y="30"/>
                  <a:pt x="36" y="30"/>
                  <a:pt x="36" y="30"/>
                </a:cubicBezTo>
                <a:cubicBezTo>
                  <a:pt x="36" y="30"/>
                  <a:pt x="36" y="30"/>
                  <a:pt x="36" y="30"/>
                </a:cubicBezTo>
                <a:cubicBezTo>
                  <a:pt x="36" y="30"/>
                  <a:pt x="36" y="30"/>
                  <a:pt x="36" y="30"/>
                </a:cubicBezTo>
                <a:close/>
                <a:moveTo>
                  <a:pt x="36" y="31"/>
                </a:moveTo>
                <a:cubicBezTo>
                  <a:pt x="36" y="31"/>
                  <a:pt x="36" y="31"/>
                  <a:pt x="36" y="31"/>
                </a:cubicBezTo>
                <a:cubicBezTo>
                  <a:pt x="36" y="31"/>
                  <a:pt x="36" y="31"/>
                  <a:pt x="36" y="31"/>
                </a:cubicBezTo>
                <a:cubicBezTo>
                  <a:pt x="36" y="31"/>
                  <a:pt x="36" y="31"/>
                  <a:pt x="36" y="31"/>
                </a:cubicBezTo>
                <a:cubicBezTo>
                  <a:pt x="36" y="31"/>
                  <a:pt x="36" y="31"/>
                  <a:pt x="36" y="31"/>
                </a:cubicBezTo>
                <a:cubicBezTo>
                  <a:pt x="36" y="31"/>
                  <a:pt x="36" y="31"/>
                  <a:pt x="36" y="31"/>
                </a:cubicBezTo>
                <a:cubicBezTo>
                  <a:pt x="36" y="31"/>
                  <a:pt x="36" y="31"/>
                  <a:pt x="36" y="31"/>
                </a:cubicBezTo>
                <a:cubicBezTo>
                  <a:pt x="36" y="31"/>
                  <a:pt x="36" y="31"/>
                  <a:pt x="36" y="31"/>
                </a:cubicBezTo>
                <a:cubicBezTo>
                  <a:pt x="36" y="31"/>
                  <a:pt x="36" y="31"/>
                  <a:pt x="36" y="31"/>
                </a:cubicBezTo>
                <a:cubicBezTo>
                  <a:pt x="36" y="31"/>
                  <a:pt x="36" y="31"/>
                  <a:pt x="36" y="31"/>
                </a:cubicBezTo>
                <a:cubicBezTo>
                  <a:pt x="36" y="31"/>
                  <a:pt x="36" y="31"/>
                  <a:pt x="36" y="31"/>
                </a:cubicBezTo>
                <a:cubicBezTo>
                  <a:pt x="36" y="31"/>
                  <a:pt x="36" y="31"/>
                  <a:pt x="36" y="31"/>
                </a:cubicBezTo>
                <a:cubicBezTo>
                  <a:pt x="36" y="31"/>
                  <a:pt x="36" y="31"/>
                  <a:pt x="36" y="31"/>
                </a:cubicBezTo>
                <a:cubicBezTo>
                  <a:pt x="36" y="31"/>
                  <a:pt x="36" y="31"/>
                  <a:pt x="36" y="31"/>
                </a:cubicBezTo>
                <a:cubicBezTo>
                  <a:pt x="36" y="31"/>
                  <a:pt x="36" y="31"/>
                  <a:pt x="36" y="31"/>
                </a:cubicBezTo>
                <a:cubicBezTo>
                  <a:pt x="36" y="31"/>
                  <a:pt x="36" y="31"/>
                  <a:pt x="36" y="31"/>
                </a:cubicBezTo>
                <a:cubicBezTo>
                  <a:pt x="36" y="31"/>
                  <a:pt x="36" y="31"/>
                  <a:pt x="36" y="31"/>
                </a:cubicBezTo>
                <a:close/>
                <a:moveTo>
                  <a:pt x="36" y="30"/>
                </a:moveTo>
                <a:cubicBezTo>
                  <a:pt x="36" y="30"/>
                  <a:pt x="36" y="30"/>
                  <a:pt x="36" y="30"/>
                </a:cubicBezTo>
                <a:cubicBezTo>
                  <a:pt x="36" y="30"/>
                  <a:pt x="36" y="30"/>
                  <a:pt x="36" y="30"/>
                </a:cubicBezTo>
                <a:cubicBezTo>
                  <a:pt x="36" y="30"/>
                  <a:pt x="36" y="30"/>
                  <a:pt x="36" y="30"/>
                </a:cubicBezTo>
                <a:cubicBezTo>
                  <a:pt x="36" y="30"/>
                  <a:pt x="36" y="30"/>
                  <a:pt x="36" y="30"/>
                </a:cubicBezTo>
                <a:cubicBezTo>
                  <a:pt x="36" y="30"/>
                  <a:pt x="36" y="30"/>
                  <a:pt x="36" y="30"/>
                </a:cubicBezTo>
                <a:cubicBezTo>
                  <a:pt x="36" y="30"/>
                  <a:pt x="36" y="31"/>
                  <a:pt x="36" y="31"/>
                </a:cubicBezTo>
                <a:cubicBezTo>
                  <a:pt x="36" y="31"/>
                  <a:pt x="36" y="31"/>
                  <a:pt x="36" y="31"/>
                </a:cubicBezTo>
                <a:cubicBezTo>
                  <a:pt x="36" y="31"/>
                  <a:pt x="36" y="31"/>
                  <a:pt x="36" y="31"/>
                </a:cubicBezTo>
                <a:cubicBezTo>
                  <a:pt x="36" y="31"/>
                  <a:pt x="36" y="31"/>
                  <a:pt x="36" y="31"/>
                </a:cubicBezTo>
                <a:cubicBezTo>
                  <a:pt x="36" y="31"/>
                  <a:pt x="36" y="31"/>
                  <a:pt x="36" y="31"/>
                </a:cubicBezTo>
                <a:cubicBezTo>
                  <a:pt x="36" y="31"/>
                  <a:pt x="36" y="31"/>
                  <a:pt x="36" y="31"/>
                </a:cubicBezTo>
                <a:cubicBezTo>
                  <a:pt x="36" y="30"/>
                  <a:pt x="36" y="30"/>
                  <a:pt x="36" y="30"/>
                </a:cubicBezTo>
                <a:cubicBezTo>
                  <a:pt x="36" y="30"/>
                  <a:pt x="36" y="30"/>
                  <a:pt x="36" y="30"/>
                </a:cubicBezTo>
                <a:cubicBezTo>
                  <a:pt x="36" y="30"/>
                  <a:pt x="36" y="30"/>
                  <a:pt x="36" y="30"/>
                </a:cubicBezTo>
                <a:cubicBezTo>
                  <a:pt x="36" y="30"/>
                  <a:pt x="36" y="30"/>
                  <a:pt x="36" y="30"/>
                </a:cubicBezTo>
                <a:cubicBezTo>
                  <a:pt x="36" y="30"/>
                  <a:pt x="36" y="30"/>
                  <a:pt x="36" y="30"/>
                </a:cubicBezTo>
                <a:cubicBezTo>
                  <a:pt x="36" y="30"/>
                  <a:pt x="36" y="30"/>
                  <a:pt x="36" y="30"/>
                </a:cubicBezTo>
                <a:cubicBezTo>
                  <a:pt x="36" y="30"/>
                  <a:pt x="36" y="30"/>
                  <a:pt x="36" y="30"/>
                </a:cubicBezTo>
                <a:cubicBezTo>
                  <a:pt x="36" y="30"/>
                  <a:pt x="36" y="30"/>
                  <a:pt x="36" y="30"/>
                </a:cubicBezTo>
                <a:cubicBezTo>
                  <a:pt x="36" y="30"/>
                  <a:pt x="36" y="30"/>
                  <a:pt x="36" y="30"/>
                </a:cubicBezTo>
                <a:cubicBezTo>
                  <a:pt x="36" y="30"/>
                  <a:pt x="36" y="30"/>
                  <a:pt x="36" y="30"/>
                </a:cubicBezTo>
                <a:cubicBezTo>
                  <a:pt x="36" y="30"/>
                  <a:pt x="36" y="30"/>
                  <a:pt x="36" y="30"/>
                </a:cubicBezTo>
                <a:close/>
                <a:moveTo>
                  <a:pt x="37" y="32"/>
                </a:moveTo>
                <a:cubicBezTo>
                  <a:pt x="37" y="32"/>
                  <a:pt x="37" y="32"/>
                  <a:pt x="37" y="32"/>
                </a:cubicBezTo>
                <a:cubicBezTo>
                  <a:pt x="36" y="32"/>
                  <a:pt x="36" y="32"/>
                  <a:pt x="36" y="32"/>
                </a:cubicBezTo>
                <a:cubicBezTo>
                  <a:pt x="36" y="32"/>
                  <a:pt x="36" y="32"/>
                  <a:pt x="36" y="32"/>
                </a:cubicBezTo>
                <a:cubicBezTo>
                  <a:pt x="36" y="32"/>
                  <a:pt x="37" y="32"/>
                  <a:pt x="37" y="32"/>
                </a:cubicBezTo>
                <a:cubicBezTo>
                  <a:pt x="37" y="32"/>
                  <a:pt x="37" y="32"/>
                  <a:pt x="37" y="32"/>
                </a:cubicBezTo>
                <a:cubicBezTo>
                  <a:pt x="37" y="32"/>
                  <a:pt x="37" y="32"/>
                  <a:pt x="37" y="32"/>
                </a:cubicBezTo>
                <a:cubicBezTo>
                  <a:pt x="37" y="32"/>
                  <a:pt x="37" y="32"/>
                  <a:pt x="37" y="32"/>
                </a:cubicBezTo>
                <a:cubicBezTo>
                  <a:pt x="37" y="32"/>
                  <a:pt x="37" y="32"/>
                  <a:pt x="37" y="32"/>
                </a:cubicBezTo>
                <a:cubicBezTo>
                  <a:pt x="37" y="32"/>
                  <a:pt x="37" y="32"/>
                  <a:pt x="37" y="32"/>
                </a:cubicBezTo>
                <a:cubicBezTo>
                  <a:pt x="37" y="32"/>
                  <a:pt x="37" y="32"/>
                  <a:pt x="37" y="32"/>
                </a:cubicBezTo>
                <a:cubicBezTo>
                  <a:pt x="37" y="32"/>
                  <a:pt x="37" y="32"/>
                  <a:pt x="37" y="32"/>
                </a:cubicBezTo>
                <a:cubicBezTo>
                  <a:pt x="37" y="32"/>
                  <a:pt x="37" y="32"/>
                  <a:pt x="37" y="32"/>
                </a:cubicBezTo>
                <a:cubicBezTo>
                  <a:pt x="37" y="32"/>
                  <a:pt x="37" y="32"/>
                  <a:pt x="37" y="32"/>
                </a:cubicBezTo>
                <a:cubicBezTo>
                  <a:pt x="37" y="32"/>
                  <a:pt x="37" y="32"/>
                  <a:pt x="37" y="32"/>
                </a:cubicBezTo>
                <a:cubicBezTo>
                  <a:pt x="37" y="32"/>
                  <a:pt x="37" y="32"/>
                  <a:pt x="37" y="32"/>
                </a:cubicBezTo>
                <a:close/>
                <a:moveTo>
                  <a:pt x="36" y="30"/>
                </a:moveTo>
                <a:cubicBezTo>
                  <a:pt x="36" y="30"/>
                  <a:pt x="36" y="30"/>
                  <a:pt x="36" y="30"/>
                </a:cubicBezTo>
                <a:cubicBezTo>
                  <a:pt x="36" y="30"/>
                  <a:pt x="36" y="30"/>
                  <a:pt x="36" y="30"/>
                </a:cubicBezTo>
                <a:cubicBezTo>
                  <a:pt x="36" y="30"/>
                  <a:pt x="36" y="30"/>
                  <a:pt x="36" y="30"/>
                </a:cubicBezTo>
                <a:cubicBezTo>
                  <a:pt x="36" y="30"/>
                  <a:pt x="36" y="30"/>
                  <a:pt x="36" y="30"/>
                </a:cubicBezTo>
                <a:cubicBezTo>
                  <a:pt x="36" y="30"/>
                  <a:pt x="36" y="30"/>
                  <a:pt x="36" y="30"/>
                </a:cubicBezTo>
                <a:cubicBezTo>
                  <a:pt x="36" y="30"/>
                  <a:pt x="36" y="30"/>
                  <a:pt x="36" y="30"/>
                </a:cubicBezTo>
                <a:cubicBezTo>
                  <a:pt x="36" y="30"/>
                  <a:pt x="36" y="30"/>
                  <a:pt x="36" y="30"/>
                </a:cubicBezTo>
                <a:cubicBezTo>
                  <a:pt x="36" y="30"/>
                  <a:pt x="36" y="30"/>
                  <a:pt x="36" y="30"/>
                </a:cubicBezTo>
                <a:cubicBezTo>
                  <a:pt x="36" y="30"/>
                  <a:pt x="36" y="30"/>
                  <a:pt x="36" y="30"/>
                </a:cubicBezTo>
                <a:cubicBezTo>
                  <a:pt x="36" y="30"/>
                  <a:pt x="36" y="30"/>
                  <a:pt x="36" y="30"/>
                </a:cubicBezTo>
                <a:cubicBezTo>
                  <a:pt x="36" y="30"/>
                  <a:pt x="36" y="30"/>
                  <a:pt x="36" y="30"/>
                </a:cubicBezTo>
                <a:cubicBezTo>
                  <a:pt x="36" y="30"/>
                  <a:pt x="36" y="30"/>
                  <a:pt x="36" y="30"/>
                </a:cubicBezTo>
                <a:cubicBezTo>
                  <a:pt x="36" y="30"/>
                  <a:pt x="36" y="30"/>
                  <a:pt x="36" y="30"/>
                </a:cubicBezTo>
                <a:cubicBezTo>
                  <a:pt x="36" y="30"/>
                  <a:pt x="36" y="30"/>
                  <a:pt x="36" y="30"/>
                </a:cubicBezTo>
                <a:cubicBezTo>
                  <a:pt x="36" y="30"/>
                  <a:pt x="36" y="30"/>
                  <a:pt x="36" y="30"/>
                </a:cubicBezTo>
                <a:cubicBezTo>
                  <a:pt x="36" y="30"/>
                  <a:pt x="36" y="30"/>
                  <a:pt x="36" y="30"/>
                </a:cubicBezTo>
                <a:cubicBezTo>
                  <a:pt x="36" y="30"/>
                  <a:pt x="36" y="30"/>
                  <a:pt x="36" y="30"/>
                </a:cubicBezTo>
                <a:cubicBezTo>
                  <a:pt x="36" y="30"/>
                  <a:pt x="36" y="30"/>
                  <a:pt x="36" y="30"/>
                </a:cubicBezTo>
                <a:cubicBezTo>
                  <a:pt x="36" y="30"/>
                  <a:pt x="36" y="30"/>
                  <a:pt x="36" y="30"/>
                </a:cubicBezTo>
                <a:cubicBezTo>
                  <a:pt x="36" y="30"/>
                  <a:pt x="36" y="30"/>
                  <a:pt x="36" y="30"/>
                </a:cubicBezTo>
                <a:cubicBezTo>
                  <a:pt x="36" y="30"/>
                  <a:pt x="36" y="30"/>
                  <a:pt x="36" y="30"/>
                </a:cubicBezTo>
                <a:cubicBezTo>
                  <a:pt x="36" y="30"/>
                  <a:pt x="36" y="30"/>
                  <a:pt x="36" y="30"/>
                </a:cubicBezTo>
                <a:cubicBezTo>
                  <a:pt x="36" y="30"/>
                  <a:pt x="36" y="30"/>
                  <a:pt x="36" y="30"/>
                </a:cubicBezTo>
                <a:close/>
                <a:moveTo>
                  <a:pt x="36" y="28"/>
                </a:moveTo>
                <a:cubicBezTo>
                  <a:pt x="36" y="28"/>
                  <a:pt x="36" y="28"/>
                  <a:pt x="36" y="28"/>
                </a:cubicBezTo>
                <a:cubicBezTo>
                  <a:pt x="36" y="28"/>
                  <a:pt x="36" y="28"/>
                  <a:pt x="36" y="28"/>
                </a:cubicBezTo>
                <a:cubicBezTo>
                  <a:pt x="36" y="28"/>
                  <a:pt x="36" y="28"/>
                  <a:pt x="36" y="28"/>
                </a:cubicBezTo>
                <a:cubicBezTo>
                  <a:pt x="36" y="28"/>
                  <a:pt x="36" y="28"/>
                  <a:pt x="36" y="28"/>
                </a:cubicBezTo>
                <a:cubicBezTo>
                  <a:pt x="36" y="28"/>
                  <a:pt x="36" y="28"/>
                  <a:pt x="36" y="28"/>
                </a:cubicBezTo>
                <a:cubicBezTo>
                  <a:pt x="36" y="28"/>
                  <a:pt x="36" y="28"/>
                  <a:pt x="36" y="28"/>
                </a:cubicBezTo>
                <a:cubicBezTo>
                  <a:pt x="36" y="28"/>
                  <a:pt x="36" y="28"/>
                  <a:pt x="36" y="28"/>
                </a:cubicBezTo>
                <a:cubicBezTo>
                  <a:pt x="36" y="28"/>
                  <a:pt x="36" y="28"/>
                  <a:pt x="36" y="28"/>
                </a:cubicBezTo>
                <a:cubicBezTo>
                  <a:pt x="36" y="28"/>
                  <a:pt x="36" y="28"/>
                  <a:pt x="36" y="28"/>
                </a:cubicBezTo>
                <a:cubicBezTo>
                  <a:pt x="36" y="28"/>
                  <a:pt x="36" y="28"/>
                  <a:pt x="36" y="28"/>
                </a:cubicBezTo>
                <a:cubicBezTo>
                  <a:pt x="36" y="28"/>
                  <a:pt x="36" y="28"/>
                  <a:pt x="36" y="28"/>
                </a:cubicBezTo>
                <a:cubicBezTo>
                  <a:pt x="36" y="28"/>
                  <a:pt x="36" y="28"/>
                  <a:pt x="36" y="28"/>
                </a:cubicBezTo>
                <a:cubicBezTo>
                  <a:pt x="36" y="28"/>
                  <a:pt x="36" y="28"/>
                  <a:pt x="36" y="28"/>
                </a:cubicBezTo>
                <a:cubicBezTo>
                  <a:pt x="36" y="28"/>
                  <a:pt x="36" y="28"/>
                  <a:pt x="36" y="28"/>
                </a:cubicBezTo>
                <a:cubicBezTo>
                  <a:pt x="36" y="28"/>
                  <a:pt x="36" y="28"/>
                  <a:pt x="36" y="28"/>
                </a:cubicBezTo>
                <a:close/>
                <a:moveTo>
                  <a:pt x="36" y="31"/>
                </a:moveTo>
                <a:cubicBezTo>
                  <a:pt x="36" y="31"/>
                  <a:pt x="36" y="31"/>
                  <a:pt x="36" y="31"/>
                </a:cubicBezTo>
                <a:cubicBezTo>
                  <a:pt x="36" y="31"/>
                  <a:pt x="36" y="31"/>
                  <a:pt x="36" y="31"/>
                </a:cubicBezTo>
                <a:cubicBezTo>
                  <a:pt x="36" y="31"/>
                  <a:pt x="36" y="31"/>
                  <a:pt x="36" y="31"/>
                </a:cubicBezTo>
                <a:cubicBezTo>
                  <a:pt x="36" y="31"/>
                  <a:pt x="36" y="31"/>
                  <a:pt x="36" y="31"/>
                </a:cubicBezTo>
                <a:cubicBezTo>
                  <a:pt x="36" y="31"/>
                  <a:pt x="36" y="31"/>
                  <a:pt x="36" y="31"/>
                </a:cubicBezTo>
                <a:cubicBezTo>
                  <a:pt x="36" y="31"/>
                  <a:pt x="36" y="31"/>
                  <a:pt x="36" y="31"/>
                </a:cubicBezTo>
                <a:cubicBezTo>
                  <a:pt x="36" y="31"/>
                  <a:pt x="36" y="31"/>
                  <a:pt x="36" y="31"/>
                </a:cubicBezTo>
                <a:close/>
                <a:moveTo>
                  <a:pt x="36" y="29"/>
                </a:moveTo>
                <a:cubicBezTo>
                  <a:pt x="36" y="29"/>
                  <a:pt x="36" y="29"/>
                  <a:pt x="36" y="29"/>
                </a:cubicBezTo>
                <a:cubicBezTo>
                  <a:pt x="36" y="29"/>
                  <a:pt x="36" y="29"/>
                  <a:pt x="36" y="29"/>
                </a:cubicBezTo>
                <a:cubicBezTo>
                  <a:pt x="36" y="29"/>
                  <a:pt x="36" y="29"/>
                  <a:pt x="36" y="29"/>
                </a:cubicBezTo>
                <a:cubicBezTo>
                  <a:pt x="36" y="29"/>
                  <a:pt x="36" y="29"/>
                  <a:pt x="36" y="29"/>
                </a:cubicBezTo>
                <a:cubicBezTo>
                  <a:pt x="36" y="29"/>
                  <a:pt x="36" y="29"/>
                  <a:pt x="36" y="29"/>
                </a:cubicBezTo>
                <a:close/>
                <a:moveTo>
                  <a:pt x="36" y="31"/>
                </a:moveTo>
                <a:cubicBezTo>
                  <a:pt x="36" y="31"/>
                  <a:pt x="36" y="31"/>
                  <a:pt x="36" y="31"/>
                </a:cubicBezTo>
                <a:cubicBezTo>
                  <a:pt x="36" y="31"/>
                  <a:pt x="36" y="31"/>
                  <a:pt x="36" y="31"/>
                </a:cubicBezTo>
                <a:cubicBezTo>
                  <a:pt x="36" y="31"/>
                  <a:pt x="36" y="31"/>
                  <a:pt x="36" y="31"/>
                </a:cubicBezTo>
                <a:cubicBezTo>
                  <a:pt x="36" y="31"/>
                  <a:pt x="36" y="31"/>
                  <a:pt x="36" y="31"/>
                </a:cubicBezTo>
                <a:cubicBezTo>
                  <a:pt x="36" y="31"/>
                  <a:pt x="36" y="31"/>
                  <a:pt x="36" y="31"/>
                </a:cubicBezTo>
                <a:cubicBezTo>
                  <a:pt x="36" y="31"/>
                  <a:pt x="36" y="31"/>
                  <a:pt x="36" y="31"/>
                </a:cubicBezTo>
                <a:cubicBezTo>
                  <a:pt x="36" y="31"/>
                  <a:pt x="36" y="31"/>
                  <a:pt x="36" y="31"/>
                </a:cubicBezTo>
                <a:cubicBezTo>
                  <a:pt x="36" y="31"/>
                  <a:pt x="36" y="31"/>
                  <a:pt x="36" y="31"/>
                </a:cubicBezTo>
                <a:cubicBezTo>
                  <a:pt x="36" y="31"/>
                  <a:pt x="36" y="31"/>
                  <a:pt x="36" y="31"/>
                </a:cubicBezTo>
                <a:cubicBezTo>
                  <a:pt x="36" y="31"/>
                  <a:pt x="36" y="31"/>
                  <a:pt x="36" y="31"/>
                </a:cubicBezTo>
                <a:cubicBezTo>
                  <a:pt x="36" y="31"/>
                  <a:pt x="36" y="31"/>
                  <a:pt x="36" y="31"/>
                </a:cubicBezTo>
                <a:cubicBezTo>
                  <a:pt x="36" y="31"/>
                  <a:pt x="36" y="31"/>
                  <a:pt x="36" y="31"/>
                </a:cubicBezTo>
                <a:cubicBezTo>
                  <a:pt x="36" y="31"/>
                  <a:pt x="36" y="31"/>
                  <a:pt x="36" y="31"/>
                </a:cubicBezTo>
                <a:cubicBezTo>
                  <a:pt x="36" y="31"/>
                  <a:pt x="36" y="31"/>
                  <a:pt x="36" y="31"/>
                </a:cubicBezTo>
                <a:cubicBezTo>
                  <a:pt x="36" y="31"/>
                  <a:pt x="36" y="31"/>
                  <a:pt x="36" y="31"/>
                </a:cubicBezTo>
                <a:cubicBezTo>
                  <a:pt x="36" y="31"/>
                  <a:pt x="36" y="31"/>
                  <a:pt x="36" y="31"/>
                </a:cubicBezTo>
                <a:cubicBezTo>
                  <a:pt x="36" y="31"/>
                  <a:pt x="36" y="31"/>
                  <a:pt x="36" y="31"/>
                </a:cubicBezTo>
                <a:cubicBezTo>
                  <a:pt x="36" y="31"/>
                  <a:pt x="36" y="31"/>
                  <a:pt x="36" y="31"/>
                </a:cubicBezTo>
                <a:cubicBezTo>
                  <a:pt x="36" y="31"/>
                  <a:pt x="36" y="31"/>
                  <a:pt x="36" y="31"/>
                </a:cubicBezTo>
                <a:cubicBezTo>
                  <a:pt x="36" y="31"/>
                  <a:pt x="36" y="31"/>
                  <a:pt x="36" y="31"/>
                </a:cubicBezTo>
                <a:cubicBezTo>
                  <a:pt x="36" y="31"/>
                  <a:pt x="36" y="31"/>
                  <a:pt x="36" y="31"/>
                </a:cubicBezTo>
                <a:cubicBezTo>
                  <a:pt x="36" y="31"/>
                  <a:pt x="36" y="31"/>
                  <a:pt x="36" y="31"/>
                </a:cubicBezTo>
                <a:cubicBezTo>
                  <a:pt x="36" y="31"/>
                  <a:pt x="36" y="31"/>
                  <a:pt x="36" y="31"/>
                </a:cubicBezTo>
                <a:cubicBezTo>
                  <a:pt x="36" y="31"/>
                  <a:pt x="36" y="31"/>
                  <a:pt x="36" y="31"/>
                </a:cubicBezTo>
                <a:cubicBezTo>
                  <a:pt x="36" y="31"/>
                  <a:pt x="37" y="31"/>
                  <a:pt x="37" y="31"/>
                </a:cubicBezTo>
                <a:cubicBezTo>
                  <a:pt x="37" y="31"/>
                  <a:pt x="37" y="31"/>
                  <a:pt x="37" y="31"/>
                </a:cubicBezTo>
                <a:cubicBezTo>
                  <a:pt x="37" y="31"/>
                  <a:pt x="37" y="31"/>
                  <a:pt x="37" y="31"/>
                </a:cubicBezTo>
                <a:cubicBezTo>
                  <a:pt x="37" y="31"/>
                  <a:pt x="37" y="31"/>
                  <a:pt x="37" y="31"/>
                </a:cubicBezTo>
                <a:cubicBezTo>
                  <a:pt x="37" y="31"/>
                  <a:pt x="37" y="31"/>
                  <a:pt x="37" y="31"/>
                </a:cubicBezTo>
                <a:cubicBezTo>
                  <a:pt x="37" y="31"/>
                  <a:pt x="37" y="31"/>
                  <a:pt x="37" y="31"/>
                </a:cubicBezTo>
                <a:cubicBezTo>
                  <a:pt x="37" y="31"/>
                  <a:pt x="37" y="31"/>
                  <a:pt x="37" y="31"/>
                </a:cubicBezTo>
                <a:cubicBezTo>
                  <a:pt x="37" y="31"/>
                  <a:pt x="37" y="31"/>
                  <a:pt x="37" y="31"/>
                </a:cubicBezTo>
                <a:cubicBezTo>
                  <a:pt x="37" y="31"/>
                  <a:pt x="37" y="31"/>
                  <a:pt x="37" y="31"/>
                </a:cubicBezTo>
                <a:cubicBezTo>
                  <a:pt x="37" y="31"/>
                  <a:pt x="37" y="31"/>
                  <a:pt x="37" y="31"/>
                </a:cubicBezTo>
                <a:cubicBezTo>
                  <a:pt x="37" y="31"/>
                  <a:pt x="37" y="31"/>
                  <a:pt x="37" y="31"/>
                </a:cubicBezTo>
                <a:cubicBezTo>
                  <a:pt x="37" y="31"/>
                  <a:pt x="37" y="31"/>
                  <a:pt x="37" y="31"/>
                </a:cubicBezTo>
                <a:cubicBezTo>
                  <a:pt x="37" y="31"/>
                  <a:pt x="37" y="31"/>
                  <a:pt x="37" y="31"/>
                </a:cubicBezTo>
                <a:cubicBezTo>
                  <a:pt x="37" y="31"/>
                  <a:pt x="37" y="31"/>
                  <a:pt x="37" y="31"/>
                </a:cubicBezTo>
                <a:cubicBezTo>
                  <a:pt x="37" y="31"/>
                  <a:pt x="37" y="31"/>
                  <a:pt x="37" y="31"/>
                </a:cubicBezTo>
                <a:cubicBezTo>
                  <a:pt x="37" y="31"/>
                  <a:pt x="37" y="31"/>
                  <a:pt x="37" y="31"/>
                </a:cubicBezTo>
                <a:cubicBezTo>
                  <a:pt x="37" y="31"/>
                  <a:pt x="37" y="31"/>
                  <a:pt x="37" y="31"/>
                </a:cubicBezTo>
                <a:cubicBezTo>
                  <a:pt x="37" y="31"/>
                  <a:pt x="37" y="31"/>
                  <a:pt x="37" y="31"/>
                </a:cubicBezTo>
                <a:cubicBezTo>
                  <a:pt x="37" y="31"/>
                  <a:pt x="37" y="31"/>
                  <a:pt x="37" y="31"/>
                </a:cubicBezTo>
                <a:cubicBezTo>
                  <a:pt x="37" y="31"/>
                  <a:pt x="37" y="31"/>
                  <a:pt x="37" y="31"/>
                </a:cubicBezTo>
                <a:cubicBezTo>
                  <a:pt x="37" y="31"/>
                  <a:pt x="37" y="31"/>
                  <a:pt x="37" y="31"/>
                </a:cubicBezTo>
                <a:cubicBezTo>
                  <a:pt x="37" y="31"/>
                  <a:pt x="37" y="31"/>
                  <a:pt x="37" y="31"/>
                </a:cubicBezTo>
                <a:cubicBezTo>
                  <a:pt x="37" y="31"/>
                  <a:pt x="37" y="31"/>
                  <a:pt x="37" y="31"/>
                </a:cubicBezTo>
                <a:cubicBezTo>
                  <a:pt x="37" y="31"/>
                  <a:pt x="37" y="31"/>
                  <a:pt x="37" y="31"/>
                </a:cubicBezTo>
                <a:cubicBezTo>
                  <a:pt x="37" y="31"/>
                  <a:pt x="37" y="31"/>
                  <a:pt x="37" y="31"/>
                </a:cubicBezTo>
                <a:cubicBezTo>
                  <a:pt x="37" y="31"/>
                  <a:pt x="37" y="31"/>
                  <a:pt x="37" y="31"/>
                </a:cubicBezTo>
                <a:cubicBezTo>
                  <a:pt x="37" y="31"/>
                  <a:pt x="37" y="31"/>
                  <a:pt x="37" y="31"/>
                </a:cubicBezTo>
                <a:cubicBezTo>
                  <a:pt x="37" y="31"/>
                  <a:pt x="37" y="31"/>
                  <a:pt x="37" y="31"/>
                </a:cubicBezTo>
                <a:cubicBezTo>
                  <a:pt x="37" y="31"/>
                  <a:pt x="37" y="31"/>
                  <a:pt x="37" y="31"/>
                </a:cubicBezTo>
                <a:cubicBezTo>
                  <a:pt x="37" y="31"/>
                  <a:pt x="37" y="31"/>
                  <a:pt x="37" y="31"/>
                </a:cubicBezTo>
                <a:cubicBezTo>
                  <a:pt x="37" y="31"/>
                  <a:pt x="37" y="31"/>
                  <a:pt x="37" y="31"/>
                </a:cubicBezTo>
                <a:cubicBezTo>
                  <a:pt x="37" y="31"/>
                  <a:pt x="37" y="31"/>
                  <a:pt x="37" y="31"/>
                </a:cubicBezTo>
                <a:cubicBezTo>
                  <a:pt x="37" y="31"/>
                  <a:pt x="37" y="31"/>
                  <a:pt x="37" y="31"/>
                </a:cubicBezTo>
                <a:cubicBezTo>
                  <a:pt x="37" y="31"/>
                  <a:pt x="37" y="31"/>
                  <a:pt x="37" y="31"/>
                </a:cubicBezTo>
                <a:cubicBezTo>
                  <a:pt x="37" y="31"/>
                  <a:pt x="37" y="31"/>
                  <a:pt x="37" y="31"/>
                </a:cubicBezTo>
                <a:cubicBezTo>
                  <a:pt x="37" y="31"/>
                  <a:pt x="37" y="31"/>
                  <a:pt x="37" y="31"/>
                </a:cubicBezTo>
                <a:cubicBezTo>
                  <a:pt x="37" y="31"/>
                  <a:pt x="37" y="31"/>
                  <a:pt x="37" y="31"/>
                </a:cubicBezTo>
                <a:cubicBezTo>
                  <a:pt x="37" y="31"/>
                  <a:pt x="37" y="31"/>
                  <a:pt x="37" y="31"/>
                </a:cubicBezTo>
                <a:cubicBezTo>
                  <a:pt x="37" y="31"/>
                  <a:pt x="37" y="31"/>
                  <a:pt x="37" y="31"/>
                </a:cubicBezTo>
                <a:cubicBezTo>
                  <a:pt x="37" y="31"/>
                  <a:pt x="37" y="31"/>
                  <a:pt x="37" y="31"/>
                </a:cubicBezTo>
                <a:cubicBezTo>
                  <a:pt x="37" y="31"/>
                  <a:pt x="37" y="31"/>
                  <a:pt x="37" y="31"/>
                </a:cubicBezTo>
                <a:cubicBezTo>
                  <a:pt x="37" y="31"/>
                  <a:pt x="37" y="31"/>
                  <a:pt x="37" y="31"/>
                </a:cubicBezTo>
                <a:cubicBezTo>
                  <a:pt x="37" y="31"/>
                  <a:pt x="37" y="31"/>
                  <a:pt x="37" y="31"/>
                </a:cubicBezTo>
                <a:cubicBezTo>
                  <a:pt x="37" y="31"/>
                  <a:pt x="37" y="31"/>
                  <a:pt x="37" y="31"/>
                </a:cubicBezTo>
                <a:cubicBezTo>
                  <a:pt x="37" y="31"/>
                  <a:pt x="36" y="31"/>
                  <a:pt x="36" y="31"/>
                </a:cubicBezTo>
                <a:cubicBezTo>
                  <a:pt x="36" y="31"/>
                  <a:pt x="36" y="31"/>
                  <a:pt x="36" y="31"/>
                </a:cubicBezTo>
                <a:cubicBezTo>
                  <a:pt x="36" y="31"/>
                  <a:pt x="36" y="31"/>
                  <a:pt x="36" y="31"/>
                </a:cubicBezTo>
                <a:cubicBezTo>
                  <a:pt x="36" y="31"/>
                  <a:pt x="36" y="31"/>
                  <a:pt x="36" y="31"/>
                </a:cubicBezTo>
                <a:cubicBezTo>
                  <a:pt x="36" y="31"/>
                  <a:pt x="36" y="31"/>
                  <a:pt x="36" y="31"/>
                </a:cubicBezTo>
                <a:cubicBezTo>
                  <a:pt x="36" y="31"/>
                  <a:pt x="36" y="31"/>
                  <a:pt x="36" y="31"/>
                </a:cubicBezTo>
                <a:cubicBezTo>
                  <a:pt x="36" y="31"/>
                  <a:pt x="36" y="31"/>
                  <a:pt x="36" y="31"/>
                </a:cubicBezTo>
                <a:cubicBezTo>
                  <a:pt x="36" y="31"/>
                  <a:pt x="36" y="31"/>
                  <a:pt x="36" y="31"/>
                </a:cubicBezTo>
                <a:cubicBezTo>
                  <a:pt x="36" y="31"/>
                  <a:pt x="36" y="31"/>
                  <a:pt x="36" y="31"/>
                </a:cubicBezTo>
                <a:cubicBezTo>
                  <a:pt x="36" y="31"/>
                  <a:pt x="36" y="31"/>
                  <a:pt x="36" y="31"/>
                </a:cubicBezTo>
                <a:cubicBezTo>
                  <a:pt x="36" y="31"/>
                  <a:pt x="36" y="31"/>
                  <a:pt x="36" y="31"/>
                </a:cubicBezTo>
                <a:cubicBezTo>
                  <a:pt x="36" y="31"/>
                  <a:pt x="36" y="31"/>
                  <a:pt x="36" y="31"/>
                </a:cubicBezTo>
                <a:cubicBezTo>
                  <a:pt x="36" y="31"/>
                  <a:pt x="36" y="31"/>
                  <a:pt x="36" y="31"/>
                </a:cubicBezTo>
                <a:cubicBezTo>
                  <a:pt x="36" y="31"/>
                  <a:pt x="36" y="31"/>
                  <a:pt x="36" y="31"/>
                </a:cubicBezTo>
                <a:cubicBezTo>
                  <a:pt x="36" y="31"/>
                  <a:pt x="36" y="31"/>
                  <a:pt x="36" y="31"/>
                </a:cubicBezTo>
                <a:cubicBezTo>
                  <a:pt x="36" y="31"/>
                  <a:pt x="36" y="31"/>
                  <a:pt x="36" y="31"/>
                </a:cubicBezTo>
                <a:cubicBezTo>
                  <a:pt x="36" y="31"/>
                  <a:pt x="36" y="31"/>
                  <a:pt x="36" y="31"/>
                </a:cubicBezTo>
                <a:cubicBezTo>
                  <a:pt x="36" y="31"/>
                  <a:pt x="36" y="31"/>
                  <a:pt x="36" y="31"/>
                </a:cubicBezTo>
                <a:cubicBezTo>
                  <a:pt x="36" y="31"/>
                  <a:pt x="36" y="31"/>
                  <a:pt x="36" y="31"/>
                </a:cubicBezTo>
                <a:cubicBezTo>
                  <a:pt x="36" y="31"/>
                  <a:pt x="36" y="31"/>
                  <a:pt x="36" y="31"/>
                </a:cubicBezTo>
                <a:cubicBezTo>
                  <a:pt x="36" y="31"/>
                  <a:pt x="36" y="31"/>
                  <a:pt x="36" y="31"/>
                </a:cubicBezTo>
                <a:cubicBezTo>
                  <a:pt x="36" y="31"/>
                  <a:pt x="36" y="31"/>
                  <a:pt x="36" y="31"/>
                </a:cubicBezTo>
                <a:cubicBezTo>
                  <a:pt x="36" y="31"/>
                  <a:pt x="36" y="31"/>
                  <a:pt x="36" y="31"/>
                </a:cubicBezTo>
                <a:cubicBezTo>
                  <a:pt x="36" y="31"/>
                  <a:pt x="36" y="31"/>
                  <a:pt x="36" y="31"/>
                </a:cubicBezTo>
                <a:cubicBezTo>
                  <a:pt x="36" y="31"/>
                  <a:pt x="36" y="31"/>
                  <a:pt x="36" y="31"/>
                </a:cubicBezTo>
                <a:close/>
                <a:moveTo>
                  <a:pt x="36" y="30"/>
                </a:moveTo>
                <a:cubicBezTo>
                  <a:pt x="36" y="30"/>
                  <a:pt x="36" y="30"/>
                  <a:pt x="36" y="30"/>
                </a:cubicBezTo>
                <a:cubicBezTo>
                  <a:pt x="36" y="30"/>
                  <a:pt x="36" y="30"/>
                  <a:pt x="36" y="30"/>
                </a:cubicBezTo>
                <a:cubicBezTo>
                  <a:pt x="36" y="30"/>
                  <a:pt x="36" y="30"/>
                  <a:pt x="36" y="30"/>
                </a:cubicBezTo>
                <a:cubicBezTo>
                  <a:pt x="36" y="30"/>
                  <a:pt x="36" y="30"/>
                  <a:pt x="36" y="30"/>
                </a:cubicBezTo>
                <a:cubicBezTo>
                  <a:pt x="36" y="30"/>
                  <a:pt x="36" y="30"/>
                  <a:pt x="36" y="30"/>
                </a:cubicBezTo>
                <a:cubicBezTo>
                  <a:pt x="36" y="30"/>
                  <a:pt x="36" y="30"/>
                  <a:pt x="36" y="30"/>
                </a:cubicBezTo>
                <a:cubicBezTo>
                  <a:pt x="36" y="30"/>
                  <a:pt x="36" y="30"/>
                  <a:pt x="36" y="30"/>
                </a:cubicBezTo>
                <a:cubicBezTo>
                  <a:pt x="36" y="30"/>
                  <a:pt x="36" y="30"/>
                  <a:pt x="36" y="30"/>
                </a:cubicBezTo>
                <a:close/>
                <a:moveTo>
                  <a:pt x="37" y="29"/>
                </a:moveTo>
                <a:cubicBezTo>
                  <a:pt x="37" y="29"/>
                  <a:pt x="37" y="29"/>
                  <a:pt x="37" y="29"/>
                </a:cubicBezTo>
                <a:cubicBezTo>
                  <a:pt x="37" y="29"/>
                  <a:pt x="37" y="29"/>
                  <a:pt x="37" y="29"/>
                </a:cubicBezTo>
                <a:cubicBezTo>
                  <a:pt x="37" y="29"/>
                  <a:pt x="37" y="29"/>
                  <a:pt x="37" y="29"/>
                </a:cubicBezTo>
                <a:cubicBezTo>
                  <a:pt x="37" y="29"/>
                  <a:pt x="37" y="29"/>
                  <a:pt x="37" y="29"/>
                </a:cubicBezTo>
                <a:cubicBezTo>
                  <a:pt x="37" y="29"/>
                  <a:pt x="37" y="29"/>
                  <a:pt x="37" y="29"/>
                </a:cubicBezTo>
                <a:cubicBezTo>
                  <a:pt x="37" y="29"/>
                  <a:pt x="37" y="29"/>
                  <a:pt x="37" y="29"/>
                </a:cubicBezTo>
                <a:cubicBezTo>
                  <a:pt x="37" y="29"/>
                  <a:pt x="37" y="29"/>
                  <a:pt x="37" y="29"/>
                </a:cubicBezTo>
                <a:cubicBezTo>
                  <a:pt x="37" y="29"/>
                  <a:pt x="37" y="29"/>
                  <a:pt x="37" y="29"/>
                </a:cubicBezTo>
                <a:cubicBezTo>
                  <a:pt x="37" y="29"/>
                  <a:pt x="37" y="29"/>
                  <a:pt x="37" y="29"/>
                </a:cubicBezTo>
                <a:cubicBezTo>
                  <a:pt x="37" y="29"/>
                  <a:pt x="37" y="29"/>
                  <a:pt x="37" y="29"/>
                </a:cubicBezTo>
                <a:cubicBezTo>
                  <a:pt x="37" y="29"/>
                  <a:pt x="37" y="29"/>
                  <a:pt x="37" y="29"/>
                </a:cubicBezTo>
                <a:cubicBezTo>
                  <a:pt x="37" y="29"/>
                  <a:pt x="37" y="29"/>
                  <a:pt x="37" y="29"/>
                </a:cubicBezTo>
                <a:cubicBezTo>
                  <a:pt x="37" y="29"/>
                  <a:pt x="37" y="29"/>
                  <a:pt x="37" y="29"/>
                </a:cubicBezTo>
                <a:cubicBezTo>
                  <a:pt x="37" y="29"/>
                  <a:pt x="37" y="29"/>
                  <a:pt x="37" y="29"/>
                </a:cubicBezTo>
                <a:close/>
                <a:moveTo>
                  <a:pt x="37" y="29"/>
                </a:moveTo>
                <a:cubicBezTo>
                  <a:pt x="37" y="29"/>
                  <a:pt x="37" y="29"/>
                  <a:pt x="37" y="29"/>
                </a:cubicBezTo>
                <a:cubicBezTo>
                  <a:pt x="37" y="29"/>
                  <a:pt x="37" y="29"/>
                  <a:pt x="37" y="29"/>
                </a:cubicBezTo>
                <a:cubicBezTo>
                  <a:pt x="37" y="29"/>
                  <a:pt x="37" y="29"/>
                  <a:pt x="37" y="29"/>
                </a:cubicBezTo>
                <a:cubicBezTo>
                  <a:pt x="37" y="29"/>
                  <a:pt x="37" y="29"/>
                  <a:pt x="37" y="29"/>
                </a:cubicBezTo>
                <a:cubicBezTo>
                  <a:pt x="37" y="29"/>
                  <a:pt x="37" y="29"/>
                  <a:pt x="37" y="29"/>
                </a:cubicBezTo>
                <a:cubicBezTo>
                  <a:pt x="37" y="29"/>
                  <a:pt x="37" y="29"/>
                  <a:pt x="37" y="29"/>
                </a:cubicBezTo>
                <a:cubicBezTo>
                  <a:pt x="37" y="29"/>
                  <a:pt x="37" y="29"/>
                  <a:pt x="37" y="29"/>
                </a:cubicBezTo>
                <a:close/>
                <a:moveTo>
                  <a:pt x="37" y="30"/>
                </a:moveTo>
                <a:cubicBezTo>
                  <a:pt x="37" y="30"/>
                  <a:pt x="37" y="30"/>
                  <a:pt x="37" y="30"/>
                </a:cubicBezTo>
                <a:cubicBezTo>
                  <a:pt x="37" y="30"/>
                  <a:pt x="37" y="30"/>
                  <a:pt x="37" y="30"/>
                </a:cubicBezTo>
                <a:cubicBezTo>
                  <a:pt x="37" y="30"/>
                  <a:pt x="37" y="30"/>
                  <a:pt x="37" y="30"/>
                </a:cubicBezTo>
                <a:cubicBezTo>
                  <a:pt x="37" y="30"/>
                  <a:pt x="37" y="30"/>
                  <a:pt x="37" y="30"/>
                </a:cubicBezTo>
                <a:cubicBezTo>
                  <a:pt x="37" y="30"/>
                  <a:pt x="37" y="30"/>
                  <a:pt x="37" y="30"/>
                </a:cubicBezTo>
                <a:cubicBezTo>
                  <a:pt x="37" y="30"/>
                  <a:pt x="37" y="30"/>
                  <a:pt x="37" y="30"/>
                </a:cubicBezTo>
                <a:cubicBezTo>
                  <a:pt x="37" y="30"/>
                  <a:pt x="37" y="30"/>
                  <a:pt x="37" y="30"/>
                </a:cubicBezTo>
                <a:cubicBezTo>
                  <a:pt x="37" y="30"/>
                  <a:pt x="37" y="30"/>
                  <a:pt x="37" y="30"/>
                </a:cubicBezTo>
                <a:cubicBezTo>
                  <a:pt x="37" y="30"/>
                  <a:pt x="37" y="30"/>
                  <a:pt x="37" y="30"/>
                </a:cubicBezTo>
                <a:cubicBezTo>
                  <a:pt x="37" y="30"/>
                  <a:pt x="37" y="30"/>
                  <a:pt x="37" y="30"/>
                </a:cubicBezTo>
                <a:cubicBezTo>
                  <a:pt x="37" y="30"/>
                  <a:pt x="37" y="30"/>
                  <a:pt x="37" y="30"/>
                </a:cubicBezTo>
                <a:cubicBezTo>
                  <a:pt x="37" y="30"/>
                  <a:pt x="37" y="30"/>
                  <a:pt x="37" y="30"/>
                </a:cubicBezTo>
                <a:cubicBezTo>
                  <a:pt x="37" y="30"/>
                  <a:pt x="37" y="30"/>
                  <a:pt x="37" y="30"/>
                </a:cubicBezTo>
                <a:cubicBezTo>
                  <a:pt x="37" y="30"/>
                  <a:pt x="37" y="30"/>
                  <a:pt x="37" y="30"/>
                </a:cubicBezTo>
                <a:cubicBezTo>
                  <a:pt x="37" y="30"/>
                  <a:pt x="37" y="30"/>
                  <a:pt x="37" y="30"/>
                </a:cubicBezTo>
                <a:cubicBezTo>
                  <a:pt x="37" y="30"/>
                  <a:pt x="37" y="30"/>
                  <a:pt x="37" y="30"/>
                </a:cubicBezTo>
                <a:cubicBezTo>
                  <a:pt x="37" y="30"/>
                  <a:pt x="37" y="30"/>
                  <a:pt x="37" y="30"/>
                </a:cubicBezTo>
                <a:close/>
                <a:moveTo>
                  <a:pt x="37" y="29"/>
                </a:moveTo>
                <a:cubicBezTo>
                  <a:pt x="37" y="29"/>
                  <a:pt x="37" y="29"/>
                  <a:pt x="37" y="29"/>
                </a:cubicBezTo>
                <a:cubicBezTo>
                  <a:pt x="37" y="29"/>
                  <a:pt x="37" y="29"/>
                  <a:pt x="37" y="29"/>
                </a:cubicBezTo>
                <a:cubicBezTo>
                  <a:pt x="37" y="29"/>
                  <a:pt x="37" y="29"/>
                  <a:pt x="37" y="29"/>
                </a:cubicBezTo>
                <a:cubicBezTo>
                  <a:pt x="37" y="29"/>
                  <a:pt x="37" y="29"/>
                  <a:pt x="37" y="29"/>
                </a:cubicBezTo>
                <a:cubicBezTo>
                  <a:pt x="37" y="29"/>
                  <a:pt x="37" y="29"/>
                  <a:pt x="37" y="29"/>
                </a:cubicBezTo>
                <a:cubicBezTo>
                  <a:pt x="37" y="29"/>
                  <a:pt x="37" y="29"/>
                  <a:pt x="37" y="29"/>
                </a:cubicBezTo>
                <a:cubicBezTo>
                  <a:pt x="37" y="29"/>
                  <a:pt x="37" y="29"/>
                  <a:pt x="37" y="29"/>
                </a:cubicBezTo>
                <a:cubicBezTo>
                  <a:pt x="37" y="29"/>
                  <a:pt x="37" y="29"/>
                  <a:pt x="37" y="29"/>
                </a:cubicBezTo>
                <a:cubicBezTo>
                  <a:pt x="37" y="29"/>
                  <a:pt x="37" y="29"/>
                  <a:pt x="37" y="29"/>
                </a:cubicBezTo>
                <a:cubicBezTo>
                  <a:pt x="37" y="29"/>
                  <a:pt x="37" y="29"/>
                  <a:pt x="37" y="29"/>
                </a:cubicBezTo>
                <a:cubicBezTo>
                  <a:pt x="37" y="29"/>
                  <a:pt x="37" y="29"/>
                  <a:pt x="37" y="29"/>
                </a:cubicBezTo>
                <a:close/>
                <a:moveTo>
                  <a:pt x="36" y="31"/>
                </a:moveTo>
                <a:cubicBezTo>
                  <a:pt x="36" y="31"/>
                  <a:pt x="36" y="31"/>
                  <a:pt x="36" y="31"/>
                </a:cubicBezTo>
                <a:cubicBezTo>
                  <a:pt x="36" y="31"/>
                  <a:pt x="36" y="31"/>
                  <a:pt x="36" y="31"/>
                </a:cubicBezTo>
                <a:cubicBezTo>
                  <a:pt x="36" y="31"/>
                  <a:pt x="36" y="31"/>
                  <a:pt x="36" y="31"/>
                </a:cubicBezTo>
                <a:cubicBezTo>
                  <a:pt x="36" y="31"/>
                  <a:pt x="36" y="31"/>
                  <a:pt x="36" y="31"/>
                </a:cubicBezTo>
                <a:cubicBezTo>
                  <a:pt x="36" y="31"/>
                  <a:pt x="36" y="31"/>
                  <a:pt x="36" y="31"/>
                </a:cubicBezTo>
                <a:cubicBezTo>
                  <a:pt x="36" y="31"/>
                  <a:pt x="36" y="31"/>
                  <a:pt x="36" y="31"/>
                </a:cubicBezTo>
                <a:cubicBezTo>
                  <a:pt x="36" y="31"/>
                  <a:pt x="36" y="31"/>
                  <a:pt x="36" y="31"/>
                </a:cubicBezTo>
                <a:cubicBezTo>
                  <a:pt x="36" y="31"/>
                  <a:pt x="36" y="31"/>
                  <a:pt x="36" y="31"/>
                </a:cubicBezTo>
                <a:close/>
                <a:moveTo>
                  <a:pt x="36" y="31"/>
                </a:moveTo>
                <a:cubicBezTo>
                  <a:pt x="36" y="31"/>
                  <a:pt x="36" y="31"/>
                  <a:pt x="36" y="31"/>
                </a:cubicBezTo>
                <a:cubicBezTo>
                  <a:pt x="36" y="31"/>
                  <a:pt x="36" y="31"/>
                  <a:pt x="36" y="31"/>
                </a:cubicBezTo>
                <a:cubicBezTo>
                  <a:pt x="36" y="31"/>
                  <a:pt x="36" y="31"/>
                  <a:pt x="36" y="31"/>
                </a:cubicBezTo>
                <a:cubicBezTo>
                  <a:pt x="36" y="31"/>
                  <a:pt x="36" y="31"/>
                  <a:pt x="36" y="31"/>
                </a:cubicBezTo>
                <a:cubicBezTo>
                  <a:pt x="36" y="31"/>
                  <a:pt x="36" y="31"/>
                  <a:pt x="36" y="31"/>
                </a:cubicBezTo>
                <a:cubicBezTo>
                  <a:pt x="36" y="31"/>
                  <a:pt x="36" y="31"/>
                  <a:pt x="36" y="31"/>
                </a:cubicBezTo>
                <a:cubicBezTo>
                  <a:pt x="36" y="31"/>
                  <a:pt x="36" y="31"/>
                  <a:pt x="36" y="31"/>
                </a:cubicBezTo>
                <a:close/>
                <a:moveTo>
                  <a:pt x="37" y="30"/>
                </a:moveTo>
                <a:cubicBezTo>
                  <a:pt x="37" y="30"/>
                  <a:pt x="37" y="30"/>
                  <a:pt x="37" y="30"/>
                </a:cubicBezTo>
                <a:cubicBezTo>
                  <a:pt x="37" y="30"/>
                  <a:pt x="37" y="30"/>
                  <a:pt x="37" y="30"/>
                </a:cubicBezTo>
                <a:cubicBezTo>
                  <a:pt x="37" y="30"/>
                  <a:pt x="37" y="30"/>
                  <a:pt x="37" y="30"/>
                </a:cubicBezTo>
                <a:cubicBezTo>
                  <a:pt x="37" y="30"/>
                  <a:pt x="37" y="30"/>
                  <a:pt x="37" y="30"/>
                </a:cubicBezTo>
                <a:cubicBezTo>
                  <a:pt x="37" y="30"/>
                  <a:pt x="37" y="30"/>
                  <a:pt x="37" y="30"/>
                </a:cubicBezTo>
                <a:close/>
                <a:moveTo>
                  <a:pt x="36" y="30"/>
                </a:moveTo>
                <a:cubicBezTo>
                  <a:pt x="36" y="30"/>
                  <a:pt x="36" y="30"/>
                  <a:pt x="36" y="30"/>
                </a:cubicBezTo>
                <a:cubicBezTo>
                  <a:pt x="36" y="30"/>
                  <a:pt x="36" y="30"/>
                  <a:pt x="36" y="30"/>
                </a:cubicBezTo>
                <a:cubicBezTo>
                  <a:pt x="36" y="30"/>
                  <a:pt x="36" y="30"/>
                  <a:pt x="36" y="30"/>
                </a:cubicBezTo>
                <a:cubicBezTo>
                  <a:pt x="36" y="30"/>
                  <a:pt x="36" y="30"/>
                  <a:pt x="36" y="30"/>
                </a:cubicBezTo>
                <a:cubicBezTo>
                  <a:pt x="36" y="30"/>
                  <a:pt x="36" y="30"/>
                  <a:pt x="36" y="30"/>
                </a:cubicBezTo>
                <a:cubicBezTo>
                  <a:pt x="36" y="30"/>
                  <a:pt x="36" y="30"/>
                  <a:pt x="36" y="30"/>
                </a:cubicBezTo>
                <a:cubicBezTo>
                  <a:pt x="36" y="30"/>
                  <a:pt x="36" y="30"/>
                  <a:pt x="36" y="30"/>
                </a:cubicBezTo>
                <a:cubicBezTo>
                  <a:pt x="36" y="30"/>
                  <a:pt x="36" y="30"/>
                  <a:pt x="36" y="30"/>
                </a:cubicBezTo>
                <a:cubicBezTo>
                  <a:pt x="36" y="30"/>
                  <a:pt x="36" y="30"/>
                  <a:pt x="36" y="30"/>
                </a:cubicBezTo>
                <a:cubicBezTo>
                  <a:pt x="36" y="30"/>
                  <a:pt x="36" y="30"/>
                  <a:pt x="36" y="30"/>
                </a:cubicBezTo>
                <a:cubicBezTo>
                  <a:pt x="36" y="30"/>
                  <a:pt x="36" y="30"/>
                  <a:pt x="36" y="30"/>
                </a:cubicBezTo>
                <a:cubicBezTo>
                  <a:pt x="36" y="30"/>
                  <a:pt x="36" y="30"/>
                  <a:pt x="36" y="30"/>
                </a:cubicBezTo>
                <a:cubicBezTo>
                  <a:pt x="36" y="30"/>
                  <a:pt x="36" y="30"/>
                  <a:pt x="36" y="30"/>
                </a:cubicBezTo>
                <a:cubicBezTo>
                  <a:pt x="36" y="30"/>
                  <a:pt x="36" y="30"/>
                  <a:pt x="36" y="30"/>
                </a:cubicBezTo>
                <a:cubicBezTo>
                  <a:pt x="36" y="30"/>
                  <a:pt x="36" y="30"/>
                  <a:pt x="36" y="30"/>
                </a:cubicBezTo>
                <a:cubicBezTo>
                  <a:pt x="36" y="30"/>
                  <a:pt x="36" y="30"/>
                  <a:pt x="36" y="30"/>
                </a:cubicBezTo>
                <a:cubicBezTo>
                  <a:pt x="36" y="30"/>
                  <a:pt x="36" y="30"/>
                  <a:pt x="36" y="30"/>
                </a:cubicBezTo>
                <a:cubicBezTo>
                  <a:pt x="36" y="30"/>
                  <a:pt x="36" y="30"/>
                  <a:pt x="36" y="30"/>
                </a:cubicBezTo>
                <a:cubicBezTo>
                  <a:pt x="36" y="30"/>
                  <a:pt x="36" y="30"/>
                  <a:pt x="36" y="30"/>
                </a:cubicBezTo>
                <a:cubicBezTo>
                  <a:pt x="36" y="30"/>
                  <a:pt x="36" y="30"/>
                  <a:pt x="36" y="30"/>
                </a:cubicBezTo>
                <a:cubicBezTo>
                  <a:pt x="36" y="30"/>
                  <a:pt x="36" y="30"/>
                  <a:pt x="36" y="30"/>
                </a:cubicBezTo>
                <a:cubicBezTo>
                  <a:pt x="36" y="30"/>
                  <a:pt x="36" y="30"/>
                  <a:pt x="36" y="30"/>
                </a:cubicBezTo>
                <a:cubicBezTo>
                  <a:pt x="36" y="30"/>
                  <a:pt x="36" y="30"/>
                  <a:pt x="36" y="30"/>
                </a:cubicBezTo>
                <a:cubicBezTo>
                  <a:pt x="36" y="30"/>
                  <a:pt x="36" y="30"/>
                  <a:pt x="36" y="30"/>
                </a:cubicBezTo>
                <a:cubicBezTo>
                  <a:pt x="36" y="30"/>
                  <a:pt x="36" y="31"/>
                  <a:pt x="36" y="31"/>
                </a:cubicBezTo>
                <a:cubicBezTo>
                  <a:pt x="36" y="31"/>
                  <a:pt x="36" y="31"/>
                  <a:pt x="36" y="31"/>
                </a:cubicBezTo>
                <a:cubicBezTo>
                  <a:pt x="36" y="31"/>
                  <a:pt x="36" y="31"/>
                  <a:pt x="36" y="31"/>
                </a:cubicBezTo>
                <a:cubicBezTo>
                  <a:pt x="36" y="31"/>
                  <a:pt x="36" y="31"/>
                  <a:pt x="36" y="31"/>
                </a:cubicBezTo>
                <a:cubicBezTo>
                  <a:pt x="36" y="31"/>
                  <a:pt x="36" y="31"/>
                  <a:pt x="36" y="31"/>
                </a:cubicBezTo>
                <a:cubicBezTo>
                  <a:pt x="36" y="31"/>
                  <a:pt x="36" y="31"/>
                  <a:pt x="36" y="31"/>
                </a:cubicBezTo>
                <a:cubicBezTo>
                  <a:pt x="36" y="31"/>
                  <a:pt x="36" y="31"/>
                  <a:pt x="36" y="31"/>
                </a:cubicBezTo>
                <a:cubicBezTo>
                  <a:pt x="36" y="31"/>
                  <a:pt x="36" y="31"/>
                  <a:pt x="36" y="31"/>
                </a:cubicBezTo>
                <a:cubicBezTo>
                  <a:pt x="36" y="31"/>
                  <a:pt x="36" y="31"/>
                  <a:pt x="36" y="31"/>
                </a:cubicBezTo>
                <a:cubicBezTo>
                  <a:pt x="36" y="31"/>
                  <a:pt x="36" y="31"/>
                  <a:pt x="36" y="31"/>
                </a:cubicBezTo>
                <a:cubicBezTo>
                  <a:pt x="36" y="31"/>
                  <a:pt x="36" y="31"/>
                  <a:pt x="36" y="31"/>
                </a:cubicBezTo>
                <a:cubicBezTo>
                  <a:pt x="36" y="31"/>
                  <a:pt x="36" y="31"/>
                  <a:pt x="36" y="31"/>
                </a:cubicBezTo>
                <a:cubicBezTo>
                  <a:pt x="36" y="31"/>
                  <a:pt x="36" y="31"/>
                  <a:pt x="36" y="31"/>
                </a:cubicBezTo>
                <a:cubicBezTo>
                  <a:pt x="36" y="31"/>
                  <a:pt x="36" y="31"/>
                  <a:pt x="36" y="31"/>
                </a:cubicBezTo>
                <a:cubicBezTo>
                  <a:pt x="36" y="31"/>
                  <a:pt x="36" y="31"/>
                  <a:pt x="36" y="31"/>
                </a:cubicBezTo>
                <a:cubicBezTo>
                  <a:pt x="36" y="31"/>
                  <a:pt x="36" y="31"/>
                  <a:pt x="36" y="31"/>
                </a:cubicBezTo>
                <a:cubicBezTo>
                  <a:pt x="36" y="31"/>
                  <a:pt x="36" y="31"/>
                  <a:pt x="36" y="31"/>
                </a:cubicBezTo>
                <a:cubicBezTo>
                  <a:pt x="36" y="31"/>
                  <a:pt x="36" y="31"/>
                  <a:pt x="36" y="31"/>
                </a:cubicBezTo>
                <a:cubicBezTo>
                  <a:pt x="36" y="31"/>
                  <a:pt x="36" y="31"/>
                  <a:pt x="36" y="31"/>
                </a:cubicBezTo>
                <a:cubicBezTo>
                  <a:pt x="36" y="31"/>
                  <a:pt x="36" y="31"/>
                  <a:pt x="36" y="31"/>
                </a:cubicBezTo>
                <a:cubicBezTo>
                  <a:pt x="36" y="31"/>
                  <a:pt x="36" y="31"/>
                  <a:pt x="36" y="31"/>
                </a:cubicBezTo>
                <a:cubicBezTo>
                  <a:pt x="36" y="31"/>
                  <a:pt x="36" y="31"/>
                  <a:pt x="36" y="31"/>
                </a:cubicBezTo>
                <a:cubicBezTo>
                  <a:pt x="36" y="31"/>
                  <a:pt x="36" y="31"/>
                  <a:pt x="36" y="31"/>
                </a:cubicBezTo>
                <a:cubicBezTo>
                  <a:pt x="36" y="31"/>
                  <a:pt x="36" y="31"/>
                  <a:pt x="36" y="31"/>
                </a:cubicBezTo>
                <a:cubicBezTo>
                  <a:pt x="36" y="31"/>
                  <a:pt x="36" y="31"/>
                  <a:pt x="36" y="31"/>
                </a:cubicBezTo>
                <a:cubicBezTo>
                  <a:pt x="36" y="31"/>
                  <a:pt x="36" y="31"/>
                  <a:pt x="36" y="31"/>
                </a:cubicBezTo>
                <a:cubicBezTo>
                  <a:pt x="36" y="31"/>
                  <a:pt x="36" y="31"/>
                  <a:pt x="36" y="31"/>
                </a:cubicBezTo>
                <a:cubicBezTo>
                  <a:pt x="36" y="31"/>
                  <a:pt x="37" y="31"/>
                  <a:pt x="36" y="31"/>
                </a:cubicBezTo>
                <a:cubicBezTo>
                  <a:pt x="36" y="31"/>
                  <a:pt x="36" y="31"/>
                  <a:pt x="36" y="31"/>
                </a:cubicBezTo>
                <a:cubicBezTo>
                  <a:pt x="36" y="31"/>
                  <a:pt x="36" y="31"/>
                  <a:pt x="36" y="31"/>
                </a:cubicBezTo>
                <a:cubicBezTo>
                  <a:pt x="36" y="31"/>
                  <a:pt x="36" y="31"/>
                  <a:pt x="36" y="31"/>
                </a:cubicBezTo>
                <a:cubicBezTo>
                  <a:pt x="36" y="31"/>
                  <a:pt x="36" y="31"/>
                  <a:pt x="36" y="31"/>
                </a:cubicBezTo>
                <a:cubicBezTo>
                  <a:pt x="36" y="31"/>
                  <a:pt x="36" y="31"/>
                  <a:pt x="36" y="31"/>
                </a:cubicBezTo>
                <a:cubicBezTo>
                  <a:pt x="36" y="31"/>
                  <a:pt x="36" y="31"/>
                  <a:pt x="36" y="31"/>
                </a:cubicBezTo>
                <a:cubicBezTo>
                  <a:pt x="36" y="31"/>
                  <a:pt x="36" y="31"/>
                  <a:pt x="36" y="31"/>
                </a:cubicBezTo>
                <a:cubicBezTo>
                  <a:pt x="36" y="31"/>
                  <a:pt x="36" y="31"/>
                  <a:pt x="36" y="31"/>
                </a:cubicBezTo>
                <a:cubicBezTo>
                  <a:pt x="36" y="31"/>
                  <a:pt x="36" y="31"/>
                  <a:pt x="36" y="31"/>
                </a:cubicBezTo>
                <a:cubicBezTo>
                  <a:pt x="36" y="31"/>
                  <a:pt x="36" y="31"/>
                  <a:pt x="36" y="31"/>
                </a:cubicBezTo>
                <a:cubicBezTo>
                  <a:pt x="36" y="31"/>
                  <a:pt x="37" y="31"/>
                  <a:pt x="37" y="31"/>
                </a:cubicBezTo>
                <a:cubicBezTo>
                  <a:pt x="37" y="31"/>
                  <a:pt x="37" y="31"/>
                  <a:pt x="37" y="31"/>
                </a:cubicBezTo>
                <a:cubicBezTo>
                  <a:pt x="37" y="31"/>
                  <a:pt x="37" y="31"/>
                  <a:pt x="37" y="31"/>
                </a:cubicBezTo>
                <a:cubicBezTo>
                  <a:pt x="37" y="31"/>
                  <a:pt x="37" y="31"/>
                  <a:pt x="37" y="31"/>
                </a:cubicBezTo>
                <a:cubicBezTo>
                  <a:pt x="37" y="31"/>
                  <a:pt x="37" y="31"/>
                  <a:pt x="37" y="31"/>
                </a:cubicBezTo>
                <a:cubicBezTo>
                  <a:pt x="37" y="31"/>
                  <a:pt x="37" y="31"/>
                  <a:pt x="37" y="31"/>
                </a:cubicBezTo>
                <a:cubicBezTo>
                  <a:pt x="37" y="31"/>
                  <a:pt x="37" y="31"/>
                  <a:pt x="37" y="31"/>
                </a:cubicBezTo>
                <a:cubicBezTo>
                  <a:pt x="37" y="31"/>
                  <a:pt x="37" y="31"/>
                  <a:pt x="37" y="31"/>
                </a:cubicBezTo>
                <a:cubicBezTo>
                  <a:pt x="37" y="31"/>
                  <a:pt x="37" y="31"/>
                  <a:pt x="37" y="31"/>
                </a:cubicBezTo>
                <a:cubicBezTo>
                  <a:pt x="37" y="31"/>
                  <a:pt x="37" y="31"/>
                  <a:pt x="37" y="31"/>
                </a:cubicBezTo>
                <a:cubicBezTo>
                  <a:pt x="37" y="31"/>
                  <a:pt x="37" y="31"/>
                  <a:pt x="37" y="31"/>
                </a:cubicBezTo>
                <a:cubicBezTo>
                  <a:pt x="37" y="31"/>
                  <a:pt x="37" y="31"/>
                  <a:pt x="37" y="31"/>
                </a:cubicBezTo>
                <a:cubicBezTo>
                  <a:pt x="37" y="31"/>
                  <a:pt x="37" y="31"/>
                  <a:pt x="37" y="31"/>
                </a:cubicBezTo>
                <a:cubicBezTo>
                  <a:pt x="37" y="31"/>
                  <a:pt x="37" y="31"/>
                  <a:pt x="37" y="31"/>
                </a:cubicBezTo>
                <a:cubicBezTo>
                  <a:pt x="37" y="31"/>
                  <a:pt x="37" y="31"/>
                  <a:pt x="37" y="31"/>
                </a:cubicBezTo>
                <a:cubicBezTo>
                  <a:pt x="37" y="31"/>
                  <a:pt x="37" y="31"/>
                  <a:pt x="37" y="31"/>
                </a:cubicBezTo>
                <a:cubicBezTo>
                  <a:pt x="37" y="31"/>
                  <a:pt x="37" y="31"/>
                  <a:pt x="37" y="31"/>
                </a:cubicBezTo>
                <a:cubicBezTo>
                  <a:pt x="37" y="31"/>
                  <a:pt x="37" y="31"/>
                  <a:pt x="37" y="31"/>
                </a:cubicBezTo>
                <a:cubicBezTo>
                  <a:pt x="37" y="31"/>
                  <a:pt x="37" y="31"/>
                  <a:pt x="37" y="31"/>
                </a:cubicBezTo>
                <a:cubicBezTo>
                  <a:pt x="37" y="31"/>
                  <a:pt x="37" y="31"/>
                  <a:pt x="37" y="31"/>
                </a:cubicBezTo>
                <a:cubicBezTo>
                  <a:pt x="37" y="31"/>
                  <a:pt x="37" y="31"/>
                  <a:pt x="37" y="31"/>
                </a:cubicBezTo>
                <a:cubicBezTo>
                  <a:pt x="37" y="31"/>
                  <a:pt x="37" y="31"/>
                  <a:pt x="37" y="31"/>
                </a:cubicBezTo>
                <a:cubicBezTo>
                  <a:pt x="37" y="31"/>
                  <a:pt x="37" y="31"/>
                  <a:pt x="37" y="31"/>
                </a:cubicBezTo>
                <a:cubicBezTo>
                  <a:pt x="37" y="31"/>
                  <a:pt x="37" y="31"/>
                  <a:pt x="37" y="31"/>
                </a:cubicBezTo>
                <a:cubicBezTo>
                  <a:pt x="37" y="31"/>
                  <a:pt x="37" y="31"/>
                  <a:pt x="37" y="31"/>
                </a:cubicBezTo>
                <a:cubicBezTo>
                  <a:pt x="37" y="31"/>
                  <a:pt x="37" y="31"/>
                  <a:pt x="37" y="31"/>
                </a:cubicBezTo>
                <a:cubicBezTo>
                  <a:pt x="37" y="31"/>
                  <a:pt x="37" y="31"/>
                  <a:pt x="37" y="31"/>
                </a:cubicBezTo>
                <a:cubicBezTo>
                  <a:pt x="37" y="31"/>
                  <a:pt x="37" y="31"/>
                  <a:pt x="37" y="31"/>
                </a:cubicBezTo>
                <a:cubicBezTo>
                  <a:pt x="37" y="31"/>
                  <a:pt x="37" y="31"/>
                  <a:pt x="37" y="31"/>
                </a:cubicBezTo>
                <a:cubicBezTo>
                  <a:pt x="37" y="31"/>
                  <a:pt x="37" y="31"/>
                  <a:pt x="37" y="31"/>
                </a:cubicBezTo>
                <a:cubicBezTo>
                  <a:pt x="37" y="31"/>
                  <a:pt x="37" y="31"/>
                  <a:pt x="37" y="31"/>
                </a:cubicBezTo>
                <a:cubicBezTo>
                  <a:pt x="37" y="31"/>
                  <a:pt x="37" y="32"/>
                  <a:pt x="37" y="32"/>
                </a:cubicBezTo>
                <a:cubicBezTo>
                  <a:pt x="37" y="32"/>
                  <a:pt x="37" y="32"/>
                  <a:pt x="37" y="32"/>
                </a:cubicBezTo>
                <a:cubicBezTo>
                  <a:pt x="37" y="32"/>
                  <a:pt x="37" y="32"/>
                  <a:pt x="37" y="32"/>
                </a:cubicBezTo>
                <a:cubicBezTo>
                  <a:pt x="37" y="32"/>
                  <a:pt x="37" y="32"/>
                  <a:pt x="37" y="32"/>
                </a:cubicBezTo>
                <a:cubicBezTo>
                  <a:pt x="37" y="32"/>
                  <a:pt x="37" y="32"/>
                  <a:pt x="37" y="32"/>
                </a:cubicBezTo>
                <a:cubicBezTo>
                  <a:pt x="37" y="32"/>
                  <a:pt x="37" y="32"/>
                  <a:pt x="37" y="32"/>
                </a:cubicBezTo>
                <a:cubicBezTo>
                  <a:pt x="37" y="32"/>
                  <a:pt x="37" y="32"/>
                  <a:pt x="37" y="32"/>
                </a:cubicBezTo>
                <a:cubicBezTo>
                  <a:pt x="37" y="32"/>
                  <a:pt x="37" y="32"/>
                  <a:pt x="37" y="32"/>
                </a:cubicBezTo>
                <a:cubicBezTo>
                  <a:pt x="37" y="32"/>
                  <a:pt x="37" y="32"/>
                  <a:pt x="37" y="32"/>
                </a:cubicBezTo>
                <a:cubicBezTo>
                  <a:pt x="37" y="32"/>
                  <a:pt x="37" y="32"/>
                  <a:pt x="37" y="32"/>
                </a:cubicBezTo>
                <a:cubicBezTo>
                  <a:pt x="37" y="32"/>
                  <a:pt x="37" y="32"/>
                  <a:pt x="37" y="32"/>
                </a:cubicBezTo>
                <a:cubicBezTo>
                  <a:pt x="37" y="32"/>
                  <a:pt x="37" y="32"/>
                  <a:pt x="37" y="32"/>
                </a:cubicBezTo>
                <a:cubicBezTo>
                  <a:pt x="37" y="32"/>
                  <a:pt x="36" y="32"/>
                  <a:pt x="36" y="32"/>
                </a:cubicBezTo>
                <a:cubicBezTo>
                  <a:pt x="36" y="32"/>
                  <a:pt x="36" y="32"/>
                  <a:pt x="36" y="32"/>
                </a:cubicBezTo>
                <a:cubicBezTo>
                  <a:pt x="37" y="32"/>
                  <a:pt x="37" y="32"/>
                  <a:pt x="37" y="32"/>
                </a:cubicBezTo>
                <a:cubicBezTo>
                  <a:pt x="37" y="32"/>
                  <a:pt x="37" y="32"/>
                  <a:pt x="37" y="32"/>
                </a:cubicBezTo>
                <a:cubicBezTo>
                  <a:pt x="37" y="32"/>
                  <a:pt x="37" y="32"/>
                  <a:pt x="37" y="32"/>
                </a:cubicBezTo>
                <a:cubicBezTo>
                  <a:pt x="37" y="32"/>
                  <a:pt x="37" y="32"/>
                  <a:pt x="37" y="32"/>
                </a:cubicBezTo>
                <a:cubicBezTo>
                  <a:pt x="37" y="32"/>
                  <a:pt x="37" y="32"/>
                  <a:pt x="37" y="32"/>
                </a:cubicBezTo>
                <a:cubicBezTo>
                  <a:pt x="37" y="32"/>
                  <a:pt x="37" y="32"/>
                  <a:pt x="37" y="32"/>
                </a:cubicBezTo>
                <a:cubicBezTo>
                  <a:pt x="37" y="32"/>
                  <a:pt x="37" y="32"/>
                  <a:pt x="37" y="32"/>
                </a:cubicBezTo>
                <a:cubicBezTo>
                  <a:pt x="37" y="32"/>
                  <a:pt x="37" y="32"/>
                  <a:pt x="37" y="32"/>
                </a:cubicBezTo>
                <a:cubicBezTo>
                  <a:pt x="37" y="32"/>
                  <a:pt x="37" y="32"/>
                  <a:pt x="37" y="32"/>
                </a:cubicBezTo>
                <a:cubicBezTo>
                  <a:pt x="37" y="32"/>
                  <a:pt x="37" y="32"/>
                  <a:pt x="37" y="32"/>
                </a:cubicBezTo>
                <a:cubicBezTo>
                  <a:pt x="37" y="32"/>
                  <a:pt x="37" y="32"/>
                  <a:pt x="37" y="32"/>
                </a:cubicBezTo>
                <a:cubicBezTo>
                  <a:pt x="37" y="32"/>
                  <a:pt x="37" y="32"/>
                  <a:pt x="37" y="32"/>
                </a:cubicBezTo>
                <a:cubicBezTo>
                  <a:pt x="37" y="32"/>
                  <a:pt x="37" y="32"/>
                  <a:pt x="37" y="32"/>
                </a:cubicBezTo>
                <a:cubicBezTo>
                  <a:pt x="36" y="32"/>
                  <a:pt x="36" y="32"/>
                  <a:pt x="36" y="32"/>
                </a:cubicBezTo>
                <a:cubicBezTo>
                  <a:pt x="36" y="32"/>
                  <a:pt x="36" y="32"/>
                  <a:pt x="36" y="32"/>
                </a:cubicBezTo>
                <a:cubicBezTo>
                  <a:pt x="36" y="32"/>
                  <a:pt x="36" y="32"/>
                  <a:pt x="36" y="32"/>
                </a:cubicBezTo>
                <a:cubicBezTo>
                  <a:pt x="36" y="32"/>
                  <a:pt x="36" y="32"/>
                  <a:pt x="36" y="32"/>
                </a:cubicBezTo>
                <a:cubicBezTo>
                  <a:pt x="36" y="32"/>
                  <a:pt x="36" y="32"/>
                  <a:pt x="36" y="32"/>
                </a:cubicBezTo>
                <a:cubicBezTo>
                  <a:pt x="36" y="32"/>
                  <a:pt x="36" y="32"/>
                  <a:pt x="36" y="32"/>
                </a:cubicBezTo>
                <a:cubicBezTo>
                  <a:pt x="36" y="32"/>
                  <a:pt x="36" y="32"/>
                  <a:pt x="36" y="32"/>
                </a:cubicBezTo>
                <a:cubicBezTo>
                  <a:pt x="36" y="32"/>
                  <a:pt x="36" y="32"/>
                  <a:pt x="36" y="32"/>
                </a:cubicBezTo>
                <a:cubicBezTo>
                  <a:pt x="36" y="32"/>
                  <a:pt x="36" y="32"/>
                  <a:pt x="36" y="32"/>
                </a:cubicBezTo>
                <a:cubicBezTo>
                  <a:pt x="36" y="32"/>
                  <a:pt x="36" y="32"/>
                  <a:pt x="36" y="32"/>
                </a:cubicBezTo>
                <a:cubicBezTo>
                  <a:pt x="36" y="32"/>
                  <a:pt x="36" y="32"/>
                  <a:pt x="36" y="32"/>
                </a:cubicBezTo>
                <a:cubicBezTo>
                  <a:pt x="36" y="32"/>
                  <a:pt x="36" y="32"/>
                  <a:pt x="37" y="32"/>
                </a:cubicBezTo>
                <a:cubicBezTo>
                  <a:pt x="37" y="32"/>
                  <a:pt x="37" y="32"/>
                  <a:pt x="37" y="32"/>
                </a:cubicBezTo>
                <a:cubicBezTo>
                  <a:pt x="37" y="32"/>
                  <a:pt x="37" y="32"/>
                  <a:pt x="37" y="32"/>
                </a:cubicBezTo>
                <a:cubicBezTo>
                  <a:pt x="37" y="32"/>
                  <a:pt x="37" y="32"/>
                  <a:pt x="37" y="32"/>
                </a:cubicBezTo>
                <a:cubicBezTo>
                  <a:pt x="37" y="32"/>
                  <a:pt x="37" y="32"/>
                  <a:pt x="37" y="32"/>
                </a:cubicBezTo>
                <a:cubicBezTo>
                  <a:pt x="37" y="32"/>
                  <a:pt x="37" y="32"/>
                  <a:pt x="37" y="32"/>
                </a:cubicBezTo>
                <a:cubicBezTo>
                  <a:pt x="37" y="32"/>
                  <a:pt x="37" y="32"/>
                  <a:pt x="37" y="32"/>
                </a:cubicBezTo>
                <a:cubicBezTo>
                  <a:pt x="37" y="32"/>
                  <a:pt x="37" y="32"/>
                  <a:pt x="37" y="32"/>
                </a:cubicBezTo>
                <a:cubicBezTo>
                  <a:pt x="37" y="32"/>
                  <a:pt x="37" y="32"/>
                  <a:pt x="37" y="32"/>
                </a:cubicBezTo>
                <a:cubicBezTo>
                  <a:pt x="37" y="32"/>
                  <a:pt x="37" y="32"/>
                  <a:pt x="37" y="32"/>
                </a:cubicBezTo>
                <a:cubicBezTo>
                  <a:pt x="37" y="32"/>
                  <a:pt x="37" y="32"/>
                  <a:pt x="37" y="32"/>
                </a:cubicBezTo>
                <a:cubicBezTo>
                  <a:pt x="37" y="32"/>
                  <a:pt x="37" y="32"/>
                  <a:pt x="37" y="32"/>
                </a:cubicBezTo>
                <a:cubicBezTo>
                  <a:pt x="37" y="32"/>
                  <a:pt x="37" y="32"/>
                  <a:pt x="37" y="32"/>
                </a:cubicBezTo>
                <a:cubicBezTo>
                  <a:pt x="37" y="32"/>
                  <a:pt x="37" y="32"/>
                  <a:pt x="37" y="32"/>
                </a:cubicBezTo>
                <a:cubicBezTo>
                  <a:pt x="37" y="32"/>
                  <a:pt x="37" y="32"/>
                  <a:pt x="37" y="32"/>
                </a:cubicBezTo>
                <a:cubicBezTo>
                  <a:pt x="37" y="32"/>
                  <a:pt x="37" y="32"/>
                  <a:pt x="37" y="32"/>
                </a:cubicBezTo>
                <a:cubicBezTo>
                  <a:pt x="37" y="32"/>
                  <a:pt x="37" y="32"/>
                  <a:pt x="37" y="32"/>
                </a:cubicBezTo>
                <a:cubicBezTo>
                  <a:pt x="37" y="32"/>
                  <a:pt x="37" y="32"/>
                  <a:pt x="37" y="32"/>
                </a:cubicBezTo>
                <a:cubicBezTo>
                  <a:pt x="37" y="32"/>
                  <a:pt x="37" y="32"/>
                  <a:pt x="37" y="32"/>
                </a:cubicBezTo>
                <a:cubicBezTo>
                  <a:pt x="37" y="32"/>
                  <a:pt x="37" y="32"/>
                  <a:pt x="37" y="32"/>
                </a:cubicBezTo>
                <a:cubicBezTo>
                  <a:pt x="37" y="32"/>
                  <a:pt x="37" y="32"/>
                  <a:pt x="37" y="32"/>
                </a:cubicBezTo>
                <a:cubicBezTo>
                  <a:pt x="37" y="32"/>
                  <a:pt x="37" y="32"/>
                  <a:pt x="37" y="32"/>
                </a:cubicBezTo>
                <a:cubicBezTo>
                  <a:pt x="37" y="32"/>
                  <a:pt x="37" y="32"/>
                  <a:pt x="37" y="32"/>
                </a:cubicBezTo>
                <a:cubicBezTo>
                  <a:pt x="37" y="32"/>
                  <a:pt x="37" y="32"/>
                  <a:pt x="37" y="32"/>
                </a:cubicBezTo>
                <a:cubicBezTo>
                  <a:pt x="37" y="32"/>
                  <a:pt x="37" y="32"/>
                  <a:pt x="37" y="32"/>
                </a:cubicBezTo>
                <a:cubicBezTo>
                  <a:pt x="37" y="32"/>
                  <a:pt x="37" y="32"/>
                  <a:pt x="37" y="32"/>
                </a:cubicBezTo>
                <a:cubicBezTo>
                  <a:pt x="37" y="32"/>
                  <a:pt x="37" y="32"/>
                  <a:pt x="37" y="32"/>
                </a:cubicBezTo>
                <a:cubicBezTo>
                  <a:pt x="37" y="32"/>
                  <a:pt x="37" y="32"/>
                  <a:pt x="37" y="32"/>
                </a:cubicBezTo>
                <a:cubicBezTo>
                  <a:pt x="37" y="32"/>
                  <a:pt x="37" y="32"/>
                  <a:pt x="37" y="32"/>
                </a:cubicBezTo>
                <a:cubicBezTo>
                  <a:pt x="37" y="32"/>
                  <a:pt x="37" y="32"/>
                  <a:pt x="37" y="32"/>
                </a:cubicBezTo>
                <a:cubicBezTo>
                  <a:pt x="37" y="32"/>
                  <a:pt x="37" y="32"/>
                  <a:pt x="37" y="32"/>
                </a:cubicBezTo>
                <a:cubicBezTo>
                  <a:pt x="37" y="32"/>
                  <a:pt x="37" y="32"/>
                  <a:pt x="37" y="32"/>
                </a:cubicBezTo>
                <a:cubicBezTo>
                  <a:pt x="37" y="32"/>
                  <a:pt x="36" y="32"/>
                  <a:pt x="36" y="32"/>
                </a:cubicBezTo>
                <a:cubicBezTo>
                  <a:pt x="36" y="32"/>
                  <a:pt x="36" y="32"/>
                  <a:pt x="36" y="32"/>
                </a:cubicBezTo>
                <a:cubicBezTo>
                  <a:pt x="36" y="32"/>
                  <a:pt x="36" y="32"/>
                  <a:pt x="36" y="32"/>
                </a:cubicBezTo>
                <a:cubicBezTo>
                  <a:pt x="36" y="32"/>
                  <a:pt x="36" y="33"/>
                  <a:pt x="36" y="33"/>
                </a:cubicBezTo>
                <a:cubicBezTo>
                  <a:pt x="36" y="33"/>
                  <a:pt x="36" y="33"/>
                  <a:pt x="36" y="33"/>
                </a:cubicBezTo>
                <a:cubicBezTo>
                  <a:pt x="36" y="33"/>
                  <a:pt x="36" y="33"/>
                  <a:pt x="36" y="33"/>
                </a:cubicBezTo>
                <a:cubicBezTo>
                  <a:pt x="36" y="33"/>
                  <a:pt x="36" y="33"/>
                  <a:pt x="36" y="33"/>
                </a:cubicBezTo>
                <a:cubicBezTo>
                  <a:pt x="36" y="33"/>
                  <a:pt x="36" y="33"/>
                  <a:pt x="36" y="33"/>
                </a:cubicBezTo>
                <a:cubicBezTo>
                  <a:pt x="36" y="33"/>
                  <a:pt x="36" y="33"/>
                  <a:pt x="36" y="33"/>
                </a:cubicBezTo>
                <a:cubicBezTo>
                  <a:pt x="36" y="33"/>
                  <a:pt x="36" y="33"/>
                  <a:pt x="36" y="33"/>
                </a:cubicBezTo>
                <a:cubicBezTo>
                  <a:pt x="36" y="33"/>
                  <a:pt x="36" y="33"/>
                  <a:pt x="36" y="33"/>
                </a:cubicBezTo>
                <a:cubicBezTo>
                  <a:pt x="36" y="33"/>
                  <a:pt x="36" y="33"/>
                  <a:pt x="36" y="33"/>
                </a:cubicBezTo>
                <a:cubicBezTo>
                  <a:pt x="36" y="33"/>
                  <a:pt x="36" y="33"/>
                  <a:pt x="36" y="33"/>
                </a:cubicBezTo>
                <a:cubicBezTo>
                  <a:pt x="36" y="33"/>
                  <a:pt x="36" y="33"/>
                  <a:pt x="36" y="33"/>
                </a:cubicBezTo>
                <a:cubicBezTo>
                  <a:pt x="36" y="33"/>
                  <a:pt x="36" y="33"/>
                  <a:pt x="36" y="33"/>
                </a:cubicBezTo>
                <a:cubicBezTo>
                  <a:pt x="36" y="33"/>
                  <a:pt x="36" y="33"/>
                  <a:pt x="36" y="33"/>
                </a:cubicBezTo>
                <a:cubicBezTo>
                  <a:pt x="36" y="33"/>
                  <a:pt x="36" y="33"/>
                  <a:pt x="36" y="33"/>
                </a:cubicBezTo>
                <a:cubicBezTo>
                  <a:pt x="36" y="33"/>
                  <a:pt x="36" y="33"/>
                  <a:pt x="36" y="33"/>
                </a:cubicBezTo>
                <a:cubicBezTo>
                  <a:pt x="36" y="33"/>
                  <a:pt x="36" y="33"/>
                  <a:pt x="36" y="33"/>
                </a:cubicBezTo>
                <a:cubicBezTo>
                  <a:pt x="36" y="33"/>
                  <a:pt x="36" y="33"/>
                  <a:pt x="37" y="33"/>
                </a:cubicBezTo>
                <a:cubicBezTo>
                  <a:pt x="37" y="33"/>
                  <a:pt x="37" y="33"/>
                  <a:pt x="37" y="33"/>
                </a:cubicBezTo>
                <a:cubicBezTo>
                  <a:pt x="37" y="33"/>
                  <a:pt x="37" y="33"/>
                  <a:pt x="37" y="33"/>
                </a:cubicBezTo>
                <a:cubicBezTo>
                  <a:pt x="37" y="33"/>
                  <a:pt x="37" y="33"/>
                  <a:pt x="37" y="33"/>
                </a:cubicBezTo>
                <a:cubicBezTo>
                  <a:pt x="37" y="33"/>
                  <a:pt x="37" y="33"/>
                  <a:pt x="37" y="33"/>
                </a:cubicBezTo>
                <a:cubicBezTo>
                  <a:pt x="37" y="33"/>
                  <a:pt x="37" y="33"/>
                  <a:pt x="37" y="33"/>
                </a:cubicBezTo>
                <a:cubicBezTo>
                  <a:pt x="37" y="33"/>
                  <a:pt x="37" y="33"/>
                  <a:pt x="37" y="33"/>
                </a:cubicBezTo>
                <a:cubicBezTo>
                  <a:pt x="37" y="33"/>
                  <a:pt x="37" y="33"/>
                  <a:pt x="37" y="33"/>
                </a:cubicBezTo>
                <a:cubicBezTo>
                  <a:pt x="37" y="33"/>
                  <a:pt x="37" y="33"/>
                  <a:pt x="37" y="32"/>
                </a:cubicBezTo>
                <a:cubicBezTo>
                  <a:pt x="37" y="32"/>
                  <a:pt x="37" y="32"/>
                  <a:pt x="37" y="32"/>
                </a:cubicBezTo>
                <a:cubicBezTo>
                  <a:pt x="37" y="32"/>
                  <a:pt x="37" y="32"/>
                  <a:pt x="37" y="32"/>
                </a:cubicBezTo>
                <a:cubicBezTo>
                  <a:pt x="37" y="32"/>
                  <a:pt x="37" y="32"/>
                  <a:pt x="37" y="32"/>
                </a:cubicBezTo>
                <a:cubicBezTo>
                  <a:pt x="37" y="32"/>
                  <a:pt x="37" y="32"/>
                  <a:pt x="37" y="32"/>
                </a:cubicBezTo>
                <a:cubicBezTo>
                  <a:pt x="37" y="32"/>
                  <a:pt x="37" y="32"/>
                  <a:pt x="37" y="32"/>
                </a:cubicBezTo>
                <a:cubicBezTo>
                  <a:pt x="37" y="32"/>
                  <a:pt x="37" y="32"/>
                  <a:pt x="37" y="32"/>
                </a:cubicBezTo>
                <a:cubicBezTo>
                  <a:pt x="37" y="32"/>
                  <a:pt x="37" y="32"/>
                  <a:pt x="37" y="32"/>
                </a:cubicBezTo>
                <a:cubicBezTo>
                  <a:pt x="37" y="32"/>
                  <a:pt x="37" y="32"/>
                  <a:pt x="37" y="32"/>
                </a:cubicBezTo>
                <a:cubicBezTo>
                  <a:pt x="37" y="32"/>
                  <a:pt x="37" y="32"/>
                  <a:pt x="37" y="32"/>
                </a:cubicBezTo>
                <a:cubicBezTo>
                  <a:pt x="37" y="32"/>
                  <a:pt x="37" y="32"/>
                  <a:pt x="37" y="32"/>
                </a:cubicBezTo>
                <a:cubicBezTo>
                  <a:pt x="37" y="32"/>
                  <a:pt x="37" y="32"/>
                  <a:pt x="37" y="32"/>
                </a:cubicBezTo>
                <a:cubicBezTo>
                  <a:pt x="37" y="32"/>
                  <a:pt x="37" y="32"/>
                  <a:pt x="37" y="32"/>
                </a:cubicBezTo>
                <a:cubicBezTo>
                  <a:pt x="37" y="32"/>
                  <a:pt x="37" y="32"/>
                  <a:pt x="37" y="32"/>
                </a:cubicBezTo>
                <a:cubicBezTo>
                  <a:pt x="37" y="32"/>
                  <a:pt x="37" y="32"/>
                  <a:pt x="37" y="32"/>
                </a:cubicBezTo>
                <a:cubicBezTo>
                  <a:pt x="37" y="32"/>
                  <a:pt x="37" y="32"/>
                  <a:pt x="37" y="32"/>
                </a:cubicBezTo>
                <a:cubicBezTo>
                  <a:pt x="37" y="32"/>
                  <a:pt x="37" y="32"/>
                  <a:pt x="37" y="32"/>
                </a:cubicBezTo>
                <a:cubicBezTo>
                  <a:pt x="37" y="32"/>
                  <a:pt x="37" y="32"/>
                  <a:pt x="37" y="32"/>
                </a:cubicBezTo>
                <a:cubicBezTo>
                  <a:pt x="37" y="32"/>
                  <a:pt x="37" y="32"/>
                  <a:pt x="37" y="32"/>
                </a:cubicBezTo>
                <a:cubicBezTo>
                  <a:pt x="37" y="32"/>
                  <a:pt x="37" y="32"/>
                  <a:pt x="38" y="32"/>
                </a:cubicBezTo>
                <a:cubicBezTo>
                  <a:pt x="38" y="32"/>
                  <a:pt x="38" y="32"/>
                  <a:pt x="38" y="32"/>
                </a:cubicBezTo>
                <a:cubicBezTo>
                  <a:pt x="38" y="32"/>
                  <a:pt x="38" y="32"/>
                  <a:pt x="38" y="32"/>
                </a:cubicBezTo>
                <a:cubicBezTo>
                  <a:pt x="38" y="32"/>
                  <a:pt x="38" y="32"/>
                  <a:pt x="38" y="32"/>
                </a:cubicBezTo>
                <a:cubicBezTo>
                  <a:pt x="38" y="32"/>
                  <a:pt x="38" y="32"/>
                  <a:pt x="38" y="32"/>
                </a:cubicBezTo>
                <a:cubicBezTo>
                  <a:pt x="38" y="32"/>
                  <a:pt x="38" y="32"/>
                  <a:pt x="38" y="32"/>
                </a:cubicBezTo>
                <a:cubicBezTo>
                  <a:pt x="38" y="32"/>
                  <a:pt x="38" y="32"/>
                  <a:pt x="38" y="32"/>
                </a:cubicBezTo>
                <a:cubicBezTo>
                  <a:pt x="38" y="32"/>
                  <a:pt x="38" y="32"/>
                  <a:pt x="38" y="32"/>
                </a:cubicBezTo>
                <a:cubicBezTo>
                  <a:pt x="38" y="32"/>
                  <a:pt x="38" y="32"/>
                  <a:pt x="38" y="32"/>
                </a:cubicBezTo>
                <a:cubicBezTo>
                  <a:pt x="38" y="32"/>
                  <a:pt x="38" y="32"/>
                  <a:pt x="38" y="32"/>
                </a:cubicBezTo>
                <a:cubicBezTo>
                  <a:pt x="38" y="32"/>
                  <a:pt x="38" y="32"/>
                  <a:pt x="38" y="32"/>
                </a:cubicBezTo>
                <a:cubicBezTo>
                  <a:pt x="38" y="32"/>
                  <a:pt x="38" y="32"/>
                  <a:pt x="38" y="32"/>
                </a:cubicBezTo>
                <a:cubicBezTo>
                  <a:pt x="38" y="32"/>
                  <a:pt x="38" y="32"/>
                  <a:pt x="38" y="32"/>
                </a:cubicBezTo>
                <a:cubicBezTo>
                  <a:pt x="38" y="32"/>
                  <a:pt x="38" y="32"/>
                  <a:pt x="38" y="32"/>
                </a:cubicBezTo>
                <a:cubicBezTo>
                  <a:pt x="38" y="32"/>
                  <a:pt x="38" y="32"/>
                  <a:pt x="38" y="32"/>
                </a:cubicBezTo>
                <a:cubicBezTo>
                  <a:pt x="38" y="32"/>
                  <a:pt x="38" y="32"/>
                  <a:pt x="38" y="32"/>
                </a:cubicBezTo>
                <a:cubicBezTo>
                  <a:pt x="38" y="32"/>
                  <a:pt x="38" y="32"/>
                  <a:pt x="38" y="32"/>
                </a:cubicBezTo>
                <a:cubicBezTo>
                  <a:pt x="38" y="32"/>
                  <a:pt x="38" y="32"/>
                  <a:pt x="38" y="32"/>
                </a:cubicBezTo>
                <a:cubicBezTo>
                  <a:pt x="38" y="32"/>
                  <a:pt x="38" y="32"/>
                  <a:pt x="38" y="32"/>
                </a:cubicBezTo>
                <a:cubicBezTo>
                  <a:pt x="38" y="32"/>
                  <a:pt x="38" y="32"/>
                  <a:pt x="38" y="32"/>
                </a:cubicBezTo>
                <a:cubicBezTo>
                  <a:pt x="38" y="32"/>
                  <a:pt x="38" y="32"/>
                  <a:pt x="38" y="32"/>
                </a:cubicBezTo>
                <a:cubicBezTo>
                  <a:pt x="38" y="32"/>
                  <a:pt x="38" y="32"/>
                  <a:pt x="38" y="32"/>
                </a:cubicBezTo>
                <a:cubicBezTo>
                  <a:pt x="38" y="32"/>
                  <a:pt x="38" y="32"/>
                  <a:pt x="38" y="32"/>
                </a:cubicBezTo>
                <a:cubicBezTo>
                  <a:pt x="38" y="32"/>
                  <a:pt x="38" y="32"/>
                  <a:pt x="38" y="32"/>
                </a:cubicBezTo>
                <a:cubicBezTo>
                  <a:pt x="38" y="32"/>
                  <a:pt x="38" y="32"/>
                  <a:pt x="38" y="32"/>
                </a:cubicBezTo>
                <a:cubicBezTo>
                  <a:pt x="38" y="32"/>
                  <a:pt x="38" y="32"/>
                  <a:pt x="38" y="32"/>
                </a:cubicBezTo>
                <a:cubicBezTo>
                  <a:pt x="38" y="32"/>
                  <a:pt x="38" y="32"/>
                  <a:pt x="38" y="32"/>
                </a:cubicBezTo>
                <a:cubicBezTo>
                  <a:pt x="38" y="32"/>
                  <a:pt x="38" y="32"/>
                  <a:pt x="38" y="32"/>
                </a:cubicBezTo>
                <a:cubicBezTo>
                  <a:pt x="38" y="32"/>
                  <a:pt x="38" y="32"/>
                  <a:pt x="38" y="32"/>
                </a:cubicBezTo>
                <a:cubicBezTo>
                  <a:pt x="38" y="32"/>
                  <a:pt x="38" y="32"/>
                  <a:pt x="38" y="32"/>
                </a:cubicBezTo>
                <a:cubicBezTo>
                  <a:pt x="38" y="32"/>
                  <a:pt x="38" y="32"/>
                  <a:pt x="38" y="32"/>
                </a:cubicBezTo>
                <a:cubicBezTo>
                  <a:pt x="38" y="32"/>
                  <a:pt x="38" y="32"/>
                  <a:pt x="38" y="32"/>
                </a:cubicBezTo>
                <a:cubicBezTo>
                  <a:pt x="38" y="32"/>
                  <a:pt x="38" y="32"/>
                  <a:pt x="38" y="32"/>
                </a:cubicBezTo>
                <a:cubicBezTo>
                  <a:pt x="38" y="32"/>
                  <a:pt x="38" y="32"/>
                  <a:pt x="38" y="32"/>
                </a:cubicBezTo>
                <a:cubicBezTo>
                  <a:pt x="38" y="32"/>
                  <a:pt x="38" y="32"/>
                  <a:pt x="38" y="32"/>
                </a:cubicBezTo>
                <a:cubicBezTo>
                  <a:pt x="38" y="32"/>
                  <a:pt x="38" y="32"/>
                  <a:pt x="38" y="32"/>
                </a:cubicBezTo>
                <a:cubicBezTo>
                  <a:pt x="38" y="32"/>
                  <a:pt x="38" y="32"/>
                  <a:pt x="38" y="32"/>
                </a:cubicBezTo>
                <a:cubicBezTo>
                  <a:pt x="38" y="32"/>
                  <a:pt x="38" y="32"/>
                  <a:pt x="38" y="32"/>
                </a:cubicBezTo>
                <a:cubicBezTo>
                  <a:pt x="38" y="32"/>
                  <a:pt x="38" y="32"/>
                  <a:pt x="38" y="32"/>
                </a:cubicBezTo>
                <a:cubicBezTo>
                  <a:pt x="38" y="32"/>
                  <a:pt x="38" y="32"/>
                  <a:pt x="38" y="32"/>
                </a:cubicBezTo>
                <a:cubicBezTo>
                  <a:pt x="38" y="32"/>
                  <a:pt x="38" y="32"/>
                  <a:pt x="38" y="32"/>
                </a:cubicBezTo>
                <a:cubicBezTo>
                  <a:pt x="38" y="32"/>
                  <a:pt x="38" y="32"/>
                  <a:pt x="38" y="32"/>
                </a:cubicBezTo>
                <a:cubicBezTo>
                  <a:pt x="38" y="32"/>
                  <a:pt x="38" y="32"/>
                  <a:pt x="38" y="32"/>
                </a:cubicBezTo>
                <a:cubicBezTo>
                  <a:pt x="38" y="32"/>
                  <a:pt x="38" y="32"/>
                  <a:pt x="38" y="32"/>
                </a:cubicBezTo>
                <a:cubicBezTo>
                  <a:pt x="38" y="32"/>
                  <a:pt x="38" y="32"/>
                  <a:pt x="38" y="32"/>
                </a:cubicBezTo>
                <a:cubicBezTo>
                  <a:pt x="38" y="32"/>
                  <a:pt x="38" y="32"/>
                  <a:pt x="38" y="32"/>
                </a:cubicBezTo>
                <a:cubicBezTo>
                  <a:pt x="38" y="32"/>
                  <a:pt x="38" y="32"/>
                  <a:pt x="38" y="32"/>
                </a:cubicBezTo>
                <a:cubicBezTo>
                  <a:pt x="38" y="32"/>
                  <a:pt x="38" y="32"/>
                  <a:pt x="38" y="32"/>
                </a:cubicBezTo>
                <a:cubicBezTo>
                  <a:pt x="38" y="32"/>
                  <a:pt x="37" y="32"/>
                  <a:pt x="37" y="32"/>
                </a:cubicBezTo>
                <a:cubicBezTo>
                  <a:pt x="37" y="32"/>
                  <a:pt x="38" y="32"/>
                  <a:pt x="38" y="32"/>
                </a:cubicBezTo>
                <a:cubicBezTo>
                  <a:pt x="38" y="32"/>
                  <a:pt x="38" y="32"/>
                  <a:pt x="38" y="32"/>
                </a:cubicBezTo>
                <a:cubicBezTo>
                  <a:pt x="38" y="32"/>
                  <a:pt x="38" y="32"/>
                  <a:pt x="38" y="32"/>
                </a:cubicBezTo>
                <a:cubicBezTo>
                  <a:pt x="38" y="32"/>
                  <a:pt x="38" y="32"/>
                  <a:pt x="38" y="32"/>
                </a:cubicBezTo>
                <a:cubicBezTo>
                  <a:pt x="38" y="32"/>
                  <a:pt x="38" y="31"/>
                  <a:pt x="37" y="31"/>
                </a:cubicBezTo>
                <a:cubicBezTo>
                  <a:pt x="37" y="31"/>
                  <a:pt x="37" y="31"/>
                  <a:pt x="37" y="31"/>
                </a:cubicBezTo>
                <a:cubicBezTo>
                  <a:pt x="37" y="31"/>
                  <a:pt x="37" y="31"/>
                  <a:pt x="37" y="31"/>
                </a:cubicBezTo>
                <a:cubicBezTo>
                  <a:pt x="37" y="31"/>
                  <a:pt x="37" y="31"/>
                  <a:pt x="37" y="31"/>
                </a:cubicBezTo>
                <a:cubicBezTo>
                  <a:pt x="37" y="31"/>
                  <a:pt x="37" y="31"/>
                  <a:pt x="37" y="31"/>
                </a:cubicBezTo>
                <a:cubicBezTo>
                  <a:pt x="37" y="31"/>
                  <a:pt x="37" y="31"/>
                  <a:pt x="37" y="31"/>
                </a:cubicBezTo>
                <a:cubicBezTo>
                  <a:pt x="37" y="31"/>
                  <a:pt x="37" y="31"/>
                  <a:pt x="37" y="31"/>
                </a:cubicBezTo>
                <a:cubicBezTo>
                  <a:pt x="37" y="31"/>
                  <a:pt x="37" y="31"/>
                  <a:pt x="37" y="31"/>
                </a:cubicBezTo>
                <a:cubicBezTo>
                  <a:pt x="37" y="31"/>
                  <a:pt x="37" y="31"/>
                  <a:pt x="37" y="31"/>
                </a:cubicBezTo>
                <a:cubicBezTo>
                  <a:pt x="37" y="31"/>
                  <a:pt x="37" y="31"/>
                  <a:pt x="37" y="31"/>
                </a:cubicBezTo>
                <a:cubicBezTo>
                  <a:pt x="37" y="31"/>
                  <a:pt x="37" y="31"/>
                  <a:pt x="37" y="31"/>
                </a:cubicBezTo>
                <a:cubicBezTo>
                  <a:pt x="37" y="31"/>
                  <a:pt x="37" y="31"/>
                  <a:pt x="37" y="31"/>
                </a:cubicBezTo>
                <a:cubicBezTo>
                  <a:pt x="37" y="31"/>
                  <a:pt x="37" y="31"/>
                  <a:pt x="37" y="31"/>
                </a:cubicBezTo>
                <a:cubicBezTo>
                  <a:pt x="37" y="31"/>
                  <a:pt x="37" y="31"/>
                  <a:pt x="37" y="31"/>
                </a:cubicBezTo>
                <a:cubicBezTo>
                  <a:pt x="37" y="31"/>
                  <a:pt x="37" y="31"/>
                  <a:pt x="37" y="31"/>
                </a:cubicBezTo>
                <a:cubicBezTo>
                  <a:pt x="37" y="31"/>
                  <a:pt x="37" y="31"/>
                  <a:pt x="37" y="31"/>
                </a:cubicBezTo>
                <a:cubicBezTo>
                  <a:pt x="37" y="31"/>
                  <a:pt x="37" y="31"/>
                  <a:pt x="37" y="31"/>
                </a:cubicBezTo>
                <a:cubicBezTo>
                  <a:pt x="37" y="31"/>
                  <a:pt x="37" y="31"/>
                  <a:pt x="37" y="31"/>
                </a:cubicBezTo>
                <a:cubicBezTo>
                  <a:pt x="37" y="31"/>
                  <a:pt x="37" y="31"/>
                  <a:pt x="37" y="31"/>
                </a:cubicBezTo>
                <a:cubicBezTo>
                  <a:pt x="37" y="31"/>
                  <a:pt x="37" y="31"/>
                  <a:pt x="37" y="31"/>
                </a:cubicBezTo>
                <a:cubicBezTo>
                  <a:pt x="37" y="31"/>
                  <a:pt x="37" y="31"/>
                  <a:pt x="37" y="31"/>
                </a:cubicBezTo>
                <a:cubicBezTo>
                  <a:pt x="37" y="31"/>
                  <a:pt x="37" y="31"/>
                  <a:pt x="37" y="31"/>
                </a:cubicBezTo>
                <a:cubicBezTo>
                  <a:pt x="37" y="31"/>
                  <a:pt x="37" y="31"/>
                  <a:pt x="37" y="31"/>
                </a:cubicBezTo>
                <a:cubicBezTo>
                  <a:pt x="37" y="31"/>
                  <a:pt x="37" y="31"/>
                  <a:pt x="37" y="31"/>
                </a:cubicBezTo>
                <a:cubicBezTo>
                  <a:pt x="37" y="31"/>
                  <a:pt x="37" y="31"/>
                  <a:pt x="37" y="31"/>
                </a:cubicBezTo>
                <a:cubicBezTo>
                  <a:pt x="37" y="31"/>
                  <a:pt x="37" y="31"/>
                  <a:pt x="37" y="31"/>
                </a:cubicBezTo>
                <a:cubicBezTo>
                  <a:pt x="37" y="31"/>
                  <a:pt x="37" y="31"/>
                  <a:pt x="37" y="31"/>
                </a:cubicBezTo>
                <a:cubicBezTo>
                  <a:pt x="37" y="31"/>
                  <a:pt x="37" y="31"/>
                  <a:pt x="37" y="31"/>
                </a:cubicBezTo>
                <a:cubicBezTo>
                  <a:pt x="37" y="31"/>
                  <a:pt x="37" y="31"/>
                  <a:pt x="37" y="31"/>
                </a:cubicBezTo>
                <a:cubicBezTo>
                  <a:pt x="37" y="31"/>
                  <a:pt x="37" y="31"/>
                  <a:pt x="37" y="31"/>
                </a:cubicBezTo>
                <a:cubicBezTo>
                  <a:pt x="37" y="31"/>
                  <a:pt x="37" y="31"/>
                  <a:pt x="37" y="31"/>
                </a:cubicBezTo>
                <a:cubicBezTo>
                  <a:pt x="37" y="31"/>
                  <a:pt x="37" y="31"/>
                  <a:pt x="37" y="31"/>
                </a:cubicBezTo>
                <a:cubicBezTo>
                  <a:pt x="37" y="31"/>
                  <a:pt x="37" y="31"/>
                  <a:pt x="37" y="31"/>
                </a:cubicBezTo>
                <a:cubicBezTo>
                  <a:pt x="37" y="31"/>
                  <a:pt x="37" y="31"/>
                  <a:pt x="37" y="31"/>
                </a:cubicBezTo>
                <a:cubicBezTo>
                  <a:pt x="37" y="31"/>
                  <a:pt x="37" y="31"/>
                  <a:pt x="37" y="31"/>
                </a:cubicBezTo>
                <a:cubicBezTo>
                  <a:pt x="37" y="31"/>
                  <a:pt x="37" y="31"/>
                  <a:pt x="37" y="31"/>
                </a:cubicBezTo>
                <a:cubicBezTo>
                  <a:pt x="37" y="31"/>
                  <a:pt x="37" y="31"/>
                  <a:pt x="37" y="31"/>
                </a:cubicBezTo>
                <a:cubicBezTo>
                  <a:pt x="37" y="31"/>
                  <a:pt x="37" y="31"/>
                  <a:pt x="37" y="31"/>
                </a:cubicBezTo>
                <a:cubicBezTo>
                  <a:pt x="37" y="31"/>
                  <a:pt x="37" y="31"/>
                  <a:pt x="37" y="31"/>
                </a:cubicBezTo>
                <a:cubicBezTo>
                  <a:pt x="37" y="31"/>
                  <a:pt x="37" y="31"/>
                  <a:pt x="37" y="31"/>
                </a:cubicBezTo>
                <a:cubicBezTo>
                  <a:pt x="37" y="31"/>
                  <a:pt x="37" y="31"/>
                  <a:pt x="37" y="31"/>
                </a:cubicBezTo>
                <a:cubicBezTo>
                  <a:pt x="37" y="31"/>
                  <a:pt x="37" y="31"/>
                  <a:pt x="37" y="31"/>
                </a:cubicBezTo>
                <a:cubicBezTo>
                  <a:pt x="37" y="31"/>
                  <a:pt x="37" y="31"/>
                  <a:pt x="37" y="31"/>
                </a:cubicBezTo>
                <a:cubicBezTo>
                  <a:pt x="37" y="31"/>
                  <a:pt x="37" y="31"/>
                  <a:pt x="37" y="31"/>
                </a:cubicBezTo>
                <a:cubicBezTo>
                  <a:pt x="37" y="31"/>
                  <a:pt x="37" y="31"/>
                  <a:pt x="37" y="31"/>
                </a:cubicBezTo>
                <a:cubicBezTo>
                  <a:pt x="37" y="31"/>
                  <a:pt x="37" y="31"/>
                  <a:pt x="37" y="31"/>
                </a:cubicBezTo>
                <a:cubicBezTo>
                  <a:pt x="37" y="30"/>
                  <a:pt x="37" y="30"/>
                  <a:pt x="37" y="30"/>
                </a:cubicBezTo>
                <a:cubicBezTo>
                  <a:pt x="37" y="30"/>
                  <a:pt x="37" y="30"/>
                  <a:pt x="37" y="30"/>
                </a:cubicBezTo>
                <a:cubicBezTo>
                  <a:pt x="37" y="30"/>
                  <a:pt x="37" y="30"/>
                  <a:pt x="37" y="30"/>
                </a:cubicBezTo>
                <a:cubicBezTo>
                  <a:pt x="37" y="30"/>
                  <a:pt x="37" y="30"/>
                  <a:pt x="37" y="30"/>
                </a:cubicBezTo>
                <a:cubicBezTo>
                  <a:pt x="37" y="30"/>
                  <a:pt x="37" y="30"/>
                  <a:pt x="37" y="30"/>
                </a:cubicBezTo>
                <a:cubicBezTo>
                  <a:pt x="37" y="30"/>
                  <a:pt x="37" y="30"/>
                  <a:pt x="37" y="30"/>
                </a:cubicBezTo>
                <a:cubicBezTo>
                  <a:pt x="37" y="30"/>
                  <a:pt x="37" y="30"/>
                  <a:pt x="37" y="30"/>
                </a:cubicBezTo>
                <a:cubicBezTo>
                  <a:pt x="37" y="30"/>
                  <a:pt x="37" y="30"/>
                  <a:pt x="37" y="30"/>
                </a:cubicBezTo>
                <a:cubicBezTo>
                  <a:pt x="37" y="30"/>
                  <a:pt x="37" y="30"/>
                  <a:pt x="37" y="30"/>
                </a:cubicBezTo>
                <a:cubicBezTo>
                  <a:pt x="37" y="30"/>
                  <a:pt x="37" y="30"/>
                  <a:pt x="37" y="30"/>
                </a:cubicBezTo>
                <a:cubicBezTo>
                  <a:pt x="37" y="30"/>
                  <a:pt x="37" y="30"/>
                  <a:pt x="37" y="30"/>
                </a:cubicBezTo>
                <a:cubicBezTo>
                  <a:pt x="37" y="30"/>
                  <a:pt x="37" y="30"/>
                  <a:pt x="37" y="30"/>
                </a:cubicBezTo>
                <a:cubicBezTo>
                  <a:pt x="37" y="30"/>
                  <a:pt x="37" y="30"/>
                  <a:pt x="37" y="30"/>
                </a:cubicBezTo>
                <a:cubicBezTo>
                  <a:pt x="37" y="30"/>
                  <a:pt x="37" y="30"/>
                  <a:pt x="37" y="30"/>
                </a:cubicBezTo>
                <a:cubicBezTo>
                  <a:pt x="37" y="30"/>
                  <a:pt x="37" y="30"/>
                  <a:pt x="37" y="30"/>
                </a:cubicBezTo>
                <a:cubicBezTo>
                  <a:pt x="37" y="30"/>
                  <a:pt x="37" y="30"/>
                  <a:pt x="37" y="30"/>
                </a:cubicBezTo>
                <a:cubicBezTo>
                  <a:pt x="37" y="30"/>
                  <a:pt x="37" y="30"/>
                  <a:pt x="37" y="30"/>
                </a:cubicBezTo>
                <a:cubicBezTo>
                  <a:pt x="37" y="30"/>
                  <a:pt x="37" y="30"/>
                  <a:pt x="37" y="30"/>
                </a:cubicBezTo>
                <a:cubicBezTo>
                  <a:pt x="37" y="30"/>
                  <a:pt x="37" y="30"/>
                  <a:pt x="37" y="30"/>
                </a:cubicBezTo>
                <a:cubicBezTo>
                  <a:pt x="37" y="30"/>
                  <a:pt x="37" y="30"/>
                  <a:pt x="37" y="30"/>
                </a:cubicBezTo>
                <a:cubicBezTo>
                  <a:pt x="37" y="30"/>
                  <a:pt x="37" y="30"/>
                  <a:pt x="37" y="30"/>
                </a:cubicBezTo>
                <a:cubicBezTo>
                  <a:pt x="37" y="30"/>
                  <a:pt x="37" y="30"/>
                  <a:pt x="37" y="30"/>
                </a:cubicBezTo>
                <a:cubicBezTo>
                  <a:pt x="37" y="30"/>
                  <a:pt x="37" y="30"/>
                  <a:pt x="37" y="30"/>
                </a:cubicBezTo>
                <a:cubicBezTo>
                  <a:pt x="37" y="30"/>
                  <a:pt x="37" y="30"/>
                  <a:pt x="37" y="30"/>
                </a:cubicBezTo>
                <a:cubicBezTo>
                  <a:pt x="37" y="30"/>
                  <a:pt x="37" y="30"/>
                  <a:pt x="37" y="30"/>
                </a:cubicBezTo>
                <a:cubicBezTo>
                  <a:pt x="37" y="30"/>
                  <a:pt x="37" y="30"/>
                  <a:pt x="37" y="30"/>
                </a:cubicBezTo>
                <a:cubicBezTo>
                  <a:pt x="37" y="30"/>
                  <a:pt x="37" y="30"/>
                  <a:pt x="37" y="30"/>
                </a:cubicBezTo>
                <a:cubicBezTo>
                  <a:pt x="37" y="30"/>
                  <a:pt x="37" y="30"/>
                  <a:pt x="37" y="30"/>
                </a:cubicBezTo>
                <a:cubicBezTo>
                  <a:pt x="37" y="30"/>
                  <a:pt x="37" y="30"/>
                  <a:pt x="37" y="30"/>
                </a:cubicBezTo>
                <a:cubicBezTo>
                  <a:pt x="37" y="30"/>
                  <a:pt x="37" y="30"/>
                  <a:pt x="37" y="30"/>
                </a:cubicBezTo>
                <a:cubicBezTo>
                  <a:pt x="37" y="30"/>
                  <a:pt x="37" y="30"/>
                  <a:pt x="37" y="30"/>
                </a:cubicBezTo>
                <a:cubicBezTo>
                  <a:pt x="37" y="30"/>
                  <a:pt x="37" y="30"/>
                  <a:pt x="37" y="30"/>
                </a:cubicBezTo>
                <a:cubicBezTo>
                  <a:pt x="37" y="30"/>
                  <a:pt x="37" y="30"/>
                  <a:pt x="37" y="30"/>
                </a:cubicBezTo>
                <a:cubicBezTo>
                  <a:pt x="37" y="30"/>
                  <a:pt x="37" y="30"/>
                  <a:pt x="37" y="30"/>
                </a:cubicBezTo>
                <a:cubicBezTo>
                  <a:pt x="37" y="30"/>
                  <a:pt x="37" y="30"/>
                  <a:pt x="37" y="30"/>
                </a:cubicBezTo>
                <a:cubicBezTo>
                  <a:pt x="37" y="30"/>
                  <a:pt x="37" y="30"/>
                  <a:pt x="37" y="30"/>
                </a:cubicBezTo>
                <a:cubicBezTo>
                  <a:pt x="37" y="30"/>
                  <a:pt x="37" y="30"/>
                  <a:pt x="37" y="30"/>
                </a:cubicBezTo>
                <a:cubicBezTo>
                  <a:pt x="37" y="30"/>
                  <a:pt x="37" y="30"/>
                  <a:pt x="37" y="30"/>
                </a:cubicBezTo>
                <a:cubicBezTo>
                  <a:pt x="37" y="30"/>
                  <a:pt x="37" y="30"/>
                  <a:pt x="37" y="30"/>
                </a:cubicBezTo>
                <a:cubicBezTo>
                  <a:pt x="37" y="30"/>
                  <a:pt x="37" y="30"/>
                  <a:pt x="37" y="30"/>
                </a:cubicBezTo>
                <a:cubicBezTo>
                  <a:pt x="37" y="30"/>
                  <a:pt x="37" y="30"/>
                  <a:pt x="37" y="30"/>
                </a:cubicBezTo>
                <a:cubicBezTo>
                  <a:pt x="37" y="30"/>
                  <a:pt x="37" y="30"/>
                  <a:pt x="37" y="30"/>
                </a:cubicBezTo>
                <a:cubicBezTo>
                  <a:pt x="37" y="30"/>
                  <a:pt x="37" y="30"/>
                  <a:pt x="37" y="30"/>
                </a:cubicBezTo>
                <a:cubicBezTo>
                  <a:pt x="37" y="30"/>
                  <a:pt x="37" y="30"/>
                  <a:pt x="37" y="30"/>
                </a:cubicBezTo>
                <a:cubicBezTo>
                  <a:pt x="37" y="30"/>
                  <a:pt x="37" y="30"/>
                  <a:pt x="37" y="30"/>
                </a:cubicBezTo>
                <a:cubicBezTo>
                  <a:pt x="36" y="30"/>
                  <a:pt x="36" y="30"/>
                  <a:pt x="36" y="30"/>
                </a:cubicBezTo>
                <a:cubicBezTo>
                  <a:pt x="36" y="30"/>
                  <a:pt x="36" y="30"/>
                  <a:pt x="36" y="30"/>
                </a:cubicBezTo>
                <a:cubicBezTo>
                  <a:pt x="36" y="30"/>
                  <a:pt x="36" y="30"/>
                  <a:pt x="36" y="30"/>
                </a:cubicBezTo>
                <a:cubicBezTo>
                  <a:pt x="36" y="30"/>
                  <a:pt x="36" y="30"/>
                  <a:pt x="36" y="30"/>
                </a:cubicBezTo>
                <a:cubicBezTo>
                  <a:pt x="36" y="30"/>
                  <a:pt x="36" y="30"/>
                  <a:pt x="36" y="30"/>
                </a:cubicBezTo>
                <a:cubicBezTo>
                  <a:pt x="36" y="30"/>
                  <a:pt x="36" y="30"/>
                  <a:pt x="36" y="30"/>
                </a:cubicBezTo>
                <a:cubicBezTo>
                  <a:pt x="36" y="30"/>
                  <a:pt x="36" y="30"/>
                  <a:pt x="36" y="30"/>
                </a:cubicBezTo>
                <a:cubicBezTo>
                  <a:pt x="36" y="30"/>
                  <a:pt x="36" y="30"/>
                  <a:pt x="36" y="30"/>
                </a:cubicBezTo>
                <a:cubicBezTo>
                  <a:pt x="36" y="30"/>
                  <a:pt x="36" y="30"/>
                  <a:pt x="36" y="30"/>
                </a:cubicBezTo>
                <a:cubicBezTo>
                  <a:pt x="36" y="30"/>
                  <a:pt x="36" y="30"/>
                  <a:pt x="36" y="30"/>
                </a:cubicBezTo>
                <a:cubicBezTo>
                  <a:pt x="36" y="30"/>
                  <a:pt x="36" y="30"/>
                  <a:pt x="36" y="30"/>
                </a:cubicBezTo>
                <a:cubicBezTo>
                  <a:pt x="36" y="30"/>
                  <a:pt x="36" y="30"/>
                  <a:pt x="36" y="30"/>
                </a:cubicBezTo>
                <a:cubicBezTo>
                  <a:pt x="36" y="30"/>
                  <a:pt x="36" y="30"/>
                  <a:pt x="36" y="30"/>
                </a:cubicBezTo>
                <a:cubicBezTo>
                  <a:pt x="36" y="30"/>
                  <a:pt x="36" y="30"/>
                  <a:pt x="36" y="30"/>
                </a:cubicBezTo>
                <a:cubicBezTo>
                  <a:pt x="36" y="30"/>
                  <a:pt x="36" y="30"/>
                  <a:pt x="36" y="30"/>
                </a:cubicBezTo>
                <a:cubicBezTo>
                  <a:pt x="36" y="30"/>
                  <a:pt x="36" y="30"/>
                  <a:pt x="36" y="30"/>
                </a:cubicBezTo>
                <a:cubicBezTo>
                  <a:pt x="36" y="30"/>
                  <a:pt x="36" y="30"/>
                  <a:pt x="36" y="30"/>
                </a:cubicBezTo>
                <a:cubicBezTo>
                  <a:pt x="36" y="30"/>
                  <a:pt x="36" y="30"/>
                  <a:pt x="36" y="30"/>
                </a:cubicBezTo>
                <a:cubicBezTo>
                  <a:pt x="36" y="30"/>
                  <a:pt x="36" y="30"/>
                  <a:pt x="36" y="30"/>
                </a:cubicBezTo>
                <a:cubicBezTo>
                  <a:pt x="36" y="30"/>
                  <a:pt x="36" y="30"/>
                  <a:pt x="36" y="30"/>
                </a:cubicBezTo>
                <a:cubicBezTo>
                  <a:pt x="36" y="30"/>
                  <a:pt x="36" y="30"/>
                  <a:pt x="36" y="30"/>
                </a:cubicBezTo>
                <a:cubicBezTo>
                  <a:pt x="36" y="30"/>
                  <a:pt x="36" y="30"/>
                  <a:pt x="36" y="30"/>
                </a:cubicBezTo>
                <a:cubicBezTo>
                  <a:pt x="36" y="30"/>
                  <a:pt x="36" y="30"/>
                  <a:pt x="36" y="30"/>
                </a:cubicBezTo>
                <a:cubicBezTo>
                  <a:pt x="36" y="30"/>
                  <a:pt x="36" y="30"/>
                  <a:pt x="36" y="30"/>
                </a:cubicBezTo>
                <a:cubicBezTo>
                  <a:pt x="36" y="30"/>
                  <a:pt x="36" y="30"/>
                  <a:pt x="36" y="30"/>
                </a:cubicBezTo>
                <a:close/>
                <a:moveTo>
                  <a:pt x="32" y="16"/>
                </a:moveTo>
                <a:cubicBezTo>
                  <a:pt x="32" y="16"/>
                  <a:pt x="32" y="16"/>
                  <a:pt x="32" y="16"/>
                </a:cubicBezTo>
                <a:cubicBezTo>
                  <a:pt x="32" y="16"/>
                  <a:pt x="32" y="16"/>
                  <a:pt x="32" y="16"/>
                </a:cubicBezTo>
                <a:cubicBezTo>
                  <a:pt x="32" y="16"/>
                  <a:pt x="32" y="16"/>
                  <a:pt x="32" y="16"/>
                </a:cubicBezTo>
                <a:cubicBezTo>
                  <a:pt x="32" y="16"/>
                  <a:pt x="32" y="16"/>
                  <a:pt x="32" y="16"/>
                </a:cubicBezTo>
                <a:cubicBezTo>
                  <a:pt x="32" y="16"/>
                  <a:pt x="32" y="16"/>
                  <a:pt x="32" y="16"/>
                </a:cubicBezTo>
                <a:cubicBezTo>
                  <a:pt x="32" y="16"/>
                  <a:pt x="32" y="16"/>
                  <a:pt x="32" y="16"/>
                </a:cubicBezTo>
                <a:cubicBezTo>
                  <a:pt x="32" y="16"/>
                  <a:pt x="32" y="16"/>
                  <a:pt x="32" y="16"/>
                </a:cubicBezTo>
                <a:cubicBezTo>
                  <a:pt x="32" y="16"/>
                  <a:pt x="32" y="16"/>
                  <a:pt x="32" y="16"/>
                </a:cubicBezTo>
                <a:close/>
                <a:moveTo>
                  <a:pt x="31" y="16"/>
                </a:moveTo>
                <a:cubicBezTo>
                  <a:pt x="31" y="16"/>
                  <a:pt x="31" y="16"/>
                  <a:pt x="31" y="16"/>
                </a:cubicBezTo>
                <a:cubicBezTo>
                  <a:pt x="31" y="16"/>
                  <a:pt x="31" y="16"/>
                  <a:pt x="31" y="16"/>
                </a:cubicBezTo>
                <a:cubicBezTo>
                  <a:pt x="31" y="16"/>
                  <a:pt x="31" y="16"/>
                  <a:pt x="31" y="16"/>
                </a:cubicBezTo>
                <a:cubicBezTo>
                  <a:pt x="31" y="16"/>
                  <a:pt x="31" y="16"/>
                  <a:pt x="31" y="16"/>
                </a:cubicBezTo>
                <a:cubicBezTo>
                  <a:pt x="31" y="16"/>
                  <a:pt x="31" y="16"/>
                  <a:pt x="31" y="16"/>
                </a:cubicBezTo>
                <a:cubicBezTo>
                  <a:pt x="31" y="16"/>
                  <a:pt x="31" y="16"/>
                  <a:pt x="31" y="16"/>
                </a:cubicBezTo>
                <a:cubicBezTo>
                  <a:pt x="31" y="16"/>
                  <a:pt x="31" y="16"/>
                  <a:pt x="31" y="16"/>
                </a:cubicBezTo>
                <a:cubicBezTo>
                  <a:pt x="31" y="16"/>
                  <a:pt x="31" y="16"/>
                  <a:pt x="31" y="16"/>
                </a:cubicBezTo>
                <a:close/>
                <a:moveTo>
                  <a:pt x="31" y="16"/>
                </a:moveTo>
                <a:cubicBezTo>
                  <a:pt x="31" y="16"/>
                  <a:pt x="31" y="16"/>
                  <a:pt x="31" y="16"/>
                </a:cubicBezTo>
                <a:cubicBezTo>
                  <a:pt x="31" y="16"/>
                  <a:pt x="31" y="16"/>
                  <a:pt x="31" y="16"/>
                </a:cubicBezTo>
                <a:cubicBezTo>
                  <a:pt x="31" y="17"/>
                  <a:pt x="31" y="17"/>
                  <a:pt x="31" y="16"/>
                </a:cubicBezTo>
                <a:cubicBezTo>
                  <a:pt x="31" y="16"/>
                  <a:pt x="31" y="16"/>
                  <a:pt x="31" y="16"/>
                </a:cubicBezTo>
                <a:cubicBezTo>
                  <a:pt x="31" y="16"/>
                  <a:pt x="31" y="16"/>
                  <a:pt x="31" y="16"/>
                </a:cubicBezTo>
                <a:cubicBezTo>
                  <a:pt x="31" y="16"/>
                  <a:pt x="31" y="16"/>
                  <a:pt x="31" y="16"/>
                </a:cubicBezTo>
                <a:cubicBezTo>
                  <a:pt x="31" y="16"/>
                  <a:pt x="31" y="16"/>
                  <a:pt x="31" y="16"/>
                </a:cubicBezTo>
                <a:cubicBezTo>
                  <a:pt x="31" y="16"/>
                  <a:pt x="31" y="16"/>
                  <a:pt x="31" y="16"/>
                </a:cubicBezTo>
                <a:cubicBezTo>
                  <a:pt x="31" y="16"/>
                  <a:pt x="31" y="16"/>
                  <a:pt x="31" y="16"/>
                </a:cubicBezTo>
                <a:cubicBezTo>
                  <a:pt x="31" y="16"/>
                  <a:pt x="31" y="16"/>
                  <a:pt x="31" y="16"/>
                </a:cubicBezTo>
                <a:cubicBezTo>
                  <a:pt x="31" y="16"/>
                  <a:pt x="31" y="16"/>
                  <a:pt x="31" y="16"/>
                </a:cubicBezTo>
                <a:cubicBezTo>
                  <a:pt x="31" y="16"/>
                  <a:pt x="31" y="16"/>
                  <a:pt x="31" y="16"/>
                </a:cubicBezTo>
                <a:cubicBezTo>
                  <a:pt x="31" y="16"/>
                  <a:pt x="31" y="16"/>
                  <a:pt x="31" y="16"/>
                </a:cubicBezTo>
                <a:cubicBezTo>
                  <a:pt x="31" y="16"/>
                  <a:pt x="31" y="16"/>
                  <a:pt x="31" y="16"/>
                </a:cubicBezTo>
                <a:cubicBezTo>
                  <a:pt x="31" y="16"/>
                  <a:pt x="31" y="16"/>
                  <a:pt x="31" y="16"/>
                </a:cubicBezTo>
                <a:close/>
                <a:moveTo>
                  <a:pt x="32" y="16"/>
                </a:moveTo>
                <a:cubicBezTo>
                  <a:pt x="32" y="16"/>
                  <a:pt x="32" y="16"/>
                  <a:pt x="32" y="16"/>
                </a:cubicBezTo>
                <a:cubicBezTo>
                  <a:pt x="32" y="16"/>
                  <a:pt x="32" y="16"/>
                  <a:pt x="32" y="16"/>
                </a:cubicBezTo>
                <a:cubicBezTo>
                  <a:pt x="32" y="16"/>
                  <a:pt x="32" y="16"/>
                  <a:pt x="32" y="16"/>
                </a:cubicBezTo>
                <a:cubicBezTo>
                  <a:pt x="32" y="16"/>
                  <a:pt x="32" y="16"/>
                  <a:pt x="32" y="16"/>
                </a:cubicBezTo>
                <a:cubicBezTo>
                  <a:pt x="32" y="16"/>
                  <a:pt x="32" y="16"/>
                  <a:pt x="32" y="16"/>
                </a:cubicBezTo>
                <a:cubicBezTo>
                  <a:pt x="32" y="16"/>
                  <a:pt x="32" y="16"/>
                  <a:pt x="32" y="16"/>
                </a:cubicBezTo>
                <a:cubicBezTo>
                  <a:pt x="32" y="16"/>
                  <a:pt x="32" y="16"/>
                  <a:pt x="32" y="16"/>
                </a:cubicBezTo>
                <a:cubicBezTo>
                  <a:pt x="32" y="16"/>
                  <a:pt x="32" y="16"/>
                  <a:pt x="32" y="16"/>
                </a:cubicBezTo>
                <a:cubicBezTo>
                  <a:pt x="32" y="16"/>
                  <a:pt x="32" y="16"/>
                  <a:pt x="32" y="16"/>
                </a:cubicBezTo>
                <a:cubicBezTo>
                  <a:pt x="32" y="16"/>
                  <a:pt x="32" y="16"/>
                  <a:pt x="32" y="16"/>
                </a:cubicBezTo>
                <a:cubicBezTo>
                  <a:pt x="32" y="16"/>
                  <a:pt x="32" y="16"/>
                  <a:pt x="32" y="16"/>
                </a:cubicBezTo>
                <a:cubicBezTo>
                  <a:pt x="32" y="16"/>
                  <a:pt x="32" y="16"/>
                  <a:pt x="32" y="16"/>
                </a:cubicBezTo>
                <a:close/>
                <a:moveTo>
                  <a:pt x="37" y="32"/>
                </a:moveTo>
                <a:cubicBezTo>
                  <a:pt x="37" y="32"/>
                  <a:pt x="37" y="32"/>
                  <a:pt x="37" y="32"/>
                </a:cubicBezTo>
                <a:cubicBezTo>
                  <a:pt x="37" y="32"/>
                  <a:pt x="37" y="32"/>
                  <a:pt x="37" y="32"/>
                </a:cubicBezTo>
                <a:cubicBezTo>
                  <a:pt x="37" y="32"/>
                  <a:pt x="37" y="32"/>
                  <a:pt x="37" y="32"/>
                </a:cubicBezTo>
                <a:cubicBezTo>
                  <a:pt x="37" y="32"/>
                  <a:pt x="37" y="32"/>
                  <a:pt x="37" y="32"/>
                </a:cubicBezTo>
                <a:cubicBezTo>
                  <a:pt x="37" y="32"/>
                  <a:pt x="37" y="32"/>
                  <a:pt x="37" y="32"/>
                </a:cubicBezTo>
                <a:cubicBezTo>
                  <a:pt x="37" y="32"/>
                  <a:pt x="37" y="32"/>
                  <a:pt x="37" y="32"/>
                </a:cubicBezTo>
                <a:cubicBezTo>
                  <a:pt x="37" y="32"/>
                  <a:pt x="37" y="32"/>
                  <a:pt x="37" y="32"/>
                </a:cubicBezTo>
                <a:cubicBezTo>
                  <a:pt x="37" y="32"/>
                  <a:pt x="37" y="32"/>
                  <a:pt x="37" y="32"/>
                </a:cubicBezTo>
                <a:cubicBezTo>
                  <a:pt x="37" y="32"/>
                  <a:pt x="37" y="32"/>
                  <a:pt x="37" y="32"/>
                </a:cubicBezTo>
                <a:cubicBezTo>
                  <a:pt x="37" y="32"/>
                  <a:pt x="37" y="32"/>
                  <a:pt x="37" y="32"/>
                </a:cubicBezTo>
                <a:close/>
                <a:moveTo>
                  <a:pt x="32" y="16"/>
                </a:moveTo>
                <a:cubicBezTo>
                  <a:pt x="32" y="16"/>
                  <a:pt x="32" y="16"/>
                  <a:pt x="32" y="16"/>
                </a:cubicBezTo>
                <a:cubicBezTo>
                  <a:pt x="32" y="16"/>
                  <a:pt x="32" y="16"/>
                  <a:pt x="32" y="16"/>
                </a:cubicBezTo>
                <a:cubicBezTo>
                  <a:pt x="32" y="16"/>
                  <a:pt x="32" y="16"/>
                  <a:pt x="32" y="16"/>
                </a:cubicBezTo>
                <a:cubicBezTo>
                  <a:pt x="32" y="16"/>
                  <a:pt x="32" y="16"/>
                  <a:pt x="32" y="16"/>
                </a:cubicBezTo>
                <a:cubicBezTo>
                  <a:pt x="32" y="16"/>
                  <a:pt x="32" y="16"/>
                  <a:pt x="32" y="16"/>
                </a:cubicBezTo>
                <a:cubicBezTo>
                  <a:pt x="32" y="16"/>
                  <a:pt x="32" y="16"/>
                  <a:pt x="32" y="16"/>
                </a:cubicBezTo>
                <a:cubicBezTo>
                  <a:pt x="32" y="16"/>
                  <a:pt x="32" y="16"/>
                  <a:pt x="32" y="16"/>
                </a:cubicBezTo>
                <a:cubicBezTo>
                  <a:pt x="32" y="16"/>
                  <a:pt x="32" y="16"/>
                  <a:pt x="32" y="16"/>
                </a:cubicBezTo>
                <a:cubicBezTo>
                  <a:pt x="32" y="16"/>
                  <a:pt x="32" y="16"/>
                  <a:pt x="32" y="16"/>
                </a:cubicBezTo>
                <a:cubicBezTo>
                  <a:pt x="32" y="16"/>
                  <a:pt x="32" y="16"/>
                  <a:pt x="32" y="16"/>
                </a:cubicBezTo>
                <a:cubicBezTo>
                  <a:pt x="32" y="16"/>
                  <a:pt x="32" y="16"/>
                  <a:pt x="32" y="16"/>
                </a:cubicBezTo>
                <a:cubicBezTo>
                  <a:pt x="32" y="16"/>
                  <a:pt x="32" y="16"/>
                  <a:pt x="32" y="16"/>
                </a:cubicBezTo>
                <a:close/>
                <a:moveTo>
                  <a:pt x="36" y="30"/>
                </a:moveTo>
                <a:cubicBezTo>
                  <a:pt x="36" y="30"/>
                  <a:pt x="36" y="30"/>
                  <a:pt x="36" y="30"/>
                </a:cubicBezTo>
                <a:cubicBezTo>
                  <a:pt x="36" y="30"/>
                  <a:pt x="36" y="30"/>
                  <a:pt x="36" y="30"/>
                </a:cubicBezTo>
                <a:cubicBezTo>
                  <a:pt x="36" y="30"/>
                  <a:pt x="36" y="30"/>
                  <a:pt x="36" y="30"/>
                </a:cubicBezTo>
                <a:cubicBezTo>
                  <a:pt x="36" y="30"/>
                  <a:pt x="36" y="30"/>
                  <a:pt x="36" y="30"/>
                </a:cubicBezTo>
                <a:cubicBezTo>
                  <a:pt x="36" y="30"/>
                  <a:pt x="36" y="30"/>
                  <a:pt x="36" y="30"/>
                </a:cubicBezTo>
                <a:cubicBezTo>
                  <a:pt x="36" y="30"/>
                  <a:pt x="36" y="30"/>
                  <a:pt x="36" y="30"/>
                </a:cubicBezTo>
                <a:cubicBezTo>
                  <a:pt x="36" y="30"/>
                  <a:pt x="36" y="30"/>
                  <a:pt x="36" y="30"/>
                </a:cubicBezTo>
                <a:cubicBezTo>
                  <a:pt x="36" y="30"/>
                  <a:pt x="36" y="30"/>
                  <a:pt x="36" y="30"/>
                </a:cubicBezTo>
                <a:cubicBezTo>
                  <a:pt x="36" y="30"/>
                  <a:pt x="36" y="30"/>
                  <a:pt x="36" y="30"/>
                </a:cubicBezTo>
                <a:close/>
                <a:moveTo>
                  <a:pt x="31" y="17"/>
                </a:moveTo>
                <a:cubicBezTo>
                  <a:pt x="31" y="17"/>
                  <a:pt x="31" y="17"/>
                  <a:pt x="31" y="17"/>
                </a:cubicBezTo>
                <a:cubicBezTo>
                  <a:pt x="31" y="17"/>
                  <a:pt x="31" y="17"/>
                  <a:pt x="31" y="17"/>
                </a:cubicBezTo>
                <a:cubicBezTo>
                  <a:pt x="31" y="17"/>
                  <a:pt x="31" y="17"/>
                  <a:pt x="31" y="17"/>
                </a:cubicBezTo>
                <a:cubicBezTo>
                  <a:pt x="31" y="17"/>
                  <a:pt x="31" y="17"/>
                  <a:pt x="31" y="17"/>
                </a:cubicBezTo>
                <a:cubicBezTo>
                  <a:pt x="31" y="17"/>
                  <a:pt x="31" y="17"/>
                  <a:pt x="31" y="17"/>
                </a:cubicBezTo>
                <a:cubicBezTo>
                  <a:pt x="31" y="17"/>
                  <a:pt x="31" y="17"/>
                  <a:pt x="31" y="17"/>
                </a:cubicBezTo>
                <a:cubicBezTo>
                  <a:pt x="31" y="17"/>
                  <a:pt x="31" y="17"/>
                  <a:pt x="31" y="17"/>
                </a:cubicBezTo>
                <a:cubicBezTo>
                  <a:pt x="31" y="17"/>
                  <a:pt x="31" y="17"/>
                  <a:pt x="31" y="17"/>
                </a:cubicBezTo>
                <a:close/>
                <a:moveTo>
                  <a:pt x="31" y="16"/>
                </a:moveTo>
                <a:cubicBezTo>
                  <a:pt x="31" y="16"/>
                  <a:pt x="31" y="16"/>
                  <a:pt x="31" y="16"/>
                </a:cubicBezTo>
                <a:cubicBezTo>
                  <a:pt x="31" y="16"/>
                  <a:pt x="31" y="16"/>
                  <a:pt x="31" y="16"/>
                </a:cubicBezTo>
                <a:cubicBezTo>
                  <a:pt x="31" y="16"/>
                  <a:pt x="31" y="16"/>
                  <a:pt x="31" y="16"/>
                </a:cubicBezTo>
                <a:cubicBezTo>
                  <a:pt x="31" y="16"/>
                  <a:pt x="31" y="16"/>
                  <a:pt x="31" y="16"/>
                </a:cubicBezTo>
                <a:cubicBezTo>
                  <a:pt x="31" y="16"/>
                  <a:pt x="31" y="16"/>
                  <a:pt x="31" y="16"/>
                </a:cubicBezTo>
                <a:cubicBezTo>
                  <a:pt x="31" y="16"/>
                  <a:pt x="31" y="16"/>
                  <a:pt x="31" y="16"/>
                </a:cubicBezTo>
                <a:cubicBezTo>
                  <a:pt x="31" y="16"/>
                  <a:pt x="31" y="16"/>
                  <a:pt x="31" y="16"/>
                </a:cubicBezTo>
                <a:cubicBezTo>
                  <a:pt x="31" y="16"/>
                  <a:pt x="31" y="16"/>
                  <a:pt x="31" y="16"/>
                </a:cubicBezTo>
                <a:cubicBezTo>
                  <a:pt x="31" y="16"/>
                  <a:pt x="31" y="16"/>
                  <a:pt x="31" y="16"/>
                </a:cubicBezTo>
                <a:cubicBezTo>
                  <a:pt x="31" y="16"/>
                  <a:pt x="31" y="16"/>
                  <a:pt x="31" y="16"/>
                </a:cubicBezTo>
                <a:cubicBezTo>
                  <a:pt x="31" y="16"/>
                  <a:pt x="31" y="16"/>
                  <a:pt x="31" y="16"/>
                </a:cubicBezTo>
                <a:close/>
                <a:moveTo>
                  <a:pt x="31" y="17"/>
                </a:moveTo>
                <a:cubicBezTo>
                  <a:pt x="31" y="17"/>
                  <a:pt x="31" y="17"/>
                  <a:pt x="31" y="17"/>
                </a:cubicBezTo>
                <a:cubicBezTo>
                  <a:pt x="31" y="17"/>
                  <a:pt x="31" y="17"/>
                  <a:pt x="31" y="17"/>
                </a:cubicBezTo>
                <a:cubicBezTo>
                  <a:pt x="31" y="17"/>
                  <a:pt x="31" y="17"/>
                  <a:pt x="31" y="17"/>
                </a:cubicBezTo>
                <a:cubicBezTo>
                  <a:pt x="31" y="17"/>
                  <a:pt x="31" y="17"/>
                  <a:pt x="31" y="17"/>
                </a:cubicBezTo>
                <a:cubicBezTo>
                  <a:pt x="31" y="17"/>
                  <a:pt x="31" y="18"/>
                  <a:pt x="31" y="18"/>
                </a:cubicBezTo>
                <a:cubicBezTo>
                  <a:pt x="31" y="18"/>
                  <a:pt x="31" y="17"/>
                  <a:pt x="31" y="17"/>
                </a:cubicBezTo>
                <a:cubicBezTo>
                  <a:pt x="31" y="17"/>
                  <a:pt x="31" y="17"/>
                  <a:pt x="31" y="17"/>
                </a:cubicBezTo>
                <a:cubicBezTo>
                  <a:pt x="31" y="17"/>
                  <a:pt x="31" y="17"/>
                  <a:pt x="31" y="17"/>
                </a:cubicBezTo>
                <a:cubicBezTo>
                  <a:pt x="31" y="17"/>
                  <a:pt x="31" y="17"/>
                  <a:pt x="31" y="17"/>
                </a:cubicBezTo>
                <a:close/>
                <a:moveTo>
                  <a:pt x="31" y="17"/>
                </a:moveTo>
                <a:cubicBezTo>
                  <a:pt x="31" y="17"/>
                  <a:pt x="31" y="17"/>
                  <a:pt x="31" y="17"/>
                </a:cubicBezTo>
                <a:cubicBezTo>
                  <a:pt x="31" y="17"/>
                  <a:pt x="31" y="17"/>
                  <a:pt x="31" y="17"/>
                </a:cubicBezTo>
                <a:cubicBezTo>
                  <a:pt x="31" y="17"/>
                  <a:pt x="31" y="17"/>
                  <a:pt x="31" y="17"/>
                </a:cubicBezTo>
                <a:cubicBezTo>
                  <a:pt x="31" y="17"/>
                  <a:pt x="31" y="17"/>
                  <a:pt x="31" y="17"/>
                </a:cubicBezTo>
                <a:cubicBezTo>
                  <a:pt x="31" y="17"/>
                  <a:pt x="31" y="17"/>
                  <a:pt x="31" y="17"/>
                </a:cubicBezTo>
                <a:cubicBezTo>
                  <a:pt x="31" y="17"/>
                  <a:pt x="31" y="17"/>
                  <a:pt x="31" y="17"/>
                </a:cubicBezTo>
                <a:cubicBezTo>
                  <a:pt x="31" y="17"/>
                  <a:pt x="31" y="17"/>
                  <a:pt x="31" y="17"/>
                </a:cubicBezTo>
                <a:cubicBezTo>
                  <a:pt x="31" y="17"/>
                  <a:pt x="31" y="17"/>
                  <a:pt x="31" y="17"/>
                </a:cubicBezTo>
                <a:cubicBezTo>
                  <a:pt x="31" y="17"/>
                  <a:pt x="31" y="17"/>
                  <a:pt x="31" y="17"/>
                </a:cubicBezTo>
                <a:cubicBezTo>
                  <a:pt x="31" y="17"/>
                  <a:pt x="31" y="17"/>
                  <a:pt x="31" y="17"/>
                </a:cubicBezTo>
                <a:cubicBezTo>
                  <a:pt x="31" y="17"/>
                  <a:pt x="31" y="17"/>
                  <a:pt x="31" y="17"/>
                </a:cubicBezTo>
                <a:cubicBezTo>
                  <a:pt x="31" y="17"/>
                  <a:pt x="31" y="17"/>
                  <a:pt x="31" y="17"/>
                </a:cubicBezTo>
                <a:cubicBezTo>
                  <a:pt x="31" y="17"/>
                  <a:pt x="31" y="17"/>
                  <a:pt x="31" y="17"/>
                </a:cubicBezTo>
                <a:cubicBezTo>
                  <a:pt x="31" y="17"/>
                  <a:pt x="31" y="17"/>
                  <a:pt x="31" y="17"/>
                </a:cubicBezTo>
                <a:cubicBezTo>
                  <a:pt x="31" y="17"/>
                  <a:pt x="31" y="17"/>
                  <a:pt x="31" y="17"/>
                </a:cubicBezTo>
                <a:close/>
                <a:moveTo>
                  <a:pt x="36" y="30"/>
                </a:moveTo>
                <a:cubicBezTo>
                  <a:pt x="36" y="30"/>
                  <a:pt x="36" y="30"/>
                  <a:pt x="36" y="30"/>
                </a:cubicBezTo>
                <a:cubicBezTo>
                  <a:pt x="36" y="30"/>
                  <a:pt x="36" y="30"/>
                  <a:pt x="36" y="30"/>
                </a:cubicBezTo>
                <a:cubicBezTo>
                  <a:pt x="36" y="30"/>
                  <a:pt x="36" y="30"/>
                  <a:pt x="36" y="30"/>
                </a:cubicBezTo>
                <a:cubicBezTo>
                  <a:pt x="36" y="30"/>
                  <a:pt x="36" y="30"/>
                  <a:pt x="36" y="30"/>
                </a:cubicBezTo>
                <a:cubicBezTo>
                  <a:pt x="36" y="30"/>
                  <a:pt x="36" y="30"/>
                  <a:pt x="36" y="30"/>
                </a:cubicBezTo>
                <a:cubicBezTo>
                  <a:pt x="36" y="30"/>
                  <a:pt x="36" y="30"/>
                  <a:pt x="36" y="30"/>
                </a:cubicBezTo>
                <a:close/>
                <a:moveTo>
                  <a:pt x="36" y="30"/>
                </a:moveTo>
                <a:cubicBezTo>
                  <a:pt x="36" y="30"/>
                  <a:pt x="36" y="30"/>
                  <a:pt x="36" y="30"/>
                </a:cubicBezTo>
                <a:cubicBezTo>
                  <a:pt x="36" y="30"/>
                  <a:pt x="36" y="30"/>
                  <a:pt x="36" y="30"/>
                </a:cubicBezTo>
                <a:cubicBezTo>
                  <a:pt x="36" y="30"/>
                  <a:pt x="36" y="30"/>
                  <a:pt x="36" y="30"/>
                </a:cubicBezTo>
                <a:cubicBezTo>
                  <a:pt x="36" y="30"/>
                  <a:pt x="36" y="30"/>
                  <a:pt x="36" y="30"/>
                </a:cubicBezTo>
                <a:cubicBezTo>
                  <a:pt x="36" y="30"/>
                  <a:pt x="36" y="30"/>
                  <a:pt x="36" y="30"/>
                </a:cubicBezTo>
                <a:cubicBezTo>
                  <a:pt x="36" y="30"/>
                  <a:pt x="36" y="30"/>
                  <a:pt x="36" y="30"/>
                </a:cubicBezTo>
                <a:cubicBezTo>
                  <a:pt x="36" y="30"/>
                  <a:pt x="36" y="30"/>
                  <a:pt x="36" y="30"/>
                </a:cubicBezTo>
                <a:cubicBezTo>
                  <a:pt x="36" y="30"/>
                  <a:pt x="36" y="30"/>
                  <a:pt x="36" y="30"/>
                </a:cubicBezTo>
                <a:cubicBezTo>
                  <a:pt x="36" y="30"/>
                  <a:pt x="36" y="30"/>
                  <a:pt x="36" y="30"/>
                </a:cubicBezTo>
                <a:close/>
                <a:moveTo>
                  <a:pt x="36" y="31"/>
                </a:moveTo>
                <a:cubicBezTo>
                  <a:pt x="36" y="31"/>
                  <a:pt x="36" y="31"/>
                  <a:pt x="36" y="31"/>
                </a:cubicBezTo>
                <a:cubicBezTo>
                  <a:pt x="36" y="31"/>
                  <a:pt x="36" y="31"/>
                  <a:pt x="36" y="31"/>
                </a:cubicBezTo>
                <a:cubicBezTo>
                  <a:pt x="36" y="31"/>
                  <a:pt x="36" y="31"/>
                  <a:pt x="36" y="31"/>
                </a:cubicBezTo>
                <a:cubicBezTo>
                  <a:pt x="36" y="31"/>
                  <a:pt x="36" y="31"/>
                  <a:pt x="36" y="31"/>
                </a:cubicBezTo>
                <a:cubicBezTo>
                  <a:pt x="36" y="31"/>
                  <a:pt x="36" y="31"/>
                  <a:pt x="36" y="31"/>
                </a:cubicBezTo>
                <a:cubicBezTo>
                  <a:pt x="36" y="31"/>
                  <a:pt x="36" y="31"/>
                  <a:pt x="36" y="31"/>
                </a:cubicBezTo>
                <a:cubicBezTo>
                  <a:pt x="36" y="31"/>
                  <a:pt x="36" y="31"/>
                  <a:pt x="36" y="31"/>
                </a:cubicBezTo>
                <a:cubicBezTo>
                  <a:pt x="36" y="31"/>
                  <a:pt x="36" y="31"/>
                  <a:pt x="36" y="31"/>
                </a:cubicBezTo>
                <a:cubicBezTo>
                  <a:pt x="36" y="31"/>
                  <a:pt x="36" y="31"/>
                  <a:pt x="36" y="31"/>
                </a:cubicBezTo>
                <a:cubicBezTo>
                  <a:pt x="36" y="31"/>
                  <a:pt x="36" y="31"/>
                  <a:pt x="36" y="31"/>
                </a:cubicBezTo>
                <a:cubicBezTo>
                  <a:pt x="36" y="31"/>
                  <a:pt x="36" y="31"/>
                  <a:pt x="36" y="31"/>
                </a:cubicBezTo>
                <a:cubicBezTo>
                  <a:pt x="36" y="31"/>
                  <a:pt x="36" y="31"/>
                  <a:pt x="36" y="31"/>
                </a:cubicBezTo>
                <a:cubicBezTo>
                  <a:pt x="36" y="31"/>
                  <a:pt x="36" y="31"/>
                  <a:pt x="36" y="31"/>
                </a:cubicBezTo>
                <a:cubicBezTo>
                  <a:pt x="36" y="31"/>
                  <a:pt x="36" y="31"/>
                  <a:pt x="36" y="31"/>
                </a:cubicBezTo>
                <a:cubicBezTo>
                  <a:pt x="36" y="31"/>
                  <a:pt x="36" y="31"/>
                  <a:pt x="36" y="31"/>
                </a:cubicBezTo>
                <a:cubicBezTo>
                  <a:pt x="36" y="31"/>
                  <a:pt x="36" y="31"/>
                  <a:pt x="36" y="31"/>
                </a:cubicBezTo>
                <a:cubicBezTo>
                  <a:pt x="36" y="31"/>
                  <a:pt x="36" y="31"/>
                  <a:pt x="36" y="31"/>
                </a:cubicBezTo>
                <a:cubicBezTo>
                  <a:pt x="36" y="31"/>
                  <a:pt x="36" y="31"/>
                  <a:pt x="36" y="31"/>
                </a:cubicBezTo>
                <a:cubicBezTo>
                  <a:pt x="36" y="31"/>
                  <a:pt x="36" y="31"/>
                  <a:pt x="36" y="31"/>
                </a:cubicBezTo>
                <a:cubicBezTo>
                  <a:pt x="36" y="31"/>
                  <a:pt x="36" y="31"/>
                  <a:pt x="36" y="31"/>
                </a:cubicBezTo>
                <a:cubicBezTo>
                  <a:pt x="36" y="31"/>
                  <a:pt x="36" y="31"/>
                  <a:pt x="36" y="31"/>
                </a:cubicBezTo>
                <a:cubicBezTo>
                  <a:pt x="36" y="31"/>
                  <a:pt x="35" y="31"/>
                  <a:pt x="35" y="31"/>
                </a:cubicBezTo>
                <a:cubicBezTo>
                  <a:pt x="35" y="31"/>
                  <a:pt x="35" y="31"/>
                  <a:pt x="35" y="31"/>
                </a:cubicBezTo>
                <a:cubicBezTo>
                  <a:pt x="35" y="31"/>
                  <a:pt x="35" y="31"/>
                  <a:pt x="35" y="31"/>
                </a:cubicBezTo>
                <a:cubicBezTo>
                  <a:pt x="35" y="31"/>
                  <a:pt x="35" y="31"/>
                  <a:pt x="35" y="31"/>
                </a:cubicBezTo>
                <a:cubicBezTo>
                  <a:pt x="35" y="31"/>
                  <a:pt x="35" y="31"/>
                  <a:pt x="35" y="31"/>
                </a:cubicBezTo>
                <a:cubicBezTo>
                  <a:pt x="35" y="31"/>
                  <a:pt x="35" y="31"/>
                  <a:pt x="35" y="31"/>
                </a:cubicBezTo>
                <a:cubicBezTo>
                  <a:pt x="35" y="31"/>
                  <a:pt x="35" y="31"/>
                  <a:pt x="35" y="31"/>
                </a:cubicBezTo>
                <a:cubicBezTo>
                  <a:pt x="35" y="31"/>
                  <a:pt x="35" y="31"/>
                  <a:pt x="35" y="31"/>
                </a:cubicBezTo>
                <a:cubicBezTo>
                  <a:pt x="35" y="31"/>
                  <a:pt x="35" y="31"/>
                  <a:pt x="35" y="31"/>
                </a:cubicBezTo>
                <a:cubicBezTo>
                  <a:pt x="35" y="31"/>
                  <a:pt x="35" y="31"/>
                  <a:pt x="35" y="31"/>
                </a:cubicBezTo>
                <a:cubicBezTo>
                  <a:pt x="35" y="31"/>
                  <a:pt x="35" y="31"/>
                  <a:pt x="35" y="31"/>
                </a:cubicBezTo>
                <a:cubicBezTo>
                  <a:pt x="35" y="31"/>
                  <a:pt x="35" y="31"/>
                  <a:pt x="35" y="31"/>
                </a:cubicBezTo>
                <a:cubicBezTo>
                  <a:pt x="35" y="31"/>
                  <a:pt x="35" y="31"/>
                  <a:pt x="35" y="31"/>
                </a:cubicBezTo>
                <a:cubicBezTo>
                  <a:pt x="35" y="31"/>
                  <a:pt x="35" y="31"/>
                  <a:pt x="35" y="31"/>
                </a:cubicBezTo>
                <a:cubicBezTo>
                  <a:pt x="35" y="31"/>
                  <a:pt x="35" y="31"/>
                  <a:pt x="35" y="31"/>
                </a:cubicBezTo>
                <a:cubicBezTo>
                  <a:pt x="35" y="31"/>
                  <a:pt x="35" y="31"/>
                  <a:pt x="35" y="31"/>
                </a:cubicBezTo>
                <a:cubicBezTo>
                  <a:pt x="35" y="31"/>
                  <a:pt x="35" y="31"/>
                  <a:pt x="35" y="31"/>
                </a:cubicBezTo>
                <a:cubicBezTo>
                  <a:pt x="35" y="31"/>
                  <a:pt x="35" y="31"/>
                  <a:pt x="35" y="31"/>
                </a:cubicBezTo>
                <a:cubicBezTo>
                  <a:pt x="35" y="31"/>
                  <a:pt x="35" y="31"/>
                  <a:pt x="35" y="31"/>
                </a:cubicBezTo>
                <a:cubicBezTo>
                  <a:pt x="35" y="31"/>
                  <a:pt x="35" y="31"/>
                  <a:pt x="35" y="31"/>
                </a:cubicBezTo>
                <a:cubicBezTo>
                  <a:pt x="35" y="31"/>
                  <a:pt x="35" y="31"/>
                  <a:pt x="35" y="31"/>
                </a:cubicBezTo>
                <a:cubicBezTo>
                  <a:pt x="35" y="32"/>
                  <a:pt x="35" y="32"/>
                  <a:pt x="35" y="32"/>
                </a:cubicBezTo>
                <a:cubicBezTo>
                  <a:pt x="35" y="32"/>
                  <a:pt x="35" y="32"/>
                  <a:pt x="36" y="32"/>
                </a:cubicBezTo>
                <a:cubicBezTo>
                  <a:pt x="36" y="32"/>
                  <a:pt x="36" y="32"/>
                  <a:pt x="36" y="32"/>
                </a:cubicBezTo>
                <a:cubicBezTo>
                  <a:pt x="36" y="32"/>
                  <a:pt x="36" y="32"/>
                  <a:pt x="36" y="32"/>
                </a:cubicBezTo>
                <a:cubicBezTo>
                  <a:pt x="36" y="32"/>
                  <a:pt x="36" y="32"/>
                  <a:pt x="36" y="32"/>
                </a:cubicBezTo>
                <a:cubicBezTo>
                  <a:pt x="35" y="32"/>
                  <a:pt x="35" y="32"/>
                  <a:pt x="35" y="32"/>
                </a:cubicBezTo>
                <a:cubicBezTo>
                  <a:pt x="35" y="32"/>
                  <a:pt x="35" y="32"/>
                  <a:pt x="35" y="32"/>
                </a:cubicBezTo>
                <a:cubicBezTo>
                  <a:pt x="35" y="32"/>
                  <a:pt x="35" y="32"/>
                  <a:pt x="35" y="32"/>
                </a:cubicBezTo>
                <a:cubicBezTo>
                  <a:pt x="35" y="32"/>
                  <a:pt x="35" y="32"/>
                  <a:pt x="35" y="32"/>
                </a:cubicBezTo>
                <a:cubicBezTo>
                  <a:pt x="35" y="32"/>
                  <a:pt x="35" y="32"/>
                  <a:pt x="35" y="32"/>
                </a:cubicBezTo>
                <a:cubicBezTo>
                  <a:pt x="35" y="32"/>
                  <a:pt x="35" y="32"/>
                  <a:pt x="35" y="32"/>
                </a:cubicBezTo>
                <a:cubicBezTo>
                  <a:pt x="35" y="32"/>
                  <a:pt x="35" y="32"/>
                  <a:pt x="35" y="32"/>
                </a:cubicBezTo>
                <a:cubicBezTo>
                  <a:pt x="35" y="32"/>
                  <a:pt x="35" y="32"/>
                  <a:pt x="35" y="32"/>
                </a:cubicBezTo>
                <a:cubicBezTo>
                  <a:pt x="35" y="32"/>
                  <a:pt x="35" y="32"/>
                  <a:pt x="35" y="32"/>
                </a:cubicBezTo>
                <a:cubicBezTo>
                  <a:pt x="35" y="32"/>
                  <a:pt x="35" y="32"/>
                  <a:pt x="35" y="32"/>
                </a:cubicBezTo>
                <a:cubicBezTo>
                  <a:pt x="35" y="32"/>
                  <a:pt x="35" y="32"/>
                  <a:pt x="35" y="32"/>
                </a:cubicBezTo>
                <a:cubicBezTo>
                  <a:pt x="35" y="32"/>
                  <a:pt x="36" y="32"/>
                  <a:pt x="36" y="32"/>
                </a:cubicBezTo>
                <a:cubicBezTo>
                  <a:pt x="36" y="32"/>
                  <a:pt x="36" y="32"/>
                  <a:pt x="36" y="32"/>
                </a:cubicBezTo>
                <a:cubicBezTo>
                  <a:pt x="36" y="32"/>
                  <a:pt x="36" y="32"/>
                  <a:pt x="36" y="32"/>
                </a:cubicBezTo>
                <a:cubicBezTo>
                  <a:pt x="36" y="32"/>
                  <a:pt x="36" y="32"/>
                  <a:pt x="35" y="32"/>
                </a:cubicBezTo>
                <a:cubicBezTo>
                  <a:pt x="35" y="32"/>
                  <a:pt x="35" y="32"/>
                  <a:pt x="35" y="32"/>
                </a:cubicBezTo>
                <a:cubicBezTo>
                  <a:pt x="35" y="32"/>
                  <a:pt x="35" y="32"/>
                  <a:pt x="35" y="32"/>
                </a:cubicBezTo>
                <a:cubicBezTo>
                  <a:pt x="35" y="32"/>
                  <a:pt x="35" y="32"/>
                  <a:pt x="35" y="32"/>
                </a:cubicBezTo>
                <a:cubicBezTo>
                  <a:pt x="35" y="32"/>
                  <a:pt x="35" y="32"/>
                  <a:pt x="35" y="32"/>
                </a:cubicBezTo>
                <a:cubicBezTo>
                  <a:pt x="35" y="32"/>
                  <a:pt x="35" y="32"/>
                  <a:pt x="35" y="32"/>
                </a:cubicBezTo>
                <a:cubicBezTo>
                  <a:pt x="35" y="32"/>
                  <a:pt x="35" y="32"/>
                  <a:pt x="35" y="32"/>
                </a:cubicBezTo>
                <a:cubicBezTo>
                  <a:pt x="35" y="32"/>
                  <a:pt x="35" y="32"/>
                  <a:pt x="35" y="32"/>
                </a:cubicBezTo>
                <a:cubicBezTo>
                  <a:pt x="35" y="32"/>
                  <a:pt x="35" y="32"/>
                  <a:pt x="35" y="32"/>
                </a:cubicBezTo>
                <a:cubicBezTo>
                  <a:pt x="35" y="32"/>
                  <a:pt x="35" y="32"/>
                  <a:pt x="35" y="32"/>
                </a:cubicBezTo>
                <a:cubicBezTo>
                  <a:pt x="35" y="32"/>
                  <a:pt x="35" y="32"/>
                  <a:pt x="35" y="32"/>
                </a:cubicBezTo>
                <a:cubicBezTo>
                  <a:pt x="35" y="32"/>
                  <a:pt x="35" y="32"/>
                  <a:pt x="35" y="32"/>
                </a:cubicBezTo>
                <a:cubicBezTo>
                  <a:pt x="35" y="32"/>
                  <a:pt x="35" y="32"/>
                  <a:pt x="35" y="32"/>
                </a:cubicBezTo>
                <a:cubicBezTo>
                  <a:pt x="35" y="32"/>
                  <a:pt x="35" y="32"/>
                  <a:pt x="35" y="32"/>
                </a:cubicBezTo>
                <a:cubicBezTo>
                  <a:pt x="35" y="32"/>
                  <a:pt x="35" y="32"/>
                  <a:pt x="35" y="32"/>
                </a:cubicBezTo>
                <a:cubicBezTo>
                  <a:pt x="35" y="32"/>
                  <a:pt x="35" y="32"/>
                  <a:pt x="35" y="32"/>
                </a:cubicBezTo>
                <a:cubicBezTo>
                  <a:pt x="35" y="32"/>
                  <a:pt x="35" y="32"/>
                  <a:pt x="35" y="32"/>
                </a:cubicBezTo>
                <a:cubicBezTo>
                  <a:pt x="35" y="32"/>
                  <a:pt x="35" y="32"/>
                  <a:pt x="35" y="32"/>
                </a:cubicBezTo>
                <a:cubicBezTo>
                  <a:pt x="35" y="32"/>
                  <a:pt x="35" y="32"/>
                  <a:pt x="35" y="32"/>
                </a:cubicBezTo>
                <a:cubicBezTo>
                  <a:pt x="35" y="32"/>
                  <a:pt x="35" y="32"/>
                  <a:pt x="35" y="32"/>
                </a:cubicBezTo>
                <a:cubicBezTo>
                  <a:pt x="35" y="32"/>
                  <a:pt x="35" y="32"/>
                  <a:pt x="35" y="32"/>
                </a:cubicBezTo>
                <a:cubicBezTo>
                  <a:pt x="35" y="32"/>
                  <a:pt x="35" y="32"/>
                  <a:pt x="35" y="32"/>
                </a:cubicBezTo>
                <a:cubicBezTo>
                  <a:pt x="35" y="32"/>
                  <a:pt x="35" y="32"/>
                  <a:pt x="35" y="32"/>
                </a:cubicBezTo>
                <a:cubicBezTo>
                  <a:pt x="35" y="32"/>
                  <a:pt x="35" y="32"/>
                  <a:pt x="35" y="32"/>
                </a:cubicBezTo>
                <a:cubicBezTo>
                  <a:pt x="35" y="32"/>
                  <a:pt x="35" y="32"/>
                  <a:pt x="35" y="32"/>
                </a:cubicBezTo>
                <a:cubicBezTo>
                  <a:pt x="35" y="32"/>
                  <a:pt x="35" y="32"/>
                  <a:pt x="35" y="32"/>
                </a:cubicBezTo>
                <a:cubicBezTo>
                  <a:pt x="35" y="32"/>
                  <a:pt x="35" y="32"/>
                  <a:pt x="35" y="32"/>
                </a:cubicBezTo>
                <a:cubicBezTo>
                  <a:pt x="35" y="32"/>
                  <a:pt x="35" y="32"/>
                  <a:pt x="35" y="32"/>
                </a:cubicBezTo>
                <a:cubicBezTo>
                  <a:pt x="35" y="32"/>
                  <a:pt x="35" y="32"/>
                  <a:pt x="35" y="32"/>
                </a:cubicBezTo>
                <a:cubicBezTo>
                  <a:pt x="35" y="32"/>
                  <a:pt x="35" y="32"/>
                  <a:pt x="35" y="32"/>
                </a:cubicBezTo>
                <a:cubicBezTo>
                  <a:pt x="35" y="32"/>
                  <a:pt x="35" y="32"/>
                  <a:pt x="35" y="32"/>
                </a:cubicBezTo>
                <a:cubicBezTo>
                  <a:pt x="35" y="32"/>
                  <a:pt x="35" y="32"/>
                  <a:pt x="36" y="32"/>
                </a:cubicBezTo>
                <a:cubicBezTo>
                  <a:pt x="36" y="32"/>
                  <a:pt x="36" y="32"/>
                  <a:pt x="36" y="32"/>
                </a:cubicBezTo>
                <a:cubicBezTo>
                  <a:pt x="36" y="32"/>
                  <a:pt x="36" y="32"/>
                  <a:pt x="36" y="32"/>
                </a:cubicBezTo>
                <a:cubicBezTo>
                  <a:pt x="36" y="32"/>
                  <a:pt x="36" y="32"/>
                  <a:pt x="36" y="32"/>
                </a:cubicBezTo>
                <a:cubicBezTo>
                  <a:pt x="36" y="32"/>
                  <a:pt x="36" y="32"/>
                  <a:pt x="36" y="32"/>
                </a:cubicBezTo>
                <a:cubicBezTo>
                  <a:pt x="36" y="32"/>
                  <a:pt x="36" y="32"/>
                  <a:pt x="36" y="32"/>
                </a:cubicBezTo>
                <a:cubicBezTo>
                  <a:pt x="36" y="32"/>
                  <a:pt x="36" y="32"/>
                  <a:pt x="36" y="32"/>
                </a:cubicBezTo>
                <a:cubicBezTo>
                  <a:pt x="36" y="32"/>
                  <a:pt x="36" y="32"/>
                  <a:pt x="36" y="32"/>
                </a:cubicBezTo>
                <a:cubicBezTo>
                  <a:pt x="36" y="32"/>
                  <a:pt x="36" y="32"/>
                  <a:pt x="36" y="32"/>
                </a:cubicBezTo>
                <a:cubicBezTo>
                  <a:pt x="36" y="32"/>
                  <a:pt x="36" y="32"/>
                  <a:pt x="36" y="32"/>
                </a:cubicBezTo>
                <a:cubicBezTo>
                  <a:pt x="36" y="32"/>
                  <a:pt x="36" y="32"/>
                  <a:pt x="36" y="32"/>
                </a:cubicBezTo>
                <a:cubicBezTo>
                  <a:pt x="36" y="32"/>
                  <a:pt x="36" y="32"/>
                  <a:pt x="36" y="32"/>
                </a:cubicBezTo>
                <a:cubicBezTo>
                  <a:pt x="36" y="32"/>
                  <a:pt x="36" y="32"/>
                  <a:pt x="36" y="32"/>
                </a:cubicBezTo>
                <a:cubicBezTo>
                  <a:pt x="36" y="32"/>
                  <a:pt x="36" y="32"/>
                  <a:pt x="36" y="32"/>
                </a:cubicBezTo>
                <a:cubicBezTo>
                  <a:pt x="36" y="32"/>
                  <a:pt x="36" y="32"/>
                  <a:pt x="36" y="32"/>
                </a:cubicBezTo>
                <a:cubicBezTo>
                  <a:pt x="36" y="32"/>
                  <a:pt x="36" y="32"/>
                  <a:pt x="36" y="32"/>
                </a:cubicBezTo>
                <a:cubicBezTo>
                  <a:pt x="36" y="32"/>
                  <a:pt x="36" y="32"/>
                  <a:pt x="36" y="32"/>
                </a:cubicBezTo>
                <a:cubicBezTo>
                  <a:pt x="36" y="32"/>
                  <a:pt x="36" y="32"/>
                  <a:pt x="36" y="32"/>
                </a:cubicBezTo>
                <a:cubicBezTo>
                  <a:pt x="36" y="32"/>
                  <a:pt x="36" y="32"/>
                  <a:pt x="36" y="32"/>
                </a:cubicBezTo>
                <a:cubicBezTo>
                  <a:pt x="36" y="32"/>
                  <a:pt x="36" y="32"/>
                  <a:pt x="36" y="32"/>
                </a:cubicBezTo>
                <a:cubicBezTo>
                  <a:pt x="36" y="32"/>
                  <a:pt x="36" y="32"/>
                  <a:pt x="36" y="32"/>
                </a:cubicBezTo>
                <a:cubicBezTo>
                  <a:pt x="36" y="32"/>
                  <a:pt x="36" y="32"/>
                  <a:pt x="36" y="32"/>
                </a:cubicBezTo>
                <a:cubicBezTo>
                  <a:pt x="36" y="32"/>
                  <a:pt x="36" y="32"/>
                  <a:pt x="36" y="32"/>
                </a:cubicBezTo>
                <a:cubicBezTo>
                  <a:pt x="36" y="32"/>
                  <a:pt x="36" y="32"/>
                  <a:pt x="36" y="32"/>
                </a:cubicBezTo>
                <a:cubicBezTo>
                  <a:pt x="36" y="32"/>
                  <a:pt x="36" y="32"/>
                  <a:pt x="36" y="32"/>
                </a:cubicBezTo>
                <a:cubicBezTo>
                  <a:pt x="36" y="32"/>
                  <a:pt x="36" y="32"/>
                  <a:pt x="36" y="32"/>
                </a:cubicBezTo>
                <a:cubicBezTo>
                  <a:pt x="36" y="32"/>
                  <a:pt x="36" y="32"/>
                  <a:pt x="36" y="32"/>
                </a:cubicBezTo>
                <a:cubicBezTo>
                  <a:pt x="36" y="32"/>
                  <a:pt x="36" y="32"/>
                  <a:pt x="36" y="32"/>
                </a:cubicBezTo>
                <a:cubicBezTo>
                  <a:pt x="36" y="32"/>
                  <a:pt x="36" y="32"/>
                  <a:pt x="36" y="32"/>
                </a:cubicBezTo>
                <a:cubicBezTo>
                  <a:pt x="36" y="32"/>
                  <a:pt x="36" y="32"/>
                  <a:pt x="36" y="32"/>
                </a:cubicBezTo>
                <a:cubicBezTo>
                  <a:pt x="36" y="32"/>
                  <a:pt x="36" y="32"/>
                  <a:pt x="36" y="32"/>
                </a:cubicBezTo>
                <a:cubicBezTo>
                  <a:pt x="36" y="32"/>
                  <a:pt x="36" y="32"/>
                  <a:pt x="36" y="32"/>
                </a:cubicBezTo>
                <a:cubicBezTo>
                  <a:pt x="36" y="32"/>
                  <a:pt x="36" y="32"/>
                  <a:pt x="36" y="32"/>
                </a:cubicBezTo>
                <a:cubicBezTo>
                  <a:pt x="36" y="32"/>
                  <a:pt x="36" y="32"/>
                  <a:pt x="36" y="32"/>
                </a:cubicBezTo>
                <a:cubicBezTo>
                  <a:pt x="36" y="32"/>
                  <a:pt x="36" y="32"/>
                  <a:pt x="36" y="32"/>
                </a:cubicBezTo>
                <a:cubicBezTo>
                  <a:pt x="36" y="32"/>
                  <a:pt x="36" y="32"/>
                  <a:pt x="36" y="32"/>
                </a:cubicBezTo>
                <a:cubicBezTo>
                  <a:pt x="36" y="32"/>
                  <a:pt x="36" y="32"/>
                  <a:pt x="36" y="32"/>
                </a:cubicBezTo>
                <a:cubicBezTo>
                  <a:pt x="36" y="32"/>
                  <a:pt x="36" y="32"/>
                  <a:pt x="36" y="32"/>
                </a:cubicBezTo>
                <a:cubicBezTo>
                  <a:pt x="36" y="32"/>
                  <a:pt x="36" y="32"/>
                  <a:pt x="36" y="32"/>
                </a:cubicBezTo>
                <a:cubicBezTo>
                  <a:pt x="36" y="32"/>
                  <a:pt x="36" y="32"/>
                  <a:pt x="36" y="32"/>
                </a:cubicBezTo>
                <a:cubicBezTo>
                  <a:pt x="36" y="31"/>
                  <a:pt x="36" y="31"/>
                  <a:pt x="36" y="31"/>
                </a:cubicBezTo>
                <a:cubicBezTo>
                  <a:pt x="36" y="31"/>
                  <a:pt x="36" y="31"/>
                  <a:pt x="36" y="31"/>
                </a:cubicBezTo>
                <a:cubicBezTo>
                  <a:pt x="36" y="31"/>
                  <a:pt x="36" y="31"/>
                  <a:pt x="36" y="31"/>
                </a:cubicBezTo>
                <a:cubicBezTo>
                  <a:pt x="36" y="31"/>
                  <a:pt x="36" y="31"/>
                  <a:pt x="36" y="31"/>
                </a:cubicBezTo>
                <a:cubicBezTo>
                  <a:pt x="36" y="31"/>
                  <a:pt x="36" y="31"/>
                  <a:pt x="36" y="31"/>
                </a:cubicBezTo>
                <a:cubicBezTo>
                  <a:pt x="36" y="31"/>
                  <a:pt x="36" y="31"/>
                  <a:pt x="36" y="31"/>
                </a:cubicBezTo>
                <a:cubicBezTo>
                  <a:pt x="36" y="31"/>
                  <a:pt x="36" y="31"/>
                  <a:pt x="36" y="31"/>
                </a:cubicBezTo>
                <a:cubicBezTo>
                  <a:pt x="36" y="31"/>
                  <a:pt x="36" y="31"/>
                  <a:pt x="36" y="31"/>
                </a:cubicBezTo>
                <a:cubicBezTo>
                  <a:pt x="36" y="31"/>
                  <a:pt x="36" y="31"/>
                  <a:pt x="36" y="31"/>
                </a:cubicBezTo>
                <a:cubicBezTo>
                  <a:pt x="36" y="31"/>
                  <a:pt x="36" y="31"/>
                  <a:pt x="36" y="31"/>
                </a:cubicBezTo>
                <a:cubicBezTo>
                  <a:pt x="36" y="31"/>
                  <a:pt x="36" y="31"/>
                  <a:pt x="36" y="31"/>
                </a:cubicBezTo>
                <a:cubicBezTo>
                  <a:pt x="36" y="31"/>
                  <a:pt x="36" y="31"/>
                  <a:pt x="36" y="31"/>
                </a:cubicBezTo>
                <a:cubicBezTo>
                  <a:pt x="36" y="31"/>
                  <a:pt x="36" y="31"/>
                  <a:pt x="36" y="31"/>
                </a:cubicBezTo>
                <a:cubicBezTo>
                  <a:pt x="36" y="31"/>
                  <a:pt x="36" y="31"/>
                  <a:pt x="36" y="31"/>
                </a:cubicBezTo>
                <a:cubicBezTo>
                  <a:pt x="36" y="31"/>
                  <a:pt x="36" y="31"/>
                  <a:pt x="36" y="31"/>
                </a:cubicBezTo>
                <a:cubicBezTo>
                  <a:pt x="36" y="31"/>
                  <a:pt x="36" y="31"/>
                  <a:pt x="36" y="31"/>
                </a:cubicBezTo>
                <a:cubicBezTo>
                  <a:pt x="36" y="31"/>
                  <a:pt x="36" y="31"/>
                  <a:pt x="36" y="31"/>
                </a:cubicBezTo>
                <a:cubicBezTo>
                  <a:pt x="36" y="31"/>
                  <a:pt x="36" y="31"/>
                  <a:pt x="36" y="31"/>
                </a:cubicBezTo>
                <a:cubicBezTo>
                  <a:pt x="36" y="31"/>
                  <a:pt x="36" y="31"/>
                  <a:pt x="36" y="31"/>
                </a:cubicBezTo>
                <a:cubicBezTo>
                  <a:pt x="36" y="31"/>
                  <a:pt x="36" y="31"/>
                  <a:pt x="36" y="31"/>
                </a:cubicBezTo>
                <a:cubicBezTo>
                  <a:pt x="36" y="31"/>
                  <a:pt x="36" y="31"/>
                  <a:pt x="36" y="31"/>
                </a:cubicBezTo>
                <a:cubicBezTo>
                  <a:pt x="36" y="31"/>
                  <a:pt x="36" y="31"/>
                  <a:pt x="36" y="31"/>
                </a:cubicBezTo>
                <a:cubicBezTo>
                  <a:pt x="36" y="31"/>
                  <a:pt x="36" y="31"/>
                  <a:pt x="36" y="31"/>
                </a:cubicBezTo>
                <a:cubicBezTo>
                  <a:pt x="36" y="31"/>
                  <a:pt x="36" y="31"/>
                  <a:pt x="36" y="31"/>
                </a:cubicBezTo>
                <a:cubicBezTo>
                  <a:pt x="36" y="31"/>
                  <a:pt x="36" y="31"/>
                  <a:pt x="36" y="31"/>
                </a:cubicBezTo>
                <a:cubicBezTo>
                  <a:pt x="36" y="31"/>
                  <a:pt x="36" y="31"/>
                  <a:pt x="36" y="31"/>
                </a:cubicBezTo>
                <a:cubicBezTo>
                  <a:pt x="36" y="31"/>
                  <a:pt x="36" y="31"/>
                  <a:pt x="36" y="31"/>
                </a:cubicBezTo>
                <a:cubicBezTo>
                  <a:pt x="36" y="31"/>
                  <a:pt x="36" y="31"/>
                  <a:pt x="36" y="31"/>
                </a:cubicBezTo>
                <a:cubicBezTo>
                  <a:pt x="36" y="31"/>
                  <a:pt x="36" y="31"/>
                  <a:pt x="36" y="31"/>
                </a:cubicBezTo>
                <a:cubicBezTo>
                  <a:pt x="36" y="31"/>
                  <a:pt x="36" y="31"/>
                  <a:pt x="36" y="31"/>
                </a:cubicBezTo>
                <a:cubicBezTo>
                  <a:pt x="36" y="31"/>
                  <a:pt x="36" y="31"/>
                  <a:pt x="36" y="31"/>
                </a:cubicBezTo>
                <a:cubicBezTo>
                  <a:pt x="36" y="31"/>
                  <a:pt x="36" y="31"/>
                  <a:pt x="36" y="31"/>
                </a:cubicBezTo>
                <a:cubicBezTo>
                  <a:pt x="36" y="31"/>
                  <a:pt x="36" y="31"/>
                  <a:pt x="36" y="31"/>
                </a:cubicBezTo>
                <a:cubicBezTo>
                  <a:pt x="36" y="31"/>
                  <a:pt x="36" y="31"/>
                  <a:pt x="36" y="31"/>
                </a:cubicBezTo>
                <a:cubicBezTo>
                  <a:pt x="36" y="31"/>
                  <a:pt x="36" y="31"/>
                  <a:pt x="36" y="31"/>
                </a:cubicBezTo>
                <a:cubicBezTo>
                  <a:pt x="36" y="31"/>
                  <a:pt x="36" y="31"/>
                  <a:pt x="36" y="31"/>
                </a:cubicBezTo>
                <a:cubicBezTo>
                  <a:pt x="36" y="31"/>
                  <a:pt x="36" y="31"/>
                  <a:pt x="36" y="31"/>
                </a:cubicBezTo>
                <a:cubicBezTo>
                  <a:pt x="36" y="31"/>
                  <a:pt x="36" y="31"/>
                  <a:pt x="36" y="31"/>
                </a:cubicBezTo>
                <a:cubicBezTo>
                  <a:pt x="36" y="31"/>
                  <a:pt x="36" y="31"/>
                  <a:pt x="36" y="31"/>
                </a:cubicBezTo>
                <a:cubicBezTo>
                  <a:pt x="36" y="31"/>
                  <a:pt x="36" y="31"/>
                  <a:pt x="36" y="31"/>
                </a:cubicBezTo>
                <a:cubicBezTo>
                  <a:pt x="36" y="31"/>
                  <a:pt x="36" y="31"/>
                  <a:pt x="36" y="31"/>
                </a:cubicBezTo>
                <a:cubicBezTo>
                  <a:pt x="36" y="31"/>
                  <a:pt x="36" y="31"/>
                  <a:pt x="36" y="31"/>
                </a:cubicBezTo>
                <a:cubicBezTo>
                  <a:pt x="36" y="31"/>
                  <a:pt x="36" y="31"/>
                  <a:pt x="36" y="31"/>
                </a:cubicBezTo>
                <a:cubicBezTo>
                  <a:pt x="36" y="31"/>
                  <a:pt x="36" y="31"/>
                  <a:pt x="36" y="31"/>
                </a:cubicBezTo>
                <a:cubicBezTo>
                  <a:pt x="36" y="31"/>
                  <a:pt x="36" y="31"/>
                  <a:pt x="36" y="31"/>
                </a:cubicBezTo>
                <a:cubicBezTo>
                  <a:pt x="36" y="31"/>
                  <a:pt x="36" y="31"/>
                  <a:pt x="36" y="31"/>
                </a:cubicBezTo>
                <a:cubicBezTo>
                  <a:pt x="36" y="31"/>
                  <a:pt x="36" y="31"/>
                  <a:pt x="36" y="31"/>
                </a:cubicBezTo>
                <a:cubicBezTo>
                  <a:pt x="36" y="31"/>
                  <a:pt x="36" y="31"/>
                  <a:pt x="36" y="31"/>
                </a:cubicBezTo>
                <a:close/>
                <a:moveTo>
                  <a:pt x="35" y="18"/>
                </a:moveTo>
                <a:cubicBezTo>
                  <a:pt x="35" y="18"/>
                  <a:pt x="35" y="18"/>
                  <a:pt x="35" y="18"/>
                </a:cubicBezTo>
                <a:cubicBezTo>
                  <a:pt x="35" y="18"/>
                  <a:pt x="35" y="18"/>
                  <a:pt x="35" y="18"/>
                </a:cubicBezTo>
                <a:cubicBezTo>
                  <a:pt x="35" y="18"/>
                  <a:pt x="35" y="18"/>
                  <a:pt x="35" y="18"/>
                </a:cubicBezTo>
                <a:cubicBezTo>
                  <a:pt x="35" y="18"/>
                  <a:pt x="35" y="18"/>
                  <a:pt x="35" y="18"/>
                </a:cubicBezTo>
                <a:cubicBezTo>
                  <a:pt x="35" y="18"/>
                  <a:pt x="35" y="18"/>
                  <a:pt x="35" y="18"/>
                </a:cubicBezTo>
                <a:cubicBezTo>
                  <a:pt x="35" y="18"/>
                  <a:pt x="35" y="18"/>
                  <a:pt x="35" y="18"/>
                </a:cubicBezTo>
                <a:close/>
                <a:moveTo>
                  <a:pt x="36" y="28"/>
                </a:moveTo>
                <a:cubicBezTo>
                  <a:pt x="36" y="28"/>
                  <a:pt x="36" y="28"/>
                  <a:pt x="36" y="28"/>
                </a:cubicBezTo>
                <a:cubicBezTo>
                  <a:pt x="36" y="28"/>
                  <a:pt x="36" y="28"/>
                  <a:pt x="36" y="28"/>
                </a:cubicBezTo>
                <a:cubicBezTo>
                  <a:pt x="36" y="28"/>
                  <a:pt x="36" y="28"/>
                  <a:pt x="36" y="28"/>
                </a:cubicBezTo>
                <a:cubicBezTo>
                  <a:pt x="36" y="28"/>
                  <a:pt x="36" y="28"/>
                  <a:pt x="36" y="28"/>
                </a:cubicBezTo>
                <a:cubicBezTo>
                  <a:pt x="36" y="28"/>
                  <a:pt x="36" y="28"/>
                  <a:pt x="36" y="28"/>
                </a:cubicBezTo>
                <a:cubicBezTo>
                  <a:pt x="36" y="28"/>
                  <a:pt x="36" y="28"/>
                  <a:pt x="36" y="28"/>
                </a:cubicBezTo>
                <a:cubicBezTo>
                  <a:pt x="36" y="28"/>
                  <a:pt x="36" y="28"/>
                  <a:pt x="36" y="28"/>
                </a:cubicBezTo>
                <a:cubicBezTo>
                  <a:pt x="36" y="28"/>
                  <a:pt x="36" y="28"/>
                  <a:pt x="36" y="28"/>
                </a:cubicBezTo>
                <a:close/>
                <a:moveTo>
                  <a:pt x="35" y="18"/>
                </a:moveTo>
                <a:cubicBezTo>
                  <a:pt x="35" y="18"/>
                  <a:pt x="35" y="18"/>
                  <a:pt x="35" y="18"/>
                </a:cubicBezTo>
                <a:cubicBezTo>
                  <a:pt x="35" y="18"/>
                  <a:pt x="35" y="18"/>
                  <a:pt x="35" y="18"/>
                </a:cubicBezTo>
                <a:cubicBezTo>
                  <a:pt x="35" y="18"/>
                  <a:pt x="35" y="18"/>
                  <a:pt x="35" y="18"/>
                </a:cubicBezTo>
                <a:cubicBezTo>
                  <a:pt x="35" y="18"/>
                  <a:pt x="35" y="18"/>
                  <a:pt x="35" y="18"/>
                </a:cubicBezTo>
                <a:cubicBezTo>
                  <a:pt x="35" y="18"/>
                  <a:pt x="35" y="18"/>
                  <a:pt x="35" y="18"/>
                </a:cubicBezTo>
                <a:cubicBezTo>
                  <a:pt x="35" y="18"/>
                  <a:pt x="35" y="18"/>
                  <a:pt x="35" y="18"/>
                </a:cubicBezTo>
                <a:cubicBezTo>
                  <a:pt x="35" y="18"/>
                  <a:pt x="35" y="18"/>
                  <a:pt x="35" y="18"/>
                </a:cubicBezTo>
                <a:cubicBezTo>
                  <a:pt x="35" y="18"/>
                  <a:pt x="35" y="18"/>
                  <a:pt x="35" y="18"/>
                </a:cubicBezTo>
                <a:cubicBezTo>
                  <a:pt x="35" y="18"/>
                  <a:pt x="35" y="18"/>
                  <a:pt x="35" y="18"/>
                </a:cubicBezTo>
                <a:cubicBezTo>
                  <a:pt x="35" y="18"/>
                  <a:pt x="35" y="18"/>
                  <a:pt x="35" y="18"/>
                </a:cubicBezTo>
                <a:cubicBezTo>
                  <a:pt x="35" y="18"/>
                  <a:pt x="35" y="18"/>
                  <a:pt x="35" y="18"/>
                </a:cubicBezTo>
                <a:cubicBezTo>
                  <a:pt x="35" y="18"/>
                  <a:pt x="35" y="18"/>
                  <a:pt x="35" y="18"/>
                </a:cubicBezTo>
                <a:cubicBezTo>
                  <a:pt x="35" y="18"/>
                  <a:pt x="35" y="18"/>
                  <a:pt x="35" y="18"/>
                </a:cubicBezTo>
                <a:close/>
                <a:moveTo>
                  <a:pt x="36" y="25"/>
                </a:moveTo>
                <a:cubicBezTo>
                  <a:pt x="36" y="25"/>
                  <a:pt x="36" y="25"/>
                  <a:pt x="36" y="25"/>
                </a:cubicBezTo>
                <a:cubicBezTo>
                  <a:pt x="36" y="25"/>
                  <a:pt x="36" y="25"/>
                  <a:pt x="36" y="25"/>
                </a:cubicBezTo>
                <a:cubicBezTo>
                  <a:pt x="36" y="25"/>
                  <a:pt x="36" y="25"/>
                  <a:pt x="36" y="25"/>
                </a:cubicBezTo>
                <a:cubicBezTo>
                  <a:pt x="36" y="25"/>
                  <a:pt x="36" y="25"/>
                  <a:pt x="36" y="25"/>
                </a:cubicBezTo>
                <a:cubicBezTo>
                  <a:pt x="36" y="25"/>
                  <a:pt x="36" y="25"/>
                  <a:pt x="36" y="25"/>
                </a:cubicBezTo>
                <a:cubicBezTo>
                  <a:pt x="36" y="25"/>
                  <a:pt x="36" y="25"/>
                  <a:pt x="36" y="25"/>
                </a:cubicBezTo>
                <a:cubicBezTo>
                  <a:pt x="36" y="25"/>
                  <a:pt x="36" y="25"/>
                  <a:pt x="36" y="25"/>
                </a:cubicBezTo>
                <a:cubicBezTo>
                  <a:pt x="36" y="25"/>
                  <a:pt x="36" y="25"/>
                  <a:pt x="36" y="25"/>
                </a:cubicBezTo>
                <a:cubicBezTo>
                  <a:pt x="36" y="25"/>
                  <a:pt x="36" y="25"/>
                  <a:pt x="36" y="25"/>
                </a:cubicBezTo>
                <a:cubicBezTo>
                  <a:pt x="36" y="25"/>
                  <a:pt x="36" y="25"/>
                  <a:pt x="36" y="25"/>
                </a:cubicBezTo>
                <a:cubicBezTo>
                  <a:pt x="36" y="25"/>
                  <a:pt x="36" y="25"/>
                  <a:pt x="36" y="25"/>
                </a:cubicBezTo>
                <a:cubicBezTo>
                  <a:pt x="36" y="25"/>
                  <a:pt x="36" y="25"/>
                  <a:pt x="36" y="25"/>
                </a:cubicBezTo>
                <a:cubicBezTo>
                  <a:pt x="36" y="25"/>
                  <a:pt x="36" y="25"/>
                  <a:pt x="36" y="25"/>
                </a:cubicBezTo>
                <a:cubicBezTo>
                  <a:pt x="36" y="25"/>
                  <a:pt x="36" y="25"/>
                  <a:pt x="36" y="25"/>
                </a:cubicBezTo>
                <a:cubicBezTo>
                  <a:pt x="36" y="25"/>
                  <a:pt x="36" y="25"/>
                  <a:pt x="36" y="25"/>
                </a:cubicBezTo>
                <a:cubicBezTo>
                  <a:pt x="36" y="25"/>
                  <a:pt x="36" y="25"/>
                  <a:pt x="36" y="25"/>
                </a:cubicBezTo>
                <a:cubicBezTo>
                  <a:pt x="36" y="25"/>
                  <a:pt x="36" y="25"/>
                  <a:pt x="36" y="25"/>
                </a:cubicBezTo>
                <a:cubicBezTo>
                  <a:pt x="36" y="25"/>
                  <a:pt x="36" y="25"/>
                  <a:pt x="36" y="25"/>
                </a:cubicBezTo>
                <a:cubicBezTo>
                  <a:pt x="36" y="25"/>
                  <a:pt x="36" y="25"/>
                  <a:pt x="36" y="25"/>
                </a:cubicBezTo>
                <a:cubicBezTo>
                  <a:pt x="36" y="25"/>
                  <a:pt x="36" y="25"/>
                  <a:pt x="36" y="25"/>
                </a:cubicBezTo>
                <a:cubicBezTo>
                  <a:pt x="36" y="25"/>
                  <a:pt x="36" y="25"/>
                  <a:pt x="36" y="25"/>
                </a:cubicBezTo>
                <a:cubicBezTo>
                  <a:pt x="36" y="25"/>
                  <a:pt x="36" y="25"/>
                  <a:pt x="36" y="25"/>
                </a:cubicBezTo>
                <a:cubicBezTo>
                  <a:pt x="36" y="25"/>
                  <a:pt x="36" y="25"/>
                  <a:pt x="36" y="25"/>
                </a:cubicBezTo>
                <a:cubicBezTo>
                  <a:pt x="36" y="25"/>
                  <a:pt x="36" y="25"/>
                  <a:pt x="36" y="25"/>
                </a:cubicBezTo>
                <a:cubicBezTo>
                  <a:pt x="36" y="25"/>
                  <a:pt x="36" y="25"/>
                  <a:pt x="36" y="25"/>
                </a:cubicBezTo>
                <a:cubicBezTo>
                  <a:pt x="36" y="25"/>
                  <a:pt x="36" y="25"/>
                  <a:pt x="36" y="25"/>
                </a:cubicBezTo>
                <a:cubicBezTo>
                  <a:pt x="36" y="25"/>
                  <a:pt x="36" y="25"/>
                  <a:pt x="36" y="25"/>
                </a:cubicBezTo>
                <a:cubicBezTo>
                  <a:pt x="36" y="25"/>
                  <a:pt x="36" y="25"/>
                  <a:pt x="36" y="25"/>
                </a:cubicBezTo>
                <a:cubicBezTo>
                  <a:pt x="36" y="25"/>
                  <a:pt x="36" y="25"/>
                  <a:pt x="36" y="25"/>
                </a:cubicBezTo>
                <a:cubicBezTo>
                  <a:pt x="36" y="25"/>
                  <a:pt x="36" y="25"/>
                  <a:pt x="36" y="25"/>
                </a:cubicBezTo>
                <a:cubicBezTo>
                  <a:pt x="36" y="25"/>
                  <a:pt x="36" y="25"/>
                  <a:pt x="36" y="25"/>
                </a:cubicBezTo>
                <a:cubicBezTo>
                  <a:pt x="36" y="25"/>
                  <a:pt x="36" y="25"/>
                  <a:pt x="36" y="25"/>
                </a:cubicBezTo>
                <a:cubicBezTo>
                  <a:pt x="36" y="25"/>
                  <a:pt x="36" y="25"/>
                  <a:pt x="36" y="25"/>
                </a:cubicBezTo>
                <a:cubicBezTo>
                  <a:pt x="36" y="25"/>
                  <a:pt x="36" y="25"/>
                  <a:pt x="36" y="25"/>
                </a:cubicBezTo>
                <a:cubicBezTo>
                  <a:pt x="36" y="25"/>
                  <a:pt x="36" y="25"/>
                  <a:pt x="36" y="25"/>
                </a:cubicBezTo>
                <a:cubicBezTo>
                  <a:pt x="36" y="25"/>
                  <a:pt x="36" y="25"/>
                  <a:pt x="36" y="25"/>
                </a:cubicBezTo>
                <a:cubicBezTo>
                  <a:pt x="36" y="25"/>
                  <a:pt x="36" y="25"/>
                  <a:pt x="36" y="25"/>
                </a:cubicBezTo>
                <a:cubicBezTo>
                  <a:pt x="36" y="25"/>
                  <a:pt x="36" y="25"/>
                  <a:pt x="36" y="25"/>
                </a:cubicBezTo>
                <a:cubicBezTo>
                  <a:pt x="36" y="25"/>
                  <a:pt x="36" y="25"/>
                  <a:pt x="36" y="25"/>
                </a:cubicBezTo>
                <a:cubicBezTo>
                  <a:pt x="36" y="25"/>
                  <a:pt x="36" y="25"/>
                  <a:pt x="36" y="25"/>
                </a:cubicBezTo>
                <a:cubicBezTo>
                  <a:pt x="36" y="25"/>
                  <a:pt x="36" y="25"/>
                  <a:pt x="36" y="25"/>
                </a:cubicBezTo>
                <a:cubicBezTo>
                  <a:pt x="36" y="25"/>
                  <a:pt x="36" y="25"/>
                  <a:pt x="36" y="25"/>
                </a:cubicBezTo>
                <a:cubicBezTo>
                  <a:pt x="36" y="25"/>
                  <a:pt x="36" y="25"/>
                  <a:pt x="36" y="25"/>
                </a:cubicBezTo>
                <a:cubicBezTo>
                  <a:pt x="36" y="25"/>
                  <a:pt x="36" y="25"/>
                  <a:pt x="36" y="25"/>
                </a:cubicBezTo>
                <a:cubicBezTo>
                  <a:pt x="36" y="25"/>
                  <a:pt x="36" y="25"/>
                  <a:pt x="36" y="25"/>
                </a:cubicBezTo>
                <a:cubicBezTo>
                  <a:pt x="36" y="25"/>
                  <a:pt x="36" y="25"/>
                  <a:pt x="36" y="25"/>
                </a:cubicBezTo>
                <a:cubicBezTo>
                  <a:pt x="36" y="25"/>
                  <a:pt x="36" y="25"/>
                  <a:pt x="36" y="25"/>
                </a:cubicBezTo>
                <a:cubicBezTo>
                  <a:pt x="36" y="25"/>
                  <a:pt x="36" y="25"/>
                  <a:pt x="36" y="25"/>
                </a:cubicBezTo>
                <a:cubicBezTo>
                  <a:pt x="36" y="25"/>
                  <a:pt x="36" y="25"/>
                  <a:pt x="36" y="25"/>
                </a:cubicBezTo>
                <a:cubicBezTo>
                  <a:pt x="36" y="25"/>
                  <a:pt x="36" y="25"/>
                  <a:pt x="36" y="25"/>
                </a:cubicBezTo>
                <a:cubicBezTo>
                  <a:pt x="36" y="25"/>
                  <a:pt x="36" y="25"/>
                  <a:pt x="36" y="25"/>
                </a:cubicBezTo>
                <a:cubicBezTo>
                  <a:pt x="36" y="25"/>
                  <a:pt x="36" y="25"/>
                  <a:pt x="36" y="25"/>
                </a:cubicBezTo>
                <a:cubicBezTo>
                  <a:pt x="36" y="25"/>
                  <a:pt x="36" y="25"/>
                  <a:pt x="36" y="25"/>
                </a:cubicBezTo>
                <a:cubicBezTo>
                  <a:pt x="36" y="25"/>
                  <a:pt x="36" y="25"/>
                  <a:pt x="36" y="25"/>
                </a:cubicBezTo>
                <a:cubicBezTo>
                  <a:pt x="36" y="25"/>
                  <a:pt x="36" y="25"/>
                  <a:pt x="36" y="25"/>
                </a:cubicBezTo>
                <a:cubicBezTo>
                  <a:pt x="36" y="25"/>
                  <a:pt x="36" y="25"/>
                  <a:pt x="36" y="25"/>
                </a:cubicBezTo>
                <a:cubicBezTo>
                  <a:pt x="36" y="25"/>
                  <a:pt x="36" y="25"/>
                  <a:pt x="36" y="25"/>
                </a:cubicBezTo>
                <a:cubicBezTo>
                  <a:pt x="36" y="25"/>
                  <a:pt x="36" y="25"/>
                  <a:pt x="36" y="25"/>
                </a:cubicBezTo>
                <a:cubicBezTo>
                  <a:pt x="36" y="25"/>
                  <a:pt x="36" y="25"/>
                  <a:pt x="36" y="25"/>
                </a:cubicBezTo>
                <a:cubicBezTo>
                  <a:pt x="36" y="25"/>
                  <a:pt x="36" y="25"/>
                  <a:pt x="36" y="25"/>
                </a:cubicBezTo>
                <a:cubicBezTo>
                  <a:pt x="36" y="25"/>
                  <a:pt x="36" y="25"/>
                  <a:pt x="36" y="25"/>
                </a:cubicBezTo>
                <a:cubicBezTo>
                  <a:pt x="36" y="25"/>
                  <a:pt x="36" y="25"/>
                  <a:pt x="36" y="25"/>
                </a:cubicBezTo>
                <a:cubicBezTo>
                  <a:pt x="36" y="25"/>
                  <a:pt x="36" y="25"/>
                  <a:pt x="36" y="25"/>
                </a:cubicBezTo>
                <a:cubicBezTo>
                  <a:pt x="36" y="25"/>
                  <a:pt x="36" y="25"/>
                  <a:pt x="36" y="25"/>
                </a:cubicBezTo>
                <a:cubicBezTo>
                  <a:pt x="36" y="25"/>
                  <a:pt x="36" y="25"/>
                  <a:pt x="36" y="25"/>
                </a:cubicBezTo>
                <a:cubicBezTo>
                  <a:pt x="36" y="25"/>
                  <a:pt x="36" y="25"/>
                  <a:pt x="36" y="25"/>
                </a:cubicBezTo>
                <a:cubicBezTo>
                  <a:pt x="36" y="25"/>
                  <a:pt x="36" y="25"/>
                  <a:pt x="36" y="25"/>
                </a:cubicBezTo>
                <a:cubicBezTo>
                  <a:pt x="36" y="25"/>
                  <a:pt x="36" y="25"/>
                  <a:pt x="36" y="25"/>
                </a:cubicBezTo>
                <a:cubicBezTo>
                  <a:pt x="36" y="25"/>
                  <a:pt x="36" y="25"/>
                  <a:pt x="36" y="25"/>
                </a:cubicBezTo>
                <a:cubicBezTo>
                  <a:pt x="36" y="25"/>
                  <a:pt x="36" y="25"/>
                  <a:pt x="36" y="25"/>
                </a:cubicBezTo>
                <a:cubicBezTo>
                  <a:pt x="36" y="25"/>
                  <a:pt x="36" y="25"/>
                  <a:pt x="36" y="25"/>
                </a:cubicBezTo>
                <a:cubicBezTo>
                  <a:pt x="36" y="25"/>
                  <a:pt x="36" y="25"/>
                  <a:pt x="36" y="25"/>
                </a:cubicBezTo>
                <a:cubicBezTo>
                  <a:pt x="36" y="25"/>
                  <a:pt x="36" y="25"/>
                  <a:pt x="36" y="25"/>
                </a:cubicBezTo>
                <a:cubicBezTo>
                  <a:pt x="36" y="25"/>
                  <a:pt x="36" y="25"/>
                  <a:pt x="36" y="25"/>
                </a:cubicBezTo>
                <a:cubicBezTo>
                  <a:pt x="36" y="25"/>
                  <a:pt x="36" y="25"/>
                  <a:pt x="36" y="25"/>
                </a:cubicBezTo>
                <a:cubicBezTo>
                  <a:pt x="36" y="25"/>
                  <a:pt x="36" y="25"/>
                  <a:pt x="36" y="25"/>
                </a:cubicBezTo>
                <a:cubicBezTo>
                  <a:pt x="36" y="25"/>
                  <a:pt x="36" y="25"/>
                  <a:pt x="36" y="25"/>
                </a:cubicBezTo>
                <a:close/>
                <a:moveTo>
                  <a:pt x="36" y="25"/>
                </a:moveTo>
                <a:cubicBezTo>
                  <a:pt x="36" y="25"/>
                  <a:pt x="36" y="25"/>
                  <a:pt x="36" y="25"/>
                </a:cubicBezTo>
                <a:cubicBezTo>
                  <a:pt x="36" y="25"/>
                  <a:pt x="36" y="25"/>
                  <a:pt x="36" y="25"/>
                </a:cubicBezTo>
                <a:cubicBezTo>
                  <a:pt x="36" y="25"/>
                  <a:pt x="36" y="25"/>
                  <a:pt x="36" y="25"/>
                </a:cubicBezTo>
                <a:cubicBezTo>
                  <a:pt x="36" y="25"/>
                  <a:pt x="36" y="25"/>
                  <a:pt x="36" y="25"/>
                </a:cubicBezTo>
                <a:cubicBezTo>
                  <a:pt x="36" y="25"/>
                  <a:pt x="36" y="25"/>
                  <a:pt x="36" y="25"/>
                </a:cubicBezTo>
                <a:close/>
                <a:moveTo>
                  <a:pt x="35" y="18"/>
                </a:moveTo>
                <a:cubicBezTo>
                  <a:pt x="35" y="18"/>
                  <a:pt x="35" y="18"/>
                  <a:pt x="35" y="18"/>
                </a:cubicBezTo>
                <a:cubicBezTo>
                  <a:pt x="35" y="18"/>
                  <a:pt x="35" y="18"/>
                  <a:pt x="35" y="18"/>
                </a:cubicBezTo>
                <a:cubicBezTo>
                  <a:pt x="35" y="18"/>
                  <a:pt x="35" y="18"/>
                  <a:pt x="35" y="18"/>
                </a:cubicBezTo>
                <a:cubicBezTo>
                  <a:pt x="35" y="18"/>
                  <a:pt x="35" y="18"/>
                  <a:pt x="35" y="18"/>
                </a:cubicBezTo>
                <a:cubicBezTo>
                  <a:pt x="35" y="18"/>
                  <a:pt x="35" y="18"/>
                  <a:pt x="35" y="18"/>
                </a:cubicBezTo>
                <a:cubicBezTo>
                  <a:pt x="35" y="18"/>
                  <a:pt x="35" y="18"/>
                  <a:pt x="35" y="18"/>
                </a:cubicBezTo>
                <a:cubicBezTo>
                  <a:pt x="35" y="18"/>
                  <a:pt x="35" y="18"/>
                  <a:pt x="35" y="18"/>
                </a:cubicBezTo>
                <a:cubicBezTo>
                  <a:pt x="35" y="18"/>
                  <a:pt x="35" y="18"/>
                  <a:pt x="35" y="18"/>
                </a:cubicBezTo>
                <a:cubicBezTo>
                  <a:pt x="35" y="18"/>
                  <a:pt x="35" y="18"/>
                  <a:pt x="35" y="18"/>
                </a:cubicBezTo>
                <a:cubicBezTo>
                  <a:pt x="35" y="18"/>
                  <a:pt x="35" y="18"/>
                  <a:pt x="35" y="18"/>
                </a:cubicBezTo>
                <a:close/>
                <a:moveTo>
                  <a:pt x="34" y="39"/>
                </a:moveTo>
                <a:cubicBezTo>
                  <a:pt x="34" y="39"/>
                  <a:pt x="34" y="39"/>
                  <a:pt x="34" y="39"/>
                </a:cubicBezTo>
                <a:cubicBezTo>
                  <a:pt x="34" y="39"/>
                  <a:pt x="34" y="39"/>
                  <a:pt x="34" y="39"/>
                </a:cubicBezTo>
                <a:cubicBezTo>
                  <a:pt x="34" y="39"/>
                  <a:pt x="34" y="39"/>
                  <a:pt x="34" y="39"/>
                </a:cubicBezTo>
                <a:cubicBezTo>
                  <a:pt x="34" y="39"/>
                  <a:pt x="34" y="39"/>
                  <a:pt x="34" y="39"/>
                </a:cubicBezTo>
                <a:cubicBezTo>
                  <a:pt x="34" y="39"/>
                  <a:pt x="34" y="39"/>
                  <a:pt x="34" y="39"/>
                </a:cubicBezTo>
                <a:cubicBezTo>
                  <a:pt x="34" y="39"/>
                  <a:pt x="34" y="39"/>
                  <a:pt x="34" y="39"/>
                </a:cubicBezTo>
                <a:cubicBezTo>
                  <a:pt x="34" y="39"/>
                  <a:pt x="34" y="39"/>
                  <a:pt x="34" y="39"/>
                </a:cubicBezTo>
                <a:cubicBezTo>
                  <a:pt x="34" y="39"/>
                  <a:pt x="34" y="39"/>
                  <a:pt x="34" y="39"/>
                </a:cubicBezTo>
                <a:close/>
                <a:moveTo>
                  <a:pt x="23" y="43"/>
                </a:moveTo>
                <a:cubicBezTo>
                  <a:pt x="23" y="43"/>
                  <a:pt x="23" y="43"/>
                  <a:pt x="23" y="43"/>
                </a:cubicBezTo>
                <a:cubicBezTo>
                  <a:pt x="23" y="43"/>
                  <a:pt x="23" y="43"/>
                  <a:pt x="23" y="43"/>
                </a:cubicBezTo>
                <a:cubicBezTo>
                  <a:pt x="23" y="43"/>
                  <a:pt x="23" y="43"/>
                  <a:pt x="23" y="43"/>
                </a:cubicBezTo>
                <a:cubicBezTo>
                  <a:pt x="23" y="43"/>
                  <a:pt x="23" y="43"/>
                  <a:pt x="23" y="43"/>
                </a:cubicBezTo>
                <a:cubicBezTo>
                  <a:pt x="23" y="43"/>
                  <a:pt x="23" y="43"/>
                  <a:pt x="23" y="43"/>
                </a:cubicBezTo>
                <a:cubicBezTo>
                  <a:pt x="23" y="43"/>
                  <a:pt x="23" y="43"/>
                  <a:pt x="23" y="43"/>
                </a:cubicBezTo>
                <a:cubicBezTo>
                  <a:pt x="23" y="43"/>
                  <a:pt x="23" y="43"/>
                  <a:pt x="23" y="43"/>
                </a:cubicBezTo>
                <a:cubicBezTo>
                  <a:pt x="23" y="43"/>
                  <a:pt x="23" y="43"/>
                  <a:pt x="23" y="43"/>
                </a:cubicBezTo>
                <a:cubicBezTo>
                  <a:pt x="23" y="43"/>
                  <a:pt x="23" y="43"/>
                  <a:pt x="23" y="43"/>
                </a:cubicBezTo>
                <a:cubicBezTo>
                  <a:pt x="23" y="43"/>
                  <a:pt x="23" y="43"/>
                  <a:pt x="23" y="43"/>
                </a:cubicBezTo>
                <a:cubicBezTo>
                  <a:pt x="23" y="43"/>
                  <a:pt x="23" y="43"/>
                  <a:pt x="23" y="43"/>
                </a:cubicBezTo>
                <a:close/>
                <a:moveTo>
                  <a:pt x="23" y="43"/>
                </a:moveTo>
                <a:cubicBezTo>
                  <a:pt x="23" y="43"/>
                  <a:pt x="23" y="43"/>
                  <a:pt x="23" y="43"/>
                </a:cubicBezTo>
                <a:cubicBezTo>
                  <a:pt x="23" y="43"/>
                  <a:pt x="23" y="43"/>
                  <a:pt x="23" y="43"/>
                </a:cubicBezTo>
                <a:cubicBezTo>
                  <a:pt x="23" y="43"/>
                  <a:pt x="23" y="43"/>
                  <a:pt x="23" y="43"/>
                </a:cubicBezTo>
                <a:cubicBezTo>
                  <a:pt x="23" y="43"/>
                  <a:pt x="23" y="43"/>
                  <a:pt x="23" y="43"/>
                </a:cubicBezTo>
                <a:cubicBezTo>
                  <a:pt x="23" y="43"/>
                  <a:pt x="23" y="43"/>
                  <a:pt x="23" y="43"/>
                </a:cubicBezTo>
                <a:cubicBezTo>
                  <a:pt x="23" y="43"/>
                  <a:pt x="23" y="43"/>
                  <a:pt x="23" y="43"/>
                </a:cubicBezTo>
                <a:cubicBezTo>
                  <a:pt x="23" y="43"/>
                  <a:pt x="23" y="43"/>
                  <a:pt x="23" y="43"/>
                </a:cubicBezTo>
                <a:cubicBezTo>
                  <a:pt x="23" y="43"/>
                  <a:pt x="23" y="43"/>
                  <a:pt x="23" y="43"/>
                </a:cubicBezTo>
                <a:close/>
                <a:moveTo>
                  <a:pt x="23" y="43"/>
                </a:moveTo>
                <a:cubicBezTo>
                  <a:pt x="23" y="43"/>
                  <a:pt x="23" y="43"/>
                  <a:pt x="23" y="43"/>
                </a:cubicBezTo>
                <a:cubicBezTo>
                  <a:pt x="23" y="43"/>
                  <a:pt x="23" y="43"/>
                  <a:pt x="23" y="43"/>
                </a:cubicBezTo>
                <a:cubicBezTo>
                  <a:pt x="23" y="43"/>
                  <a:pt x="23" y="43"/>
                  <a:pt x="23" y="43"/>
                </a:cubicBezTo>
                <a:cubicBezTo>
                  <a:pt x="23" y="43"/>
                  <a:pt x="23" y="43"/>
                  <a:pt x="23" y="43"/>
                </a:cubicBezTo>
                <a:cubicBezTo>
                  <a:pt x="23" y="43"/>
                  <a:pt x="23" y="43"/>
                  <a:pt x="23" y="43"/>
                </a:cubicBezTo>
                <a:cubicBezTo>
                  <a:pt x="23" y="43"/>
                  <a:pt x="23" y="43"/>
                  <a:pt x="23" y="43"/>
                </a:cubicBezTo>
                <a:cubicBezTo>
                  <a:pt x="23" y="43"/>
                  <a:pt x="23" y="43"/>
                  <a:pt x="23" y="43"/>
                </a:cubicBezTo>
                <a:cubicBezTo>
                  <a:pt x="23" y="43"/>
                  <a:pt x="23" y="43"/>
                  <a:pt x="23" y="43"/>
                </a:cubicBezTo>
                <a:cubicBezTo>
                  <a:pt x="23" y="43"/>
                  <a:pt x="23" y="43"/>
                  <a:pt x="23" y="43"/>
                </a:cubicBezTo>
                <a:cubicBezTo>
                  <a:pt x="23" y="43"/>
                  <a:pt x="23" y="43"/>
                  <a:pt x="23" y="43"/>
                </a:cubicBezTo>
                <a:cubicBezTo>
                  <a:pt x="23" y="43"/>
                  <a:pt x="23" y="43"/>
                  <a:pt x="23" y="43"/>
                </a:cubicBezTo>
                <a:close/>
                <a:moveTo>
                  <a:pt x="23" y="42"/>
                </a:moveTo>
                <a:cubicBezTo>
                  <a:pt x="23" y="42"/>
                  <a:pt x="23" y="42"/>
                  <a:pt x="23" y="42"/>
                </a:cubicBezTo>
                <a:cubicBezTo>
                  <a:pt x="23" y="42"/>
                  <a:pt x="23" y="42"/>
                  <a:pt x="23" y="42"/>
                </a:cubicBezTo>
                <a:cubicBezTo>
                  <a:pt x="23" y="42"/>
                  <a:pt x="23" y="42"/>
                  <a:pt x="23" y="42"/>
                </a:cubicBezTo>
                <a:cubicBezTo>
                  <a:pt x="23" y="42"/>
                  <a:pt x="23" y="42"/>
                  <a:pt x="23" y="42"/>
                </a:cubicBezTo>
                <a:cubicBezTo>
                  <a:pt x="23" y="42"/>
                  <a:pt x="23" y="42"/>
                  <a:pt x="23" y="42"/>
                </a:cubicBezTo>
                <a:cubicBezTo>
                  <a:pt x="23" y="42"/>
                  <a:pt x="23" y="42"/>
                  <a:pt x="23" y="42"/>
                </a:cubicBezTo>
                <a:cubicBezTo>
                  <a:pt x="23" y="42"/>
                  <a:pt x="23" y="42"/>
                  <a:pt x="23" y="42"/>
                </a:cubicBezTo>
                <a:cubicBezTo>
                  <a:pt x="23" y="42"/>
                  <a:pt x="23" y="42"/>
                  <a:pt x="23" y="42"/>
                </a:cubicBezTo>
                <a:cubicBezTo>
                  <a:pt x="23" y="42"/>
                  <a:pt x="23" y="42"/>
                  <a:pt x="23" y="42"/>
                </a:cubicBezTo>
                <a:cubicBezTo>
                  <a:pt x="23" y="42"/>
                  <a:pt x="23" y="42"/>
                  <a:pt x="23" y="42"/>
                </a:cubicBezTo>
                <a:cubicBezTo>
                  <a:pt x="23" y="42"/>
                  <a:pt x="23" y="42"/>
                  <a:pt x="23" y="42"/>
                </a:cubicBezTo>
                <a:close/>
                <a:moveTo>
                  <a:pt x="23" y="43"/>
                </a:moveTo>
                <a:cubicBezTo>
                  <a:pt x="23" y="43"/>
                  <a:pt x="23" y="43"/>
                  <a:pt x="23" y="43"/>
                </a:cubicBezTo>
                <a:cubicBezTo>
                  <a:pt x="23" y="43"/>
                  <a:pt x="23" y="43"/>
                  <a:pt x="23" y="43"/>
                </a:cubicBezTo>
                <a:cubicBezTo>
                  <a:pt x="23" y="43"/>
                  <a:pt x="23" y="43"/>
                  <a:pt x="23" y="43"/>
                </a:cubicBezTo>
                <a:cubicBezTo>
                  <a:pt x="23" y="42"/>
                  <a:pt x="23" y="42"/>
                  <a:pt x="23" y="42"/>
                </a:cubicBezTo>
                <a:cubicBezTo>
                  <a:pt x="23" y="42"/>
                  <a:pt x="23" y="42"/>
                  <a:pt x="23" y="42"/>
                </a:cubicBezTo>
                <a:cubicBezTo>
                  <a:pt x="23" y="42"/>
                  <a:pt x="23" y="42"/>
                  <a:pt x="23" y="42"/>
                </a:cubicBezTo>
                <a:cubicBezTo>
                  <a:pt x="23" y="42"/>
                  <a:pt x="23" y="42"/>
                  <a:pt x="23" y="42"/>
                </a:cubicBezTo>
                <a:cubicBezTo>
                  <a:pt x="23" y="42"/>
                  <a:pt x="23" y="42"/>
                  <a:pt x="23" y="42"/>
                </a:cubicBezTo>
                <a:cubicBezTo>
                  <a:pt x="23" y="42"/>
                  <a:pt x="23" y="42"/>
                  <a:pt x="23" y="42"/>
                </a:cubicBezTo>
                <a:cubicBezTo>
                  <a:pt x="23" y="42"/>
                  <a:pt x="23" y="42"/>
                  <a:pt x="23" y="42"/>
                </a:cubicBezTo>
                <a:cubicBezTo>
                  <a:pt x="23" y="42"/>
                  <a:pt x="23" y="42"/>
                  <a:pt x="23" y="42"/>
                </a:cubicBezTo>
                <a:cubicBezTo>
                  <a:pt x="23" y="42"/>
                  <a:pt x="23" y="42"/>
                  <a:pt x="23" y="42"/>
                </a:cubicBezTo>
                <a:cubicBezTo>
                  <a:pt x="23" y="42"/>
                  <a:pt x="23" y="42"/>
                  <a:pt x="23" y="42"/>
                </a:cubicBezTo>
                <a:cubicBezTo>
                  <a:pt x="23" y="42"/>
                  <a:pt x="23" y="42"/>
                  <a:pt x="23" y="42"/>
                </a:cubicBezTo>
                <a:cubicBezTo>
                  <a:pt x="23" y="42"/>
                  <a:pt x="23" y="43"/>
                  <a:pt x="23" y="43"/>
                </a:cubicBezTo>
                <a:close/>
                <a:moveTo>
                  <a:pt x="23" y="42"/>
                </a:moveTo>
                <a:cubicBezTo>
                  <a:pt x="23" y="42"/>
                  <a:pt x="23" y="42"/>
                  <a:pt x="23" y="42"/>
                </a:cubicBezTo>
                <a:cubicBezTo>
                  <a:pt x="23" y="42"/>
                  <a:pt x="23" y="42"/>
                  <a:pt x="23" y="42"/>
                </a:cubicBezTo>
                <a:cubicBezTo>
                  <a:pt x="23" y="42"/>
                  <a:pt x="23" y="42"/>
                  <a:pt x="23" y="42"/>
                </a:cubicBezTo>
                <a:cubicBezTo>
                  <a:pt x="23" y="42"/>
                  <a:pt x="23" y="42"/>
                  <a:pt x="23" y="42"/>
                </a:cubicBezTo>
                <a:cubicBezTo>
                  <a:pt x="23" y="42"/>
                  <a:pt x="23" y="42"/>
                  <a:pt x="23" y="42"/>
                </a:cubicBezTo>
                <a:cubicBezTo>
                  <a:pt x="23" y="42"/>
                  <a:pt x="23" y="42"/>
                  <a:pt x="23" y="42"/>
                </a:cubicBezTo>
                <a:cubicBezTo>
                  <a:pt x="23" y="42"/>
                  <a:pt x="23" y="42"/>
                  <a:pt x="23" y="42"/>
                </a:cubicBezTo>
                <a:cubicBezTo>
                  <a:pt x="23" y="42"/>
                  <a:pt x="23" y="42"/>
                  <a:pt x="23" y="42"/>
                </a:cubicBezTo>
                <a:cubicBezTo>
                  <a:pt x="23" y="42"/>
                  <a:pt x="23" y="42"/>
                  <a:pt x="23" y="42"/>
                </a:cubicBezTo>
                <a:cubicBezTo>
                  <a:pt x="23" y="42"/>
                  <a:pt x="23" y="42"/>
                  <a:pt x="23" y="42"/>
                </a:cubicBezTo>
                <a:cubicBezTo>
                  <a:pt x="23" y="42"/>
                  <a:pt x="23" y="42"/>
                  <a:pt x="23" y="42"/>
                </a:cubicBezTo>
                <a:cubicBezTo>
                  <a:pt x="23" y="42"/>
                  <a:pt x="23" y="42"/>
                  <a:pt x="23" y="42"/>
                </a:cubicBezTo>
                <a:cubicBezTo>
                  <a:pt x="23" y="42"/>
                  <a:pt x="23" y="42"/>
                  <a:pt x="23" y="42"/>
                </a:cubicBezTo>
                <a:cubicBezTo>
                  <a:pt x="23" y="42"/>
                  <a:pt x="23" y="42"/>
                  <a:pt x="23" y="42"/>
                </a:cubicBezTo>
                <a:cubicBezTo>
                  <a:pt x="23" y="42"/>
                  <a:pt x="23" y="42"/>
                  <a:pt x="23" y="42"/>
                </a:cubicBezTo>
                <a:close/>
                <a:moveTo>
                  <a:pt x="23" y="42"/>
                </a:moveTo>
                <a:cubicBezTo>
                  <a:pt x="23" y="42"/>
                  <a:pt x="23" y="42"/>
                  <a:pt x="23" y="42"/>
                </a:cubicBezTo>
                <a:cubicBezTo>
                  <a:pt x="23" y="42"/>
                  <a:pt x="23" y="42"/>
                  <a:pt x="23" y="42"/>
                </a:cubicBezTo>
                <a:cubicBezTo>
                  <a:pt x="23" y="42"/>
                  <a:pt x="23" y="42"/>
                  <a:pt x="23" y="42"/>
                </a:cubicBezTo>
                <a:cubicBezTo>
                  <a:pt x="23" y="42"/>
                  <a:pt x="23" y="42"/>
                  <a:pt x="23" y="42"/>
                </a:cubicBezTo>
                <a:cubicBezTo>
                  <a:pt x="23" y="42"/>
                  <a:pt x="23" y="42"/>
                  <a:pt x="23" y="42"/>
                </a:cubicBezTo>
                <a:cubicBezTo>
                  <a:pt x="23" y="42"/>
                  <a:pt x="23" y="42"/>
                  <a:pt x="23" y="42"/>
                </a:cubicBezTo>
                <a:cubicBezTo>
                  <a:pt x="23" y="42"/>
                  <a:pt x="23" y="42"/>
                  <a:pt x="23" y="42"/>
                </a:cubicBezTo>
                <a:cubicBezTo>
                  <a:pt x="23" y="42"/>
                  <a:pt x="23" y="42"/>
                  <a:pt x="23" y="42"/>
                </a:cubicBezTo>
                <a:cubicBezTo>
                  <a:pt x="23" y="42"/>
                  <a:pt x="23" y="42"/>
                  <a:pt x="23" y="42"/>
                </a:cubicBezTo>
                <a:cubicBezTo>
                  <a:pt x="23" y="42"/>
                  <a:pt x="23" y="42"/>
                  <a:pt x="23" y="42"/>
                </a:cubicBezTo>
                <a:cubicBezTo>
                  <a:pt x="23" y="42"/>
                  <a:pt x="23" y="42"/>
                  <a:pt x="23" y="42"/>
                </a:cubicBezTo>
                <a:cubicBezTo>
                  <a:pt x="23" y="42"/>
                  <a:pt x="23" y="42"/>
                  <a:pt x="23" y="42"/>
                </a:cubicBezTo>
                <a:cubicBezTo>
                  <a:pt x="23" y="42"/>
                  <a:pt x="23" y="42"/>
                  <a:pt x="23" y="42"/>
                </a:cubicBezTo>
                <a:cubicBezTo>
                  <a:pt x="23" y="42"/>
                  <a:pt x="23" y="42"/>
                  <a:pt x="23" y="42"/>
                </a:cubicBezTo>
                <a:cubicBezTo>
                  <a:pt x="23" y="42"/>
                  <a:pt x="23" y="42"/>
                  <a:pt x="23" y="42"/>
                </a:cubicBezTo>
                <a:cubicBezTo>
                  <a:pt x="23" y="42"/>
                  <a:pt x="23" y="42"/>
                  <a:pt x="23" y="42"/>
                </a:cubicBezTo>
                <a:cubicBezTo>
                  <a:pt x="23" y="42"/>
                  <a:pt x="23" y="42"/>
                  <a:pt x="23" y="42"/>
                </a:cubicBezTo>
                <a:close/>
                <a:moveTo>
                  <a:pt x="23" y="43"/>
                </a:moveTo>
                <a:cubicBezTo>
                  <a:pt x="23" y="43"/>
                  <a:pt x="23" y="43"/>
                  <a:pt x="23" y="43"/>
                </a:cubicBezTo>
                <a:cubicBezTo>
                  <a:pt x="23" y="43"/>
                  <a:pt x="23" y="43"/>
                  <a:pt x="23" y="43"/>
                </a:cubicBezTo>
                <a:cubicBezTo>
                  <a:pt x="23" y="43"/>
                  <a:pt x="23" y="43"/>
                  <a:pt x="23" y="43"/>
                </a:cubicBezTo>
                <a:cubicBezTo>
                  <a:pt x="23" y="43"/>
                  <a:pt x="23" y="43"/>
                  <a:pt x="23" y="43"/>
                </a:cubicBezTo>
                <a:cubicBezTo>
                  <a:pt x="23" y="43"/>
                  <a:pt x="23" y="43"/>
                  <a:pt x="23" y="43"/>
                </a:cubicBezTo>
                <a:cubicBezTo>
                  <a:pt x="23" y="43"/>
                  <a:pt x="23" y="43"/>
                  <a:pt x="23" y="43"/>
                </a:cubicBezTo>
                <a:cubicBezTo>
                  <a:pt x="23" y="43"/>
                  <a:pt x="23" y="43"/>
                  <a:pt x="23" y="43"/>
                </a:cubicBezTo>
                <a:cubicBezTo>
                  <a:pt x="23" y="43"/>
                  <a:pt x="23" y="43"/>
                  <a:pt x="23" y="43"/>
                </a:cubicBezTo>
                <a:cubicBezTo>
                  <a:pt x="23" y="43"/>
                  <a:pt x="23" y="43"/>
                  <a:pt x="23" y="43"/>
                </a:cubicBezTo>
                <a:close/>
                <a:moveTo>
                  <a:pt x="23" y="42"/>
                </a:moveTo>
                <a:cubicBezTo>
                  <a:pt x="23" y="42"/>
                  <a:pt x="23" y="42"/>
                  <a:pt x="23" y="42"/>
                </a:cubicBezTo>
                <a:cubicBezTo>
                  <a:pt x="23" y="42"/>
                  <a:pt x="23" y="42"/>
                  <a:pt x="23" y="42"/>
                </a:cubicBezTo>
                <a:cubicBezTo>
                  <a:pt x="23" y="42"/>
                  <a:pt x="23" y="42"/>
                  <a:pt x="23" y="42"/>
                </a:cubicBezTo>
                <a:cubicBezTo>
                  <a:pt x="23" y="42"/>
                  <a:pt x="23" y="42"/>
                  <a:pt x="23" y="42"/>
                </a:cubicBezTo>
                <a:cubicBezTo>
                  <a:pt x="23" y="42"/>
                  <a:pt x="23" y="42"/>
                  <a:pt x="23" y="42"/>
                </a:cubicBezTo>
                <a:cubicBezTo>
                  <a:pt x="23" y="42"/>
                  <a:pt x="23" y="42"/>
                  <a:pt x="23" y="42"/>
                </a:cubicBezTo>
                <a:cubicBezTo>
                  <a:pt x="23" y="42"/>
                  <a:pt x="23" y="42"/>
                  <a:pt x="23" y="42"/>
                </a:cubicBezTo>
                <a:cubicBezTo>
                  <a:pt x="23" y="42"/>
                  <a:pt x="23" y="42"/>
                  <a:pt x="23" y="42"/>
                </a:cubicBezTo>
                <a:cubicBezTo>
                  <a:pt x="23" y="42"/>
                  <a:pt x="23" y="42"/>
                  <a:pt x="23" y="42"/>
                </a:cubicBezTo>
                <a:cubicBezTo>
                  <a:pt x="23" y="42"/>
                  <a:pt x="23" y="42"/>
                  <a:pt x="23" y="42"/>
                </a:cubicBezTo>
                <a:cubicBezTo>
                  <a:pt x="23" y="42"/>
                  <a:pt x="23" y="42"/>
                  <a:pt x="23" y="42"/>
                </a:cubicBezTo>
                <a:cubicBezTo>
                  <a:pt x="23" y="42"/>
                  <a:pt x="23" y="42"/>
                  <a:pt x="23" y="42"/>
                </a:cubicBezTo>
                <a:cubicBezTo>
                  <a:pt x="23" y="42"/>
                  <a:pt x="23" y="42"/>
                  <a:pt x="23" y="42"/>
                </a:cubicBezTo>
                <a:cubicBezTo>
                  <a:pt x="23" y="42"/>
                  <a:pt x="23" y="42"/>
                  <a:pt x="23" y="42"/>
                </a:cubicBezTo>
                <a:cubicBezTo>
                  <a:pt x="23" y="42"/>
                  <a:pt x="23" y="42"/>
                  <a:pt x="23" y="42"/>
                </a:cubicBezTo>
                <a:close/>
                <a:moveTo>
                  <a:pt x="23" y="41"/>
                </a:moveTo>
                <a:cubicBezTo>
                  <a:pt x="23" y="41"/>
                  <a:pt x="23" y="41"/>
                  <a:pt x="23" y="41"/>
                </a:cubicBezTo>
                <a:cubicBezTo>
                  <a:pt x="23" y="41"/>
                  <a:pt x="23" y="41"/>
                  <a:pt x="23" y="41"/>
                </a:cubicBezTo>
                <a:cubicBezTo>
                  <a:pt x="23" y="41"/>
                  <a:pt x="23" y="41"/>
                  <a:pt x="23" y="41"/>
                </a:cubicBezTo>
                <a:cubicBezTo>
                  <a:pt x="23" y="41"/>
                  <a:pt x="23" y="41"/>
                  <a:pt x="23" y="41"/>
                </a:cubicBezTo>
                <a:close/>
                <a:moveTo>
                  <a:pt x="23" y="43"/>
                </a:moveTo>
                <a:cubicBezTo>
                  <a:pt x="23" y="43"/>
                  <a:pt x="23" y="43"/>
                  <a:pt x="23" y="43"/>
                </a:cubicBezTo>
                <a:cubicBezTo>
                  <a:pt x="23" y="43"/>
                  <a:pt x="23" y="43"/>
                  <a:pt x="23" y="43"/>
                </a:cubicBezTo>
                <a:cubicBezTo>
                  <a:pt x="23" y="43"/>
                  <a:pt x="23" y="43"/>
                  <a:pt x="23" y="43"/>
                </a:cubicBezTo>
                <a:cubicBezTo>
                  <a:pt x="23" y="43"/>
                  <a:pt x="23" y="43"/>
                  <a:pt x="23" y="43"/>
                </a:cubicBezTo>
                <a:cubicBezTo>
                  <a:pt x="23" y="43"/>
                  <a:pt x="23" y="43"/>
                  <a:pt x="23" y="43"/>
                </a:cubicBezTo>
                <a:cubicBezTo>
                  <a:pt x="23" y="43"/>
                  <a:pt x="23" y="43"/>
                  <a:pt x="23" y="43"/>
                </a:cubicBezTo>
                <a:cubicBezTo>
                  <a:pt x="23" y="43"/>
                  <a:pt x="23" y="43"/>
                  <a:pt x="23" y="43"/>
                </a:cubicBezTo>
                <a:cubicBezTo>
                  <a:pt x="23" y="43"/>
                  <a:pt x="23" y="43"/>
                  <a:pt x="23" y="43"/>
                </a:cubicBezTo>
                <a:cubicBezTo>
                  <a:pt x="23" y="43"/>
                  <a:pt x="23" y="43"/>
                  <a:pt x="23" y="43"/>
                </a:cubicBezTo>
                <a:cubicBezTo>
                  <a:pt x="23" y="43"/>
                  <a:pt x="23" y="43"/>
                  <a:pt x="23" y="43"/>
                </a:cubicBezTo>
                <a:cubicBezTo>
                  <a:pt x="23" y="43"/>
                  <a:pt x="23" y="43"/>
                  <a:pt x="23" y="43"/>
                </a:cubicBezTo>
                <a:close/>
                <a:moveTo>
                  <a:pt x="23" y="41"/>
                </a:moveTo>
                <a:cubicBezTo>
                  <a:pt x="23" y="41"/>
                  <a:pt x="23" y="41"/>
                  <a:pt x="23" y="41"/>
                </a:cubicBezTo>
                <a:cubicBezTo>
                  <a:pt x="23" y="41"/>
                  <a:pt x="23" y="41"/>
                  <a:pt x="23" y="41"/>
                </a:cubicBezTo>
                <a:cubicBezTo>
                  <a:pt x="23" y="41"/>
                  <a:pt x="23" y="41"/>
                  <a:pt x="23" y="41"/>
                </a:cubicBezTo>
                <a:cubicBezTo>
                  <a:pt x="23" y="41"/>
                  <a:pt x="23" y="41"/>
                  <a:pt x="23" y="41"/>
                </a:cubicBezTo>
                <a:cubicBezTo>
                  <a:pt x="23" y="41"/>
                  <a:pt x="23" y="41"/>
                  <a:pt x="23" y="41"/>
                </a:cubicBezTo>
                <a:cubicBezTo>
                  <a:pt x="23" y="41"/>
                  <a:pt x="23" y="41"/>
                  <a:pt x="23" y="41"/>
                </a:cubicBezTo>
                <a:cubicBezTo>
                  <a:pt x="23" y="41"/>
                  <a:pt x="23" y="41"/>
                  <a:pt x="23" y="41"/>
                </a:cubicBezTo>
                <a:cubicBezTo>
                  <a:pt x="23" y="41"/>
                  <a:pt x="23" y="41"/>
                  <a:pt x="23" y="41"/>
                </a:cubicBezTo>
                <a:cubicBezTo>
                  <a:pt x="23" y="41"/>
                  <a:pt x="23" y="41"/>
                  <a:pt x="23" y="41"/>
                </a:cubicBezTo>
                <a:cubicBezTo>
                  <a:pt x="23" y="41"/>
                  <a:pt x="23" y="41"/>
                  <a:pt x="23" y="41"/>
                </a:cubicBezTo>
                <a:cubicBezTo>
                  <a:pt x="23" y="41"/>
                  <a:pt x="23" y="41"/>
                  <a:pt x="23" y="41"/>
                </a:cubicBezTo>
                <a:cubicBezTo>
                  <a:pt x="23" y="41"/>
                  <a:pt x="23" y="41"/>
                  <a:pt x="23" y="41"/>
                </a:cubicBezTo>
                <a:cubicBezTo>
                  <a:pt x="23" y="41"/>
                  <a:pt x="23" y="41"/>
                  <a:pt x="23" y="41"/>
                </a:cubicBezTo>
                <a:close/>
                <a:moveTo>
                  <a:pt x="23" y="41"/>
                </a:moveTo>
                <a:cubicBezTo>
                  <a:pt x="23" y="41"/>
                  <a:pt x="23" y="41"/>
                  <a:pt x="23" y="41"/>
                </a:cubicBezTo>
                <a:cubicBezTo>
                  <a:pt x="23" y="41"/>
                  <a:pt x="23" y="41"/>
                  <a:pt x="23" y="41"/>
                </a:cubicBezTo>
                <a:cubicBezTo>
                  <a:pt x="23" y="41"/>
                  <a:pt x="23" y="41"/>
                  <a:pt x="23" y="41"/>
                </a:cubicBezTo>
                <a:cubicBezTo>
                  <a:pt x="23" y="41"/>
                  <a:pt x="23" y="41"/>
                  <a:pt x="23" y="41"/>
                </a:cubicBezTo>
                <a:cubicBezTo>
                  <a:pt x="23" y="41"/>
                  <a:pt x="23" y="41"/>
                  <a:pt x="23" y="41"/>
                </a:cubicBezTo>
                <a:cubicBezTo>
                  <a:pt x="23" y="41"/>
                  <a:pt x="23" y="41"/>
                  <a:pt x="23" y="41"/>
                </a:cubicBezTo>
                <a:cubicBezTo>
                  <a:pt x="23" y="41"/>
                  <a:pt x="23" y="41"/>
                  <a:pt x="23" y="41"/>
                </a:cubicBezTo>
                <a:cubicBezTo>
                  <a:pt x="23" y="41"/>
                  <a:pt x="23" y="41"/>
                  <a:pt x="23" y="41"/>
                </a:cubicBezTo>
                <a:cubicBezTo>
                  <a:pt x="23" y="41"/>
                  <a:pt x="23" y="41"/>
                  <a:pt x="23" y="41"/>
                </a:cubicBezTo>
                <a:close/>
                <a:moveTo>
                  <a:pt x="37" y="33"/>
                </a:moveTo>
                <a:cubicBezTo>
                  <a:pt x="37" y="33"/>
                  <a:pt x="37" y="33"/>
                  <a:pt x="37" y="33"/>
                </a:cubicBezTo>
                <a:cubicBezTo>
                  <a:pt x="37" y="33"/>
                  <a:pt x="37" y="33"/>
                  <a:pt x="37" y="33"/>
                </a:cubicBezTo>
                <a:cubicBezTo>
                  <a:pt x="37" y="33"/>
                  <a:pt x="37" y="33"/>
                  <a:pt x="37" y="33"/>
                </a:cubicBezTo>
                <a:cubicBezTo>
                  <a:pt x="37" y="33"/>
                  <a:pt x="37" y="33"/>
                  <a:pt x="37" y="33"/>
                </a:cubicBezTo>
                <a:cubicBezTo>
                  <a:pt x="37" y="33"/>
                  <a:pt x="37" y="33"/>
                  <a:pt x="37" y="33"/>
                </a:cubicBezTo>
                <a:cubicBezTo>
                  <a:pt x="37" y="33"/>
                  <a:pt x="37" y="33"/>
                  <a:pt x="37" y="33"/>
                </a:cubicBezTo>
                <a:cubicBezTo>
                  <a:pt x="37" y="33"/>
                  <a:pt x="37" y="33"/>
                  <a:pt x="37" y="33"/>
                </a:cubicBezTo>
                <a:cubicBezTo>
                  <a:pt x="37" y="33"/>
                  <a:pt x="37" y="33"/>
                  <a:pt x="37" y="33"/>
                </a:cubicBezTo>
                <a:cubicBezTo>
                  <a:pt x="37" y="33"/>
                  <a:pt x="37" y="33"/>
                  <a:pt x="37" y="33"/>
                </a:cubicBezTo>
                <a:cubicBezTo>
                  <a:pt x="37" y="33"/>
                  <a:pt x="37" y="33"/>
                  <a:pt x="37" y="33"/>
                </a:cubicBezTo>
                <a:cubicBezTo>
                  <a:pt x="37" y="33"/>
                  <a:pt x="37" y="33"/>
                  <a:pt x="37" y="33"/>
                </a:cubicBezTo>
                <a:cubicBezTo>
                  <a:pt x="37" y="33"/>
                  <a:pt x="37" y="33"/>
                  <a:pt x="37" y="33"/>
                </a:cubicBezTo>
                <a:cubicBezTo>
                  <a:pt x="37" y="33"/>
                  <a:pt x="37" y="33"/>
                  <a:pt x="37" y="33"/>
                </a:cubicBezTo>
                <a:cubicBezTo>
                  <a:pt x="37" y="33"/>
                  <a:pt x="37" y="33"/>
                  <a:pt x="37" y="33"/>
                </a:cubicBezTo>
                <a:cubicBezTo>
                  <a:pt x="37" y="33"/>
                  <a:pt x="37" y="33"/>
                  <a:pt x="37" y="33"/>
                </a:cubicBezTo>
                <a:cubicBezTo>
                  <a:pt x="37" y="33"/>
                  <a:pt x="37" y="33"/>
                  <a:pt x="37" y="33"/>
                </a:cubicBezTo>
                <a:cubicBezTo>
                  <a:pt x="37" y="33"/>
                  <a:pt x="37" y="33"/>
                  <a:pt x="37" y="33"/>
                </a:cubicBezTo>
                <a:cubicBezTo>
                  <a:pt x="37" y="33"/>
                  <a:pt x="37" y="33"/>
                  <a:pt x="37" y="33"/>
                </a:cubicBezTo>
                <a:cubicBezTo>
                  <a:pt x="37" y="33"/>
                  <a:pt x="37" y="33"/>
                  <a:pt x="37" y="33"/>
                </a:cubicBezTo>
                <a:cubicBezTo>
                  <a:pt x="37" y="33"/>
                  <a:pt x="37" y="33"/>
                  <a:pt x="37" y="33"/>
                </a:cubicBezTo>
                <a:cubicBezTo>
                  <a:pt x="37" y="33"/>
                  <a:pt x="37" y="33"/>
                  <a:pt x="37" y="33"/>
                </a:cubicBezTo>
                <a:cubicBezTo>
                  <a:pt x="37" y="33"/>
                  <a:pt x="37" y="33"/>
                  <a:pt x="37" y="33"/>
                </a:cubicBezTo>
                <a:cubicBezTo>
                  <a:pt x="37" y="33"/>
                  <a:pt x="37" y="33"/>
                  <a:pt x="37" y="33"/>
                </a:cubicBezTo>
                <a:cubicBezTo>
                  <a:pt x="37" y="33"/>
                  <a:pt x="37" y="33"/>
                  <a:pt x="37" y="33"/>
                </a:cubicBezTo>
                <a:cubicBezTo>
                  <a:pt x="37" y="33"/>
                  <a:pt x="37" y="33"/>
                  <a:pt x="37" y="33"/>
                </a:cubicBezTo>
                <a:cubicBezTo>
                  <a:pt x="37" y="33"/>
                  <a:pt x="37" y="33"/>
                  <a:pt x="37" y="33"/>
                </a:cubicBezTo>
                <a:cubicBezTo>
                  <a:pt x="37" y="33"/>
                  <a:pt x="37" y="33"/>
                  <a:pt x="37" y="33"/>
                </a:cubicBezTo>
                <a:cubicBezTo>
                  <a:pt x="37" y="33"/>
                  <a:pt x="37" y="33"/>
                  <a:pt x="37" y="33"/>
                </a:cubicBezTo>
                <a:close/>
                <a:moveTo>
                  <a:pt x="23" y="42"/>
                </a:moveTo>
                <a:cubicBezTo>
                  <a:pt x="23" y="42"/>
                  <a:pt x="23" y="42"/>
                  <a:pt x="23" y="42"/>
                </a:cubicBezTo>
                <a:cubicBezTo>
                  <a:pt x="23" y="42"/>
                  <a:pt x="23" y="42"/>
                  <a:pt x="23" y="42"/>
                </a:cubicBezTo>
                <a:cubicBezTo>
                  <a:pt x="23" y="42"/>
                  <a:pt x="23" y="42"/>
                  <a:pt x="23" y="42"/>
                </a:cubicBezTo>
                <a:cubicBezTo>
                  <a:pt x="23" y="42"/>
                  <a:pt x="23" y="42"/>
                  <a:pt x="23" y="42"/>
                </a:cubicBezTo>
                <a:cubicBezTo>
                  <a:pt x="23" y="42"/>
                  <a:pt x="23" y="42"/>
                  <a:pt x="23" y="42"/>
                </a:cubicBezTo>
                <a:cubicBezTo>
                  <a:pt x="23" y="42"/>
                  <a:pt x="23" y="42"/>
                  <a:pt x="23" y="42"/>
                </a:cubicBezTo>
                <a:cubicBezTo>
                  <a:pt x="23" y="42"/>
                  <a:pt x="23" y="42"/>
                  <a:pt x="23" y="42"/>
                </a:cubicBezTo>
                <a:cubicBezTo>
                  <a:pt x="23" y="42"/>
                  <a:pt x="23" y="42"/>
                  <a:pt x="23" y="42"/>
                </a:cubicBezTo>
                <a:cubicBezTo>
                  <a:pt x="23" y="42"/>
                  <a:pt x="23" y="42"/>
                  <a:pt x="23" y="42"/>
                </a:cubicBezTo>
                <a:cubicBezTo>
                  <a:pt x="23" y="42"/>
                  <a:pt x="23" y="42"/>
                  <a:pt x="23" y="42"/>
                </a:cubicBezTo>
                <a:cubicBezTo>
                  <a:pt x="23" y="42"/>
                  <a:pt x="23" y="42"/>
                  <a:pt x="23" y="42"/>
                </a:cubicBezTo>
                <a:cubicBezTo>
                  <a:pt x="23" y="42"/>
                  <a:pt x="23" y="42"/>
                  <a:pt x="23" y="42"/>
                </a:cubicBezTo>
                <a:cubicBezTo>
                  <a:pt x="23" y="42"/>
                  <a:pt x="23" y="42"/>
                  <a:pt x="23" y="42"/>
                </a:cubicBezTo>
                <a:cubicBezTo>
                  <a:pt x="23" y="42"/>
                  <a:pt x="23" y="42"/>
                  <a:pt x="23" y="42"/>
                </a:cubicBezTo>
                <a:cubicBezTo>
                  <a:pt x="23" y="42"/>
                  <a:pt x="23" y="42"/>
                  <a:pt x="23" y="42"/>
                </a:cubicBezTo>
                <a:cubicBezTo>
                  <a:pt x="23" y="42"/>
                  <a:pt x="23" y="42"/>
                  <a:pt x="23" y="42"/>
                </a:cubicBezTo>
                <a:cubicBezTo>
                  <a:pt x="23" y="42"/>
                  <a:pt x="23" y="42"/>
                  <a:pt x="23" y="42"/>
                </a:cubicBezTo>
                <a:cubicBezTo>
                  <a:pt x="23" y="42"/>
                  <a:pt x="23" y="42"/>
                  <a:pt x="23" y="42"/>
                </a:cubicBezTo>
                <a:cubicBezTo>
                  <a:pt x="23" y="42"/>
                  <a:pt x="23" y="42"/>
                  <a:pt x="23" y="42"/>
                </a:cubicBezTo>
                <a:cubicBezTo>
                  <a:pt x="23" y="42"/>
                  <a:pt x="23" y="42"/>
                  <a:pt x="23" y="42"/>
                </a:cubicBezTo>
                <a:cubicBezTo>
                  <a:pt x="23" y="42"/>
                  <a:pt x="23" y="42"/>
                  <a:pt x="23" y="42"/>
                </a:cubicBezTo>
                <a:cubicBezTo>
                  <a:pt x="23" y="42"/>
                  <a:pt x="23" y="42"/>
                  <a:pt x="23" y="42"/>
                </a:cubicBezTo>
                <a:cubicBezTo>
                  <a:pt x="23" y="42"/>
                  <a:pt x="23" y="42"/>
                  <a:pt x="23" y="42"/>
                </a:cubicBezTo>
                <a:cubicBezTo>
                  <a:pt x="23" y="42"/>
                  <a:pt x="23" y="42"/>
                  <a:pt x="23" y="42"/>
                </a:cubicBezTo>
                <a:cubicBezTo>
                  <a:pt x="23" y="42"/>
                  <a:pt x="23" y="42"/>
                  <a:pt x="23" y="42"/>
                </a:cubicBezTo>
                <a:cubicBezTo>
                  <a:pt x="23" y="42"/>
                  <a:pt x="23" y="42"/>
                  <a:pt x="23" y="42"/>
                </a:cubicBezTo>
                <a:cubicBezTo>
                  <a:pt x="23" y="42"/>
                  <a:pt x="23" y="42"/>
                  <a:pt x="23" y="42"/>
                </a:cubicBezTo>
                <a:close/>
                <a:moveTo>
                  <a:pt x="23" y="43"/>
                </a:moveTo>
                <a:cubicBezTo>
                  <a:pt x="23" y="43"/>
                  <a:pt x="23" y="43"/>
                  <a:pt x="23" y="43"/>
                </a:cubicBezTo>
                <a:cubicBezTo>
                  <a:pt x="23" y="43"/>
                  <a:pt x="23" y="43"/>
                  <a:pt x="23" y="43"/>
                </a:cubicBezTo>
                <a:cubicBezTo>
                  <a:pt x="23" y="43"/>
                  <a:pt x="23" y="43"/>
                  <a:pt x="23" y="43"/>
                </a:cubicBezTo>
                <a:cubicBezTo>
                  <a:pt x="23" y="43"/>
                  <a:pt x="23" y="43"/>
                  <a:pt x="23" y="43"/>
                </a:cubicBezTo>
                <a:cubicBezTo>
                  <a:pt x="23" y="43"/>
                  <a:pt x="23" y="43"/>
                  <a:pt x="23" y="43"/>
                </a:cubicBezTo>
                <a:cubicBezTo>
                  <a:pt x="23" y="43"/>
                  <a:pt x="23" y="43"/>
                  <a:pt x="23" y="43"/>
                </a:cubicBezTo>
                <a:cubicBezTo>
                  <a:pt x="23" y="43"/>
                  <a:pt x="23" y="43"/>
                  <a:pt x="23" y="43"/>
                </a:cubicBezTo>
                <a:cubicBezTo>
                  <a:pt x="23" y="43"/>
                  <a:pt x="23" y="43"/>
                  <a:pt x="23" y="43"/>
                </a:cubicBezTo>
                <a:cubicBezTo>
                  <a:pt x="23" y="43"/>
                  <a:pt x="23" y="43"/>
                  <a:pt x="23" y="43"/>
                </a:cubicBezTo>
                <a:cubicBezTo>
                  <a:pt x="23" y="43"/>
                  <a:pt x="23" y="43"/>
                  <a:pt x="23" y="43"/>
                </a:cubicBezTo>
                <a:cubicBezTo>
                  <a:pt x="23" y="43"/>
                  <a:pt x="23" y="43"/>
                  <a:pt x="23" y="43"/>
                </a:cubicBezTo>
                <a:cubicBezTo>
                  <a:pt x="23" y="43"/>
                  <a:pt x="23" y="43"/>
                  <a:pt x="23" y="43"/>
                </a:cubicBezTo>
                <a:cubicBezTo>
                  <a:pt x="23" y="43"/>
                  <a:pt x="23" y="43"/>
                  <a:pt x="23" y="43"/>
                </a:cubicBezTo>
                <a:cubicBezTo>
                  <a:pt x="23" y="43"/>
                  <a:pt x="23" y="43"/>
                  <a:pt x="23" y="43"/>
                </a:cubicBezTo>
                <a:cubicBezTo>
                  <a:pt x="23" y="43"/>
                  <a:pt x="23" y="43"/>
                  <a:pt x="23" y="43"/>
                </a:cubicBezTo>
                <a:cubicBezTo>
                  <a:pt x="23" y="43"/>
                  <a:pt x="23" y="43"/>
                  <a:pt x="23" y="43"/>
                </a:cubicBezTo>
                <a:cubicBezTo>
                  <a:pt x="23" y="43"/>
                  <a:pt x="23" y="43"/>
                  <a:pt x="23" y="43"/>
                </a:cubicBezTo>
                <a:cubicBezTo>
                  <a:pt x="23" y="43"/>
                  <a:pt x="23" y="43"/>
                  <a:pt x="23" y="43"/>
                </a:cubicBezTo>
                <a:cubicBezTo>
                  <a:pt x="23" y="43"/>
                  <a:pt x="23" y="43"/>
                  <a:pt x="23" y="43"/>
                </a:cubicBezTo>
                <a:cubicBezTo>
                  <a:pt x="23" y="43"/>
                  <a:pt x="23" y="43"/>
                  <a:pt x="23" y="43"/>
                </a:cubicBezTo>
                <a:cubicBezTo>
                  <a:pt x="23" y="43"/>
                  <a:pt x="23" y="43"/>
                  <a:pt x="23" y="43"/>
                </a:cubicBezTo>
                <a:cubicBezTo>
                  <a:pt x="23" y="43"/>
                  <a:pt x="23" y="43"/>
                  <a:pt x="23" y="43"/>
                </a:cubicBezTo>
                <a:cubicBezTo>
                  <a:pt x="23" y="43"/>
                  <a:pt x="23" y="43"/>
                  <a:pt x="23" y="43"/>
                </a:cubicBezTo>
                <a:cubicBezTo>
                  <a:pt x="23" y="43"/>
                  <a:pt x="23" y="43"/>
                  <a:pt x="23" y="43"/>
                </a:cubicBezTo>
                <a:cubicBezTo>
                  <a:pt x="23" y="43"/>
                  <a:pt x="23" y="43"/>
                  <a:pt x="23" y="43"/>
                </a:cubicBezTo>
                <a:cubicBezTo>
                  <a:pt x="23" y="43"/>
                  <a:pt x="23" y="43"/>
                  <a:pt x="23" y="43"/>
                </a:cubicBezTo>
                <a:cubicBezTo>
                  <a:pt x="23" y="43"/>
                  <a:pt x="23" y="43"/>
                  <a:pt x="23" y="43"/>
                </a:cubicBezTo>
                <a:cubicBezTo>
                  <a:pt x="23" y="43"/>
                  <a:pt x="23" y="43"/>
                  <a:pt x="23" y="43"/>
                </a:cubicBezTo>
                <a:cubicBezTo>
                  <a:pt x="23" y="43"/>
                  <a:pt x="23" y="43"/>
                  <a:pt x="23" y="43"/>
                </a:cubicBezTo>
                <a:cubicBezTo>
                  <a:pt x="23" y="43"/>
                  <a:pt x="23" y="43"/>
                  <a:pt x="23" y="43"/>
                </a:cubicBezTo>
                <a:cubicBezTo>
                  <a:pt x="23" y="43"/>
                  <a:pt x="23" y="43"/>
                  <a:pt x="23" y="43"/>
                </a:cubicBezTo>
                <a:cubicBezTo>
                  <a:pt x="23" y="43"/>
                  <a:pt x="23" y="43"/>
                  <a:pt x="23" y="43"/>
                </a:cubicBezTo>
                <a:cubicBezTo>
                  <a:pt x="23" y="43"/>
                  <a:pt x="23" y="43"/>
                  <a:pt x="23" y="43"/>
                </a:cubicBezTo>
                <a:cubicBezTo>
                  <a:pt x="23" y="43"/>
                  <a:pt x="23" y="43"/>
                  <a:pt x="23" y="43"/>
                </a:cubicBezTo>
                <a:cubicBezTo>
                  <a:pt x="23" y="43"/>
                  <a:pt x="23" y="43"/>
                  <a:pt x="23" y="43"/>
                </a:cubicBezTo>
                <a:close/>
                <a:moveTo>
                  <a:pt x="23" y="42"/>
                </a:moveTo>
                <a:cubicBezTo>
                  <a:pt x="23" y="42"/>
                  <a:pt x="23" y="42"/>
                  <a:pt x="23" y="42"/>
                </a:cubicBezTo>
                <a:cubicBezTo>
                  <a:pt x="23" y="42"/>
                  <a:pt x="23" y="42"/>
                  <a:pt x="23" y="42"/>
                </a:cubicBezTo>
                <a:cubicBezTo>
                  <a:pt x="23" y="42"/>
                  <a:pt x="23" y="42"/>
                  <a:pt x="23" y="42"/>
                </a:cubicBezTo>
                <a:cubicBezTo>
                  <a:pt x="23" y="42"/>
                  <a:pt x="23" y="42"/>
                  <a:pt x="23" y="42"/>
                </a:cubicBezTo>
                <a:cubicBezTo>
                  <a:pt x="23" y="42"/>
                  <a:pt x="23" y="42"/>
                  <a:pt x="23" y="42"/>
                </a:cubicBezTo>
                <a:cubicBezTo>
                  <a:pt x="23" y="42"/>
                  <a:pt x="23" y="42"/>
                  <a:pt x="23" y="42"/>
                </a:cubicBezTo>
                <a:cubicBezTo>
                  <a:pt x="23" y="42"/>
                  <a:pt x="23" y="42"/>
                  <a:pt x="23" y="42"/>
                </a:cubicBezTo>
                <a:cubicBezTo>
                  <a:pt x="23" y="42"/>
                  <a:pt x="23" y="42"/>
                  <a:pt x="23" y="42"/>
                </a:cubicBezTo>
                <a:cubicBezTo>
                  <a:pt x="23" y="42"/>
                  <a:pt x="23" y="42"/>
                  <a:pt x="23" y="42"/>
                </a:cubicBezTo>
                <a:cubicBezTo>
                  <a:pt x="23" y="42"/>
                  <a:pt x="23" y="42"/>
                  <a:pt x="23" y="42"/>
                </a:cubicBezTo>
                <a:cubicBezTo>
                  <a:pt x="23" y="42"/>
                  <a:pt x="23" y="42"/>
                  <a:pt x="23" y="42"/>
                </a:cubicBezTo>
                <a:cubicBezTo>
                  <a:pt x="23" y="42"/>
                  <a:pt x="23" y="42"/>
                  <a:pt x="23" y="42"/>
                </a:cubicBezTo>
                <a:cubicBezTo>
                  <a:pt x="23" y="42"/>
                  <a:pt x="23" y="42"/>
                  <a:pt x="23" y="42"/>
                </a:cubicBezTo>
                <a:cubicBezTo>
                  <a:pt x="23" y="42"/>
                  <a:pt x="23" y="42"/>
                  <a:pt x="23" y="42"/>
                </a:cubicBezTo>
                <a:cubicBezTo>
                  <a:pt x="23" y="42"/>
                  <a:pt x="23" y="42"/>
                  <a:pt x="23" y="42"/>
                </a:cubicBezTo>
                <a:close/>
                <a:moveTo>
                  <a:pt x="23" y="42"/>
                </a:moveTo>
                <a:cubicBezTo>
                  <a:pt x="23" y="42"/>
                  <a:pt x="23" y="42"/>
                  <a:pt x="23" y="42"/>
                </a:cubicBezTo>
                <a:cubicBezTo>
                  <a:pt x="23" y="42"/>
                  <a:pt x="23" y="42"/>
                  <a:pt x="23" y="42"/>
                </a:cubicBezTo>
                <a:cubicBezTo>
                  <a:pt x="23" y="42"/>
                  <a:pt x="23" y="42"/>
                  <a:pt x="23" y="42"/>
                </a:cubicBezTo>
                <a:cubicBezTo>
                  <a:pt x="23" y="42"/>
                  <a:pt x="23" y="42"/>
                  <a:pt x="23" y="42"/>
                </a:cubicBezTo>
                <a:cubicBezTo>
                  <a:pt x="23" y="42"/>
                  <a:pt x="23" y="42"/>
                  <a:pt x="23" y="42"/>
                </a:cubicBezTo>
                <a:cubicBezTo>
                  <a:pt x="23" y="42"/>
                  <a:pt x="23" y="42"/>
                  <a:pt x="23" y="42"/>
                </a:cubicBezTo>
                <a:cubicBezTo>
                  <a:pt x="23" y="42"/>
                  <a:pt x="23" y="42"/>
                  <a:pt x="23" y="42"/>
                </a:cubicBezTo>
                <a:cubicBezTo>
                  <a:pt x="23" y="42"/>
                  <a:pt x="23" y="42"/>
                  <a:pt x="23" y="42"/>
                </a:cubicBezTo>
                <a:cubicBezTo>
                  <a:pt x="23" y="42"/>
                  <a:pt x="23" y="42"/>
                  <a:pt x="23" y="42"/>
                </a:cubicBezTo>
                <a:cubicBezTo>
                  <a:pt x="23" y="42"/>
                  <a:pt x="23" y="42"/>
                  <a:pt x="23" y="42"/>
                </a:cubicBezTo>
                <a:cubicBezTo>
                  <a:pt x="23" y="42"/>
                  <a:pt x="23" y="42"/>
                  <a:pt x="23" y="42"/>
                </a:cubicBezTo>
                <a:cubicBezTo>
                  <a:pt x="23" y="42"/>
                  <a:pt x="23" y="42"/>
                  <a:pt x="23" y="42"/>
                </a:cubicBezTo>
                <a:cubicBezTo>
                  <a:pt x="23" y="42"/>
                  <a:pt x="23" y="42"/>
                  <a:pt x="23" y="42"/>
                </a:cubicBezTo>
                <a:cubicBezTo>
                  <a:pt x="23" y="42"/>
                  <a:pt x="23" y="42"/>
                  <a:pt x="23" y="42"/>
                </a:cubicBezTo>
                <a:cubicBezTo>
                  <a:pt x="23" y="42"/>
                  <a:pt x="23" y="42"/>
                  <a:pt x="23" y="42"/>
                </a:cubicBezTo>
                <a:cubicBezTo>
                  <a:pt x="23" y="42"/>
                  <a:pt x="23" y="42"/>
                  <a:pt x="23" y="42"/>
                </a:cubicBezTo>
                <a:cubicBezTo>
                  <a:pt x="23" y="42"/>
                  <a:pt x="23" y="42"/>
                  <a:pt x="23" y="42"/>
                </a:cubicBezTo>
                <a:cubicBezTo>
                  <a:pt x="23" y="42"/>
                  <a:pt x="23" y="42"/>
                  <a:pt x="23" y="42"/>
                </a:cubicBezTo>
                <a:cubicBezTo>
                  <a:pt x="23" y="42"/>
                  <a:pt x="23" y="42"/>
                  <a:pt x="23" y="42"/>
                </a:cubicBezTo>
                <a:close/>
                <a:moveTo>
                  <a:pt x="23" y="43"/>
                </a:moveTo>
                <a:cubicBezTo>
                  <a:pt x="23" y="43"/>
                  <a:pt x="23" y="43"/>
                  <a:pt x="23" y="43"/>
                </a:cubicBezTo>
                <a:cubicBezTo>
                  <a:pt x="23" y="43"/>
                  <a:pt x="23" y="43"/>
                  <a:pt x="23" y="43"/>
                </a:cubicBezTo>
                <a:cubicBezTo>
                  <a:pt x="23" y="43"/>
                  <a:pt x="23" y="43"/>
                  <a:pt x="23" y="43"/>
                </a:cubicBezTo>
                <a:cubicBezTo>
                  <a:pt x="23" y="43"/>
                  <a:pt x="23" y="43"/>
                  <a:pt x="23" y="43"/>
                </a:cubicBezTo>
                <a:cubicBezTo>
                  <a:pt x="23" y="43"/>
                  <a:pt x="23" y="43"/>
                  <a:pt x="23" y="43"/>
                </a:cubicBezTo>
                <a:cubicBezTo>
                  <a:pt x="23" y="43"/>
                  <a:pt x="23" y="43"/>
                  <a:pt x="23" y="43"/>
                </a:cubicBezTo>
                <a:cubicBezTo>
                  <a:pt x="23" y="43"/>
                  <a:pt x="23" y="43"/>
                  <a:pt x="23" y="43"/>
                </a:cubicBezTo>
                <a:cubicBezTo>
                  <a:pt x="23" y="43"/>
                  <a:pt x="23" y="43"/>
                  <a:pt x="23" y="43"/>
                </a:cubicBezTo>
                <a:cubicBezTo>
                  <a:pt x="23" y="43"/>
                  <a:pt x="23" y="43"/>
                  <a:pt x="23" y="43"/>
                </a:cubicBezTo>
                <a:cubicBezTo>
                  <a:pt x="23" y="43"/>
                  <a:pt x="23" y="43"/>
                  <a:pt x="23" y="43"/>
                </a:cubicBezTo>
                <a:cubicBezTo>
                  <a:pt x="23" y="43"/>
                  <a:pt x="23" y="43"/>
                  <a:pt x="23" y="43"/>
                </a:cubicBezTo>
                <a:cubicBezTo>
                  <a:pt x="23" y="43"/>
                  <a:pt x="23" y="43"/>
                  <a:pt x="23" y="43"/>
                </a:cubicBezTo>
                <a:close/>
                <a:moveTo>
                  <a:pt x="34" y="39"/>
                </a:moveTo>
                <a:cubicBezTo>
                  <a:pt x="34" y="39"/>
                  <a:pt x="34" y="39"/>
                  <a:pt x="34" y="39"/>
                </a:cubicBezTo>
                <a:cubicBezTo>
                  <a:pt x="34" y="39"/>
                  <a:pt x="34" y="39"/>
                  <a:pt x="34" y="39"/>
                </a:cubicBezTo>
                <a:cubicBezTo>
                  <a:pt x="34" y="39"/>
                  <a:pt x="34" y="39"/>
                  <a:pt x="34" y="39"/>
                </a:cubicBezTo>
                <a:cubicBezTo>
                  <a:pt x="34" y="39"/>
                  <a:pt x="34" y="39"/>
                  <a:pt x="34" y="39"/>
                </a:cubicBezTo>
                <a:cubicBezTo>
                  <a:pt x="34" y="39"/>
                  <a:pt x="34" y="39"/>
                  <a:pt x="34" y="39"/>
                </a:cubicBezTo>
                <a:cubicBezTo>
                  <a:pt x="34" y="39"/>
                  <a:pt x="34" y="39"/>
                  <a:pt x="34" y="39"/>
                </a:cubicBezTo>
                <a:cubicBezTo>
                  <a:pt x="34" y="39"/>
                  <a:pt x="34" y="39"/>
                  <a:pt x="34" y="39"/>
                </a:cubicBezTo>
                <a:cubicBezTo>
                  <a:pt x="34" y="39"/>
                  <a:pt x="34" y="39"/>
                  <a:pt x="34" y="39"/>
                </a:cubicBezTo>
                <a:cubicBezTo>
                  <a:pt x="34" y="39"/>
                  <a:pt x="34" y="39"/>
                  <a:pt x="34" y="39"/>
                </a:cubicBezTo>
                <a:cubicBezTo>
                  <a:pt x="34" y="39"/>
                  <a:pt x="34" y="39"/>
                  <a:pt x="34" y="39"/>
                </a:cubicBezTo>
                <a:cubicBezTo>
                  <a:pt x="34" y="39"/>
                  <a:pt x="34" y="39"/>
                  <a:pt x="34" y="39"/>
                </a:cubicBezTo>
                <a:cubicBezTo>
                  <a:pt x="34" y="39"/>
                  <a:pt x="34" y="39"/>
                  <a:pt x="34" y="39"/>
                </a:cubicBezTo>
                <a:cubicBezTo>
                  <a:pt x="34" y="39"/>
                  <a:pt x="34" y="39"/>
                  <a:pt x="34" y="39"/>
                </a:cubicBezTo>
                <a:cubicBezTo>
                  <a:pt x="34" y="39"/>
                  <a:pt x="34" y="39"/>
                  <a:pt x="34" y="39"/>
                </a:cubicBezTo>
                <a:cubicBezTo>
                  <a:pt x="34" y="39"/>
                  <a:pt x="34" y="39"/>
                  <a:pt x="34" y="39"/>
                </a:cubicBezTo>
                <a:close/>
                <a:moveTo>
                  <a:pt x="23" y="33"/>
                </a:moveTo>
                <a:cubicBezTo>
                  <a:pt x="23" y="33"/>
                  <a:pt x="23" y="33"/>
                  <a:pt x="23" y="33"/>
                </a:cubicBezTo>
                <a:cubicBezTo>
                  <a:pt x="23" y="33"/>
                  <a:pt x="23" y="33"/>
                  <a:pt x="23" y="33"/>
                </a:cubicBezTo>
                <a:cubicBezTo>
                  <a:pt x="23" y="33"/>
                  <a:pt x="23" y="33"/>
                  <a:pt x="23" y="33"/>
                </a:cubicBezTo>
                <a:cubicBezTo>
                  <a:pt x="23" y="33"/>
                  <a:pt x="23" y="33"/>
                  <a:pt x="23" y="33"/>
                </a:cubicBezTo>
                <a:cubicBezTo>
                  <a:pt x="23" y="33"/>
                  <a:pt x="23" y="33"/>
                  <a:pt x="23" y="33"/>
                </a:cubicBezTo>
                <a:cubicBezTo>
                  <a:pt x="23" y="33"/>
                  <a:pt x="23" y="33"/>
                  <a:pt x="23" y="34"/>
                </a:cubicBezTo>
                <a:cubicBezTo>
                  <a:pt x="24" y="34"/>
                  <a:pt x="24" y="34"/>
                  <a:pt x="24" y="33"/>
                </a:cubicBezTo>
                <a:cubicBezTo>
                  <a:pt x="24" y="33"/>
                  <a:pt x="24" y="33"/>
                  <a:pt x="24" y="33"/>
                </a:cubicBezTo>
                <a:cubicBezTo>
                  <a:pt x="24" y="33"/>
                  <a:pt x="24" y="33"/>
                  <a:pt x="24" y="33"/>
                </a:cubicBezTo>
                <a:cubicBezTo>
                  <a:pt x="24" y="33"/>
                  <a:pt x="24" y="33"/>
                  <a:pt x="24" y="33"/>
                </a:cubicBezTo>
                <a:cubicBezTo>
                  <a:pt x="24" y="33"/>
                  <a:pt x="24" y="33"/>
                  <a:pt x="24" y="33"/>
                </a:cubicBezTo>
                <a:cubicBezTo>
                  <a:pt x="24" y="33"/>
                  <a:pt x="24" y="33"/>
                  <a:pt x="24" y="33"/>
                </a:cubicBezTo>
                <a:cubicBezTo>
                  <a:pt x="24" y="33"/>
                  <a:pt x="24" y="33"/>
                  <a:pt x="24" y="33"/>
                </a:cubicBezTo>
                <a:cubicBezTo>
                  <a:pt x="24" y="33"/>
                  <a:pt x="24" y="33"/>
                  <a:pt x="24" y="33"/>
                </a:cubicBezTo>
                <a:cubicBezTo>
                  <a:pt x="24" y="33"/>
                  <a:pt x="23" y="33"/>
                  <a:pt x="23" y="33"/>
                </a:cubicBezTo>
                <a:cubicBezTo>
                  <a:pt x="23" y="33"/>
                  <a:pt x="23" y="33"/>
                  <a:pt x="23" y="33"/>
                </a:cubicBezTo>
                <a:cubicBezTo>
                  <a:pt x="23" y="33"/>
                  <a:pt x="23" y="33"/>
                  <a:pt x="23" y="33"/>
                </a:cubicBezTo>
                <a:cubicBezTo>
                  <a:pt x="23" y="33"/>
                  <a:pt x="23" y="33"/>
                  <a:pt x="23" y="33"/>
                </a:cubicBezTo>
                <a:cubicBezTo>
                  <a:pt x="23" y="33"/>
                  <a:pt x="23" y="33"/>
                  <a:pt x="23" y="33"/>
                </a:cubicBezTo>
                <a:cubicBezTo>
                  <a:pt x="23" y="33"/>
                  <a:pt x="23" y="33"/>
                  <a:pt x="23" y="33"/>
                </a:cubicBezTo>
                <a:cubicBezTo>
                  <a:pt x="23" y="33"/>
                  <a:pt x="23" y="33"/>
                  <a:pt x="23" y="33"/>
                </a:cubicBezTo>
                <a:cubicBezTo>
                  <a:pt x="23" y="33"/>
                  <a:pt x="23" y="33"/>
                  <a:pt x="23" y="33"/>
                </a:cubicBezTo>
                <a:cubicBezTo>
                  <a:pt x="23" y="33"/>
                  <a:pt x="23" y="33"/>
                  <a:pt x="23" y="33"/>
                </a:cubicBezTo>
                <a:cubicBezTo>
                  <a:pt x="23" y="33"/>
                  <a:pt x="23" y="33"/>
                  <a:pt x="23" y="33"/>
                </a:cubicBezTo>
                <a:cubicBezTo>
                  <a:pt x="23" y="33"/>
                  <a:pt x="23" y="33"/>
                  <a:pt x="23" y="33"/>
                </a:cubicBezTo>
                <a:cubicBezTo>
                  <a:pt x="23" y="33"/>
                  <a:pt x="23" y="33"/>
                  <a:pt x="23" y="33"/>
                </a:cubicBezTo>
                <a:cubicBezTo>
                  <a:pt x="23" y="33"/>
                  <a:pt x="23" y="33"/>
                  <a:pt x="23" y="33"/>
                </a:cubicBezTo>
                <a:cubicBezTo>
                  <a:pt x="23" y="33"/>
                  <a:pt x="23" y="33"/>
                  <a:pt x="23" y="33"/>
                </a:cubicBezTo>
                <a:cubicBezTo>
                  <a:pt x="23" y="33"/>
                  <a:pt x="23" y="33"/>
                  <a:pt x="23" y="33"/>
                </a:cubicBezTo>
                <a:cubicBezTo>
                  <a:pt x="23" y="33"/>
                  <a:pt x="23" y="33"/>
                  <a:pt x="23" y="33"/>
                </a:cubicBezTo>
                <a:cubicBezTo>
                  <a:pt x="23" y="33"/>
                  <a:pt x="23" y="33"/>
                  <a:pt x="23" y="33"/>
                </a:cubicBezTo>
                <a:cubicBezTo>
                  <a:pt x="23" y="33"/>
                  <a:pt x="23" y="33"/>
                  <a:pt x="23" y="33"/>
                </a:cubicBezTo>
                <a:close/>
                <a:moveTo>
                  <a:pt x="34" y="39"/>
                </a:moveTo>
                <a:cubicBezTo>
                  <a:pt x="34" y="39"/>
                  <a:pt x="34" y="39"/>
                  <a:pt x="34" y="39"/>
                </a:cubicBezTo>
                <a:cubicBezTo>
                  <a:pt x="34" y="39"/>
                  <a:pt x="34" y="39"/>
                  <a:pt x="34" y="39"/>
                </a:cubicBezTo>
                <a:cubicBezTo>
                  <a:pt x="34" y="39"/>
                  <a:pt x="34" y="39"/>
                  <a:pt x="34" y="39"/>
                </a:cubicBezTo>
                <a:cubicBezTo>
                  <a:pt x="34" y="39"/>
                  <a:pt x="34" y="39"/>
                  <a:pt x="34" y="39"/>
                </a:cubicBezTo>
                <a:cubicBezTo>
                  <a:pt x="34" y="39"/>
                  <a:pt x="34" y="39"/>
                  <a:pt x="34" y="39"/>
                </a:cubicBezTo>
                <a:cubicBezTo>
                  <a:pt x="34" y="39"/>
                  <a:pt x="34" y="39"/>
                  <a:pt x="34" y="39"/>
                </a:cubicBezTo>
                <a:cubicBezTo>
                  <a:pt x="34" y="39"/>
                  <a:pt x="34" y="39"/>
                  <a:pt x="34" y="39"/>
                </a:cubicBezTo>
                <a:cubicBezTo>
                  <a:pt x="34" y="39"/>
                  <a:pt x="34" y="39"/>
                  <a:pt x="34" y="39"/>
                </a:cubicBezTo>
                <a:cubicBezTo>
                  <a:pt x="34" y="39"/>
                  <a:pt x="34" y="39"/>
                  <a:pt x="34" y="39"/>
                </a:cubicBezTo>
                <a:cubicBezTo>
                  <a:pt x="34" y="39"/>
                  <a:pt x="34" y="39"/>
                  <a:pt x="34" y="39"/>
                </a:cubicBezTo>
                <a:cubicBezTo>
                  <a:pt x="34" y="39"/>
                  <a:pt x="34" y="39"/>
                  <a:pt x="34" y="39"/>
                </a:cubicBezTo>
                <a:close/>
                <a:moveTo>
                  <a:pt x="34" y="38"/>
                </a:moveTo>
                <a:cubicBezTo>
                  <a:pt x="34" y="38"/>
                  <a:pt x="34" y="38"/>
                  <a:pt x="34" y="38"/>
                </a:cubicBezTo>
                <a:cubicBezTo>
                  <a:pt x="34" y="38"/>
                  <a:pt x="34" y="38"/>
                  <a:pt x="34" y="38"/>
                </a:cubicBezTo>
                <a:cubicBezTo>
                  <a:pt x="34" y="38"/>
                  <a:pt x="34" y="38"/>
                  <a:pt x="34" y="38"/>
                </a:cubicBezTo>
                <a:cubicBezTo>
                  <a:pt x="34" y="38"/>
                  <a:pt x="34" y="38"/>
                  <a:pt x="34" y="38"/>
                </a:cubicBezTo>
                <a:cubicBezTo>
                  <a:pt x="34" y="38"/>
                  <a:pt x="34" y="38"/>
                  <a:pt x="34" y="38"/>
                </a:cubicBezTo>
                <a:cubicBezTo>
                  <a:pt x="34" y="38"/>
                  <a:pt x="34" y="38"/>
                  <a:pt x="34" y="38"/>
                </a:cubicBezTo>
                <a:cubicBezTo>
                  <a:pt x="34" y="38"/>
                  <a:pt x="34" y="38"/>
                  <a:pt x="34" y="38"/>
                </a:cubicBezTo>
                <a:cubicBezTo>
                  <a:pt x="34" y="38"/>
                  <a:pt x="34" y="38"/>
                  <a:pt x="34" y="38"/>
                </a:cubicBezTo>
                <a:close/>
                <a:moveTo>
                  <a:pt x="34" y="39"/>
                </a:moveTo>
                <a:cubicBezTo>
                  <a:pt x="34" y="39"/>
                  <a:pt x="34" y="39"/>
                  <a:pt x="34" y="39"/>
                </a:cubicBezTo>
                <a:cubicBezTo>
                  <a:pt x="34" y="39"/>
                  <a:pt x="34" y="39"/>
                  <a:pt x="34" y="39"/>
                </a:cubicBezTo>
                <a:cubicBezTo>
                  <a:pt x="34" y="39"/>
                  <a:pt x="34" y="39"/>
                  <a:pt x="34" y="39"/>
                </a:cubicBezTo>
                <a:cubicBezTo>
                  <a:pt x="34" y="39"/>
                  <a:pt x="34" y="39"/>
                  <a:pt x="34" y="39"/>
                </a:cubicBezTo>
                <a:cubicBezTo>
                  <a:pt x="34" y="39"/>
                  <a:pt x="34" y="39"/>
                  <a:pt x="34" y="39"/>
                </a:cubicBezTo>
                <a:cubicBezTo>
                  <a:pt x="34" y="39"/>
                  <a:pt x="34" y="39"/>
                  <a:pt x="34" y="39"/>
                </a:cubicBezTo>
                <a:close/>
                <a:moveTo>
                  <a:pt x="37" y="33"/>
                </a:moveTo>
                <a:cubicBezTo>
                  <a:pt x="37" y="33"/>
                  <a:pt x="37" y="33"/>
                  <a:pt x="37" y="33"/>
                </a:cubicBezTo>
                <a:cubicBezTo>
                  <a:pt x="37" y="33"/>
                  <a:pt x="37" y="33"/>
                  <a:pt x="37" y="33"/>
                </a:cubicBezTo>
                <a:cubicBezTo>
                  <a:pt x="37" y="33"/>
                  <a:pt x="37" y="33"/>
                  <a:pt x="37" y="33"/>
                </a:cubicBezTo>
                <a:cubicBezTo>
                  <a:pt x="37" y="33"/>
                  <a:pt x="37" y="33"/>
                  <a:pt x="37" y="33"/>
                </a:cubicBezTo>
                <a:cubicBezTo>
                  <a:pt x="37" y="33"/>
                  <a:pt x="37" y="33"/>
                  <a:pt x="37" y="33"/>
                </a:cubicBezTo>
                <a:cubicBezTo>
                  <a:pt x="37" y="33"/>
                  <a:pt x="37" y="33"/>
                  <a:pt x="37" y="33"/>
                </a:cubicBezTo>
                <a:cubicBezTo>
                  <a:pt x="37" y="33"/>
                  <a:pt x="37" y="33"/>
                  <a:pt x="37" y="33"/>
                </a:cubicBezTo>
                <a:cubicBezTo>
                  <a:pt x="37" y="33"/>
                  <a:pt x="37" y="33"/>
                  <a:pt x="37" y="33"/>
                </a:cubicBezTo>
                <a:cubicBezTo>
                  <a:pt x="37" y="33"/>
                  <a:pt x="37" y="33"/>
                  <a:pt x="37" y="33"/>
                </a:cubicBezTo>
                <a:cubicBezTo>
                  <a:pt x="37" y="33"/>
                  <a:pt x="37" y="33"/>
                  <a:pt x="37" y="33"/>
                </a:cubicBezTo>
                <a:close/>
                <a:moveTo>
                  <a:pt x="33" y="28"/>
                </a:moveTo>
                <a:cubicBezTo>
                  <a:pt x="33" y="28"/>
                  <a:pt x="33" y="28"/>
                  <a:pt x="33" y="28"/>
                </a:cubicBezTo>
                <a:cubicBezTo>
                  <a:pt x="33" y="28"/>
                  <a:pt x="33" y="28"/>
                  <a:pt x="33" y="28"/>
                </a:cubicBezTo>
                <a:cubicBezTo>
                  <a:pt x="33" y="28"/>
                  <a:pt x="33" y="28"/>
                  <a:pt x="33" y="28"/>
                </a:cubicBezTo>
                <a:cubicBezTo>
                  <a:pt x="33" y="28"/>
                  <a:pt x="33" y="28"/>
                  <a:pt x="33" y="28"/>
                </a:cubicBezTo>
                <a:cubicBezTo>
                  <a:pt x="33" y="28"/>
                  <a:pt x="33" y="28"/>
                  <a:pt x="33" y="28"/>
                </a:cubicBezTo>
                <a:cubicBezTo>
                  <a:pt x="33" y="28"/>
                  <a:pt x="33" y="28"/>
                  <a:pt x="33" y="28"/>
                </a:cubicBezTo>
                <a:cubicBezTo>
                  <a:pt x="33" y="28"/>
                  <a:pt x="33" y="28"/>
                  <a:pt x="33" y="28"/>
                </a:cubicBezTo>
                <a:close/>
                <a:moveTo>
                  <a:pt x="37" y="33"/>
                </a:moveTo>
                <a:cubicBezTo>
                  <a:pt x="37" y="33"/>
                  <a:pt x="37" y="33"/>
                  <a:pt x="37" y="33"/>
                </a:cubicBezTo>
                <a:cubicBezTo>
                  <a:pt x="37" y="33"/>
                  <a:pt x="37" y="33"/>
                  <a:pt x="37" y="33"/>
                </a:cubicBezTo>
                <a:cubicBezTo>
                  <a:pt x="37" y="33"/>
                  <a:pt x="37" y="33"/>
                  <a:pt x="37" y="33"/>
                </a:cubicBezTo>
                <a:cubicBezTo>
                  <a:pt x="37" y="33"/>
                  <a:pt x="37" y="33"/>
                  <a:pt x="37" y="33"/>
                </a:cubicBezTo>
                <a:cubicBezTo>
                  <a:pt x="37" y="33"/>
                  <a:pt x="37" y="33"/>
                  <a:pt x="37" y="33"/>
                </a:cubicBezTo>
                <a:cubicBezTo>
                  <a:pt x="37" y="33"/>
                  <a:pt x="37" y="33"/>
                  <a:pt x="37" y="33"/>
                </a:cubicBezTo>
                <a:cubicBezTo>
                  <a:pt x="37" y="33"/>
                  <a:pt x="37" y="33"/>
                  <a:pt x="37" y="33"/>
                </a:cubicBezTo>
                <a:cubicBezTo>
                  <a:pt x="37" y="33"/>
                  <a:pt x="37" y="33"/>
                  <a:pt x="37" y="33"/>
                </a:cubicBezTo>
                <a:cubicBezTo>
                  <a:pt x="37" y="33"/>
                  <a:pt x="37" y="33"/>
                  <a:pt x="37" y="33"/>
                </a:cubicBezTo>
                <a:cubicBezTo>
                  <a:pt x="37" y="33"/>
                  <a:pt x="37" y="33"/>
                  <a:pt x="37" y="33"/>
                </a:cubicBezTo>
                <a:cubicBezTo>
                  <a:pt x="37" y="33"/>
                  <a:pt x="37" y="33"/>
                  <a:pt x="37" y="33"/>
                </a:cubicBezTo>
                <a:cubicBezTo>
                  <a:pt x="37" y="33"/>
                  <a:pt x="37" y="33"/>
                  <a:pt x="37" y="33"/>
                </a:cubicBezTo>
                <a:cubicBezTo>
                  <a:pt x="37" y="33"/>
                  <a:pt x="37" y="33"/>
                  <a:pt x="37" y="33"/>
                </a:cubicBezTo>
                <a:cubicBezTo>
                  <a:pt x="37" y="33"/>
                  <a:pt x="37" y="33"/>
                  <a:pt x="37" y="33"/>
                </a:cubicBezTo>
                <a:cubicBezTo>
                  <a:pt x="37" y="33"/>
                  <a:pt x="37" y="33"/>
                  <a:pt x="37" y="33"/>
                </a:cubicBezTo>
                <a:cubicBezTo>
                  <a:pt x="37" y="33"/>
                  <a:pt x="37" y="33"/>
                  <a:pt x="37" y="33"/>
                </a:cubicBezTo>
                <a:cubicBezTo>
                  <a:pt x="37" y="33"/>
                  <a:pt x="37" y="33"/>
                  <a:pt x="37" y="33"/>
                </a:cubicBezTo>
                <a:cubicBezTo>
                  <a:pt x="37" y="33"/>
                  <a:pt x="37" y="33"/>
                  <a:pt x="37" y="33"/>
                </a:cubicBezTo>
                <a:close/>
                <a:moveTo>
                  <a:pt x="23" y="43"/>
                </a:moveTo>
                <a:cubicBezTo>
                  <a:pt x="23" y="43"/>
                  <a:pt x="23" y="43"/>
                  <a:pt x="23" y="43"/>
                </a:cubicBezTo>
                <a:cubicBezTo>
                  <a:pt x="23" y="43"/>
                  <a:pt x="23" y="43"/>
                  <a:pt x="23" y="43"/>
                </a:cubicBezTo>
                <a:cubicBezTo>
                  <a:pt x="23" y="43"/>
                  <a:pt x="23" y="43"/>
                  <a:pt x="23" y="43"/>
                </a:cubicBezTo>
                <a:cubicBezTo>
                  <a:pt x="23" y="43"/>
                  <a:pt x="23" y="43"/>
                  <a:pt x="23" y="43"/>
                </a:cubicBezTo>
                <a:cubicBezTo>
                  <a:pt x="23" y="43"/>
                  <a:pt x="23" y="43"/>
                  <a:pt x="23" y="43"/>
                </a:cubicBezTo>
                <a:cubicBezTo>
                  <a:pt x="23" y="43"/>
                  <a:pt x="23" y="43"/>
                  <a:pt x="23" y="43"/>
                </a:cubicBezTo>
                <a:cubicBezTo>
                  <a:pt x="23" y="43"/>
                  <a:pt x="23" y="43"/>
                  <a:pt x="23" y="43"/>
                </a:cubicBezTo>
                <a:cubicBezTo>
                  <a:pt x="23" y="43"/>
                  <a:pt x="23" y="43"/>
                  <a:pt x="23" y="43"/>
                </a:cubicBezTo>
                <a:cubicBezTo>
                  <a:pt x="23" y="43"/>
                  <a:pt x="23" y="43"/>
                  <a:pt x="23" y="43"/>
                </a:cubicBezTo>
                <a:cubicBezTo>
                  <a:pt x="23" y="43"/>
                  <a:pt x="23" y="43"/>
                  <a:pt x="23" y="43"/>
                </a:cubicBezTo>
                <a:cubicBezTo>
                  <a:pt x="23" y="43"/>
                  <a:pt x="23" y="43"/>
                  <a:pt x="23" y="43"/>
                </a:cubicBezTo>
                <a:cubicBezTo>
                  <a:pt x="23" y="43"/>
                  <a:pt x="23" y="43"/>
                  <a:pt x="23" y="43"/>
                </a:cubicBezTo>
                <a:cubicBezTo>
                  <a:pt x="23" y="43"/>
                  <a:pt x="23" y="43"/>
                  <a:pt x="23" y="43"/>
                </a:cubicBezTo>
                <a:close/>
                <a:moveTo>
                  <a:pt x="23" y="42"/>
                </a:moveTo>
                <a:cubicBezTo>
                  <a:pt x="23" y="42"/>
                  <a:pt x="23" y="42"/>
                  <a:pt x="23" y="42"/>
                </a:cubicBezTo>
                <a:cubicBezTo>
                  <a:pt x="23" y="42"/>
                  <a:pt x="23" y="42"/>
                  <a:pt x="23" y="42"/>
                </a:cubicBezTo>
                <a:cubicBezTo>
                  <a:pt x="23" y="42"/>
                  <a:pt x="23" y="42"/>
                  <a:pt x="23" y="42"/>
                </a:cubicBezTo>
                <a:cubicBezTo>
                  <a:pt x="23" y="42"/>
                  <a:pt x="23" y="42"/>
                  <a:pt x="23" y="42"/>
                </a:cubicBezTo>
                <a:cubicBezTo>
                  <a:pt x="23" y="42"/>
                  <a:pt x="23" y="42"/>
                  <a:pt x="23" y="42"/>
                </a:cubicBezTo>
                <a:cubicBezTo>
                  <a:pt x="23" y="42"/>
                  <a:pt x="23" y="42"/>
                  <a:pt x="23" y="42"/>
                </a:cubicBezTo>
                <a:cubicBezTo>
                  <a:pt x="23" y="42"/>
                  <a:pt x="23" y="42"/>
                  <a:pt x="23" y="42"/>
                </a:cubicBezTo>
                <a:cubicBezTo>
                  <a:pt x="23" y="42"/>
                  <a:pt x="23" y="42"/>
                  <a:pt x="23" y="42"/>
                </a:cubicBezTo>
                <a:cubicBezTo>
                  <a:pt x="23" y="42"/>
                  <a:pt x="23" y="42"/>
                  <a:pt x="23" y="42"/>
                </a:cubicBezTo>
                <a:cubicBezTo>
                  <a:pt x="23" y="42"/>
                  <a:pt x="23" y="42"/>
                  <a:pt x="23" y="42"/>
                </a:cubicBezTo>
                <a:cubicBezTo>
                  <a:pt x="23" y="42"/>
                  <a:pt x="23" y="42"/>
                  <a:pt x="23" y="42"/>
                </a:cubicBezTo>
                <a:cubicBezTo>
                  <a:pt x="23" y="42"/>
                  <a:pt x="23" y="42"/>
                  <a:pt x="23" y="42"/>
                </a:cubicBezTo>
                <a:cubicBezTo>
                  <a:pt x="23" y="42"/>
                  <a:pt x="23" y="42"/>
                  <a:pt x="23" y="42"/>
                </a:cubicBezTo>
                <a:cubicBezTo>
                  <a:pt x="23" y="42"/>
                  <a:pt x="23" y="42"/>
                  <a:pt x="23" y="42"/>
                </a:cubicBezTo>
                <a:cubicBezTo>
                  <a:pt x="23" y="42"/>
                  <a:pt x="23" y="42"/>
                  <a:pt x="23" y="42"/>
                </a:cubicBezTo>
                <a:cubicBezTo>
                  <a:pt x="23" y="42"/>
                  <a:pt x="23" y="42"/>
                  <a:pt x="23" y="42"/>
                </a:cubicBezTo>
                <a:cubicBezTo>
                  <a:pt x="23" y="42"/>
                  <a:pt x="23" y="42"/>
                  <a:pt x="23" y="42"/>
                </a:cubicBezTo>
                <a:cubicBezTo>
                  <a:pt x="23" y="42"/>
                  <a:pt x="23" y="42"/>
                  <a:pt x="23" y="42"/>
                </a:cubicBezTo>
                <a:cubicBezTo>
                  <a:pt x="23" y="42"/>
                  <a:pt x="23" y="42"/>
                  <a:pt x="23" y="42"/>
                </a:cubicBezTo>
                <a:cubicBezTo>
                  <a:pt x="23" y="42"/>
                  <a:pt x="23" y="42"/>
                  <a:pt x="23" y="42"/>
                </a:cubicBezTo>
                <a:close/>
                <a:moveTo>
                  <a:pt x="23" y="43"/>
                </a:moveTo>
                <a:cubicBezTo>
                  <a:pt x="23" y="43"/>
                  <a:pt x="23" y="43"/>
                  <a:pt x="23" y="43"/>
                </a:cubicBezTo>
                <a:cubicBezTo>
                  <a:pt x="23" y="43"/>
                  <a:pt x="23" y="43"/>
                  <a:pt x="23" y="43"/>
                </a:cubicBezTo>
                <a:cubicBezTo>
                  <a:pt x="23" y="43"/>
                  <a:pt x="23" y="43"/>
                  <a:pt x="23" y="43"/>
                </a:cubicBezTo>
                <a:cubicBezTo>
                  <a:pt x="23" y="43"/>
                  <a:pt x="23" y="43"/>
                  <a:pt x="23" y="43"/>
                </a:cubicBezTo>
                <a:cubicBezTo>
                  <a:pt x="23" y="43"/>
                  <a:pt x="23" y="43"/>
                  <a:pt x="23" y="43"/>
                </a:cubicBezTo>
                <a:cubicBezTo>
                  <a:pt x="23" y="43"/>
                  <a:pt x="23" y="43"/>
                  <a:pt x="23" y="43"/>
                </a:cubicBezTo>
                <a:cubicBezTo>
                  <a:pt x="23" y="43"/>
                  <a:pt x="23" y="43"/>
                  <a:pt x="23" y="43"/>
                </a:cubicBezTo>
                <a:cubicBezTo>
                  <a:pt x="23" y="43"/>
                  <a:pt x="23" y="43"/>
                  <a:pt x="23" y="43"/>
                </a:cubicBezTo>
                <a:cubicBezTo>
                  <a:pt x="23" y="43"/>
                  <a:pt x="23" y="43"/>
                  <a:pt x="23" y="43"/>
                </a:cubicBezTo>
                <a:cubicBezTo>
                  <a:pt x="23" y="43"/>
                  <a:pt x="23" y="43"/>
                  <a:pt x="23" y="43"/>
                </a:cubicBezTo>
                <a:cubicBezTo>
                  <a:pt x="23" y="43"/>
                  <a:pt x="23" y="43"/>
                  <a:pt x="23" y="43"/>
                </a:cubicBezTo>
                <a:cubicBezTo>
                  <a:pt x="23" y="43"/>
                  <a:pt x="23" y="43"/>
                  <a:pt x="23" y="43"/>
                </a:cubicBezTo>
                <a:cubicBezTo>
                  <a:pt x="23" y="43"/>
                  <a:pt x="23" y="43"/>
                  <a:pt x="23" y="43"/>
                </a:cubicBezTo>
                <a:cubicBezTo>
                  <a:pt x="23" y="43"/>
                  <a:pt x="23" y="43"/>
                  <a:pt x="23" y="43"/>
                </a:cubicBezTo>
                <a:close/>
                <a:moveTo>
                  <a:pt x="23" y="42"/>
                </a:moveTo>
                <a:cubicBezTo>
                  <a:pt x="23" y="42"/>
                  <a:pt x="23" y="42"/>
                  <a:pt x="23" y="42"/>
                </a:cubicBezTo>
                <a:cubicBezTo>
                  <a:pt x="23" y="42"/>
                  <a:pt x="23" y="42"/>
                  <a:pt x="23" y="42"/>
                </a:cubicBezTo>
                <a:cubicBezTo>
                  <a:pt x="23" y="42"/>
                  <a:pt x="23" y="42"/>
                  <a:pt x="23" y="42"/>
                </a:cubicBezTo>
                <a:cubicBezTo>
                  <a:pt x="23" y="42"/>
                  <a:pt x="23" y="42"/>
                  <a:pt x="23" y="42"/>
                </a:cubicBezTo>
                <a:cubicBezTo>
                  <a:pt x="23" y="42"/>
                  <a:pt x="23" y="42"/>
                  <a:pt x="23" y="42"/>
                </a:cubicBezTo>
                <a:cubicBezTo>
                  <a:pt x="23" y="42"/>
                  <a:pt x="23" y="42"/>
                  <a:pt x="23" y="42"/>
                </a:cubicBezTo>
                <a:cubicBezTo>
                  <a:pt x="23" y="42"/>
                  <a:pt x="23" y="42"/>
                  <a:pt x="23" y="42"/>
                </a:cubicBezTo>
                <a:cubicBezTo>
                  <a:pt x="23" y="42"/>
                  <a:pt x="23" y="42"/>
                  <a:pt x="23" y="42"/>
                </a:cubicBezTo>
                <a:cubicBezTo>
                  <a:pt x="23" y="42"/>
                  <a:pt x="23" y="42"/>
                  <a:pt x="23" y="42"/>
                </a:cubicBezTo>
                <a:cubicBezTo>
                  <a:pt x="23" y="42"/>
                  <a:pt x="23" y="42"/>
                  <a:pt x="23" y="42"/>
                </a:cubicBezTo>
                <a:close/>
                <a:moveTo>
                  <a:pt x="25" y="46"/>
                </a:moveTo>
                <a:cubicBezTo>
                  <a:pt x="25" y="46"/>
                  <a:pt x="25" y="46"/>
                  <a:pt x="25" y="46"/>
                </a:cubicBezTo>
                <a:cubicBezTo>
                  <a:pt x="25" y="46"/>
                  <a:pt x="25" y="46"/>
                  <a:pt x="25" y="46"/>
                </a:cubicBezTo>
                <a:cubicBezTo>
                  <a:pt x="25" y="46"/>
                  <a:pt x="25" y="46"/>
                  <a:pt x="25" y="46"/>
                </a:cubicBezTo>
                <a:cubicBezTo>
                  <a:pt x="25" y="46"/>
                  <a:pt x="25" y="46"/>
                  <a:pt x="25" y="46"/>
                </a:cubicBezTo>
                <a:cubicBezTo>
                  <a:pt x="25" y="46"/>
                  <a:pt x="25" y="46"/>
                  <a:pt x="25" y="46"/>
                </a:cubicBezTo>
                <a:cubicBezTo>
                  <a:pt x="25" y="46"/>
                  <a:pt x="25" y="46"/>
                  <a:pt x="25" y="46"/>
                </a:cubicBezTo>
                <a:cubicBezTo>
                  <a:pt x="25" y="46"/>
                  <a:pt x="25" y="46"/>
                  <a:pt x="25" y="46"/>
                </a:cubicBezTo>
                <a:cubicBezTo>
                  <a:pt x="25" y="46"/>
                  <a:pt x="25" y="46"/>
                  <a:pt x="25" y="46"/>
                </a:cubicBezTo>
                <a:cubicBezTo>
                  <a:pt x="25" y="46"/>
                  <a:pt x="25" y="46"/>
                  <a:pt x="25" y="46"/>
                </a:cubicBezTo>
                <a:cubicBezTo>
                  <a:pt x="25" y="46"/>
                  <a:pt x="25" y="46"/>
                  <a:pt x="25" y="46"/>
                </a:cubicBezTo>
                <a:cubicBezTo>
                  <a:pt x="25" y="46"/>
                  <a:pt x="25" y="46"/>
                  <a:pt x="25" y="46"/>
                </a:cubicBezTo>
                <a:close/>
                <a:moveTo>
                  <a:pt x="23" y="43"/>
                </a:moveTo>
                <a:cubicBezTo>
                  <a:pt x="23" y="43"/>
                  <a:pt x="23" y="43"/>
                  <a:pt x="23" y="43"/>
                </a:cubicBezTo>
                <a:cubicBezTo>
                  <a:pt x="23" y="43"/>
                  <a:pt x="23" y="43"/>
                  <a:pt x="23" y="43"/>
                </a:cubicBezTo>
                <a:cubicBezTo>
                  <a:pt x="23" y="43"/>
                  <a:pt x="23" y="43"/>
                  <a:pt x="23" y="43"/>
                </a:cubicBezTo>
                <a:cubicBezTo>
                  <a:pt x="23" y="43"/>
                  <a:pt x="23" y="43"/>
                  <a:pt x="23" y="43"/>
                </a:cubicBezTo>
                <a:cubicBezTo>
                  <a:pt x="23" y="43"/>
                  <a:pt x="23" y="43"/>
                  <a:pt x="23" y="43"/>
                </a:cubicBezTo>
                <a:cubicBezTo>
                  <a:pt x="23" y="43"/>
                  <a:pt x="23" y="43"/>
                  <a:pt x="23" y="43"/>
                </a:cubicBezTo>
                <a:cubicBezTo>
                  <a:pt x="23" y="43"/>
                  <a:pt x="23" y="43"/>
                  <a:pt x="23" y="43"/>
                </a:cubicBezTo>
                <a:cubicBezTo>
                  <a:pt x="23" y="43"/>
                  <a:pt x="23" y="43"/>
                  <a:pt x="23" y="43"/>
                </a:cubicBezTo>
                <a:cubicBezTo>
                  <a:pt x="23" y="43"/>
                  <a:pt x="23" y="43"/>
                  <a:pt x="23" y="43"/>
                </a:cubicBezTo>
                <a:cubicBezTo>
                  <a:pt x="23" y="43"/>
                  <a:pt x="23" y="43"/>
                  <a:pt x="23" y="43"/>
                </a:cubicBezTo>
                <a:cubicBezTo>
                  <a:pt x="23" y="43"/>
                  <a:pt x="23" y="43"/>
                  <a:pt x="23" y="43"/>
                </a:cubicBezTo>
                <a:cubicBezTo>
                  <a:pt x="23" y="43"/>
                  <a:pt x="23" y="43"/>
                  <a:pt x="23" y="43"/>
                </a:cubicBezTo>
                <a:cubicBezTo>
                  <a:pt x="23" y="43"/>
                  <a:pt x="23" y="43"/>
                  <a:pt x="23" y="43"/>
                </a:cubicBezTo>
                <a:close/>
                <a:moveTo>
                  <a:pt x="25" y="46"/>
                </a:moveTo>
                <a:cubicBezTo>
                  <a:pt x="25" y="46"/>
                  <a:pt x="25" y="46"/>
                  <a:pt x="25" y="46"/>
                </a:cubicBezTo>
                <a:cubicBezTo>
                  <a:pt x="25" y="46"/>
                  <a:pt x="25" y="46"/>
                  <a:pt x="25" y="46"/>
                </a:cubicBezTo>
                <a:cubicBezTo>
                  <a:pt x="25" y="46"/>
                  <a:pt x="25" y="46"/>
                  <a:pt x="25" y="46"/>
                </a:cubicBezTo>
                <a:cubicBezTo>
                  <a:pt x="25" y="46"/>
                  <a:pt x="25" y="46"/>
                  <a:pt x="25" y="46"/>
                </a:cubicBezTo>
                <a:close/>
                <a:moveTo>
                  <a:pt x="24" y="34"/>
                </a:moveTo>
                <a:cubicBezTo>
                  <a:pt x="24" y="34"/>
                  <a:pt x="24" y="34"/>
                  <a:pt x="24" y="34"/>
                </a:cubicBezTo>
                <a:cubicBezTo>
                  <a:pt x="24" y="34"/>
                  <a:pt x="24" y="34"/>
                  <a:pt x="24" y="34"/>
                </a:cubicBezTo>
                <a:cubicBezTo>
                  <a:pt x="24" y="34"/>
                  <a:pt x="24" y="34"/>
                  <a:pt x="24" y="34"/>
                </a:cubicBezTo>
                <a:cubicBezTo>
                  <a:pt x="24" y="34"/>
                  <a:pt x="24" y="34"/>
                  <a:pt x="24" y="34"/>
                </a:cubicBezTo>
                <a:cubicBezTo>
                  <a:pt x="24" y="34"/>
                  <a:pt x="24" y="34"/>
                  <a:pt x="24" y="34"/>
                </a:cubicBezTo>
                <a:cubicBezTo>
                  <a:pt x="24" y="34"/>
                  <a:pt x="24" y="34"/>
                  <a:pt x="24" y="34"/>
                </a:cubicBezTo>
                <a:cubicBezTo>
                  <a:pt x="24" y="34"/>
                  <a:pt x="24" y="34"/>
                  <a:pt x="24" y="34"/>
                </a:cubicBezTo>
                <a:cubicBezTo>
                  <a:pt x="24" y="34"/>
                  <a:pt x="24" y="34"/>
                  <a:pt x="24" y="34"/>
                </a:cubicBezTo>
                <a:cubicBezTo>
                  <a:pt x="24" y="34"/>
                  <a:pt x="24" y="34"/>
                  <a:pt x="24" y="34"/>
                </a:cubicBezTo>
                <a:cubicBezTo>
                  <a:pt x="24" y="34"/>
                  <a:pt x="24" y="34"/>
                  <a:pt x="23" y="34"/>
                </a:cubicBezTo>
                <a:cubicBezTo>
                  <a:pt x="23" y="34"/>
                  <a:pt x="23" y="34"/>
                  <a:pt x="23" y="34"/>
                </a:cubicBezTo>
                <a:cubicBezTo>
                  <a:pt x="23" y="34"/>
                  <a:pt x="23" y="34"/>
                  <a:pt x="23" y="34"/>
                </a:cubicBezTo>
                <a:cubicBezTo>
                  <a:pt x="23" y="34"/>
                  <a:pt x="23" y="34"/>
                  <a:pt x="23" y="34"/>
                </a:cubicBezTo>
                <a:cubicBezTo>
                  <a:pt x="23" y="34"/>
                  <a:pt x="23" y="34"/>
                  <a:pt x="23" y="34"/>
                </a:cubicBezTo>
                <a:cubicBezTo>
                  <a:pt x="23" y="34"/>
                  <a:pt x="23" y="34"/>
                  <a:pt x="23" y="34"/>
                </a:cubicBezTo>
                <a:cubicBezTo>
                  <a:pt x="23" y="34"/>
                  <a:pt x="23" y="34"/>
                  <a:pt x="23" y="34"/>
                </a:cubicBezTo>
                <a:cubicBezTo>
                  <a:pt x="23" y="34"/>
                  <a:pt x="23" y="34"/>
                  <a:pt x="23" y="34"/>
                </a:cubicBezTo>
                <a:cubicBezTo>
                  <a:pt x="23" y="34"/>
                  <a:pt x="23" y="34"/>
                  <a:pt x="23" y="34"/>
                </a:cubicBezTo>
                <a:cubicBezTo>
                  <a:pt x="23" y="34"/>
                  <a:pt x="23" y="34"/>
                  <a:pt x="23" y="34"/>
                </a:cubicBezTo>
                <a:cubicBezTo>
                  <a:pt x="23" y="34"/>
                  <a:pt x="23" y="34"/>
                  <a:pt x="23" y="34"/>
                </a:cubicBezTo>
                <a:cubicBezTo>
                  <a:pt x="23" y="34"/>
                  <a:pt x="23" y="34"/>
                  <a:pt x="23" y="34"/>
                </a:cubicBezTo>
                <a:cubicBezTo>
                  <a:pt x="23" y="34"/>
                  <a:pt x="23" y="34"/>
                  <a:pt x="23" y="34"/>
                </a:cubicBezTo>
                <a:cubicBezTo>
                  <a:pt x="23" y="34"/>
                  <a:pt x="23" y="34"/>
                  <a:pt x="23" y="34"/>
                </a:cubicBezTo>
                <a:cubicBezTo>
                  <a:pt x="23" y="34"/>
                  <a:pt x="23" y="34"/>
                  <a:pt x="23" y="34"/>
                </a:cubicBezTo>
                <a:cubicBezTo>
                  <a:pt x="23" y="34"/>
                  <a:pt x="23" y="34"/>
                  <a:pt x="23" y="34"/>
                </a:cubicBezTo>
                <a:cubicBezTo>
                  <a:pt x="23" y="34"/>
                  <a:pt x="23" y="34"/>
                  <a:pt x="23" y="34"/>
                </a:cubicBezTo>
                <a:cubicBezTo>
                  <a:pt x="23" y="34"/>
                  <a:pt x="23" y="34"/>
                  <a:pt x="23" y="34"/>
                </a:cubicBezTo>
                <a:cubicBezTo>
                  <a:pt x="23" y="34"/>
                  <a:pt x="23" y="34"/>
                  <a:pt x="23" y="34"/>
                </a:cubicBezTo>
                <a:cubicBezTo>
                  <a:pt x="23" y="34"/>
                  <a:pt x="23" y="34"/>
                  <a:pt x="23" y="34"/>
                </a:cubicBezTo>
                <a:cubicBezTo>
                  <a:pt x="23" y="34"/>
                  <a:pt x="23" y="34"/>
                  <a:pt x="23" y="34"/>
                </a:cubicBezTo>
                <a:cubicBezTo>
                  <a:pt x="23" y="34"/>
                  <a:pt x="23" y="34"/>
                  <a:pt x="23" y="34"/>
                </a:cubicBezTo>
                <a:cubicBezTo>
                  <a:pt x="23" y="34"/>
                  <a:pt x="23" y="34"/>
                  <a:pt x="23" y="34"/>
                </a:cubicBezTo>
                <a:cubicBezTo>
                  <a:pt x="23" y="34"/>
                  <a:pt x="23" y="34"/>
                  <a:pt x="23" y="34"/>
                </a:cubicBezTo>
                <a:cubicBezTo>
                  <a:pt x="23" y="34"/>
                  <a:pt x="23" y="34"/>
                  <a:pt x="23" y="34"/>
                </a:cubicBezTo>
                <a:cubicBezTo>
                  <a:pt x="23" y="34"/>
                  <a:pt x="23" y="34"/>
                  <a:pt x="23" y="34"/>
                </a:cubicBezTo>
                <a:cubicBezTo>
                  <a:pt x="23" y="34"/>
                  <a:pt x="23" y="34"/>
                  <a:pt x="23" y="34"/>
                </a:cubicBezTo>
                <a:cubicBezTo>
                  <a:pt x="23" y="34"/>
                  <a:pt x="23" y="34"/>
                  <a:pt x="23" y="34"/>
                </a:cubicBezTo>
                <a:cubicBezTo>
                  <a:pt x="23" y="34"/>
                  <a:pt x="23" y="34"/>
                  <a:pt x="23" y="34"/>
                </a:cubicBezTo>
                <a:cubicBezTo>
                  <a:pt x="23" y="34"/>
                  <a:pt x="23" y="34"/>
                  <a:pt x="23" y="34"/>
                </a:cubicBezTo>
                <a:cubicBezTo>
                  <a:pt x="23" y="34"/>
                  <a:pt x="23" y="34"/>
                  <a:pt x="23" y="34"/>
                </a:cubicBezTo>
                <a:cubicBezTo>
                  <a:pt x="23" y="34"/>
                  <a:pt x="23" y="34"/>
                  <a:pt x="23" y="34"/>
                </a:cubicBezTo>
                <a:cubicBezTo>
                  <a:pt x="23" y="34"/>
                  <a:pt x="23" y="34"/>
                  <a:pt x="23" y="34"/>
                </a:cubicBezTo>
                <a:cubicBezTo>
                  <a:pt x="23" y="34"/>
                  <a:pt x="23" y="34"/>
                  <a:pt x="23" y="34"/>
                </a:cubicBezTo>
                <a:cubicBezTo>
                  <a:pt x="23" y="34"/>
                  <a:pt x="23" y="34"/>
                  <a:pt x="23" y="34"/>
                </a:cubicBezTo>
                <a:cubicBezTo>
                  <a:pt x="23" y="34"/>
                  <a:pt x="23" y="34"/>
                  <a:pt x="23" y="34"/>
                </a:cubicBezTo>
                <a:cubicBezTo>
                  <a:pt x="23" y="34"/>
                  <a:pt x="23" y="34"/>
                  <a:pt x="23" y="34"/>
                </a:cubicBezTo>
                <a:cubicBezTo>
                  <a:pt x="23" y="34"/>
                  <a:pt x="23" y="34"/>
                  <a:pt x="23" y="34"/>
                </a:cubicBezTo>
                <a:cubicBezTo>
                  <a:pt x="23" y="34"/>
                  <a:pt x="23" y="34"/>
                  <a:pt x="23" y="34"/>
                </a:cubicBezTo>
                <a:cubicBezTo>
                  <a:pt x="23" y="34"/>
                  <a:pt x="23" y="34"/>
                  <a:pt x="23" y="34"/>
                </a:cubicBezTo>
                <a:cubicBezTo>
                  <a:pt x="23" y="34"/>
                  <a:pt x="23" y="34"/>
                  <a:pt x="23" y="34"/>
                </a:cubicBezTo>
                <a:cubicBezTo>
                  <a:pt x="23" y="34"/>
                  <a:pt x="23" y="34"/>
                  <a:pt x="23" y="34"/>
                </a:cubicBezTo>
                <a:cubicBezTo>
                  <a:pt x="23" y="34"/>
                  <a:pt x="23" y="34"/>
                  <a:pt x="23" y="34"/>
                </a:cubicBezTo>
                <a:cubicBezTo>
                  <a:pt x="23" y="34"/>
                  <a:pt x="23" y="34"/>
                  <a:pt x="23" y="34"/>
                </a:cubicBezTo>
                <a:cubicBezTo>
                  <a:pt x="23" y="34"/>
                  <a:pt x="23" y="34"/>
                  <a:pt x="23" y="34"/>
                </a:cubicBezTo>
                <a:cubicBezTo>
                  <a:pt x="23" y="34"/>
                  <a:pt x="23" y="34"/>
                  <a:pt x="23" y="34"/>
                </a:cubicBezTo>
                <a:cubicBezTo>
                  <a:pt x="23" y="34"/>
                  <a:pt x="23" y="34"/>
                  <a:pt x="23" y="34"/>
                </a:cubicBezTo>
                <a:cubicBezTo>
                  <a:pt x="23" y="34"/>
                  <a:pt x="23" y="34"/>
                  <a:pt x="23" y="34"/>
                </a:cubicBezTo>
                <a:cubicBezTo>
                  <a:pt x="23" y="34"/>
                  <a:pt x="23" y="34"/>
                  <a:pt x="23" y="34"/>
                </a:cubicBezTo>
                <a:cubicBezTo>
                  <a:pt x="23" y="34"/>
                  <a:pt x="23" y="34"/>
                  <a:pt x="23" y="34"/>
                </a:cubicBezTo>
                <a:cubicBezTo>
                  <a:pt x="23" y="34"/>
                  <a:pt x="23" y="34"/>
                  <a:pt x="23" y="34"/>
                </a:cubicBezTo>
                <a:cubicBezTo>
                  <a:pt x="23" y="34"/>
                  <a:pt x="23" y="34"/>
                  <a:pt x="23" y="34"/>
                </a:cubicBezTo>
                <a:cubicBezTo>
                  <a:pt x="23" y="34"/>
                  <a:pt x="23" y="34"/>
                  <a:pt x="23" y="34"/>
                </a:cubicBezTo>
                <a:cubicBezTo>
                  <a:pt x="23" y="34"/>
                  <a:pt x="23" y="34"/>
                  <a:pt x="23" y="34"/>
                </a:cubicBezTo>
                <a:cubicBezTo>
                  <a:pt x="23" y="34"/>
                  <a:pt x="23" y="34"/>
                  <a:pt x="23" y="34"/>
                </a:cubicBezTo>
                <a:cubicBezTo>
                  <a:pt x="23" y="34"/>
                  <a:pt x="23" y="34"/>
                  <a:pt x="23" y="34"/>
                </a:cubicBezTo>
                <a:cubicBezTo>
                  <a:pt x="23" y="34"/>
                  <a:pt x="23" y="34"/>
                  <a:pt x="23" y="34"/>
                </a:cubicBezTo>
                <a:cubicBezTo>
                  <a:pt x="23" y="34"/>
                  <a:pt x="23" y="34"/>
                  <a:pt x="23" y="34"/>
                </a:cubicBezTo>
                <a:cubicBezTo>
                  <a:pt x="23" y="34"/>
                  <a:pt x="23" y="34"/>
                  <a:pt x="23" y="34"/>
                </a:cubicBezTo>
                <a:cubicBezTo>
                  <a:pt x="23" y="34"/>
                  <a:pt x="23" y="34"/>
                  <a:pt x="23" y="34"/>
                </a:cubicBezTo>
                <a:cubicBezTo>
                  <a:pt x="23" y="34"/>
                  <a:pt x="23" y="34"/>
                  <a:pt x="23" y="34"/>
                </a:cubicBezTo>
                <a:cubicBezTo>
                  <a:pt x="24" y="34"/>
                  <a:pt x="24" y="34"/>
                  <a:pt x="24" y="34"/>
                </a:cubicBezTo>
                <a:cubicBezTo>
                  <a:pt x="24" y="34"/>
                  <a:pt x="24" y="34"/>
                  <a:pt x="24" y="34"/>
                </a:cubicBezTo>
                <a:cubicBezTo>
                  <a:pt x="24" y="34"/>
                  <a:pt x="24" y="34"/>
                  <a:pt x="24" y="34"/>
                </a:cubicBezTo>
                <a:cubicBezTo>
                  <a:pt x="24" y="34"/>
                  <a:pt x="24" y="34"/>
                  <a:pt x="24" y="34"/>
                </a:cubicBezTo>
                <a:cubicBezTo>
                  <a:pt x="24" y="34"/>
                  <a:pt x="24" y="34"/>
                  <a:pt x="24" y="34"/>
                </a:cubicBezTo>
                <a:cubicBezTo>
                  <a:pt x="24" y="34"/>
                  <a:pt x="24" y="34"/>
                  <a:pt x="24" y="34"/>
                </a:cubicBezTo>
                <a:cubicBezTo>
                  <a:pt x="24" y="34"/>
                  <a:pt x="24" y="34"/>
                  <a:pt x="24" y="34"/>
                </a:cubicBezTo>
                <a:cubicBezTo>
                  <a:pt x="24" y="34"/>
                  <a:pt x="24" y="34"/>
                  <a:pt x="24" y="34"/>
                </a:cubicBezTo>
                <a:cubicBezTo>
                  <a:pt x="24" y="34"/>
                  <a:pt x="24" y="34"/>
                  <a:pt x="24" y="34"/>
                </a:cubicBezTo>
                <a:cubicBezTo>
                  <a:pt x="24" y="34"/>
                  <a:pt x="24" y="34"/>
                  <a:pt x="24" y="34"/>
                </a:cubicBezTo>
                <a:cubicBezTo>
                  <a:pt x="24" y="34"/>
                  <a:pt x="24" y="34"/>
                  <a:pt x="24" y="34"/>
                </a:cubicBezTo>
                <a:close/>
                <a:moveTo>
                  <a:pt x="24" y="33"/>
                </a:moveTo>
                <a:cubicBezTo>
                  <a:pt x="24" y="34"/>
                  <a:pt x="24" y="34"/>
                  <a:pt x="24" y="34"/>
                </a:cubicBezTo>
                <a:cubicBezTo>
                  <a:pt x="24" y="34"/>
                  <a:pt x="24" y="34"/>
                  <a:pt x="24" y="34"/>
                </a:cubicBezTo>
                <a:cubicBezTo>
                  <a:pt x="24" y="34"/>
                  <a:pt x="24" y="34"/>
                  <a:pt x="24" y="34"/>
                </a:cubicBezTo>
                <a:cubicBezTo>
                  <a:pt x="24" y="34"/>
                  <a:pt x="24" y="34"/>
                  <a:pt x="24" y="34"/>
                </a:cubicBezTo>
                <a:cubicBezTo>
                  <a:pt x="24" y="34"/>
                  <a:pt x="24" y="34"/>
                  <a:pt x="24" y="34"/>
                </a:cubicBezTo>
                <a:cubicBezTo>
                  <a:pt x="24" y="34"/>
                  <a:pt x="24" y="34"/>
                  <a:pt x="24" y="34"/>
                </a:cubicBezTo>
                <a:cubicBezTo>
                  <a:pt x="24" y="34"/>
                  <a:pt x="24" y="34"/>
                  <a:pt x="24" y="34"/>
                </a:cubicBezTo>
                <a:cubicBezTo>
                  <a:pt x="24" y="34"/>
                  <a:pt x="24" y="34"/>
                  <a:pt x="24" y="34"/>
                </a:cubicBezTo>
                <a:cubicBezTo>
                  <a:pt x="24" y="34"/>
                  <a:pt x="24" y="34"/>
                  <a:pt x="24" y="34"/>
                </a:cubicBezTo>
                <a:cubicBezTo>
                  <a:pt x="24" y="34"/>
                  <a:pt x="24" y="34"/>
                  <a:pt x="24" y="34"/>
                </a:cubicBezTo>
                <a:cubicBezTo>
                  <a:pt x="24" y="34"/>
                  <a:pt x="24" y="34"/>
                  <a:pt x="24" y="34"/>
                </a:cubicBezTo>
                <a:cubicBezTo>
                  <a:pt x="24" y="34"/>
                  <a:pt x="24" y="34"/>
                  <a:pt x="24" y="34"/>
                </a:cubicBezTo>
                <a:cubicBezTo>
                  <a:pt x="24" y="34"/>
                  <a:pt x="24" y="34"/>
                  <a:pt x="24" y="34"/>
                </a:cubicBezTo>
                <a:cubicBezTo>
                  <a:pt x="24" y="33"/>
                  <a:pt x="24" y="33"/>
                  <a:pt x="24" y="33"/>
                </a:cubicBezTo>
                <a:cubicBezTo>
                  <a:pt x="24" y="33"/>
                  <a:pt x="24" y="33"/>
                  <a:pt x="24" y="33"/>
                </a:cubicBezTo>
                <a:cubicBezTo>
                  <a:pt x="24" y="33"/>
                  <a:pt x="24" y="33"/>
                  <a:pt x="24" y="33"/>
                </a:cubicBezTo>
                <a:cubicBezTo>
                  <a:pt x="24" y="33"/>
                  <a:pt x="24" y="33"/>
                  <a:pt x="24" y="33"/>
                </a:cubicBezTo>
                <a:cubicBezTo>
                  <a:pt x="24" y="33"/>
                  <a:pt x="24" y="33"/>
                  <a:pt x="24" y="33"/>
                </a:cubicBezTo>
                <a:cubicBezTo>
                  <a:pt x="24" y="33"/>
                  <a:pt x="24" y="33"/>
                  <a:pt x="24" y="33"/>
                </a:cubicBezTo>
                <a:cubicBezTo>
                  <a:pt x="24" y="33"/>
                  <a:pt x="24" y="33"/>
                  <a:pt x="24" y="33"/>
                </a:cubicBezTo>
                <a:cubicBezTo>
                  <a:pt x="24" y="33"/>
                  <a:pt x="24" y="33"/>
                  <a:pt x="24" y="33"/>
                </a:cubicBezTo>
                <a:cubicBezTo>
                  <a:pt x="24" y="33"/>
                  <a:pt x="24" y="33"/>
                  <a:pt x="24" y="33"/>
                </a:cubicBezTo>
                <a:cubicBezTo>
                  <a:pt x="24" y="33"/>
                  <a:pt x="24" y="33"/>
                  <a:pt x="24" y="33"/>
                </a:cubicBezTo>
                <a:cubicBezTo>
                  <a:pt x="24" y="33"/>
                  <a:pt x="24" y="33"/>
                  <a:pt x="24" y="33"/>
                </a:cubicBezTo>
                <a:cubicBezTo>
                  <a:pt x="24" y="33"/>
                  <a:pt x="24" y="33"/>
                  <a:pt x="24" y="33"/>
                </a:cubicBezTo>
                <a:cubicBezTo>
                  <a:pt x="24" y="33"/>
                  <a:pt x="24" y="33"/>
                  <a:pt x="24" y="33"/>
                </a:cubicBezTo>
                <a:cubicBezTo>
                  <a:pt x="24" y="33"/>
                  <a:pt x="24" y="33"/>
                  <a:pt x="24" y="33"/>
                </a:cubicBezTo>
                <a:cubicBezTo>
                  <a:pt x="24" y="33"/>
                  <a:pt x="24" y="33"/>
                  <a:pt x="24" y="33"/>
                </a:cubicBezTo>
                <a:cubicBezTo>
                  <a:pt x="24" y="33"/>
                  <a:pt x="24" y="33"/>
                  <a:pt x="24" y="33"/>
                </a:cubicBezTo>
                <a:cubicBezTo>
                  <a:pt x="24" y="33"/>
                  <a:pt x="24" y="33"/>
                  <a:pt x="24" y="33"/>
                </a:cubicBezTo>
                <a:cubicBezTo>
                  <a:pt x="24" y="33"/>
                  <a:pt x="24" y="33"/>
                  <a:pt x="24" y="33"/>
                </a:cubicBezTo>
                <a:cubicBezTo>
                  <a:pt x="24" y="33"/>
                  <a:pt x="24" y="33"/>
                  <a:pt x="24" y="33"/>
                </a:cubicBezTo>
                <a:cubicBezTo>
                  <a:pt x="24" y="33"/>
                  <a:pt x="24" y="33"/>
                  <a:pt x="24" y="33"/>
                </a:cubicBezTo>
                <a:cubicBezTo>
                  <a:pt x="24" y="33"/>
                  <a:pt x="24" y="34"/>
                  <a:pt x="24" y="34"/>
                </a:cubicBezTo>
                <a:cubicBezTo>
                  <a:pt x="24" y="34"/>
                  <a:pt x="24" y="34"/>
                  <a:pt x="24" y="34"/>
                </a:cubicBezTo>
                <a:cubicBezTo>
                  <a:pt x="24" y="34"/>
                  <a:pt x="24" y="33"/>
                  <a:pt x="24" y="33"/>
                </a:cubicBezTo>
                <a:cubicBezTo>
                  <a:pt x="24" y="33"/>
                  <a:pt x="24" y="33"/>
                  <a:pt x="24" y="33"/>
                </a:cubicBezTo>
                <a:close/>
                <a:moveTo>
                  <a:pt x="24" y="34"/>
                </a:moveTo>
                <a:cubicBezTo>
                  <a:pt x="24" y="34"/>
                  <a:pt x="24" y="34"/>
                  <a:pt x="24" y="34"/>
                </a:cubicBezTo>
                <a:cubicBezTo>
                  <a:pt x="24" y="34"/>
                  <a:pt x="24" y="34"/>
                  <a:pt x="24" y="34"/>
                </a:cubicBezTo>
                <a:cubicBezTo>
                  <a:pt x="24" y="34"/>
                  <a:pt x="24" y="34"/>
                  <a:pt x="24" y="34"/>
                </a:cubicBezTo>
                <a:cubicBezTo>
                  <a:pt x="24" y="34"/>
                  <a:pt x="24" y="34"/>
                  <a:pt x="24" y="34"/>
                </a:cubicBezTo>
                <a:cubicBezTo>
                  <a:pt x="24" y="34"/>
                  <a:pt x="24" y="34"/>
                  <a:pt x="24" y="34"/>
                </a:cubicBezTo>
                <a:cubicBezTo>
                  <a:pt x="24" y="34"/>
                  <a:pt x="24" y="34"/>
                  <a:pt x="24" y="34"/>
                </a:cubicBezTo>
                <a:cubicBezTo>
                  <a:pt x="24" y="34"/>
                  <a:pt x="24" y="34"/>
                  <a:pt x="24" y="34"/>
                </a:cubicBezTo>
                <a:cubicBezTo>
                  <a:pt x="24" y="34"/>
                  <a:pt x="24" y="34"/>
                  <a:pt x="24" y="34"/>
                </a:cubicBezTo>
                <a:cubicBezTo>
                  <a:pt x="24" y="34"/>
                  <a:pt x="24" y="34"/>
                  <a:pt x="24" y="34"/>
                </a:cubicBezTo>
                <a:cubicBezTo>
                  <a:pt x="24" y="34"/>
                  <a:pt x="24" y="34"/>
                  <a:pt x="24" y="34"/>
                </a:cubicBezTo>
                <a:cubicBezTo>
                  <a:pt x="24" y="34"/>
                  <a:pt x="24" y="34"/>
                  <a:pt x="24" y="34"/>
                </a:cubicBezTo>
                <a:cubicBezTo>
                  <a:pt x="24" y="34"/>
                  <a:pt x="24" y="34"/>
                  <a:pt x="24" y="34"/>
                </a:cubicBezTo>
                <a:close/>
                <a:moveTo>
                  <a:pt x="63" y="38"/>
                </a:moveTo>
                <a:cubicBezTo>
                  <a:pt x="63" y="52"/>
                  <a:pt x="52" y="63"/>
                  <a:pt x="38" y="63"/>
                </a:cubicBezTo>
                <a:cubicBezTo>
                  <a:pt x="24" y="63"/>
                  <a:pt x="13" y="52"/>
                  <a:pt x="13" y="38"/>
                </a:cubicBezTo>
                <a:cubicBezTo>
                  <a:pt x="13" y="24"/>
                  <a:pt x="24" y="13"/>
                  <a:pt x="38" y="13"/>
                </a:cubicBezTo>
                <a:cubicBezTo>
                  <a:pt x="52" y="13"/>
                  <a:pt x="63" y="24"/>
                  <a:pt x="63" y="38"/>
                </a:cubicBezTo>
                <a:close/>
                <a:moveTo>
                  <a:pt x="56" y="33"/>
                </a:moveTo>
                <a:cubicBezTo>
                  <a:pt x="56" y="33"/>
                  <a:pt x="56" y="33"/>
                  <a:pt x="56" y="33"/>
                </a:cubicBezTo>
                <a:cubicBezTo>
                  <a:pt x="56" y="33"/>
                  <a:pt x="56" y="33"/>
                  <a:pt x="56" y="33"/>
                </a:cubicBezTo>
                <a:cubicBezTo>
                  <a:pt x="56" y="33"/>
                  <a:pt x="56" y="33"/>
                  <a:pt x="56" y="33"/>
                </a:cubicBezTo>
                <a:cubicBezTo>
                  <a:pt x="56" y="33"/>
                  <a:pt x="56" y="33"/>
                  <a:pt x="56" y="33"/>
                </a:cubicBezTo>
                <a:cubicBezTo>
                  <a:pt x="56" y="33"/>
                  <a:pt x="56" y="33"/>
                  <a:pt x="56" y="33"/>
                </a:cubicBezTo>
                <a:cubicBezTo>
                  <a:pt x="56" y="33"/>
                  <a:pt x="56" y="33"/>
                  <a:pt x="56" y="33"/>
                </a:cubicBezTo>
                <a:cubicBezTo>
                  <a:pt x="56" y="33"/>
                  <a:pt x="56" y="33"/>
                  <a:pt x="56" y="33"/>
                </a:cubicBezTo>
                <a:cubicBezTo>
                  <a:pt x="56" y="33"/>
                  <a:pt x="56" y="33"/>
                  <a:pt x="56" y="33"/>
                </a:cubicBezTo>
                <a:cubicBezTo>
                  <a:pt x="56" y="33"/>
                  <a:pt x="56" y="33"/>
                  <a:pt x="56" y="33"/>
                </a:cubicBezTo>
                <a:cubicBezTo>
                  <a:pt x="56" y="33"/>
                  <a:pt x="56" y="33"/>
                  <a:pt x="56" y="33"/>
                </a:cubicBezTo>
                <a:close/>
                <a:moveTo>
                  <a:pt x="55" y="31"/>
                </a:moveTo>
                <a:cubicBezTo>
                  <a:pt x="55" y="31"/>
                  <a:pt x="55" y="31"/>
                  <a:pt x="55" y="31"/>
                </a:cubicBezTo>
                <a:cubicBezTo>
                  <a:pt x="55" y="31"/>
                  <a:pt x="55" y="31"/>
                  <a:pt x="55" y="31"/>
                </a:cubicBezTo>
                <a:cubicBezTo>
                  <a:pt x="55" y="31"/>
                  <a:pt x="55" y="31"/>
                  <a:pt x="55" y="31"/>
                </a:cubicBezTo>
                <a:cubicBezTo>
                  <a:pt x="55" y="31"/>
                  <a:pt x="55" y="30"/>
                  <a:pt x="55" y="30"/>
                </a:cubicBezTo>
                <a:cubicBezTo>
                  <a:pt x="55" y="30"/>
                  <a:pt x="55" y="30"/>
                  <a:pt x="55" y="30"/>
                </a:cubicBezTo>
                <a:cubicBezTo>
                  <a:pt x="55" y="30"/>
                  <a:pt x="55" y="30"/>
                  <a:pt x="55" y="30"/>
                </a:cubicBezTo>
                <a:cubicBezTo>
                  <a:pt x="55" y="30"/>
                  <a:pt x="55" y="30"/>
                  <a:pt x="55" y="30"/>
                </a:cubicBezTo>
                <a:cubicBezTo>
                  <a:pt x="55" y="30"/>
                  <a:pt x="55" y="30"/>
                  <a:pt x="55" y="30"/>
                </a:cubicBezTo>
                <a:cubicBezTo>
                  <a:pt x="55" y="30"/>
                  <a:pt x="55" y="30"/>
                  <a:pt x="55" y="30"/>
                </a:cubicBezTo>
                <a:cubicBezTo>
                  <a:pt x="55" y="30"/>
                  <a:pt x="55" y="30"/>
                  <a:pt x="55" y="30"/>
                </a:cubicBezTo>
                <a:cubicBezTo>
                  <a:pt x="55" y="30"/>
                  <a:pt x="55" y="30"/>
                  <a:pt x="55" y="30"/>
                </a:cubicBezTo>
                <a:cubicBezTo>
                  <a:pt x="55" y="30"/>
                  <a:pt x="55" y="30"/>
                  <a:pt x="55" y="30"/>
                </a:cubicBezTo>
                <a:cubicBezTo>
                  <a:pt x="55" y="30"/>
                  <a:pt x="55" y="30"/>
                  <a:pt x="55" y="30"/>
                </a:cubicBezTo>
                <a:cubicBezTo>
                  <a:pt x="55" y="30"/>
                  <a:pt x="55" y="30"/>
                  <a:pt x="55" y="30"/>
                </a:cubicBezTo>
                <a:cubicBezTo>
                  <a:pt x="55" y="30"/>
                  <a:pt x="55" y="30"/>
                  <a:pt x="55" y="30"/>
                </a:cubicBezTo>
                <a:cubicBezTo>
                  <a:pt x="55" y="30"/>
                  <a:pt x="55" y="30"/>
                  <a:pt x="55" y="30"/>
                </a:cubicBezTo>
                <a:cubicBezTo>
                  <a:pt x="55" y="30"/>
                  <a:pt x="55" y="30"/>
                  <a:pt x="55" y="30"/>
                </a:cubicBezTo>
                <a:cubicBezTo>
                  <a:pt x="55" y="30"/>
                  <a:pt x="55" y="30"/>
                  <a:pt x="55" y="30"/>
                </a:cubicBezTo>
                <a:cubicBezTo>
                  <a:pt x="55" y="30"/>
                  <a:pt x="55" y="30"/>
                  <a:pt x="55" y="30"/>
                </a:cubicBezTo>
                <a:cubicBezTo>
                  <a:pt x="55" y="30"/>
                  <a:pt x="55" y="30"/>
                  <a:pt x="55" y="30"/>
                </a:cubicBezTo>
                <a:cubicBezTo>
                  <a:pt x="55" y="30"/>
                  <a:pt x="55" y="30"/>
                  <a:pt x="55" y="30"/>
                </a:cubicBezTo>
                <a:cubicBezTo>
                  <a:pt x="55" y="30"/>
                  <a:pt x="55" y="30"/>
                  <a:pt x="55" y="30"/>
                </a:cubicBezTo>
                <a:cubicBezTo>
                  <a:pt x="55" y="30"/>
                  <a:pt x="55" y="30"/>
                  <a:pt x="55" y="30"/>
                </a:cubicBezTo>
                <a:cubicBezTo>
                  <a:pt x="55" y="30"/>
                  <a:pt x="55" y="30"/>
                  <a:pt x="55" y="30"/>
                </a:cubicBezTo>
                <a:cubicBezTo>
                  <a:pt x="55" y="30"/>
                  <a:pt x="55" y="30"/>
                  <a:pt x="55" y="30"/>
                </a:cubicBezTo>
                <a:cubicBezTo>
                  <a:pt x="55" y="31"/>
                  <a:pt x="55" y="31"/>
                  <a:pt x="55" y="31"/>
                </a:cubicBezTo>
                <a:close/>
                <a:moveTo>
                  <a:pt x="55" y="34"/>
                </a:moveTo>
                <a:cubicBezTo>
                  <a:pt x="55" y="34"/>
                  <a:pt x="55" y="34"/>
                  <a:pt x="55" y="34"/>
                </a:cubicBezTo>
                <a:cubicBezTo>
                  <a:pt x="55" y="34"/>
                  <a:pt x="55" y="34"/>
                  <a:pt x="55" y="34"/>
                </a:cubicBezTo>
                <a:cubicBezTo>
                  <a:pt x="55" y="34"/>
                  <a:pt x="55" y="34"/>
                  <a:pt x="55" y="34"/>
                </a:cubicBezTo>
                <a:cubicBezTo>
                  <a:pt x="55" y="34"/>
                  <a:pt x="55" y="34"/>
                  <a:pt x="55" y="34"/>
                </a:cubicBezTo>
                <a:cubicBezTo>
                  <a:pt x="55" y="34"/>
                  <a:pt x="55" y="34"/>
                  <a:pt x="55" y="34"/>
                </a:cubicBezTo>
                <a:cubicBezTo>
                  <a:pt x="55" y="34"/>
                  <a:pt x="55" y="34"/>
                  <a:pt x="55" y="34"/>
                </a:cubicBezTo>
                <a:cubicBezTo>
                  <a:pt x="55" y="34"/>
                  <a:pt x="55" y="34"/>
                  <a:pt x="55" y="34"/>
                </a:cubicBezTo>
                <a:cubicBezTo>
                  <a:pt x="55" y="34"/>
                  <a:pt x="55" y="34"/>
                  <a:pt x="55" y="34"/>
                </a:cubicBezTo>
                <a:cubicBezTo>
                  <a:pt x="55" y="34"/>
                  <a:pt x="55" y="34"/>
                  <a:pt x="55" y="34"/>
                </a:cubicBezTo>
                <a:cubicBezTo>
                  <a:pt x="55" y="34"/>
                  <a:pt x="55" y="34"/>
                  <a:pt x="55" y="34"/>
                </a:cubicBezTo>
                <a:cubicBezTo>
                  <a:pt x="55" y="34"/>
                  <a:pt x="55" y="34"/>
                  <a:pt x="55" y="34"/>
                </a:cubicBezTo>
                <a:close/>
                <a:moveTo>
                  <a:pt x="55" y="30"/>
                </a:moveTo>
                <a:cubicBezTo>
                  <a:pt x="55" y="30"/>
                  <a:pt x="55" y="30"/>
                  <a:pt x="55" y="30"/>
                </a:cubicBezTo>
                <a:cubicBezTo>
                  <a:pt x="55" y="30"/>
                  <a:pt x="55" y="30"/>
                  <a:pt x="55" y="30"/>
                </a:cubicBezTo>
                <a:cubicBezTo>
                  <a:pt x="55" y="30"/>
                  <a:pt x="55" y="30"/>
                  <a:pt x="55" y="30"/>
                </a:cubicBezTo>
                <a:cubicBezTo>
                  <a:pt x="55" y="30"/>
                  <a:pt x="55" y="30"/>
                  <a:pt x="55" y="30"/>
                </a:cubicBezTo>
                <a:cubicBezTo>
                  <a:pt x="55" y="30"/>
                  <a:pt x="55" y="30"/>
                  <a:pt x="55" y="30"/>
                </a:cubicBezTo>
                <a:cubicBezTo>
                  <a:pt x="55" y="30"/>
                  <a:pt x="55" y="30"/>
                  <a:pt x="55" y="30"/>
                </a:cubicBezTo>
                <a:cubicBezTo>
                  <a:pt x="55" y="30"/>
                  <a:pt x="55" y="30"/>
                  <a:pt x="55" y="30"/>
                </a:cubicBezTo>
                <a:cubicBezTo>
                  <a:pt x="55" y="30"/>
                  <a:pt x="55" y="30"/>
                  <a:pt x="55" y="30"/>
                </a:cubicBezTo>
                <a:cubicBezTo>
                  <a:pt x="55" y="30"/>
                  <a:pt x="55" y="30"/>
                  <a:pt x="55" y="30"/>
                </a:cubicBezTo>
                <a:cubicBezTo>
                  <a:pt x="55" y="30"/>
                  <a:pt x="55" y="30"/>
                  <a:pt x="55" y="30"/>
                </a:cubicBezTo>
                <a:cubicBezTo>
                  <a:pt x="55" y="30"/>
                  <a:pt x="55" y="30"/>
                  <a:pt x="55" y="30"/>
                </a:cubicBezTo>
                <a:close/>
                <a:moveTo>
                  <a:pt x="54" y="30"/>
                </a:moveTo>
                <a:cubicBezTo>
                  <a:pt x="54" y="30"/>
                  <a:pt x="54" y="30"/>
                  <a:pt x="54" y="30"/>
                </a:cubicBezTo>
                <a:cubicBezTo>
                  <a:pt x="54" y="30"/>
                  <a:pt x="54" y="30"/>
                  <a:pt x="54" y="30"/>
                </a:cubicBezTo>
                <a:cubicBezTo>
                  <a:pt x="54" y="30"/>
                  <a:pt x="54" y="30"/>
                  <a:pt x="54" y="30"/>
                </a:cubicBezTo>
                <a:cubicBezTo>
                  <a:pt x="54" y="30"/>
                  <a:pt x="54" y="30"/>
                  <a:pt x="54" y="30"/>
                </a:cubicBezTo>
                <a:cubicBezTo>
                  <a:pt x="54" y="30"/>
                  <a:pt x="54" y="30"/>
                  <a:pt x="54" y="30"/>
                </a:cubicBezTo>
                <a:cubicBezTo>
                  <a:pt x="54" y="30"/>
                  <a:pt x="54" y="30"/>
                  <a:pt x="54" y="30"/>
                </a:cubicBezTo>
                <a:cubicBezTo>
                  <a:pt x="54" y="30"/>
                  <a:pt x="54" y="30"/>
                  <a:pt x="54" y="30"/>
                </a:cubicBezTo>
                <a:cubicBezTo>
                  <a:pt x="54" y="30"/>
                  <a:pt x="54" y="30"/>
                  <a:pt x="54" y="30"/>
                </a:cubicBezTo>
                <a:cubicBezTo>
                  <a:pt x="54" y="30"/>
                  <a:pt x="54" y="30"/>
                  <a:pt x="54" y="30"/>
                </a:cubicBezTo>
                <a:cubicBezTo>
                  <a:pt x="54" y="30"/>
                  <a:pt x="54" y="30"/>
                  <a:pt x="54" y="30"/>
                </a:cubicBezTo>
                <a:close/>
                <a:moveTo>
                  <a:pt x="54" y="30"/>
                </a:moveTo>
                <a:cubicBezTo>
                  <a:pt x="54" y="30"/>
                  <a:pt x="54" y="30"/>
                  <a:pt x="54" y="30"/>
                </a:cubicBezTo>
                <a:cubicBezTo>
                  <a:pt x="54" y="30"/>
                  <a:pt x="54" y="30"/>
                  <a:pt x="54" y="30"/>
                </a:cubicBezTo>
                <a:cubicBezTo>
                  <a:pt x="54" y="30"/>
                  <a:pt x="54" y="30"/>
                  <a:pt x="54" y="30"/>
                </a:cubicBezTo>
                <a:cubicBezTo>
                  <a:pt x="54" y="30"/>
                  <a:pt x="54" y="30"/>
                  <a:pt x="54" y="30"/>
                </a:cubicBezTo>
                <a:cubicBezTo>
                  <a:pt x="54" y="30"/>
                  <a:pt x="54" y="30"/>
                  <a:pt x="54" y="30"/>
                </a:cubicBezTo>
                <a:cubicBezTo>
                  <a:pt x="54" y="30"/>
                  <a:pt x="54" y="30"/>
                  <a:pt x="54" y="30"/>
                </a:cubicBezTo>
                <a:cubicBezTo>
                  <a:pt x="54" y="30"/>
                  <a:pt x="54" y="30"/>
                  <a:pt x="54" y="30"/>
                </a:cubicBezTo>
                <a:cubicBezTo>
                  <a:pt x="54" y="30"/>
                  <a:pt x="54" y="30"/>
                  <a:pt x="54" y="30"/>
                </a:cubicBezTo>
                <a:cubicBezTo>
                  <a:pt x="54" y="30"/>
                  <a:pt x="54" y="30"/>
                  <a:pt x="54" y="30"/>
                </a:cubicBezTo>
                <a:cubicBezTo>
                  <a:pt x="54" y="30"/>
                  <a:pt x="54" y="30"/>
                  <a:pt x="54" y="30"/>
                </a:cubicBezTo>
                <a:cubicBezTo>
                  <a:pt x="54" y="30"/>
                  <a:pt x="54" y="30"/>
                  <a:pt x="54" y="30"/>
                </a:cubicBezTo>
                <a:cubicBezTo>
                  <a:pt x="54" y="30"/>
                  <a:pt x="54" y="30"/>
                  <a:pt x="54" y="30"/>
                </a:cubicBezTo>
                <a:cubicBezTo>
                  <a:pt x="54" y="30"/>
                  <a:pt x="54" y="30"/>
                  <a:pt x="54" y="30"/>
                </a:cubicBezTo>
                <a:cubicBezTo>
                  <a:pt x="54" y="30"/>
                  <a:pt x="54" y="30"/>
                  <a:pt x="54" y="30"/>
                </a:cubicBezTo>
                <a:cubicBezTo>
                  <a:pt x="54" y="30"/>
                  <a:pt x="54" y="30"/>
                  <a:pt x="54" y="30"/>
                </a:cubicBezTo>
                <a:cubicBezTo>
                  <a:pt x="54" y="30"/>
                  <a:pt x="54" y="30"/>
                  <a:pt x="54" y="30"/>
                </a:cubicBezTo>
                <a:cubicBezTo>
                  <a:pt x="54" y="30"/>
                  <a:pt x="54" y="30"/>
                  <a:pt x="54" y="30"/>
                </a:cubicBezTo>
                <a:cubicBezTo>
                  <a:pt x="54" y="30"/>
                  <a:pt x="54" y="30"/>
                  <a:pt x="54" y="30"/>
                </a:cubicBezTo>
                <a:cubicBezTo>
                  <a:pt x="54" y="30"/>
                  <a:pt x="54" y="30"/>
                  <a:pt x="54" y="30"/>
                </a:cubicBezTo>
                <a:cubicBezTo>
                  <a:pt x="54" y="30"/>
                  <a:pt x="54" y="30"/>
                  <a:pt x="54" y="30"/>
                </a:cubicBezTo>
                <a:cubicBezTo>
                  <a:pt x="54" y="30"/>
                  <a:pt x="54" y="30"/>
                  <a:pt x="54" y="30"/>
                </a:cubicBezTo>
                <a:cubicBezTo>
                  <a:pt x="54" y="30"/>
                  <a:pt x="54" y="30"/>
                  <a:pt x="54" y="30"/>
                </a:cubicBezTo>
                <a:cubicBezTo>
                  <a:pt x="54" y="30"/>
                  <a:pt x="54" y="30"/>
                  <a:pt x="54" y="30"/>
                </a:cubicBezTo>
                <a:cubicBezTo>
                  <a:pt x="54" y="30"/>
                  <a:pt x="54" y="30"/>
                  <a:pt x="54" y="30"/>
                </a:cubicBezTo>
                <a:cubicBezTo>
                  <a:pt x="54" y="30"/>
                  <a:pt x="54" y="30"/>
                  <a:pt x="54" y="30"/>
                </a:cubicBezTo>
                <a:cubicBezTo>
                  <a:pt x="54" y="30"/>
                  <a:pt x="54" y="30"/>
                  <a:pt x="54" y="30"/>
                </a:cubicBezTo>
                <a:cubicBezTo>
                  <a:pt x="54" y="30"/>
                  <a:pt x="54" y="30"/>
                  <a:pt x="54" y="30"/>
                </a:cubicBezTo>
                <a:cubicBezTo>
                  <a:pt x="54" y="30"/>
                  <a:pt x="54" y="30"/>
                  <a:pt x="54" y="30"/>
                </a:cubicBezTo>
                <a:close/>
                <a:moveTo>
                  <a:pt x="54" y="33"/>
                </a:moveTo>
                <a:cubicBezTo>
                  <a:pt x="54" y="33"/>
                  <a:pt x="54" y="34"/>
                  <a:pt x="54" y="34"/>
                </a:cubicBezTo>
                <a:cubicBezTo>
                  <a:pt x="54" y="34"/>
                  <a:pt x="54" y="34"/>
                  <a:pt x="54" y="34"/>
                </a:cubicBezTo>
                <a:cubicBezTo>
                  <a:pt x="54" y="34"/>
                  <a:pt x="54" y="34"/>
                  <a:pt x="54" y="34"/>
                </a:cubicBezTo>
                <a:cubicBezTo>
                  <a:pt x="54" y="34"/>
                  <a:pt x="54" y="34"/>
                  <a:pt x="54" y="34"/>
                </a:cubicBezTo>
                <a:cubicBezTo>
                  <a:pt x="54" y="34"/>
                  <a:pt x="54" y="34"/>
                  <a:pt x="54" y="34"/>
                </a:cubicBezTo>
                <a:cubicBezTo>
                  <a:pt x="54" y="34"/>
                  <a:pt x="54" y="34"/>
                  <a:pt x="54" y="34"/>
                </a:cubicBezTo>
                <a:cubicBezTo>
                  <a:pt x="54" y="34"/>
                  <a:pt x="54" y="34"/>
                  <a:pt x="54" y="34"/>
                </a:cubicBezTo>
                <a:cubicBezTo>
                  <a:pt x="54" y="34"/>
                  <a:pt x="54" y="34"/>
                  <a:pt x="54" y="34"/>
                </a:cubicBezTo>
                <a:cubicBezTo>
                  <a:pt x="54" y="34"/>
                  <a:pt x="54" y="34"/>
                  <a:pt x="54" y="34"/>
                </a:cubicBezTo>
                <a:cubicBezTo>
                  <a:pt x="54" y="34"/>
                  <a:pt x="54" y="34"/>
                  <a:pt x="54" y="34"/>
                </a:cubicBezTo>
                <a:cubicBezTo>
                  <a:pt x="54" y="34"/>
                  <a:pt x="54" y="34"/>
                  <a:pt x="54" y="34"/>
                </a:cubicBezTo>
                <a:cubicBezTo>
                  <a:pt x="54" y="34"/>
                  <a:pt x="54" y="34"/>
                  <a:pt x="54" y="34"/>
                </a:cubicBezTo>
                <a:cubicBezTo>
                  <a:pt x="54" y="34"/>
                  <a:pt x="54" y="34"/>
                  <a:pt x="54" y="34"/>
                </a:cubicBezTo>
                <a:cubicBezTo>
                  <a:pt x="54" y="34"/>
                  <a:pt x="54" y="34"/>
                  <a:pt x="54" y="34"/>
                </a:cubicBezTo>
                <a:cubicBezTo>
                  <a:pt x="54" y="34"/>
                  <a:pt x="54" y="34"/>
                  <a:pt x="54" y="34"/>
                </a:cubicBezTo>
                <a:cubicBezTo>
                  <a:pt x="54" y="34"/>
                  <a:pt x="54" y="34"/>
                  <a:pt x="54" y="34"/>
                </a:cubicBezTo>
                <a:cubicBezTo>
                  <a:pt x="54" y="34"/>
                  <a:pt x="54" y="34"/>
                  <a:pt x="54" y="34"/>
                </a:cubicBezTo>
                <a:cubicBezTo>
                  <a:pt x="54" y="34"/>
                  <a:pt x="54" y="34"/>
                  <a:pt x="54" y="34"/>
                </a:cubicBezTo>
                <a:cubicBezTo>
                  <a:pt x="54" y="33"/>
                  <a:pt x="54" y="33"/>
                  <a:pt x="54" y="33"/>
                </a:cubicBezTo>
                <a:cubicBezTo>
                  <a:pt x="54" y="33"/>
                  <a:pt x="54" y="33"/>
                  <a:pt x="54" y="33"/>
                </a:cubicBezTo>
                <a:cubicBezTo>
                  <a:pt x="54" y="33"/>
                  <a:pt x="54" y="33"/>
                  <a:pt x="54" y="33"/>
                </a:cubicBezTo>
                <a:cubicBezTo>
                  <a:pt x="54" y="33"/>
                  <a:pt x="54" y="33"/>
                  <a:pt x="54" y="33"/>
                </a:cubicBezTo>
                <a:cubicBezTo>
                  <a:pt x="54" y="33"/>
                  <a:pt x="54" y="33"/>
                  <a:pt x="54" y="33"/>
                </a:cubicBezTo>
                <a:cubicBezTo>
                  <a:pt x="54" y="33"/>
                  <a:pt x="54" y="33"/>
                  <a:pt x="54" y="33"/>
                </a:cubicBezTo>
                <a:cubicBezTo>
                  <a:pt x="54" y="33"/>
                  <a:pt x="54" y="33"/>
                  <a:pt x="54" y="33"/>
                </a:cubicBezTo>
                <a:cubicBezTo>
                  <a:pt x="54" y="33"/>
                  <a:pt x="54" y="33"/>
                  <a:pt x="54" y="33"/>
                </a:cubicBezTo>
                <a:cubicBezTo>
                  <a:pt x="54" y="33"/>
                  <a:pt x="54" y="33"/>
                  <a:pt x="54" y="33"/>
                </a:cubicBezTo>
                <a:cubicBezTo>
                  <a:pt x="54" y="33"/>
                  <a:pt x="54" y="33"/>
                  <a:pt x="54" y="33"/>
                </a:cubicBezTo>
                <a:cubicBezTo>
                  <a:pt x="54" y="33"/>
                  <a:pt x="54" y="33"/>
                  <a:pt x="54" y="33"/>
                </a:cubicBezTo>
                <a:cubicBezTo>
                  <a:pt x="54" y="33"/>
                  <a:pt x="54" y="33"/>
                  <a:pt x="54" y="33"/>
                </a:cubicBezTo>
                <a:cubicBezTo>
                  <a:pt x="54" y="33"/>
                  <a:pt x="54" y="33"/>
                  <a:pt x="54" y="33"/>
                </a:cubicBezTo>
                <a:cubicBezTo>
                  <a:pt x="54" y="33"/>
                  <a:pt x="54" y="33"/>
                  <a:pt x="54" y="33"/>
                </a:cubicBezTo>
                <a:cubicBezTo>
                  <a:pt x="54" y="33"/>
                  <a:pt x="54" y="33"/>
                  <a:pt x="54" y="33"/>
                </a:cubicBezTo>
                <a:cubicBezTo>
                  <a:pt x="54" y="33"/>
                  <a:pt x="54" y="33"/>
                  <a:pt x="54" y="33"/>
                </a:cubicBezTo>
                <a:cubicBezTo>
                  <a:pt x="54" y="33"/>
                  <a:pt x="54" y="33"/>
                  <a:pt x="54" y="33"/>
                </a:cubicBezTo>
                <a:cubicBezTo>
                  <a:pt x="54" y="33"/>
                  <a:pt x="54" y="33"/>
                  <a:pt x="54" y="33"/>
                </a:cubicBezTo>
                <a:cubicBezTo>
                  <a:pt x="54" y="33"/>
                  <a:pt x="54" y="33"/>
                  <a:pt x="54" y="33"/>
                </a:cubicBezTo>
                <a:cubicBezTo>
                  <a:pt x="54" y="33"/>
                  <a:pt x="54" y="33"/>
                  <a:pt x="54" y="33"/>
                </a:cubicBezTo>
                <a:cubicBezTo>
                  <a:pt x="54" y="33"/>
                  <a:pt x="54" y="33"/>
                  <a:pt x="54" y="33"/>
                </a:cubicBezTo>
                <a:cubicBezTo>
                  <a:pt x="54" y="33"/>
                  <a:pt x="54" y="33"/>
                  <a:pt x="54" y="33"/>
                </a:cubicBezTo>
                <a:cubicBezTo>
                  <a:pt x="54" y="33"/>
                  <a:pt x="54" y="33"/>
                  <a:pt x="54" y="33"/>
                </a:cubicBezTo>
                <a:cubicBezTo>
                  <a:pt x="54" y="33"/>
                  <a:pt x="54" y="33"/>
                  <a:pt x="54" y="33"/>
                </a:cubicBezTo>
                <a:cubicBezTo>
                  <a:pt x="54" y="33"/>
                  <a:pt x="54" y="33"/>
                  <a:pt x="54" y="33"/>
                </a:cubicBezTo>
                <a:cubicBezTo>
                  <a:pt x="54" y="33"/>
                  <a:pt x="54" y="33"/>
                  <a:pt x="54" y="33"/>
                </a:cubicBezTo>
                <a:cubicBezTo>
                  <a:pt x="54" y="33"/>
                  <a:pt x="54" y="33"/>
                  <a:pt x="54" y="33"/>
                </a:cubicBezTo>
                <a:cubicBezTo>
                  <a:pt x="54" y="33"/>
                  <a:pt x="54" y="33"/>
                  <a:pt x="54" y="33"/>
                </a:cubicBezTo>
                <a:cubicBezTo>
                  <a:pt x="54" y="33"/>
                  <a:pt x="54" y="33"/>
                  <a:pt x="54" y="33"/>
                </a:cubicBezTo>
                <a:cubicBezTo>
                  <a:pt x="54" y="33"/>
                  <a:pt x="54" y="33"/>
                  <a:pt x="54" y="33"/>
                </a:cubicBezTo>
                <a:cubicBezTo>
                  <a:pt x="54" y="33"/>
                  <a:pt x="54" y="33"/>
                  <a:pt x="54" y="33"/>
                </a:cubicBezTo>
                <a:cubicBezTo>
                  <a:pt x="54" y="33"/>
                  <a:pt x="54" y="33"/>
                  <a:pt x="54" y="33"/>
                </a:cubicBezTo>
                <a:cubicBezTo>
                  <a:pt x="54" y="33"/>
                  <a:pt x="54" y="33"/>
                  <a:pt x="54" y="33"/>
                </a:cubicBezTo>
                <a:close/>
                <a:moveTo>
                  <a:pt x="21" y="22"/>
                </a:moveTo>
                <a:cubicBezTo>
                  <a:pt x="21" y="22"/>
                  <a:pt x="21" y="22"/>
                  <a:pt x="21" y="22"/>
                </a:cubicBezTo>
                <a:cubicBezTo>
                  <a:pt x="21" y="22"/>
                  <a:pt x="21" y="22"/>
                  <a:pt x="21" y="22"/>
                </a:cubicBezTo>
                <a:cubicBezTo>
                  <a:pt x="21" y="22"/>
                  <a:pt x="21" y="22"/>
                  <a:pt x="21" y="22"/>
                </a:cubicBezTo>
                <a:cubicBezTo>
                  <a:pt x="21" y="22"/>
                  <a:pt x="21" y="22"/>
                  <a:pt x="21" y="22"/>
                </a:cubicBezTo>
                <a:cubicBezTo>
                  <a:pt x="21" y="22"/>
                  <a:pt x="21" y="22"/>
                  <a:pt x="21" y="22"/>
                </a:cubicBezTo>
                <a:cubicBezTo>
                  <a:pt x="21" y="22"/>
                  <a:pt x="21" y="22"/>
                  <a:pt x="21" y="22"/>
                </a:cubicBezTo>
                <a:cubicBezTo>
                  <a:pt x="21" y="22"/>
                  <a:pt x="21" y="22"/>
                  <a:pt x="21" y="22"/>
                </a:cubicBezTo>
                <a:cubicBezTo>
                  <a:pt x="21" y="22"/>
                  <a:pt x="21" y="22"/>
                  <a:pt x="21" y="22"/>
                </a:cubicBezTo>
                <a:cubicBezTo>
                  <a:pt x="21" y="22"/>
                  <a:pt x="21" y="22"/>
                  <a:pt x="21" y="22"/>
                </a:cubicBezTo>
                <a:close/>
                <a:moveTo>
                  <a:pt x="22" y="22"/>
                </a:moveTo>
                <a:cubicBezTo>
                  <a:pt x="22" y="22"/>
                  <a:pt x="22" y="22"/>
                  <a:pt x="22" y="22"/>
                </a:cubicBezTo>
                <a:cubicBezTo>
                  <a:pt x="22" y="22"/>
                  <a:pt x="22" y="22"/>
                  <a:pt x="22" y="22"/>
                </a:cubicBezTo>
                <a:cubicBezTo>
                  <a:pt x="22" y="22"/>
                  <a:pt x="22" y="22"/>
                  <a:pt x="22" y="22"/>
                </a:cubicBezTo>
                <a:cubicBezTo>
                  <a:pt x="22" y="22"/>
                  <a:pt x="22" y="22"/>
                  <a:pt x="22" y="22"/>
                </a:cubicBezTo>
                <a:cubicBezTo>
                  <a:pt x="22" y="22"/>
                  <a:pt x="22" y="22"/>
                  <a:pt x="22" y="22"/>
                </a:cubicBezTo>
                <a:cubicBezTo>
                  <a:pt x="22" y="22"/>
                  <a:pt x="22" y="22"/>
                  <a:pt x="22" y="22"/>
                </a:cubicBezTo>
                <a:close/>
                <a:moveTo>
                  <a:pt x="20" y="24"/>
                </a:moveTo>
                <a:cubicBezTo>
                  <a:pt x="20" y="24"/>
                  <a:pt x="20" y="24"/>
                  <a:pt x="20" y="24"/>
                </a:cubicBezTo>
                <a:cubicBezTo>
                  <a:pt x="20" y="24"/>
                  <a:pt x="20" y="24"/>
                  <a:pt x="20" y="24"/>
                </a:cubicBezTo>
                <a:cubicBezTo>
                  <a:pt x="20" y="24"/>
                  <a:pt x="20" y="24"/>
                  <a:pt x="20" y="24"/>
                </a:cubicBezTo>
                <a:cubicBezTo>
                  <a:pt x="20" y="24"/>
                  <a:pt x="20" y="24"/>
                  <a:pt x="20" y="24"/>
                </a:cubicBezTo>
                <a:cubicBezTo>
                  <a:pt x="20" y="24"/>
                  <a:pt x="20" y="24"/>
                  <a:pt x="20" y="24"/>
                </a:cubicBezTo>
                <a:cubicBezTo>
                  <a:pt x="20" y="24"/>
                  <a:pt x="20" y="24"/>
                  <a:pt x="20" y="24"/>
                </a:cubicBezTo>
                <a:cubicBezTo>
                  <a:pt x="20" y="24"/>
                  <a:pt x="20" y="24"/>
                  <a:pt x="20" y="24"/>
                </a:cubicBezTo>
                <a:cubicBezTo>
                  <a:pt x="20" y="24"/>
                  <a:pt x="20" y="24"/>
                  <a:pt x="20" y="24"/>
                </a:cubicBezTo>
                <a:cubicBezTo>
                  <a:pt x="20" y="24"/>
                  <a:pt x="20" y="24"/>
                  <a:pt x="20" y="24"/>
                </a:cubicBezTo>
                <a:cubicBezTo>
                  <a:pt x="20" y="24"/>
                  <a:pt x="20" y="24"/>
                  <a:pt x="20" y="24"/>
                </a:cubicBezTo>
                <a:cubicBezTo>
                  <a:pt x="20" y="24"/>
                  <a:pt x="20" y="24"/>
                  <a:pt x="20" y="24"/>
                </a:cubicBezTo>
                <a:cubicBezTo>
                  <a:pt x="20" y="24"/>
                  <a:pt x="20" y="24"/>
                  <a:pt x="20" y="24"/>
                </a:cubicBezTo>
                <a:close/>
                <a:moveTo>
                  <a:pt x="20" y="25"/>
                </a:moveTo>
                <a:cubicBezTo>
                  <a:pt x="20" y="25"/>
                  <a:pt x="20" y="25"/>
                  <a:pt x="20" y="25"/>
                </a:cubicBezTo>
                <a:cubicBezTo>
                  <a:pt x="20" y="25"/>
                  <a:pt x="20" y="25"/>
                  <a:pt x="20" y="25"/>
                </a:cubicBezTo>
                <a:cubicBezTo>
                  <a:pt x="20" y="25"/>
                  <a:pt x="20" y="25"/>
                  <a:pt x="20" y="25"/>
                </a:cubicBezTo>
                <a:cubicBezTo>
                  <a:pt x="20" y="25"/>
                  <a:pt x="20" y="25"/>
                  <a:pt x="20" y="25"/>
                </a:cubicBezTo>
                <a:cubicBezTo>
                  <a:pt x="20" y="25"/>
                  <a:pt x="20" y="25"/>
                  <a:pt x="20" y="25"/>
                </a:cubicBezTo>
                <a:cubicBezTo>
                  <a:pt x="20" y="25"/>
                  <a:pt x="20" y="25"/>
                  <a:pt x="20" y="25"/>
                </a:cubicBezTo>
                <a:cubicBezTo>
                  <a:pt x="20" y="25"/>
                  <a:pt x="20" y="25"/>
                  <a:pt x="20" y="25"/>
                </a:cubicBezTo>
                <a:cubicBezTo>
                  <a:pt x="20" y="25"/>
                  <a:pt x="20" y="25"/>
                  <a:pt x="20" y="25"/>
                </a:cubicBezTo>
                <a:cubicBezTo>
                  <a:pt x="20" y="25"/>
                  <a:pt x="20" y="25"/>
                  <a:pt x="20" y="25"/>
                </a:cubicBezTo>
                <a:cubicBezTo>
                  <a:pt x="20" y="25"/>
                  <a:pt x="20" y="25"/>
                  <a:pt x="20" y="25"/>
                </a:cubicBezTo>
                <a:cubicBezTo>
                  <a:pt x="20" y="25"/>
                  <a:pt x="20" y="25"/>
                  <a:pt x="20" y="25"/>
                </a:cubicBezTo>
                <a:cubicBezTo>
                  <a:pt x="20" y="25"/>
                  <a:pt x="20" y="25"/>
                  <a:pt x="20" y="25"/>
                </a:cubicBezTo>
                <a:cubicBezTo>
                  <a:pt x="20" y="25"/>
                  <a:pt x="20" y="25"/>
                  <a:pt x="20" y="25"/>
                </a:cubicBezTo>
                <a:cubicBezTo>
                  <a:pt x="20" y="25"/>
                  <a:pt x="20" y="25"/>
                  <a:pt x="20" y="25"/>
                </a:cubicBezTo>
                <a:close/>
                <a:moveTo>
                  <a:pt x="20" y="25"/>
                </a:moveTo>
                <a:cubicBezTo>
                  <a:pt x="20" y="25"/>
                  <a:pt x="20" y="25"/>
                  <a:pt x="20" y="25"/>
                </a:cubicBezTo>
                <a:cubicBezTo>
                  <a:pt x="20" y="25"/>
                  <a:pt x="20" y="25"/>
                  <a:pt x="20" y="25"/>
                </a:cubicBezTo>
                <a:cubicBezTo>
                  <a:pt x="20" y="25"/>
                  <a:pt x="20" y="25"/>
                  <a:pt x="20" y="25"/>
                </a:cubicBezTo>
                <a:cubicBezTo>
                  <a:pt x="20" y="25"/>
                  <a:pt x="20" y="25"/>
                  <a:pt x="20" y="25"/>
                </a:cubicBezTo>
                <a:cubicBezTo>
                  <a:pt x="20" y="25"/>
                  <a:pt x="20" y="25"/>
                  <a:pt x="20" y="25"/>
                </a:cubicBezTo>
                <a:cubicBezTo>
                  <a:pt x="20" y="25"/>
                  <a:pt x="20" y="25"/>
                  <a:pt x="20" y="25"/>
                </a:cubicBezTo>
                <a:cubicBezTo>
                  <a:pt x="20" y="25"/>
                  <a:pt x="20" y="25"/>
                  <a:pt x="20" y="25"/>
                </a:cubicBezTo>
                <a:cubicBezTo>
                  <a:pt x="20" y="25"/>
                  <a:pt x="20" y="25"/>
                  <a:pt x="20" y="25"/>
                </a:cubicBezTo>
                <a:cubicBezTo>
                  <a:pt x="20" y="25"/>
                  <a:pt x="20" y="25"/>
                  <a:pt x="20" y="25"/>
                </a:cubicBezTo>
                <a:close/>
                <a:moveTo>
                  <a:pt x="20" y="24"/>
                </a:moveTo>
                <a:cubicBezTo>
                  <a:pt x="20" y="24"/>
                  <a:pt x="20" y="24"/>
                  <a:pt x="20" y="24"/>
                </a:cubicBezTo>
                <a:cubicBezTo>
                  <a:pt x="20" y="24"/>
                  <a:pt x="20" y="24"/>
                  <a:pt x="20" y="24"/>
                </a:cubicBezTo>
                <a:cubicBezTo>
                  <a:pt x="20" y="24"/>
                  <a:pt x="20" y="24"/>
                  <a:pt x="20" y="24"/>
                </a:cubicBezTo>
                <a:cubicBezTo>
                  <a:pt x="20" y="24"/>
                  <a:pt x="20" y="24"/>
                  <a:pt x="20" y="24"/>
                </a:cubicBezTo>
                <a:cubicBezTo>
                  <a:pt x="20" y="24"/>
                  <a:pt x="20" y="24"/>
                  <a:pt x="20" y="24"/>
                </a:cubicBezTo>
                <a:cubicBezTo>
                  <a:pt x="20" y="24"/>
                  <a:pt x="20" y="24"/>
                  <a:pt x="20" y="24"/>
                </a:cubicBezTo>
                <a:cubicBezTo>
                  <a:pt x="20" y="24"/>
                  <a:pt x="20" y="24"/>
                  <a:pt x="20" y="24"/>
                </a:cubicBezTo>
                <a:cubicBezTo>
                  <a:pt x="20" y="24"/>
                  <a:pt x="20" y="24"/>
                  <a:pt x="20" y="24"/>
                </a:cubicBezTo>
                <a:cubicBezTo>
                  <a:pt x="20" y="24"/>
                  <a:pt x="20" y="24"/>
                  <a:pt x="20" y="24"/>
                </a:cubicBezTo>
                <a:cubicBezTo>
                  <a:pt x="20" y="24"/>
                  <a:pt x="20" y="24"/>
                  <a:pt x="20" y="24"/>
                </a:cubicBezTo>
                <a:cubicBezTo>
                  <a:pt x="20" y="24"/>
                  <a:pt x="20" y="24"/>
                  <a:pt x="20" y="24"/>
                </a:cubicBezTo>
                <a:cubicBezTo>
                  <a:pt x="20" y="24"/>
                  <a:pt x="20" y="24"/>
                  <a:pt x="20" y="24"/>
                </a:cubicBezTo>
                <a:cubicBezTo>
                  <a:pt x="20" y="24"/>
                  <a:pt x="20" y="24"/>
                  <a:pt x="20" y="24"/>
                </a:cubicBezTo>
                <a:cubicBezTo>
                  <a:pt x="20" y="24"/>
                  <a:pt x="20" y="24"/>
                  <a:pt x="20" y="24"/>
                </a:cubicBezTo>
                <a:cubicBezTo>
                  <a:pt x="20" y="24"/>
                  <a:pt x="20" y="24"/>
                  <a:pt x="20" y="24"/>
                </a:cubicBezTo>
                <a:cubicBezTo>
                  <a:pt x="20" y="24"/>
                  <a:pt x="20" y="24"/>
                  <a:pt x="20" y="24"/>
                </a:cubicBezTo>
                <a:close/>
                <a:moveTo>
                  <a:pt x="20" y="24"/>
                </a:moveTo>
                <a:cubicBezTo>
                  <a:pt x="20" y="24"/>
                  <a:pt x="20" y="24"/>
                  <a:pt x="20" y="24"/>
                </a:cubicBezTo>
                <a:cubicBezTo>
                  <a:pt x="20" y="24"/>
                  <a:pt x="20" y="24"/>
                  <a:pt x="20" y="24"/>
                </a:cubicBezTo>
                <a:cubicBezTo>
                  <a:pt x="20" y="24"/>
                  <a:pt x="20" y="24"/>
                  <a:pt x="20" y="24"/>
                </a:cubicBezTo>
                <a:close/>
                <a:moveTo>
                  <a:pt x="19" y="24"/>
                </a:moveTo>
                <a:cubicBezTo>
                  <a:pt x="19" y="24"/>
                  <a:pt x="19" y="24"/>
                  <a:pt x="19" y="24"/>
                </a:cubicBezTo>
                <a:cubicBezTo>
                  <a:pt x="19" y="24"/>
                  <a:pt x="19" y="24"/>
                  <a:pt x="19" y="24"/>
                </a:cubicBezTo>
                <a:cubicBezTo>
                  <a:pt x="19" y="24"/>
                  <a:pt x="19" y="24"/>
                  <a:pt x="19" y="24"/>
                </a:cubicBezTo>
                <a:cubicBezTo>
                  <a:pt x="19" y="24"/>
                  <a:pt x="19" y="24"/>
                  <a:pt x="19" y="24"/>
                </a:cubicBezTo>
                <a:cubicBezTo>
                  <a:pt x="19" y="24"/>
                  <a:pt x="20" y="24"/>
                  <a:pt x="20" y="24"/>
                </a:cubicBezTo>
                <a:cubicBezTo>
                  <a:pt x="20" y="24"/>
                  <a:pt x="20" y="24"/>
                  <a:pt x="20" y="24"/>
                </a:cubicBezTo>
                <a:cubicBezTo>
                  <a:pt x="20" y="24"/>
                  <a:pt x="20" y="24"/>
                  <a:pt x="20" y="24"/>
                </a:cubicBezTo>
                <a:cubicBezTo>
                  <a:pt x="20" y="24"/>
                  <a:pt x="20" y="24"/>
                  <a:pt x="20" y="24"/>
                </a:cubicBezTo>
                <a:cubicBezTo>
                  <a:pt x="20" y="24"/>
                  <a:pt x="20" y="24"/>
                  <a:pt x="20" y="24"/>
                </a:cubicBezTo>
                <a:cubicBezTo>
                  <a:pt x="20" y="24"/>
                  <a:pt x="20" y="24"/>
                  <a:pt x="20" y="24"/>
                </a:cubicBezTo>
                <a:cubicBezTo>
                  <a:pt x="20" y="24"/>
                  <a:pt x="20" y="24"/>
                  <a:pt x="20" y="24"/>
                </a:cubicBezTo>
                <a:cubicBezTo>
                  <a:pt x="20" y="24"/>
                  <a:pt x="19" y="24"/>
                  <a:pt x="19" y="24"/>
                </a:cubicBezTo>
                <a:close/>
                <a:moveTo>
                  <a:pt x="19" y="26"/>
                </a:moveTo>
                <a:cubicBezTo>
                  <a:pt x="19" y="26"/>
                  <a:pt x="19" y="26"/>
                  <a:pt x="19" y="26"/>
                </a:cubicBezTo>
                <a:cubicBezTo>
                  <a:pt x="19" y="26"/>
                  <a:pt x="19" y="26"/>
                  <a:pt x="19" y="26"/>
                </a:cubicBezTo>
                <a:cubicBezTo>
                  <a:pt x="19" y="26"/>
                  <a:pt x="19" y="26"/>
                  <a:pt x="19" y="26"/>
                </a:cubicBezTo>
                <a:cubicBezTo>
                  <a:pt x="19" y="26"/>
                  <a:pt x="19" y="26"/>
                  <a:pt x="19" y="26"/>
                </a:cubicBezTo>
                <a:cubicBezTo>
                  <a:pt x="19" y="26"/>
                  <a:pt x="19" y="26"/>
                  <a:pt x="19" y="26"/>
                </a:cubicBezTo>
                <a:cubicBezTo>
                  <a:pt x="19" y="26"/>
                  <a:pt x="19" y="26"/>
                  <a:pt x="19" y="26"/>
                </a:cubicBezTo>
                <a:cubicBezTo>
                  <a:pt x="19" y="26"/>
                  <a:pt x="19" y="26"/>
                  <a:pt x="19" y="26"/>
                </a:cubicBezTo>
                <a:cubicBezTo>
                  <a:pt x="19" y="26"/>
                  <a:pt x="19" y="26"/>
                  <a:pt x="19" y="26"/>
                </a:cubicBezTo>
                <a:cubicBezTo>
                  <a:pt x="19" y="26"/>
                  <a:pt x="19" y="26"/>
                  <a:pt x="19" y="26"/>
                </a:cubicBezTo>
                <a:cubicBezTo>
                  <a:pt x="19" y="26"/>
                  <a:pt x="19" y="26"/>
                  <a:pt x="19" y="26"/>
                </a:cubicBezTo>
                <a:cubicBezTo>
                  <a:pt x="19" y="26"/>
                  <a:pt x="19" y="26"/>
                  <a:pt x="19" y="26"/>
                </a:cubicBezTo>
                <a:close/>
                <a:moveTo>
                  <a:pt x="19" y="25"/>
                </a:moveTo>
                <a:cubicBezTo>
                  <a:pt x="19" y="25"/>
                  <a:pt x="19" y="25"/>
                  <a:pt x="19" y="25"/>
                </a:cubicBezTo>
                <a:cubicBezTo>
                  <a:pt x="19" y="25"/>
                  <a:pt x="19" y="25"/>
                  <a:pt x="19" y="25"/>
                </a:cubicBezTo>
                <a:cubicBezTo>
                  <a:pt x="19" y="25"/>
                  <a:pt x="19" y="25"/>
                  <a:pt x="19" y="25"/>
                </a:cubicBezTo>
                <a:cubicBezTo>
                  <a:pt x="19" y="25"/>
                  <a:pt x="19" y="25"/>
                  <a:pt x="19" y="25"/>
                </a:cubicBezTo>
                <a:cubicBezTo>
                  <a:pt x="19" y="25"/>
                  <a:pt x="19" y="25"/>
                  <a:pt x="19" y="25"/>
                </a:cubicBezTo>
                <a:cubicBezTo>
                  <a:pt x="19" y="25"/>
                  <a:pt x="19" y="25"/>
                  <a:pt x="19" y="25"/>
                </a:cubicBezTo>
                <a:cubicBezTo>
                  <a:pt x="19" y="25"/>
                  <a:pt x="19" y="25"/>
                  <a:pt x="19" y="25"/>
                </a:cubicBezTo>
                <a:cubicBezTo>
                  <a:pt x="19" y="25"/>
                  <a:pt x="19" y="25"/>
                  <a:pt x="19" y="25"/>
                </a:cubicBezTo>
                <a:close/>
                <a:moveTo>
                  <a:pt x="18" y="26"/>
                </a:moveTo>
                <a:cubicBezTo>
                  <a:pt x="18" y="26"/>
                  <a:pt x="18" y="26"/>
                  <a:pt x="18" y="26"/>
                </a:cubicBezTo>
                <a:cubicBezTo>
                  <a:pt x="18" y="26"/>
                  <a:pt x="18" y="26"/>
                  <a:pt x="18" y="26"/>
                </a:cubicBezTo>
                <a:cubicBezTo>
                  <a:pt x="18" y="26"/>
                  <a:pt x="18" y="26"/>
                  <a:pt x="18" y="26"/>
                </a:cubicBezTo>
                <a:cubicBezTo>
                  <a:pt x="18" y="26"/>
                  <a:pt x="18" y="26"/>
                  <a:pt x="18" y="26"/>
                </a:cubicBezTo>
                <a:cubicBezTo>
                  <a:pt x="18" y="26"/>
                  <a:pt x="18" y="26"/>
                  <a:pt x="18" y="26"/>
                </a:cubicBezTo>
                <a:cubicBezTo>
                  <a:pt x="19" y="26"/>
                  <a:pt x="19" y="26"/>
                  <a:pt x="19" y="26"/>
                </a:cubicBezTo>
                <a:cubicBezTo>
                  <a:pt x="19" y="26"/>
                  <a:pt x="19" y="26"/>
                  <a:pt x="19" y="26"/>
                </a:cubicBezTo>
                <a:cubicBezTo>
                  <a:pt x="18" y="26"/>
                  <a:pt x="18" y="26"/>
                  <a:pt x="18" y="26"/>
                </a:cubicBezTo>
                <a:cubicBezTo>
                  <a:pt x="18" y="26"/>
                  <a:pt x="18" y="26"/>
                  <a:pt x="18" y="26"/>
                </a:cubicBezTo>
                <a:cubicBezTo>
                  <a:pt x="18" y="26"/>
                  <a:pt x="18" y="26"/>
                  <a:pt x="18" y="26"/>
                </a:cubicBezTo>
                <a:cubicBezTo>
                  <a:pt x="18" y="26"/>
                  <a:pt x="18" y="26"/>
                  <a:pt x="18" y="26"/>
                </a:cubicBezTo>
                <a:close/>
                <a:moveTo>
                  <a:pt x="18" y="26"/>
                </a:moveTo>
                <a:cubicBezTo>
                  <a:pt x="18" y="26"/>
                  <a:pt x="18" y="26"/>
                  <a:pt x="18" y="26"/>
                </a:cubicBezTo>
                <a:cubicBezTo>
                  <a:pt x="18" y="26"/>
                  <a:pt x="18" y="26"/>
                  <a:pt x="18" y="26"/>
                </a:cubicBezTo>
                <a:cubicBezTo>
                  <a:pt x="18" y="26"/>
                  <a:pt x="18" y="26"/>
                  <a:pt x="18" y="26"/>
                </a:cubicBezTo>
                <a:cubicBezTo>
                  <a:pt x="18" y="26"/>
                  <a:pt x="18" y="26"/>
                  <a:pt x="18" y="26"/>
                </a:cubicBezTo>
                <a:cubicBezTo>
                  <a:pt x="18" y="26"/>
                  <a:pt x="18" y="26"/>
                  <a:pt x="18" y="26"/>
                </a:cubicBezTo>
                <a:cubicBezTo>
                  <a:pt x="18" y="26"/>
                  <a:pt x="18" y="26"/>
                  <a:pt x="18" y="26"/>
                </a:cubicBezTo>
                <a:cubicBezTo>
                  <a:pt x="18" y="26"/>
                  <a:pt x="18" y="26"/>
                  <a:pt x="18" y="26"/>
                </a:cubicBezTo>
                <a:cubicBezTo>
                  <a:pt x="18" y="26"/>
                  <a:pt x="18" y="26"/>
                  <a:pt x="18" y="26"/>
                </a:cubicBezTo>
                <a:cubicBezTo>
                  <a:pt x="18" y="26"/>
                  <a:pt x="18" y="26"/>
                  <a:pt x="18" y="26"/>
                </a:cubicBezTo>
                <a:cubicBezTo>
                  <a:pt x="18" y="26"/>
                  <a:pt x="18" y="26"/>
                  <a:pt x="18" y="26"/>
                </a:cubicBezTo>
                <a:cubicBezTo>
                  <a:pt x="18" y="26"/>
                  <a:pt x="18" y="26"/>
                  <a:pt x="18" y="26"/>
                </a:cubicBezTo>
                <a:cubicBezTo>
                  <a:pt x="18" y="26"/>
                  <a:pt x="18" y="26"/>
                  <a:pt x="18" y="26"/>
                </a:cubicBezTo>
                <a:cubicBezTo>
                  <a:pt x="18" y="26"/>
                  <a:pt x="18" y="26"/>
                  <a:pt x="18" y="26"/>
                </a:cubicBezTo>
                <a:cubicBezTo>
                  <a:pt x="19" y="26"/>
                  <a:pt x="19" y="26"/>
                  <a:pt x="19" y="26"/>
                </a:cubicBezTo>
                <a:cubicBezTo>
                  <a:pt x="19" y="26"/>
                  <a:pt x="19" y="26"/>
                  <a:pt x="19" y="26"/>
                </a:cubicBezTo>
                <a:cubicBezTo>
                  <a:pt x="19" y="26"/>
                  <a:pt x="19" y="26"/>
                  <a:pt x="19" y="26"/>
                </a:cubicBezTo>
                <a:cubicBezTo>
                  <a:pt x="19" y="26"/>
                  <a:pt x="19" y="26"/>
                  <a:pt x="19" y="26"/>
                </a:cubicBezTo>
                <a:cubicBezTo>
                  <a:pt x="19" y="26"/>
                  <a:pt x="19" y="26"/>
                  <a:pt x="19" y="26"/>
                </a:cubicBezTo>
                <a:cubicBezTo>
                  <a:pt x="19" y="26"/>
                  <a:pt x="19" y="26"/>
                  <a:pt x="19" y="26"/>
                </a:cubicBezTo>
                <a:cubicBezTo>
                  <a:pt x="18" y="26"/>
                  <a:pt x="18" y="26"/>
                  <a:pt x="18" y="26"/>
                </a:cubicBezTo>
                <a:cubicBezTo>
                  <a:pt x="18" y="26"/>
                  <a:pt x="18" y="26"/>
                  <a:pt x="18" y="26"/>
                </a:cubicBezTo>
                <a:cubicBezTo>
                  <a:pt x="18" y="26"/>
                  <a:pt x="18" y="26"/>
                  <a:pt x="18" y="26"/>
                </a:cubicBezTo>
                <a:cubicBezTo>
                  <a:pt x="18" y="26"/>
                  <a:pt x="18" y="26"/>
                  <a:pt x="18" y="26"/>
                </a:cubicBezTo>
                <a:cubicBezTo>
                  <a:pt x="18" y="26"/>
                  <a:pt x="18" y="26"/>
                  <a:pt x="18" y="26"/>
                </a:cubicBezTo>
                <a:cubicBezTo>
                  <a:pt x="18" y="26"/>
                  <a:pt x="18" y="26"/>
                  <a:pt x="18" y="26"/>
                </a:cubicBezTo>
                <a:close/>
                <a:moveTo>
                  <a:pt x="18" y="27"/>
                </a:moveTo>
                <a:cubicBezTo>
                  <a:pt x="18" y="27"/>
                  <a:pt x="18" y="27"/>
                  <a:pt x="18" y="27"/>
                </a:cubicBezTo>
                <a:cubicBezTo>
                  <a:pt x="18" y="27"/>
                  <a:pt x="18" y="27"/>
                  <a:pt x="18" y="27"/>
                </a:cubicBezTo>
                <a:cubicBezTo>
                  <a:pt x="18" y="27"/>
                  <a:pt x="18" y="27"/>
                  <a:pt x="18" y="27"/>
                </a:cubicBezTo>
                <a:cubicBezTo>
                  <a:pt x="18" y="27"/>
                  <a:pt x="18" y="27"/>
                  <a:pt x="18" y="27"/>
                </a:cubicBezTo>
                <a:cubicBezTo>
                  <a:pt x="18" y="27"/>
                  <a:pt x="18" y="27"/>
                  <a:pt x="18" y="27"/>
                </a:cubicBezTo>
                <a:cubicBezTo>
                  <a:pt x="18" y="27"/>
                  <a:pt x="18" y="26"/>
                  <a:pt x="18" y="26"/>
                </a:cubicBezTo>
                <a:cubicBezTo>
                  <a:pt x="18" y="26"/>
                  <a:pt x="18" y="26"/>
                  <a:pt x="18" y="26"/>
                </a:cubicBezTo>
                <a:cubicBezTo>
                  <a:pt x="18" y="27"/>
                  <a:pt x="18" y="27"/>
                  <a:pt x="18" y="27"/>
                </a:cubicBezTo>
                <a:close/>
                <a:moveTo>
                  <a:pt x="18" y="27"/>
                </a:moveTo>
                <a:cubicBezTo>
                  <a:pt x="18" y="27"/>
                  <a:pt x="18" y="27"/>
                  <a:pt x="18" y="27"/>
                </a:cubicBezTo>
                <a:cubicBezTo>
                  <a:pt x="18" y="27"/>
                  <a:pt x="18" y="27"/>
                  <a:pt x="18" y="27"/>
                </a:cubicBezTo>
                <a:cubicBezTo>
                  <a:pt x="18" y="27"/>
                  <a:pt x="18" y="27"/>
                  <a:pt x="18" y="27"/>
                </a:cubicBezTo>
                <a:cubicBezTo>
                  <a:pt x="18" y="27"/>
                  <a:pt x="18" y="27"/>
                  <a:pt x="18" y="27"/>
                </a:cubicBezTo>
                <a:cubicBezTo>
                  <a:pt x="18" y="27"/>
                  <a:pt x="18" y="27"/>
                  <a:pt x="18" y="27"/>
                </a:cubicBezTo>
                <a:cubicBezTo>
                  <a:pt x="18" y="27"/>
                  <a:pt x="18" y="27"/>
                  <a:pt x="18" y="27"/>
                </a:cubicBezTo>
                <a:cubicBezTo>
                  <a:pt x="18" y="27"/>
                  <a:pt x="18" y="27"/>
                  <a:pt x="18" y="27"/>
                </a:cubicBezTo>
                <a:cubicBezTo>
                  <a:pt x="18" y="27"/>
                  <a:pt x="18" y="27"/>
                  <a:pt x="18" y="27"/>
                </a:cubicBezTo>
                <a:cubicBezTo>
                  <a:pt x="18" y="27"/>
                  <a:pt x="18" y="27"/>
                  <a:pt x="18" y="27"/>
                </a:cubicBezTo>
                <a:cubicBezTo>
                  <a:pt x="18" y="27"/>
                  <a:pt x="18" y="27"/>
                  <a:pt x="18" y="27"/>
                </a:cubicBezTo>
                <a:cubicBezTo>
                  <a:pt x="18" y="27"/>
                  <a:pt x="18" y="27"/>
                  <a:pt x="18" y="27"/>
                </a:cubicBezTo>
                <a:cubicBezTo>
                  <a:pt x="18" y="27"/>
                  <a:pt x="18" y="27"/>
                  <a:pt x="18" y="27"/>
                </a:cubicBezTo>
                <a:cubicBezTo>
                  <a:pt x="18" y="27"/>
                  <a:pt x="18" y="27"/>
                  <a:pt x="18" y="27"/>
                </a:cubicBezTo>
                <a:cubicBezTo>
                  <a:pt x="18" y="27"/>
                  <a:pt x="18" y="27"/>
                  <a:pt x="18" y="27"/>
                </a:cubicBezTo>
                <a:close/>
                <a:moveTo>
                  <a:pt x="18" y="27"/>
                </a:moveTo>
                <a:cubicBezTo>
                  <a:pt x="18" y="27"/>
                  <a:pt x="18" y="27"/>
                  <a:pt x="18" y="27"/>
                </a:cubicBezTo>
                <a:cubicBezTo>
                  <a:pt x="18" y="27"/>
                  <a:pt x="18" y="27"/>
                  <a:pt x="18" y="27"/>
                </a:cubicBezTo>
                <a:cubicBezTo>
                  <a:pt x="18" y="27"/>
                  <a:pt x="18" y="27"/>
                  <a:pt x="18" y="27"/>
                </a:cubicBezTo>
                <a:cubicBezTo>
                  <a:pt x="18" y="27"/>
                  <a:pt x="18" y="27"/>
                  <a:pt x="18" y="27"/>
                </a:cubicBezTo>
                <a:cubicBezTo>
                  <a:pt x="18" y="27"/>
                  <a:pt x="18" y="27"/>
                  <a:pt x="18" y="27"/>
                </a:cubicBezTo>
                <a:cubicBezTo>
                  <a:pt x="18" y="27"/>
                  <a:pt x="18" y="27"/>
                  <a:pt x="18" y="27"/>
                </a:cubicBezTo>
                <a:cubicBezTo>
                  <a:pt x="18" y="27"/>
                  <a:pt x="18" y="27"/>
                  <a:pt x="18" y="27"/>
                </a:cubicBezTo>
                <a:cubicBezTo>
                  <a:pt x="18" y="27"/>
                  <a:pt x="18" y="27"/>
                  <a:pt x="18" y="27"/>
                </a:cubicBezTo>
                <a:cubicBezTo>
                  <a:pt x="18" y="27"/>
                  <a:pt x="18" y="27"/>
                  <a:pt x="18" y="27"/>
                </a:cubicBezTo>
                <a:cubicBezTo>
                  <a:pt x="18" y="27"/>
                  <a:pt x="18" y="27"/>
                  <a:pt x="18" y="27"/>
                </a:cubicBezTo>
                <a:cubicBezTo>
                  <a:pt x="18" y="27"/>
                  <a:pt x="18" y="27"/>
                  <a:pt x="18" y="27"/>
                </a:cubicBezTo>
                <a:cubicBezTo>
                  <a:pt x="18" y="27"/>
                  <a:pt x="18" y="27"/>
                  <a:pt x="18" y="27"/>
                </a:cubicBezTo>
                <a:cubicBezTo>
                  <a:pt x="18" y="27"/>
                  <a:pt x="18" y="27"/>
                  <a:pt x="18" y="27"/>
                </a:cubicBezTo>
                <a:cubicBezTo>
                  <a:pt x="18" y="27"/>
                  <a:pt x="18" y="27"/>
                  <a:pt x="18" y="27"/>
                </a:cubicBezTo>
                <a:cubicBezTo>
                  <a:pt x="18" y="27"/>
                  <a:pt x="18" y="27"/>
                  <a:pt x="18" y="27"/>
                </a:cubicBezTo>
                <a:cubicBezTo>
                  <a:pt x="18" y="27"/>
                  <a:pt x="18" y="27"/>
                  <a:pt x="18" y="27"/>
                </a:cubicBezTo>
                <a:cubicBezTo>
                  <a:pt x="18" y="27"/>
                  <a:pt x="18" y="27"/>
                  <a:pt x="18" y="27"/>
                </a:cubicBezTo>
                <a:cubicBezTo>
                  <a:pt x="18" y="27"/>
                  <a:pt x="18" y="27"/>
                  <a:pt x="18" y="27"/>
                </a:cubicBezTo>
                <a:cubicBezTo>
                  <a:pt x="18" y="27"/>
                  <a:pt x="18" y="27"/>
                  <a:pt x="18" y="27"/>
                </a:cubicBezTo>
                <a:cubicBezTo>
                  <a:pt x="18" y="27"/>
                  <a:pt x="18" y="27"/>
                  <a:pt x="18" y="27"/>
                </a:cubicBezTo>
                <a:cubicBezTo>
                  <a:pt x="18" y="27"/>
                  <a:pt x="18" y="27"/>
                  <a:pt x="18" y="27"/>
                </a:cubicBezTo>
                <a:cubicBezTo>
                  <a:pt x="18" y="27"/>
                  <a:pt x="18" y="27"/>
                  <a:pt x="18" y="27"/>
                </a:cubicBezTo>
                <a:cubicBezTo>
                  <a:pt x="18" y="27"/>
                  <a:pt x="18" y="27"/>
                  <a:pt x="18" y="27"/>
                </a:cubicBezTo>
                <a:close/>
                <a:moveTo>
                  <a:pt x="18" y="26"/>
                </a:moveTo>
                <a:cubicBezTo>
                  <a:pt x="18" y="26"/>
                  <a:pt x="18" y="26"/>
                  <a:pt x="18" y="26"/>
                </a:cubicBezTo>
                <a:cubicBezTo>
                  <a:pt x="18" y="26"/>
                  <a:pt x="18" y="26"/>
                  <a:pt x="18" y="26"/>
                </a:cubicBezTo>
                <a:cubicBezTo>
                  <a:pt x="18" y="26"/>
                  <a:pt x="18" y="26"/>
                  <a:pt x="18" y="26"/>
                </a:cubicBezTo>
                <a:cubicBezTo>
                  <a:pt x="18" y="26"/>
                  <a:pt x="18" y="26"/>
                  <a:pt x="18" y="26"/>
                </a:cubicBezTo>
                <a:close/>
                <a:moveTo>
                  <a:pt x="18" y="27"/>
                </a:moveTo>
                <a:cubicBezTo>
                  <a:pt x="18" y="27"/>
                  <a:pt x="18" y="27"/>
                  <a:pt x="18" y="27"/>
                </a:cubicBezTo>
                <a:cubicBezTo>
                  <a:pt x="18" y="27"/>
                  <a:pt x="18" y="27"/>
                  <a:pt x="18" y="27"/>
                </a:cubicBezTo>
                <a:cubicBezTo>
                  <a:pt x="18" y="27"/>
                  <a:pt x="18" y="27"/>
                  <a:pt x="18" y="27"/>
                </a:cubicBezTo>
                <a:cubicBezTo>
                  <a:pt x="18" y="27"/>
                  <a:pt x="18" y="27"/>
                  <a:pt x="18" y="27"/>
                </a:cubicBezTo>
                <a:cubicBezTo>
                  <a:pt x="18" y="27"/>
                  <a:pt x="18" y="27"/>
                  <a:pt x="18" y="27"/>
                </a:cubicBezTo>
                <a:cubicBezTo>
                  <a:pt x="18" y="27"/>
                  <a:pt x="18" y="26"/>
                  <a:pt x="18" y="26"/>
                </a:cubicBezTo>
                <a:cubicBezTo>
                  <a:pt x="18" y="26"/>
                  <a:pt x="18" y="26"/>
                  <a:pt x="18" y="26"/>
                </a:cubicBezTo>
                <a:cubicBezTo>
                  <a:pt x="18" y="26"/>
                  <a:pt x="18" y="26"/>
                  <a:pt x="18" y="26"/>
                </a:cubicBezTo>
                <a:cubicBezTo>
                  <a:pt x="18" y="26"/>
                  <a:pt x="18" y="26"/>
                  <a:pt x="18" y="26"/>
                </a:cubicBezTo>
                <a:cubicBezTo>
                  <a:pt x="18" y="26"/>
                  <a:pt x="18" y="26"/>
                  <a:pt x="18" y="26"/>
                </a:cubicBezTo>
                <a:cubicBezTo>
                  <a:pt x="18" y="26"/>
                  <a:pt x="18" y="26"/>
                  <a:pt x="18" y="26"/>
                </a:cubicBezTo>
                <a:cubicBezTo>
                  <a:pt x="18" y="26"/>
                  <a:pt x="18" y="26"/>
                  <a:pt x="18" y="26"/>
                </a:cubicBezTo>
                <a:cubicBezTo>
                  <a:pt x="18" y="26"/>
                  <a:pt x="18" y="26"/>
                  <a:pt x="18" y="26"/>
                </a:cubicBezTo>
                <a:cubicBezTo>
                  <a:pt x="18" y="26"/>
                  <a:pt x="18" y="26"/>
                  <a:pt x="18" y="27"/>
                </a:cubicBezTo>
                <a:cubicBezTo>
                  <a:pt x="18" y="27"/>
                  <a:pt x="18" y="27"/>
                  <a:pt x="18" y="27"/>
                </a:cubicBezTo>
                <a:cubicBezTo>
                  <a:pt x="18" y="27"/>
                  <a:pt x="18" y="27"/>
                  <a:pt x="18" y="27"/>
                </a:cubicBezTo>
                <a:cubicBezTo>
                  <a:pt x="18" y="27"/>
                  <a:pt x="18" y="27"/>
                  <a:pt x="18" y="27"/>
                </a:cubicBezTo>
                <a:cubicBezTo>
                  <a:pt x="18" y="27"/>
                  <a:pt x="18" y="27"/>
                  <a:pt x="18" y="27"/>
                </a:cubicBezTo>
                <a:cubicBezTo>
                  <a:pt x="18" y="27"/>
                  <a:pt x="18" y="27"/>
                  <a:pt x="18" y="27"/>
                </a:cubicBezTo>
                <a:close/>
                <a:moveTo>
                  <a:pt x="18" y="27"/>
                </a:moveTo>
                <a:cubicBezTo>
                  <a:pt x="18" y="27"/>
                  <a:pt x="18" y="27"/>
                  <a:pt x="18" y="27"/>
                </a:cubicBezTo>
                <a:cubicBezTo>
                  <a:pt x="18" y="27"/>
                  <a:pt x="18" y="27"/>
                  <a:pt x="18" y="27"/>
                </a:cubicBezTo>
                <a:cubicBezTo>
                  <a:pt x="18" y="27"/>
                  <a:pt x="18" y="27"/>
                  <a:pt x="18" y="27"/>
                </a:cubicBezTo>
                <a:cubicBezTo>
                  <a:pt x="18" y="27"/>
                  <a:pt x="18" y="27"/>
                  <a:pt x="18" y="27"/>
                </a:cubicBezTo>
                <a:close/>
                <a:moveTo>
                  <a:pt x="17" y="27"/>
                </a:moveTo>
                <a:cubicBezTo>
                  <a:pt x="17" y="27"/>
                  <a:pt x="17" y="27"/>
                  <a:pt x="17" y="27"/>
                </a:cubicBezTo>
                <a:cubicBezTo>
                  <a:pt x="17" y="27"/>
                  <a:pt x="17" y="27"/>
                  <a:pt x="17" y="27"/>
                </a:cubicBezTo>
                <a:cubicBezTo>
                  <a:pt x="17" y="27"/>
                  <a:pt x="17" y="27"/>
                  <a:pt x="17" y="27"/>
                </a:cubicBezTo>
                <a:cubicBezTo>
                  <a:pt x="17" y="27"/>
                  <a:pt x="17" y="27"/>
                  <a:pt x="17" y="27"/>
                </a:cubicBezTo>
                <a:cubicBezTo>
                  <a:pt x="17" y="27"/>
                  <a:pt x="17" y="27"/>
                  <a:pt x="17" y="27"/>
                </a:cubicBezTo>
                <a:cubicBezTo>
                  <a:pt x="17" y="27"/>
                  <a:pt x="18" y="27"/>
                  <a:pt x="18" y="27"/>
                </a:cubicBezTo>
                <a:cubicBezTo>
                  <a:pt x="18" y="27"/>
                  <a:pt x="18" y="27"/>
                  <a:pt x="18" y="27"/>
                </a:cubicBezTo>
                <a:cubicBezTo>
                  <a:pt x="18" y="27"/>
                  <a:pt x="18" y="27"/>
                  <a:pt x="18" y="27"/>
                </a:cubicBezTo>
                <a:cubicBezTo>
                  <a:pt x="18" y="27"/>
                  <a:pt x="18" y="27"/>
                  <a:pt x="18" y="27"/>
                </a:cubicBezTo>
                <a:cubicBezTo>
                  <a:pt x="18" y="27"/>
                  <a:pt x="17" y="27"/>
                  <a:pt x="17" y="27"/>
                </a:cubicBezTo>
                <a:cubicBezTo>
                  <a:pt x="17" y="27"/>
                  <a:pt x="17" y="27"/>
                  <a:pt x="17" y="27"/>
                </a:cubicBezTo>
                <a:cubicBezTo>
                  <a:pt x="17" y="27"/>
                  <a:pt x="17" y="27"/>
                  <a:pt x="17" y="27"/>
                </a:cubicBezTo>
                <a:cubicBezTo>
                  <a:pt x="17" y="27"/>
                  <a:pt x="17" y="27"/>
                  <a:pt x="17" y="27"/>
                </a:cubicBezTo>
                <a:close/>
                <a:moveTo>
                  <a:pt x="17" y="28"/>
                </a:moveTo>
                <a:cubicBezTo>
                  <a:pt x="17" y="28"/>
                  <a:pt x="17" y="28"/>
                  <a:pt x="17" y="28"/>
                </a:cubicBezTo>
                <a:cubicBezTo>
                  <a:pt x="17" y="28"/>
                  <a:pt x="17" y="28"/>
                  <a:pt x="17" y="28"/>
                </a:cubicBezTo>
                <a:cubicBezTo>
                  <a:pt x="17" y="28"/>
                  <a:pt x="17" y="28"/>
                  <a:pt x="17" y="28"/>
                </a:cubicBezTo>
                <a:cubicBezTo>
                  <a:pt x="17" y="28"/>
                  <a:pt x="17" y="28"/>
                  <a:pt x="17" y="28"/>
                </a:cubicBezTo>
                <a:cubicBezTo>
                  <a:pt x="17" y="28"/>
                  <a:pt x="17" y="28"/>
                  <a:pt x="17" y="28"/>
                </a:cubicBezTo>
                <a:cubicBezTo>
                  <a:pt x="17" y="28"/>
                  <a:pt x="17" y="28"/>
                  <a:pt x="17" y="28"/>
                </a:cubicBezTo>
                <a:cubicBezTo>
                  <a:pt x="17" y="28"/>
                  <a:pt x="17" y="28"/>
                  <a:pt x="17" y="28"/>
                </a:cubicBezTo>
                <a:cubicBezTo>
                  <a:pt x="17" y="28"/>
                  <a:pt x="17" y="28"/>
                  <a:pt x="17" y="28"/>
                </a:cubicBezTo>
                <a:cubicBezTo>
                  <a:pt x="17" y="28"/>
                  <a:pt x="17" y="28"/>
                  <a:pt x="17" y="28"/>
                </a:cubicBezTo>
                <a:cubicBezTo>
                  <a:pt x="17" y="28"/>
                  <a:pt x="17" y="28"/>
                  <a:pt x="17" y="28"/>
                </a:cubicBezTo>
                <a:close/>
                <a:moveTo>
                  <a:pt x="18" y="30"/>
                </a:moveTo>
                <a:cubicBezTo>
                  <a:pt x="18" y="30"/>
                  <a:pt x="18" y="30"/>
                  <a:pt x="18" y="30"/>
                </a:cubicBezTo>
                <a:cubicBezTo>
                  <a:pt x="18" y="30"/>
                  <a:pt x="18" y="30"/>
                  <a:pt x="18" y="30"/>
                </a:cubicBezTo>
                <a:cubicBezTo>
                  <a:pt x="18" y="30"/>
                  <a:pt x="18" y="30"/>
                  <a:pt x="18" y="30"/>
                </a:cubicBezTo>
                <a:cubicBezTo>
                  <a:pt x="18" y="30"/>
                  <a:pt x="18" y="30"/>
                  <a:pt x="18" y="30"/>
                </a:cubicBezTo>
                <a:cubicBezTo>
                  <a:pt x="18" y="30"/>
                  <a:pt x="18" y="30"/>
                  <a:pt x="18" y="30"/>
                </a:cubicBezTo>
                <a:cubicBezTo>
                  <a:pt x="18" y="30"/>
                  <a:pt x="18" y="30"/>
                  <a:pt x="18" y="30"/>
                </a:cubicBezTo>
                <a:close/>
                <a:moveTo>
                  <a:pt x="18" y="30"/>
                </a:moveTo>
                <a:cubicBezTo>
                  <a:pt x="18" y="30"/>
                  <a:pt x="18" y="30"/>
                  <a:pt x="18" y="30"/>
                </a:cubicBezTo>
                <a:cubicBezTo>
                  <a:pt x="18" y="30"/>
                  <a:pt x="18" y="30"/>
                  <a:pt x="18" y="30"/>
                </a:cubicBezTo>
                <a:cubicBezTo>
                  <a:pt x="18" y="30"/>
                  <a:pt x="18" y="30"/>
                  <a:pt x="18" y="30"/>
                </a:cubicBezTo>
                <a:cubicBezTo>
                  <a:pt x="18" y="30"/>
                  <a:pt x="18" y="30"/>
                  <a:pt x="18" y="30"/>
                </a:cubicBezTo>
                <a:cubicBezTo>
                  <a:pt x="18" y="30"/>
                  <a:pt x="18" y="30"/>
                  <a:pt x="18" y="30"/>
                </a:cubicBezTo>
                <a:cubicBezTo>
                  <a:pt x="18" y="30"/>
                  <a:pt x="18" y="30"/>
                  <a:pt x="18" y="30"/>
                </a:cubicBezTo>
                <a:cubicBezTo>
                  <a:pt x="18" y="30"/>
                  <a:pt x="18" y="30"/>
                  <a:pt x="18" y="30"/>
                </a:cubicBezTo>
                <a:cubicBezTo>
                  <a:pt x="18" y="30"/>
                  <a:pt x="18" y="30"/>
                  <a:pt x="18" y="30"/>
                </a:cubicBezTo>
                <a:cubicBezTo>
                  <a:pt x="18" y="30"/>
                  <a:pt x="18" y="30"/>
                  <a:pt x="18" y="30"/>
                </a:cubicBezTo>
                <a:cubicBezTo>
                  <a:pt x="18" y="30"/>
                  <a:pt x="18" y="30"/>
                  <a:pt x="18" y="30"/>
                </a:cubicBezTo>
                <a:cubicBezTo>
                  <a:pt x="18" y="30"/>
                  <a:pt x="18" y="30"/>
                  <a:pt x="18" y="30"/>
                </a:cubicBezTo>
                <a:close/>
                <a:moveTo>
                  <a:pt x="18" y="30"/>
                </a:moveTo>
                <a:cubicBezTo>
                  <a:pt x="18" y="30"/>
                  <a:pt x="18" y="30"/>
                  <a:pt x="18" y="30"/>
                </a:cubicBezTo>
                <a:cubicBezTo>
                  <a:pt x="18" y="30"/>
                  <a:pt x="18" y="30"/>
                  <a:pt x="18" y="30"/>
                </a:cubicBezTo>
                <a:cubicBezTo>
                  <a:pt x="18" y="30"/>
                  <a:pt x="18" y="30"/>
                  <a:pt x="18" y="30"/>
                </a:cubicBezTo>
                <a:cubicBezTo>
                  <a:pt x="18" y="30"/>
                  <a:pt x="18" y="30"/>
                  <a:pt x="18" y="30"/>
                </a:cubicBezTo>
                <a:cubicBezTo>
                  <a:pt x="18" y="30"/>
                  <a:pt x="18" y="30"/>
                  <a:pt x="18" y="30"/>
                </a:cubicBezTo>
                <a:cubicBezTo>
                  <a:pt x="18" y="30"/>
                  <a:pt x="18" y="30"/>
                  <a:pt x="18" y="30"/>
                </a:cubicBezTo>
                <a:cubicBezTo>
                  <a:pt x="18" y="30"/>
                  <a:pt x="18" y="30"/>
                  <a:pt x="18" y="30"/>
                </a:cubicBezTo>
                <a:cubicBezTo>
                  <a:pt x="18" y="30"/>
                  <a:pt x="18" y="30"/>
                  <a:pt x="18" y="30"/>
                </a:cubicBezTo>
                <a:cubicBezTo>
                  <a:pt x="18" y="30"/>
                  <a:pt x="18" y="30"/>
                  <a:pt x="18" y="30"/>
                </a:cubicBezTo>
                <a:cubicBezTo>
                  <a:pt x="18" y="30"/>
                  <a:pt x="18" y="30"/>
                  <a:pt x="18" y="30"/>
                </a:cubicBezTo>
                <a:close/>
                <a:moveTo>
                  <a:pt x="17" y="31"/>
                </a:moveTo>
                <a:cubicBezTo>
                  <a:pt x="17" y="31"/>
                  <a:pt x="17" y="31"/>
                  <a:pt x="17" y="31"/>
                </a:cubicBezTo>
                <a:cubicBezTo>
                  <a:pt x="17" y="31"/>
                  <a:pt x="17" y="31"/>
                  <a:pt x="17" y="31"/>
                </a:cubicBezTo>
                <a:cubicBezTo>
                  <a:pt x="17" y="31"/>
                  <a:pt x="17" y="31"/>
                  <a:pt x="17" y="31"/>
                </a:cubicBezTo>
                <a:cubicBezTo>
                  <a:pt x="17" y="31"/>
                  <a:pt x="17" y="31"/>
                  <a:pt x="17" y="31"/>
                </a:cubicBezTo>
                <a:cubicBezTo>
                  <a:pt x="17" y="31"/>
                  <a:pt x="17" y="31"/>
                  <a:pt x="17" y="31"/>
                </a:cubicBezTo>
                <a:cubicBezTo>
                  <a:pt x="17" y="31"/>
                  <a:pt x="17" y="31"/>
                  <a:pt x="17" y="31"/>
                </a:cubicBezTo>
                <a:cubicBezTo>
                  <a:pt x="17" y="31"/>
                  <a:pt x="17" y="31"/>
                  <a:pt x="17" y="31"/>
                </a:cubicBezTo>
                <a:cubicBezTo>
                  <a:pt x="17" y="31"/>
                  <a:pt x="17" y="31"/>
                  <a:pt x="17" y="31"/>
                </a:cubicBezTo>
                <a:cubicBezTo>
                  <a:pt x="17" y="31"/>
                  <a:pt x="17" y="31"/>
                  <a:pt x="17" y="31"/>
                </a:cubicBezTo>
                <a:cubicBezTo>
                  <a:pt x="17" y="31"/>
                  <a:pt x="17" y="31"/>
                  <a:pt x="17" y="31"/>
                </a:cubicBezTo>
                <a:cubicBezTo>
                  <a:pt x="17" y="31"/>
                  <a:pt x="17" y="31"/>
                  <a:pt x="17" y="31"/>
                </a:cubicBezTo>
                <a:cubicBezTo>
                  <a:pt x="17" y="31"/>
                  <a:pt x="17" y="31"/>
                  <a:pt x="17" y="31"/>
                </a:cubicBezTo>
                <a:cubicBezTo>
                  <a:pt x="17" y="31"/>
                  <a:pt x="17" y="31"/>
                  <a:pt x="17" y="31"/>
                </a:cubicBezTo>
                <a:cubicBezTo>
                  <a:pt x="17" y="31"/>
                  <a:pt x="17" y="31"/>
                  <a:pt x="17" y="31"/>
                </a:cubicBezTo>
                <a:cubicBezTo>
                  <a:pt x="17" y="31"/>
                  <a:pt x="17" y="31"/>
                  <a:pt x="17" y="31"/>
                </a:cubicBezTo>
                <a:cubicBezTo>
                  <a:pt x="17" y="31"/>
                  <a:pt x="17" y="31"/>
                  <a:pt x="17" y="31"/>
                </a:cubicBezTo>
                <a:cubicBezTo>
                  <a:pt x="17" y="31"/>
                  <a:pt x="17" y="31"/>
                  <a:pt x="17" y="31"/>
                </a:cubicBezTo>
                <a:cubicBezTo>
                  <a:pt x="17" y="31"/>
                  <a:pt x="17" y="31"/>
                  <a:pt x="17" y="31"/>
                </a:cubicBezTo>
                <a:cubicBezTo>
                  <a:pt x="17" y="31"/>
                  <a:pt x="17" y="31"/>
                  <a:pt x="17" y="31"/>
                </a:cubicBezTo>
                <a:cubicBezTo>
                  <a:pt x="17" y="31"/>
                  <a:pt x="18" y="31"/>
                  <a:pt x="17" y="31"/>
                </a:cubicBezTo>
                <a:cubicBezTo>
                  <a:pt x="17" y="31"/>
                  <a:pt x="17" y="31"/>
                  <a:pt x="17" y="31"/>
                </a:cubicBezTo>
                <a:cubicBezTo>
                  <a:pt x="17" y="31"/>
                  <a:pt x="18" y="31"/>
                  <a:pt x="18" y="31"/>
                </a:cubicBezTo>
                <a:cubicBezTo>
                  <a:pt x="18" y="31"/>
                  <a:pt x="18" y="31"/>
                  <a:pt x="18" y="31"/>
                </a:cubicBezTo>
                <a:cubicBezTo>
                  <a:pt x="18" y="31"/>
                  <a:pt x="18" y="31"/>
                  <a:pt x="18" y="31"/>
                </a:cubicBezTo>
                <a:cubicBezTo>
                  <a:pt x="18" y="31"/>
                  <a:pt x="18" y="31"/>
                  <a:pt x="18" y="31"/>
                </a:cubicBezTo>
                <a:cubicBezTo>
                  <a:pt x="18" y="31"/>
                  <a:pt x="18" y="31"/>
                  <a:pt x="18" y="31"/>
                </a:cubicBezTo>
                <a:cubicBezTo>
                  <a:pt x="18" y="31"/>
                  <a:pt x="18" y="31"/>
                  <a:pt x="18" y="31"/>
                </a:cubicBezTo>
                <a:cubicBezTo>
                  <a:pt x="18" y="31"/>
                  <a:pt x="18" y="31"/>
                  <a:pt x="18" y="31"/>
                </a:cubicBezTo>
                <a:cubicBezTo>
                  <a:pt x="18" y="31"/>
                  <a:pt x="18" y="31"/>
                  <a:pt x="18" y="31"/>
                </a:cubicBezTo>
                <a:cubicBezTo>
                  <a:pt x="18" y="31"/>
                  <a:pt x="18" y="31"/>
                  <a:pt x="18" y="31"/>
                </a:cubicBezTo>
                <a:cubicBezTo>
                  <a:pt x="18" y="31"/>
                  <a:pt x="18" y="31"/>
                  <a:pt x="18" y="31"/>
                </a:cubicBezTo>
                <a:cubicBezTo>
                  <a:pt x="18" y="31"/>
                  <a:pt x="18" y="31"/>
                  <a:pt x="18" y="31"/>
                </a:cubicBezTo>
                <a:cubicBezTo>
                  <a:pt x="18" y="31"/>
                  <a:pt x="18" y="31"/>
                  <a:pt x="18" y="31"/>
                </a:cubicBezTo>
                <a:cubicBezTo>
                  <a:pt x="18" y="31"/>
                  <a:pt x="18" y="31"/>
                  <a:pt x="18" y="31"/>
                </a:cubicBezTo>
                <a:cubicBezTo>
                  <a:pt x="18" y="31"/>
                  <a:pt x="18" y="31"/>
                  <a:pt x="18" y="31"/>
                </a:cubicBezTo>
                <a:cubicBezTo>
                  <a:pt x="18" y="31"/>
                  <a:pt x="18" y="31"/>
                  <a:pt x="18" y="31"/>
                </a:cubicBezTo>
                <a:cubicBezTo>
                  <a:pt x="18" y="31"/>
                  <a:pt x="18" y="31"/>
                  <a:pt x="18" y="31"/>
                </a:cubicBezTo>
                <a:cubicBezTo>
                  <a:pt x="18" y="31"/>
                  <a:pt x="18" y="31"/>
                  <a:pt x="18" y="31"/>
                </a:cubicBezTo>
                <a:cubicBezTo>
                  <a:pt x="18" y="31"/>
                  <a:pt x="18" y="31"/>
                  <a:pt x="18" y="31"/>
                </a:cubicBezTo>
                <a:cubicBezTo>
                  <a:pt x="18" y="31"/>
                  <a:pt x="18" y="31"/>
                  <a:pt x="18" y="31"/>
                </a:cubicBezTo>
                <a:cubicBezTo>
                  <a:pt x="18" y="31"/>
                  <a:pt x="18" y="31"/>
                  <a:pt x="18" y="31"/>
                </a:cubicBezTo>
                <a:cubicBezTo>
                  <a:pt x="18" y="31"/>
                  <a:pt x="18" y="31"/>
                  <a:pt x="18" y="31"/>
                </a:cubicBezTo>
                <a:cubicBezTo>
                  <a:pt x="18" y="31"/>
                  <a:pt x="18" y="31"/>
                  <a:pt x="18" y="31"/>
                </a:cubicBezTo>
                <a:cubicBezTo>
                  <a:pt x="18" y="31"/>
                  <a:pt x="18" y="31"/>
                  <a:pt x="18" y="31"/>
                </a:cubicBezTo>
                <a:cubicBezTo>
                  <a:pt x="18" y="31"/>
                  <a:pt x="18" y="31"/>
                  <a:pt x="18" y="31"/>
                </a:cubicBezTo>
                <a:cubicBezTo>
                  <a:pt x="18" y="31"/>
                  <a:pt x="18" y="31"/>
                  <a:pt x="18" y="31"/>
                </a:cubicBezTo>
                <a:cubicBezTo>
                  <a:pt x="18" y="31"/>
                  <a:pt x="18" y="31"/>
                  <a:pt x="18" y="31"/>
                </a:cubicBezTo>
                <a:cubicBezTo>
                  <a:pt x="18" y="31"/>
                  <a:pt x="18" y="31"/>
                  <a:pt x="18" y="31"/>
                </a:cubicBezTo>
                <a:cubicBezTo>
                  <a:pt x="18" y="31"/>
                  <a:pt x="18" y="31"/>
                  <a:pt x="18" y="31"/>
                </a:cubicBezTo>
                <a:cubicBezTo>
                  <a:pt x="18" y="31"/>
                  <a:pt x="18" y="31"/>
                  <a:pt x="18" y="31"/>
                </a:cubicBezTo>
                <a:cubicBezTo>
                  <a:pt x="18" y="31"/>
                  <a:pt x="18" y="31"/>
                  <a:pt x="18" y="31"/>
                </a:cubicBezTo>
                <a:cubicBezTo>
                  <a:pt x="18" y="31"/>
                  <a:pt x="18" y="31"/>
                  <a:pt x="18" y="31"/>
                </a:cubicBezTo>
                <a:cubicBezTo>
                  <a:pt x="18" y="31"/>
                  <a:pt x="18" y="31"/>
                  <a:pt x="18" y="31"/>
                </a:cubicBezTo>
                <a:cubicBezTo>
                  <a:pt x="18" y="31"/>
                  <a:pt x="18" y="31"/>
                  <a:pt x="18" y="31"/>
                </a:cubicBezTo>
                <a:cubicBezTo>
                  <a:pt x="18" y="31"/>
                  <a:pt x="18" y="31"/>
                  <a:pt x="18" y="31"/>
                </a:cubicBezTo>
                <a:cubicBezTo>
                  <a:pt x="18" y="31"/>
                  <a:pt x="18" y="31"/>
                  <a:pt x="18" y="31"/>
                </a:cubicBezTo>
                <a:cubicBezTo>
                  <a:pt x="18" y="31"/>
                  <a:pt x="18" y="31"/>
                  <a:pt x="18" y="31"/>
                </a:cubicBezTo>
                <a:cubicBezTo>
                  <a:pt x="18" y="31"/>
                  <a:pt x="18" y="31"/>
                  <a:pt x="18" y="31"/>
                </a:cubicBezTo>
                <a:cubicBezTo>
                  <a:pt x="18" y="31"/>
                  <a:pt x="18" y="31"/>
                  <a:pt x="18" y="31"/>
                </a:cubicBezTo>
                <a:cubicBezTo>
                  <a:pt x="18" y="31"/>
                  <a:pt x="17" y="31"/>
                  <a:pt x="17" y="31"/>
                </a:cubicBezTo>
                <a:close/>
                <a:moveTo>
                  <a:pt x="18" y="31"/>
                </a:moveTo>
                <a:cubicBezTo>
                  <a:pt x="18" y="31"/>
                  <a:pt x="18" y="31"/>
                  <a:pt x="18" y="31"/>
                </a:cubicBezTo>
                <a:cubicBezTo>
                  <a:pt x="18" y="31"/>
                  <a:pt x="18" y="31"/>
                  <a:pt x="18" y="31"/>
                </a:cubicBezTo>
                <a:cubicBezTo>
                  <a:pt x="18" y="31"/>
                  <a:pt x="18" y="31"/>
                  <a:pt x="18" y="31"/>
                </a:cubicBezTo>
                <a:cubicBezTo>
                  <a:pt x="18" y="31"/>
                  <a:pt x="18" y="31"/>
                  <a:pt x="18" y="31"/>
                </a:cubicBezTo>
                <a:cubicBezTo>
                  <a:pt x="18" y="31"/>
                  <a:pt x="18" y="31"/>
                  <a:pt x="18" y="31"/>
                </a:cubicBezTo>
                <a:cubicBezTo>
                  <a:pt x="18" y="31"/>
                  <a:pt x="18" y="31"/>
                  <a:pt x="18" y="31"/>
                </a:cubicBezTo>
                <a:cubicBezTo>
                  <a:pt x="18" y="31"/>
                  <a:pt x="18" y="31"/>
                  <a:pt x="18" y="31"/>
                </a:cubicBezTo>
                <a:cubicBezTo>
                  <a:pt x="18" y="31"/>
                  <a:pt x="18" y="31"/>
                  <a:pt x="18" y="31"/>
                </a:cubicBezTo>
                <a:cubicBezTo>
                  <a:pt x="18" y="31"/>
                  <a:pt x="18" y="31"/>
                  <a:pt x="18" y="31"/>
                </a:cubicBezTo>
                <a:cubicBezTo>
                  <a:pt x="18" y="31"/>
                  <a:pt x="18" y="31"/>
                  <a:pt x="18" y="31"/>
                </a:cubicBezTo>
                <a:cubicBezTo>
                  <a:pt x="18" y="31"/>
                  <a:pt x="18" y="31"/>
                  <a:pt x="18" y="31"/>
                </a:cubicBezTo>
                <a:cubicBezTo>
                  <a:pt x="18" y="31"/>
                  <a:pt x="18" y="31"/>
                  <a:pt x="18" y="31"/>
                </a:cubicBezTo>
                <a:cubicBezTo>
                  <a:pt x="18" y="31"/>
                  <a:pt x="18" y="31"/>
                  <a:pt x="18" y="31"/>
                </a:cubicBezTo>
                <a:close/>
                <a:moveTo>
                  <a:pt x="18" y="30"/>
                </a:moveTo>
                <a:cubicBezTo>
                  <a:pt x="18" y="30"/>
                  <a:pt x="18" y="30"/>
                  <a:pt x="18" y="30"/>
                </a:cubicBezTo>
                <a:cubicBezTo>
                  <a:pt x="18" y="30"/>
                  <a:pt x="18" y="30"/>
                  <a:pt x="18" y="30"/>
                </a:cubicBezTo>
                <a:cubicBezTo>
                  <a:pt x="18" y="30"/>
                  <a:pt x="18" y="30"/>
                  <a:pt x="18" y="30"/>
                </a:cubicBezTo>
                <a:cubicBezTo>
                  <a:pt x="18" y="30"/>
                  <a:pt x="18" y="30"/>
                  <a:pt x="18" y="30"/>
                </a:cubicBezTo>
                <a:cubicBezTo>
                  <a:pt x="18" y="30"/>
                  <a:pt x="18" y="30"/>
                  <a:pt x="18" y="30"/>
                </a:cubicBezTo>
                <a:cubicBezTo>
                  <a:pt x="18" y="30"/>
                  <a:pt x="18" y="30"/>
                  <a:pt x="18" y="30"/>
                </a:cubicBezTo>
                <a:cubicBezTo>
                  <a:pt x="18" y="30"/>
                  <a:pt x="18" y="30"/>
                  <a:pt x="18" y="30"/>
                </a:cubicBezTo>
                <a:cubicBezTo>
                  <a:pt x="18" y="30"/>
                  <a:pt x="18" y="30"/>
                  <a:pt x="18" y="30"/>
                </a:cubicBezTo>
                <a:cubicBezTo>
                  <a:pt x="18" y="30"/>
                  <a:pt x="18" y="30"/>
                  <a:pt x="18" y="30"/>
                </a:cubicBezTo>
                <a:cubicBezTo>
                  <a:pt x="18" y="30"/>
                  <a:pt x="18" y="30"/>
                  <a:pt x="18" y="30"/>
                </a:cubicBezTo>
                <a:cubicBezTo>
                  <a:pt x="18" y="30"/>
                  <a:pt x="18" y="30"/>
                  <a:pt x="18" y="30"/>
                </a:cubicBezTo>
                <a:cubicBezTo>
                  <a:pt x="18" y="30"/>
                  <a:pt x="18" y="30"/>
                  <a:pt x="18" y="30"/>
                </a:cubicBezTo>
                <a:close/>
                <a:moveTo>
                  <a:pt x="18" y="31"/>
                </a:moveTo>
                <a:cubicBezTo>
                  <a:pt x="18" y="31"/>
                  <a:pt x="18" y="31"/>
                  <a:pt x="18" y="31"/>
                </a:cubicBezTo>
                <a:cubicBezTo>
                  <a:pt x="18" y="31"/>
                  <a:pt x="18" y="31"/>
                  <a:pt x="18" y="31"/>
                </a:cubicBezTo>
                <a:cubicBezTo>
                  <a:pt x="18" y="31"/>
                  <a:pt x="18" y="31"/>
                  <a:pt x="18" y="31"/>
                </a:cubicBezTo>
                <a:cubicBezTo>
                  <a:pt x="18" y="31"/>
                  <a:pt x="18" y="31"/>
                  <a:pt x="18" y="31"/>
                </a:cubicBezTo>
                <a:cubicBezTo>
                  <a:pt x="18" y="31"/>
                  <a:pt x="18" y="31"/>
                  <a:pt x="18" y="31"/>
                </a:cubicBezTo>
                <a:cubicBezTo>
                  <a:pt x="18" y="31"/>
                  <a:pt x="18" y="31"/>
                  <a:pt x="18" y="31"/>
                </a:cubicBezTo>
                <a:cubicBezTo>
                  <a:pt x="18" y="31"/>
                  <a:pt x="18" y="31"/>
                  <a:pt x="18" y="31"/>
                </a:cubicBezTo>
                <a:cubicBezTo>
                  <a:pt x="18" y="31"/>
                  <a:pt x="18" y="31"/>
                  <a:pt x="18" y="31"/>
                </a:cubicBezTo>
                <a:cubicBezTo>
                  <a:pt x="18" y="31"/>
                  <a:pt x="18" y="31"/>
                  <a:pt x="18" y="31"/>
                </a:cubicBezTo>
                <a:cubicBezTo>
                  <a:pt x="18" y="31"/>
                  <a:pt x="18" y="31"/>
                  <a:pt x="18" y="31"/>
                </a:cubicBezTo>
                <a:cubicBezTo>
                  <a:pt x="18" y="31"/>
                  <a:pt x="18" y="31"/>
                  <a:pt x="18" y="31"/>
                </a:cubicBezTo>
                <a:close/>
                <a:moveTo>
                  <a:pt x="18" y="31"/>
                </a:moveTo>
                <a:cubicBezTo>
                  <a:pt x="18" y="31"/>
                  <a:pt x="18" y="31"/>
                  <a:pt x="18" y="31"/>
                </a:cubicBezTo>
                <a:cubicBezTo>
                  <a:pt x="18" y="31"/>
                  <a:pt x="18" y="31"/>
                  <a:pt x="18" y="31"/>
                </a:cubicBezTo>
                <a:cubicBezTo>
                  <a:pt x="18" y="31"/>
                  <a:pt x="18" y="31"/>
                  <a:pt x="18" y="31"/>
                </a:cubicBezTo>
                <a:cubicBezTo>
                  <a:pt x="18" y="31"/>
                  <a:pt x="18" y="31"/>
                  <a:pt x="18" y="31"/>
                </a:cubicBezTo>
                <a:cubicBezTo>
                  <a:pt x="18" y="31"/>
                  <a:pt x="18" y="31"/>
                  <a:pt x="18" y="31"/>
                </a:cubicBezTo>
                <a:cubicBezTo>
                  <a:pt x="18" y="31"/>
                  <a:pt x="18" y="31"/>
                  <a:pt x="18" y="31"/>
                </a:cubicBezTo>
                <a:cubicBezTo>
                  <a:pt x="18" y="31"/>
                  <a:pt x="18" y="31"/>
                  <a:pt x="18" y="31"/>
                </a:cubicBezTo>
                <a:cubicBezTo>
                  <a:pt x="18" y="31"/>
                  <a:pt x="18" y="31"/>
                  <a:pt x="18" y="31"/>
                </a:cubicBezTo>
                <a:cubicBezTo>
                  <a:pt x="18" y="31"/>
                  <a:pt x="18" y="31"/>
                  <a:pt x="18" y="31"/>
                </a:cubicBezTo>
                <a:cubicBezTo>
                  <a:pt x="18" y="31"/>
                  <a:pt x="18" y="31"/>
                  <a:pt x="18" y="31"/>
                </a:cubicBezTo>
                <a:cubicBezTo>
                  <a:pt x="18" y="31"/>
                  <a:pt x="18" y="31"/>
                  <a:pt x="18" y="31"/>
                </a:cubicBezTo>
                <a:cubicBezTo>
                  <a:pt x="18" y="31"/>
                  <a:pt x="18" y="31"/>
                  <a:pt x="18" y="31"/>
                </a:cubicBezTo>
                <a:close/>
                <a:moveTo>
                  <a:pt x="18" y="31"/>
                </a:moveTo>
                <a:cubicBezTo>
                  <a:pt x="18" y="31"/>
                  <a:pt x="18" y="31"/>
                  <a:pt x="18" y="31"/>
                </a:cubicBezTo>
                <a:cubicBezTo>
                  <a:pt x="18" y="31"/>
                  <a:pt x="18" y="31"/>
                  <a:pt x="18" y="31"/>
                </a:cubicBezTo>
                <a:cubicBezTo>
                  <a:pt x="18" y="31"/>
                  <a:pt x="18" y="31"/>
                  <a:pt x="18" y="31"/>
                </a:cubicBezTo>
                <a:cubicBezTo>
                  <a:pt x="18" y="31"/>
                  <a:pt x="18" y="31"/>
                  <a:pt x="18" y="31"/>
                </a:cubicBezTo>
                <a:cubicBezTo>
                  <a:pt x="18" y="31"/>
                  <a:pt x="18" y="31"/>
                  <a:pt x="18" y="31"/>
                </a:cubicBezTo>
                <a:cubicBezTo>
                  <a:pt x="18" y="31"/>
                  <a:pt x="18" y="31"/>
                  <a:pt x="18" y="31"/>
                </a:cubicBezTo>
                <a:cubicBezTo>
                  <a:pt x="18" y="31"/>
                  <a:pt x="18" y="31"/>
                  <a:pt x="18" y="31"/>
                </a:cubicBezTo>
                <a:cubicBezTo>
                  <a:pt x="18" y="31"/>
                  <a:pt x="18" y="31"/>
                  <a:pt x="18" y="31"/>
                </a:cubicBezTo>
                <a:cubicBezTo>
                  <a:pt x="18" y="31"/>
                  <a:pt x="18" y="31"/>
                  <a:pt x="18" y="31"/>
                </a:cubicBezTo>
                <a:cubicBezTo>
                  <a:pt x="18" y="31"/>
                  <a:pt x="18" y="31"/>
                  <a:pt x="18" y="31"/>
                </a:cubicBezTo>
                <a:cubicBezTo>
                  <a:pt x="18" y="31"/>
                  <a:pt x="18" y="31"/>
                  <a:pt x="18" y="31"/>
                </a:cubicBezTo>
                <a:close/>
                <a:moveTo>
                  <a:pt x="18" y="31"/>
                </a:moveTo>
                <a:cubicBezTo>
                  <a:pt x="18" y="30"/>
                  <a:pt x="18" y="30"/>
                  <a:pt x="18" y="30"/>
                </a:cubicBezTo>
                <a:cubicBezTo>
                  <a:pt x="18" y="30"/>
                  <a:pt x="18" y="30"/>
                  <a:pt x="18" y="30"/>
                </a:cubicBezTo>
                <a:cubicBezTo>
                  <a:pt x="18" y="30"/>
                  <a:pt x="18" y="30"/>
                  <a:pt x="18" y="30"/>
                </a:cubicBezTo>
                <a:cubicBezTo>
                  <a:pt x="18" y="30"/>
                  <a:pt x="18" y="30"/>
                  <a:pt x="18" y="30"/>
                </a:cubicBezTo>
                <a:cubicBezTo>
                  <a:pt x="18" y="30"/>
                  <a:pt x="18" y="30"/>
                  <a:pt x="18" y="30"/>
                </a:cubicBezTo>
                <a:cubicBezTo>
                  <a:pt x="18" y="30"/>
                  <a:pt x="18" y="30"/>
                  <a:pt x="18" y="31"/>
                </a:cubicBezTo>
                <a:cubicBezTo>
                  <a:pt x="18" y="31"/>
                  <a:pt x="18" y="31"/>
                  <a:pt x="18" y="31"/>
                </a:cubicBezTo>
                <a:cubicBezTo>
                  <a:pt x="18" y="31"/>
                  <a:pt x="18" y="31"/>
                  <a:pt x="18" y="31"/>
                </a:cubicBezTo>
                <a:cubicBezTo>
                  <a:pt x="18" y="31"/>
                  <a:pt x="18" y="31"/>
                  <a:pt x="18" y="31"/>
                </a:cubicBezTo>
                <a:cubicBezTo>
                  <a:pt x="18" y="31"/>
                  <a:pt x="18" y="31"/>
                  <a:pt x="18" y="31"/>
                </a:cubicBezTo>
                <a:cubicBezTo>
                  <a:pt x="18" y="31"/>
                  <a:pt x="18" y="31"/>
                  <a:pt x="18" y="31"/>
                </a:cubicBezTo>
                <a:close/>
                <a:moveTo>
                  <a:pt x="18" y="33"/>
                </a:moveTo>
                <a:cubicBezTo>
                  <a:pt x="18" y="33"/>
                  <a:pt x="18" y="33"/>
                  <a:pt x="18" y="33"/>
                </a:cubicBezTo>
                <a:cubicBezTo>
                  <a:pt x="18" y="33"/>
                  <a:pt x="18" y="33"/>
                  <a:pt x="18" y="33"/>
                </a:cubicBezTo>
                <a:cubicBezTo>
                  <a:pt x="18" y="33"/>
                  <a:pt x="18" y="33"/>
                  <a:pt x="18" y="33"/>
                </a:cubicBezTo>
                <a:cubicBezTo>
                  <a:pt x="18" y="33"/>
                  <a:pt x="18" y="33"/>
                  <a:pt x="18" y="32"/>
                </a:cubicBezTo>
                <a:cubicBezTo>
                  <a:pt x="18" y="32"/>
                  <a:pt x="18" y="32"/>
                  <a:pt x="18" y="32"/>
                </a:cubicBezTo>
                <a:cubicBezTo>
                  <a:pt x="18" y="32"/>
                  <a:pt x="18" y="32"/>
                  <a:pt x="18" y="32"/>
                </a:cubicBezTo>
                <a:cubicBezTo>
                  <a:pt x="18" y="32"/>
                  <a:pt x="18" y="32"/>
                  <a:pt x="18" y="32"/>
                </a:cubicBezTo>
                <a:cubicBezTo>
                  <a:pt x="18" y="32"/>
                  <a:pt x="18" y="32"/>
                  <a:pt x="18" y="32"/>
                </a:cubicBezTo>
                <a:cubicBezTo>
                  <a:pt x="18" y="32"/>
                  <a:pt x="18" y="32"/>
                  <a:pt x="18" y="32"/>
                </a:cubicBezTo>
                <a:cubicBezTo>
                  <a:pt x="18" y="32"/>
                  <a:pt x="18" y="32"/>
                  <a:pt x="18" y="32"/>
                </a:cubicBezTo>
                <a:cubicBezTo>
                  <a:pt x="18" y="32"/>
                  <a:pt x="18" y="32"/>
                  <a:pt x="18" y="32"/>
                </a:cubicBezTo>
                <a:cubicBezTo>
                  <a:pt x="18" y="32"/>
                  <a:pt x="18" y="32"/>
                  <a:pt x="18" y="32"/>
                </a:cubicBezTo>
                <a:cubicBezTo>
                  <a:pt x="18" y="32"/>
                  <a:pt x="18" y="32"/>
                  <a:pt x="18" y="32"/>
                </a:cubicBezTo>
                <a:cubicBezTo>
                  <a:pt x="18" y="32"/>
                  <a:pt x="18" y="32"/>
                  <a:pt x="18" y="32"/>
                </a:cubicBezTo>
                <a:cubicBezTo>
                  <a:pt x="18" y="32"/>
                  <a:pt x="18" y="32"/>
                  <a:pt x="18" y="32"/>
                </a:cubicBezTo>
                <a:cubicBezTo>
                  <a:pt x="18" y="32"/>
                  <a:pt x="18" y="32"/>
                  <a:pt x="18" y="32"/>
                </a:cubicBezTo>
                <a:cubicBezTo>
                  <a:pt x="18" y="32"/>
                  <a:pt x="18" y="32"/>
                  <a:pt x="18" y="32"/>
                </a:cubicBezTo>
                <a:cubicBezTo>
                  <a:pt x="18" y="32"/>
                  <a:pt x="18" y="32"/>
                  <a:pt x="18" y="32"/>
                </a:cubicBezTo>
                <a:cubicBezTo>
                  <a:pt x="18" y="32"/>
                  <a:pt x="18" y="32"/>
                  <a:pt x="18" y="32"/>
                </a:cubicBezTo>
                <a:cubicBezTo>
                  <a:pt x="18" y="32"/>
                  <a:pt x="18" y="32"/>
                  <a:pt x="18" y="32"/>
                </a:cubicBezTo>
                <a:cubicBezTo>
                  <a:pt x="18" y="32"/>
                  <a:pt x="18" y="32"/>
                  <a:pt x="18" y="32"/>
                </a:cubicBezTo>
                <a:cubicBezTo>
                  <a:pt x="18" y="32"/>
                  <a:pt x="18" y="32"/>
                  <a:pt x="18" y="32"/>
                </a:cubicBezTo>
                <a:cubicBezTo>
                  <a:pt x="18" y="32"/>
                  <a:pt x="18" y="32"/>
                  <a:pt x="18" y="32"/>
                </a:cubicBezTo>
                <a:cubicBezTo>
                  <a:pt x="18" y="32"/>
                  <a:pt x="18" y="32"/>
                  <a:pt x="18" y="32"/>
                </a:cubicBezTo>
                <a:cubicBezTo>
                  <a:pt x="18" y="32"/>
                  <a:pt x="18" y="32"/>
                  <a:pt x="18" y="32"/>
                </a:cubicBezTo>
                <a:cubicBezTo>
                  <a:pt x="18" y="32"/>
                  <a:pt x="18" y="32"/>
                  <a:pt x="18" y="32"/>
                </a:cubicBezTo>
                <a:cubicBezTo>
                  <a:pt x="18" y="32"/>
                  <a:pt x="18" y="32"/>
                  <a:pt x="18" y="32"/>
                </a:cubicBezTo>
                <a:cubicBezTo>
                  <a:pt x="18" y="32"/>
                  <a:pt x="18" y="32"/>
                  <a:pt x="18" y="32"/>
                </a:cubicBezTo>
                <a:cubicBezTo>
                  <a:pt x="18" y="32"/>
                  <a:pt x="18" y="32"/>
                  <a:pt x="18" y="32"/>
                </a:cubicBezTo>
                <a:cubicBezTo>
                  <a:pt x="18" y="32"/>
                  <a:pt x="18" y="32"/>
                  <a:pt x="17" y="33"/>
                </a:cubicBezTo>
                <a:cubicBezTo>
                  <a:pt x="17" y="33"/>
                  <a:pt x="17" y="33"/>
                  <a:pt x="17" y="33"/>
                </a:cubicBezTo>
                <a:cubicBezTo>
                  <a:pt x="17" y="33"/>
                  <a:pt x="17" y="33"/>
                  <a:pt x="17" y="33"/>
                </a:cubicBezTo>
                <a:cubicBezTo>
                  <a:pt x="17" y="33"/>
                  <a:pt x="17" y="33"/>
                  <a:pt x="17" y="33"/>
                </a:cubicBezTo>
                <a:cubicBezTo>
                  <a:pt x="17" y="33"/>
                  <a:pt x="17" y="33"/>
                  <a:pt x="17" y="33"/>
                </a:cubicBezTo>
                <a:cubicBezTo>
                  <a:pt x="17" y="33"/>
                  <a:pt x="17" y="33"/>
                  <a:pt x="17" y="33"/>
                </a:cubicBezTo>
                <a:cubicBezTo>
                  <a:pt x="17" y="33"/>
                  <a:pt x="17" y="33"/>
                  <a:pt x="17" y="33"/>
                </a:cubicBezTo>
                <a:cubicBezTo>
                  <a:pt x="17" y="33"/>
                  <a:pt x="17" y="33"/>
                  <a:pt x="17" y="33"/>
                </a:cubicBezTo>
                <a:cubicBezTo>
                  <a:pt x="17" y="33"/>
                  <a:pt x="17" y="33"/>
                  <a:pt x="17" y="33"/>
                </a:cubicBezTo>
                <a:cubicBezTo>
                  <a:pt x="17" y="33"/>
                  <a:pt x="17" y="33"/>
                  <a:pt x="17" y="33"/>
                </a:cubicBezTo>
                <a:cubicBezTo>
                  <a:pt x="17" y="33"/>
                  <a:pt x="17" y="33"/>
                  <a:pt x="17" y="33"/>
                </a:cubicBezTo>
                <a:cubicBezTo>
                  <a:pt x="17" y="33"/>
                  <a:pt x="17" y="33"/>
                  <a:pt x="17" y="33"/>
                </a:cubicBezTo>
                <a:cubicBezTo>
                  <a:pt x="17" y="33"/>
                  <a:pt x="17" y="33"/>
                  <a:pt x="17" y="33"/>
                </a:cubicBezTo>
                <a:cubicBezTo>
                  <a:pt x="17" y="33"/>
                  <a:pt x="17" y="33"/>
                  <a:pt x="17" y="33"/>
                </a:cubicBezTo>
                <a:cubicBezTo>
                  <a:pt x="17" y="33"/>
                  <a:pt x="17" y="33"/>
                  <a:pt x="17" y="33"/>
                </a:cubicBezTo>
                <a:cubicBezTo>
                  <a:pt x="17" y="33"/>
                  <a:pt x="17" y="33"/>
                  <a:pt x="17" y="33"/>
                </a:cubicBezTo>
                <a:cubicBezTo>
                  <a:pt x="17" y="33"/>
                  <a:pt x="17" y="33"/>
                  <a:pt x="17" y="33"/>
                </a:cubicBezTo>
                <a:cubicBezTo>
                  <a:pt x="17" y="33"/>
                  <a:pt x="17" y="33"/>
                  <a:pt x="17" y="33"/>
                </a:cubicBezTo>
                <a:cubicBezTo>
                  <a:pt x="17" y="33"/>
                  <a:pt x="17" y="33"/>
                  <a:pt x="17" y="33"/>
                </a:cubicBezTo>
                <a:cubicBezTo>
                  <a:pt x="17" y="33"/>
                  <a:pt x="17" y="33"/>
                  <a:pt x="17" y="33"/>
                </a:cubicBezTo>
                <a:cubicBezTo>
                  <a:pt x="17" y="33"/>
                  <a:pt x="17" y="33"/>
                  <a:pt x="17" y="33"/>
                </a:cubicBezTo>
                <a:cubicBezTo>
                  <a:pt x="17" y="33"/>
                  <a:pt x="17" y="33"/>
                  <a:pt x="17" y="33"/>
                </a:cubicBezTo>
                <a:cubicBezTo>
                  <a:pt x="17" y="33"/>
                  <a:pt x="17" y="33"/>
                  <a:pt x="17" y="33"/>
                </a:cubicBezTo>
                <a:cubicBezTo>
                  <a:pt x="17" y="33"/>
                  <a:pt x="17" y="33"/>
                  <a:pt x="17" y="33"/>
                </a:cubicBezTo>
                <a:cubicBezTo>
                  <a:pt x="17" y="33"/>
                  <a:pt x="17" y="33"/>
                  <a:pt x="17" y="33"/>
                </a:cubicBezTo>
                <a:cubicBezTo>
                  <a:pt x="17" y="33"/>
                  <a:pt x="17" y="33"/>
                  <a:pt x="17" y="33"/>
                </a:cubicBezTo>
                <a:cubicBezTo>
                  <a:pt x="17" y="33"/>
                  <a:pt x="17" y="33"/>
                  <a:pt x="17" y="33"/>
                </a:cubicBezTo>
                <a:cubicBezTo>
                  <a:pt x="17" y="33"/>
                  <a:pt x="17" y="33"/>
                  <a:pt x="17" y="33"/>
                </a:cubicBezTo>
                <a:cubicBezTo>
                  <a:pt x="17" y="33"/>
                  <a:pt x="17" y="33"/>
                  <a:pt x="17" y="33"/>
                </a:cubicBezTo>
                <a:cubicBezTo>
                  <a:pt x="17" y="33"/>
                  <a:pt x="17" y="33"/>
                  <a:pt x="17" y="33"/>
                </a:cubicBezTo>
                <a:cubicBezTo>
                  <a:pt x="17" y="33"/>
                  <a:pt x="17" y="33"/>
                  <a:pt x="17" y="33"/>
                </a:cubicBezTo>
                <a:cubicBezTo>
                  <a:pt x="17" y="33"/>
                  <a:pt x="17" y="33"/>
                  <a:pt x="17" y="33"/>
                </a:cubicBezTo>
                <a:cubicBezTo>
                  <a:pt x="17" y="33"/>
                  <a:pt x="18" y="33"/>
                  <a:pt x="18" y="33"/>
                </a:cubicBezTo>
                <a:cubicBezTo>
                  <a:pt x="18" y="33"/>
                  <a:pt x="18" y="33"/>
                  <a:pt x="18" y="33"/>
                </a:cubicBezTo>
                <a:cubicBezTo>
                  <a:pt x="18" y="33"/>
                  <a:pt x="18" y="33"/>
                  <a:pt x="18" y="33"/>
                </a:cubicBezTo>
                <a:cubicBezTo>
                  <a:pt x="18" y="33"/>
                  <a:pt x="18" y="33"/>
                  <a:pt x="18" y="33"/>
                </a:cubicBezTo>
                <a:cubicBezTo>
                  <a:pt x="18" y="33"/>
                  <a:pt x="18" y="33"/>
                  <a:pt x="18" y="33"/>
                </a:cubicBezTo>
                <a:cubicBezTo>
                  <a:pt x="18" y="33"/>
                  <a:pt x="18" y="33"/>
                  <a:pt x="18" y="33"/>
                </a:cubicBezTo>
                <a:cubicBezTo>
                  <a:pt x="18" y="33"/>
                  <a:pt x="18" y="33"/>
                  <a:pt x="18" y="33"/>
                </a:cubicBezTo>
                <a:cubicBezTo>
                  <a:pt x="18" y="33"/>
                  <a:pt x="18" y="33"/>
                  <a:pt x="18" y="33"/>
                </a:cubicBezTo>
                <a:cubicBezTo>
                  <a:pt x="18" y="33"/>
                  <a:pt x="18" y="33"/>
                  <a:pt x="18" y="33"/>
                </a:cubicBezTo>
                <a:cubicBezTo>
                  <a:pt x="18" y="33"/>
                  <a:pt x="18" y="33"/>
                  <a:pt x="18" y="33"/>
                </a:cubicBezTo>
                <a:cubicBezTo>
                  <a:pt x="18" y="33"/>
                  <a:pt x="18" y="33"/>
                  <a:pt x="18" y="33"/>
                </a:cubicBezTo>
                <a:cubicBezTo>
                  <a:pt x="18" y="33"/>
                  <a:pt x="18" y="33"/>
                  <a:pt x="18" y="33"/>
                </a:cubicBezTo>
                <a:cubicBezTo>
                  <a:pt x="18" y="33"/>
                  <a:pt x="18" y="33"/>
                  <a:pt x="18" y="33"/>
                </a:cubicBezTo>
                <a:cubicBezTo>
                  <a:pt x="18" y="33"/>
                  <a:pt x="18" y="33"/>
                  <a:pt x="18" y="33"/>
                </a:cubicBezTo>
                <a:cubicBezTo>
                  <a:pt x="18" y="33"/>
                  <a:pt x="18" y="33"/>
                  <a:pt x="18" y="33"/>
                </a:cubicBezTo>
                <a:cubicBezTo>
                  <a:pt x="18" y="33"/>
                  <a:pt x="18" y="33"/>
                  <a:pt x="18" y="33"/>
                </a:cubicBezTo>
                <a:cubicBezTo>
                  <a:pt x="18" y="33"/>
                  <a:pt x="18" y="33"/>
                  <a:pt x="18" y="33"/>
                </a:cubicBezTo>
                <a:cubicBezTo>
                  <a:pt x="18" y="33"/>
                  <a:pt x="18" y="33"/>
                  <a:pt x="18" y="33"/>
                </a:cubicBezTo>
                <a:cubicBezTo>
                  <a:pt x="18" y="33"/>
                  <a:pt x="18" y="33"/>
                  <a:pt x="18" y="33"/>
                </a:cubicBezTo>
                <a:cubicBezTo>
                  <a:pt x="18" y="33"/>
                  <a:pt x="18" y="33"/>
                  <a:pt x="18" y="33"/>
                </a:cubicBezTo>
                <a:cubicBezTo>
                  <a:pt x="18" y="33"/>
                  <a:pt x="18" y="33"/>
                  <a:pt x="18" y="33"/>
                </a:cubicBezTo>
                <a:cubicBezTo>
                  <a:pt x="19" y="33"/>
                  <a:pt x="19" y="33"/>
                  <a:pt x="18" y="33"/>
                </a:cubicBezTo>
                <a:cubicBezTo>
                  <a:pt x="18" y="33"/>
                  <a:pt x="19" y="33"/>
                  <a:pt x="19" y="33"/>
                </a:cubicBezTo>
                <a:cubicBezTo>
                  <a:pt x="19" y="33"/>
                  <a:pt x="19" y="33"/>
                  <a:pt x="19" y="33"/>
                </a:cubicBezTo>
                <a:cubicBezTo>
                  <a:pt x="19" y="33"/>
                  <a:pt x="19" y="33"/>
                  <a:pt x="19" y="33"/>
                </a:cubicBezTo>
                <a:cubicBezTo>
                  <a:pt x="19" y="33"/>
                  <a:pt x="19" y="33"/>
                  <a:pt x="19" y="33"/>
                </a:cubicBezTo>
                <a:cubicBezTo>
                  <a:pt x="19" y="33"/>
                  <a:pt x="19" y="33"/>
                  <a:pt x="19" y="33"/>
                </a:cubicBezTo>
                <a:cubicBezTo>
                  <a:pt x="19" y="33"/>
                  <a:pt x="19" y="33"/>
                  <a:pt x="19" y="33"/>
                </a:cubicBezTo>
                <a:cubicBezTo>
                  <a:pt x="19" y="33"/>
                  <a:pt x="19" y="33"/>
                  <a:pt x="19" y="33"/>
                </a:cubicBezTo>
                <a:cubicBezTo>
                  <a:pt x="19" y="33"/>
                  <a:pt x="19" y="33"/>
                  <a:pt x="19" y="33"/>
                </a:cubicBezTo>
                <a:cubicBezTo>
                  <a:pt x="19" y="33"/>
                  <a:pt x="19" y="33"/>
                  <a:pt x="19" y="33"/>
                </a:cubicBezTo>
                <a:cubicBezTo>
                  <a:pt x="19" y="33"/>
                  <a:pt x="19" y="33"/>
                  <a:pt x="18" y="33"/>
                </a:cubicBezTo>
                <a:cubicBezTo>
                  <a:pt x="18" y="33"/>
                  <a:pt x="18" y="33"/>
                  <a:pt x="18" y="33"/>
                </a:cubicBezTo>
                <a:cubicBezTo>
                  <a:pt x="18" y="33"/>
                  <a:pt x="18" y="33"/>
                  <a:pt x="18" y="33"/>
                </a:cubicBezTo>
                <a:cubicBezTo>
                  <a:pt x="18" y="33"/>
                  <a:pt x="18" y="33"/>
                  <a:pt x="18" y="33"/>
                </a:cubicBezTo>
                <a:cubicBezTo>
                  <a:pt x="18" y="33"/>
                  <a:pt x="18" y="33"/>
                  <a:pt x="18" y="33"/>
                </a:cubicBezTo>
                <a:cubicBezTo>
                  <a:pt x="18" y="33"/>
                  <a:pt x="18" y="33"/>
                  <a:pt x="18" y="33"/>
                </a:cubicBezTo>
                <a:cubicBezTo>
                  <a:pt x="18" y="33"/>
                  <a:pt x="18" y="33"/>
                  <a:pt x="18" y="33"/>
                </a:cubicBezTo>
                <a:cubicBezTo>
                  <a:pt x="18" y="33"/>
                  <a:pt x="18" y="33"/>
                  <a:pt x="18" y="33"/>
                </a:cubicBezTo>
                <a:cubicBezTo>
                  <a:pt x="18" y="33"/>
                  <a:pt x="18" y="33"/>
                  <a:pt x="18" y="33"/>
                </a:cubicBezTo>
                <a:cubicBezTo>
                  <a:pt x="18" y="33"/>
                  <a:pt x="18" y="33"/>
                  <a:pt x="18" y="33"/>
                </a:cubicBezTo>
                <a:cubicBezTo>
                  <a:pt x="18" y="33"/>
                  <a:pt x="18" y="33"/>
                  <a:pt x="18" y="33"/>
                </a:cubicBezTo>
                <a:cubicBezTo>
                  <a:pt x="18" y="33"/>
                  <a:pt x="18" y="33"/>
                  <a:pt x="18" y="33"/>
                </a:cubicBezTo>
                <a:cubicBezTo>
                  <a:pt x="18" y="33"/>
                  <a:pt x="18" y="33"/>
                  <a:pt x="18" y="33"/>
                </a:cubicBezTo>
                <a:cubicBezTo>
                  <a:pt x="18" y="33"/>
                  <a:pt x="18" y="33"/>
                  <a:pt x="18" y="33"/>
                </a:cubicBezTo>
                <a:cubicBezTo>
                  <a:pt x="18" y="33"/>
                  <a:pt x="18" y="33"/>
                  <a:pt x="18" y="33"/>
                </a:cubicBezTo>
                <a:cubicBezTo>
                  <a:pt x="18" y="33"/>
                  <a:pt x="18" y="33"/>
                  <a:pt x="18" y="33"/>
                </a:cubicBezTo>
                <a:cubicBezTo>
                  <a:pt x="18" y="33"/>
                  <a:pt x="18" y="33"/>
                  <a:pt x="18" y="33"/>
                </a:cubicBezTo>
                <a:cubicBezTo>
                  <a:pt x="18" y="33"/>
                  <a:pt x="18" y="33"/>
                  <a:pt x="18" y="33"/>
                </a:cubicBezTo>
                <a:cubicBezTo>
                  <a:pt x="18" y="33"/>
                  <a:pt x="18" y="33"/>
                  <a:pt x="18" y="33"/>
                </a:cubicBezTo>
                <a:cubicBezTo>
                  <a:pt x="18" y="33"/>
                  <a:pt x="18" y="33"/>
                  <a:pt x="18" y="33"/>
                </a:cubicBezTo>
                <a:cubicBezTo>
                  <a:pt x="18" y="33"/>
                  <a:pt x="18" y="33"/>
                  <a:pt x="18" y="33"/>
                </a:cubicBezTo>
                <a:cubicBezTo>
                  <a:pt x="18" y="34"/>
                  <a:pt x="18" y="34"/>
                  <a:pt x="18" y="34"/>
                </a:cubicBezTo>
                <a:cubicBezTo>
                  <a:pt x="18" y="34"/>
                  <a:pt x="18" y="34"/>
                  <a:pt x="18" y="34"/>
                </a:cubicBezTo>
                <a:cubicBezTo>
                  <a:pt x="18" y="34"/>
                  <a:pt x="18" y="34"/>
                  <a:pt x="18" y="34"/>
                </a:cubicBezTo>
                <a:cubicBezTo>
                  <a:pt x="18" y="34"/>
                  <a:pt x="18" y="34"/>
                  <a:pt x="18" y="34"/>
                </a:cubicBezTo>
                <a:cubicBezTo>
                  <a:pt x="18" y="34"/>
                  <a:pt x="18" y="34"/>
                  <a:pt x="18" y="34"/>
                </a:cubicBezTo>
                <a:cubicBezTo>
                  <a:pt x="18" y="34"/>
                  <a:pt x="18" y="34"/>
                  <a:pt x="18" y="34"/>
                </a:cubicBezTo>
                <a:cubicBezTo>
                  <a:pt x="18" y="34"/>
                  <a:pt x="18" y="34"/>
                  <a:pt x="18" y="34"/>
                </a:cubicBezTo>
                <a:cubicBezTo>
                  <a:pt x="18" y="34"/>
                  <a:pt x="18" y="34"/>
                  <a:pt x="18" y="34"/>
                </a:cubicBezTo>
                <a:cubicBezTo>
                  <a:pt x="18" y="34"/>
                  <a:pt x="18" y="34"/>
                  <a:pt x="18" y="34"/>
                </a:cubicBezTo>
                <a:cubicBezTo>
                  <a:pt x="18" y="34"/>
                  <a:pt x="18" y="34"/>
                  <a:pt x="18" y="34"/>
                </a:cubicBezTo>
                <a:cubicBezTo>
                  <a:pt x="18" y="34"/>
                  <a:pt x="18" y="34"/>
                  <a:pt x="18" y="34"/>
                </a:cubicBezTo>
                <a:cubicBezTo>
                  <a:pt x="18" y="34"/>
                  <a:pt x="18" y="34"/>
                  <a:pt x="18" y="34"/>
                </a:cubicBezTo>
                <a:cubicBezTo>
                  <a:pt x="18" y="34"/>
                  <a:pt x="18" y="34"/>
                  <a:pt x="18" y="34"/>
                </a:cubicBezTo>
                <a:cubicBezTo>
                  <a:pt x="18" y="34"/>
                  <a:pt x="18" y="34"/>
                  <a:pt x="18" y="34"/>
                </a:cubicBezTo>
                <a:cubicBezTo>
                  <a:pt x="18" y="34"/>
                  <a:pt x="18" y="34"/>
                  <a:pt x="18" y="34"/>
                </a:cubicBezTo>
                <a:cubicBezTo>
                  <a:pt x="18" y="34"/>
                  <a:pt x="18" y="34"/>
                  <a:pt x="18" y="34"/>
                </a:cubicBezTo>
                <a:cubicBezTo>
                  <a:pt x="18" y="34"/>
                  <a:pt x="18" y="34"/>
                  <a:pt x="18" y="34"/>
                </a:cubicBezTo>
                <a:cubicBezTo>
                  <a:pt x="18" y="34"/>
                  <a:pt x="18" y="34"/>
                  <a:pt x="18" y="34"/>
                </a:cubicBezTo>
                <a:cubicBezTo>
                  <a:pt x="18" y="34"/>
                  <a:pt x="18" y="34"/>
                  <a:pt x="18" y="34"/>
                </a:cubicBezTo>
                <a:cubicBezTo>
                  <a:pt x="17" y="34"/>
                  <a:pt x="17" y="34"/>
                  <a:pt x="17" y="34"/>
                </a:cubicBezTo>
                <a:cubicBezTo>
                  <a:pt x="17" y="34"/>
                  <a:pt x="17" y="34"/>
                  <a:pt x="17" y="34"/>
                </a:cubicBezTo>
                <a:cubicBezTo>
                  <a:pt x="17" y="34"/>
                  <a:pt x="17" y="34"/>
                  <a:pt x="17" y="34"/>
                </a:cubicBezTo>
                <a:cubicBezTo>
                  <a:pt x="18" y="34"/>
                  <a:pt x="18" y="34"/>
                  <a:pt x="18" y="34"/>
                </a:cubicBezTo>
                <a:cubicBezTo>
                  <a:pt x="18" y="34"/>
                  <a:pt x="18" y="34"/>
                  <a:pt x="18" y="34"/>
                </a:cubicBezTo>
                <a:cubicBezTo>
                  <a:pt x="18" y="34"/>
                  <a:pt x="18" y="34"/>
                  <a:pt x="18" y="34"/>
                </a:cubicBezTo>
                <a:cubicBezTo>
                  <a:pt x="18" y="35"/>
                  <a:pt x="18" y="35"/>
                  <a:pt x="18" y="35"/>
                </a:cubicBezTo>
                <a:cubicBezTo>
                  <a:pt x="18" y="35"/>
                  <a:pt x="18" y="35"/>
                  <a:pt x="18" y="35"/>
                </a:cubicBezTo>
                <a:cubicBezTo>
                  <a:pt x="18" y="35"/>
                  <a:pt x="18" y="35"/>
                  <a:pt x="18" y="35"/>
                </a:cubicBezTo>
                <a:cubicBezTo>
                  <a:pt x="18" y="35"/>
                  <a:pt x="18" y="35"/>
                  <a:pt x="18" y="35"/>
                </a:cubicBezTo>
                <a:cubicBezTo>
                  <a:pt x="18" y="35"/>
                  <a:pt x="18" y="35"/>
                  <a:pt x="18" y="35"/>
                </a:cubicBezTo>
                <a:cubicBezTo>
                  <a:pt x="18" y="35"/>
                  <a:pt x="18" y="35"/>
                  <a:pt x="18" y="35"/>
                </a:cubicBezTo>
                <a:cubicBezTo>
                  <a:pt x="18" y="35"/>
                  <a:pt x="18" y="35"/>
                  <a:pt x="18" y="35"/>
                </a:cubicBezTo>
                <a:cubicBezTo>
                  <a:pt x="18" y="35"/>
                  <a:pt x="18" y="35"/>
                  <a:pt x="18" y="35"/>
                </a:cubicBezTo>
                <a:cubicBezTo>
                  <a:pt x="18" y="35"/>
                  <a:pt x="18" y="35"/>
                  <a:pt x="18" y="35"/>
                </a:cubicBezTo>
                <a:cubicBezTo>
                  <a:pt x="18" y="35"/>
                  <a:pt x="18" y="35"/>
                  <a:pt x="18" y="35"/>
                </a:cubicBezTo>
                <a:cubicBezTo>
                  <a:pt x="18" y="35"/>
                  <a:pt x="18" y="35"/>
                  <a:pt x="18" y="35"/>
                </a:cubicBezTo>
                <a:cubicBezTo>
                  <a:pt x="18" y="35"/>
                  <a:pt x="18" y="35"/>
                  <a:pt x="18" y="35"/>
                </a:cubicBezTo>
                <a:cubicBezTo>
                  <a:pt x="18" y="35"/>
                  <a:pt x="18" y="34"/>
                  <a:pt x="18" y="34"/>
                </a:cubicBezTo>
                <a:cubicBezTo>
                  <a:pt x="18" y="34"/>
                  <a:pt x="18" y="34"/>
                  <a:pt x="18" y="34"/>
                </a:cubicBezTo>
                <a:cubicBezTo>
                  <a:pt x="18" y="34"/>
                  <a:pt x="18" y="34"/>
                  <a:pt x="18" y="34"/>
                </a:cubicBezTo>
                <a:cubicBezTo>
                  <a:pt x="18" y="34"/>
                  <a:pt x="18" y="34"/>
                  <a:pt x="18" y="34"/>
                </a:cubicBezTo>
                <a:cubicBezTo>
                  <a:pt x="18" y="34"/>
                  <a:pt x="18" y="34"/>
                  <a:pt x="18" y="34"/>
                </a:cubicBezTo>
                <a:cubicBezTo>
                  <a:pt x="18" y="34"/>
                  <a:pt x="18" y="34"/>
                  <a:pt x="18" y="34"/>
                </a:cubicBezTo>
                <a:cubicBezTo>
                  <a:pt x="18" y="34"/>
                  <a:pt x="18" y="34"/>
                  <a:pt x="18" y="34"/>
                </a:cubicBezTo>
                <a:cubicBezTo>
                  <a:pt x="18" y="34"/>
                  <a:pt x="18" y="34"/>
                  <a:pt x="18" y="34"/>
                </a:cubicBezTo>
                <a:cubicBezTo>
                  <a:pt x="18" y="34"/>
                  <a:pt x="18" y="34"/>
                  <a:pt x="18" y="34"/>
                </a:cubicBezTo>
                <a:cubicBezTo>
                  <a:pt x="18" y="34"/>
                  <a:pt x="18" y="34"/>
                  <a:pt x="18" y="34"/>
                </a:cubicBezTo>
                <a:cubicBezTo>
                  <a:pt x="18" y="34"/>
                  <a:pt x="18" y="34"/>
                  <a:pt x="18" y="34"/>
                </a:cubicBezTo>
                <a:cubicBezTo>
                  <a:pt x="18" y="34"/>
                  <a:pt x="18" y="34"/>
                  <a:pt x="18" y="34"/>
                </a:cubicBezTo>
                <a:cubicBezTo>
                  <a:pt x="18" y="34"/>
                  <a:pt x="18" y="34"/>
                  <a:pt x="18" y="34"/>
                </a:cubicBezTo>
                <a:cubicBezTo>
                  <a:pt x="18" y="34"/>
                  <a:pt x="18" y="34"/>
                  <a:pt x="18" y="34"/>
                </a:cubicBezTo>
                <a:cubicBezTo>
                  <a:pt x="18" y="34"/>
                  <a:pt x="18" y="34"/>
                  <a:pt x="18" y="34"/>
                </a:cubicBezTo>
                <a:cubicBezTo>
                  <a:pt x="18" y="34"/>
                  <a:pt x="18" y="34"/>
                  <a:pt x="18" y="34"/>
                </a:cubicBezTo>
                <a:cubicBezTo>
                  <a:pt x="18" y="34"/>
                  <a:pt x="18" y="34"/>
                  <a:pt x="18" y="34"/>
                </a:cubicBezTo>
                <a:cubicBezTo>
                  <a:pt x="18" y="34"/>
                  <a:pt x="18" y="34"/>
                  <a:pt x="18" y="34"/>
                </a:cubicBezTo>
                <a:cubicBezTo>
                  <a:pt x="18" y="34"/>
                  <a:pt x="18" y="34"/>
                  <a:pt x="18" y="34"/>
                </a:cubicBezTo>
                <a:cubicBezTo>
                  <a:pt x="18" y="34"/>
                  <a:pt x="18" y="34"/>
                  <a:pt x="18" y="34"/>
                </a:cubicBezTo>
                <a:cubicBezTo>
                  <a:pt x="18" y="34"/>
                  <a:pt x="18" y="34"/>
                  <a:pt x="18" y="34"/>
                </a:cubicBezTo>
                <a:cubicBezTo>
                  <a:pt x="18" y="34"/>
                  <a:pt x="18" y="34"/>
                  <a:pt x="18" y="34"/>
                </a:cubicBezTo>
                <a:cubicBezTo>
                  <a:pt x="18" y="34"/>
                  <a:pt x="18" y="34"/>
                  <a:pt x="18" y="34"/>
                </a:cubicBezTo>
                <a:cubicBezTo>
                  <a:pt x="18" y="34"/>
                  <a:pt x="18" y="34"/>
                  <a:pt x="18" y="34"/>
                </a:cubicBezTo>
                <a:cubicBezTo>
                  <a:pt x="18" y="34"/>
                  <a:pt x="18" y="34"/>
                  <a:pt x="18" y="34"/>
                </a:cubicBezTo>
                <a:cubicBezTo>
                  <a:pt x="18" y="34"/>
                  <a:pt x="18" y="34"/>
                  <a:pt x="18" y="34"/>
                </a:cubicBezTo>
                <a:cubicBezTo>
                  <a:pt x="18" y="34"/>
                  <a:pt x="18" y="34"/>
                  <a:pt x="18" y="34"/>
                </a:cubicBezTo>
                <a:cubicBezTo>
                  <a:pt x="18" y="34"/>
                  <a:pt x="18" y="34"/>
                  <a:pt x="18" y="34"/>
                </a:cubicBezTo>
                <a:cubicBezTo>
                  <a:pt x="18" y="34"/>
                  <a:pt x="18" y="34"/>
                  <a:pt x="18" y="34"/>
                </a:cubicBezTo>
                <a:cubicBezTo>
                  <a:pt x="18" y="34"/>
                  <a:pt x="18" y="34"/>
                  <a:pt x="18" y="34"/>
                </a:cubicBezTo>
                <a:cubicBezTo>
                  <a:pt x="18" y="34"/>
                  <a:pt x="18" y="34"/>
                  <a:pt x="18" y="34"/>
                </a:cubicBezTo>
                <a:cubicBezTo>
                  <a:pt x="18" y="33"/>
                  <a:pt x="18" y="33"/>
                  <a:pt x="18" y="33"/>
                </a:cubicBezTo>
                <a:cubicBezTo>
                  <a:pt x="18" y="33"/>
                  <a:pt x="18" y="33"/>
                  <a:pt x="18" y="33"/>
                </a:cubicBezTo>
                <a:cubicBezTo>
                  <a:pt x="18" y="33"/>
                  <a:pt x="18" y="33"/>
                  <a:pt x="18" y="33"/>
                </a:cubicBezTo>
                <a:cubicBezTo>
                  <a:pt x="18" y="33"/>
                  <a:pt x="18" y="33"/>
                  <a:pt x="18" y="33"/>
                </a:cubicBezTo>
                <a:cubicBezTo>
                  <a:pt x="18" y="33"/>
                  <a:pt x="18" y="33"/>
                  <a:pt x="18" y="33"/>
                </a:cubicBezTo>
                <a:cubicBezTo>
                  <a:pt x="18" y="33"/>
                  <a:pt x="18" y="33"/>
                  <a:pt x="18" y="33"/>
                </a:cubicBezTo>
                <a:cubicBezTo>
                  <a:pt x="19" y="33"/>
                  <a:pt x="19" y="33"/>
                  <a:pt x="19" y="33"/>
                </a:cubicBezTo>
                <a:cubicBezTo>
                  <a:pt x="19" y="33"/>
                  <a:pt x="19" y="33"/>
                  <a:pt x="19" y="33"/>
                </a:cubicBezTo>
                <a:cubicBezTo>
                  <a:pt x="19" y="33"/>
                  <a:pt x="19" y="33"/>
                  <a:pt x="19" y="34"/>
                </a:cubicBezTo>
                <a:cubicBezTo>
                  <a:pt x="19" y="34"/>
                  <a:pt x="19" y="34"/>
                  <a:pt x="19" y="34"/>
                </a:cubicBezTo>
                <a:cubicBezTo>
                  <a:pt x="19" y="34"/>
                  <a:pt x="19" y="34"/>
                  <a:pt x="19" y="34"/>
                </a:cubicBezTo>
                <a:cubicBezTo>
                  <a:pt x="19" y="34"/>
                  <a:pt x="19" y="34"/>
                  <a:pt x="19" y="34"/>
                </a:cubicBezTo>
                <a:cubicBezTo>
                  <a:pt x="19" y="34"/>
                  <a:pt x="19" y="34"/>
                  <a:pt x="19" y="34"/>
                </a:cubicBezTo>
                <a:cubicBezTo>
                  <a:pt x="19" y="34"/>
                  <a:pt x="19" y="34"/>
                  <a:pt x="19" y="34"/>
                </a:cubicBezTo>
                <a:cubicBezTo>
                  <a:pt x="19" y="34"/>
                  <a:pt x="19" y="34"/>
                  <a:pt x="19" y="34"/>
                </a:cubicBezTo>
                <a:cubicBezTo>
                  <a:pt x="19" y="34"/>
                  <a:pt x="19" y="34"/>
                  <a:pt x="19" y="34"/>
                </a:cubicBezTo>
                <a:cubicBezTo>
                  <a:pt x="19" y="34"/>
                  <a:pt x="19" y="34"/>
                  <a:pt x="19" y="34"/>
                </a:cubicBezTo>
                <a:cubicBezTo>
                  <a:pt x="19" y="34"/>
                  <a:pt x="19" y="34"/>
                  <a:pt x="19" y="34"/>
                </a:cubicBezTo>
                <a:cubicBezTo>
                  <a:pt x="19" y="34"/>
                  <a:pt x="19" y="34"/>
                  <a:pt x="19" y="34"/>
                </a:cubicBezTo>
                <a:cubicBezTo>
                  <a:pt x="19" y="34"/>
                  <a:pt x="19" y="34"/>
                  <a:pt x="19" y="34"/>
                </a:cubicBezTo>
                <a:cubicBezTo>
                  <a:pt x="19" y="34"/>
                  <a:pt x="19" y="34"/>
                  <a:pt x="19" y="34"/>
                </a:cubicBezTo>
                <a:cubicBezTo>
                  <a:pt x="19" y="34"/>
                  <a:pt x="19" y="34"/>
                  <a:pt x="19" y="34"/>
                </a:cubicBezTo>
                <a:cubicBezTo>
                  <a:pt x="19" y="34"/>
                  <a:pt x="19" y="34"/>
                  <a:pt x="19" y="34"/>
                </a:cubicBezTo>
                <a:cubicBezTo>
                  <a:pt x="19" y="34"/>
                  <a:pt x="19" y="34"/>
                  <a:pt x="19" y="34"/>
                </a:cubicBezTo>
                <a:cubicBezTo>
                  <a:pt x="19" y="34"/>
                  <a:pt x="19" y="34"/>
                  <a:pt x="19" y="34"/>
                </a:cubicBezTo>
                <a:cubicBezTo>
                  <a:pt x="19" y="34"/>
                  <a:pt x="19" y="34"/>
                  <a:pt x="19" y="34"/>
                </a:cubicBezTo>
                <a:cubicBezTo>
                  <a:pt x="19" y="34"/>
                  <a:pt x="19" y="34"/>
                  <a:pt x="19" y="34"/>
                </a:cubicBezTo>
                <a:cubicBezTo>
                  <a:pt x="19" y="34"/>
                  <a:pt x="19" y="34"/>
                  <a:pt x="19" y="34"/>
                </a:cubicBezTo>
                <a:cubicBezTo>
                  <a:pt x="19" y="34"/>
                  <a:pt x="19" y="34"/>
                  <a:pt x="19" y="34"/>
                </a:cubicBezTo>
                <a:cubicBezTo>
                  <a:pt x="19" y="34"/>
                  <a:pt x="19" y="34"/>
                  <a:pt x="19" y="34"/>
                </a:cubicBezTo>
                <a:cubicBezTo>
                  <a:pt x="19" y="34"/>
                  <a:pt x="19" y="34"/>
                  <a:pt x="19" y="34"/>
                </a:cubicBezTo>
                <a:cubicBezTo>
                  <a:pt x="19" y="34"/>
                  <a:pt x="19" y="34"/>
                  <a:pt x="19" y="34"/>
                </a:cubicBezTo>
                <a:cubicBezTo>
                  <a:pt x="19" y="34"/>
                  <a:pt x="19" y="34"/>
                  <a:pt x="19" y="34"/>
                </a:cubicBezTo>
                <a:cubicBezTo>
                  <a:pt x="19" y="34"/>
                  <a:pt x="19" y="34"/>
                  <a:pt x="19" y="34"/>
                </a:cubicBezTo>
                <a:cubicBezTo>
                  <a:pt x="19" y="34"/>
                  <a:pt x="19" y="34"/>
                  <a:pt x="19" y="34"/>
                </a:cubicBezTo>
                <a:cubicBezTo>
                  <a:pt x="19" y="34"/>
                  <a:pt x="19" y="34"/>
                  <a:pt x="19" y="34"/>
                </a:cubicBezTo>
                <a:cubicBezTo>
                  <a:pt x="19" y="34"/>
                  <a:pt x="19" y="34"/>
                  <a:pt x="19" y="34"/>
                </a:cubicBezTo>
                <a:cubicBezTo>
                  <a:pt x="19" y="34"/>
                  <a:pt x="19" y="34"/>
                  <a:pt x="19" y="34"/>
                </a:cubicBezTo>
                <a:cubicBezTo>
                  <a:pt x="19" y="34"/>
                  <a:pt x="19" y="34"/>
                  <a:pt x="19" y="34"/>
                </a:cubicBezTo>
                <a:cubicBezTo>
                  <a:pt x="19" y="34"/>
                  <a:pt x="19" y="34"/>
                  <a:pt x="19" y="34"/>
                </a:cubicBezTo>
                <a:cubicBezTo>
                  <a:pt x="19" y="34"/>
                  <a:pt x="19" y="34"/>
                  <a:pt x="19" y="34"/>
                </a:cubicBezTo>
                <a:cubicBezTo>
                  <a:pt x="19" y="34"/>
                  <a:pt x="19" y="34"/>
                  <a:pt x="19" y="34"/>
                </a:cubicBezTo>
                <a:cubicBezTo>
                  <a:pt x="19" y="34"/>
                  <a:pt x="19" y="34"/>
                  <a:pt x="19" y="34"/>
                </a:cubicBezTo>
                <a:cubicBezTo>
                  <a:pt x="19" y="34"/>
                  <a:pt x="19" y="34"/>
                  <a:pt x="19" y="34"/>
                </a:cubicBezTo>
                <a:cubicBezTo>
                  <a:pt x="19" y="34"/>
                  <a:pt x="19" y="34"/>
                  <a:pt x="19" y="34"/>
                </a:cubicBezTo>
                <a:cubicBezTo>
                  <a:pt x="19" y="34"/>
                  <a:pt x="19" y="34"/>
                  <a:pt x="19" y="34"/>
                </a:cubicBezTo>
                <a:cubicBezTo>
                  <a:pt x="19" y="34"/>
                  <a:pt x="19" y="34"/>
                  <a:pt x="19" y="34"/>
                </a:cubicBezTo>
                <a:cubicBezTo>
                  <a:pt x="19" y="34"/>
                  <a:pt x="19" y="34"/>
                  <a:pt x="19" y="34"/>
                </a:cubicBezTo>
                <a:cubicBezTo>
                  <a:pt x="19" y="34"/>
                  <a:pt x="19" y="34"/>
                  <a:pt x="19" y="34"/>
                </a:cubicBezTo>
                <a:cubicBezTo>
                  <a:pt x="19" y="34"/>
                  <a:pt x="19" y="34"/>
                  <a:pt x="19" y="34"/>
                </a:cubicBezTo>
                <a:cubicBezTo>
                  <a:pt x="19" y="34"/>
                  <a:pt x="19" y="34"/>
                  <a:pt x="19" y="34"/>
                </a:cubicBezTo>
                <a:cubicBezTo>
                  <a:pt x="19" y="34"/>
                  <a:pt x="19" y="34"/>
                  <a:pt x="19" y="34"/>
                </a:cubicBezTo>
                <a:cubicBezTo>
                  <a:pt x="19" y="34"/>
                  <a:pt x="19" y="34"/>
                  <a:pt x="19" y="34"/>
                </a:cubicBezTo>
                <a:cubicBezTo>
                  <a:pt x="19" y="34"/>
                  <a:pt x="19" y="34"/>
                  <a:pt x="19" y="34"/>
                </a:cubicBezTo>
                <a:cubicBezTo>
                  <a:pt x="19" y="34"/>
                  <a:pt x="19" y="34"/>
                  <a:pt x="19" y="34"/>
                </a:cubicBezTo>
                <a:cubicBezTo>
                  <a:pt x="19" y="34"/>
                  <a:pt x="19" y="34"/>
                  <a:pt x="19" y="34"/>
                </a:cubicBezTo>
                <a:cubicBezTo>
                  <a:pt x="19" y="34"/>
                  <a:pt x="19" y="34"/>
                  <a:pt x="19" y="34"/>
                </a:cubicBezTo>
                <a:cubicBezTo>
                  <a:pt x="19" y="34"/>
                  <a:pt x="19" y="34"/>
                  <a:pt x="19" y="34"/>
                </a:cubicBezTo>
                <a:cubicBezTo>
                  <a:pt x="19" y="34"/>
                  <a:pt x="19" y="34"/>
                  <a:pt x="19" y="34"/>
                </a:cubicBezTo>
                <a:cubicBezTo>
                  <a:pt x="19" y="34"/>
                  <a:pt x="19" y="34"/>
                  <a:pt x="20" y="34"/>
                </a:cubicBezTo>
                <a:cubicBezTo>
                  <a:pt x="20" y="34"/>
                  <a:pt x="20" y="34"/>
                  <a:pt x="20" y="34"/>
                </a:cubicBezTo>
                <a:cubicBezTo>
                  <a:pt x="20" y="34"/>
                  <a:pt x="20" y="34"/>
                  <a:pt x="20" y="34"/>
                </a:cubicBezTo>
                <a:cubicBezTo>
                  <a:pt x="20" y="34"/>
                  <a:pt x="20" y="34"/>
                  <a:pt x="20" y="34"/>
                </a:cubicBezTo>
                <a:cubicBezTo>
                  <a:pt x="20" y="34"/>
                  <a:pt x="20" y="34"/>
                  <a:pt x="20" y="34"/>
                </a:cubicBezTo>
                <a:cubicBezTo>
                  <a:pt x="20" y="34"/>
                  <a:pt x="20" y="34"/>
                  <a:pt x="20" y="34"/>
                </a:cubicBezTo>
                <a:cubicBezTo>
                  <a:pt x="20" y="34"/>
                  <a:pt x="20" y="34"/>
                  <a:pt x="20" y="34"/>
                </a:cubicBezTo>
                <a:cubicBezTo>
                  <a:pt x="20" y="34"/>
                  <a:pt x="20" y="34"/>
                  <a:pt x="20" y="34"/>
                </a:cubicBezTo>
                <a:cubicBezTo>
                  <a:pt x="20" y="34"/>
                  <a:pt x="20" y="34"/>
                  <a:pt x="20" y="34"/>
                </a:cubicBezTo>
                <a:cubicBezTo>
                  <a:pt x="20" y="34"/>
                  <a:pt x="20" y="34"/>
                  <a:pt x="20" y="34"/>
                </a:cubicBezTo>
                <a:cubicBezTo>
                  <a:pt x="20" y="33"/>
                  <a:pt x="20" y="33"/>
                  <a:pt x="19" y="33"/>
                </a:cubicBezTo>
                <a:cubicBezTo>
                  <a:pt x="19" y="33"/>
                  <a:pt x="19" y="33"/>
                  <a:pt x="19" y="33"/>
                </a:cubicBezTo>
                <a:cubicBezTo>
                  <a:pt x="19" y="33"/>
                  <a:pt x="19" y="33"/>
                  <a:pt x="19" y="33"/>
                </a:cubicBezTo>
                <a:cubicBezTo>
                  <a:pt x="19" y="33"/>
                  <a:pt x="19" y="33"/>
                  <a:pt x="19" y="33"/>
                </a:cubicBezTo>
                <a:cubicBezTo>
                  <a:pt x="19" y="33"/>
                  <a:pt x="19" y="33"/>
                  <a:pt x="19" y="33"/>
                </a:cubicBezTo>
                <a:cubicBezTo>
                  <a:pt x="19" y="33"/>
                  <a:pt x="19" y="33"/>
                  <a:pt x="19" y="33"/>
                </a:cubicBezTo>
                <a:cubicBezTo>
                  <a:pt x="19" y="33"/>
                  <a:pt x="19" y="33"/>
                  <a:pt x="19" y="33"/>
                </a:cubicBezTo>
                <a:cubicBezTo>
                  <a:pt x="19" y="33"/>
                  <a:pt x="19" y="33"/>
                  <a:pt x="19" y="33"/>
                </a:cubicBezTo>
                <a:cubicBezTo>
                  <a:pt x="19" y="33"/>
                  <a:pt x="19" y="33"/>
                  <a:pt x="19" y="33"/>
                </a:cubicBezTo>
                <a:cubicBezTo>
                  <a:pt x="19" y="33"/>
                  <a:pt x="19" y="33"/>
                  <a:pt x="19" y="33"/>
                </a:cubicBezTo>
                <a:cubicBezTo>
                  <a:pt x="19" y="33"/>
                  <a:pt x="19" y="33"/>
                  <a:pt x="19" y="33"/>
                </a:cubicBezTo>
                <a:cubicBezTo>
                  <a:pt x="19" y="33"/>
                  <a:pt x="19" y="33"/>
                  <a:pt x="19" y="33"/>
                </a:cubicBezTo>
                <a:cubicBezTo>
                  <a:pt x="19" y="33"/>
                  <a:pt x="19" y="33"/>
                  <a:pt x="19" y="33"/>
                </a:cubicBezTo>
                <a:cubicBezTo>
                  <a:pt x="19" y="33"/>
                  <a:pt x="19" y="33"/>
                  <a:pt x="19" y="33"/>
                </a:cubicBezTo>
                <a:cubicBezTo>
                  <a:pt x="19" y="33"/>
                  <a:pt x="19" y="33"/>
                  <a:pt x="19" y="33"/>
                </a:cubicBezTo>
                <a:cubicBezTo>
                  <a:pt x="19" y="33"/>
                  <a:pt x="19" y="33"/>
                  <a:pt x="19" y="33"/>
                </a:cubicBezTo>
                <a:cubicBezTo>
                  <a:pt x="19" y="33"/>
                  <a:pt x="19" y="33"/>
                  <a:pt x="19" y="33"/>
                </a:cubicBezTo>
                <a:cubicBezTo>
                  <a:pt x="19" y="33"/>
                  <a:pt x="19" y="33"/>
                  <a:pt x="19" y="33"/>
                </a:cubicBezTo>
                <a:cubicBezTo>
                  <a:pt x="19" y="33"/>
                  <a:pt x="19" y="33"/>
                  <a:pt x="19" y="33"/>
                </a:cubicBezTo>
                <a:cubicBezTo>
                  <a:pt x="19" y="33"/>
                  <a:pt x="19" y="33"/>
                  <a:pt x="19" y="33"/>
                </a:cubicBezTo>
                <a:cubicBezTo>
                  <a:pt x="19" y="33"/>
                  <a:pt x="19" y="33"/>
                  <a:pt x="19" y="33"/>
                </a:cubicBezTo>
                <a:cubicBezTo>
                  <a:pt x="19" y="33"/>
                  <a:pt x="19" y="33"/>
                  <a:pt x="19" y="33"/>
                </a:cubicBezTo>
                <a:cubicBezTo>
                  <a:pt x="19" y="33"/>
                  <a:pt x="19" y="33"/>
                  <a:pt x="19" y="33"/>
                </a:cubicBezTo>
                <a:cubicBezTo>
                  <a:pt x="19" y="33"/>
                  <a:pt x="19" y="33"/>
                  <a:pt x="19" y="33"/>
                </a:cubicBezTo>
                <a:cubicBezTo>
                  <a:pt x="19" y="33"/>
                  <a:pt x="19" y="33"/>
                  <a:pt x="19" y="33"/>
                </a:cubicBezTo>
                <a:cubicBezTo>
                  <a:pt x="19" y="33"/>
                  <a:pt x="19" y="33"/>
                  <a:pt x="19" y="33"/>
                </a:cubicBezTo>
                <a:cubicBezTo>
                  <a:pt x="19" y="33"/>
                  <a:pt x="19" y="33"/>
                  <a:pt x="19" y="33"/>
                </a:cubicBezTo>
                <a:cubicBezTo>
                  <a:pt x="19" y="33"/>
                  <a:pt x="19" y="33"/>
                  <a:pt x="19" y="33"/>
                </a:cubicBezTo>
                <a:cubicBezTo>
                  <a:pt x="19" y="33"/>
                  <a:pt x="19" y="33"/>
                  <a:pt x="19" y="33"/>
                </a:cubicBezTo>
                <a:cubicBezTo>
                  <a:pt x="19" y="33"/>
                  <a:pt x="19" y="33"/>
                  <a:pt x="19" y="33"/>
                </a:cubicBezTo>
                <a:cubicBezTo>
                  <a:pt x="19" y="33"/>
                  <a:pt x="19" y="33"/>
                  <a:pt x="19" y="33"/>
                </a:cubicBezTo>
                <a:cubicBezTo>
                  <a:pt x="19" y="33"/>
                  <a:pt x="19" y="33"/>
                  <a:pt x="19" y="33"/>
                </a:cubicBezTo>
                <a:cubicBezTo>
                  <a:pt x="19" y="33"/>
                  <a:pt x="19" y="33"/>
                  <a:pt x="19" y="33"/>
                </a:cubicBezTo>
                <a:cubicBezTo>
                  <a:pt x="19" y="33"/>
                  <a:pt x="18" y="33"/>
                  <a:pt x="18" y="33"/>
                </a:cubicBezTo>
                <a:close/>
                <a:moveTo>
                  <a:pt x="19" y="31"/>
                </a:moveTo>
                <a:cubicBezTo>
                  <a:pt x="19" y="31"/>
                  <a:pt x="19" y="31"/>
                  <a:pt x="19" y="31"/>
                </a:cubicBezTo>
                <a:cubicBezTo>
                  <a:pt x="19" y="31"/>
                  <a:pt x="19" y="31"/>
                  <a:pt x="19" y="31"/>
                </a:cubicBezTo>
                <a:cubicBezTo>
                  <a:pt x="19" y="31"/>
                  <a:pt x="19" y="31"/>
                  <a:pt x="19" y="31"/>
                </a:cubicBezTo>
                <a:cubicBezTo>
                  <a:pt x="19" y="31"/>
                  <a:pt x="19" y="31"/>
                  <a:pt x="19" y="31"/>
                </a:cubicBezTo>
                <a:cubicBezTo>
                  <a:pt x="19" y="31"/>
                  <a:pt x="19" y="31"/>
                  <a:pt x="19" y="31"/>
                </a:cubicBezTo>
                <a:cubicBezTo>
                  <a:pt x="19" y="31"/>
                  <a:pt x="19" y="31"/>
                  <a:pt x="19" y="31"/>
                </a:cubicBezTo>
                <a:cubicBezTo>
                  <a:pt x="19" y="31"/>
                  <a:pt x="19" y="31"/>
                  <a:pt x="19" y="31"/>
                </a:cubicBezTo>
                <a:cubicBezTo>
                  <a:pt x="19" y="31"/>
                  <a:pt x="19" y="31"/>
                  <a:pt x="19" y="31"/>
                </a:cubicBezTo>
                <a:cubicBezTo>
                  <a:pt x="19" y="31"/>
                  <a:pt x="19" y="31"/>
                  <a:pt x="19" y="31"/>
                </a:cubicBezTo>
                <a:cubicBezTo>
                  <a:pt x="19" y="31"/>
                  <a:pt x="19" y="31"/>
                  <a:pt x="19" y="31"/>
                </a:cubicBezTo>
                <a:cubicBezTo>
                  <a:pt x="19" y="31"/>
                  <a:pt x="19" y="30"/>
                  <a:pt x="19" y="30"/>
                </a:cubicBezTo>
                <a:cubicBezTo>
                  <a:pt x="19" y="30"/>
                  <a:pt x="19" y="30"/>
                  <a:pt x="19" y="30"/>
                </a:cubicBezTo>
                <a:cubicBezTo>
                  <a:pt x="19" y="30"/>
                  <a:pt x="19" y="30"/>
                  <a:pt x="19" y="30"/>
                </a:cubicBezTo>
                <a:cubicBezTo>
                  <a:pt x="19" y="30"/>
                  <a:pt x="19" y="30"/>
                  <a:pt x="19" y="31"/>
                </a:cubicBezTo>
                <a:cubicBezTo>
                  <a:pt x="19" y="31"/>
                  <a:pt x="19" y="31"/>
                  <a:pt x="19" y="31"/>
                </a:cubicBezTo>
                <a:cubicBezTo>
                  <a:pt x="19" y="31"/>
                  <a:pt x="19" y="31"/>
                  <a:pt x="19" y="31"/>
                </a:cubicBezTo>
                <a:cubicBezTo>
                  <a:pt x="19" y="31"/>
                  <a:pt x="19" y="31"/>
                  <a:pt x="19" y="31"/>
                </a:cubicBezTo>
                <a:cubicBezTo>
                  <a:pt x="19" y="31"/>
                  <a:pt x="19" y="31"/>
                  <a:pt x="19" y="31"/>
                </a:cubicBezTo>
                <a:cubicBezTo>
                  <a:pt x="19" y="31"/>
                  <a:pt x="19" y="31"/>
                  <a:pt x="19" y="31"/>
                </a:cubicBezTo>
                <a:cubicBezTo>
                  <a:pt x="19" y="31"/>
                  <a:pt x="19" y="31"/>
                  <a:pt x="19" y="31"/>
                </a:cubicBezTo>
                <a:cubicBezTo>
                  <a:pt x="19" y="31"/>
                  <a:pt x="19" y="31"/>
                  <a:pt x="19" y="31"/>
                </a:cubicBezTo>
                <a:cubicBezTo>
                  <a:pt x="19" y="31"/>
                  <a:pt x="19" y="31"/>
                  <a:pt x="19" y="31"/>
                </a:cubicBezTo>
                <a:close/>
                <a:moveTo>
                  <a:pt x="20" y="34"/>
                </a:moveTo>
                <a:cubicBezTo>
                  <a:pt x="20" y="34"/>
                  <a:pt x="20" y="34"/>
                  <a:pt x="20" y="34"/>
                </a:cubicBezTo>
                <a:cubicBezTo>
                  <a:pt x="20" y="34"/>
                  <a:pt x="20" y="34"/>
                  <a:pt x="20" y="34"/>
                </a:cubicBezTo>
                <a:cubicBezTo>
                  <a:pt x="20" y="34"/>
                  <a:pt x="20" y="34"/>
                  <a:pt x="20" y="34"/>
                </a:cubicBezTo>
                <a:cubicBezTo>
                  <a:pt x="20" y="34"/>
                  <a:pt x="20" y="34"/>
                  <a:pt x="20" y="34"/>
                </a:cubicBezTo>
                <a:cubicBezTo>
                  <a:pt x="20" y="34"/>
                  <a:pt x="20" y="34"/>
                  <a:pt x="20" y="34"/>
                </a:cubicBezTo>
                <a:cubicBezTo>
                  <a:pt x="20" y="34"/>
                  <a:pt x="20" y="34"/>
                  <a:pt x="20" y="34"/>
                </a:cubicBezTo>
                <a:cubicBezTo>
                  <a:pt x="20" y="34"/>
                  <a:pt x="20" y="34"/>
                  <a:pt x="20" y="34"/>
                </a:cubicBezTo>
                <a:cubicBezTo>
                  <a:pt x="20" y="34"/>
                  <a:pt x="20" y="34"/>
                  <a:pt x="20" y="34"/>
                </a:cubicBezTo>
                <a:cubicBezTo>
                  <a:pt x="20" y="34"/>
                  <a:pt x="20" y="34"/>
                  <a:pt x="20" y="34"/>
                </a:cubicBezTo>
                <a:cubicBezTo>
                  <a:pt x="20" y="34"/>
                  <a:pt x="20" y="34"/>
                  <a:pt x="20" y="34"/>
                </a:cubicBezTo>
                <a:cubicBezTo>
                  <a:pt x="20" y="34"/>
                  <a:pt x="20" y="34"/>
                  <a:pt x="20" y="34"/>
                </a:cubicBezTo>
                <a:cubicBezTo>
                  <a:pt x="20" y="34"/>
                  <a:pt x="20" y="34"/>
                  <a:pt x="20" y="34"/>
                </a:cubicBezTo>
                <a:cubicBezTo>
                  <a:pt x="20" y="34"/>
                  <a:pt x="20" y="34"/>
                  <a:pt x="20" y="34"/>
                </a:cubicBezTo>
                <a:cubicBezTo>
                  <a:pt x="20" y="34"/>
                  <a:pt x="20" y="34"/>
                  <a:pt x="20" y="34"/>
                </a:cubicBezTo>
                <a:cubicBezTo>
                  <a:pt x="20" y="34"/>
                  <a:pt x="20" y="34"/>
                  <a:pt x="20" y="34"/>
                </a:cubicBezTo>
                <a:cubicBezTo>
                  <a:pt x="20" y="34"/>
                  <a:pt x="20" y="34"/>
                  <a:pt x="20" y="34"/>
                </a:cubicBezTo>
                <a:cubicBezTo>
                  <a:pt x="20" y="34"/>
                  <a:pt x="20" y="34"/>
                  <a:pt x="20" y="34"/>
                </a:cubicBezTo>
                <a:cubicBezTo>
                  <a:pt x="20" y="34"/>
                  <a:pt x="20" y="34"/>
                  <a:pt x="20" y="34"/>
                </a:cubicBezTo>
                <a:cubicBezTo>
                  <a:pt x="20" y="34"/>
                  <a:pt x="20" y="34"/>
                  <a:pt x="20" y="34"/>
                </a:cubicBezTo>
                <a:cubicBezTo>
                  <a:pt x="20" y="34"/>
                  <a:pt x="20" y="34"/>
                  <a:pt x="20" y="34"/>
                </a:cubicBezTo>
                <a:cubicBezTo>
                  <a:pt x="20" y="34"/>
                  <a:pt x="20" y="34"/>
                  <a:pt x="20" y="34"/>
                </a:cubicBezTo>
                <a:cubicBezTo>
                  <a:pt x="20" y="34"/>
                  <a:pt x="20" y="34"/>
                  <a:pt x="20" y="34"/>
                </a:cubicBezTo>
                <a:cubicBezTo>
                  <a:pt x="20" y="34"/>
                  <a:pt x="20" y="34"/>
                  <a:pt x="20" y="34"/>
                </a:cubicBezTo>
                <a:cubicBezTo>
                  <a:pt x="20" y="34"/>
                  <a:pt x="20" y="34"/>
                  <a:pt x="20" y="34"/>
                </a:cubicBezTo>
                <a:cubicBezTo>
                  <a:pt x="20" y="34"/>
                  <a:pt x="20" y="34"/>
                  <a:pt x="20" y="34"/>
                </a:cubicBezTo>
                <a:cubicBezTo>
                  <a:pt x="20" y="34"/>
                  <a:pt x="20" y="34"/>
                  <a:pt x="20" y="34"/>
                </a:cubicBezTo>
                <a:cubicBezTo>
                  <a:pt x="20" y="34"/>
                  <a:pt x="20" y="34"/>
                  <a:pt x="20" y="34"/>
                </a:cubicBezTo>
                <a:cubicBezTo>
                  <a:pt x="20" y="34"/>
                  <a:pt x="20" y="34"/>
                  <a:pt x="20" y="34"/>
                </a:cubicBezTo>
                <a:cubicBezTo>
                  <a:pt x="20" y="34"/>
                  <a:pt x="21" y="34"/>
                  <a:pt x="21" y="34"/>
                </a:cubicBezTo>
                <a:cubicBezTo>
                  <a:pt x="21" y="34"/>
                  <a:pt x="21" y="34"/>
                  <a:pt x="21" y="34"/>
                </a:cubicBezTo>
                <a:cubicBezTo>
                  <a:pt x="21" y="34"/>
                  <a:pt x="21" y="34"/>
                  <a:pt x="21" y="34"/>
                </a:cubicBezTo>
                <a:cubicBezTo>
                  <a:pt x="21" y="34"/>
                  <a:pt x="21" y="34"/>
                  <a:pt x="21" y="34"/>
                </a:cubicBezTo>
                <a:cubicBezTo>
                  <a:pt x="21" y="34"/>
                  <a:pt x="21" y="34"/>
                  <a:pt x="21" y="34"/>
                </a:cubicBezTo>
                <a:cubicBezTo>
                  <a:pt x="21" y="34"/>
                  <a:pt x="21" y="34"/>
                  <a:pt x="21" y="34"/>
                </a:cubicBezTo>
                <a:cubicBezTo>
                  <a:pt x="21" y="34"/>
                  <a:pt x="21" y="34"/>
                  <a:pt x="21" y="34"/>
                </a:cubicBezTo>
                <a:cubicBezTo>
                  <a:pt x="21" y="34"/>
                  <a:pt x="21" y="34"/>
                  <a:pt x="21" y="34"/>
                </a:cubicBezTo>
                <a:cubicBezTo>
                  <a:pt x="21" y="34"/>
                  <a:pt x="21" y="34"/>
                  <a:pt x="21" y="34"/>
                </a:cubicBezTo>
                <a:cubicBezTo>
                  <a:pt x="21" y="34"/>
                  <a:pt x="21" y="34"/>
                  <a:pt x="21" y="34"/>
                </a:cubicBezTo>
                <a:cubicBezTo>
                  <a:pt x="21" y="34"/>
                  <a:pt x="21" y="34"/>
                  <a:pt x="21" y="34"/>
                </a:cubicBezTo>
                <a:cubicBezTo>
                  <a:pt x="21" y="34"/>
                  <a:pt x="21" y="34"/>
                  <a:pt x="21" y="34"/>
                </a:cubicBezTo>
                <a:cubicBezTo>
                  <a:pt x="21" y="34"/>
                  <a:pt x="21" y="34"/>
                  <a:pt x="21" y="34"/>
                </a:cubicBezTo>
                <a:cubicBezTo>
                  <a:pt x="21" y="34"/>
                  <a:pt x="21" y="34"/>
                  <a:pt x="21" y="34"/>
                </a:cubicBezTo>
                <a:cubicBezTo>
                  <a:pt x="21" y="34"/>
                  <a:pt x="21" y="33"/>
                  <a:pt x="21" y="33"/>
                </a:cubicBezTo>
                <a:cubicBezTo>
                  <a:pt x="21" y="33"/>
                  <a:pt x="21" y="33"/>
                  <a:pt x="21" y="33"/>
                </a:cubicBezTo>
                <a:cubicBezTo>
                  <a:pt x="21" y="33"/>
                  <a:pt x="21" y="33"/>
                  <a:pt x="21" y="33"/>
                </a:cubicBezTo>
                <a:cubicBezTo>
                  <a:pt x="21" y="33"/>
                  <a:pt x="21" y="33"/>
                  <a:pt x="21" y="33"/>
                </a:cubicBezTo>
                <a:cubicBezTo>
                  <a:pt x="21" y="33"/>
                  <a:pt x="21" y="33"/>
                  <a:pt x="21" y="33"/>
                </a:cubicBezTo>
                <a:cubicBezTo>
                  <a:pt x="21" y="33"/>
                  <a:pt x="21" y="33"/>
                  <a:pt x="21" y="33"/>
                </a:cubicBezTo>
                <a:cubicBezTo>
                  <a:pt x="21" y="33"/>
                  <a:pt x="21" y="33"/>
                  <a:pt x="21" y="33"/>
                </a:cubicBezTo>
                <a:cubicBezTo>
                  <a:pt x="21" y="33"/>
                  <a:pt x="21" y="33"/>
                  <a:pt x="21" y="33"/>
                </a:cubicBezTo>
                <a:cubicBezTo>
                  <a:pt x="21" y="33"/>
                  <a:pt x="21" y="33"/>
                  <a:pt x="21" y="33"/>
                </a:cubicBezTo>
                <a:cubicBezTo>
                  <a:pt x="21" y="33"/>
                  <a:pt x="21" y="33"/>
                  <a:pt x="21" y="33"/>
                </a:cubicBezTo>
                <a:cubicBezTo>
                  <a:pt x="21" y="33"/>
                  <a:pt x="21" y="33"/>
                  <a:pt x="21" y="33"/>
                </a:cubicBezTo>
                <a:cubicBezTo>
                  <a:pt x="21" y="33"/>
                  <a:pt x="21" y="33"/>
                  <a:pt x="21" y="33"/>
                </a:cubicBezTo>
                <a:cubicBezTo>
                  <a:pt x="21" y="33"/>
                  <a:pt x="21" y="33"/>
                  <a:pt x="21" y="33"/>
                </a:cubicBezTo>
                <a:cubicBezTo>
                  <a:pt x="21" y="33"/>
                  <a:pt x="21" y="33"/>
                  <a:pt x="21" y="33"/>
                </a:cubicBezTo>
                <a:cubicBezTo>
                  <a:pt x="21" y="33"/>
                  <a:pt x="21" y="33"/>
                  <a:pt x="21" y="33"/>
                </a:cubicBezTo>
                <a:cubicBezTo>
                  <a:pt x="21" y="33"/>
                  <a:pt x="21" y="34"/>
                  <a:pt x="21" y="34"/>
                </a:cubicBezTo>
                <a:cubicBezTo>
                  <a:pt x="21" y="34"/>
                  <a:pt x="21" y="34"/>
                  <a:pt x="21" y="34"/>
                </a:cubicBezTo>
                <a:cubicBezTo>
                  <a:pt x="21" y="34"/>
                  <a:pt x="21" y="34"/>
                  <a:pt x="21" y="34"/>
                </a:cubicBezTo>
                <a:cubicBezTo>
                  <a:pt x="21" y="34"/>
                  <a:pt x="21" y="34"/>
                  <a:pt x="21" y="34"/>
                </a:cubicBezTo>
                <a:cubicBezTo>
                  <a:pt x="21" y="34"/>
                  <a:pt x="21" y="34"/>
                  <a:pt x="21" y="34"/>
                </a:cubicBezTo>
                <a:cubicBezTo>
                  <a:pt x="21" y="34"/>
                  <a:pt x="21" y="34"/>
                  <a:pt x="21" y="34"/>
                </a:cubicBezTo>
                <a:cubicBezTo>
                  <a:pt x="21" y="34"/>
                  <a:pt x="21" y="34"/>
                  <a:pt x="21" y="34"/>
                </a:cubicBezTo>
                <a:cubicBezTo>
                  <a:pt x="21" y="34"/>
                  <a:pt x="21" y="34"/>
                  <a:pt x="21" y="34"/>
                </a:cubicBezTo>
                <a:cubicBezTo>
                  <a:pt x="21" y="34"/>
                  <a:pt x="21" y="34"/>
                  <a:pt x="21" y="34"/>
                </a:cubicBezTo>
                <a:cubicBezTo>
                  <a:pt x="21" y="34"/>
                  <a:pt x="21" y="34"/>
                  <a:pt x="21" y="34"/>
                </a:cubicBezTo>
                <a:cubicBezTo>
                  <a:pt x="21" y="34"/>
                  <a:pt x="21" y="34"/>
                  <a:pt x="21" y="34"/>
                </a:cubicBezTo>
                <a:cubicBezTo>
                  <a:pt x="21" y="34"/>
                  <a:pt x="21" y="34"/>
                  <a:pt x="21" y="34"/>
                </a:cubicBezTo>
                <a:cubicBezTo>
                  <a:pt x="21" y="34"/>
                  <a:pt x="21" y="34"/>
                  <a:pt x="21" y="34"/>
                </a:cubicBezTo>
                <a:cubicBezTo>
                  <a:pt x="21" y="34"/>
                  <a:pt x="21" y="34"/>
                  <a:pt x="21" y="34"/>
                </a:cubicBezTo>
                <a:cubicBezTo>
                  <a:pt x="20" y="34"/>
                  <a:pt x="20" y="34"/>
                  <a:pt x="20" y="34"/>
                </a:cubicBezTo>
                <a:cubicBezTo>
                  <a:pt x="20" y="34"/>
                  <a:pt x="20" y="34"/>
                  <a:pt x="20" y="34"/>
                </a:cubicBezTo>
                <a:cubicBezTo>
                  <a:pt x="20" y="34"/>
                  <a:pt x="20" y="34"/>
                  <a:pt x="20" y="34"/>
                </a:cubicBezTo>
                <a:cubicBezTo>
                  <a:pt x="20" y="34"/>
                  <a:pt x="20" y="34"/>
                  <a:pt x="20" y="34"/>
                </a:cubicBezTo>
                <a:cubicBezTo>
                  <a:pt x="20" y="34"/>
                  <a:pt x="20" y="34"/>
                  <a:pt x="20" y="34"/>
                </a:cubicBezTo>
                <a:cubicBezTo>
                  <a:pt x="20" y="34"/>
                  <a:pt x="20" y="34"/>
                  <a:pt x="20" y="34"/>
                </a:cubicBezTo>
                <a:cubicBezTo>
                  <a:pt x="20" y="34"/>
                  <a:pt x="20" y="34"/>
                  <a:pt x="20" y="34"/>
                </a:cubicBezTo>
                <a:cubicBezTo>
                  <a:pt x="20" y="34"/>
                  <a:pt x="20" y="34"/>
                  <a:pt x="20" y="34"/>
                </a:cubicBezTo>
                <a:cubicBezTo>
                  <a:pt x="20" y="34"/>
                  <a:pt x="20" y="34"/>
                  <a:pt x="20" y="34"/>
                </a:cubicBezTo>
                <a:cubicBezTo>
                  <a:pt x="20" y="34"/>
                  <a:pt x="20" y="34"/>
                  <a:pt x="20" y="34"/>
                </a:cubicBezTo>
                <a:cubicBezTo>
                  <a:pt x="20" y="34"/>
                  <a:pt x="20" y="34"/>
                  <a:pt x="20" y="34"/>
                </a:cubicBezTo>
                <a:cubicBezTo>
                  <a:pt x="20" y="34"/>
                  <a:pt x="20" y="34"/>
                  <a:pt x="20" y="34"/>
                </a:cubicBezTo>
                <a:cubicBezTo>
                  <a:pt x="20" y="34"/>
                  <a:pt x="20" y="34"/>
                  <a:pt x="20" y="34"/>
                </a:cubicBezTo>
                <a:close/>
                <a:moveTo>
                  <a:pt x="20" y="32"/>
                </a:moveTo>
                <a:cubicBezTo>
                  <a:pt x="20" y="32"/>
                  <a:pt x="20" y="32"/>
                  <a:pt x="20" y="32"/>
                </a:cubicBezTo>
                <a:cubicBezTo>
                  <a:pt x="20" y="32"/>
                  <a:pt x="20" y="32"/>
                  <a:pt x="20" y="32"/>
                </a:cubicBezTo>
                <a:cubicBezTo>
                  <a:pt x="20" y="32"/>
                  <a:pt x="20" y="32"/>
                  <a:pt x="20" y="32"/>
                </a:cubicBezTo>
                <a:cubicBezTo>
                  <a:pt x="20" y="32"/>
                  <a:pt x="20" y="32"/>
                  <a:pt x="20" y="32"/>
                </a:cubicBezTo>
                <a:cubicBezTo>
                  <a:pt x="20" y="32"/>
                  <a:pt x="20" y="32"/>
                  <a:pt x="20" y="32"/>
                </a:cubicBezTo>
                <a:cubicBezTo>
                  <a:pt x="20" y="32"/>
                  <a:pt x="20" y="32"/>
                  <a:pt x="20" y="32"/>
                </a:cubicBezTo>
                <a:cubicBezTo>
                  <a:pt x="20" y="32"/>
                  <a:pt x="20" y="32"/>
                  <a:pt x="20" y="32"/>
                </a:cubicBezTo>
                <a:cubicBezTo>
                  <a:pt x="20" y="32"/>
                  <a:pt x="20" y="32"/>
                  <a:pt x="20" y="32"/>
                </a:cubicBezTo>
                <a:cubicBezTo>
                  <a:pt x="20" y="32"/>
                  <a:pt x="20" y="32"/>
                  <a:pt x="20" y="32"/>
                </a:cubicBezTo>
                <a:cubicBezTo>
                  <a:pt x="20" y="32"/>
                  <a:pt x="20" y="32"/>
                  <a:pt x="20" y="32"/>
                </a:cubicBezTo>
                <a:cubicBezTo>
                  <a:pt x="20" y="32"/>
                  <a:pt x="20" y="32"/>
                  <a:pt x="20" y="32"/>
                </a:cubicBezTo>
                <a:cubicBezTo>
                  <a:pt x="20" y="32"/>
                  <a:pt x="20" y="32"/>
                  <a:pt x="20" y="32"/>
                </a:cubicBezTo>
                <a:cubicBezTo>
                  <a:pt x="20" y="32"/>
                  <a:pt x="20" y="32"/>
                  <a:pt x="20" y="32"/>
                </a:cubicBezTo>
                <a:cubicBezTo>
                  <a:pt x="20" y="32"/>
                  <a:pt x="20" y="32"/>
                  <a:pt x="20" y="32"/>
                </a:cubicBezTo>
                <a:cubicBezTo>
                  <a:pt x="20" y="32"/>
                  <a:pt x="20" y="32"/>
                  <a:pt x="20" y="32"/>
                </a:cubicBezTo>
                <a:close/>
                <a:moveTo>
                  <a:pt x="20" y="32"/>
                </a:moveTo>
                <a:cubicBezTo>
                  <a:pt x="20" y="32"/>
                  <a:pt x="20" y="32"/>
                  <a:pt x="20" y="32"/>
                </a:cubicBezTo>
                <a:cubicBezTo>
                  <a:pt x="20" y="32"/>
                  <a:pt x="20" y="32"/>
                  <a:pt x="20" y="32"/>
                </a:cubicBezTo>
                <a:cubicBezTo>
                  <a:pt x="20" y="32"/>
                  <a:pt x="20" y="32"/>
                  <a:pt x="20" y="32"/>
                </a:cubicBezTo>
                <a:cubicBezTo>
                  <a:pt x="20" y="32"/>
                  <a:pt x="20" y="32"/>
                  <a:pt x="21" y="32"/>
                </a:cubicBezTo>
                <a:cubicBezTo>
                  <a:pt x="21" y="32"/>
                  <a:pt x="21" y="32"/>
                  <a:pt x="21" y="32"/>
                </a:cubicBezTo>
                <a:cubicBezTo>
                  <a:pt x="21" y="32"/>
                  <a:pt x="21" y="32"/>
                  <a:pt x="21" y="32"/>
                </a:cubicBezTo>
                <a:cubicBezTo>
                  <a:pt x="21" y="32"/>
                  <a:pt x="21" y="32"/>
                  <a:pt x="21" y="32"/>
                </a:cubicBezTo>
                <a:cubicBezTo>
                  <a:pt x="21" y="32"/>
                  <a:pt x="21" y="32"/>
                  <a:pt x="21" y="32"/>
                </a:cubicBezTo>
                <a:cubicBezTo>
                  <a:pt x="21" y="32"/>
                  <a:pt x="21" y="32"/>
                  <a:pt x="21" y="32"/>
                </a:cubicBezTo>
                <a:cubicBezTo>
                  <a:pt x="21" y="32"/>
                  <a:pt x="21" y="32"/>
                  <a:pt x="21" y="32"/>
                </a:cubicBezTo>
                <a:cubicBezTo>
                  <a:pt x="21" y="32"/>
                  <a:pt x="21" y="32"/>
                  <a:pt x="21" y="32"/>
                </a:cubicBezTo>
                <a:cubicBezTo>
                  <a:pt x="21" y="32"/>
                  <a:pt x="21" y="32"/>
                  <a:pt x="21" y="32"/>
                </a:cubicBezTo>
                <a:cubicBezTo>
                  <a:pt x="21" y="32"/>
                  <a:pt x="21" y="32"/>
                  <a:pt x="21" y="32"/>
                </a:cubicBezTo>
                <a:cubicBezTo>
                  <a:pt x="21" y="32"/>
                  <a:pt x="21" y="32"/>
                  <a:pt x="21" y="32"/>
                </a:cubicBezTo>
                <a:cubicBezTo>
                  <a:pt x="21" y="32"/>
                  <a:pt x="21" y="32"/>
                  <a:pt x="21" y="32"/>
                </a:cubicBezTo>
                <a:cubicBezTo>
                  <a:pt x="21" y="32"/>
                  <a:pt x="21" y="32"/>
                  <a:pt x="21" y="32"/>
                </a:cubicBezTo>
                <a:cubicBezTo>
                  <a:pt x="20" y="32"/>
                  <a:pt x="20" y="32"/>
                  <a:pt x="20" y="32"/>
                </a:cubicBezTo>
                <a:cubicBezTo>
                  <a:pt x="20" y="32"/>
                  <a:pt x="21" y="32"/>
                  <a:pt x="21" y="32"/>
                </a:cubicBezTo>
                <a:cubicBezTo>
                  <a:pt x="21" y="32"/>
                  <a:pt x="20" y="32"/>
                  <a:pt x="20" y="32"/>
                </a:cubicBezTo>
                <a:cubicBezTo>
                  <a:pt x="20" y="32"/>
                  <a:pt x="20" y="32"/>
                  <a:pt x="20" y="32"/>
                </a:cubicBezTo>
                <a:cubicBezTo>
                  <a:pt x="20" y="32"/>
                  <a:pt x="20" y="32"/>
                  <a:pt x="20" y="32"/>
                </a:cubicBezTo>
                <a:close/>
                <a:moveTo>
                  <a:pt x="21" y="32"/>
                </a:moveTo>
                <a:cubicBezTo>
                  <a:pt x="21" y="32"/>
                  <a:pt x="21" y="32"/>
                  <a:pt x="21" y="32"/>
                </a:cubicBezTo>
                <a:cubicBezTo>
                  <a:pt x="21" y="32"/>
                  <a:pt x="21" y="32"/>
                  <a:pt x="21" y="32"/>
                </a:cubicBezTo>
                <a:cubicBezTo>
                  <a:pt x="21" y="32"/>
                  <a:pt x="21" y="32"/>
                  <a:pt x="21" y="32"/>
                </a:cubicBezTo>
                <a:cubicBezTo>
                  <a:pt x="21" y="32"/>
                  <a:pt x="21" y="32"/>
                  <a:pt x="21" y="32"/>
                </a:cubicBezTo>
                <a:cubicBezTo>
                  <a:pt x="21" y="32"/>
                  <a:pt x="21" y="32"/>
                  <a:pt x="21" y="32"/>
                </a:cubicBezTo>
                <a:cubicBezTo>
                  <a:pt x="21" y="32"/>
                  <a:pt x="21" y="32"/>
                  <a:pt x="21" y="32"/>
                </a:cubicBezTo>
                <a:cubicBezTo>
                  <a:pt x="21" y="32"/>
                  <a:pt x="21" y="32"/>
                  <a:pt x="21" y="32"/>
                </a:cubicBezTo>
                <a:cubicBezTo>
                  <a:pt x="21" y="32"/>
                  <a:pt x="21" y="32"/>
                  <a:pt x="21" y="32"/>
                </a:cubicBezTo>
                <a:close/>
                <a:moveTo>
                  <a:pt x="21" y="33"/>
                </a:moveTo>
                <a:cubicBezTo>
                  <a:pt x="21" y="33"/>
                  <a:pt x="21" y="33"/>
                  <a:pt x="21" y="33"/>
                </a:cubicBezTo>
                <a:cubicBezTo>
                  <a:pt x="21" y="33"/>
                  <a:pt x="21" y="33"/>
                  <a:pt x="21" y="33"/>
                </a:cubicBezTo>
                <a:cubicBezTo>
                  <a:pt x="21" y="33"/>
                  <a:pt x="21" y="33"/>
                  <a:pt x="21" y="33"/>
                </a:cubicBezTo>
                <a:cubicBezTo>
                  <a:pt x="21" y="33"/>
                  <a:pt x="21" y="33"/>
                  <a:pt x="21" y="33"/>
                </a:cubicBezTo>
                <a:cubicBezTo>
                  <a:pt x="21" y="33"/>
                  <a:pt x="21" y="33"/>
                  <a:pt x="21" y="33"/>
                </a:cubicBezTo>
                <a:cubicBezTo>
                  <a:pt x="21" y="33"/>
                  <a:pt x="21" y="33"/>
                  <a:pt x="21" y="33"/>
                </a:cubicBezTo>
                <a:cubicBezTo>
                  <a:pt x="21" y="33"/>
                  <a:pt x="21" y="33"/>
                  <a:pt x="21" y="33"/>
                </a:cubicBezTo>
                <a:close/>
                <a:moveTo>
                  <a:pt x="21" y="32"/>
                </a:moveTo>
                <a:cubicBezTo>
                  <a:pt x="21" y="32"/>
                  <a:pt x="21" y="32"/>
                  <a:pt x="21" y="32"/>
                </a:cubicBezTo>
                <a:cubicBezTo>
                  <a:pt x="21" y="32"/>
                  <a:pt x="21" y="32"/>
                  <a:pt x="21" y="32"/>
                </a:cubicBezTo>
                <a:cubicBezTo>
                  <a:pt x="21" y="32"/>
                  <a:pt x="21" y="32"/>
                  <a:pt x="21" y="32"/>
                </a:cubicBezTo>
                <a:cubicBezTo>
                  <a:pt x="21" y="32"/>
                  <a:pt x="21" y="32"/>
                  <a:pt x="21" y="32"/>
                </a:cubicBezTo>
                <a:cubicBezTo>
                  <a:pt x="21" y="32"/>
                  <a:pt x="21" y="32"/>
                  <a:pt x="21" y="32"/>
                </a:cubicBezTo>
                <a:cubicBezTo>
                  <a:pt x="21" y="32"/>
                  <a:pt x="21" y="32"/>
                  <a:pt x="21" y="32"/>
                </a:cubicBezTo>
                <a:cubicBezTo>
                  <a:pt x="21" y="32"/>
                  <a:pt x="21" y="32"/>
                  <a:pt x="21" y="32"/>
                </a:cubicBezTo>
                <a:cubicBezTo>
                  <a:pt x="21" y="32"/>
                  <a:pt x="21" y="32"/>
                  <a:pt x="21" y="32"/>
                </a:cubicBezTo>
                <a:cubicBezTo>
                  <a:pt x="21" y="32"/>
                  <a:pt x="21" y="32"/>
                  <a:pt x="21" y="32"/>
                </a:cubicBezTo>
                <a:cubicBezTo>
                  <a:pt x="21" y="32"/>
                  <a:pt x="21" y="32"/>
                  <a:pt x="21" y="32"/>
                </a:cubicBezTo>
                <a:cubicBezTo>
                  <a:pt x="21" y="32"/>
                  <a:pt x="21" y="32"/>
                  <a:pt x="21" y="32"/>
                </a:cubicBezTo>
                <a:cubicBezTo>
                  <a:pt x="21" y="32"/>
                  <a:pt x="21" y="32"/>
                  <a:pt x="21" y="32"/>
                </a:cubicBezTo>
                <a:close/>
                <a:moveTo>
                  <a:pt x="20" y="33"/>
                </a:moveTo>
                <a:cubicBezTo>
                  <a:pt x="20" y="33"/>
                  <a:pt x="20" y="33"/>
                  <a:pt x="20" y="33"/>
                </a:cubicBezTo>
                <a:cubicBezTo>
                  <a:pt x="20" y="33"/>
                  <a:pt x="20" y="33"/>
                  <a:pt x="20" y="33"/>
                </a:cubicBezTo>
                <a:cubicBezTo>
                  <a:pt x="20" y="33"/>
                  <a:pt x="20" y="33"/>
                  <a:pt x="20" y="33"/>
                </a:cubicBezTo>
                <a:cubicBezTo>
                  <a:pt x="20" y="33"/>
                  <a:pt x="20" y="33"/>
                  <a:pt x="20" y="33"/>
                </a:cubicBezTo>
                <a:cubicBezTo>
                  <a:pt x="20" y="33"/>
                  <a:pt x="20" y="33"/>
                  <a:pt x="20" y="33"/>
                </a:cubicBezTo>
                <a:cubicBezTo>
                  <a:pt x="20" y="33"/>
                  <a:pt x="20" y="33"/>
                  <a:pt x="20" y="33"/>
                </a:cubicBezTo>
                <a:cubicBezTo>
                  <a:pt x="20" y="33"/>
                  <a:pt x="20" y="33"/>
                  <a:pt x="20" y="33"/>
                </a:cubicBezTo>
                <a:cubicBezTo>
                  <a:pt x="20" y="33"/>
                  <a:pt x="20" y="33"/>
                  <a:pt x="20" y="33"/>
                </a:cubicBezTo>
                <a:cubicBezTo>
                  <a:pt x="20" y="33"/>
                  <a:pt x="20" y="33"/>
                  <a:pt x="20" y="33"/>
                </a:cubicBezTo>
                <a:cubicBezTo>
                  <a:pt x="20" y="33"/>
                  <a:pt x="20" y="33"/>
                  <a:pt x="20" y="33"/>
                </a:cubicBezTo>
                <a:cubicBezTo>
                  <a:pt x="20" y="33"/>
                  <a:pt x="20" y="33"/>
                  <a:pt x="20" y="33"/>
                </a:cubicBezTo>
                <a:cubicBezTo>
                  <a:pt x="20" y="33"/>
                  <a:pt x="20" y="33"/>
                  <a:pt x="20" y="33"/>
                </a:cubicBezTo>
                <a:cubicBezTo>
                  <a:pt x="20" y="33"/>
                  <a:pt x="20" y="33"/>
                  <a:pt x="20" y="33"/>
                </a:cubicBezTo>
                <a:close/>
                <a:moveTo>
                  <a:pt x="21" y="33"/>
                </a:moveTo>
                <a:cubicBezTo>
                  <a:pt x="21" y="33"/>
                  <a:pt x="21" y="33"/>
                  <a:pt x="21" y="33"/>
                </a:cubicBezTo>
                <a:cubicBezTo>
                  <a:pt x="21" y="33"/>
                  <a:pt x="21" y="33"/>
                  <a:pt x="21" y="33"/>
                </a:cubicBezTo>
                <a:cubicBezTo>
                  <a:pt x="21" y="33"/>
                  <a:pt x="21" y="33"/>
                  <a:pt x="21" y="33"/>
                </a:cubicBezTo>
                <a:cubicBezTo>
                  <a:pt x="21" y="33"/>
                  <a:pt x="21" y="33"/>
                  <a:pt x="21" y="33"/>
                </a:cubicBezTo>
                <a:cubicBezTo>
                  <a:pt x="21" y="33"/>
                  <a:pt x="21" y="33"/>
                  <a:pt x="21" y="33"/>
                </a:cubicBezTo>
                <a:cubicBezTo>
                  <a:pt x="21" y="33"/>
                  <a:pt x="21" y="33"/>
                  <a:pt x="21" y="33"/>
                </a:cubicBezTo>
                <a:cubicBezTo>
                  <a:pt x="21" y="33"/>
                  <a:pt x="21" y="33"/>
                  <a:pt x="21" y="33"/>
                </a:cubicBezTo>
                <a:cubicBezTo>
                  <a:pt x="21" y="32"/>
                  <a:pt x="21" y="32"/>
                  <a:pt x="21" y="32"/>
                </a:cubicBezTo>
                <a:cubicBezTo>
                  <a:pt x="21" y="32"/>
                  <a:pt x="21" y="32"/>
                  <a:pt x="21" y="32"/>
                </a:cubicBezTo>
                <a:cubicBezTo>
                  <a:pt x="21" y="32"/>
                  <a:pt x="21" y="32"/>
                  <a:pt x="21" y="32"/>
                </a:cubicBezTo>
                <a:cubicBezTo>
                  <a:pt x="21" y="32"/>
                  <a:pt x="21" y="32"/>
                  <a:pt x="21" y="33"/>
                </a:cubicBezTo>
                <a:cubicBezTo>
                  <a:pt x="21" y="33"/>
                  <a:pt x="21" y="33"/>
                  <a:pt x="21" y="33"/>
                </a:cubicBezTo>
                <a:cubicBezTo>
                  <a:pt x="21" y="33"/>
                  <a:pt x="21" y="33"/>
                  <a:pt x="21" y="33"/>
                </a:cubicBezTo>
                <a:close/>
                <a:moveTo>
                  <a:pt x="22" y="30"/>
                </a:moveTo>
                <a:cubicBezTo>
                  <a:pt x="22" y="30"/>
                  <a:pt x="22" y="30"/>
                  <a:pt x="22" y="30"/>
                </a:cubicBezTo>
                <a:cubicBezTo>
                  <a:pt x="22" y="30"/>
                  <a:pt x="22" y="30"/>
                  <a:pt x="22" y="30"/>
                </a:cubicBezTo>
                <a:cubicBezTo>
                  <a:pt x="22" y="30"/>
                  <a:pt x="22" y="30"/>
                  <a:pt x="22" y="30"/>
                </a:cubicBezTo>
                <a:cubicBezTo>
                  <a:pt x="22" y="30"/>
                  <a:pt x="22" y="30"/>
                  <a:pt x="22" y="30"/>
                </a:cubicBezTo>
                <a:cubicBezTo>
                  <a:pt x="22" y="30"/>
                  <a:pt x="22" y="30"/>
                  <a:pt x="22" y="30"/>
                </a:cubicBezTo>
                <a:cubicBezTo>
                  <a:pt x="22" y="30"/>
                  <a:pt x="22" y="30"/>
                  <a:pt x="22" y="30"/>
                </a:cubicBezTo>
                <a:cubicBezTo>
                  <a:pt x="22" y="30"/>
                  <a:pt x="22" y="30"/>
                  <a:pt x="22" y="30"/>
                </a:cubicBezTo>
                <a:cubicBezTo>
                  <a:pt x="22" y="30"/>
                  <a:pt x="22" y="30"/>
                  <a:pt x="22" y="30"/>
                </a:cubicBezTo>
                <a:cubicBezTo>
                  <a:pt x="22" y="30"/>
                  <a:pt x="22" y="30"/>
                  <a:pt x="22" y="30"/>
                </a:cubicBezTo>
                <a:cubicBezTo>
                  <a:pt x="22" y="30"/>
                  <a:pt x="22" y="30"/>
                  <a:pt x="22" y="30"/>
                </a:cubicBezTo>
                <a:cubicBezTo>
                  <a:pt x="22" y="30"/>
                  <a:pt x="22" y="30"/>
                  <a:pt x="22" y="30"/>
                </a:cubicBezTo>
                <a:cubicBezTo>
                  <a:pt x="22" y="30"/>
                  <a:pt x="22" y="30"/>
                  <a:pt x="22" y="30"/>
                </a:cubicBezTo>
                <a:cubicBezTo>
                  <a:pt x="22" y="30"/>
                  <a:pt x="22" y="30"/>
                  <a:pt x="22" y="30"/>
                </a:cubicBezTo>
                <a:close/>
                <a:moveTo>
                  <a:pt x="22" y="32"/>
                </a:moveTo>
                <a:cubicBezTo>
                  <a:pt x="22" y="32"/>
                  <a:pt x="22" y="32"/>
                  <a:pt x="22" y="32"/>
                </a:cubicBezTo>
                <a:cubicBezTo>
                  <a:pt x="22" y="32"/>
                  <a:pt x="22" y="32"/>
                  <a:pt x="22" y="32"/>
                </a:cubicBezTo>
                <a:cubicBezTo>
                  <a:pt x="22" y="32"/>
                  <a:pt x="22" y="32"/>
                  <a:pt x="22" y="32"/>
                </a:cubicBezTo>
                <a:cubicBezTo>
                  <a:pt x="22" y="32"/>
                  <a:pt x="22" y="32"/>
                  <a:pt x="22" y="32"/>
                </a:cubicBezTo>
                <a:cubicBezTo>
                  <a:pt x="22" y="32"/>
                  <a:pt x="22" y="32"/>
                  <a:pt x="22" y="32"/>
                </a:cubicBezTo>
                <a:cubicBezTo>
                  <a:pt x="22" y="32"/>
                  <a:pt x="22" y="32"/>
                  <a:pt x="22" y="32"/>
                </a:cubicBezTo>
                <a:cubicBezTo>
                  <a:pt x="22" y="32"/>
                  <a:pt x="22" y="32"/>
                  <a:pt x="22" y="32"/>
                </a:cubicBezTo>
                <a:cubicBezTo>
                  <a:pt x="22" y="32"/>
                  <a:pt x="22" y="32"/>
                  <a:pt x="22" y="32"/>
                </a:cubicBezTo>
                <a:cubicBezTo>
                  <a:pt x="22" y="32"/>
                  <a:pt x="22" y="32"/>
                  <a:pt x="22" y="32"/>
                </a:cubicBezTo>
                <a:cubicBezTo>
                  <a:pt x="22" y="32"/>
                  <a:pt x="22" y="32"/>
                  <a:pt x="22" y="32"/>
                </a:cubicBezTo>
                <a:cubicBezTo>
                  <a:pt x="22" y="32"/>
                  <a:pt x="22" y="32"/>
                  <a:pt x="22" y="32"/>
                </a:cubicBezTo>
                <a:close/>
                <a:moveTo>
                  <a:pt x="22" y="30"/>
                </a:moveTo>
                <a:cubicBezTo>
                  <a:pt x="22" y="30"/>
                  <a:pt x="22" y="30"/>
                  <a:pt x="22" y="30"/>
                </a:cubicBezTo>
                <a:cubicBezTo>
                  <a:pt x="22" y="30"/>
                  <a:pt x="22" y="30"/>
                  <a:pt x="22" y="30"/>
                </a:cubicBezTo>
                <a:cubicBezTo>
                  <a:pt x="22" y="30"/>
                  <a:pt x="22" y="30"/>
                  <a:pt x="22" y="30"/>
                </a:cubicBezTo>
                <a:cubicBezTo>
                  <a:pt x="22" y="30"/>
                  <a:pt x="22" y="30"/>
                  <a:pt x="22" y="30"/>
                </a:cubicBezTo>
                <a:cubicBezTo>
                  <a:pt x="22" y="30"/>
                  <a:pt x="22" y="30"/>
                  <a:pt x="22" y="30"/>
                </a:cubicBezTo>
                <a:cubicBezTo>
                  <a:pt x="22" y="30"/>
                  <a:pt x="22" y="30"/>
                  <a:pt x="22" y="30"/>
                </a:cubicBezTo>
                <a:cubicBezTo>
                  <a:pt x="22" y="30"/>
                  <a:pt x="22" y="30"/>
                  <a:pt x="22" y="30"/>
                </a:cubicBezTo>
                <a:cubicBezTo>
                  <a:pt x="22" y="30"/>
                  <a:pt x="22" y="30"/>
                  <a:pt x="22" y="30"/>
                </a:cubicBezTo>
                <a:cubicBezTo>
                  <a:pt x="22" y="30"/>
                  <a:pt x="22" y="30"/>
                  <a:pt x="22" y="30"/>
                </a:cubicBezTo>
                <a:close/>
                <a:moveTo>
                  <a:pt x="22" y="30"/>
                </a:moveTo>
                <a:cubicBezTo>
                  <a:pt x="22" y="30"/>
                  <a:pt x="22" y="30"/>
                  <a:pt x="22" y="30"/>
                </a:cubicBezTo>
                <a:cubicBezTo>
                  <a:pt x="22" y="30"/>
                  <a:pt x="22" y="30"/>
                  <a:pt x="22" y="30"/>
                </a:cubicBezTo>
                <a:cubicBezTo>
                  <a:pt x="22" y="30"/>
                  <a:pt x="22" y="30"/>
                  <a:pt x="22" y="30"/>
                </a:cubicBezTo>
                <a:cubicBezTo>
                  <a:pt x="22" y="30"/>
                  <a:pt x="22" y="30"/>
                  <a:pt x="22" y="30"/>
                </a:cubicBezTo>
                <a:cubicBezTo>
                  <a:pt x="22" y="30"/>
                  <a:pt x="22" y="30"/>
                  <a:pt x="22" y="30"/>
                </a:cubicBezTo>
                <a:cubicBezTo>
                  <a:pt x="22" y="30"/>
                  <a:pt x="22" y="30"/>
                  <a:pt x="22" y="30"/>
                </a:cubicBezTo>
                <a:cubicBezTo>
                  <a:pt x="22" y="30"/>
                  <a:pt x="22" y="30"/>
                  <a:pt x="22" y="30"/>
                </a:cubicBezTo>
                <a:cubicBezTo>
                  <a:pt x="22" y="30"/>
                  <a:pt x="22" y="30"/>
                  <a:pt x="22" y="30"/>
                </a:cubicBezTo>
                <a:cubicBezTo>
                  <a:pt x="22" y="30"/>
                  <a:pt x="22" y="30"/>
                  <a:pt x="22" y="30"/>
                </a:cubicBezTo>
                <a:cubicBezTo>
                  <a:pt x="22" y="30"/>
                  <a:pt x="22" y="30"/>
                  <a:pt x="22" y="30"/>
                </a:cubicBezTo>
                <a:cubicBezTo>
                  <a:pt x="22" y="30"/>
                  <a:pt x="22" y="30"/>
                  <a:pt x="22" y="30"/>
                </a:cubicBezTo>
                <a:cubicBezTo>
                  <a:pt x="22" y="30"/>
                  <a:pt x="22" y="30"/>
                  <a:pt x="22" y="30"/>
                </a:cubicBezTo>
                <a:cubicBezTo>
                  <a:pt x="22" y="30"/>
                  <a:pt x="22" y="30"/>
                  <a:pt x="22" y="30"/>
                </a:cubicBezTo>
                <a:cubicBezTo>
                  <a:pt x="22" y="30"/>
                  <a:pt x="22" y="30"/>
                  <a:pt x="22" y="30"/>
                </a:cubicBezTo>
                <a:cubicBezTo>
                  <a:pt x="22" y="30"/>
                  <a:pt x="22" y="30"/>
                  <a:pt x="22" y="30"/>
                </a:cubicBezTo>
                <a:close/>
                <a:moveTo>
                  <a:pt x="22" y="33"/>
                </a:moveTo>
                <a:cubicBezTo>
                  <a:pt x="22" y="33"/>
                  <a:pt x="22" y="33"/>
                  <a:pt x="22" y="33"/>
                </a:cubicBezTo>
                <a:cubicBezTo>
                  <a:pt x="22" y="33"/>
                  <a:pt x="22" y="33"/>
                  <a:pt x="22" y="33"/>
                </a:cubicBezTo>
                <a:cubicBezTo>
                  <a:pt x="22" y="33"/>
                  <a:pt x="22" y="33"/>
                  <a:pt x="22" y="33"/>
                </a:cubicBezTo>
                <a:cubicBezTo>
                  <a:pt x="22" y="33"/>
                  <a:pt x="22" y="33"/>
                  <a:pt x="22" y="33"/>
                </a:cubicBezTo>
                <a:cubicBezTo>
                  <a:pt x="22" y="33"/>
                  <a:pt x="22" y="33"/>
                  <a:pt x="22" y="33"/>
                </a:cubicBezTo>
                <a:cubicBezTo>
                  <a:pt x="22" y="33"/>
                  <a:pt x="22" y="33"/>
                  <a:pt x="22" y="33"/>
                </a:cubicBezTo>
                <a:cubicBezTo>
                  <a:pt x="22" y="33"/>
                  <a:pt x="22" y="33"/>
                  <a:pt x="22" y="33"/>
                </a:cubicBezTo>
                <a:cubicBezTo>
                  <a:pt x="22" y="33"/>
                  <a:pt x="22" y="33"/>
                  <a:pt x="22" y="33"/>
                </a:cubicBezTo>
                <a:cubicBezTo>
                  <a:pt x="22" y="33"/>
                  <a:pt x="22" y="33"/>
                  <a:pt x="22" y="33"/>
                </a:cubicBezTo>
                <a:close/>
                <a:moveTo>
                  <a:pt x="22" y="32"/>
                </a:moveTo>
                <a:cubicBezTo>
                  <a:pt x="22" y="32"/>
                  <a:pt x="22" y="32"/>
                  <a:pt x="21" y="32"/>
                </a:cubicBezTo>
                <a:cubicBezTo>
                  <a:pt x="21" y="32"/>
                  <a:pt x="21" y="32"/>
                  <a:pt x="21" y="32"/>
                </a:cubicBezTo>
                <a:cubicBezTo>
                  <a:pt x="21" y="32"/>
                  <a:pt x="21" y="32"/>
                  <a:pt x="21" y="32"/>
                </a:cubicBezTo>
                <a:cubicBezTo>
                  <a:pt x="21" y="32"/>
                  <a:pt x="21" y="32"/>
                  <a:pt x="21" y="32"/>
                </a:cubicBezTo>
                <a:cubicBezTo>
                  <a:pt x="21" y="32"/>
                  <a:pt x="21" y="32"/>
                  <a:pt x="21" y="32"/>
                </a:cubicBezTo>
                <a:cubicBezTo>
                  <a:pt x="21" y="32"/>
                  <a:pt x="21" y="32"/>
                  <a:pt x="21" y="32"/>
                </a:cubicBezTo>
                <a:cubicBezTo>
                  <a:pt x="21" y="32"/>
                  <a:pt x="21" y="32"/>
                  <a:pt x="21" y="32"/>
                </a:cubicBezTo>
                <a:cubicBezTo>
                  <a:pt x="21" y="32"/>
                  <a:pt x="21" y="32"/>
                  <a:pt x="21" y="32"/>
                </a:cubicBezTo>
                <a:cubicBezTo>
                  <a:pt x="21" y="32"/>
                  <a:pt x="21" y="32"/>
                  <a:pt x="21" y="32"/>
                </a:cubicBezTo>
                <a:cubicBezTo>
                  <a:pt x="21" y="32"/>
                  <a:pt x="21" y="32"/>
                  <a:pt x="21" y="32"/>
                </a:cubicBezTo>
                <a:cubicBezTo>
                  <a:pt x="21" y="32"/>
                  <a:pt x="21" y="32"/>
                  <a:pt x="21" y="32"/>
                </a:cubicBezTo>
                <a:cubicBezTo>
                  <a:pt x="21" y="32"/>
                  <a:pt x="21" y="32"/>
                  <a:pt x="21" y="32"/>
                </a:cubicBezTo>
                <a:cubicBezTo>
                  <a:pt x="21" y="32"/>
                  <a:pt x="21" y="32"/>
                  <a:pt x="21" y="32"/>
                </a:cubicBezTo>
                <a:cubicBezTo>
                  <a:pt x="21" y="32"/>
                  <a:pt x="21" y="32"/>
                  <a:pt x="21" y="32"/>
                </a:cubicBezTo>
                <a:cubicBezTo>
                  <a:pt x="21" y="32"/>
                  <a:pt x="21" y="32"/>
                  <a:pt x="21" y="32"/>
                </a:cubicBezTo>
                <a:cubicBezTo>
                  <a:pt x="21" y="32"/>
                  <a:pt x="21" y="32"/>
                  <a:pt x="21" y="32"/>
                </a:cubicBezTo>
                <a:cubicBezTo>
                  <a:pt x="22" y="32"/>
                  <a:pt x="22" y="32"/>
                  <a:pt x="22" y="32"/>
                </a:cubicBezTo>
                <a:cubicBezTo>
                  <a:pt x="22" y="32"/>
                  <a:pt x="22" y="32"/>
                  <a:pt x="22" y="32"/>
                </a:cubicBezTo>
                <a:cubicBezTo>
                  <a:pt x="22" y="32"/>
                  <a:pt x="22" y="32"/>
                  <a:pt x="22" y="32"/>
                </a:cubicBezTo>
                <a:cubicBezTo>
                  <a:pt x="22" y="32"/>
                  <a:pt x="22" y="32"/>
                  <a:pt x="22" y="32"/>
                </a:cubicBezTo>
                <a:cubicBezTo>
                  <a:pt x="22" y="32"/>
                  <a:pt x="22" y="32"/>
                  <a:pt x="22" y="32"/>
                </a:cubicBezTo>
                <a:cubicBezTo>
                  <a:pt x="22" y="32"/>
                  <a:pt x="22" y="32"/>
                  <a:pt x="22" y="32"/>
                </a:cubicBezTo>
                <a:close/>
                <a:moveTo>
                  <a:pt x="19" y="35"/>
                </a:moveTo>
                <a:cubicBezTo>
                  <a:pt x="19" y="35"/>
                  <a:pt x="19" y="34"/>
                  <a:pt x="19" y="34"/>
                </a:cubicBezTo>
                <a:cubicBezTo>
                  <a:pt x="19" y="34"/>
                  <a:pt x="19" y="34"/>
                  <a:pt x="19" y="34"/>
                </a:cubicBezTo>
                <a:cubicBezTo>
                  <a:pt x="19" y="34"/>
                  <a:pt x="19" y="34"/>
                  <a:pt x="19" y="34"/>
                </a:cubicBezTo>
                <a:cubicBezTo>
                  <a:pt x="19" y="34"/>
                  <a:pt x="19" y="34"/>
                  <a:pt x="19" y="34"/>
                </a:cubicBezTo>
                <a:cubicBezTo>
                  <a:pt x="19" y="34"/>
                  <a:pt x="19" y="34"/>
                  <a:pt x="19" y="34"/>
                </a:cubicBezTo>
                <a:cubicBezTo>
                  <a:pt x="19" y="34"/>
                  <a:pt x="19" y="34"/>
                  <a:pt x="19" y="34"/>
                </a:cubicBezTo>
                <a:cubicBezTo>
                  <a:pt x="19" y="34"/>
                  <a:pt x="19" y="34"/>
                  <a:pt x="19" y="34"/>
                </a:cubicBezTo>
                <a:cubicBezTo>
                  <a:pt x="19" y="34"/>
                  <a:pt x="19" y="34"/>
                  <a:pt x="19" y="34"/>
                </a:cubicBezTo>
                <a:cubicBezTo>
                  <a:pt x="19" y="34"/>
                  <a:pt x="19" y="34"/>
                  <a:pt x="19" y="34"/>
                </a:cubicBezTo>
                <a:cubicBezTo>
                  <a:pt x="19" y="34"/>
                  <a:pt x="19" y="34"/>
                  <a:pt x="19" y="34"/>
                </a:cubicBezTo>
                <a:cubicBezTo>
                  <a:pt x="19" y="34"/>
                  <a:pt x="19" y="34"/>
                  <a:pt x="19" y="34"/>
                </a:cubicBezTo>
                <a:cubicBezTo>
                  <a:pt x="19" y="34"/>
                  <a:pt x="19" y="34"/>
                  <a:pt x="19" y="34"/>
                </a:cubicBezTo>
                <a:cubicBezTo>
                  <a:pt x="19" y="34"/>
                  <a:pt x="19" y="34"/>
                  <a:pt x="19" y="34"/>
                </a:cubicBezTo>
                <a:cubicBezTo>
                  <a:pt x="19" y="34"/>
                  <a:pt x="19" y="34"/>
                  <a:pt x="19" y="35"/>
                </a:cubicBezTo>
                <a:cubicBezTo>
                  <a:pt x="19" y="35"/>
                  <a:pt x="19" y="35"/>
                  <a:pt x="19" y="35"/>
                </a:cubicBezTo>
                <a:cubicBezTo>
                  <a:pt x="19" y="35"/>
                  <a:pt x="19" y="35"/>
                  <a:pt x="19" y="35"/>
                </a:cubicBezTo>
                <a:cubicBezTo>
                  <a:pt x="19" y="35"/>
                  <a:pt x="19" y="35"/>
                  <a:pt x="19" y="35"/>
                </a:cubicBezTo>
                <a:cubicBezTo>
                  <a:pt x="19" y="35"/>
                  <a:pt x="19" y="35"/>
                  <a:pt x="19" y="35"/>
                </a:cubicBezTo>
                <a:cubicBezTo>
                  <a:pt x="19" y="35"/>
                  <a:pt x="19" y="35"/>
                  <a:pt x="19" y="35"/>
                </a:cubicBezTo>
                <a:cubicBezTo>
                  <a:pt x="19" y="35"/>
                  <a:pt x="19" y="35"/>
                  <a:pt x="19" y="35"/>
                </a:cubicBezTo>
                <a:cubicBezTo>
                  <a:pt x="19" y="35"/>
                  <a:pt x="19" y="35"/>
                  <a:pt x="19" y="35"/>
                </a:cubicBezTo>
                <a:cubicBezTo>
                  <a:pt x="19" y="35"/>
                  <a:pt x="19" y="35"/>
                  <a:pt x="19" y="35"/>
                </a:cubicBezTo>
                <a:cubicBezTo>
                  <a:pt x="19" y="35"/>
                  <a:pt x="19" y="35"/>
                  <a:pt x="19" y="35"/>
                </a:cubicBezTo>
                <a:cubicBezTo>
                  <a:pt x="19" y="35"/>
                  <a:pt x="19" y="35"/>
                  <a:pt x="19" y="35"/>
                </a:cubicBezTo>
                <a:cubicBezTo>
                  <a:pt x="19" y="35"/>
                  <a:pt x="19" y="35"/>
                  <a:pt x="19" y="35"/>
                </a:cubicBezTo>
                <a:cubicBezTo>
                  <a:pt x="19" y="35"/>
                  <a:pt x="19" y="35"/>
                  <a:pt x="19" y="35"/>
                </a:cubicBezTo>
                <a:cubicBezTo>
                  <a:pt x="19" y="35"/>
                  <a:pt x="19" y="35"/>
                  <a:pt x="19" y="35"/>
                </a:cubicBezTo>
                <a:cubicBezTo>
                  <a:pt x="19" y="35"/>
                  <a:pt x="19" y="35"/>
                  <a:pt x="19" y="35"/>
                </a:cubicBezTo>
                <a:cubicBezTo>
                  <a:pt x="19" y="35"/>
                  <a:pt x="19" y="35"/>
                  <a:pt x="19" y="35"/>
                </a:cubicBezTo>
                <a:cubicBezTo>
                  <a:pt x="19" y="35"/>
                  <a:pt x="19" y="35"/>
                  <a:pt x="19" y="35"/>
                </a:cubicBezTo>
                <a:cubicBezTo>
                  <a:pt x="19" y="35"/>
                  <a:pt x="19" y="35"/>
                  <a:pt x="19" y="35"/>
                </a:cubicBezTo>
                <a:cubicBezTo>
                  <a:pt x="19" y="35"/>
                  <a:pt x="19" y="35"/>
                  <a:pt x="19" y="35"/>
                </a:cubicBezTo>
                <a:cubicBezTo>
                  <a:pt x="19" y="35"/>
                  <a:pt x="19" y="35"/>
                  <a:pt x="19" y="35"/>
                </a:cubicBezTo>
                <a:cubicBezTo>
                  <a:pt x="19" y="35"/>
                  <a:pt x="19" y="35"/>
                  <a:pt x="19" y="35"/>
                </a:cubicBezTo>
                <a:cubicBezTo>
                  <a:pt x="19" y="35"/>
                  <a:pt x="19" y="35"/>
                  <a:pt x="19" y="35"/>
                </a:cubicBezTo>
                <a:cubicBezTo>
                  <a:pt x="19" y="35"/>
                  <a:pt x="19" y="35"/>
                  <a:pt x="19" y="35"/>
                </a:cubicBezTo>
                <a:cubicBezTo>
                  <a:pt x="19" y="35"/>
                  <a:pt x="19" y="35"/>
                  <a:pt x="19" y="34"/>
                </a:cubicBezTo>
                <a:cubicBezTo>
                  <a:pt x="19" y="34"/>
                  <a:pt x="20" y="34"/>
                  <a:pt x="20" y="34"/>
                </a:cubicBezTo>
                <a:cubicBezTo>
                  <a:pt x="20" y="34"/>
                  <a:pt x="20" y="34"/>
                  <a:pt x="20" y="34"/>
                </a:cubicBezTo>
                <a:cubicBezTo>
                  <a:pt x="20" y="34"/>
                  <a:pt x="20" y="34"/>
                  <a:pt x="20" y="34"/>
                </a:cubicBezTo>
                <a:cubicBezTo>
                  <a:pt x="20" y="34"/>
                  <a:pt x="20" y="34"/>
                  <a:pt x="20" y="34"/>
                </a:cubicBezTo>
                <a:cubicBezTo>
                  <a:pt x="20" y="34"/>
                  <a:pt x="20" y="34"/>
                  <a:pt x="20" y="34"/>
                </a:cubicBezTo>
                <a:cubicBezTo>
                  <a:pt x="20" y="34"/>
                  <a:pt x="20" y="34"/>
                  <a:pt x="20" y="34"/>
                </a:cubicBezTo>
                <a:cubicBezTo>
                  <a:pt x="20" y="34"/>
                  <a:pt x="20" y="34"/>
                  <a:pt x="20" y="34"/>
                </a:cubicBezTo>
                <a:cubicBezTo>
                  <a:pt x="20" y="34"/>
                  <a:pt x="19" y="34"/>
                  <a:pt x="19" y="34"/>
                </a:cubicBezTo>
                <a:cubicBezTo>
                  <a:pt x="19" y="34"/>
                  <a:pt x="19" y="34"/>
                  <a:pt x="19" y="34"/>
                </a:cubicBezTo>
                <a:cubicBezTo>
                  <a:pt x="19" y="34"/>
                  <a:pt x="19" y="34"/>
                  <a:pt x="19" y="34"/>
                </a:cubicBezTo>
                <a:cubicBezTo>
                  <a:pt x="19" y="34"/>
                  <a:pt x="19" y="34"/>
                  <a:pt x="19" y="34"/>
                </a:cubicBezTo>
                <a:cubicBezTo>
                  <a:pt x="19" y="34"/>
                  <a:pt x="19" y="34"/>
                  <a:pt x="19" y="34"/>
                </a:cubicBezTo>
                <a:cubicBezTo>
                  <a:pt x="19" y="34"/>
                  <a:pt x="19" y="34"/>
                  <a:pt x="19" y="34"/>
                </a:cubicBezTo>
                <a:cubicBezTo>
                  <a:pt x="19" y="34"/>
                  <a:pt x="19" y="34"/>
                  <a:pt x="19" y="34"/>
                </a:cubicBezTo>
                <a:cubicBezTo>
                  <a:pt x="19" y="34"/>
                  <a:pt x="19" y="34"/>
                  <a:pt x="19" y="34"/>
                </a:cubicBezTo>
                <a:cubicBezTo>
                  <a:pt x="19" y="34"/>
                  <a:pt x="19" y="34"/>
                  <a:pt x="19" y="34"/>
                </a:cubicBezTo>
                <a:cubicBezTo>
                  <a:pt x="19" y="34"/>
                  <a:pt x="19" y="34"/>
                  <a:pt x="19" y="34"/>
                </a:cubicBezTo>
                <a:cubicBezTo>
                  <a:pt x="19" y="34"/>
                  <a:pt x="19" y="35"/>
                  <a:pt x="19" y="35"/>
                </a:cubicBezTo>
                <a:cubicBezTo>
                  <a:pt x="19" y="35"/>
                  <a:pt x="19" y="35"/>
                  <a:pt x="19" y="35"/>
                </a:cubicBezTo>
                <a:cubicBezTo>
                  <a:pt x="19" y="35"/>
                  <a:pt x="19" y="35"/>
                  <a:pt x="19" y="35"/>
                </a:cubicBezTo>
                <a:close/>
                <a:moveTo>
                  <a:pt x="20" y="33"/>
                </a:moveTo>
                <a:cubicBezTo>
                  <a:pt x="20" y="33"/>
                  <a:pt x="20" y="33"/>
                  <a:pt x="20" y="33"/>
                </a:cubicBezTo>
                <a:cubicBezTo>
                  <a:pt x="20" y="33"/>
                  <a:pt x="20" y="33"/>
                  <a:pt x="20" y="33"/>
                </a:cubicBezTo>
                <a:cubicBezTo>
                  <a:pt x="20" y="33"/>
                  <a:pt x="20" y="33"/>
                  <a:pt x="20" y="33"/>
                </a:cubicBezTo>
                <a:cubicBezTo>
                  <a:pt x="20" y="33"/>
                  <a:pt x="20" y="33"/>
                  <a:pt x="20" y="33"/>
                </a:cubicBezTo>
                <a:cubicBezTo>
                  <a:pt x="20" y="33"/>
                  <a:pt x="20" y="33"/>
                  <a:pt x="20" y="33"/>
                </a:cubicBezTo>
                <a:cubicBezTo>
                  <a:pt x="20" y="33"/>
                  <a:pt x="20" y="33"/>
                  <a:pt x="20" y="33"/>
                </a:cubicBezTo>
                <a:cubicBezTo>
                  <a:pt x="20" y="33"/>
                  <a:pt x="20" y="33"/>
                  <a:pt x="20" y="33"/>
                </a:cubicBezTo>
                <a:cubicBezTo>
                  <a:pt x="20" y="33"/>
                  <a:pt x="20" y="33"/>
                  <a:pt x="20" y="33"/>
                </a:cubicBezTo>
                <a:cubicBezTo>
                  <a:pt x="20" y="33"/>
                  <a:pt x="20" y="33"/>
                  <a:pt x="20" y="33"/>
                </a:cubicBezTo>
                <a:cubicBezTo>
                  <a:pt x="20" y="33"/>
                  <a:pt x="20" y="33"/>
                  <a:pt x="20" y="33"/>
                </a:cubicBezTo>
                <a:close/>
                <a:moveTo>
                  <a:pt x="17" y="32"/>
                </a:moveTo>
                <a:cubicBezTo>
                  <a:pt x="17" y="32"/>
                  <a:pt x="17" y="32"/>
                  <a:pt x="17" y="32"/>
                </a:cubicBezTo>
                <a:cubicBezTo>
                  <a:pt x="17" y="32"/>
                  <a:pt x="17" y="32"/>
                  <a:pt x="17" y="32"/>
                </a:cubicBezTo>
                <a:cubicBezTo>
                  <a:pt x="17" y="32"/>
                  <a:pt x="17" y="32"/>
                  <a:pt x="17" y="32"/>
                </a:cubicBezTo>
                <a:cubicBezTo>
                  <a:pt x="17" y="32"/>
                  <a:pt x="17" y="32"/>
                  <a:pt x="17" y="32"/>
                </a:cubicBezTo>
                <a:cubicBezTo>
                  <a:pt x="17" y="32"/>
                  <a:pt x="17" y="32"/>
                  <a:pt x="17" y="32"/>
                </a:cubicBezTo>
                <a:cubicBezTo>
                  <a:pt x="17" y="32"/>
                  <a:pt x="17" y="32"/>
                  <a:pt x="17" y="32"/>
                </a:cubicBezTo>
                <a:cubicBezTo>
                  <a:pt x="17" y="32"/>
                  <a:pt x="17" y="32"/>
                  <a:pt x="17" y="32"/>
                </a:cubicBezTo>
                <a:cubicBezTo>
                  <a:pt x="17" y="32"/>
                  <a:pt x="17" y="32"/>
                  <a:pt x="17" y="32"/>
                </a:cubicBezTo>
                <a:cubicBezTo>
                  <a:pt x="17" y="32"/>
                  <a:pt x="17" y="32"/>
                  <a:pt x="17" y="32"/>
                </a:cubicBezTo>
                <a:cubicBezTo>
                  <a:pt x="17" y="32"/>
                  <a:pt x="17" y="32"/>
                  <a:pt x="17" y="32"/>
                </a:cubicBezTo>
                <a:cubicBezTo>
                  <a:pt x="17" y="32"/>
                  <a:pt x="17" y="32"/>
                  <a:pt x="17" y="32"/>
                </a:cubicBezTo>
                <a:cubicBezTo>
                  <a:pt x="17" y="32"/>
                  <a:pt x="17" y="32"/>
                  <a:pt x="17" y="32"/>
                </a:cubicBezTo>
                <a:cubicBezTo>
                  <a:pt x="17" y="32"/>
                  <a:pt x="17" y="32"/>
                  <a:pt x="17" y="32"/>
                </a:cubicBezTo>
                <a:cubicBezTo>
                  <a:pt x="17" y="32"/>
                  <a:pt x="17" y="32"/>
                  <a:pt x="17" y="32"/>
                </a:cubicBezTo>
                <a:cubicBezTo>
                  <a:pt x="17" y="32"/>
                  <a:pt x="17" y="32"/>
                  <a:pt x="17" y="32"/>
                </a:cubicBezTo>
                <a:cubicBezTo>
                  <a:pt x="17" y="32"/>
                  <a:pt x="17" y="32"/>
                  <a:pt x="17" y="32"/>
                </a:cubicBezTo>
                <a:cubicBezTo>
                  <a:pt x="17" y="32"/>
                  <a:pt x="17" y="32"/>
                  <a:pt x="17" y="32"/>
                </a:cubicBezTo>
                <a:cubicBezTo>
                  <a:pt x="17" y="32"/>
                  <a:pt x="17" y="32"/>
                  <a:pt x="17" y="32"/>
                </a:cubicBezTo>
                <a:cubicBezTo>
                  <a:pt x="17" y="32"/>
                  <a:pt x="17" y="32"/>
                  <a:pt x="17" y="32"/>
                </a:cubicBezTo>
                <a:cubicBezTo>
                  <a:pt x="17" y="32"/>
                  <a:pt x="17" y="32"/>
                  <a:pt x="17" y="32"/>
                </a:cubicBezTo>
                <a:cubicBezTo>
                  <a:pt x="17" y="32"/>
                  <a:pt x="17" y="32"/>
                  <a:pt x="17" y="32"/>
                </a:cubicBezTo>
                <a:cubicBezTo>
                  <a:pt x="17" y="32"/>
                  <a:pt x="16" y="32"/>
                  <a:pt x="16" y="32"/>
                </a:cubicBezTo>
                <a:cubicBezTo>
                  <a:pt x="16" y="32"/>
                  <a:pt x="17" y="32"/>
                  <a:pt x="17" y="32"/>
                </a:cubicBezTo>
                <a:cubicBezTo>
                  <a:pt x="17" y="32"/>
                  <a:pt x="17" y="32"/>
                  <a:pt x="17" y="32"/>
                </a:cubicBezTo>
                <a:cubicBezTo>
                  <a:pt x="16" y="32"/>
                  <a:pt x="16" y="32"/>
                  <a:pt x="16" y="32"/>
                </a:cubicBezTo>
                <a:cubicBezTo>
                  <a:pt x="16" y="32"/>
                  <a:pt x="16" y="32"/>
                  <a:pt x="16" y="32"/>
                </a:cubicBezTo>
                <a:cubicBezTo>
                  <a:pt x="16" y="32"/>
                  <a:pt x="16" y="32"/>
                  <a:pt x="16" y="32"/>
                </a:cubicBezTo>
                <a:cubicBezTo>
                  <a:pt x="16" y="32"/>
                  <a:pt x="16" y="32"/>
                  <a:pt x="16" y="32"/>
                </a:cubicBezTo>
                <a:cubicBezTo>
                  <a:pt x="16" y="32"/>
                  <a:pt x="16" y="32"/>
                  <a:pt x="16" y="32"/>
                </a:cubicBezTo>
                <a:cubicBezTo>
                  <a:pt x="16" y="32"/>
                  <a:pt x="16" y="32"/>
                  <a:pt x="16" y="32"/>
                </a:cubicBezTo>
                <a:cubicBezTo>
                  <a:pt x="16" y="32"/>
                  <a:pt x="16" y="32"/>
                  <a:pt x="16" y="32"/>
                </a:cubicBezTo>
                <a:cubicBezTo>
                  <a:pt x="16" y="32"/>
                  <a:pt x="17" y="32"/>
                  <a:pt x="17" y="32"/>
                </a:cubicBezTo>
                <a:cubicBezTo>
                  <a:pt x="17" y="32"/>
                  <a:pt x="17" y="32"/>
                  <a:pt x="17" y="32"/>
                </a:cubicBezTo>
                <a:cubicBezTo>
                  <a:pt x="17" y="32"/>
                  <a:pt x="17" y="32"/>
                  <a:pt x="17" y="32"/>
                </a:cubicBezTo>
                <a:cubicBezTo>
                  <a:pt x="17" y="32"/>
                  <a:pt x="17" y="32"/>
                  <a:pt x="17" y="32"/>
                </a:cubicBezTo>
                <a:cubicBezTo>
                  <a:pt x="17" y="32"/>
                  <a:pt x="17" y="32"/>
                  <a:pt x="17" y="32"/>
                </a:cubicBezTo>
                <a:cubicBezTo>
                  <a:pt x="17" y="32"/>
                  <a:pt x="17" y="32"/>
                  <a:pt x="17" y="32"/>
                </a:cubicBezTo>
                <a:cubicBezTo>
                  <a:pt x="17" y="32"/>
                  <a:pt x="17" y="32"/>
                  <a:pt x="17" y="32"/>
                </a:cubicBezTo>
                <a:cubicBezTo>
                  <a:pt x="17" y="32"/>
                  <a:pt x="17" y="32"/>
                  <a:pt x="17" y="32"/>
                </a:cubicBezTo>
                <a:cubicBezTo>
                  <a:pt x="17" y="32"/>
                  <a:pt x="17" y="32"/>
                  <a:pt x="17" y="32"/>
                </a:cubicBezTo>
                <a:cubicBezTo>
                  <a:pt x="17" y="32"/>
                  <a:pt x="17" y="32"/>
                  <a:pt x="17" y="32"/>
                </a:cubicBezTo>
                <a:cubicBezTo>
                  <a:pt x="17" y="32"/>
                  <a:pt x="17" y="32"/>
                  <a:pt x="17" y="32"/>
                </a:cubicBezTo>
                <a:cubicBezTo>
                  <a:pt x="17" y="32"/>
                  <a:pt x="17" y="32"/>
                  <a:pt x="17" y="32"/>
                </a:cubicBezTo>
                <a:cubicBezTo>
                  <a:pt x="17" y="32"/>
                  <a:pt x="17" y="32"/>
                  <a:pt x="17" y="32"/>
                </a:cubicBezTo>
                <a:cubicBezTo>
                  <a:pt x="17" y="32"/>
                  <a:pt x="17" y="32"/>
                  <a:pt x="17" y="32"/>
                </a:cubicBezTo>
                <a:close/>
                <a:moveTo>
                  <a:pt x="16" y="32"/>
                </a:moveTo>
                <a:cubicBezTo>
                  <a:pt x="16" y="32"/>
                  <a:pt x="16" y="32"/>
                  <a:pt x="16" y="32"/>
                </a:cubicBezTo>
                <a:cubicBezTo>
                  <a:pt x="16" y="32"/>
                  <a:pt x="16" y="32"/>
                  <a:pt x="16" y="32"/>
                </a:cubicBezTo>
                <a:cubicBezTo>
                  <a:pt x="16" y="32"/>
                  <a:pt x="16" y="32"/>
                  <a:pt x="16" y="32"/>
                </a:cubicBezTo>
                <a:cubicBezTo>
                  <a:pt x="16" y="32"/>
                  <a:pt x="16" y="32"/>
                  <a:pt x="16" y="32"/>
                </a:cubicBezTo>
                <a:cubicBezTo>
                  <a:pt x="16" y="32"/>
                  <a:pt x="16" y="32"/>
                  <a:pt x="16" y="32"/>
                </a:cubicBezTo>
                <a:cubicBezTo>
                  <a:pt x="16" y="32"/>
                  <a:pt x="16" y="32"/>
                  <a:pt x="16" y="32"/>
                </a:cubicBezTo>
                <a:cubicBezTo>
                  <a:pt x="16" y="32"/>
                  <a:pt x="16" y="32"/>
                  <a:pt x="16" y="32"/>
                </a:cubicBezTo>
                <a:cubicBezTo>
                  <a:pt x="16" y="32"/>
                  <a:pt x="16" y="32"/>
                  <a:pt x="16" y="32"/>
                </a:cubicBezTo>
                <a:close/>
                <a:moveTo>
                  <a:pt x="17" y="32"/>
                </a:moveTo>
                <a:cubicBezTo>
                  <a:pt x="17" y="32"/>
                  <a:pt x="17" y="32"/>
                  <a:pt x="17" y="32"/>
                </a:cubicBezTo>
                <a:cubicBezTo>
                  <a:pt x="17" y="32"/>
                  <a:pt x="17" y="32"/>
                  <a:pt x="17" y="32"/>
                </a:cubicBezTo>
                <a:cubicBezTo>
                  <a:pt x="17" y="32"/>
                  <a:pt x="17" y="32"/>
                  <a:pt x="17" y="32"/>
                </a:cubicBezTo>
                <a:cubicBezTo>
                  <a:pt x="17" y="32"/>
                  <a:pt x="17" y="32"/>
                  <a:pt x="17" y="32"/>
                </a:cubicBezTo>
                <a:cubicBezTo>
                  <a:pt x="17" y="32"/>
                  <a:pt x="17" y="32"/>
                  <a:pt x="17" y="32"/>
                </a:cubicBezTo>
                <a:cubicBezTo>
                  <a:pt x="17" y="32"/>
                  <a:pt x="17" y="32"/>
                  <a:pt x="17" y="32"/>
                </a:cubicBezTo>
                <a:cubicBezTo>
                  <a:pt x="17" y="32"/>
                  <a:pt x="17" y="32"/>
                  <a:pt x="17" y="32"/>
                </a:cubicBezTo>
                <a:cubicBezTo>
                  <a:pt x="17" y="32"/>
                  <a:pt x="17" y="32"/>
                  <a:pt x="17" y="32"/>
                </a:cubicBezTo>
                <a:cubicBezTo>
                  <a:pt x="17" y="32"/>
                  <a:pt x="17" y="32"/>
                  <a:pt x="17" y="32"/>
                </a:cubicBezTo>
                <a:cubicBezTo>
                  <a:pt x="17" y="32"/>
                  <a:pt x="17" y="32"/>
                  <a:pt x="17" y="32"/>
                </a:cubicBezTo>
                <a:cubicBezTo>
                  <a:pt x="17" y="32"/>
                  <a:pt x="17" y="32"/>
                  <a:pt x="17" y="32"/>
                </a:cubicBezTo>
                <a:cubicBezTo>
                  <a:pt x="17" y="32"/>
                  <a:pt x="17" y="32"/>
                  <a:pt x="17" y="32"/>
                </a:cubicBezTo>
                <a:cubicBezTo>
                  <a:pt x="17" y="32"/>
                  <a:pt x="17" y="32"/>
                  <a:pt x="17" y="32"/>
                </a:cubicBezTo>
                <a:cubicBezTo>
                  <a:pt x="17" y="32"/>
                  <a:pt x="17" y="32"/>
                  <a:pt x="17" y="32"/>
                </a:cubicBezTo>
                <a:cubicBezTo>
                  <a:pt x="17" y="32"/>
                  <a:pt x="17" y="32"/>
                  <a:pt x="17" y="32"/>
                </a:cubicBezTo>
                <a:cubicBezTo>
                  <a:pt x="17" y="32"/>
                  <a:pt x="17" y="32"/>
                  <a:pt x="17" y="32"/>
                </a:cubicBezTo>
                <a:cubicBezTo>
                  <a:pt x="17" y="32"/>
                  <a:pt x="17" y="32"/>
                  <a:pt x="17" y="32"/>
                </a:cubicBezTo>
                <a:cubicBezTo>
                  <a:pt x="17" y="32"/>
                  <a:pt x="17" y="32"/>
                  <a:pt x="17" y="32"/>
                </a:cubicBezTo>
                <a:cubicBezTo>
                  <a:pt x="17" y="32"/>
                  <a:pt x="17" y="32"/>
                  <a:pt x="17" y="32"/>
                </a:cubicBezTo>
                <a:cubicBezTo>
                  <a:pt x="17" y="32"/>
                  <a:pt x="17" y="32"/>
                  <a:pt x="17" y="32"/>
                </a:cubicBezTo>
                <a:cubicBezTo>
                  <a:pt x="17" y="32"/>
                  <a:pt x="17" y="32"/>
                  <a:pt x="17" y="32"/>
                </a:cubicBezTo>
                <a:cubicBezTo>
                  <a:pt x="17" y="32"/>
                  <a:pt x="17" y="32"/>
                  <a:pt x="17" y="32"/>
                </a:cubicBezTo>
                <a:cubicBezTo>
                  <a:pt x="17" y="32"/>
                  <a:pt x="17" y="32"/>
                  <a:pt x="17" y="32"/>
                </a:cubicBezTo>
                <a:cubicBezTo>
                  <a:pt x="17" y="32"/>
                  <a:pt x="17" y="32"/>
                  <a:pt x="17" y="32"/>
                </a:cubicBezTo>
                <a:cubicBezTo>
                  <a:pt x="17" y="32"/>
                  <a:pt x="17" y="32"/>
                  <a:pt x="17" y="32"/>
                </a:cubicBezTo>
                <a:cubicBezTo>
                  <a:pt x="17" y="32"/>
                  <a:pt x="17" y="32"/>
                  <a:pt x="17" y="32"/>
                </a:cubicBezTo>
                <a:cubicBezTo>
                  <a:pt x="17" y="32"/>
                  <a:pt x="17" y="32"/>
                  <a:pt x="17" y="32"/>
                </a:cubicBezTo>
                <a:cubicBezTo>
                  <a:pt x="17" y="32"/>
                  <a:pt x="17" y="32"/>
                  <a:pt x="17" y="32"/>
                </a:cubicBezTo>
                <a:cubicBezTo>
                  <a:pt x="17" y="32"/>
                  <a:pt x="17" y="32"/>
                  <a:pt x="17" y="32"/>
                </a:cubicBezTo>
                <a:cubicBezTo>
                  <a:pt x="17" y="32"/>
                  <a:pt x="17" y="32"/>
                  <a:pt x="17" y="32"/>
                </a:cubicBezTo>
                <a:cubicBezTo>
                  <a:pt x="17" y="32"/>
                  <a:pt x="17" y="32"/>
                  <a:pt x="17" y="32"/>
                </a:cubicBezTo>
                <a:cubicBezTo>
                  <a:pt x="17" y="32"/>
                  <a:pt x="17" y="32"/>
                  <a:pt x="17" y="32"/>
                </a:cubicBezTo>
                <a:close/>
                <a:moveTo>
                  <a:pt x="17" y="30"/>
                </a:moveTo>
                <a:cubicBezTo>
                  <a:pt x="17" y="30"/>
                  <a:pt x="17" y="30"/>
                  <a:pt x="17" y="30"/>
                </a:cubicBezTo>
                <a:cubicBezTo>
                  <a:pt x="17" y="30"/>
                  <a:pt x="17" y="30"/>
                  <a:pt x="17" y="30"/>
                </a:cubicBezTo>
                <a:cubicBezTo>
                  <a:pt x="17" y="30"/>
                  <a:pt x="17" y="30"/>
                  <a:pt x="17" y="30"/>
                </a:cubicBezTo>
                <a:cubicBezTo>
                  <a:pt x="17" y="30"/>
                  <a:pt x="17" y="30"/>
                  <a:pt x="17" y="30"/>
                </a:cubicBezTo>
                <a:cubicBezTo>
                  <a:pt x="17" y="30"/>
                  <a:pt x="17" y="30"/>
                  <a:pt x="17" y="30"/>
                </a:cubicBezTo>
                <a:cubicBezTo>
                  <a:pt x="17" y="30"/>
                  <a:pt x="17" y="30"/>
                  <a:pt x="17" y="30"/>
                </a:cubicBezTo>
                <a:cubicBezTo>
                  <a:pt x="17" y="30"/>
                  <a:pt x="17" y="30"/>
                  <a:pt x="17" y="30"/>
                </a:cubicBezTo>
                <a:close/>
                <a:moveTo>
                  <a:pt x="17" y="30"/>
                </a:moveTo>
                <a:cubicBezTo>
                  <a:pt x="17" y="30"/>
                  <a:pt x="17" y="30"/>
                  <a:pt x="17" y="30"/>
                </a:cubicBezTo>
                <a:cubicBezTo>
                  <a:pt x="17" y="30"/>
                  <a:pt x="17" y="30"/>
                  <a:pt x="17" y="30"/>
                </a:cubicBezTo>
                <a:cubicBezTo>
                  <a:pt x="17" y="30"/>
                  <a:pt x="17" y="30"/>
                  <a:pt x="17" y="30"/>
                </a:cubicBezTo>
                <a:cubicBezTo>
                  <a:pt x="17" y="30"/>
                  <a:pt x="17" y="30"/>
                  <a:pt x="17" y="30"/>
                </a:cubicBezTo>
                <a:cubicBezTo>
                  <a:pt x="17" y="30"/>
                  <a:pt x="17" y="30"/>
                  <a:pt x="17" y="30"/>
                </a:cubicBezTo>
                <a:cubicBezTo>
                  <a:pt x="17" y="30"/>
                  <a:pt x="17" y="29"/>
                  <a:pt x="17" y="29"/>
                </a:cubicBezTo>
                <a:cubicBezTo>
                  <a:pt x="17" y="29"/>
                  <a:pt x="17" y="30"/>
                  <a:pt x="17" y="30"/>
                </a:cubicBezTo>
                <a:cubicBezTo>
                  <a:pt x="17" y="30"/>
                  <a:pt x="17" y="30"/>
                  <a:pt x="17" y="30"/>
                </a:cubicBezTo>
                <a:cubicBezTo>
                  <a:pt x="17" y="30"/>
                  <a:pt x="17" y="30"/>
                  <a:pt x="17" y="30"/>
                </a:cubicBezTo>
                <a:cubicBezTo>
                  <a:pt x="17" y="30"/>
                  <a:pt x="17" y="30"/>
                  <a:pt x="17" y="30"/>
                </a:cubicBezTo>
                <a:close/>
                <a:moveTo>
                  <a:pt x="17" y="29"/>
                </a:moveTo>
                <a:cubicBezTo>
                  <a:pt x="17" y="29"/>
                  <a:pt x="17" y="29"/>
                  <a:pt x="17" y="29"/>
                </a:cubicBezTo>
                <a:cubicBezTo>
                  <a:pt x="17" y="29"/>
                  <a:pt x="17" y="29"/>
                  <a:pt x="17" y="29"/>
                </a:cubicBezTo>
                <a:cubicBezTo>
                  <a:pt x="17" y="29"/>
                  <a:pt x="17" y="29"/>
                  <a:pt x="17" y="29"/>
                </a:cubicBezTo>
                <a:cubicBezTo>
                  <a:pt x="17" y="29"/>
                  <a:pt x="17" y="29"/>
                  <a:pt x="17" y="29"/>
                </a:cubicBezTo>
                <a:cubicBezTo>
                  <a:pt x="17" y="29"/>
                  <a:pt x="17" y="29"/>
                  <a:pt x="17" y="29"/>
                </a:cubicBezTo>
                <a:cubicBezTo>
                  <a:pt x="17" y="29"/>
                  <a:pt x="17" y="29"/>
                  <a:pt x="17" y="29"/>
                </a:cubicBezTo>
                <a:cubicBezTo>
                  <a:pt x="17" y="29"/>
                  <a:pt x="17" y="29"/>
                  <a:pt x="17" y="29"/>
                </a:cubicBezTo>
                <a:cubicBezTo>
                  <a:pt x="17" y="29"/>
                  <a:pt x="17" y="29"/>
                  <a:pt x="17" y="29"/>
                </a:cubicBezTo>
                <a:close/>
                <a:moveTo>
                  <a:pt x="17" y="30"/>
                </a:moveTo>
                <a:cubicBezTo>
                  <a:pt x="17" y="30"/>
                  <a:pt x="17" y="30"/>
                  <a:pt x="17" y="30"/>
                </a:cubicBezTo>
                <a:cubicBezTo>
                  <a:pt x="17" y="30"/>
                  <a:pt x="17" y="30"/>
                  <a:pt x="17" y="30"/>
                </a:cubicBezTo>
                <a:cubicBezTo>
                  <a:pt x="17" y="30"/>
                  <a:pt x="17" y="30"/>
                  <a:pt x="17" y="30"/>
                </a:cubicBezTo>
                <a:cubicBezTo>
                  <a:pt x="17" y="30"/>
                  <a:pt x="17" y="30"/>
                  <a:pt x="17" y="30"/>
                </a:cubicBezTo>
                <a:cubicBezTo>
                  <a:pt x="17" y="30"/>
                  <a:pt x="17" y="30"/>
                  <a:pt x="17" y="30"/>
                </a:cubicBezTo>
                <a:close/>
                <a:moveTo>
                  <a:pt x="17" y="31"/>
                </a:moveTo>
                <a:cubicBezTo>
                  <a:pt x="17" y="31"/>
                  <a:pt x="17" y="31"/>
                  <a:pt x="17" y="31"/>
                </a:cubicBezTo>
                <a:cubicBezTo>
                  <a:pt x="17" y="31"/>
                  <a:pt x="17" y="31"/>
                  <a:pt x="17" y="31"/>
                </a:cubicBezTo>
                <a:cubicBezTo>
                  <a:pt x="17" y="31"/>
                  <a:pt x="17" y="31"/>
                  <a:pt x="17" y="31"/>
                </a:cubicBezTo>
                <a:cubicBezTo>
                  <a:pt x="17" y="31"/>
                  <a:pt x="17" y="31"/>
                  <a:pt x="17" y="31"/>
                </a:cubicBezTo>
                <a:cubicBezTo>
                  <a:pt x="17" y="31"/>
                  <a:pt x="17" y="31"/>
                  <a:pt x="17" y="31"/>
                </a:cubicBezTo>
                <a:cubicBezTo>
                  <a:pt x="17" y="31"/>
                  <a:pt x="17" y="31"/>
                  <a:pt x="17" y="31"/>
                </a:cubicBezTo>
                <a:cubicBezTo>
                  <a:pt x="17" y="31"/>
                  <a:pt x="17" y="31"/>
                  <a:pt x="17" y="31"/>
                </a:cubicBezTo>
                <a:cubicBezTo>
                  <a:pt x="17" y="31"/>
                  <a:pt x="17" y="31"/>
                  <a:pt x="17" y="31"/>
                </a:cubicBezTo>
                <a:cubicBezTo>
                  <a:pt x="17" y="31"/>
                  <a:pt x="17" y="31"/>
                  <a:pt x="17" y="31"/>
                </a:cubicBezTo>
                <a:cubicBezTo>
                  <a:pt x="17" y="31"/>
                  <a:pt x="17" y="31"/>
                  <a:pt x="17" y="31"/>
                </a:cubicBezTo>
                <a:cubicBezTo>
                  <a:pt x="17" y="31"/>
                  <a:pt x="17" y="31"/>
                  <a:pt x="17" y="31"/>
                </a:cubicBezTo>
                <a:cubicBezTo>
                  <a:pt x="17" y="31"/>
                  <a:pt x="17" y="31"/>
                  <a:pt x="17" y="31"/>
                </a:cubicBezTo>
                <a:cubicBezTo>
                  <a:pt x="17" y="31"/>
                  <a:pt x="17" y="31"/>
                  <a:pt x="17" y="31"/>
                </a:cubicBezTo>
                <a:cubicBezTo>
                  <a:pt x="17" y="31"/>
                  <a:pt x="17" y="31"/>
                  <a:pt x="17" y="31"/>
                </a:cubicBezTo>
                <a:cubicBezTo>
                  <a:pt x="17" y="31"/>
                  <a:pt x="17" y="31"/>
                  <a:pt x="17" y="31"/>
                </a:cubicBezTo>
                <a:cubicBezTo>
                  <a:pt x="17" y="31"/>
                  <a:pt x="17" y="31"/>
                  <a:pt x="17" y="31"/>
                </a:cubicBezTo>
                <a:cubicBezTo>
                  <a:pt x="17" y="31"/>
                  <a:pt x="17" y="31"/>
                  <a:pt x="17" y="31"/>
                </a:cubicBezTo>
                <a:cubicBezTo>
                  <a:pt x="17" y="31"/>
                  <a:pt x="17" y="31"/>
                  <a:pt x="17" y="31"/>
                </a:cubicBezTo>
                <a:cubicBezTo>
                  <a:pt x="17" y="31"/>
                  <a:pt x="17" y="31"/>
                  <a:pt x="17" y="31"/>
                </a:cubicBezTo>
                <a:cubicBezTo>
                  <a:pt x="17" y="31"/>
                  <a:pt x="17" y="31"/>
                  <a:pt x="17" y="31"/>
                </a:cubicBezTo>
                <a:close/>
                <a:moveTo>
                  <a:pt x="17" y="32"/>
                </a:moveTo>
                <a:cubicBezTo>
                  <a:pt x="17" y="32"/>
                  <a:pt x="17" y="32"/>
                  <a:pt x="17" y="32"/>
                </a:cubicBezTo>
                <a:cubicBezTo>
                  <a:pt x="17" y="32"/>
                  <a:pt x="17" y="32"/>
                  <a:pt x="17" y="32"/>
                </a:cubicBezTo>
                <a:cubicBezTo>
                  <a:pt x="17" y="32"/>
                  <a:pt x="17" y="32"/>
                  <a:pt x="17" y="32"/>
                </a:cubicBezTo>
                <a:cubicBezTo>
                  <a:pt x="17" y="32"/>
                  <a:pt x="17" y="32"/>
                  <a:pt x="17" y="32"/>
                </a:cubicBezTo>
                <a:cubicBezTo>
                  <a:pt x="17" y="32"/>
                  <a:pt x="17" y="32"/>
                  <a:pt x="17" y="32"/>
                </a:cubicBezTo>
                <a:cubicBezTo>
                  <a:pt x="17" y="32"/>
                  <a:pt x="17" y="32"/>
                  <a:pt x="17" y="32"/>
                </a:cubicBezTo>
                <a:cubicBezTo>
                  <a:pt x="17" y="32"/>
                  <a:pt x="17" y="32"/>
                  <a:pt x="17" y="32"/>
                </a:cubicBezTo>
                <a:cubicBezTo>
                  <a:pt x="17" y="32"/>
                  <a:pt x="17" y="32"/>
                  <a:pt x="17" y="32"/>
                </a:cubicBezTo>
                <a:cubicBezTo>
                  <a:pt x="17" y="32"/>
                  <a:pt x="17" y="32"/>
                  <a:pt x="17" y="32"/>
                </a:cubicBezTo>
                <a:cubicBezTo>
                  <a:pt x="17" y="32"/>
                  <a:pt x="17" y="32"/>
                  <a:pt x="17" y="32"/>
                </a:cubicBezTo>
                <a:cubicBezTo>
                  <a:pt x="17" y="32"/>
                  <a:pt x="17" y="32"/>
                  <a:pt x="17" y="32"/>
                </a:cubicBezTo>
                <a:cubicBezTo>
                  <a:pt x="17" y="32"/>
                  <a:pt x="17" y="32"/>
                  <a:pt x="17" y="32"/>
                </a:cubicBezTo>
                <a:cubicBezTo>
                  <a:pt x="17" y="32"/>
                  <a:pt x="17" y="32"/>
                  <a:pt x="17" y="32"/>
                </a:cubicBezTo>
                <a:cubicBezTo>
                  <a:pt x="17" y="32"/>
                  <a:pt x="17" y="32"/>
                  <a:pt x="17" y="32"/>
                </a:cubicBezTo>
                <a:cubicBezTo>
                  <a:pt x="17" y="32"/>
                  <a:pt x="17" y="32"/>
                  <a:pt x="17" y="32"/>
                </a:cubicBezTo>
                <a:cubicBezTo>
                  <a:pt x="17" y="32"/>
                  <a:pt x="17" y="32"/>
                  <a:pt x="17" y="32"/>
                </a:cubicBezTo>
                <a:cubicBezTo>
                  <a:pt x="17" y="32"/>
                  <a:pt x="17" y="32"/>
                  <a:pt x="17" y="32"/>
                </a:cubicBezTo>
                <a:cubicBezTo>
                  <a:pt x="17" y="32"/>
                  <a:pt x="17" y="32"/>
                  <a:pt x="17" y="32"/>
                </a:cubicBezTo>
                <a:cubicBezTo>
                  <a:pt x="17" y="32"/>
                  <a:pt x="17" y="32"/>
                  <a:pt x="17" y="32"/>
                </a:cubicBezTo>
                <a:cubicBezTo>
                  <a:pt x="17" y="32"/>
                  <a:pt x="17" y="32"/>
                  <a:pt x="17" y="32"/>
                </a:cubicBezTo>
                <a:cubicBezTo>
                  <a:pt x="17" y="32"/>
                  <a:pt x="17" y="32"/>
                  <a:pt x="17" y="32"/>
                </a:cubicBezTo>
                <a:cubicBezTo>
                  <a:pt x="17" y="32"/>
                  <a:pt x="17" y="32"/>
                  <a:pt x="17" y="32"/>
                </a:cubicBezTo>
                <a:cubicBezTo>
                  <a:pt x="17" y="32"/>
                  <a:pt x="17" y="32"/>
                  <a:pt x="17" y="32"/>
                </a:cubicBezTo>
                <a:cubicBezTo>
                  <a:pt x="17" y="32"/>
                  <a:pt x="17" y="32"/>
                  <a:pt x="17" y="32"/>
                </a:cubicBezTo>
                <a:cubicBezTo>
                  <a:pt x="17" y="32"/>
                  <a:pt x="17" y="32"/>
                  <a:pt x="17" y="32"/>
                </a:cubicBezTo>
                <a:cubicBezTo>
                  <a:pt x="17" y="32"/>
                  <a:pt x="17" y="32"/>
                  <a:pt x="17" y="32"/>
                </a:cubicBezTo>
                <a:cubicBezTo>
                  <a:pt x="17" y="32"/>
                  <a:pt x="17" y="32"/>
                  <a:pt x="17" y="32"/>
                </a:cubicBezTo>
                <a:cubicBezTo>
                  <a:pt x="17" y="32"/>
                  <a:pt x="17" y="32"/>
                  <a:pt x="17" y="32"/>
                </a:cubicBezTo>
                <a:cubicBezTo>
                  <a:pt x="17" y="32"/>
                  <a:pt x="17" y="32"/>
                  <a:pt x="17" y="32"/>
                </a:cubicBezTo>
                <a:cubicBezTo>
                  <a:pt x="17" y="32"/>
                  <a:pt x="17" y="32"/>
                  <a:pt x="17" y="32"/>
                </a:cubicBezTo>
                <a:cubicBezTo>
                  <a:pt x="17" y="32"/>
                  <a:pt x="17" y="32"/>
                  <a:pt x="17" y="32"/>
                </a:cubicBezTo>
                <a:close/>
                <a:moveTo>
                  <a:pt x="17" y="31"/>
                </a:moveTo>
                <a:cubicBezTo>
                  <a:pt x="17" y="31"/>
                  <a:pt x="17" y="31"/>
                  <a:pt x="17" y="31"/>
                </a:cubicBezTo>
                <a:cubicBezTo>
                  <a:pt x="17" y="31"/>
                  <a:pt x="17" y="31"/>
                  <a:pt x="17" y="31"/>
                </a:cubicBezTo>
                <a:cubicBezTo>
                  <a:pt x="17" y="31"/>
                  <a:pt x="17" y="31"/>
                  <a:pt x="17" y="31"/>
                </a:cubicBezTo>
                <a:cubicBezTo>
                  <a:pt x="17" y="31"/>
                  <a:pt x="17" y="31"/>
                  <a:pt x="17" y="31"/>
                </a:cubicBezTo>
                <a:cubicBezTo>
                  <a:pt x="17" y="31"/>
                  <a:pt x="17" y="31"/>
                  <a:pt x="17" y="31"/>
                </a:cubicBezTo>
                <a:cubicBezTo>
                  <a:pt x="17" y="31"/>
                  <a:pt x="17" y="31"/>
                  <a:pt x="17" y="31"/>
                </a:cubicBezTo>
                <a:cubicBezTo>
                  <a:pt x="17" y="31"/>
                  <a:pt x="17" y="31"/>
                  <a:pt x="17" y="31"/>
                </a:cubicBezTo>
                <a:cubicBezTo>
                  <a:pt x="17" y="31"/>
                  <a:pt x="17" y="31"/>
                  <a:pt x="17" y="31"/>
                </a:cubicBezTo>
                <a:cubicBezTo>
                  <a:pt x="17" y="31"/>
                  <a:pt x="17" y="31"/>
                  <a:pt x="17" y="31"/>
                </a:cubicBezTo>
                <a:cubicBezTo>
                  <a:pt x="17" y="31"/>
                  <a:pt x="17" y="31"/>
                  <a:pt x="17" y="31"/>
                </a:cubicBezTo>
                <a:cubicBezTo>
                  <a:pt x="17" y="31"/>
                  <a:pt x="17" y="31"/>
                  <a:pt x="17" y="31"/>
                </a:cubicBezTo>
                <a:cubicBezTo>
                  <a:pt x="17" y="31"/>
                  <a:pt x="17" y="31"/>
                  <a:pt x="17" y="31"/>
                </a:cubicBezTo>
                <a:close/>
                <a:moveTo>
                  <a:pt x="17" y="31"/>
                </a:moveTo>
                <a:cubicBezTo>
                  <a:pt x="17" y="31"/>
                  <a:pt x="17" y="31"/>
                  <a:pt x="17" y="31"/>
                </a:cubicBezTo>
                <a:cubicBezTo>
                  <a:pt x="17" y="31"/>
                  <a:pt x="17" y="31"/>
                  <a:pt x="17" y="31"/>
                </a:cubicBezTo>
                <a:cubicBezTo>
                  <a:pt x="17" y="31"/>
                  <a:pt x="17" y="31"/>
                  <a:pt x="17" y="31"/>
                </a:cubicBezTo>
                <a:cubicBezTo>
                  <a:pt x="17" y="31"/>
                  <a:pt x="17" y="31"/>
                  <a:pt x="17" y="31"/>
                </a:cubicBezTo>
                <a:cubicBezTo>
                  <a:pt x="17" y="31"/>
                  <a:pt x="17" y="31"/>
                  <a:pt x="17" y="31"/>
                </a:cubicBezTo>
                <a:cubicBezTo>
                  <a:pt x="17" y="31"/>
                  <a:pt x="17" y="31"/>
                  <a:pt x="17" y="31"/>
                </a:cubicBezTo>
                <a:cubicBezTo>
                  <a:pt x="17" y="31"/>
                  <a:pt x="17" y="31"/>
                  <a:pt x="17" y="31"/>
                </a:cubicBezTo>
                <a:cubicBezTo>
                  <a:pt x="17" y="31"/>
                  <a:pt x="17" y="31"/>
                  <a:pt x="17" y="31"/>
                </a:cubicBezTo>
                <a:cubicBezTo>
                  <a:pt x="17" y="31"/>
                  <a:pt x="17" y="31"/>
                  <a:pt x="17" y="31"/>
                </a:cubicBezTo>
                <a:cubicBezTo>
                  <a:pt x="17" y="31"/>
                  <a:pt x="17" y="31"/>
                  <a:pt x="17" y="31"/>
                </a:cubicBezTo>
                <a:cubicBezTo>
                  <a:pt x="17" y="31"/>
                  <a:pt x="17" y="31"/>
                  <a:pt x="17" y="31"/>
                </a:cubicBezTo>
                <a:cubicBezTo>
                  <a:pt x="17" y="31"/>
                  <a:pt x="17" y="31"/>
                  <a:pt x="17" y="31"/>
                </a:cubicBezTo>
                <a:close/>
                <a:moveTo>
                  <a:pt x="17" y="31"/>
                </a:moveTo>
                <a:cubicBezTo>
                  <a:pt x="17" y="31"/>
                  <a:pt x="17" y="31"/>
                  <a:pt x="17" y="31"/>
                </a:cubicBezTo>
                <a:cubicBezTo>
                  <a:pt x="17" y="31"/>
                  <a:pt x="17" y="31"/>
                  <a:pt x="17" y="31"/>
                </a:cubicBezTo>
                <a:cubicBezTo>
                  <a:pt x="17" y="31"/>
                  <a:pt x="17" y="31"/>
                  <a:pt x="17" y="31"/>
                </a:cubicBezTo>
                <a:cubicBezTo>
                  <a:pt x="17" y="31"/>
                  <a:pt x="17" y="31"/>
                  <a:pt x="17" y="31"/>
                </a:cubicBezTo>
                <a:cubicBezTo>
                  <a:pt x="17" y="31"/>
                  <a:pt x="17" y="31"/>
                  <a:pt x="17" y="31"/>
                </a:cubicBezTo>
                <a:cubicBezTo>
                  <a:pt x="17" y="31"/>
                  <a:pt x="17" y="31"/>
                  <a:pt x="17" y="31"/>
                </a:cubicBezTo>
                <a:cubicBezTo>
                  <a:pt x="17" y="31"/>
                  <a:pt x="17" y="31"/>
                  <a:pt x="17" y="31"/>
                </a:cubicBezTo>
                <a:cubicBezTo>
                  <a:pt x="17" y="31"/>
                  <a:pt x="17" y="31"/>
                  <a:pt x="17" y="31"/>
                </a:cubicBezTo>
                <a:cubicBezTo>
                  <a:pt x="17" y="31"/>
                  <a:pt x="17" y="31"/>
                  <a:pt x="17" y="31"/>
                </a:cubicBezTo>
                <a:cubicBezTo>
                  <a:pt x="17" y="31"/>
                  <a:pt x="17" y="31"/>
                  <a:pt x="17" y="31"/>
                </a:cubicBezTo>
                <a:cubicBezTo>
                  <a:pt x="17" y="31"/>
                  <a:pt x="17" y="31"/>
                  <a:pt x="17" y="31"/>
                </a:cubicBezTo>
                <a:cubicBezTo>
                  <a:pt x="17" y="31"/>
                  <a:pt x="17" y="31"/>
                  <a:pt x="17" y="31"/>
                </a:cubicBezTo>
                <a:cubicBezTo>
                  <a:pt x="17" y="31"/>
                  <a:pt x="17" y="31"/>
                  <a:pt x="17" y="31"/>
                </a:cubicBezTo>
                <a:close/>
                <a:moveTo>
                  <a:pt x="17" y="31"/>
                </a:moveTo>
                <a:cubicBezTo>
                  <a:pt x="17" y="31"/>
                  <a:pt x="17" y="31"/>
                  <a:pt x="17" y="31"/>
                </a:cubicBezTo>
                <a:cubicBezTo>
                  <a:pt x="17" y="31"/>
                  <a:pt x="17" y="31"/>
                  <a:pt x="17" y="31"/>
                </a:cubicBezTo>
                <a:cubicBezTo>
                  <a:pt x="17" y="31"/>
                  <a:pt x="17" y="31"/>
                  <a:pt x="17" y="31"/>
                </a:cubicBezTo>
                <a:cubicBezTo>
                  <a:pt x="17" y="31"/>
                  <a:pt x="17" y="31"/>
                  <a:pt x="17" y="31"/>
                </a:cubicBezTo>
                <a:cubicBezTo>
                  <a:pt x="17" y="31"/>
                  <a:pt x="17" y="31"/>
                  <a:pt x="17" y="31"/>
                </a:cubicBezTo>
                <a:cubicBezTo>
                  <a:pt x="17" y="31"/>
                  <a:pt x="17" y="31"/>
                  <a:pt x="17" y="31"/>
                </a:cubicBezTo>
                <a:cubicBezTo>
                  <a:pt x="17" y="31"/>
                  <a:pt x="17" y="31"/>
                  <a:pt x="17" y="31"/>
                </a:cubicBezTo>
                <a:cubicBezTo>
                  <a:pt x="17" y="31"/>
                  <a:pt x="17" y="31"/>
                  <a:pt x="17" y="31"/>
                </a:cubicBezTo>
                <a:cubicBezTo>
                  <a:pt x="17" y="31"/>
                  <a:pt x="17" y="31"/>
                  <a:pt x="17" y="31"/>
                </a:cubicBezTo>
                <a:cubicBezTo>
                  <a:pt x="17" y="31"/>
                  <a:pt x="17" y="31"/>
                  <a:pt x="17" y="31"/>
                </a:cubicBezTo>
                <a:cubicBezTo>
                  <a:pt x="17" y="31"/>
                  <a:pt x="17" y="31"/>
                  <a:pt x="17" y="31"/>
                </a:cubicBezTo>
                <a:close/>
                <a:moveTo>
                  <a:pt x="17" y="30"/>
                </a:moveTo>
                <a:cubicBezTo>
                  <a:pt x="17" y="30"/>
                  <a:pt x="17" y="30"/>
                  <a:pt x="17" y="30"/>
                </a:cubicBezTo>
                <a:cubicBezTo>
                  <a:pt x="17" y="30"/>
                  <a:pt x="17" y="30"/>
                  <a:pt x="17" y="30"/>
                </a:cubicBezTo>
                <a:cubicBezTo>
                  <a:pt x="17" y="30"/>
                  <a:pt x="17" y="30"/>
                  <a:pt x="17" y="30"/>
                </a:cubicBezTo>
                <a:cubicBezTo>
                  <a:pt x="17" y="30"/>
                  <a:pt x="17" y="30"/>
                  <a:pt x="17" y="30"/>
                </a:cubicBezTo>
                <a:cubicBezTo>
                  <a:pt x="17" y="30"/>
                  <a:pt x="17" y="30"/>
                  <a:pt x="17" y="30"/>
                </a:cubicBezTo>
                <a:cubicBezTo>
                  <a:pt x="17" y="30"/>
                  <a:pt x="17" y="30"/>
                  <a:pt x="17" y="30"/>
                </a:cubicBezTo>
                <a:cubicBezTo>
                  <a:pt x="17" y="30"/>
                  <a:pt x="17" y="30"/>
                  <a:pt x="17" y="30"/>
                </a:cubicBezTo>
                <a:cubicBezTo>
                  <a:pt x="17" y="30"/>
                  <a:pt x="17" y="30"/>
                  <a:pt x="17" y="30"/>
                </a:cubicBezTo>
                <a:cubicBezTo>
                  <a:pt x="17" y="30"/>
                  <a:pt x="17" y="30"/>
                  <a:pt x="17" y="30"/>
                </a:cubicBezTo>
                <a:cubicBezTo>
                  <a:pt x="17" y="30"/>
                  <a:pt x="17" y="30"/>
                  <a:pt x="17" y="30"/>
                </a:cubicBezTo>
                <a:cubicBezTo>
                  <a:pt x="17" y="30"/>
                  <a:pt x="17" y="30"/>
                  <a:pt x="17" y="30"/>
                </a:cubicBezTo>
                <a:cubicBezTo>
                  <a:pt x="17" y="30"/>
                  <a:pt x="17" y="30"/>
                  <a:pt x="17" y="30"/>
                </a:cubicBezTo>
                <a:cubicBezTo>
                  <a:pt x="17" y="30"/>
                  <a:pt x="17" y="30"/>
                  <a:pt x="17" y="30"/>
                </a:cubicBezTo>
                <a:cubicBezTo>
                  <a:pt x="17" y="30"/>
                  <a:pt x="17" y="30"/>
                  <a:pt x="17" y="30"/>
                </a:cubicBezTo>
                <a:cubicBezTo>
                  <a:pt x="17" y="30"/>
                  <a:pt x="17" y="30"/>
                  <a:pt x="17" y="30"/>
                </a:cubicBezTo>
                <a:cubicBezTo>
                  <a:pt x="17" y="30"/>
                  <a:pt x="17" y="30"/>
                  <a:pt x="17" y="30"/>
                </a:cubicBezTo>
                <a:cubicBezTo>
                  <a:pt x="17" y="30"/>
                  <a:pt x="17" y="30"/>
                  <a:pt x="17" y="30"/>
                </a:cubicBezTo>
                <a:cubicBezTo>
                  <a:pt x="17" y="30"/>
                  <a:pt x="17" y="30"/>
                  <a:pt x="17" y="30"/>
                </a:cubicBezTo>
                <a:cubicBezTo>
                  <a:pt x="17" y="30"/>
                  <a:pt x="17" y="30"/>
                  <a:pt x="17" y="30"/>
                </a:cubicBezTo>
                <a:cubicBezTo>
                  <a:pt x="17" y="30"/>
                  <a:pt x="17" y="30"/>
                  <a:pt x="17" y="30"/>
                </a:cubicBezTo>
                <a:close/>
                <a:moveTo>
                  <a:pt x="17" y="30"/>
                </a:moveTo>
                <a:cubicBezTo>
                  <a:pt x="17" y="30"/>
                  <a:pt x="17" y="30"/>
                  <a:pt x="17" y="30"/>
                </a:cubicBezTo>
                <a:cubicBezTo>
                  <a:pt x="17" y="30"/>
                  <a:pt x="17" y="30"/>
                  <a:pt x="17" y="30"/>
                </a:cubicBezTo>
                <a:cubicBezTo>
                  <a:pt x="17" y="30"/>
                  <a:pt x="17" y="30"/>
                  <a:pt x="17" y="30"/>
                </a:cubicBezTo>
                <a:cubicBezTo>
                  <a:pt x="17" y="30"/>
                  <a:pt x="17" y="30"/>
                  <a:pt x="17" y="30"/>
                </a:cubicBezTo>
                <a:cubicBezTo>
                  <a:pt x="17" y="30"/>
                  <a:pt x="17" y="30"/>
                  <a:pt x="17" y="30"/>
                </a:cubicBezTo>
                <a:cubicBezTo>
                  <a:pt x="17" y="30"/>
                  <a:pt x="17" y="30"/>
                  <a:pt x="17" y="30"/>
                </a:cubicBezTo>
                <a:cubicBezTo>
                  <a:pt x="17" y="30"/>
                  <a:pt x="17" y="30"/>
                  <a:pt x="17" y="30"/>
                </a:cubicBezTo>
                <a:cubicBezTo>
                  <a:pt x="17" y="30"/>
                  <a:pt x="17" y="30"/>
                  <a:pt x="17" y="30"/>
                </a:cubicBezTo>
                <a:cubicBezTo>
                  <a:pt x="17" y="30"/>
                  <a:pt x="17" y="30"/>
                  <a:pt x="17" y="30"/>
                </a:cubicBezTo>
                <a:cubicBezTo>
                  <a:pt x="17" y="30"/>
                  <a:pt x="17" y="30"/>
                  <a:pt x="17" y="30"/>
                </a:cubicBezTo>
                <a:cubicBezTo>
                  <a:pt x="17" y="30"/>
                  <a:pt x="17" y="30"/>
                  <a:pt x="17" y="30"/>
                </a:cubicBezTo>
                <a:close/>
                <a:moveTo>
                  <a:pt x="17" y="30"/>
                </a:moveTo>
                <a:cubicBezTo>
                  <a:pt x="17" y="30"/>
                  <a:pt x="17" y="30"/>
                  <a:pt x="17" y="30"/>
                </a:cubicBezTo>
                <a:cubicBezTo>
                  <a:pt x="17" y="30"/>
                  <a:pt x="17" y="30"/>
                  <a:pt x="17" y="30"/>
                </a:cubicBezTo>
                <a:cubicBezTo>
                  <a:pt x="17" y="30"/>
                  <a:pt x="17" y="30"/>
                  <a:pt x="17" y="30"/>
                </a:cubicBezTo>
                <a:cubicBezTo>
                  <a:pt x="17" y="30"/>
                  <a:pt x="17" y="30"/>
                  <a:pt x="17" y="30"/>
                </a:cubicBezTo>
                <a:cubicBezTo>
                  <a:pt x="17" y="30"/>
                  <a:pt x="17" y="30"/>
                  <a:pt x="17" y="30"/>
                </a:cubicBezTo>
                <a:cubicBezTo>
                  <a:pt x="17" y="30"/>
                  <a:pt x="17" y="30"/>
                  <a:pt x="17" y="30"/>
                </a:cubicBezTo>
                <a:cubicBezTo>
                  <a:pt x="17" y="30"/>
                  <a:pt x="17" y="30"/>
                  <a:pt x="17" y="30"/>
                </a:cubicBezTo>
                <a:cubicBezTo>
                  <a:pt x="17" y="30"/>
                  <a:pt x="17" y="30"/>
                  <a:pt x="17" y="30"/>
                </a:cubicBezTo>
                <a:cubicBezTo>
                  <a:pt x="17" y="30"/>
                  <a:pt x="17" y="30"/>
                  <a:pt x="17" y="30"/>
                </a:cubicBezTo>
                <a:cubicBezTo>
                  <a:pt x="17" y="30"/>
                  <a:pt x="17" y="30"/>
                  <a:pt x="17" y="30"/>
                </a:cubicBezTo>
                <a:cubicBezTo>
                  <a:pt x="17" y="30"/>
                  <a:pt x="17" y="30"/>
                  <a:pt x="17" y="30"/>
                </a:cubicBezTo>
                <a:close/>
                <a:moveTo>
                  <a:pt x="17" y="31"/>
                </a:moveTo>
                <a:cubicBezTo>
                  <a:pt x="17" y="31"/>
                  <a:pt x="17" y="31"/>
                  <a:pt x="17" y="31"/>
                </a:cubicBezTo>
                <a:cubicBezTo>
                  <a:pt x="17" y="31"/>
                  <a:pt x="17" y="31"/>
                  <a:pt x="17" y="31"/>
                </a:cubicBezTo>
                <a:cubicBezTo>
                  <a:pt x="17" y="31"/>
                  <a:pt x="17" y="31"/>
                  <a:pt x="17" y="31"/>
                </a:cubicBezTo>
                <a:cubicBezTo>
                  <a:pt x="17" y="31"/>
                  <a:pt x="17" y="31"/>
                  <a:pt x="17" y="31"/>
                </a:cubicBezTo>
                <a:cubicBezTo>
                  <a:pt x="17" y="31"/>
                  <a:pt x="17" y="31"/>
                  <a:pt x="17" y="31"/>
                </a:cubicBezTo>
                <a:cubicBezTo>
                  <a:pt x="17" y="31"/>
                  <a:pt x="17" y="31"/>
                  <a:pt x="17" y="31"/>
                </a:cubicBezTo>
                <a:cubicBezTo>
                  <a:pt x="17" y="31"/>
                  <a:pt x="17" y="31"/>
                  <a:pt x="17" y="31"/>
                </a:cubicBezTo>
                <a:cubicBezTo>
                  <a:pt x="17" y="31"/>
                  <a:pt x="17" y="31"/>
                  <a:pt x="17" y="31"/>
                </a:cubicBezTo>
                <a:cubicBezTo>
                  <a:pt x="17" y="31"/>
                  <a:pt x="17" y="31"/>
                  <a:pt x="17" y="31"/>
                </a:cubicBezTo>
                <a:cubicBezTo>
                  <a:pt x="17" y="31"/>
                  <a:pt x="17" y="31"/>
                  <a:pt x="17" y="31"/>
                </a:cubicBezTo>
                <a:cubicBezTo>
                  <a:pt x="17" y="31"/>
                  <a:pt x="17" y="31"/>
                  <a:pt x="17" y="31"/>
                </a:cubicBezTo>
                <a:cubicBezTo>
                  <a:pt x="17" y="31"/>
                  <a:pt x="17" y="31"/>
                  <a:pt x="17" y="31"/>
                </a:cubicBezTo>
                <a:cubicBezTo>
                  <a:pt x="17" y="31"/>
                  <a:pt x="17" y="31"/>
                  <a:pt x="17" y="31"/>
                </a:cubicBezTo>
                <a:cubicBezTo>
                  <a:pt x="17" y="31"/>
                  <a:pt x="17" y="31"/>
                  <a:pt x="17" y="31"/>
                </a:cubicBezTo>
                <a:cubicBezTo>
                  <a:pt x="17" y="31"/>
                  <a:pt x="17" y="31"/>
                  <a:pt x="17" y="31"/>
                </a:cubicBezTo>
                <a:cubicBezTo>
                  <a:pt x="17" y="31"/>
                  <a:pt x="17" y="31"/>
                  <a:pt x="17" y="31"/>
                </a:cubicBezTo>
                <a:cubicBezTo>
                  <a:pt x="17" y="31"/>
                  <a:pt x="17" y="31"/>
                  <a:pt x="17" y="31"/>
                </a:cubicBezTo>
                <a:close/>
                <a:moveTo>
                  <a:pt x="18" y="32"/>
                </a:moveTo>
                <a:cubicBezTo>
                  <a:pt x="18" y="32"/>
                  <a:pt x="18" y="32"/>
                  <a:pt x="18" y="32"/>
                </a:cubicBezTo>
                <a:cubicBezTo>
                  <a:pt x="18" y="32"/>
                  <a:pt x="18" y="32"/>
                  <a:pt x="18" y="32"/>
                </a:cubicBezTo>
                <a:cubicBezTo>
                  <a:pt x="18" y="32"/>
                  <a:pt x="18" y="32"/>
                  <a:pt x="18" y="32"/>
                </a:cubicBezTo>
                <a:cubicBezTo>
                  <a:pt x="18" y="32"/>
                  <a:pt x="18" y="32"/>
                  <a:pt x="18" y="32"/>
                </a:cubicBezTo>
                <a:cubicBezTo>
                  <a:pt x="18" y="32"/>
                  <a:pt x="18" y="32"/>
                  <a:pt x="18" y="32"/>
                </a:cubicBezTo>
                <a:cubicBezTo>
                  <a:pt x="17" y="32"/>
                  <a:pt x="17" y="32"/>
                  <a:pt x="17" y="32"/>
                </a:cubicBezTo>
                <a:cubicBezTo>
                  <a:pt x="17" y="32"/>
                  <a:pt x="17" y="32"/>
                  <a:pt x="17" y="32"/>
                </a:cubicBezTo>
                <a:cubicBezTo>
                  <a:pt x="17" y="32"/>
                  <a:pt x="17" y="32"/>
                  <a:pt x="17" y="32"/>
                </a:cubicBezTo>
                <a:cubicBezTo>
                  <a:pt x="17" y="32"/>
                  <a:pt x="17" y="32"/>
                  <a:pt x="17" y="32"/>
                </a:cubicBezTo>
                <a:cubicBezTo>
                  <a:pt x="17" y="32"/>
                  <a:pt x="17" y="32"/>
                  <a:pt x="17" y="32"/>
                </a:cubicBezTo>
                <a:cubicBezTo>
                  <a:pt x="17" y="32"/>
                  <a:pt x="17" y="32"/>
                  <a:pt x="17" y="32"/>
                </a:cubicBezTo>
                <a:cubicBezTo>
                  <a:pt x="17" y="32"/>
                  <a:pt x="17" y="32"/>
                  <a:pt x="18" y="32"/>
                </a:cubicBezTo>
                <a:close/>
                <a:moveTo>
                  <a:pt x="17" y="32"/>
                </a:moveTo>
                <a:cubicBezTo>
                  <a:pt x="17" y="32"/>
                  <a:pt x="17" y="32"/>
                  <a:pt x="17" y="32"/>
                </a:cubicBezTo>
                <a:cubicBezTo>
                  <a:pt x="17" y="32"/>
                  <a:pt x="17" y="32"/>
                  <a:pt x="17" y="32"/>
                </a:cubicBezTo>
                <a:cubicBezTo>
                  <a:pt x="17" y="32"/>
                  <a:pt x="17" y="32"/>
                  <a:pt x="17" y="32"/>
                </a:cubicBezTo>
                <a:cubicBezTo>
                  <a:pt x="17" y="32"/>
                  <a:pt x="17" y="32"/>
                  <a:pt x="17" y="32"/>
                </a:cubicBezTo>
                <a:cubicBezTo>
                  <a:pt x="17" y="32"/>
                  <a:pt x="17" y="32"/>
                  <a:pt x="17" y="32"/>
                </a:cubicBezTo>
                <a:cubicBezTo>
                  <a:pt x="17" y="32"/>
                  <a:pt x="17" y="32"/>
                  <a:pt x="17" y="32"/>
                </a:cubicBezTo>
                <a:cubicBezTo>
                  <a:pt x="17" y="32"/>
                  <a:pt x="17" y="32"/>
                  <a:pt x="17" y="32"/>
                </a:cubicBezTo>
                <a:cubicBezTo>
                  <a:pt x="17" y="32"/>
                  <a:pt x="17" y="32"/>
                  <a:pt x="17" y="32"/>
                </a:cubicBezTo>
                <a:cubicBezTo>
                  <a:pt x="17" y="32"/>
                  <a:pt x="17" y="32"/>
                  <a:pt x="17" y="32"/>
                </a:cubicBezTo>
                <a:cubicBezTo>
                  <a:pt x="17" y="32"/>
                  <a:pt x="17" y="32"/>
                  <a:pt x="17" y="32"/>
                </a:cubicBezTo>
                <a:cubicBezTo>
                  <a:pt x="17" y="32"/>
                  <a:pt x="17" y="32"/>
                  <a:pt x="17" y="32"/>
                </a:cubicBezTo>
                <a:cubicBezTo>
                  <a:pt x="17" y="32"/>
                  <a:pt x="17" y="32"/>
                  <a:pt x="17" y="32"/>
                </a:cubicBezTo>
                <a:cubicBezTo>
                  <a:pt x="17" y="32"/>
                  <a:pt x="17" y="32"/>
                  <a:pt x="17" y="32"/>
                </a:cubicBezTo>
                <a:cubicBezTo>
                  <a:pt x="17" y="32"/>
                  <a:pt x="17" y="32"/>
                  <a:pt x="17" y="32"/>
                </a:cubicBezTo>
                <a:close/>
                <a:moveTo>
                  <a:pt x="18" y="32"/>
                </a:moveTo>
                <a:cubicBezTo>
                  <a:pt x="18" y="32"/>
                  <a:pt x="18" y="32"/>
                  <a:pt x="18" y="32"/>
                </a:cubicBezTo>
                <a:cubicBezTo>
                  <a:pt x="18" y="32"/>
                  <a:pt x="18" y="32"/>
                  <a:pt x="18" y="32"/>
                </a:cubicBezTo>
                <a:cubicBezTo>
                  <a:pt x="18" y="32"/>
                  <a:pt x="18" y="32"/>
                  <a:pt x="18" y="32"/>
                </a:cubicBezTo>
                <a:cubicBezTo>
                  <a:pt x="18" y="32"/>
                  <a:pt x="18" y="32"/>
                  <a:pt x="18" y="32"/>
                </a:cubicBezTo>
                <a:cubicBezTo>
                  <a:pt x="18" y="32"/>
                  <a:pt x="18" y="32"/>
                  <a:pt x="18" y="32"/>
                </a:cubicBezTo>
                <a:cubicBezTo>
                  <a:pt x="18" y="32"/>
                  <a:pt x="18" y="32"/>
                  <a:pt x="18" y="32"/>
                </a:cubicBezTo>
                <a:cubicBezTo>
                  <a:pt x="18" y="32"/>
                  <a:pt x="18" y="32"/>
                  <a:pt x="18" y="32"/>
                </a:cubicBezTo>
                <a:cubicBezTo>
                  <a:pt x="18" y="32"/>
                  <a:pt x="18" y="32"/>
                  <a:pt x="18" y="32"/>
                </a:cubicBezTo>
                <a:close/>
                <a:moveTo>
                  <a:pt x="18" y="32"/>
                </a:moveTo>
                <a:cubicBezTo>
                  <a:pt x="18" y="32"/>
                  <a:pt x="18" y="32"/>
                  <a:pt x="18" y="32"/>
                </a:cubicBezTo>
                <a:cubicBezTo>
                  <a:pt x="18" y="32"/>
                  <a:pt x="18" y="32"/>
                  <a:pt x="18" y="32"/>
                </a:cubicBezTo>
                <a:cubicBezTo>
                  <a:pt x="18" y="32"/>
                  <a:pt x="18" y="32"/>
                  <a:pt x="18" y="32"/>
                </a:cubicBezTo>
                <a:cubicBezTo>
                  <a:pt x="18" y="32"/>
                  <a:pt x="18" y="32"/>
                  <a:pt x="18" y="32"/>
                </a:cubicBezTo>
                <a:cubicBezTo>
                  <a:pt x="18" y="32"/>
                  <a:pt x="18" y="32"/>
                  <a:pt x="18" y="32"/>
                </a:cubicBezTo>
                <a:cubicBezTo>
                  <a:pt x="18" y="32"/>
                  <a:pt x="18" y="32"/>
                  <a:pt x="18" y="32"/>
                </a:cubicBezTo>
                <a:cubicBezTo>
                  <a:pt x="18" y="32"/>
                  <a:pt x="18" y="32"/>
                  <a:pt x="18" y="32"/>
                </a:cubicBezTo>
                <a:cubicBezTo>
                  <a:pt x="18" y="32"/>
                  <a:pt x="18" y="32"/>
                  <a:pt x="18" y="32"/>
                </a:cubicBezTo>
                <a:cubicBezTo>
                  <a:pt x="18" y="32"/>
                  <a:pt x="18" y="32"/>
                  <a:pt x="18" y="32"/>
                </a:cubicBezTo>
                <a:cubicBezTo>
                  <a:pt x="18" y="32"/>
                  <a:pt x="18" y="32"/>
                  <a:pt x="18" y="32"/>
                </a:cubicBezTo>
                <a:cubicBezTo>
                  <a:pt x="18" y="32"/>
                  <a:pt x="18" y="32"/>
                  <a:pt x="18" y="32"/>
                </a:cubicBezTo>
                <a:cubicBezTo>
                  <a:pt x="18" y="32"/>
                  <a:pt x="18" y="32"/>
                  <a:pt x="18" y="32"/>
                </a:cubicBezTo>
                <a:cubicBezTo>
                  <a:pt x="18" y="32"/>
                  <a:pt x="18" y="32"/>
                  <a:pt x="18" y="32"/>
                </a:cubicBezTo>
                <a:cubicBezTo>
                  <a:pt x="18" y="32"/>
                  <a:pt x="18" y="32"/>
                  <a:pt x="18" y="32"/>
                </a:cubicBezTo>
                <a:cubicBezTo>
                  <a:pt x="18" y="32"/>
                  <a:pt x="18" y="32"/>
                  <a:pt x="18" y="32"/>
                </a:cubicBezTo>
                <a:cubicBezTo>
                  <a:pt x="18" y="32"/>
                  <a:pt x="18" y="32"/>
                  <a:pt x="18" y="32"/>
                </a:cubicBezTo>
                <a:cubicBezTo>
                  <a:pt x="18" y="32"/>
                  <a:pt x="18" y="32"/>
                  <a:pt x="18" y="32"/>
                </a:cubicBezTo>
                <a:cubicBezTo>
                  <a:pt x="18" y="32"/>
                  <a:pt x="18" y="32"/>
                  <a:pt x="18" y="32"/>
                </a:cubicBezTo>
                <a:cubicBezTo>
                  <a:pt x="18" y="32"/>
                  <a:pt x="18" y="32"/>
                  <a:pt x="18" y="32"/>
                </a:cubicBezTo>
                <a:cubicBezTo>
                  <a:pt x="18" y="32"/>
                  <a:pt x="18" y="32"/>
                  <a:pt x="18" y="32"/>
                </a:cubicBezTo>
                <a:cubicBezTo>
                  <a:pt x="18" y="32"/>
                  <a:pt x="18" y="32"/>
                  <a:pt x="18" y="32"/>
                </a:cubicBezTo>
                <a:cubicBezTo>
                  <a:pt x="18" y="32"/>
                  <a:pt x="18" y="32"/>
                  <a:pt x="18" y="32"/>
                </a:cubicBezTo>
                <a:cubicBezTo>
                  <a:pt x="18" y="32"/>
                  <a:pt x="18" y="32"/>
                  <a:pt x="18" y="32"/>
                </a:cubicBezTo>
                <a:close/>
                <a:moveTo>
                  <a:pt x="18" y="32"/>
                </a:moveTo>
                <a:cubicBezTo>
                  <a:pt x="18" y="32"/>
                  <a:pt x="18" y="32"/>
                  <a:pt x="18" y="32"/>
                </a:cubicBezTo>
                <a:cubicBezTo>
                  <a:pt x="18" y="32"/>
                  <a:pt x="18" y="32"/>
                  <a:pt x="18" y="32"/>
                </a:cubicBezTo>
                <a:cubicBezTo>
                  <a:pt x="18" y="32"/>
                  <a:pt x="18" y="32"/>
                  <a:pt x="18" y="32"/>
                </a:cubicBezTo>
                <a:cubicBezTo>
                  <a:pt x="18" y="32"/>
                  <a:pt x="18" y="32"/>
                  <a:pt x="18" y="32"/>
                </a:cubicBezTo>
                <a:cubicBezTo>
                  <a:pt x="18" y="32"/>
                  <a:pt x="18" y="32"/>
                  <a:pt x="18" y="32"/>
                </a:cubicBezTo>
                <a:cubicBezTo>
                  <a:pt x="18" y="32"/>
                  <a:pt x="18" y="32"/>
                  <a:pt x="18" y="32"/>
                </a:cubicBezTo>
                <a:cubicBezTo>
                  <a:pt x="18" y="32"/>
                  <a:pt x="18" y="32"/>
                  <a:pt x="18" y="32"/>
                </a:cubicBezTo>
                <a:cubicBezTo>
                  <a:pt x="18" y="32"/>
                  <a:pt x="18" y="32"/>
                  <a:pt x="18" y="32"/>
                </a:cubicBezTo>
                <a:cubicBezTo>
                  <a:pt x="18" y="32"/>
                  <a:pt x="18" y="32"/>
                  <a:pt x="18" y="32"/>
                </a:cubicBezTo>
                <a:cubicBezTo>
                  <a:pt x="18" y="32"/>
                  <a:pt x="18" y="32"/>
                  <a:pt x="18" y="32"/>
                </a:cubicBezTo>
                <a:cubicBezTo>
                  <a:pt x="18" y="32"/>
                  <a:pt x="18" y="32"/>
                  <a:pt x="18" y="32"/>
                </a:cubicBezTo>
                <a:cubicBezTo>
                  <a:pt x="18" y="32"/>
                  <a:pt x="18" y="32"/>
                  <a:pt x="18" y="32"/>
                </a:cubicBezTo>
                <a:cubicBezTo>
                  <a:pt x="18" y="32"/>
                  <a:pt x="18" y="32"/>
                  <a:pt x="18" y="32"/>
                </a:cubicBezTo>
                <a:cubicBezTo>
                  <a:pt x="18" y="32"/>
                  <a:pt x="18" y="32"/>
                  <a:pt x="18" y="32"/>
                </a:cubicBezTo>
                <a:cubicBezTo>
                  <a:pt x="18" y="32"/>
                  <a:pt x="18" y="32"/>
                  <a:pt x="18" y="32"/>
                </a:cubicBezTo>
                <a:cubicBezTo>
                  <a:pt x="18" y="32"/>
                  <a:pt x="18" y="32"/>
                  <a:pt x="18" y="32"/>
                </a:cubicBezTo>
                <a:close/>
                <a:moveTo>
                  <a:pt x="18" y="32"/>
                </a:moveTo>
                <a:cubicBezTo>
                  <a:pt x="18" y="32"/>
                  <a:pt x="18" y="32"/>
                  <a:pt x="18" y="32"/>
                </a:cubicBezTo>
                <a:cubicBezTo>
                  <a:pt x="18" y="32"/>
                  <a:pt x="18" y="32"/>
                  <a:pt x="18" y="32"/>
                </a:cubicBezTo>
                <a:cubicBezTo>
                  <a:pt x="18" y="32"/>
                  <a:pt x="18" y="32"/>
                  <a:pt x="18" y="32"/>
                </a:cubicBezTo>
                <a:cubicBezTo>
                  <a:pt x="18" y="32"/>
                  <a:pt x="18" y="32"/>
                  <a:pt x="18" y="32"/>
                </a:cubicBezTo>
                <a:cubicBezTo>
                  <a:pt x="18" y="32"/>
                  <a:pt x="18" y="32"/>
                  <a:pt x="18" y="32"/>
                </a:cubicBezTo>
                <a:cubicBezTo>
                  <a:pt x="18" y="32"/>
                  <a:pt x="18" y="32"/>
                  <a:pt x="18" y="32"/>
                </a:cubicBezTo>
                <a:cubicBezTo>
                  <a:pt x="18" y="32"/>
                  <a:pt x="18" y="32"/>
                  <a:pt x="18" y="32"/>
                </a:cubicBezTo>
                <a:cubicBezTo>
                  <a:pt x="18" y="32"/>
                  <a:pt x="18" y="32"/>
                  <a:pt x="18" y="32"/>
                </a:cubicBezTo>
                <a:cubicBezTo>
                  <a:pt x="18" y="32"/>
                  <a:pt x="18" y="32"/>
                  <a:pt x="18" y="32"/>
                </a:cubicBezTo>
                <a:cubicBezTo>
                  <a:pt x="18" y="32"/>
                  <a:pt x="18" y="32"/>
                  <a:pt x="18" y="32"/>
                </a:cubicBezTo>
                <a:cubicBezTo>
                  <a:pt x="18" y="32"/>
                  <a:pt x="18" y="32"/>
                  <a:pt x="18" y="32"/>
                </a:cubicBezTo>
                <a:cubicBezTo>
                  <a:pt x="18" y="32"/>
                  <a:pt x="18" y="32"/>
                  <a:pt x="18" y="32"/>
                </a:cubicBezTo>
                <a:cubicBezTo>
                  <a:pt x="18" y="32"/>
                  <a:pt x="18" y="32"/>
                  <a:pt x="18" y="32"/>
                </a:cubicBezTo>
                <a:cubicBezTo>
                  <a:pt x="18" y="32"/>
                  <a:pt x="18" y="32"/>
                  <a:pt x="18" y="32"/>
                </a:cubicBezTo>
                <a:cubicBezTo>
                  <a:pt x="18" y="32"/>
                  <a:pt x="18" y="32"/>
                  <a:pt x="18" y="32"/>
                </a:cubicBezTo>
                <a:cubicBezTo>
                  <a:pt x="18" y="32"/>
                  <a:pt x="18" y="32"/>
                  <a:pt x="18" y="32"/>
                </a:cubicBezTo>
                <a:cubicBezTo>
                  <a:pt x="18" y="32"/>
                  <a:pt x="18" y="32"/>
                  <a:pt x="18" y="32"/>
                </a:cubicBezTo>
                <a:cubicBezTo>
                  <a:pt x="18" y="32"/>
                  <a:pt x="18" y="32"/>
                  <a:pt x="18" y="32"/>
                </a:cubicBezTo>
                <a:cubicBezTo>
                  <a:pt x="18" y="32"/>
                  <a:pt x="18" y="32"/>
                  <a:pt x="18" y="32"/>
                </a:cubicBezTo>
                <a:cubicBezTo>
                  <a:pt x="18" y="32"/>
                  <a:pt x="18" y="32"/>
                  <a:pt x="18" y="32"/>
                </a:cubicBezTo>
                <a:cubicBezTo>
                  <a:pt x="18" y="32"/>
                  <a:pt x="18" y="32"/>
                  <a:pt x="18" y="32"/>
                </a:cubicBezTo>
                <a:cubicBezTo>
                  <a:pt x="18" y="32"/>
                  <a:pt x="18" y="32"/>
                  <a:pt x="18" y="32"/>
                </a:cubicBezTo>
                <a:cubicBezTo>
                  <a:pt x="18" y="32"/>
                  <a:pt x="18" y="32"/>
                  <a:pt x="18" y="32"/>
                </a:cubicBezTo>
                <a:close/>
                <a:moveTo>
                  <a:pt x="18" y="32"/>
                </a:moveTo>
                <a:cubicBezTo>
                  <a:pt x="18" y="32"/>
                  <a:pt x="18" y="32"/>
                  <a:pt x="18" y="32"/>
                </a:cubicBezTo>
                <a:cubicBezTo>
                  <a:pt x="18" y="32"/>
                  <a:pt x="18" y="32"/>
                  <a:pt x="18" y="32"/>
                </a:cubicBezTo>
                <a:cubicBezTo>
                  <a:pt x="18" y="32"/>
                  <a:pt x="18" y="32"/>
                  <a:pt x="18" y="32"/>
                </a:cubicBezTo>
                <a:cubicBezTo>
                  <a:pt x="18" y="32"/>
                  <a:pt x="18" y="32"/>
                  <a:pt x="18" y="32"/>
                </a:cubicBezTo>
                <a:cubicBezTo>
                  <a:pt x="18" y="32"/>
                  <a:pt x="18" y="32"/>
                  <a:pt x="18" y="32"/>
                </a:cubicBezTo>
                <a:cubicBezTo>
                  <a:pt x="18" y="32"/>
                  <a:pt x="18" y="32"/>
                  <a:pt x="18" y="32"/>
                </a:cubicBezTo>
                <a:cubicBezTo>
                  <a:pt x="18" y="32"/>
                  <a:pt x="18" y="32"/>
                  <a:pt x="18" y="32"/>
                </a:cubicBezTo>
                <a:close/>
                <a:moveTo>
                  <a:pt x="18" y="32"/>
                </a:moveTo>
                <a:cubicBezTo>
                  <a:pt x="18" y="32"/>
                  <a:pt x="18" y="32"/>
                  <a:pt x="18" y="32"/>
                </a:cubicBezTo>
                <a:cubicBezTo>
                  <a:pt x="18" y="32"/>
                  <a:pt x="18" y="32"/>
                  <a:pt x="18" y="32"/>
                </a:cubicBezTo>
                <a:cubicBezTo>
                  <a:pt x="18" y="32"/>
                  <a:pt x="18" y="32"/>
                  <a:pt x="18" y="32"/>
                </a:cubicBezTo>
                <a:cubicBezTo>
                  <a:pt x="18" y="32"/>
                  <a:pt x="18" y="32"/>
                  <a:pt x="18" y="32"/>
                </a:cubicBezTo>
                <a:cubicBezTo>
                  <a:pt x="18" y="32"/>
                  <a:pt x="18" y="32"/>
                  <a:pt x="18" y="32"/>
                </a:cubicBezTo>
                <a:cubicBezTo>
                  <a:pt x="18" y="32"/>
                  <a:pt x="18" y="32"/>
                  <a:pt x="18" y="32"/>
                </a:cubicBezTo>
                <a:cubicBezTo>
                  <a:pt x="18" y="32"/>
                  <a:pt x="18" y="32"/>
                  <a:pt x="18" y="32"/>
                </a:cubicBezTo>
                <a:cubicBezTo>
                  <a:pt x="18" y="32"/>
                  <a:pt x="18" y="32"/>
                  <a:pt x="18" y="32"/>
                </a:cubicBezTo>
                <a:cubicBezTo>
                  <a:pt x="18" y="32"/>
                  <a:pt x="18" y="32"/>
                  <a:pt x="18" y="32"/>
                </a:cubicBezTo>
                <a:cubicBezTo>
                  <a:pt x="18" y="32"/>
                  <a:pt x="18" y="32"/>
                  <a:pt x="18" y="32"/>
                </a:cubicBezTo>
                <a:cubicBezTo>
                  <a:pt x="18" y="32"/>
                  <a:pt x="18" y="32"/>
                  <a:pt x="18" y="32"/>
                </a:cubicBezTo>
                <a:cubicBezTo>
                  <a:pt x="18" y="32"/>
                  <a:pt x="18" y="32"/>
                  <a:pt x="18" y="32"/>
                </a:cubicBezTo>
                <a:close/>
                <a:moveTo>
                  <a:pt x="17" y="31"/>
                </a:moveTo>
                <a:cubicBezTo>
                  <a:pt x="17" y="31"/>
                  <a:pt x="17" y="31"/>
                  <a:pt x="17" y="31"/>
                </a:cubicBezTo>
                <a:cubicBezTo>
                  <a:pt x="17" y="31"/>
                  <a:pt x="17" y="31"/>
                  <a:pt x="17" y="31"/>
                </a:cubicBezTo>
                <a:cubicBezTo>
                  <a:pt x="17" y="31"/>
                  <a:pt x="17" y="31"/>
                  <a:pt x="17" y="31"/>
                </a:cubicBezTo>
                <a:cubicBezTo>
                  <a:pt x="17" y="31"/>
                  <a:pt x="17" y="31"/>
                  <a:pt x="17" y="31"/>
                </a:cubicBezTo>
                <a:cubicBezTo>
                  <a:pt x="17" y="31"/>
                  <a:pt x="17" y="31"/>
                  <a:pt x="17" y="31"/>
                </a:cubicBezTo>
                <a:cubicBezTo>
                  <a:pt x="17" y="31"/>
                  <a:pt x="17" y="31"/>
                  <a:pt x="17" y="31"/>
                </a:cubicBezTo>
                <a:cubicBezTo>
                  <a:pt x="17" y="31"/>
                  <a:pt x="17" y="31"/>
                  <a:pt x="17" y="31"/>
                </a:cubicBezTo>
                <a:cubicBezTo>
                  <a:pt x="17" y="31"/>
                  <a:pt x="17" y="31"/>
                  <a:pt x="17" y="31"/>
                </a:cubicBezTo>
                <a:cubicBezTo>
                  <a:pt x="17" y="31"/>
                  <a:pt x="17" y="31"/>
                  <a:pt x="17" y="31"/>
                </a:cubicBezTo>
                <a:cubicBezTo>
                  <a:pt x="17" y="31"/>
                  <a:pt x="17" y="31"/>
                  <a:pt x="17" y="31"/>
                </a:cubicBezTo>
                <a:cubicBezTo>
                  <a:pt x="17" y="31"/>
                  <a:pt x="17" y="31"/>
                  <a:pt x="17" y="31"/>
                </a:cubicBezTo>
                <a:cubicBezTo>
                  <a:pt x="17" y="31"/>
                  <a:pt x="17" y="31"/>
                  <a:pt x="17" y="31"/>
                </a:cubicBezTo>
                <a:cubicBezTo>
                  <a:pt x="17" y="31"/>
                  <a:pt x="17" y="31"/>
                  <a:pt x="17" y="31"/>
                </a:cubicBezTo>
                <a:cubicBezTo>
                  <a:pt x="17" y="31"/>
                  <a:pt x="17" y="31"/>
                  <a:pt x="17" y="31"/>
                </a:cubicBezTo>
                <a:cubicBezTo>
                  <a:pt x="17" y="31"/>
                  <a:pt x="17" y="31"/>
                  <a:pt x="17" y="31"/>
                </a:cubicBezTo>
                <a:cubicBezTo>
                  <a:pt x="17" y="31"/>
                  <a:pt x="17" y="31"/>
                  <a:pt x="17" y="31"/>
                </a:cubicBezTo>
                <a:cubicBezTo>
                  <a:pt x="17" y="31"/>
                  <a:pt x="17" y="31"/>
                  <a:pt x="17" y="31"/>
                </a:cubicBezTo>
                <a:cubicBezTo>
                  <a:pt x="17" y="31"/>
                  <a:pt x="17" y="31"/>
                  <a:pt x="17" y="31"/>
                </a:cubicBezTo>
                <a:cubicBezTo>
                  <a:pt x="17" y="31"/>
                  <a:pt x="17" y="31"/>
                  <a:pt x="17" y="31"/>
                </a:cubicBezTo>
                <a:cubicBezTo>
                  <a:pt x="17" y="31"/>
                  <a:pt x="17" y="31"/>
                  <a:pt x="17" y="31"/>
                </a:cubicBezTo>
                <a:cubicBezTo>
                  <a:pt x="17" y="31"/>
                  <a:pt x="17" y="31"/>
                  <a:pt x="17" y="31"/>
                </a:cubicBezTo>
                <a:cubicBezTo>
                  <a:pt x="17" y="31"/>
                  <a:pt x="17" y="31"/>
                  <a:pt x="17" y="31"/>
                </a:cubicBezTo>
                <a:cubicBezTo>
                  <a:pt x="17" y="31"/>
                  <a:pt x="17" y="31"/>
                  <a:pt x="17" y="31"/>
                </a:cubicBezTo>
                <a:close/>
                <a:moveTo>
                  <a:pt x="17" y="30"/>
                </a:moveTo>
                <a:cubicBezTo>
                  <a:pt x="17" y="30"/>
                  <a:pt x="17" y="30"/>
                  <a:pt x="17" y="30"/>
                </a:cubicBezTo>
                <a:cubicBezTo>
                  <a:pt x="17" y="30"/>
                  <a:pt x="17" y="30"/>
                  <a:pt x="17" y="30"/>
                </a:cubicBezTo>
                <a:cubicBezTo>
                  <a:pt x="17" y="30"/>
                  <a:pt x="17" y="30"/>
                  <a:pt x="17" y="30"/>
                </a:cubicBezTo>
                <a:cubicBezTo>
                  <a:pt x="17" y="30"/>
                  <a:pt x="17" y="30"/>
                  <a:pt x="17" y="30"/>
                </a:cubicBezTo>
                <a:cubicBezTo>
                  <a:pt x="17" y="30"/>
                  <a:pt x="17" y="30"/>
                  <a:pt x="17" y="30"/>
                </a:cubicBezTo>
                <a:cubicBezTo>
                  <a:pt x="17" y="30"/>
                  <a:pt x="17" y="30"/>
                  <a:pt x="17" y="30"/>
                </a:cubicBezTo>
                <a:cubicBezTo>
                  <a:pt x="17" y="30"/>
                  <a:pt x="17" y="30"/>
                  <a:pt x="17" y="30"/>
                </a:cubicBezTo>
                <a:cubicBezTo>
                  <a:pt x="17" y="30"/>
                  <a:pt x="17" y="30"/>
                  <a:pt x="17" y="30"/>
                </a:cubicBezTo>
                <a:close/>
                <a:moveTo>
                  <a:pt x="17" y="30"/>
                </a:moveTo>
                <a:cubicBezTo>
                  <a:pt x="17" y="30"/>
                  <a:pt x="17" y="30"/>
                  <a:pt x="17" y="30"/>
                </a:cubicBezTo>
                <a:cubicBezTo>
                  <a:pt x="17" y="30"/>
                  <a:pt x="17" y="30"/>
                  <a:pt x="17" y="30"/>
                </a:cubicBezTo>
                <a:cubicBezTo>
                  <a:pt x="17" y="30"/>
                  <a:pt x="17" y="30"/>
                  <a:pt x="17" y="30"/>
                </a:cubicBezTo>
                <a:cubicBezTo>
                  <a:pt x="17" y="30"/>
                  <a:pt x="17" y="30"/>
                  <a:pt x="17" y="30"/>
                </a:cubicBezTo>
                <a:cubicBezTo>
                  <a:pt x="17" y="30"/>
                  <a:pt x="17" y="30"/>
                  <a:pt x="17" y="30"/>
                </a:cubicBezTo>
                <a:cubicBezTo>
                  <a:pt x="17" y="30"/>
                  <a:pt x="17" y="30"/>
                  <a:pt x="17" y="30"/>
                </a:cubicBezTo>
                <a:cubicBezTo>
                  <a:pt x="17" y="30"/>
                  <a:pt x="17" y="30"/>
                  <a:pt x="17" y="30"/>
                </a:cubicBezTo>
                <a:cubicBezTo>
                  <a:pt x="17" y="30"/>
                  <a:pt x="17" y="30"/>
                  <a:pt x="17" y="30"/>
                </a:cubicBezTo>
                <a:cubicBezTo>
                  <a:pt x="17" y="30"/>
                  <a:pt x="17" y="30"/>
                  <a:pt x="17" y="30"/>
                </a:cubicBezTo>
                <a:close/>
                <a:moveTo>
                  <a:pt x="17" y="30"/>
                </a:moveTo>
                <a:cubicBezTo>
                  <a:pt x="17" y="30"/>
                  <a:pt x="17" y="30"/>
                  <a:pt x="17" y="30"/>
                </a:cubicBezTo>
                <a:cubicBezTo>
                  <a:pt x="17" y="30"/>
                  <a:pt x="17" y="30"/>
                  <a:pt x="17" y="30"/>
                </a:cubicBezTo>
                <a:cubicBezTo>
                  <a:pt x="17" y="30"/>
                  <a:pt x="17" y="30"/>
                  <a:pt x="17" y="30"/>
                </a:cubicBezTo>
                <a:cubicBezTo>
                  <a:pt x="17" y="30"/>
                  <a:pt x="17" y="30"/>
                  <a:pt x="17" y="30"/>
                </a:cubicBezTo>
                <a:cubicBezTo>
                  <a:pt x="17" y="30"/>
                  <a:pt x="17" y="30"/>
                  <a:pt x="17" y="30"/>
                </a:cubicBezTo>
                <a:cubicBezTo>
                  <a:pt x="17" y="30"/>
                  <a:pt x="17" y="30"/>
                  <a:pt x="17" y="30"/>
                </a:cubicBezTo>
                <a:cubicBezTo>
                  <a:pt x="17" y="30"/>
                  <a:pt x="17" y="30"/>
                  <a:pt x="17" y="30"/>
                </a:cubicBezTo>
                <a:cubicBezTo>
                  <a:pt x="17" y="30"/>
                  <a:pt x="17" y="30"/>
                  <a:pt x="17" y="30"/>
                </a:cubicBezTo>
                <a:cubicBezTo>
                  <a:pt x="17" y="30"/>
                  <a:pt x="17" y="30"/>
                  <a:pt x="17" y="30"/>
                </a:cubicBezTo>
                <a:cubicBezTo>
                  <a:pt x="17" y="30"/>
                  <a:pt x="17" y="30"/>
                  <a:pt x="17" y="30"/>
                </a:cubicBezTo>
                <a:close/>
                <a:moveTo>
                  <a:pt x="17" y="30"/>
                </a:moveTo>
                <a:cubicBezTo>
                  <a:pt x="17" y="30"/>
                  <a:pt x="17" y="30"/>
                  <a:pt x="17" y="30"/>
                </a:cubicBezTo>
                <a:cubicBezTo>
                  <a:pt x="17" y="30"/>
                  <a:pt x="17" y="30"/>
                  <a:pt x="17" y="30"/>
                </a:cubicBezTo>
                <a:cubicBezTo>
                  <a:pt x="17" y="30"/>
                  <a:pt x="17" y="30"/>
                  <a:pt x="17" y="30"/>
                </a:cubicBezTo>
                <a:cubicBezTo>
                  <a:pt x="17" y="30"/>
                  <a:pt x="17" y="30"/>
                  <a:pt x="17" y="30"/>
                </a:cubicBezTo>
                <a:cubicBezTo>
                  <a:pt x="17" y="30"/>
                  <a:pt x="17" y="30"/>
                  <a:pt x="17" y="30"/>
                </a:cubicBezTo>
                <a:cubicBezTo>
                  <a:pt x="17" y="30"/>
                  <a:pt x="17" y="30"/>
                  <a:pt x="17" y="30"/>
                </a:cubicBezTo>
                <a:cubicBezTo>
                  <a:pt x="17" y="30"/>
                  <a:pt x="17" y="30"/>
                  <a:pt x="17" y="30"/>
                </a:cubicBezTo>
                <a:cubicBezTo>
                  <a:pt x="17" y="30"/>
                  <a:pt x="17" y="30"/>
                  <a:pt x="17" y="30"/>
                </a:cubicBezTo>
                <a:cubicBezTo>
                  <a:pt x="17" y="30"/>
                  <a:pt x="17" y="30"/>
                  <a:pt x="17" y="30"/>
                </a:cubicBezTo>
                <a:cubicBezTo>
                  <a:pt x="17" y="30"/>
                  <a:pt x="17" y="30"/>
                  <a:pt x="17" y="30"/>
                </a:cubicBezTo>
                <a:close/>
                <a:moveTo>
                  <a:pt x="17" y="30"/>
                </a:moveTo>
                <a:cubicBezTo>
                  <a:pt x="17" y="30"/>
                  <a:pt x="17" y="30"/>
                  <a:pt x="17" y="30"/>
                </a:cubicBezTo>
                <a:cubicBezTo>
                  <a:pt x="17" y="30"/>
                  <a:pt x="17" y="30"/>
                  <a:pt x="17" y="30"/>
                </a:cubicBezTo>
                <a:cubicBezTo>
                  <a:pt x="17" y="30"/>
                  <a:pt x="17" y="30"/>
                  <a:pt x="17" y="30"/>
                </a:cubicBezTo>
                <a:cubicBezTo>
                  <a:pt x="17" y="30"/>
                  <a:pt x="17" y="30"/>
                  <a:pt x="17" y="30"/>
                </a:cubicBezTo>
                <a:cubicBezTo>
                  <a:pt x="17" y="30"/>
                  <a:pt x="17" y="30"/>
                  <a:pt x="17" y="30"/>
                </a:cubicBezTo>
                <a:cubicBezTo>
                  <a:pt x="17" y="30"/>
                  <a:pt x="17" y="30"/>
                  <a:pt x="17" y="30"/>
                </a:cubicBezTo>
                <a:cubicBezTo>
                  <a:pt x="17" y="30"/>
                  <a:pt x="17" y="30"/>
                  <a:pt x="17" y="30"/>
                </a:cubicBezTo>
                <a:cubicBezTo>
                  <a:pt x="17" y="30"/>
                  <a:pt x="17" y="30"/>
                  <a:pt x="17" y="30"/>
                </a:cubicBezTo>
                <a:cubicBezTo>
                  <a:pt x="17" y="30"/>
                  <a:pt x="17" y="30"/>
                  <a:pt x="17" y="30"/>
                </a:cubicBezTo>
                <a:cubicBezTo>
                  <a:pt x="17" y="30"/>
                  <a:pt x="17" y="30"/>
                  <a:pt x="17" y="30"/>
                </a:cubicBezTo>
                <a:cubicBezTo>
                  <a:pt x="17" y="30"/>
                  <a:pt x="17" y="30"/>
                  <a:pt x="17" y="30"/>
                </a:cubicBezTo>
                <a:cubicBezTo>
                  <a:pt x="17" y="30"/>
                  <a:pt x="17" y="30"/>
                  <a:pt x="17" y="30"/>
                </a:cubicBezTo>
                <a:cubicBezTo>
                  <a:pt x="17" y="30"/>
                  <a:pt x="17" y="30"/>
                  <a:pt x="17" y="30"/>
                </a:cubicBezTo>
                <a:cubicBezTo>
                  <a:pt x="17" y="30"/>
                  <a:pt x="17" y="30"/>
                  <a:pt x="17" y="30"/>
                </a:cubicBezTo>
                <a:cubicBezTo>
                  <a:pt x="17" y="30"/>
                  <a:pt x="17" y="30"/>
                  <a:pt x="17" y="30"/>
                </a:cubicBezTo>
                <a:cubicBezTo>
                  <a:pt x="17" y="30"/>
                  <a:pt x="17" y="30"/>
                  <a:pt x="17" y="30"/>
                </a:cubicBezTo>
                <a:close/>
                <a:moveTo>
                  <a:pt x="17" y="30"/>
                </a:moveTo>
                <a:cubicBezTo>
                  <a:pt x="17" y="30"/>
                  <a:pt x="17" y="30"/>
                  <a:pt x="17" y="30"/>
                </a:cubicBezTo>
                <a:cubicBezTo>
                  <a:pt x="17" y="30"/>
                  <a:pt x="17" y="30"/>
                  <a:pt x="17" y="30"/>
                </a:cubicBezTo>
                <a:cubicBezTo>
                  <a:pt x="17" y="30"/>
                  <a:pt x="17" y="30"/>
                  <a:pt x="17" y="30"/>
                </a:cubicBezTo>
                <a:cubicBezTo>
                  <a:pt x="17" y="30"/>
                  <a:pt x="17" y="30"/>
                  <a:pt x="17" y="30"/>
                </a:cubicBezTo>
                <a:cubicBezTo>
                  <a:pt x="17" y="30"/>
                  <a:pt x="17" y="30"/>
                  <a:pt x="17" y="30"/>
                </a:cubicBezTo>
                <a:cubicBezTo>
                  <a:pt x="17" y="30"/>
                  <a:pt x="17" y="30"/>
                  <a:pt x="17" y="30"/>
                </a:cubicBezTo>
                <a:cubicBezTo>
                  <a:pt x="17" y="30"/>
                  <a:pt x="17" y="30"/>
                  <a:pt x="17" y="30"/>
                </a:cubicBezTo>
                <a:cubicBezTo>
                  <a:pt x="17" y="30"/>
                  <a:pt x="17" y="30"/>
                  <a:pt x="17" y="30"/>
                </a:cubicBezTo>
                <a:cubicBezTo>
                  <a:pt x="17" y="30"/>
                  <a:pt x="17" y="30"/>
                  <a:pt x="17" y="30"/>
                </a:cubicBezTo>
                <a:close/>
                <a:moveTo>
                  <a:pt x="17" y="28"/>
                </a:moveTo>
                <a:cubicBezTo>
                  <a:pt x="17" y="28"/>
                  <a:pt x="17" y="28"/>
                  <a:pt x="17" y="28"/>
                </a:cubicBezTo>
                <a:cubicBezTo>
                  <a:pt x="17" y="28"/>
                  <a:pt x="17" y="28"/>
                  <a:pt x="17" y="28"/>
                </a:cubicBezTo>
                <a:cubicBezTo>
                  <a:pt x="17" y="28"/>
                  <a:pt x="17" y="28"/>
                  <a:pt x="17" y="28"/>
                </a:cubicBezTo>
                <a:cubicBezTo>
                  <a:pt x="17" y="28"/>
                  <a:pt x="17" y="28"/>
                  <a:pt x="17" y="28"/>
                </a:cubicBezTo>
                <a:cubicBezTo>
                  <a:pt x="17" y="28"/>
                  <a:pt x="17" y="28"/>
                  <a:pt x="17" y="28"/>
                </a:cubicBezTo>
                <a:close/>
                <a:moveTo>
                  <a:pt x="17" y="28"/>
                </a:moveTo>
                <a:cubicBezTo>
                  <a:pt x="17" y="28"/>
                  <a:pt x="17" y="28"/>
                  <a:pt x="17" y="28"/>
                </a:cubicBezTo>
                <a:cubicBezTo>
                  <a:pt x="17" y="28"/>
                  <a:pt x="17" y="28"/>
                  <a:pt x="17" y="28"/>
                </a:cubicBezTo>
                <a:cubicBezTo>
                  <a:pt x="17" y="28"/>
                  <a:pt x="17" y="28"/>
                  <a:pt x="17" y="28"/>
                </a:cubicBezTo>
                <a:cubicBezTo>
                  <a:pt x="17" y="28"/>
                  <a:pt x="17" y="28"/>
                  <a:pt x="17" y="28"/>
                </a:cubicBezTo>
                <a:cubicBezTo>
                  <a:pt x="17" y="28"/>
                  <a:pt x="17" y="28"/>
                  <a:pt x="17" y="28"/>
                </a:cubicBezTo>
                <a:cubicBezTo>
                  <a:pt x="17" y="28"/>
                  <a:pt x="17" y="28"/>
                  <a:pt x="17" y="28"/>
                </a:cubicBezTo>
                <a:cubicBezTo>
                  <a:pt x="17" y="28"/>
                  <a:pt x="17" y="28"/>
                  <a:pt x="17" y="28"/>
                </a:cubicBezTo>
                <a:cubicBezTo>
                  <a:pt x="17" y="28"/>
                  <a:pt x="17" y="28"/>
                  <a:pt x="17" y="28"/>
                </a:cubicBezTo>
                <a:close/>
                <a:moveTo>
                  <a:pt x="17" y="29"/>
                </a:moveTo>
                <a:cubicBezTo>
                  <a:pt x="17" y="29"/>
                  <a:pt x="17" y="29"/>
                  <a:pt x="17" y="29"/>
                </a:cubicBezTo>
                <a:cubicBezTo>
                  <a:pt x="17" y="29"/>
                  <a:pt x="17" y="29"/>
                  <a:pt x="17" y="29"/>
                </a:cubicBezTo>
                <a:cubicBezTo>
                  <a:pt x="17" y="29"/>
                  <a:pt x="17" y="29"/>
                  <a:pt x="17" y="29"/>
                </a:cubicBezTo>
                <a:cubicBezTo>
                  <a:pt x="17" y="29"/>
                  <a:pt x="17" y="29"/>
                  <a:pt x="17" y="29"/>
                </a:cubicBezTo>
                <a:cubicBezTo>
                  <a:pt x="17" y="29"/>
                  <a:pt x="17" y="29"/>
                  <a:pt x="17" y="29"/>
                </a:cubicBezTo>
                <a:cubicBezTo>
                  <a:pt x="17" y="29"/>
                  <a:pt x="17" y="29"/>
                  <a:pt x="17" y="29"/>
                </a:cubicBezTo>
                <a:cubicBezTo>
                  <a:pt x="17" y="29"/>
                  <a:pt x="17" y="29"/>
                  <a:pt x="17" y="29"/>
                </a:cubicBezTo>
                <a:cubicBezTo>
                  <a:pt x="17" y="29"/>
                  <a:pt x="17" y="29"/>
                  <a:pt x="17" y="29"/>
                </a:cubicBezTo>
                <a:cubicBezTo>
                  <a:pt x="17" y="29"/>
                  <a:pt x="17" y="29"/>
                  <a:pt x="17" y="29"/>
                </a:cubicBezTo>
                <a:cubicBezTo>
                  <a:pt x="17" y="29"/>
                  <a:pt x="17" y="29"/>
                  <a:pt x="17" y="29"/>
                </a:cubicBezTo>
                <a:cubicBezTo>
                  <a:pt x="17" y="29"/>
                  <a:pt x="17" y="29"/>
                  <a:pt x="17" y="29"/>
                </a:cubicBezTo>
                <a:cubicBezTo>
                  <a:pt x="17" y="29"/>
                  <a:pt x="17" y="29"/>
                  <a:pt x="17" y="29"/>
                </a:cubicBezTo>
                <a:close/>
                <a:moveTo>
                  <a:pt x="17" y="28"/>
                </a:moveTo>
                <a:cubicBezTo>
                  <a:pt x="17" y="28"/>
                  <a:pt x="17" y="28"/>
                  <a:pt x="17" y="28"/>
                </a:cubicBezTo>
                <a:cubicBezTo>
                  <a:pt x="17" y="28"/>
                  <a:pt x="17" y="28"/>
                  <a:pt x="17" y="28"/>
                </a:cubicBezTo>
                <a:cubicBezTo>
                  <a:pt x="17" y="28"/>
                  <a:pt x="17" y="28"/>
                  <a:pt x="17" y="28"/>
                </a:cubicBezTo>
                <a:cubicBezTo>
                  <a:pt x="17" y="28"/>
                  <a:pt x="17" y="28"/>
                  <a:pt x="17" y="28"/>
                </a:cubicBezTo>
                <a:cubicBezTo>
                  <a:pt x="17" y="28"/>
                  <a:pt x="17" y="28"/>
                  <a:pt x="17" y="28"/>
                </a:cubicBezTo>
                <a:cubicBezTo>
                  <a:pt x="17" y="28"/>
                  <a:pt x="17" y="28"/>
                  <a:pt x="17" y="28"/>
                </a:cubicBezTo>
                <a:cubicBezTo>
                  <a:pt x="17" y="28"/>
                  <a:pt x="17" y="28"/>
                  <a:pt x="17" y="28"/>
                </a:cubicBezTo>
                <a:cubicBezTo>
                  <a:pt x="17" y="28"/>
                  <a:pt x="17" y="28"/>
                  <a:pt x="17" y="28"/>
                </a:cubicBezTo>
                <a:cubicBezTo>
                  <a:pt x="17" y="28"/>
                  <a:pt x="17" y="28"/>
                  <a:pt x="17" y="28"/>
                </a:cubicBezTo>
                <a:cubicBezTo>
                  <a:pt x="17" y="28"/>
                  <a:pt x="17" y="28"/>
                  <a:pt x="17" y="28"/>
                </a:cubicBezTo>
                <a:cubicBezTo>
                  <a:pt x="17" y="28"/>
                  <a:pt x="17" y="28"/>
                  <a:pt x="17" y="28"/>
                </a:cubicBezTo>
                <a:close/>
                <a:moveTo>
                  <a:pt x="16" y="29"/>
                </a:moveTo>
                <a:cubicBezTo>
                  <a:pt x="17" y="29"/>
                  <a:pt x="17" y="29"/>
                  <a:pt x="17" y="29"/>
                </a:cubicBezTo>
                <a:cubicBezTo>
                  <a:pt x="17" y="29"/>
                  <a:pt x="17" y="29"/>
                  <a:pt x="17" y="29"/>
                </a:cubicBezTo>
                <a:cubicBezTo>
                  <a:pt x="17" y="29"/>
                  <a:pt x="17" y="29"/>
                  <a:pt x="17" y="29"/>
                </a:cubicBezTo>
                <a:cubicBezTo>
                  <a:pt x="17" y="29"/>
                  <a:pt x="17" y="29"/>
                  <a:pt x="17" y="29"/>
                </a:cubicBezTo>
                <a:cubicBezTo>
                  <a:pt x="17" y="29"/>
                  <a:pt x="17" y="29"/>
                  <a:pt x="17" y="29"/>
                </a:cubicBezTo>
                <a:cubicBezTo>
                  <a:pt x="17" y="29"/>
                  <a:pt x="17" y="29"/>
                  <a:pt x="17" y="29"/>
                </a:cubicBezTo>
                <a:cubicBezTo>
                  <a:pt x="17" y="29"/>
                  <a:pt x="17" y="29"/>
                  <a:pt x="17" y="29"/>
                </a:cubicBezTo>
                <a:cubicBezTo>
                  <a:pt x="17" y="29"/>
                  <a:pt x="17" y="29"/>
                  <a:pt x="17" y="29"/>
                </a:cubicBezTo>
                <a:cubicBezTo>
                  <a:pt x="17" y="29"/>
                  <a:pt x="17" y="29"/>
                  <a:pt x="17" y="29"/>
                </a:cubicBezTo>
                <a:cubicBezTo>
                  <a:pt x="17" y="29"/>
                  <a:pt x="17" y="29"/>
                  <a:pt x="17" y="29"/>
                </a:cubicBezTo>
                <a:cubicBezTo>
                  <a:pt x="17" y="29"/>
                  <a:pt x="17" y="29"/>
                  <a:pt x="17" y="29"/>
                </a:cubicBezTo>
                <a:cubicBezTo>
                  <a:pt x="17" y="29"/>
                  <a:pt x="17" y="29"/>
                  <a:pt x="17" y="29"/>
                </a:cubicBezTo>
                <a:cubicBezTo>
                  <a:pt x="17" y="29"/>
                  <a:pt x="17" y="29"/>
                  <a:pt x="17" y="29"/>
                </a:cubicBezTo>
                <a:cubicBezTo>
                  <a:pt x="17" y="29"/>
                  <a:pt x="17" y="29"/>
                  <a:pt x="17" y="29"/>
                </a:cubicBezTo>
                <a:cubicBezTo>
                  <a:pt x="17" y="29"/>
                  <a:pt x="17" y="29"/>
                  <a:pt x="17" y="29"/>
                </a:cubicBezTo>
                <a:cubicBezTo>
                  <a:pt x="17" y="29"/>
                  <a:pt x="17" y="29"/>
                  <a:pt x="17" y="29"/>
                </a:cubicBezTo>
                <a:cubicBezTo>
                  <a:pt x="17" y="29"/>
                  <a:pt x="17" y="29"/>
                  <a:pt x="17" y="29"/>
                </a:cubicBezTo>
                <a:cubicBezTo>
                  <a:pt x="17" y="29"/>
                  <a:pt x="17" y="29"/>
                  <a:pt x="17" y="29"/>
                </a:cubicBezTo>
                <a:cubicBezTo>
                  <a:pt x="17" y="29"/>
                  <a:pt x="17" y="29"/>
                  <a:pt x="17" y="29"/>
                </a:cubicBezTo>
                <a:cubicBezTo>
                  <a:pt x="17" y="29"/>
                  <a:pt x="17" y="29"/>
                  <a:pt x="17" y="29"/>
                </a:cubicBezTo>
                <a:cubicBezTo>
                  <a:pt x="17" y="29"/>
                  <a:pt x="17" y="29"/>
                  <a:pt x="17" y="29"/>
                </a:cubicBezTo>
                <a:cubicBezTo>
                  <a:pt x="17" y="29"/>
                  <a:pt x="17" y="29"/>
                  <a:pt x="17" y="29"/>
                </a:cubicBezTo>
                <a:cubicBezTo>
                  <a:pt x="17" y="29"/>
                  <a:pt x="17" y="29"/>
                  <a:pt x="17" y="29"/>
                </a:cubicBezTo>
                <a:cubicBezTo>
                  <a:pt x="17" y="29"/>
                  <a:pt x="17" y="29"/>
                  <a:pt x="17" y="29"/>
                </a:cubicBezTo>
                <a:cubicBezTo>
                  <a:pt x="17" y="29"/>
                  <a:pt x="17" y="29"/>
                  <a:pt x="17" y="29"/>
                </a:cubicBezTo>
                <a:cubicBezTo>
                  <a:pt x="17" y="29"/>
                  <a:pt x="17" y="29"/>
                  <a:pt x="17" y="29"/>
                </a:cubicBezTo>
                <a:cubicBezTo>
                  <a:pt x="17" y="29"/>
                  <a:pt x="17" y="29"/>
                  <a:pt x="17" y="29"/>
                </a:cubicBezTo>
                <a:cubicBezTo>
                  <a:pt x="17" y="29"/>
                  <a:pt x="17" y="29"/>
                  <a:pt x="17" y="29"/>
                </a:cubicBezTo>
                <a:cubicBezTo>
                  <a:pt x="17" y="29"/>
                  <a:pt x="17" y="29"/>
                  <a:pt x="17" y="29"/>
                </a:cubicBezTo>
                <a:cubicBezTo>
                  <a:pt x="17" y="29"/>
                  <a:pt x="17" y="29"/>
                  <a:pt x="17" y="29"/>
                </a:cubicBezTo>
                <a:cubicBezTo>
                  <a:pt x="17" y="29"/>
                  <a:pt x="17" y="29"/>
                  <a:pt x="17" y="29"/>
                </a:cubicBezTo>
                <a:cubicBezTo>
                  <a:pt x="17" y="29"/>
                  <a:pt x="17" y="29"/>
                  <a:pt x="16" y="29"/>
                </a:cubicBezTo>
                <a:close/>
                <a:moveTo>
                  <a:pt x="16" y="30"/>
                </a:moveTo>
                <a:cubicBezTo>
                  <a:pt x="16" y="30"/>
                  <a:pt x="16" y="30"/>
                  <a:pt x="16" y="30"/>
                </a:cubicBezTo>
                <a:cubicBezTo>
                  <a:pt x="16" y="30"/>
                  <a:pt x="16" y="30"/>
                  <a:pt x="16" y="30"/>
                </a:cubicBezTo>
                <a:cubicBezTo>
                  <a:pt x="16" y="30"/>
                  <a:pt x="16" y="30"/>
                  <a:pt x="17" y="30"/>
                </a:cubicBezTo>
                <a:cubicBezTo>
                  <a:pt x="17" y="30"/>
                  <a:pt x="17" y="30"/>
                  <a:pt x="17" y="30"/>
                </a:cubicBezTo>
                <a:cubicBezTo>
                  <a:pt x="17" y="30"/>
                  <a:pt x="17" y="30"/>
                  <a:pt x="17" y="30"/>
                </a:cubicBezTo>
                <a:cubicBezTo>
                  <a:pt x="17" y="30"/>
                  <a:pt x="17" y="30"/>
                  <a:pt x="17" y="30"/>
                </a:cubicBezTo>
                <a:cubicBezTo>
                  <a:pt x="17" y="30"/>
                  <a:pt x="17" y="30"/>
                  <a:pt x="17" y="30"/>
                </a:cubicBezTo>
                <a:cubicBezTo>
                  <a:pt x="17" y="30"/>
                  <a:pt x="17" y="30"/>
                  <a:pt x="17" y="30"/>
                </a:cubicBezTo>
                <a:cubicBezTo>
                  <a:pt x="17" y="30"/>
                  <a:pt x="16" y="30"/>
                  <a:pt x="16" y="30"/>
                </a:cubicBezTo>
                <a:cubicBezTo>
                  <a:pt x="16" y="30"/>
                  <a:pt x="16" y="30"/>
                  <a:pt x="16" y="30"/>
                </a:cubicBezTo>
                <a:cubicBezTo>
                  <a:pt x="16" y="30"/>
                  <a:pt x="16" y="30"/>
                  <a:pt x="16" y="30"/>
                </a:cubicBezTo>
                <a:cubicBezTo>
                  <a:pt x="16" y="30"/>
                  <a:pt x="16" y="30"/>
                  <a:pt x="16" y="30"/>
                </a:cubicBezTo>
                <a:cubicBezTo>
                  <a:pt x="16" y="30"/>
                  <a:pt x="16" y="30"/>
                  <a:pt x="16" y="30"/>
                </a:cubicBezTo>
                <a:close/>
                <a:moveTo>
                  <a:pt x="16" y="29"/>
                </a:moveTo>
                <a:cubicBezTo>
                  <a:pt x="16" y="29"/>
                  <a:pt x="16" y="29"/>
                  <a:pt x="16" y="29"/>
                </a:cubicBezTo>
                <a:cubicBezTo>
                  <a:pt x="16" y="29"/>
                  <a:pt x="16" y="29"/>
                  <a:pt x="16" y="29"/>
                </a:cubicBezTo>
                <a:cubicBezTo>
                  <a:pt x="16" y="29"/>
                  <a:pt x="16" y="29"/>
                  <a:pt x="16" y="29"/>
                </a:cubicBezTo>
                <a:close/>
                <a:moveTo>
                  <a:pt x="16" y="30"/>
                </a:moveTo>
                <a:cubicBezTo>
                  <a:pt x="16" y="30"/>
                  <a:pt x="16" y="30"/>
                  <a:pt x="16" y="30"/>
                </a:cubicBezTo>
                <a:cubicBezTo>
                  <a:pt x="16" y="30"/>
                  <a:pt x="16" y="30"/>
                  <a:pt x="16" y="30"/>
                </a:cubicBezTo>
                <a:cubicBezTo>
                  <a:pt x="16" y="30"/>
                  <a:pt x="16" y="30"/>
                  <a:pt x="16" y="30"/>
                </a:cubicBezTo>
                <a:cubicBezTo>
                  <a:pt x="16" y="30"/>
                  <a:pt x="16" y="30"/>
                  <a:pt x="16" y="30"/>
                </a:cubicBezTo>
                <a:cubicBezTo>
                  <a:pt x="17" y="30"/>
                  <a:pt x="17" y="30"/>
                  <a:pt x="17" y="30"/>
                </a:cubicBezTo>
                <a:cubicBezTo>
                  <a:pt x="17" y="30"/>
                  <a:pt x="17" y="30"/>
                  <a:pt x="16" y="30"/>
                </a:cubicBezTo>
                <a:cubicBezTo>
                  <a:pt x="16" y="30"/>
                  <a:pt x="16" y="30"/>
                  <a:pt x="16" y="30"/>
                </a:cubicBezTo>
                <a:cubicBezTo>
                  <a:pt x="16" y="30"/>
                  <a:pt x="16" y="30"/>
                  <a:pt x="16" y="30"/>
                </a:cubicBezTo>
                <a:cubicBezTo>
                  <a:pt x="16" y="30"/>
                  <a:pt x="16" y="30"/>
                  <a:pt x="16" y="30"/>
                </a:cubicBezTo>
                <a:cubicBezTo>
                  <a:pt x="16" y="30"/>
                  <a:pt x="16" y="30"/>
                  <a:pt x="16" y="30"/>
                </a:cubicBezTo>
                <a:cubicBezTo>
                  <a:pt x="16" y="30"/>
                  <a:pt x="16" y="30"/>
                  <a:pt x="16" y="30"/>
                </a:cubicBezTo>
                <a:close/>
                <a:moveTo>
                  <a:pt x="16" y="31"/>
                </a:moveTo>
                <a:cubicBezTo>
                  <a:pt x="16" y="31"/>
                  <a:pt x="16" y="31"/>
                  <a:pt x="16" y="31"/>
                </a:cubicBezTo>
                <a:cubicBezTo>
                  <a:pt x="16" y="31"/>
                  <a:pt x="16" y="31"/>
                  <a:pt x="16" y="31"/>
                </a:cubicBezTo>
                <a:cubicBezTo>
                  <a:pt x="16" y="31"/>
                  <a:pt x="16" y="31"/>
                  <a:pt x="16" y="31"/>
                </a:cubicBezTo>
                <a:cubicBezTo>
                  <a:pt x="16" y="31"/>
                  <a:pt x="16" y="31"/>
                  <a:pt x="16" y="31"/>
                </a:cubicBezTo>
                <a:cubicBezTo>
                  <a:pt x="16" y="31"/>
                  <a:pt x="16" y="31"/>
                  <a:pt x="16" y="31"/>
                </a:cubicBezTo>
                <a:cubicBezTo>
                  <a:pt x="16" y="31"/>
                  <a:pt x="16" y="31"/>
                  <a:pt x="16" y="31"/>
                </a:cubicBezTo>
                <a:cubicBezTo>
                  <a:pt x="16" y="31"/>
                  <a:pt x="16" y="31"/>
                  <a:pt x="16" y="31"/>
                </a:cubicBezTo>
                <a:cubicBezTo>
                  <a:pt x="16" y="31"/>
                  <a:pt x="16" y="31"/>
                  <a:pt x="16" y="31"/>
                </a:cubicBezTo>
                <a:cubicBezTo>
                  <a:pt x="16" y="31"/>
                  <a:pt x="16" y="31"/>
                  <a:pt x="16" y="31"/>
                </a:cubicBezTo>
                <a:cubicBezTo>
                  <a:pt x="16" y="31"/>
                  <a:pt x="16" y="31"/>
                  <a:pt x="16" y="31"/>
                </a:cubicBezTo>
                <a:cubicBezTo>
                  <a:pt x="16" y="31"/>
                  <a:pt x="16" y="31"/>
                  <a:pt x="16" y="31"/>
                </a:cubicBezTo>
                <a:cubicBezTo>
                  <a:pt x="16" y="31"/>
                  <a:pt x="16" y="31"/>
                  <a:pt x="16" y="31"/>
                </a:cubicBezTo>
                <a:cubicBezTo>
                  <a:pt x="16" y="31"/>
                  <a:pt x="16" y="31"/>
                  <a:pt x="16" y="31"/>
                </a:cubicBezTo>
                <a:cubicBezTo>
                  <a:pt x="16" y="31"/>
                  <a:pt x="16" y="31"/>
                  <a:pt x="16" y="31"/>
                </a:cubicBezTo>
                <a:cubicBezTo>
                  <a:pt x="16" y="31"/>
                  <a:pt x="16" y="31"/>
                  <a:pt x="16" y="31"/>
                </a:cubicBezTo>
                <a:cubicBezTo>
                  <a:pt x="16" y="31"/>
                  <a:pt x="16" y="31"/>
                  <a:pt x="16" y="31"/>
                </a:cubicBezTo>
                <a:cubicBezTo>
                  <a:pt x="16" y="31"/>
                  <a:pt x="16" y="31"/>
                  <a:pt x="16" y="31"/>
                </a:cubicBezTo>
                <a:cubicBezTo>
                  <a:pt x="16" y="31"/>
                  <a:pt x="16" y="31"/>
                  <a:pt x="16" y="31"/>
                </a:cubicBezTo>
                <a:cubicBezTo>
                  <a:pt x="16" y="31"/>
                  <a:pt x="16" y="31"/>
                  <a:pt x="16" y="31"/>
                </a:cubicBezTo>
                <a:cubicBezTo>
                  <a:pt x="16" y="31"/>
                  <a:pt x="16" y="31"/>
                  <a:pt x="16" y="31"/>
                </a:cubicBezTo>
                <a:cubicBezTo>
                  <a:pt x="16" y="31"/>
                  <a:pt x="16" y="31"/>
                  <a:pt x="16" y="31"/>
                </a:cubicBezTo>
                <a:cubicBezTo>
                  <a:pt x="16" y="31"/>
                  <a:pt x="16" y="31"/>
                  <a:pt x="16" y="31"/>
                </a:cubicBezTo>
                <a:cubicBezTo>
                  <a:pt x="16" y="31"/>
                  <a:pt x="16" y="31"/>
                  <a:pt x="16" y="31"/>
                </a:cubicBezTo>
                <a:cubicBezTo>
                  <a:pt x="16" y="31"/>
                  <a:pt x="16" y="31"/>
                  <a:pt x="16" y="31"/>
                </a:cubicBezTo>
                <a:cubicBezTo>
                  <a:pt x="16" y="31"/>
                  <a:pt x="16" y="31"/>
                  <a:pt x="16" y="31"/>
                </a:cubicBezTo>
                <a:cubicBezTo>
                  <a:pt x="16" y="31"/>
                  <a:pt x="16" y="31"/>
                  <a:pt x="16" y="31"/>
                </a:cubicBezTo>
                <a:cubicBezTo>
                  <a:pt x="16" y="31"/>
                  <a:pt x="16" y="31"/>
                  <a:pt x="16" y="31"/>
                </a:cubicBezTo>
                <a:cubicBezTo>
                  <a:pt x="16" y="31"/>
                  <a:pt x="16" y="31"/>
                  <a:pt x="16" y="31"/>
                </a:cubicBezTo>
                <a:cubicBezTo>
                  <a:pt x="16" y="31"/>
                  <a:pt x="16" y="31"/>
                  <a:pt x="16" y="31"/>
                </a:cubicBezTo>
                <a:cubicBezTo>
                  <a:pt x="16" y="31"/>
                  <a:pt x="16" y="31"/>
                  <a:pt x="16" y="31"/>
                </a:cubicBezTo>
                <a:cubicBezTo>
                  <a:pt x="16" y="31"/>
                  <a:pt x="16" y="31"/>
                  <a:pt x="16" y="31"/>
                </a:cubicBezTo>
                <a:cubicBezTo>
                  <a:pt x="16" y="31"/>
                  <a:pt x="16" y="31"/>
                  <a:pt x="16" y="31"/>
                </a:cubicBezTo>
                <a:cubicBezTo>
                  <a:pt x="16" y="31"/>
                  <a:pt x="16" y="31"/>
                  <a:pt x="16" y="32"/>
                </a:cubicBezTo>
                <a:cubicBezTo>
                  <a:pt x="16" y="32"/>
                  <a:pt x="16" y="32"/>
                  <a:pt x="16" y="32"/>
                </a:cubicBezTo>
                <a:cubicBezTo>
                  <a:pt x="16" y="32"/>
                  <a:pt x="16" y="32"/>
                  <a:pt x="16" y="32"/>
                </a:cubicBezTo>
                <a:cubicBezTo>
                  <a:pt x="16" y="32"/>
                  <a:pt x="16" y="32"/>
                  <a:pt x="16" y="32"/>
                </a:cubicBezTo>
                <a:cubicBezTo>
                  <a:pt x="16" y="32"/>
                  <a:pt x="16" y="32"/>
                  <a:pt x="16" y="32"/>
                </a:cubicBezTo>
                <a:cubicBezTo>
                  <a:pt x="16" y="32"/>
                  <a:pt x="16" y="32"/>
                  <a:pt x="16" y="32"/>
                </a:cubicBezTo>
                <a:cubicBezTo>
                  <a:pt x="16" y="31"/>
                  <a:pt x="16" y="32"/>
                  <a:pt x="16" y="32"/>
                </a:cubicBezTo>
                <a:cubicBezTo>
                  <a:pt x="16" y="32"/>
                  <a:pt x="16" y="32"/>
                  <a:pt x="16" y="32"/>
                </a:cubicBezTo>
                <a:cubicBezTo>
                  <a:pt x="16" y="32"/>
                  <a:pt x="16" y="32"/>
                  <a:pt x="16" y="32"/>
                </a:cubicBezTo>
                <a:cubicBezTo>
                  <a:pt x="16" y="32"/>
                  <a:pt x="16" y="32"/>
                  <a:pt x="16" y="32"/>
                </a:cubicBezTo>
                <a:cubicBezTo>
                  <a:pt x="16" y="32"/>
                  <a:pt x="16" y="32"/>
                  <a:pt x="16" y="32"/>
                </a:cubicBezTo>
                <a:cubicBezTo>
                  <a:pt x="16" y="32"/>
                  <a:pt x="16" y="32"/>
                  <a:pt x="16" y="32"/>
                </a:cubicBezTo>
                <a:cubicBezTo>
                  <a:pt x="16" y="32"/>
                  <a:pt x="16" y="32"/>
                  <a:pt x="16" y="32"/>
                </a:cubicBezTo>
                <a:cubicBezTo>
                  <a:pt x="16" y="32"/>
                  <a:pt x="16" y="32"/>
                  <a:pt x="16" y="32"/>
                </a:cubicBezTo>
                <a:cubicBezTo>
                  <a:pt x="16" y="31"/>
                  <a:pt x="16" y="31"/>
                  <a:pt x="16" y="31"/>
                </a:cubicBezTo>
                <a:cubicBezTo>
                  <a:pt x="16" y="31"/>
                  <a:pt x="16" y="31"/>
                  <a:pt x="16" y="31"/>
                </a:cubicBezTo>
                <a:cubicBezTo>
                  <a:pt x="16" y="31"/>
                  <a:pt x="16" y="31"/>
                  <a:pt x="16" y="31"/>
                </a:cubicBezTo>
                <a:cubicBezTo>
                  <a:pt x="16" y="31"/>
                  <a:pt x="16" y="31"/>
                  <a:pt x="16" y="31"/>
                </a:cubicBezTo>
                <a:cubicBezTo>
                  <a:pt x="16" y="31"/>
                  <a:pt x="16" y="31"/>
                  <a:pt x="16" y="31"/>
                </a:cubicBezTo>
                <a:cubicBezTo>
                  <a:pt x="16" y="31"/>
                  <a:pt x="16" y="31"/>
                  <a:pt x="16" y="31"/>
                </a:cubicBezTo>
                <a:cubicBezTo>
                  <a:pt x="16" y="31"/>
                  <a:pt x="16" y="31"/>
                  <a:pt x="16" y="31"/>
                </a:cubicBezTo>
                <a:cubicBezTo>
                  <a:pt x="16" y="31"/>
                  <a:pt x="16" y="31"/>
                  <a:pt x="16" y="31"/>
                </a:cubicBezTo>
                <a:cubicBezTo>
                  <a:pt x="16" y="31"/>
                  <a:pt x="16" y="31"/>
                  <a:pt x="16" y="31"/>
                </a:cubicBezTo>
                <a:cubicBezTo>
                  <a:pt x="16" y="31"/>
                  <a:pt x="16" y="31"/>
                  <a:pt x="16" y="31"/>
                </a:cubicBezTo>
                <a:cubicBezTo>
                  <a:pt x="16" y="31"/>
                  <a:pt x="16" y="31"/>
                  <a:pt x="16" y="31"/>
                </a:cubicBezTo>
                <a:cubicBezTo>
                  <a:pt x="16" y="31"/>
                  <a:pt x="16" y="31"/>
                  <a:pt x="16" y="31"/>
                </a:cubicBezTo>
                <a:cubicBezTo>
                  <a:pt x="16" y="31"/>
                  <a:pt x="16" y="31"/>
                  <a:pt x="16" y="31"/>
                </a:cubicBezTo>
                <a:cubicBezTo>
                  <a:pt x="16" y="31"/>
                  <a:pt x="16" y="31"/>
                  <a:pt x="16" y="31"/>
                </a:cubicBezTo>
                <a:cubicBezTo>
                  <a:pt x="16" y="31"/>
                  <a:pt x="16" y="31"/>
                  <a:pt x="16" y="31"/>
                </a:cubicBezTo>
                <a:cubicBezTo>
                  <a:pt x="16" y="31"/>
                  <a:pt x="16" y="31"/>
                  <a:pt x="16" y="31"/>
                </a:cubicBezTo>
                <a:cubicBezTo>
                  <a:pt x="16" y="31"/>
                  <a:pt x="16" y="31"/>
                  <a:pt x="16" y="31"/>
                </a:cubicBezTo>
                <a:cubicBezTo>
                  <a:pt x="16" y="31"/>
                  <a:pt x="16" y="31"/>
                  <a:pt x="16" y="31"/>
                </a:cubicBezTo>
                <a:cubicBezTo>
                  <a:pt x="16" y="31"/>
                  <a:pt x="16" y="31"/>
                  <a:pt x="16" y="31"/>
                </a:cubicBezTo>
                <a:cubicBezTo>
                  <a:pt x="16" y="31"/>
                  <a:pt x="16" y="31"/>
                  <a:pt x="16" y="31"/>
                </a:cubicBezTo>
                <a:cubicBezTo>
                  <a:pt x="16" y="31"/>
                  <a:pt x="16" y="30"/>
                  <a:pt x="16" y="30"/>
                </a:cubicBezTo>
                <a:cubicBezTo>
                  <a:pt x="16" y="30"/>
                  <a:pt x="16" y="30"/>
                  <a:pt x="16" y="30"/>
                </a:cubicBezTo>
                <a:cubicBezTo>
                  <a:pt x="16" y="30"/>
                  <a:pt x="16" y="30"/>
                  <a:pt x="16" y="30"/>
                </a:cubicBezTo>
                <a:cubicBezTo>
                  <a:pt x="16" y="30"/>
                  <a:pt x="16" y="30"/>
                  <a:pt x="16" y="30"/>
                </a:cubicBezTo>
                <a:cubicBezTo>
                  <a:pt x="16" y="30"/>
                  <a:pt x="16" y="30"/>
                  <a:pt x="16" y="30"/>
                </a:cubicBezTo>
                <a:cubicBezTo>
                  <a:pt x="16" y="30"/>
                  <a:pt x="16" y="30"/>
                  <a:pt x="16" y="30"/>
                </a:cubicBezTo>
                <a:cubicBezTo>
                  <a:pt x="16" y="30"/>
                  <a:pt x="16" y="30"/>
                  <a:pt x="16" y="30"/>
                </a:cubicBezTo>
                <a:cubicBezTo>
                  <a:pt x="16" y="30"/>
                  <a:pt x="16" y="30"/>
                  <a:pt x="16" y="30"/>
                </a:cubicBezTo>
                <a:cubicBezTo>
                  <a:pt x="16" y="30"/>
                  <a:pt x="16" y="30"/>
                  <a:pt x="17" y="30"/>
                </a:cubicBezTo>
                <a:cubicBezTo>
                  <a:pt x="17" y="30"/>
                  <a:pt x="17" y="30"/>
                  <a:pt x="17" y="30"/>
                </a:cubicBezTo>
                <a:cubicBezTo>
                  <a:pt x="17" y="30"/>
                  <a:pt x="17" y="30"/>
                  <a:pt x="17" y="30"/>
                </a:cubicBezTo>
                <a:cubicBezTo>
                  <a:pt x="17" y="30"/>
                  <a:pt x="17" y="30"/>
                  <a:pt x="17" y="30"/>
                </a:cubicBezTo>
                <a:cubicBezTo>
                  <a:pt x="17" y="30"/>
                  <a:pt x="17" y="30"/>
                  <a:pt x="17" y="30"/>
                </a:cubicBezTo>
                <a:cubicBezTo>
                  <a:pt x="17" y="30"/>
                  <a:pt x="17" y="30"/>
                  <a:pt x="17" y="30"/>
                </a:cubicBezTo>
                <a:cubicBezTo>
                  <a:pt x="16" y="30"/>
                  <a:pt x="16" y="30"/>
                  <a:pt x="16" y="30"/>
                </a:cubicBezTo>
                <a:cubicBezTo>
                  <a:pt x="16" y="30"/>
                  <a:pt x="16" y="30"/>
                  <a:pt x="16" y="30"/>
                </a:cubicBezTo>
                <a:cubicBezTo>
                  <a:pt x="16" y="30"/>
                  <a:pt x="16" y="30"/>
                  <a:pt x="16" y="30"/>
                </a:cubicBezTo>
                <a:cubicBezTo>
                  <a:pt x="16" y="30"/>
                  <a:pt x="16" y="30"/>
                  <a:pt x="16" y="30"/>
                </a:cubicBezTo>
                <a:cubicBezTo>
                  <a:pt x="16" y="30"/>
                  <a:pt x="16" y="30"/>
                  <a:pt x="16" y="30"/>
                </a:cubicBezTo>
                <a:cubicBezTo>
                  <a:pt x="16" y="30"/>
                  <a:pt x="16" y="30"/>
                  <a:pt x="16" y="30"/>
                </a:cubicBezTo>
                <a:cubicBezTo>
                  <a:pt x="16" y="30"/>
                  <a:pt x="16" y="30"/>
                  <a:pt x="16" y="30"/>
                </a:cubicBezTo>
                <a:cubicBezTo>
                  <a:pt x="16" y="30"/>
                  <a:pt x="16" y="30"/>
                  <a:pt x="16" y="30"/>
                </a:cubicBezTo>
                <a:cubicBezTo>
                  <a:pt x="16" y="30"/>
                  <a:pt x="16" y="30"/>
                  <a:pt x="16" y="30"/>
                </a:cubicBezTo>
                <a:cubicBezTo>
                  <a:pt x="16" y="30"/>
                  <a:pt x="16" y="30"/>
                  <a:pt x="16" y="30"/>
                </a:cubicBezTo>
                <a:cubicBezTo>
                  <a:pt x="16" y="30"/>
                  <a:pt x="16" y="30"/>
                  <a:pt x="16" y="30"/>
                </a:cubicBezTo>
                <a:cubicBezTo>
                  <a:pt x="16" y="30"/>
                  <a:pt x="16" y="30"/>
                  <a:pt x="16" y="30"/>
                </a:cubicBezTo>
                <a:cubicBezTo>
                  <a:pt x="16" y="30"/>
                  <a:pt x="16" y="30"/>
                  <a:pt x="16" y="30"/>
                </a:cubicBezTo>
                <a:cubicBezTo>
                  <a:pt x="16" y="30"/>
                  <a:pt x="16" y="30"/>
                  <a:pt x="16" y="30"/>
                </a:cubicBezTo>
                <a:cubicBezTo>
                  <a:pt x="16" y="30"/>
                  <a:pt x="16" y="30"/>
                  <a:pt x="16" y="30"/>
                </a:cubicBezTo>
                <a:cubicBezTo>
                  <a:pt x="16" y="30"/>
                  <a:pt x="16" y="30"/>
                  <a:pt x="16" y="30"/>
                </a:cubicBezTo>
                <a:cubicBezTo>
                  <a:pt x="16" y="30"/>
                  <a:pt x="16" y="30"/>
                  <a:pt x="16" y="30"/>
                </a:cubicBezTo>
                <a:cubicBezTo>
                  <a:pt x="16" y="30"/>
                  <a:pt x="16" y="30"/>
                  <a:pt x="16" y="30"/>
                </a:cubicBezTo>
                <a:cubicBezTo>
                  <a:pt x="16" y="30"/>
                  <a:pt x="16" y="30"/>
                  <a:pt x="16" y="30"/>
                </a:cubicBezTo>
                <a:cubicBezTo>
                  <a:pt x="16" y="30"/>
                  <a:pt x="16" y="30"/>
                  <a:pt x="16" y="30"/>
                </a:cubicBezTo>
                <a:cubicBezTo>
                  <a:pt x="16" y="30"/>
                  <a:pt x="16" y="30"/>
                  <a:pt x="16" y="30"/>
                </a:cubicBezTo>
                <a:cubicBezTo>
                  <a:pt x="16" y="30"/>
                  <a:pt x="16" y="30"/>
                  <a:pt x="16" y="30"/>
                </a:cubicBezTo>
                <a:cubicBezTo>
                  <a:pt x="16" y="30"/>
                  <a:pt x="16" y="30"/>
                  <a:pt x="16" y="30"/>
                </a:cubicBezTo>
                <a:cubicBezTo>
                  <a:pt x="16" y="30"/>
                  <a:pt x="16" y="30"/>
                  <a:pt x="16" y="30"/>
                </a:cubicBezTo>
                <a:cubicBezTo>
                  <a:pt x="16" y="30"/>
                  <a:pt x="16" y="30"/>
                  <a:pt x="16" y="30"/>
                </a:cubicBezTo>
                <a:cubicBezTo>
                  <a:pt x="16" y="30"/>
                  <a:pt x="16" y="30"/>
                  <a:pt x="16" y="31"/>
                </a:cubicBezTo>
                <a:close/>
                <a:moveTo>
                  <a:pt x="16" y="31"/>
                </a:moveTo>
                <a:cubicBezTo>
                  <a:pt x="16" y="31"/>
                  <a:pt x="16" y="31"/>
                  <a:pt x="16" y="31"/>
                </a:cubicBezTo>
                <a:cubicBezTo>
                  <a:pt x="16" y="31"/>
                  <a:pt x="16" y="31"/>
                  <a:pt x="16" y="31"/>
                </a:cubicBezTo>
                <a:cubicBezTo>
                  <a:pt x="16" y="31"/>
                  <a:pt x="16" y="31"/>
                  <a:pt x="16" y="31"/>
                </a:cubicBezTo>
                <a:cubicBezTo>
                  <a:pt x="16" y="31"/>
                  <a:pt x="16" y="31"/>
                  <a:pt x="16" y="31"/>
                </a:cubicBezTo>
                <a:cubicBezTo>
                  <a:pt x="16" y="31"/>
                  <a:pt x="16" y="31"/>
                  <a:pt x="16" y="31"/>
                </a:cubicBezTo>
                <a:cubicBezTo>
                  <a:pt x="16" y="31"/>
                  <a:pt x="16" y="31"/>
                  <a:pt x="16" y="31"/>
                </a:cubicBezTo>
                <a:cubicBezTo>
                  <a:pt x="16" y="31"/>
                  <a:pt x="16" y="31"/>
                  <a:pt x="16" y="31"/>
                </a:cubicBezTo>
                <a:cubicBezTo>
                  <a:pt x="16" y="31"/>
                  <a:pt x="16" y="31"/>
                  <a:pt x="16" y="31"/>
                </a:cubicBezTo>
                <a:cubicBezTo>
                  <a:pt x="16" y="31"/>
                  <a:pt x="16" y="31"/>
                  <a:pt x="16" y="31"/>
                </a:cubicBezTo>
                <a:cubicBezTo>
                  <a:pt x="16" y="31"/>
                  <a:pt x="16" y="31"/>
                  <a:pt x="16" y="31"/>
                </a:cubicBezTo>
                <a:cubicBezTo>
                  <a:pt x="16" y="31"/>
                  <a:pt x="16" y="31"/>
                  <a:pt x="16" y="31"/>
                </a:cubicBezTo>
                <a:cubicBezTo>
                  <a:pt x="16" y="31"/>
                  <a:pt x="16" y="31"/>
                  <a:pt x="16" y="31"/>
                </a:cubicBezTo>
                <a:close/>
                <a:moveTo>
                  <a:pt x="16" y="31"/>
                </a:moveTo>
                <a:cubicBezTo>
                  <a:pt x="16" y="31"/>
                  <a:pt x="16" y="31"/>
                  <a:pt x="16" y="31"/>
                </a:cubicBezTo>
                <a:cubicBezTo>
                  <a:pt x="16" y="31"/>
                  <a:pt x="16" y="31"/>
                  <a:pt x="16" y="31"/>
                </a:cubicBezTo>
                <a:cubicBezTo>
                  <a:pt x="16" y="31"/>
                  <a:pt x="16" y="31"/>
                  <a:pt x="16" y="31"/>
                </a:cubicBezTo>
                <a:cubicBezTo>
                  <a:pt x="16" y="31"/>
                  <a:pt x="16" y="31"/>
                  <a:pt x="16" y="31"/>
                </a:cubicBezTo>
                <a:cubicBezTo>
                  <a:pt x="16" y="31"/>
                  <a:pt x="16" y="31"/>
                  <a:pt x="16" y="31"/>
                </a:cubicBezTo>
                <a:cubicBezTo>
                  <a:pt x="16" y="31"/>
                  <a:pt x="16" y="32"/>
                  <a:pt x="16" y="32"/>
                </a:cubicBezTo>
                <a:cubicBezTo>
                  <a:pt x="16" y="32"/>
                  <a:pt x="16" y="32"/>
                  <a:pt x="16" y="32"/>
                </a:cubicBezTo>
                <a:cubicBezTo>
                  <a:pt x="16" y="32"/>
                  <a:pt x="16" y="32"/>
                  <a:pt x="16" y="32"/>
                </a:cubicBezTo>
                <a:cubicBezTo>
                  <a:pt x="16" y="32"/>
                  <a:pt x="16" y="32"/>
                  <a:pt x="16" y="31"/>
                </a:cubicBezTo>
                <a:cubicBezTo>
                  <a:pt x="16" y="31"/>
                  <a:pt x="16" y="31"/>
                  <a:pt x="16" y="31"/>
                </a:cubicBezTo>
                <a:cubicBezTo>
                  <a:pt x="16" y="31"/>
                  <a:pt x="16" y="31"/>
                  <a:pt x="16" y="31"/>
                </a:cubicBezTo>
                <a:cubicBezTo>
                  <a:pt x="16" y="31"/>
                  <a:pt x="16" y="31"/>
                  <a:pt x="16" y="31"/>
                </a:cubicBezTo>
                <a:cubicBezTo>
                  <a:pt x="16" y="31"/>
                  <a:pt x="16" y="31"/>
                  <a:pt x="16" y="31"/>
                </a:cubicBezTo>
                <a:cubicBezTo>
                  <a:pt x="16" y="31"/>
                  <a:pt x="16" y="31"/>
                  <a:pt x="16" y="31"/>
                </a:cubicBezTo>
                <a:cubicBezTo>
                  <a:pt x="16" y="31"/>
                  <a:pt x="16" y="31"/>
                  <a:pt x="16" y="31"/>
                </a:cubicBezTo>
                <a:cubicBezTo>
                  <a:pt x="16" y="31"/>
                  <a:pt x="16" y="31"/>
                  <a:pt x="16" y="31"/>
                </a:cubicBezTo>
                <a:cubicBezTo>
                  <a:pt x="16" y="31"/>
                  <a:pt x="16" y="31"/>
                  <a:pt x="16" y="31"/>
                </a:cubicBezTo>
                <a:cubicBezTo>
                  <a:pt x="16" y="31"/>
                  <a:pt x="16" y="31"/>
                  <a:pt x="16" y="31"/>
                </a:cubicBezTo>
                <a:cubicBezTo>
                  <a:pt x="16" y="31"/>
                  <a:pt x="16" y="31"/>
                  <a:pt x="16" y="31"/>
                </a:cubicBezTo>
                <a:cubicBezTo>
                  <a:pt x="16" y="31"/>
                  <a:pt x="16" y="31"/>
                  <a:pt x="16" y="31"/>
                </a:cubicBezTo>
                <a:cubicBezTo>
                  <a:pt x="16" y="31"/>
                  <a:pt x="16" y="31"/>
                  <a:pt x="16" y="31"/>
                </a:cubicBezTo>
                <a:cubicBezTo>
                  <a:pt x="16" y="31"/>
                  <a:pt x="16" y="31"/>
                  <a:pt x="16" y="31"/>
                </a:cubicBezTo>
                <a:cubicBezTo>
                  <a:pt x="16" y="31"/>
                  <a:pt x="16" y="31"/>
                  <a:pt x="16" y="31"/>
                </a:cubicBezTo>
                <a:cubicBezTo>
                  <a:pt x="16" y="31"/>
                  <a:pt x="16" y="31"/>
                  <a:pt x="16" y="31"/>
                </a:cubicBezTo>
                <a:cubicBezTo>
                  <a:pt x="16" y="31"/>
                  <a:pt x="16" y="31"/>
                  <a:pt x="16" y="31"/>
                </a:cubicBezTo>
                <a:cubicBezTo>
                  <a:pt x="16" y="31"/>
                  <a:pt x="16" y="31"/>
                  <a:pt x="16" y="31"/>
                </a:cubicBezTo>
                <a:cubicBezTo>
                  <a:pt x="16" y="31"/>
                  <a:pt x="16" y="31"/>
                  <a:pt x="16" y="31"/>
                </a:cubicBezTo>
                <a:cubicBezTo>
                  <a:pt x="16" y="31"/>
                  <a:pt x="16" y="31"/>
                  <a:pt x="16" y="31"/>
                </a:cubicBezTo>
                <a:cubicBezTo>
                  <a:pt x="16" y="31"/>
                  <a:pt x="16" y="31"/>
                  <a:pt x="16" y="31"/>
                </a:cubicBezTo>
                <a:close/>
                <a:moveTo>
                  <a:pt x="16" y="34"/>
                </a:moveTo>
                <a:cubicBezTo>
                  <a:pt x="17" y="34"/>
                  <a:pt x="17" y="34"/>
                  <a:pt x="17" y="34"/>
                </a:cubicBezTo>
                <a:cubicBezTo>
                  <a:pt x="16" y="34"/>
                  <a:pt x="16" y="34"/>
                  <a:pt x="16" y="34"/>
                </a:cubicBezTo>
                <a:cubicBezTo>
                  <a:pt x="16" y="34"/>
                  <a:pt x="16" y="34"/>
                  <a:pt x="16" y="34"/>
                </a:cubicBezTo>
                <a:close/>
                <a:moveTo>
                  <a:pt x="15" y="34"/>
                </a:moveTo>
                <a:cubicBezTo>
                  <a:pt x="15" y="34"/>
                  <a:pt x="15" y="34"/>
                  <a:pt x="15" y="34"/>
                </a:cubicBezTo>
                <a:cubicBezTo>
                  <a:pt x="15" y="34"/>
                  <a:pt x="15" y="34"/>
                  <a:pt x="15" y="34"/>
                </a:cubicBezTo>
                <a:cubicBezTo>
                  <a:pt x="15" y="34"/>
                  <a:pt x="15" y="34"/>
                  <a:pt x="15" y="34"/>
                </a:cubicBezTo>
                <a:cubicBezTo>
                  <a:pt x="15" y="34"/>
                  <a:pt x="15" y="34"/>
                  <a:pt x="15" y="34"/>
                </a:cubicBezTo>
                <a:cubicBezTo>
                  <a:pt x="15" y="34"/>
                  <a:pt x="15" y="34"/>
                  <a:pt x="15" y="34"/>
                </a:cubicBezTo>
                <a:cubicBezTo>
                  <a:pt x="15" y="34"/>
                  <a:pt x="15" y="34"/>
                  <a:pt x="15" y="34"/>
                </a:cubicBezTo>
                <a:cubicBezTo>
                  <a:pt x="15" y="34"/>
                  <a:pt x="15" y="34"/>
                  <a:pt x="15" y="34"/>
                </a:cubicBezTo>
                <a:cubicBezTo>
                  <a:pt x="15" y="34"/>
                  <a:pt x="15" y="34"/>
                  <a:pt x="15" y="34"/>
                </a:cubicBezTo>
                <a:cubicBezTo>
                  <a:pt x="15" y="34"/>
                  <a:pt x="15" y="34"/>
                  <a:pt x="15" y="34"/>
                </a:cubicBezTo>
                <a:cubicBezTo>
                  <a:pt x="15" y="34"/>
                  <a:pt x="15" y="34"/>
                  <a:pt x="15" y="34"/>
                </a:cubicBezTo>
                <a:cubicBezTo>
                  <a:pt x="15" y="34"/>
                  <a:pt x="15" y="34"/>
                  <a:pt x="15" y="34"/>
                </a:cubicBezTo>
                <a:cubicBezTo>
                  <a:pt x="15" y="34"/>
                  <a:pt x="15" y="34"/>
                  <a:pt x="15" y="34"/>
                </a:cubicBezTo>
                <a:cubicBezTo>
                  <a:pt x="15" y="34"/>
                  <a:pt x="15" y="34"/>
                  <a:pt x="15" y="34"/>
                </a:cubicBezTo>
                <a:close/>
                <a:moveTo>
                  <a:pt x="21" y="51"/>
                </a:moveTo>
                <a:cubicBezTo>
                  <a:pt x="21" y="51"/>
                  <a:pt x="21" y="51"/>
                  <a:pt x="21" y="51"/>
                </a:cubicBezTo>
                <a:cubicBezTo>
                  <a:pt x="21" y="51"/>
                  <a:pt x="21" y="51"/>
                  <a:pt x="21" y="51"/>
                </a:cubicBezTo>
                <a:cubicBezTo>
                  <a:pt x="21" y="51"/>
                  <a:pt x="21" y="51"/>
                  <a:pt x="21" y="51"/>
                </a:cubicBezTo>
                <a:cubicBezTo>
                  <a:pt x="21" y="51"/>
                  <a:pt x="21" y="51"/>
                  <a:pt x="21" y="51"/>
                </a:cubicBezTo>
                <a:cubicBezTo>
                  <a:pt x="21" y="51"/>
                  <a:pt x="21" y="51"/>
                  <a:pt x="21" y="51"/>
                </a:cubicBezTo>
                <a:cubicBezTo>
                  <a:pt x="21" y="51"/>
                  <a:pt x="21" y="51"/>
                  <a:pt x="21" y="51"/>
                </a:cubicBezTo>
                <a:cubicBezTo>
                  <a:pt x="21" y="51"/>
                  <a:pt x="21" y="51"/>
                  <a:pt x="21" y="51"/>
                </a:cubicBezTo>
                <a:cubicBezTo>
                  <a:pt x="21" y="51"/>
                  <a:pt x="21" y="51"/>
                  <a:pt x="21" y="51"/>
                </a:cubicBezTo>
                <a:cubicBezTo>
                  <a:pt x="21" y="51"/>
                  <a:pt x="21" y="51"/>
                  <a:pt x="21" y="51"/>
                </a:cubicBezTo>
                <a:cubicBezTo>
                  <a:pt x="21" y="51"/>
                  <a:pt x="21" y="51"/>
                  <a:pt x="21" y="51"/>
                </a:cubicBezTo>
                <a:cubicBezTo>
                  <a:pt x="21" y="51"/>
                  <a:pt x="21" y="51"/>
                  <a:pt x="21" y="50"/>
                </a:cubicBezTo>
                <a:cubicBezTo>
                  <a:pt x="21" y="50"/>
                  <a:pt x="21" y="50"/>
                  <a:pt x="21" y="50"/>
                </a:cubicBezTo>
                <a:cubicBezTo>
                  <a:pt x="21" y="50"/>
                  <a:pt x="21" y="50"/>
                  <a:pt x="21" y="50"/>
                </a:cubicBezTo>
                <a:cubicBezTo>
                  <a:pt x="21" y="50"/>
                  <a:pt x="21" y="50"/>
                  <a:pt x="21" y="50"/>
                </a:cubicBezTo>
                <a:cubicBezTo>
                  <a:pt x="21" y="50"/>
                  <a:pt x="21" y="50"/>
                  <a:pt x="21" y="50"/>
                </a:cubicBezTo>
                <a:cubicBezTo>
                  <a:pt x="21" y="50"/>
                  <a:pt x="21" y="50"/>
                  <a:pt x="21" y="50"/>
                </a:cubicBezTo>
                <a:cubicBezTo>
                  <a:pt x="21" y="50"/>
                  <a:pt x="21" y="50"/>
                  <a:pt x="21" y="50"/>
                </a:cubicBezTo>
                <a:cubicBezTo>
                  <a:pt x="21" y="50"/>
                  <a:pt x="21" y="50"/>
                  <a:pt x="21" y="50"/>
                </a:cubicBezTo>
                <a:cubicBezTo>
                  <a:pt x="21" y="50"/>
                  <a:pt x="21" y="50"/>
                  <a:pt x="21" y="50"/>
                </a:cubicBezTo>
                <a:cubicBezTo>
                  <a:pt x="21" y="50"/>
                  <a:pt x="21" y="50"/>
                  <a:pt x="21" y="50"/>
                </a:cubicBezTo>
                <a:cubicBezTo>
                  <a:pt x="21" y="50"/>
                  <a:pt x="21" y="50"/>
                  <a:pt x="21" y="50"/>
                </a:cubicBezTo>
                <a:cubicBezTo>
                  <a:pt x="21" y="50"/>
                  <a:pt x="21" y="50"/>
                  <a:pt x="21" y="50"/>
                </a:cubicBezTo>
                <a:cubicBezTo>
                  <a:pt x="21" y="50"/>
                  <a:pt x="21" y="50"/>
                  <a:pt x="21" y="50"/>
                </a:cubicBezTo>
                <a:cubicBezTo>
                  <a:pt x="21" y="50"/>
                  <a:pt x="21" y="50"/>
                  <a:pt x="21" y="50"/>
                </a:cubicBezTo>
                <a:cubicBezTo>
                  <a:pt x="21" y="50"/>
                  <a:pt x="21" y="50"/>
                  <a:pt x="21" y="50"/>
                </a:cubicBezTo>
                <a:cubicBezTo>
                  <a:pt x="21" y="50"/>
                  <a:pt x="21" y="50"/>
                  <a:pt x="21" y="50"/>
                </a:cubicBezTo>
                <a:cubicBezTo>
                  <a:pt x="21" y="50"/>
                  <a:pt x="20" y="50"/>
                  <a:pt x="20" y="50"/>
                </a:cubicBezTo>
                <a:cubicBezTo>
                  <a:pt x="20" y="50"/>
                  <a:pt x="20" y="50"/>
                  <a:pt x="20" y="50"/>
                </a:cubicBezTo>
                <a:cubicBezTo>
                  <a:pt x="20" y="50"/>
                  <a:pt x="20" y="50"/>
                  <a:pt x="20" y="50"/>
                </a:cubicBezTo>
                <a:cubicBezTo>
                  <a:pt x="20" y="50"/>
                  <a:pt x="20" y="50"/>
                  <a:pt x="20" y="50"/>
                </a:cubicBezTo>
                <a:cubicBezTo>
                  <a:pt x="20" y="50"/>
                  <a:pt x="20" y="50"/>
                  <a:pt x="20" y="50"/>
                </a:cubicBezTo>
                <a:cubicBezTo>
                  <a:pt x="20" y="50"/>
                  <a:pt x="20" y="50"/>
                  <a:pt x="20" y="50"/>
                </a:cubicBezTo>
                <a:cubicBezTo>
                  <a:pt x="20" y="50"/>
                  <a:pt x="20" y="50"/>
                  <a:pt x="20" y="50"/>
                </a:cubicBezTo>
                <a:cubicBezTo>
                  <a:pt x="20" y="50"/>
                  <a:pt x="20" y="50"/>
                  <a:pt x="20" y="50"/>
                </a:cubicBezTo>
                <a:cubicBezTo>
                  <a:pt x="20" y="50"/>
                  <a:pt x="20" y="50"/>
                  <a:pt x="20" y="50"/>
                </a:cubicBezTo>
                <a:cubicBezTo>
                  <a:pt x="20" y="50"/>
                  <a:pt x="20" y="50"/>
                  <a:pt x="20" y="50"/>
                </a:cubicBezTo>
                <a:cubicBezTo>
                  <a:pt x="20" y="50"/>
                  <a:pt x="20" y="50"/>
                  <a:pt x="20" y="50"/>
                </a:cubicBezTo>
                <a:cubicBezTo>
                  <a:pt x="20" y="50"/>
                  <a:pt x="20" y="50"/>
                  <a:pt x="20" y="50"/>
                </a:cubicBezTo>
                <a:cubicBezTo>
                  <a:pt x="20" y="50"/>
                  <a:pt x="20" y="50"/>
                  <a:pt x="20" y="50"/>
                </a:cubicBezTo>
                <a:cubicBezTo>
                  <a:pt x="20" y="50"/>
                  <a:pt x="20" y="50"/>
                  <a:pt x="20" y="50"/>
                </a:cubicBezTo>
                <a:cubicBezTo>
                  <a:pt x="20" y="50"/>
                  <a:pt x="20" y="50"/>
                  <a:pt x="20" y="50"/>
                </a:cubicBezTo>
                <a:cubicBezTo>
                  <a:pt x="20" y="50"/>
                  <a:pt x="20" y="50"/>
                  <a:pt x="20" y="50"/>
                </a:cubicBezTo>
                <a:cubicBezTo>
                  <a:pt x="20" y="50"/>
                  <a:pt x="20" y="50"/>
                  <a:pt x="20" y="50"/>
                </a:cubicBezTo>
                <a:cubicBezTo>
                  <a:pt x="20" y="50"/>
                  <a:pt x="20" y="50"/>
                  <a:pt x="20" y="50"/>
                </a:cubicBezTo>
                <a:cubicBezTo>
                  <a:pt x="20" y="50"/>
                  <a:pt x="20" y="50"/>
                  <a:pt x="20" y="50"/>
                </a:cubicBezTo>
                <a:cubicBezTo>
                  <a:pt x="20" y="50"/>
                  <a:pt x="20" y="50"/>
                  <a:pt x="20" y="50"/>
                </a:cubicBezTo>
                <a:cubicBezTo>
                  <a:pt x="20" y="50"/>
                  <a:pt x="20" y="50"/>
                  <a:pt x="20" y="50"/>
                </a:cubicBezTo>
                <a:cubicBezTo>
                  <a:pt x="20" y="50"/>
                  <a:pt x="20" y="50"/>
                  <a:pt x="20" y="50"/>
                </a:cubicBezTo>
                <a:cubicBezTo>
                  <a:pt x="20" y="50"/>
                  <a:pt x="20" y="49"/>
                  <a:pt x="20" y="49"/>
                </a:cubicBezTo>
                <a:cubicBezTo>
                  <a:pt x="20" y="49"/>
                  <a:pt x="20" y="49"/>
                  <a:pt x="20" y="49"/>
                </a:cubicBezTo>
                <a:cubicBezTo>
                  <a:pt x="20" y="49"/>
                  <a:pt x="20" y="49"/>
                  <a:pt x="19" y="49"/>
                </a:cubicBezTo>
                <a:cubicBezTo>
                  <a:pt x="19" y="49"/>
                  <a:pt x="19" y="49"/>
                  <a:pt x="19" y="49"/>
                </a:cubicBezTo>
                <a:cubicBezTo>
                  <a:pt x="19" y="49"/>
                  <a:pt x="19" y="49"/>
                  <a:pt x="19" y="49"/>
                </a:cubicBezTo>
                <a:cubicBezTo>
                  <a:pt x="19" y="49"/>
                  <a:pt x="19" y="49"/>
                  <a:pt x="19" y="49"/>
                </a:cubicBezTo>
                <a:cubicBezTo>
                  <a:pt x="19" y="49"/>
                  <a:pt x="19" y="49"/>
                  <a:pt x="19" y="49"/>
                </a:cubicBezTo>
                <a:cubicBezTo>
                  <a:pt x="19" y="49"/>
                  <a:pt x="19" y="49"/>
                  <a:pt x="19" y="49"/>
                </a:cubicBezTo>
                <a:cubicBezTo>
                  <a:pt x="19" y="49"/>
                  <a:pt x="19" y="49"/>
                  <a:pt x="19" y="49"/>
                </a:cubicBezTo>
                <a:cubicBezTo>
                  <a:pt x="19" y="49"/>
                  <a:pt x="19" y="49"/>
                  <a:pt x="19" y="49"/>
                </a:cubicBezTo>
                <a:cubicBezTo>
                  <a:pt x="19" y="49"/>
                  <a:pt x="19" y="49"/>
                  <a:pt x="19" y="49"/>
                </a:cubicBezTo>
                <a:cubicBezTo>
                  <a:pt x="19" y="49"/>
                  <a:pt x="19" y="49"/>
                  <a:pt x="19" y="49"/>
                </a:cubicBezTo>
                <a:cubicBezTo>
                  <a:pt x="19" y="49"/>
                  <a:pt x="19" y="49"/>
                  <a:pt x="19" y="49"/>
                </a:cubicBezTo>
                <a:cubicBezTo>
                  <a:pt x="19" y="49"/>
                  <a:pt x="19" y="49"/>
                  <a:pt x="19" y="49"/>
                </a:cubicBezTo>
                <a:cubicBezTo>
                  <a:pt x="19" y="49"/>
                  <a:pt x="19" y="49"/>
                  <a:pt x="19" y="49"/>
                </a:cubicBezTo>
                <a:cubicBezTo>
                  <a:pt x="19" y="49"/>
                  <a:pt x="19" y="49"/>
                  <a:pt x="19" y="49"/>
                </a:cubicBezTo>
                <a:cubicBezTo>
                  <a:pt x="19" y="49"/>
                  <a:pt x="19" y="49"/>
                  <a:pt x="19" y="49"/>
                </a:cubicBezTo>
                <a:cubicBezTo>
                  <a:pt x="19" y="49"/>
                  <a:pt x="19" y="49"/>
                  <a:pt x="19" y="49"/>
                </a:cubicBezTo>
                <a:cubicBezTo>
                  <a:pt x="19" y="49"/>
                  <a:pt x="19" y="49"/>
                  <a:pt x="19" y="49"/>
                </a:cubicBezTo>
                <a:cubicBezTo>
                  <a:pt x="19" y="49"/>
                  <a:pt x="19" y="49"/>
                  <a:pt x="19" y="49"/>
                </a:cubicBezTo>
                <a:cubicBezTo>
                  <a:pt x="19" y="49"/>
                  <a:pt x="19" y="49"/>
                  <a:pt x="19" y="49"/>
                </a:cubicBezTo>
                <a:cubicBezTo>
                  <a:pt x="19" y="49"/>
                  <a:pt x="19" y="49"/>
                  <a:pt x="19" y="49"/>
                </a:cubicBezTo>
                <a:cubicBezTo>
                  <a:pt x="19" y="49"/>
                  <a:pt x="19" y="49"/>
                  <a:pt x="19" y="49"/>
                </a:cubicBezTo>
                <a:cubicBezTo>
                  <a:pt x="19" y="48"/>
                  <a:pt x="19" y="48"/>
                  <a:pt x="19" y="48"/>
                </a:cubicBezTo>
                <a:cubicBezTo>
                  <a:pt x="19" y="48"/>
                  <a:pt x="19" y="48"/>
                  <a:pt x="19" y="48"/>
                </a:cubicBezTo>
                <a:cubicBezTo>
                  <a:pt x="19" y="48"/>
                  <a:pt x="19" y="48"/>
                  <a:pt x="19" y="48"/>
                </a:cubicBezTo>
                <a:cubicBezTo>
                  <a:pt x="19" y="48"/>
                  <a:pt x="19" y="48"/>
                  <a:pt x="19" y="48"/>
                </a:cubicBezTo>
                <a:cubicBezTo>
                  <a:pt x="19" y="48"/>
                  <a:pt x="19" y="48"/>
                  <a:pt x="19" y="48"/>
                </a:cubicBezTo>
                <a:cubicBezTo>
                  <a:pt x="19" y="48"/>
                  <a:pt x="19" y="48"/>
                  <a:pt x="19" y="48"/>
                </a:cubicBezTo>
                <a:cubicBezTo>
                  <a:pt x="19" y="48"/>
                  <a:pt x="19" y="48"/>
                  <a:pt x="19" y="48"/>
                </a:cubicBezTo>
                <a:cubicBezTo>
                  <a:pt x="19" y="48"/>
                  <a:pt x="19" y="48"/>
                  <a:pt x="19" y="48"/>
                </a:cubicBezTo>
                <a:cubicBezTo>
                  <a:pt x="19" y="48"/>
                  <a:pt x="19" y="48"/>
                  <a:pt x="19" y="48"/>
                </a:cubicBezTo>
                <a:cubicBezTo>
                  <a:pt x="19" y="48"/>
                  <a:pt x="19" y="48"/>
                  <a:pt x="19" y="48"/>
                </a:cubicBezTo>
                <a:cubicBezTo>
                  <a:pt x="19" y="48"/>
                  <a:pt x="19" y="48"/>
                  <a:pt x="19" y="48"/>
                </a:cubicBezTo>
                <a:cubicBezTo>
                  <a:pt x="19" y="48"/>
                  <a:pt x="19" y="48"/>
                  <a:pt x="19" y="48"/>
                </a:cubicBezTo>
                <a:cubicBezTo>
                  <a:pt x="19" y="48"/>
                  <a:pt x="19" y="48"/>
                  <a:pt x="19" y="48"/>
                </a:cubicBezTo>
                <a:cubicBezTo>
                  <a:pt x="19" y="48"/>
                  <a:pt x="19" y="48"/>
                  <a:pt x="19" y="48"/>
                </a:cubicBezTo>
                <a:cubicBezTo>
                  <a:pt x="19" y="48"/>
                  <a:pt x="19" y="48"/>
                  <a:pt x="19" y="48"/>
                </a:cubicBezTo>
                <a:cubicBezTo>
                  <a:pt x="19" y="48"/>
                  <a:pt x="19" y="48"/>
                  <a:pt x="19" y="48"/>
                </a:cubicBezTo>
                <a:cubicBezTo>
                  <a:pt x="19" y="48"/>
                  <a:pt x="19" y="48"/>
                  <a:pt x="19" y="48"/>
                </a:cubicBezTo>
                <a:cubicBezTo>
                  <a:pt x="18" y="48"/>
                  <a:pt x="18" y="48"/>
                  <a:pt x="18" y="48"/>
                </a:cubicBezTo>
                <a:cubicBezTo>
                  <a:pt x="18" y="48"/>
                  <a:pt x="18" y="48"/>
                  <a:pt x="18" y="48"/>
                </a:cubicBezTo>
                <a:cubicBezTo>
                  <a:pt x="18" y="48"/>
                  <a:pt x="18" y="48"/>
                  <a:pt x="18" y="48"/>
                </a:cubicBezTo>
                <a:cubicBezTo>
                  <a:pt x="18" y="48"/>
                  <a:pt x="18" y="48"/>
                  <a:pt x="18" y="48"/>
                </a:cubicBezTo>
                <a:cubicBezTo>
                  <a:pt x="18" y="48"/>
                  <a:pt x="18" y="48"/>
                  <a:pt x="18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18" y="47"/>
                  <a:pt x="18" y="46"/>
                  <a:pt x="18" y="46"/>
                </a:cubicBezTo>
                <a:cubicBezTo>
                  <a:pt x="18" y="46"/>
                  <a:pt x="18" y="46"/>
                  <a:pt x="18" y="46"/>
                </a:cubicBezTo>
                <a:cubicBezTo>
                  <a:pt x="18" y="46"/>
                  <a:pt x="18" y="46"/>
                  <a:pt x="18" y="46"/>
                </a:cubicBezTo>
                <a:cubicBezTo>
                  <a:pt x="18" y="46"/>
                  <a:pt x="18" y="46"/>
                  <a:pt x="18" y="46"/>
                </a:cubicBezTo>
                <a:cubicBezTo>
                  <a:pt x="18" y="46"/>
                  <a:pt x="18" y="46"/>
                  <a:pt x="18" y="46"/>
                </a:cubicBezTo>
                <a:cubicBezTo>
                  <a:pt x="18" y="46"/>
                  <a:pt x="18" y="46"/>
                  <a:pt x="18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18" y="47"/>
                  <a:pt x="18" y="46"/>
                  <a:pt x="18" y="46"/>
                </a:cubicBezTo>
                <a:cubicBezTo>
                  <a:pt x="18" y="46"/>
                  <a:pt x="18" y="46"/>
                  <a:pt x="18" y="46"/>
                </a:cubicBezTo>
                <a:cubicBezTo>
                  <a:pt x="18" y="46"/>
                  <a:pt x="18" y="46"/>
                  <a:pt x="18" y="46"/>
                </a:cubicBezTo>
                <a:cubicBezTo>
                  <a:pt x="18" y="46"/>
                  <a:pt x="18" y="46"/>
                  <a:pt x="18" y="46"/>
                </a:cubicBezTo>
                <a:cubicBezTo>
                  <a:pt x="18" y="46"/>
                  <a:pt x="18" y="46"/>
                  <a:pt x="18" y="46"/>
                </a:cubicBezTo>
                <a:cubicBezTo>
                  <a:pt x="18" y="46"/>
                  <a:pt x="18" y="46"/>
                  <a:pt x="18" y="46"/>
                </a:cubicBezTo>
                <a:cubicBezTo>
                  <a:pt x="18" y="46"/>
                  <a:pt x="18" y="46"/>
                  <a:pt x="18" y="46"/>
                </a:cubicBezTo>
                <a:cubicBezTo>
                  <a:pt x="18" y="46"/>
                  <a:pt x="18" y="46"/>
                  <a:pt x="18" y="46"/>
                </a:cubicBezTo>
                <a:cubicBezTo>
                  <a:pt x="18" y="46"/>
                  <a:pt x="18" y="46"/>
                  <a:pt x="18" y="46"/>
                </a:cubicBezTo>
                <a:cubicBezTo>
                  <a:pt x="18" y="46"/>
                  <a:pt x="18" y="46"/>
                  <a:pt x="18" y="46"/>
                </a:cubicBezTo>
                <a:cubicBezTo>
                  <a:pt x="18" y="46"/>
                  <a:pt x="18" y="46"/>
                  <a:pt x="18" y="46"/>
                </a:cubicBezTo>
                <a:cubicBezTo>
                  <a:pt x="18" y="46"/>
                  <a:pt x="18" y="46"/>
                  <a:pt x="18" y="46"/>
                </a:cubicBezTo>
                <a:cubicBezTo>
                  <a:pt x="18" y="46"/>
                  <a:pt x="18" y="46"/>
                  <a:pt x="18" y="46"/>
                </a:cubicBezTo>
                <a:cubicBezTo>
                  <a:pt x="18" y="46"/>
                  <a:pt x="18" y="46"/>
                  <a:pt x="18" y="46"/>
                </a:cubicBezTo>
                <a:cubicBezTo>
                  <a:pt x="18" y="46"/>
                  <a:pt x="18" y="46"/>
                  <a:pt x="18" y="46"/>
                </a:cubicBezTo>
                <a:cubicBezTo>
                  <a:pt x="18" y="46"/>
                  <a:pt x="18" y="46"/>
                  <a:pt x="18" y="46"/>
                </a:cubicBezTo>
                <a:cubicBezTo>
                  <a:pt x="18" y="46"/>
                  <a:pt x="18" y="46"/>
                  <a:pt x="18" y="46"/>
                </a:cubicBezTo>
                <a:cubicBezTo>
                  <a:pt x="18" y="46"/>
                  <a:pt x="18" y="46"/>
                  <a:pt x="18" y="46"/>
                </a:cubicBezTo>
                <a:cubicBezTo>
                  <a:pt x="18" y="46"/>
                  <a:pt x="18" y="46"/>
                  <a:pt x="18" y="46"/>
                </a:cubicBezTo>
                <a:cubicBezTo>
                  <a:pt x="18" y="46"/>
                  <a:pt x="18" y="46"/>
                  <a:pt x="18" y="46"/>
                </a:cubicBezTo>
                <a:cubicBezTo>
                  <a:pt x="18" y="46"/>
                  <a:pt x="18" y="46"/>
                  <a:pt x="18" y="46"/>
                </a:cubicBezTo>
                <a:cubicBezTo>
                  <a:pt x="18" y="46"/>
                  <a:pt x="18" y="46"/>
                  <a:pt x="18" y="46"/>
                </a:cubicBezTo>
                <a:cubicBezTo>
                  <a:pt x="18" y="46"/>
                  <a:pt x="18" y="46"/>
                  <a:pt x="18" y="46"/>
                </a:cubicBezTo>
                <a:cubicBezTo>
                  <a:pt x="18" y="46"/>
                  <a:pt x="18" y="46"/>
                  <a:pt x="18" y="46"/>
                </a:cubicBezTo>
                <a:cubicBezTo>
                  <a:pt x="18" y="46"/>
                  <a:pt x="18" y="46"/>
                  <a:pt x="18" y="46"/>
                </a:cubicBezTo>
                <a:cubicBezTo>
                  <a:pt x="18" y="46"/>
                  <a:pt x="18" y="46"/>
                  <a:pt x="19" y="46"/>
                </a:cubicBezTo>
                <a:cubicBezTo>
                  <a:pt x="19" y="46"/>
                  <a:pt x="19" y="46"/>
                  <a:pt x="19" y="46"/>
                </a:cubicBezTo>
                <a:cubicBezTo>
                  <a:pt x="19" y="46"/>
                  <a:pt x="19" y="46"/>
                  <a:pt x="19" y="46"/>
                </a:cubicBezTo>
                <a:cubicBezTo>
                  <a:pt x="19" y="46"/>
                  <a:pt x="19" y="46"/>
                  <a:pt x="19" y="46"/>
                </a:cubicBezTo>
                <a:cubicBezTo>
                  <a:pt x="19" y="46"/>
                  <a:pt x="19" y="46"/>
                  <a:pt x="19" y="46"/>
                </a:cubicBezTo>
                <a:cubicBezTo>
                  <a:pt x="19" y="46"/>
                  <a:pt x="19" y="46"/>
                  <a:pt x="19" y="46"/>
                </a:cubicBezTo>
                <a:cubicBezTo>
                  <a:pt x="19" y="45"/>
                  <a:pt x="19" y="45"/>
                  <a:pt x="19" y="45"/>
                </a:cubicBezTo>
                <a:cubicBezTo>
                  <a:pt x="19" y="45"/>
                  <a:pt x="19" y="45"/>
                  <a:pt x="19" y="45"/>
                </a:cubicBezTo>
                <a:cubicBezTo>
                  <a:pt x="19" y="45"/>
                  <a:pt x="19" y="45"/>
                  <a:pt x="19" y="45"/>
                </a:cubicBezTo>
                <a:cubicBezTo>
                  <a:pt x="19" y="45"/>
                  <a:pt x="19" y="45"/>
                  <a:pt x="19" y="45"/>
                </a:cubicBezTo>
                <a:cubicBezTo>
                  <a:pt x="19" y="45"/>
                  <a:pt x="19" y="45"/>
                  <a:pt x="19" y="45"/>
                </a:cubicBezTo>
                <a:cubicBezTo>
                  <a:pt x="19" y="45"/>
                  <a:pt x="19" y="45"/>
                  <a:pt x="19" y="45"/>
                </a:cubicBezTo>
                <a:cubicBezTo>
                  <a:pt x="19" y="45"/>
                  <a:pt x="19" y="45"/>
                  <a:pt x="19" y="45"/>
                </a:cubicBezTo>
                <a:cubicBezTo>
                  <a:pt x="19" y="45"/>
                  <a:pt x="19" y="45"/>
                  <a:pt x="19" y="45"/>
                </a:cubicBezTo>
                <a:cubicBezTo>
                  <a:pt x="19" y="45"/>
                  <a:pt x="19" y="45"/>
                  <a:pt x="19" y="45"/>
                </a:cubicBezTo>
                <a:cubicBezTo>
                  <a:pt x="19" y="45"/>
                  <a:pt x="19" y="45"/>
                  <a:pt x="19" y="45"/>
                </a:cubicBezTo>
                <a:cubicBezTo>
                  <a:pt x="19" y="45"/>
                  <a:pt x="19" y="45"/>
                  <a:pt x="19" y="45"/>
                </a:cubicBezTo>
                <a:cubicBezTo>
                  <a:pt x="19" y="45"/>
                  <a:pt x="19" y="45"/>
                  <a:pt x="19" y="45"/>
                </a:cubicBezTo>
                <a:cubicBezTo>
                  <a:pt x="19" y="45"/>
                  <a:pt x="19" y="45"/>
                  <a:pt x="19" y="45"/>
                </a:cubicBezTo>
                <a:cubicBezTo>
                  <a:pt x="19" y="45"/>
                  <a:pt x="19" y="45"/>
                  <a:pt x="19" y="45"/>
                </a:cubicBezTo>
                <a:cubicBezTo>
                  <a:pt x="19" y="45"/>
                  <a:pt x="19" y="45"/>
                  <a:pt x="19" y="45"/>
                </a:cubicBezTo>
                <a:cubicBezTo>
                  <a:pt x="19" y="45"/>
                  <a:pt x="19" y="45"/>
                  <a:pt x="19" y="45"/>
                </a:cubicBezTo>
                <a:cubicBezTo>
                  <a:pt x="19" y="45"/>
                  <a:pt x="19" y="45"/>
                  <a:pt x="19" y="45"/>
                </a:cubicBezTo>
                <a:cubicBezTo>
                  <a:pt x="19" y="45"/>
                  <a:pt x="19" y="45"/>
                  <a:pt x="19" y="45"/>
                </a:cubicBezTo>
                <a:cubicBezTo>
                  <a:pt x="19" y="45"/>
                  <a:pt x="19" y="45"/>
                  <a:pt x="19" y="45"/>
                </a:cubicBezTo>
                <a:cubicBezTo>
                  <a:pt x="19" y="45"/>
                  <a:pt x="19" y="45"/>
                  <a:pt x="19" y="45"/>
                </a:cubicBezTo>
                <a:cubicBezTo>
                  <a:pt x="19" y="45"/>
                  <a:pt x="19" y="45"/>
                  <a:pt x="19" y="45"/>
                </a:cubicBezTo>
                <a:cubicBezTo>
                  <a:pt x="19" y="44"/>
                  <a:pt x="19" y="44"/>
                  <a:pt x="19" y="44"/>
                </a:cubicBezTo>
                <a:cubicBezTo>
                  <a:pt x="19" y="44"/>
                  <a:pt x="19" y="44"/>
                  <a:pt x="19" y="44"/>
                </a:cubicBezTo>
                <a:cubicBezTo>
                  <a:pt x="19" y="44"/>
                  <a:pt x="19" y="44"/>
                  <a:pt x="19" y="44"/>
                </a:cubicBezTo>
                <a:cubicBezTo>
                  <a:pt x="19" y="44"/>
                  <a:pt x="19" y="44"/>
                  <a:pt x="19" y="44"/>
                </a:cubicBezTo>
                <a:cubicBezTo>
                  <a:pt x="19" y="44"/>
                  <a:pt x="19" y="44"/>
                  <a:pt x="19" y="44"/>
                </a:cubicBezTo>
                <a:cubicBezTo>
                  <a:pt x="19" y="44"/>
                  <a:pt x="19" y="44"/>
                  <a:pt x="19" y="44"/>
                </a:cubicBezTo>
                <a:cubicBezTo>
                  <a:pt x="19" y="44"/>
                  <a:pt x="19" y="44"/>
                  <a:pt x="19" y="44"/>
                </a:cubicBezTo>
                <a:cubicBezTo>
                  <a:pt x="19" y="44"/>
                  <a:pt x="19" y="44"/>
                  <a:pt x="19" y="44"/>
                </a:cubicBezTo>
                <a:cubicBezTo>
                  <a:pt x="19" y="44"/>
                  <a:pt x="19" y="44"/>
                  <a:pt x="19" y="44"/>
                </a:cubicBezTo>
                <a:cubicBezTo>
                  <a:pt x="19" y="44"/>
                  <a:pt x="19" y="44"/>
                  <a:pt x="19" y="44"/>
                </a:cubicBezTo>
                <a:cubicBezTo>
                  <a:pt x="19" y="44"/>
                  <a:pt x="19" y="44"/>
                  <a:pt x="19" y="44"/>
                </a:cubicBezTo>
                <a:cubicBezTo>
                  <a:pt x="19" y="44"/>
                  <a:pt x="19" y="44"/>
                  <a:pt x="19" y="44"/>
                </a:cubicBezTo>
                <a:cubicBezTo>
                  <a:pt x="19" y="44"/>
                  <a:pt x="19" y="44"/>
                  <a:pt x="19" y="44"/>
                </a:cubicBezTo>
                <a:cubicBezTo>
                  <a:pt x="19" y="44"/>
                  <a:pt x="19" y="44"/>
                  <a:pt x="19" y="44"/>
                </a:cubicBezTo>
                <a:cubicBezTo>
                  <a:pt x="19" y="44"/>
                  <a:pt x="19" y="44"/>
                  <a:pt x="19" y="44"/>
                </a:cubicBezTo>
                <a:cubicBezTo>
                  <a:pt x="19" y="44"/>
                  <a:pt x="19" y="44"/>
                  <a:pt x="19" y="44"/>
                </a:cubicBezTo>
                <a:cubicBezTo>
                  <a:pt x="19" y="44"/>
                  <a:pt x="19" y="44"/>
                  <a:pt x="19" y="44"/>
                </a:cubicBezTo>
                <a:cubicBezTo>
                  <a:pt x="19" y="44"/>
                  <a:pt x="19" y="44"/>
                  <a:pt x="19" y="44"/>
                </a:cubicBezTo>
                <a:cubicBezTo>
                  <a:pt x="19" y="44"/>
                  <a:pt x="19" y="44"/>
                  <a:pt x="19" y="44"/>
                </a:cubicBezTo>
                <a:cubicBezTo>
                  <a:pt x="19" y="44"/>
                  <a:pt x="19" y="44"/>
                  <a:pt x="19" y="44"/>
                </a:cubicBezTo>
                <a:cubicBezTo>
                  <a:pt x="19" y="44"/>
                  <a:pt x="19" y="44"/>
                  <a:pt x="19" y="44"/>
                </a:cubicBezTo>
                <a:cubicBezTo>
                  <a:pt x="19" y="44"/>
                  <a:pt x="19" y="44"/>
                  <a:pt x="19" y="44"/>
                </a:cubicBezTo>
                <a:cubicBezTo>
                  <a:pt x="19" y="44"/>
                  <a:pt x="19" y="44"/>
                  <a:pt x="19" y="44"/>
                </a:cubicBezTo>
                <a:cubicBezTo>
                  <a:pt x="19" y="44"/>
                  <a:pt x="19" y="44"/>
                  <a:pt x="19" y="44"/>
                </a:cubicBezTo>
                <a:cubicBezTo>
                  <a:pt x="19" y="44"/>
                  <a:pt x="19" y="44"/>
                  <a:pt x="19" y="44"/>
                </a:cubicBezTo>
                <a:cubicBezTo>
                  <a:pt x="19" y="44"/>
                  <a:pt x="19" y="44"/>
                  <a:pt x="19" y="44"/>
                </a:cubicBezTo>
                <a:cubicBezTo>
                  <a:pt x="19" y="44"/>
                  <a:pt x="19" y="44"/>
                  <a:pt x="19" y="44"/>
                </a:cubicBezTo>
                <a:cubicBezTo>
                  <a:pt x="19" y="44"/>
                  <a:pt x="19" y="44"/>
                  <a:pt x="19" y="44"/>
                </a:cubicBezTo>
                <a:cubicBezTo>
                  <a:pt x="19" y="44"/>
                  <a:pt x="19" y="44"/>
                  <a:pt x="19" y="44"/>
                </a:cubicBezTo>
                <a:cubicBezTo>
                  <a:pt x="19" y="44"/>
                  <a:pt x="19" y="44"/>
                  <a:pt x="19" y="44"/>
                </a:cubicBezTo>
                <a:cubicBezTo>
                  <a:pt x="19" y="44"/>
                  <a:pt x="19" y="44"/>
                  <a:pt x="19" y="44"/>
                </a:cubicBezTo>
                <a:cubicBezTo>
                  <a:pt x="19" y="44"/>
                  <a:pt x="19" y="44"/>
                  <a:pt x="19" y="44"/>
                </a:cubicBezTo>
                <a:cubicBezTo>
                  <a:pt x="19" y="44"/>
                  <a:pt x="19" y="44"/>
                  <a:pt x="19" y="44"/>
                </a:cubicBezTo>
                <a:cubicBezTo>
                  <a:pt x="19" y="44"/>
                  <a:pt x="19" y="44"/>
                  <a:pt x="19" y="44"/>
                </a:cubicBezTo>
                <a:cubicBezTo>
                  <a:pt x="19" y="44"/>
                  <a:pt x="19" y="44"/>
                  <a:pt x="18" y="44"/>
                </a:cubicBezTo>
                <a:cubicBezTo>
                  <a:pt x="18" y="44"/>
                  <a:pt x="18" y="44"/>
                  <a:pt x="18" y="44"/>
                </a:cubicBezTo>
                <a:cubicBezTo>
                  <a:pt x="18" y="44"/>
                  <a:pt x="18" y="44"/>
                  <a:pt x="18" y="44"/>
                </a:cubicBezTo>
                <a:cubicBezTo>
                  <a:pt x="18" y="44"/>
                  <a:pt x="18" y="44"/>
                  <a:pt x="18" y="44"/>
                </a:cubicBezTo>
                <a:cubicBezTo>
                  <a:pt x="18" y="44"/>
                  <a:pt x="18" y="44"/>
                  <a:pt x="18" y="44"/>
                </a:cubicBezTo>
                <a:cubicBezTo>
                  <a:pt x="18" y="44"/>
                  <a:pt x="18" y="44"/>
                  <a:pt x="18" y="44"/>
                </a:cubicBezTo>
                <a:cubicBezTo>
                  <a:pt x="18" y="44"/>
                  <a:pt x="18" y="44"/>
                  <a:pt x="18" y="44"/>
                </a:cubicBezTo>
                <a:cubicBezTo>
                  <a:pt x="18" y="44"/>
                  <a:pt x="18" y="44"/>
                  <a:pt x="18" y="44"/>
                </a:cubicBezTo>
                <a:cubicBezTo>
                  <a:pt x="18" y="44"/>
                  <a:pt x="18" y="44"/>
                  <a:pt x="18" y="44"/>
                </a:cubicBezTo>
                <a:cubicBezTo>
                  <a:pt x="18" y="44"/>
                  <a:pt x="18" y="44"/>
                  <a:pt x="18" y="44"/>
                </a:cubicBezTo>
                <a:cubicBezTo>
                  <a:pt x="18" y="44"/>
                  <a:pt x="18" y="44"/>
                  <a:pt x="18" y="44"/>
                </a:cubicBezTo>
                <a:cubicBezTo>
                  <a:pt x="18" y="44"/>
                  <a:pt x="18" y="44"/>
                  <a:pt x="18" y="44"/>
                </a:cubicBezTo>
                <a:cubicBezTo>
                  <a:pt x="18" y="44"/>
                  <a:pt x="18" y="44"/>
                  <a:pt x="18" y="44"/>
                </a:cubicBezTo>
                <a:cubicBezTo>
                  <a:pt x="18" y="44"/>
                  <a:pt x="18" y="44"/>
                  <a:pt x="18" y="44"/>
                </a:cubicBezTo>
                <a:cubicBezTo>
                  <a:pt x="18" y="44"/>
                  <a:pt x="18" y="44"/>
                  <a:pt x="18" y="44"/>
                </a:cubicBezTo>
                <a:cubicBezTo>
                  <a:pt x="18" y="44"/>
                  <a:pt x="18" y="44"/>
                  <a:pt x="18" y="44"/>
                </a:cubicBezTo>
                <a:cubicBezTo>
                  <a:pt x="18" y="44"/>
                  <a:pt x="18" y="44"/>
                  <a:pt x="18" y="44"/>
                </a:cubicBezTo>
                <a:cubicBezTo>
                  <a:pt x="18" y="44"/>
                  <a:pt x="18" y="44"/>
                  <a:pt x="18" y="44"/>
                </a:cubicBezTo>
                <a:cubicBezTo>
                  <a:pt x="18" y="44"/>
                  <a:pt x="18" y="44"/>
                  <a:pt x="18" y="44"/>
                </a:cubicBezTo>
                <a:cubicBezTo>
                  <a:pt x="18" y="44"/>
                  <a:pt x="18" y="44"/>
                  <a:pt x="18" y="44"/>
                </a:cubicBezTo>
                <a:cubicBezTo>
                  <a:pt x="18" y="44"/>
                  <a:pt x="18" y="44"/>
                  <a:pt x="18" y="44"/>
                </a:cubicBezTo>
                <a:cubicBezTo>
                  <a:pt x="18" y="44"/>
                  <a:pt x="18" y="44"/>
                  <a:pt x="18" y="44"/>
                </a:cubicBezTo>
                <a:cubicBezTo>
                  <a:pt x="18" y="44"/>
                  <a:pt x="18" y="44"/>
                  <a:pt x="18" y="44"/>
                </a:cubicBezTo>
                <a:cubicBezTo>
                  <a:pt x="18" y="44"/>
                  <a:pt x="18" y="44"/>
                  <a:pt x="18" y="44"/>
                </a:cubicBezTo>
                <a:cubicBezTo>
                  <a:pt x="18" y="44"/>
                  <a:pt x="18" y="44"/>
                  <a:pt x="18" y="44"/>
                </a:cubicBezTo>
                <a:cubicBezTo>
                  <a:pt x="18" y="44"/>
                  <a:pt x="18" y="44"/>
                  <a:pt x="18" y="44"/>
                </a:cubicBezTo>
                <a:cubicBezTo>
                  <a:pt x="18" y="44"/>
                  <a:pt x="18" y="44"/>
                  <a:pt x="18" y="44"/>
                </a:cubicBezTo>
                <a:cubicBezTo>
                  <a:pt x="18" y="44"/>
                  <a:pt x="18" y="44"/>
                  <a:pt x="18" y="44"/>
                </a:cubicBezTo>
                <a:cubicBezTo>
                  <a:pt x="18" y="44"/>
                  <a:pt x="18" y="44"/>
                  <a:pt x="18" y="44"/>
                </a:cubicBezTo>
                <a:cubicBezTo>
                  <a:pt x="18" y="44"/>
                  <a:pt x="18" y="44"/>
                  <a:pt x="18" y="44"/>
                </a:cubicBezTo>
                <a:cubicBezTo>
                  <a:pt x="18" y="44"/>
                  <a:pt x="18" y="44"/>
                  <a:pt x="18" y="44"/>
                </a:cubicBezTo>
                <a:cubicBezTo>
                  <a:pt x="18" y="44"/>
                  <a:pt x="18" y="44"/>
                  <a:pt x="18" y="44"/>
                </a:cubicBezTo>
                <a:cubicBezTo>
                  <a:pt x="18" y="44"/>
                  <a:pt x="18" y="44"/>
                  <a:pt x="18" y="44"/>
                </a:cubicBezTo>
                <a:cubicBezTo>
                  <a:pt x="18" y="44"/>
                  <a:pt x="18" y="44"/>
                  <a:pt x="18" y="44"/>
                </a:cubicBezTo>
                <a:cubicBezTo>
                  <a:pt x="18" y="44"/>
                  <a:pt x="18" y="44"/>
                  <a:pt x="18" y="44"/>
                </a:cubicBezTo>
                <a:cubicBezTo>
                  <a:pt x="18" y="44"/>
                  <a:pt x="18" y="44"/>
                  <a:pt x="18" y="44"/>
                </a:cubicBezTo>
                <a:cubicBezTo>
                  <a:pt x="18" y="44"/>
                  <a:pt x="18" y="44"/>
                  <a:pt x="18" y="44"/>
                </a:cubicBezTo>
                <a:cubicBezTo>
                  <a:pt x="18" y="44"/>
                  <a:pt x="18" y="44"/>
                  <a:pt x="18" y="44"/>
                </a:cubicBezTo>
                <a:cubicBezTo>
                  <a:pt x="18" y="44"/>
                  <a:pt x="18" y="44"/>
                  <a:pt x="18" y="44"/>
                </a:cubicBezTo>
                <a:cubicBezTo>
                  <a:pt x="18" y="44"/>
                  <a:pt x="18" y="44"/>
                  <a:pt x="18" y="44"/>
                </a:cubicBezTo>
                <a:cubicBezTo>
                  <a:pt x="18" y="44"/>
                  <a:pt x="18" y="44"/>
                  <a:pt x="18" y="44"/>
                </a:cubicBezTo>
                <a:cubicBezTo>
                  <a:pt x="18" y="44"/>
                  <a:pt x="18" y="44"/>
                  <a:pt x="18" y="44"/>
                </a:cubicBezTo>
                <a:cubicBezTo>
                  <a:pt x="18" y="44"/>
                  <a:pt x="18" y="44"/>
                  <a:pt x="18" y="44"/>
                </a:cubicBezTo>
                <a:cubicBezTo>
                  <a:pt x="18" y="44"/>
                  <a:pt x="18" y="44"/>
                  <a:pt x="18" y="44"/>
                </a:cubicBezTo>
                <a:cubicBezTo>
                  <a:pt x="18" y="44"/>
                  <a:pt x="18" y="44"/>
                  <a:pt x="17" y="44"/>
                </a:cubicBezTo>
                <a:cubicBezTo>
                  <a:pt x="17" y="44"/>
                  <a:pt x="17" y="44"/>
                  <a:pt x="17" y="44"/>
                </a:cubicBezTo>
                <a:cubicBezTo>
                  <a:pt x="17" y="43"/>
                  <a:pt x="17" y="43"/>
                  <a:pt x="17" y="43"/>
                </a:cubicBezTo>
                <a:cubicBezTo>
                  <a:pt x="17" y="43"/>
                  <a:pt x="17" y="43"/>
                  <a:pt x="17" y="43"/>
                </a:cubicBezTo>
                <a:cubicBezTo>
                  <a:pt x="17" y="43"/>
                  <a:pt x="17" y="43"/>
                  <a:pt x="17" y="43"/>
                </a:cubicBezTo>
                <a:cubicBezTo>
                  <a:pt x="17" y="43"/>
                  <a:pt x="17" y="43"/>
                  <a:pt x="17" y="43"/>
                </a:cubicBezTo>
                <a:cubicBezTo>
                  <a:pt x="17" y="43"/>
                  <a:pt x="17" y="43"/>
                  <a:pt x="17" y="43"/>
                </a:cubicBezTo>
                <a:cubicBezTo>
                  <a:pt x="17" y="43"/>
                  <a:pt x="17" y="43"/>
                  <a:pt x="17" y="43"/>
                </a:cubicBezTo>
                <a:cubicBezTo>
                  <a:pt x="17" y="43"/>
                  <a:pt x="17" y="43"/>
                  <a:pt x="17" y="43"/>
                </a:cubicBezTo>
                <a:cubicBezTo>
                  <a:pt x="17" y="43"/>
                  <a:pt x="17" y="43"/>
                  <a:pt x="17" y="43"/>
                </a:cubicBezTo>
                <a:cubicBezTo>
                  <a:pt x="17" y="43"/>
                  <a:pt x="17" y="43"/>
                  <a:pt x="17" y="43"/>
                </a:cubicBezTo>
                <a:cubicBezTo>
                  <a:pt x="17" y="43"/>
                  <a:pt x="17" y="43"/>
                  <a:pt x="17" y="43"/>
                </a:cubicBezTo>
                <a:cubicBezTo>
                  <a:pt x="17" y="43"/>
                  <a:pt x="17" y="43"/>
                  <a:pt x="17" y="43"/>
                </a:cubicBezTo>
                <a:cubicBezTo>
                  <a:pt x="17" y="43"/>
                  <a:pt x="17" y="43"/>
                  <a:pt x="17" y="43"/>
                </a:cubicBezTo>
                <a:cubicBezTo>
                  <a:pt x="17" y="43"/>
                  <a:pt x="17" y="43"/>
                  <a:pt x="17" y="43"/>
                </a:cubicBezTo>
                <a:cubicBezTo>
                  <a:pt x="17" y="43"/>
                  <a:pt x="17" y="43"/>
                  <a:pt x="17" y="43"/>
                </a:cubicBezTo>
                <a:cubicBezTo>
                  <a:pt x="17" y="43"/>
                  <a:pt x="17" y="43"/>
                  <a:pt x="17" y="43"/>
                </a:cubicBezTo>
                <a:cubicBezTo>
                  <a:pt x="17" y="43"/>
                  <a:pt x="17" y="43"/>
                  <a:pt x="17" y="43"/>
                </a:cubicBezTo>
                <a:cubicBezTo>
                  <a:pt x="17" y="43"/>
                  <a:pt x="17" y="43"/>
                  <a:pt x="17" y="43"/>
                </a:cubicBezTo>
                <a:cubicBezTo>
                  <a:pt x="17" y="43"/>
                  <a:pt x="17" y="43"/>
                  <a:pt x="17" y="43"/>
                </a:cubicBezTo>
                <a:cubicBezTo>
                  <a:pt x="17" y="43"/>
                  <a:pt x="17" y="43"/>
                  <a:pt x="17" y="43"/>
                </a:cubicBezTo>
                <a:cubicBezTo>
                  <a:pt x="17" y="43"/>
                  <a:pt x="17" y="43"/>
                  <a:pt x="17" y="43"/>
                </a:cubicBezTo>
                <a:cubicBezTo>
                  <a:pt x="17" y="43"/>
                  <a:pt x="17" y="43"/>
                  <a:pt x="17" y="43"/>
                </a:cubicBezTo>
                <a:cubicBezTo>
                  <a:pt x="17" y="43"/>
                  <a:pt x="17" y="43"/>
                  <a:pt x="17" y="43"/>
                </a:cubicBezTo>
                <a:cubicBezTo>
                  <a:pt x="17" y="43"/>
                  <a:pt x="17" y="43"/>
                  <a:pt x="17" y="43"/>
                </a:cubicBezTo>
                <a:cubicBezTo>
                  <a:pt x="17" y="43"/>
                  <a:pt x="17" y="43"/>
                  <a:pt x="17" y="43"/>
                </a:cubicBezTo>
                <a:cubicBezTo>
                  <a:pt x="17" y="43"/>
                  <a:pt x="17" y="43"/>
                  <a:pt x="17" y="43"/>
                </a:cubicBezTo>
                <a:cubicBezTo>
                  <a:pt x="17" y="43"/>
                  <a:pt x="17" y="43"/>
                  <a:pt x="17" y="43"/>
                </a:cubicBezTo>
                <a:cubicBezTo>
                  <a:pt x="17" y="43"/>
                  <a:pt x="17" y="43"/>
                  <a:pt x="17" y="43"/>
                </a:cubicBezTo>
                <a:cubicBezTo>
                  <a:pt x="17" y="43"/>
                  <a:pt x="17" y="43"/>
                  <a:pt x="17" y="43"/>
                </a:cubicBezTo>
                <a:cubicBezTo>
                  <a:pt x="17" y="43"/>
                  <a:pt x="17" y="43"/>
                  <a:pt x="17" y="43"/>
                </a:cubicBezTo>
                <a:cubicBezTo>
                  <a:pt x="17" y="43"/>
                  <a:pt x="17" y="43"/>
                  <a:pt x="17" y="43"/>
                </a:cubicBezTo>
                <a:cubicBezTo>
                  <a:pt x="17" y="43"/>
                  <a:pt x="17" y="43"/>
                  <a:pt x="17" y="43"/>
                </a:cubicBezTo>
                <a:cubicBezTo>
                  <a:pt x="17" y="43"/>
                  <a:pt x="17" y="43"/>
                  <a:pt x="17" y="43"/>
                </a:cubicBezTo>
                <a:cubicBezTo>
                  <a:pt x="17" y="43"/>
                  <a:pt x="17" y="43"/>
                  <a:pt x="17" y="43"/>
                </a:cubicBezTo>
                <a:cubicBezTo>
                  <a:pt x="17" y="43"/>
                  <a:pt x="17" y="43"/>
                  <a:pt x="17" y="43"/>
                </a:cubicBezTo>
                <a:cubicBezTo>
                  <a:pt x="17" y="43"/>
                  <a:pt x="17" y="43"/>
                  <a:pt x="17" y="43"/>
                </a:cubicBezTo>
                <a:cubicBezTo>
                  <a:pt x="17" y="43"/>
                  <a:pt x="17" y="43"/>
                  <a:pt x="17" y="43"/>
                </a:cubicBezTo>
                <a:cubicBezTo>
                  <a:pt x="17" y="43"/>
                  <a:pt x="17" y="43"/>
                  <a:pt x="17" y="43"/>
                </a:cubicBezTo>
                <a:cubicBezTo>
                  <a:pt x="17" y="43"/>
                  <a:pt x="17" y="43"/>
                  <a:pt x="17" y="43"/>
                </a:cubicBezTo>
                <a:cubicBezTo>
                  <a:pt x="17" y="43"/>
                  <a:pt x="17" y="43"/>
                  <a:pt x="17" y="43"/>
                </a:cubicBezTo>
                <a:cubicBezTo>
                  <a:pt x="17" y="43"/>
                  <a:pt x="17" y="43"/>
                  <a:pt x="17" y="43"/>
                </a:cubicBezTo>
                <a:cubicBezTo>
                  <a:pt x="17" y="43"/>
                  <a:pt x="17" y="43"/>
                  <a:pt x="17" y="43"/>
                </a:cubicBezTo>
                <a:cubicBezTo>
                  <a:pt x="17" y="43"/>
                  <a:pt x="17" y="43"/>
                  <a:pt x="17" y="43"/>
                </a:cubicBezTo>
                <a:cubicBezTo>
                  <a:pt x="17" y="43"/>
                  <a:pt x="17" y="43"/>
                  <a:pt x="17" y="43"/>
                </a:cubicBezTo>
                <a:cubicBezTo>
                  <a:pt x="17" y="43"/>
                  <a:pt x="17" y="43"/>
                  <a:pt x="17" y="43"/>
                </a:cubicBezTo>
                <a:cubicBezTo>
                  <a:pt x="17" y="43"/>
                  <a:pt x="17" y="43"/>
                  <a:pt x="17" y="43"/>
                </a:cubicBezTo>
                <a:cubicBezTo>
                  <a:pt x="17" y="43"/>
                  <a:pt x="17" y="43"/>
                  <a:pt x="17" y="43"/>
                </a:cubicBezTo>
                <a:cubicBezTo>
                  <a:pt x="17" y="43"/>
                  <a:pt x="17" y="43"/>
                  <a:pt x="17" y="43"/>
                </a:cubicBezTo>
                <a:cubicBezTo>
                  <a:pt x="17" y="43"/>
                  <a:pt x="17" y="43"/>
                  <a:pt x="17" y="43"/>
                </a:cubicBezTo>
                <a:cubicBezTo>
                  <a:pt x="17" y="43"/>
                  <a:pt x="17" y="43"/>
                  <a:pt x="16" y="43"/>
                </a:cubicBezTo>
                <a:cubicBezTo>
                  <a:pt x="16" y="43"/>
                  <a:pt x="16" y="43"/>
                  <a:pt x="16" y="43"/>
                </a:cubicBezTo>
                <a:cubicBezTo>
                  <a:pt x="16" y="43"/>
                  <a:pt x="16" y="43"/>
                  <a:pt x="16" y="43"/>
                </a:cubicBezTo>
                <a:cubicBezTo>
                  <a:pt x="16" y="43"/>
                  <a:pt x="16" y="43"/>
                  <a:pt x="16" y="43"/>
                </a:cubicBezTo>
                <a:cubicBezTo>
                  <a:pt x="16" y="43"/>
                  <a:pt x="16" y="43"/>
                  <a:pt x="16" y="43"/>
                </a:cubicBezTo>
                <a:cubicBezTo>
                  <a:pt x="16" y="43"/>
                  <a:pt x="16" y="43"/>
                  <a:pt x="16" y="43"/>
                </a:cubicBezTo>
                <a:cubicBezTo>
                  <a:pt x="16" y="43"/>
                  <a:pt x="16" y="43"/>
                  <a:pt x="16" y="42"/>
                </a:cubicBezTo>
                <a:cubicBezTo>
                  <a:pt x="16" y="42"/>
                  <a:pt x="16" y="42"/>
                  <a:pt x="16" y="42"/>
                </a:cubicBezTo>
                <a:cubicBezTo>
                  <a:pt x="16" y="42"/>
                  <a:pt x="16" y="42"/>
                  <a:pt x="16" y="42"/>
                </a:cubicBezTo>
                <a:cubicBezTo>
                  <a:pt x="16" y="42"/>
                  <a:pt x="16" y="42"/>
                  <a:pt x="16" y="42"/>
                </a:cubicBezTo>
                <a:cubicBezTo>
                  <a:pt x="16" y="42"/>
                  <a:pt x="16" y="42"/>
                  <a:pt x="16" y="42"/>
                </a:cubicBezTo>
                <a:cubicBezTo>
                  <a:pt x="16" y="42"/>
                  <a:pt x="16" y="42"/>
                  <a:pt x="16" y="42"/>
                </a:cubicBezTo>
                <a:cubicBezTo>
                  <a:pt x="16" y="42"/>
                  <a:pt x="16" y="42"/>
                  <a:pt x="16" y="42"/>
                </a:cubicBezTo>
                <a:cubicBezTo>
                  <a:pt x="16" y="42"/>
                  <a:pt x="16" y="42"/>
                  <a:pt x="16" y="42"/>
                </a:cubicBezTo>
                <a:cubicBezTo>
                  <a:pt x="16" y="42"/>
                  <a:pt x="16" y="42"/>
                  <a:pt x="16" y="42"/>
                </a:cubicBezTo>
                <a:cubicBezTo>
                  <a:pt x="16" y="42"/>
                  <a:pt x="16" y="42"/>
                  <a:pt x="16" y="42"/>
                </a:cubicBezTo>
                <a:cubicBezTo>
                  <a:pt x="16" y="42"/>
                  <a:pt x="16" y="42"/>
                  <a:pt x="16" y="42"/>
                </a:cubicBezTo>
                <a:cubicBezTo>
                  <a:pt x="16" y="42"/>
                  <a:pt x="16" y="42"/>
                  <a:pt x="16" y="42"/>
                </a:cubicBezTo>
                <a:cubicBezTo>
                  <a:pt x="16" y="42"/>
                  <a:pt x="16" y="42"/>
                  <a:pt x="16" y="42"/>
                </a:cubicBezTo>
                <a:cubicBezTo>
                  <a:pt x="16" y="42"/>
                  <a:pt x="16" y="42"/>
                  <a:pt x="16" y="42"/>
                </a:cubicBezTo>
                <a:cubicBezTo>
                  <a:pt x="16" y="42"/>
                  <a:pt x="16" y="42"/>
                  <a:pt x="16" y="42"/>
                </a:cubicBezTo>
                <a:cubicBezTo>
                  <a:pt x="16" y="42"/>
                  <a:pt x="16" y="42"/>
                  <a:pt x="16" y="42"/>
                </a:cubicBezTo>
                <a:cubicBezTo>
                  <a:pt x="16" y="42"/>
                  <a:pt x="16" y="42"/>
                  <a:pt x="16" y="42"/>
                </a:cubicBezTo>
                <a:cubicBezTo>
                  <a:pt x="15" y="42"/>
                  <a:pt x="15" y="42"/>
                  <a:pt x="15" y="42"/>
                </a:cubicBezTo>
                <a:cubicBezTo>
                  <a:pt x="15" y="42"/>
                  <a:pt x="15" y="42"/>
                  <a:pt x="15" y="42"/>
                </a:cubicBezTo>
                <a:cubicBezTo>
                  <a:pt x="15" y="42"/>
                  <a:pt x="15" y="42"/>
                  <a:pt x="15" y="42"/>
                </a:cubicBezTo>
                <a:cubicBezTo>
                  <a:pt x="15" y="42"/>
                  <a:pt x="15" y="42"/>
                  <a:pt x="15" y="42"/>
                </a:cubicBezTo>
                <a:cubicBezTo>
                  <a:pt x="15" y="42"/>
                  <a:pt x="15" y="42"/>
                  <a:pt x="15" y="42"/>
                </a:cubicBezTo>
                <a:cubicBezTo>
                  <a:pt x="15" y="42"/>
                  <a:pt x="15" y="42"/>
                  <a:pt x="15" y="42"/>
                </a:cubicBezTo>
                <a:cubicBezTo>
                  <a:pt x="15" y="42"/>
                  <a:pt x="15" y="42"/>
                  <a:pt x="15" y="42"/>
                </a:cubicBezTo>
                <a:cubicBezTo>
                  <a:pt x="15" y="42"/>
                  <a:pt x="15" y="42"/>
                  <a:pt x="15" y="42"/>
                </a:cubicBezTo>
                <a:cubicBezTo>
                  <a:pt x="15" y="42"/>
                  <a:pt x="15" y="42"/>
                  <a:pt x="15" y="42"/>
                </a:cubicBezTo>
                <a:cubicBezTo>
                  <a:pt x="15" y="42"/>
                  <a:pt x="15" y="42"/>
                  <a:pt x="15" y="42"/>
                </a:cubicBezTo>
                <a:cubicBezTo>
                  <a:pt x="15" y="42"/>
                  <a:pt x="15" y="42"/>
                  <a:pt x="15" y="42"/>
                </a:cubicBezTo>
                <a:cubicBezTo>
                  <a:pt x="15" y="42"/>
                  <a:pt x="15" y="42"/>
                  <a:pt x="15" y="42"/>
                </a:cubicBezTo>
                <a:cubicBezTo>
                  <a:pt x="15" y="42"/>
                  <a:pt x="15" y="42"/>
                  <a:pt x="15" y="42"/>
                </a:cubicBezTo>
                <a:cubicBezTo>
                  <a:pt x="15" y="42"/>
                  <a:pt x="15" y="42"/>
                  <a:pt x="15" y="42"/>
                </a:cubicBezTo>
                <a:cubicBezTo>
                  <a:pt x="15" y="42"/>
                  <a:pt x="15" y="42"/>
                  <a:pt x="15" y="42"/>
                </a:cubicBezTo>
                <a:cubicBezTo>
                  <a:pt x="15" y="42"/>
                  <a:pt x="15" y="42"/>
                  <a:pt x="15" y="42"/>
                </a:cubicBezTo>
                <a:cubicBezTo>
                  <a:pt x="15" y="42"/>
                  <a:pt x="15" y="42"/>
                  <a:pt x="15" y="42"/>
                </a:cubicBezTo>
                <a:cubicBezTo>
                  <a:pt x="15" y="42"/>
                  <a:pt x="15" y="42"/>
                  <a:pt x="15" y="42"/>
                </a:cubicBezTo>
                <a:cubicBezTo>
                  <a:pt x="15" y="42"/>
                  <a:pt x="15" y="42"/>
                  <a:pt x="15" y="42"/>
                </a:cubicBezTo>
                <a:cubicBezTo>
                  <a:pt x="15" y="42"/>
                  <a:pt x="15" y="42"/>
                  <a:pt x="15" y="42"/>
                </a:cubicBezTo>
                <a:cubicBezTo>
                  <a:pt x="15" y="42"/>
                  <a:pt x="15" y="42"/>
                  <a:pt x="15" y="42"/>
                </a:cubicBezTo>
                <a:cubicBezTo>
                  <a:pt x="15" y="42"/>
                  <a:pt x="15" y="42"/>
                  <a:pt x="15" y="42"/>
                </a:cubicBezTo>
                <a:cubicBezTo>
                  <a:pt x="15" y="42"/>
                  <a:pt x="15" y="42"/>
                  <a:pt x="15" y="42"/>
                </a:cubicBezTo>
                <a:cubicBezTo>
                  <a:pt x="15" y="42"/>
                  <a:pt x="15" y="42"/>
                  <a:pt x="15" y="42"/>
                </a:cubicBezTo>
                <a:cubicBezTo>
                  <a:pt x="15" y="42"/>
                  <a:pt x="15" y="42"/>
                  <a:pt x="15" y="42"/>
                </a:cubicBezTo>
                <a:cubicBezTo>
                  <a:pt x="15" y="42"/>
                  <a:pt x="15" y="42"/>
                  <a:pt x="15" y="42"/>
                </a:cubicBezTo>
                <a:cubicBezTo>
                  <a:pt x="15" y="42"/>
                  <a:pt x="15" y="42"/>
                  <a:pt x="15" y="42"/>
                </a:cubicBezTo>
                <a:cubicBezTo>
                  <a:pt x="16" y="46"/>
                  <a:pt x="18" y="51"/>
                  <a:pt x="21" y="54"/>
                </a:cubicBezTo>
                <a:cubicBezTo>
                  <a:pt x="21" y="54"/>
                  <a:pt x="21" y="54"/>
                  <a:pt x="21" y="54"/>
                </a:cubicBezTo>
                <a:cubicBezTo>
                  <a:pt x="21" y="54"/>
                  <a:pt x="21" y="54"/>
                  <a:pt x="21" y="54"/>
                </a:cubicBezTo>
                <a:cubicBezTo>
                  <a:pt x="21" y="54"/>
                  <a:pt x="21" y="54"/>
                  <a:pt x="21" y="54"/>
                </a:cubicBezTo>
                <a:cubicBezTo>
                  <a:pt x="21" y="54"/>
                  <a:pt x="21" y="54"/>
                  <a:pt x="21" y="54"/>
                </a:cubicBezTo>
                <a:cubicBezTo>
                  <a:pt x="21" y="54"/>
                  <a:pt x="21" y="54"/>
                  <a:pt x="21" y="54"/>
                </a:cubicBezTo>
                <a:cubicBezTo>
                  <a:pt x="21" y="53"/>
                  <a:pt x="21" y="53"/>
                  <a:pt x="21" y="53"/>
                </a:cubicBezTo>
                <a:cubicBezTo>
                  <a:pt x="21" y="53"/>
                  <a:pt x="21" y="53"/>
                  <a:pt x="21" y="53"/>
                </a:cubicBezTo>
                <a:cubicBezTo>
                  <a:pt x="21" y="53"/>
                  <a:pt x="21" y="53"/>
                  <a:pt x="21" y="53"/>
                </a:cubicBezTo>
                <a:cubicBezTo>
                  <a:pt x="21" y="53"/>
                  <a:pt x="21" y="53"/>
                  <a:pt x="21" y="53"/>
                </a:cubicBezTo>
                <a:cubicBezTo>
                  <a:pt x="21" y="53"/>
                  <a:pt x="21" y="53"/>
                  <a:pt x="21" y="53"/>
                </a:cubicBezTo>
                <a:cubicBezTo>
                  <a:pt x="21" y="53"/>
                  <a:pt x="21" y="53"/>
                  <a:pt x="21" y="53"/>
                </a:cubicBezTo>
                <a:cubicBezTo>
                  <a:pt x="21" y="53"/>
                  <a:pt x="21" y="53"/>
                  <a:pt x="21" y="53"/>
                </a:cubicBezTo>
                <a:cubicBezTo>
                  <a:pt x="21" y="53"/>
                  <a:pt x="21" y="53"/>
                  <a:pt x="21" y="53"/>
                </a:cubicBezTo>
                <a:cubicBezTo>
                  <a:pt x="21" y="53"/>
                  <a:pt x="21" y="53"/>
                  <a:pt x="21" y="53"/>
                </a:cubicBezTo>
                <a:cubicBezTo>
                  <a:pt x="21" y="53"/>
                  <a:pt x="21" y="53"/>
                  <a:pt x="21" y="53"/>
                </a:cubicBezTo>
                <a:cubicBezTo>
                  <a:pt x="21" y="53"/>
                  <a:pt x="21" y="53"/>
                  <a:pt x="21" y="53"/>
                </a:cubicBezTo>
                <a:cubicBezTo>
                  <a:pt x="21" y="53"/>
                  <a:pt x="21" y="53"/>
                  <a:pt x="21" y="53"/>
                </a:cubicBezTo>
                <a:cubicBezTo>
                  <a:pt x="21" y="53"/>
                  <a:pt x="21" y="53"/>
                  <a:pt x="21" y="53"/>
                </a:cubicBezTo>
                <a:cubicBezTo>
                  <a:pt x="21" y="53"/>
                  <a:pt x="21" y="53"/>
                  <a:pt x="21" y="53"/>
                </a:cubicBezTo>
                <a:cubicBezTo>
                  <a:pt x="21" y="53"/>
                  <a:pt x="21" y="53"/>
                  <a:pt x="21" y="53"/>
                </a:cubicBezTo>
                <a:cubicBezTo>
                  <a:pt x="21" y="53"/>
                  <a:pt x="21" y="53"/>
                  <a:pt x="21" y="53"/>
                </a:cubicBezTo>
                <a:cubicBezTo>
                  <a:pt x="21" y="53"/>
                  <a:pt x="21" y="53"/>
                  <a:pt x="21" y="53"/>
                </a:cubicBezTo>
                <a:cubicBezTo>
                  <a:pt x="21" y="53"/>
                  <a:pt x="21" y="53"/>
                  <a:pt x="21" y="53"/>
                </a:cubicBezTo>
                <a:cubicBezTo>
                  <a:pt x="21" y="53"/>
                  <a:pt x="21" y="53"/>
                  <a:pt x="21" y="53"/>
                </a:cubicBezTo>
                <a:cubicBezTo>
                  <a:pt x="21" y="52"/>
                  <a:pt x="21" y="52"/>
                  <a:pt x="21" y="52"/>
                </a:cubicBezTo>
                <a:cubicBezTo>
                  <a:pt x="21" y="52"/>
                  <a:pt x="21" y="52"/>
                  <a:pt x="21" y="52"/>
                </a:cubicBezTo>
                <a:cubicBezTo>
                  <a:pt x="21" y="52"/>
                  <a:pt x="21" y="52"/>
                  <a:pt x="21" y="52"/>
                </a:cubicBezTo>
                <a:cubicBezTo>
                  <a:pt x="21" y="52"/>
                  <a:pt x="21" y="52"/>
                  <a:pt x="21" y="52"/>
                </a:cubicBezTo>
                <a:cubicBezTo>
                  <a:pt x="21" y="52"/>
                  <a:pt x="21" y="52"/>
                  <a:pt x="21" y="52"/>
                </a:cubicBezTo>
                <a:cubicBezTo>
                  <a:pt x="21" y="52"/>
                  <a:pt x="21" y="52"/>
                  <a:pt x="21" y="52"/>
                </a:cubicBezTo>
                <a:cubicBezTo>
                  <a:pt x="21" y="52"/>
                  <a:pt x="21" y="52"/>
                  <a:pt x="21" y="52"/>
                </a:cubicBezTo>
                <a:cubicBezTo>
                  <a:pt x="21" y="52"/>
                  <a:pt x="21" y="52"/>
                  <a:pt x="21" y="52"/>
                </a:cubicBezTo>
                <a:cubicBezTo>
                  <a:pt x="21" y="52"/>
                  <a:pt x="21" y="52"/>
                  <a:pt x="21" y="52"/>
                </a:cubicBezTo>
                <a:cubicBezTo>
                  <a:pt x="21" y="52"/>
                  <a:pt x="21" y="52"/>
                  <a:pt x="21" y="52"/>
                </a:cubicBezTo>
                <a:cubicBezTo>
                  <a:pt x="21" y="52"/>
                  <a:pt x="21" y="52"/>
                  <a:pt x="21" y="52"/>
                </a:cubicBezTo>
                <a:cubicBezTo>
                  <a:pt x="21" y="52"/>
                  <a:pt x="21" y="52"/>
                  <a:pt x="21" y="52"/>
                </a:cubicBezTo>
                <a:cubicBezTo>
                  <a:pt x="21" y="52"/>
                  <a:pt x="21" y="52"/>
                  <a:pt x="21" y="52"/>
                </a:cubicBezTo>
                <a:cubicBezTo>
                  <a:pt x="21" y="52"/>
                  <a:pt x="21" y="52"/>
                  <a:pt x="21" y="52"/>
                </a:cubicBezTo>
                <a:cubicBezTo>
                  <a:pt x="21" y="52"/>
                  <a:pt x="21" y="52"/>
                  <a:pt x="21" y="52"/>
                </a:cubicBezTo>
                <a:cubicBezTo>
                  <a:pt x="21" y="52"/>
                  <a:pt x="21" y="52"/>
                  <a:pt x="21" y="52"/>
                </a:cubicBezTo>
                <a:cubicBezTo>
                  <a:pt x="21" y="52"/>
                  <a:pt x="21" y="52"/>
                  <a:pt x="21" y="52"/>
                </a:cubicBezTo>
                <a:cubicBezTo>
                  <a:pt x="21" y="52"/>
                  <a:pt x="21" y="52"/>
                  <a:pt x="21" y="52"/>
                </a:cubicBezTo>
                <a:cubicBezTo>
                  <a:pt x="21" y="52"/>
                  <a:pt x="21" y="52"/>
                  <a:pt x="21" y="52"/>
                </a:cubicBezTo>
                <a:cubicBezTo>
                  <a:pt x="21" y="52"/>
                  <a:pt x="21" y="52"/>
                  <a:pt x="21" y="52"/>
                </a:cubicBezTo>
                <a:cubicBezTo>
                  <a:pt x="21" y="52"/>
                  <a:pt x="21" y="52"/>
                  <a:pt x="21" y="52"/>
                </a:cubicBezTo>
                <a:cubicBezTo>
                  <a:pt x="21" y="52"/>
                  <a:pt x="21" y="51"/>
                  <a:pt x="21" y="51"/>
                </a:cubicBezTo>
                <a:cubicBezTo>
                  <a:pt x="21" y="51"/>
                  <a:pt x="21" y="51"/>
                  <a:pt x="21" y="51"/>
                </a:cubicBezTo>
                <a:cubicBezTo>
                  <a:pt x="21" y="51"/>
                  <a:pt x="21" y="51"/>
                  <a:pt x="21" y="51"/>
                </a:cubicBezTo>
                <a:cubicBezTo>
                  <a:pt x="21" y="51"/>
                  <a:pt x="21" y="51"/>
                  <a:pt x="21" y="51"/>
                </a:cubicBezTo>
                <a:close/>
                <a:moveTo>
                  <a:pt x="17" y="43"/>
                </a:moveTo>
                <a:cubicBezTo>
                  <a:pt x="17" y="43"/>
                  <a:pt x="17" y="43"/>
                  <a:pt x="17" y="43"/>
                </a:cubicBezTo>
                <a:cubicBezTo>
                  <a:pt x="17" y="43"/>
                  <a:pt x="17" y="43"/>
                  <a:pt x="17" y="43"/>
                </a:cubicBezTo>
                <a:cubicBezTo>
                  <a:pt x="17" y="43"/>
                  <a:pt x="17" y="43"/>
                  <a:pt x="17" y="43"/>
                </a:cubicBezTo>
                <a:cubicBezTo>
                  <a:pt x="17" y="43"/>
                  <a:pt x="17" y="43"/>
                  <a:pt x="17" y="43"/>
                </a:cubicBezTo>
                <a:cubicBezTo>
                  <a:pt x="17" y="43"/>
                  <a:pt x="17" y="43"/>
                  <a:pt x="17" y="43"/>
                </a:cubicBezTo>
                <a:cubicBezTo>
                  <a:pt x="17" y="43"/>
                  <a:pt x="17" y="43"/>
                  <a:pt x="17" y="43"/>
                </a:cubicBezTo>
                <a:cubicBezTo>
                  <a:pt x="17" y="43"/>
                  <a:pt x="17" y="43"/>
                  <a:pt x="17" y="43"/>
                </a:cubicBezTo>
                <a:cubicBezTo>
                  <a:pt x="17" y="43"/>
                  <a:pt x="17" y="43"/>
                  <a:pt x="17" y="43"/>
                </a:cubicBezTo>
                <a:cubicBezTo>
                  <a:pt x="17" y="43"/>
                  <a:pt x="17" y="43"/>
                  <a:pt x="17" y="43"/>
                </a:cubicBezTo>
                <a:cubicBezTo>
                  <a:pt x="17" y="43"/>
                  <a:pt x="17" y="43"/>
                  <a:pt x="17" y="43"/>
                </a:cubicBezTo>
                <a:cubicBezTo>
                  <a:pt x="17" y="43"/>
                  <a:pt x="17" y="43"/>
                  <a:pt x="17" y="43"/>
                </a:cubicBezTo>
                <a:cubicBezTo>
                  <a:pt x="17" y="43"/>
                  <a:pt x="17" y="43"/>
                  <a:pt x="17" y="43"/>
                </a:cubicBezTo>
                <a:cubicBezTo>
                  <a:pt x="17" y="43"/>
                  <a:pt x="17" y="43"/>
                  <a:pt x="17" y="43"/>
                </a:cubicBezTo>
                <a:cubicBezTo>
                  <a:pt x="17" y="43"/>
                  <a:pt x="17" y="43"/>
                  <a:pt x="17" y="43"/>
                </a:cubicBezTo>
                <a:cubicBezTo>
                  <a:pt x="17" y="43"/>
                  <a:pt x="17" y="43"/>
                  <a:pt x="17" y="43"/>
                </a:cubicBezTo>
                <a:cubicBezTo>
                  <a:pt x="17" y="43"/>
                  <a:pt x="17" y="43"/>
                  <a:pt x="17" y="43"/>
                </a:cubicBezTo>
                <a:cubicBezTo>
                  <a:pt x="17" y="43"/>
                  <a:pt x="17" y="43"/>
                  <a:pt x="17" y="43"/>
                </a:cubicBezTo>
                <a:cubicBezTo>
                  <a:pt x="17" y="43"/>
                  <a:pt x="17" y="43"/>
                  <a:pt x="17" y="43"/>
                </a:cubicBezTo>
                <a:cubicBezTo>
                  <a:pt x="17" y="43"/>
                  <a:pt x="17" y="43"/>
                  <a:pt x="17" y="43"/>
                </a:cubicBezTo>
                <a:cubicBezTo>
                  <a:pt x="17" y="43"/>
                  <a:pt x="17" y="43"/>
                  <a:pt x="17" y="43"/>
                </a:cubicBezTo>
                <a:close/>
                <a:moveTo>
                  <a:pt x="21" y="50"/>
                </a:moveTo>
                <a:cubicBezTo>
                  <a:pt x="21" y="50"/>
                  <a:pt x="21" y="50"/>
                  <a:pt x="21" y="50"/>
                </a:cubicBezTo>
                <a:cubicBezTo>
                  <a:pt x="21" y="50"/>
                  <a:pt x="21" y="50"/>
                  <a:pt x="21" y="50"/>
                </a:cubicBezTo>
                <a:cubicBezTo>
                  <a:pt x="21" y="50"/>
                  <a:pt x="21" y="50"/>
                  <a:pt x="21" y="50"/>
                </a:cubicBezTo>
                <a:cubicBezTo>
                  <a:pt x="21" y="50"/>
                  <a:pt x="21" y="50"/>
                  <a:pt x="21" y="50"/>
                </a:cubicBezTo>
                <a:cubicBezTo>
                  <a:pt x="21" y="50"/>
                  <a:pt x="21" y="50"/>
                  <a:pt x="21" y="50"/>
                </a:cubicBezTo>
                <a:cubicBezTo>
                  <a:pt x="21" y="50"/>
                  <a:pt x="21" y="50"/>
                  <a:pt x="21" y="50"/>
                </a:cubicBezTo>
                <a:cubicBezTo>
                  <a:pt x="21" y="50"/>
                  <a:pt x="21" y="50"/>
                  <a:pt x="21" y="50"/>
                </a:cubicBezTo>
                <a:cubicBezTo>
                  <a:pt x="21" y="50"/>
                  <a:pt x="21" y="50"/>
                  <a:pt x="21" y="50"/>
                </a:cubicBezTo>
                <a:cubicBezTo>
                  <a:pt x="21" y="50"/>
                  <a:pt x="21" y="50"/>
                  <a:pt x="21" y="50"/>
                </a:cubicBezTo>
                <a:cubicBezTo>
                  <a:pt x="21" y="50"/>
                  <a:pt x="21" y="50"/>
                  <a:pt x="21" y="50"/>
                </a:cubicBezTo>
                <a:cubicBezTo>
                  <a:pt x="21" y="50"/>
                  <a:pt x="21" y="50"/>
                  <a:pt x="21" y="50"/>
                </a:cubicBezTo>
                <a:cubicBezTo>
                  <a:pt x="21" y="50"/>
                  <a:pt x="21" y="50"/>
                  <a:pt x="21" y="50"/>
                </a:cubicBezTo>
                <a:cubicBezTo>
                  <a:pt x="21" y="50"/>
                  <a:pt x="21" y="50"/>
                  <a:pt x="21" y="50"/>
                </a:cubicBezTo>
                <a:cubicBezTo>
                  <a:pt x="21" y="50"/>
                  <a:pt x="21" y="50"/>
                  <a:pt x="21" y="50"/>
                </a:cubicBezTo>
                <a:cubicBezTo>
                  <a:pt x="21" y="50"/>
                  <a:pt x="21" y="50"/>
                  <a:pt x="21" y="50"/>
                </a:cubicBezTo>
                <a:cubicBezTo>
                  <a:pt x="21" y="50"/>
                  <a:pt x="21" y="50"/>
                  <a:pt x="21" y="50"/>
                </a:cubicBezTo>
                <a:cubicBezTo>
                  <a:pt x="21" y="50"/>
                  <a:pt x="21" y="50"/>
                  <a:pt x="21" y="50"/>
                </a:cubicBezTo>
                <a:cubicBezTo>
                  <a:pt x="21" y="50"/>
                  <a:pt x="21" y="50"/>
                  <a:pt x="21" y="50"/>
                </a:cubicBezTo>
                <a:cubicBezTo>
                  <a:pt x="21" y="50"/>
                  <a:pt x="21" y="50"/>
                  <a:pt x="21" y="50"/>
                </a:cubicBezTo>
                <a:cubicBezTo>
                  <a:pt x="21" y="50"/>
                  <a:pt x="21" y="50"/>
                  <a:pt x="21" y="50"/>
                </a:cubicBezTo>
                <a:cubicBezTo>
                  <a:pt x="21" y="50"/>
                  <a:pt x="21" y="50"/>
                  <a:pt x="21" y="50"/>
                </a:cubicBezTo>
                <a:cubicBezTo>
                  <a:pt x="21" y="50"/>
                  <a:pt x="21" y="50"/>
                  <a:pt x="21" y="50"/>
                </a:cubicBezTo>
                <a:cubicBezTo>
                  <a:pt x="21" y="50"/>
                  <a:pt x="21" y="50"/>
                  <a:pt x="21" y="50"/>
                </a:cubicBezTo>
                <a:cubicBezTo>
                  <a:pt x="21" y="50"/>
                  <a:pt x="21" y="50"/>
                  <a:pt x="21" y="50"/>
                </a:cubicBezTo>
                <a:cubicBezTo>
                  <a:pt x="21" y="50"/>
                  <a:pt x="21" y="50"/>
                  <a:pt x="21" y="50"/>
                </a:cubicBezTo>
                <a:cubicBezTo>
                  <a:pt x="21" y="50"/>
                  <a:pt x="21" y="50"/>
                  <a:pt x="21" y="50"/>
                </a:cubicBezTo>
                <a:cubicBezTo>
                  <a:pt x="21" y="50"/>
                  <a:pt x="21" y="50"/>
                  <a:pt x="21" y="50"/>
                </a:cubicBezTo>
                <a:cubicBezTo>
                  <a:pt x="21" y="50"/>
                  <a:pt x="21" y="50"/>
                  <a:pt x="21" y="50"/>
                </a:cubicBezTo>
                <a:cubicBezTo>
                  <a:pt x="21" y="50"/>
                  <a:pt x="21" y="50"/>
                  <a:pt x="21" y="50"/>
                </a:cubicBezTo>
                <a:cubicBezTo>
                  <a:pt x="21" y="50"/>
                  <a:pt x="21" y="50"/>
                  <a:pt x="21" y="50"/>
                </a:cubicBezTo>
                <a:cubicBezTo>
                  <a:pt x="21" y="50"/>
                  <a:pt x="21" y="50"/>
                  <a:pt x="21" y="50"/>
                </a:cubicBezTo>
                <a:cubicBezTo>
                  <a:pt x="21" y="50"/>
                  <a:pt x="21" y="50"/>
                  <a:pt x="21" y="50"/>
                </a:cubicBezTo>
                <a:cubicBezTo>
                  <a:pt x="21" y="50"/>
                  <a:pt x="21" y="50"/>
                  <a:pt x="21" y="50"/>
                </a:cubicBezTo>
                <a:cubicBezTo>
                  <a:pt x="21" y="50"/>
                  <a:pt x="21" y="50"/>
                  <a:pt x="21" y="50"/>
                </a:cubicBezTo>
                <a:cubicBezTo>
                  <a:pt x="21" y="50"/>
                  <a:pt x="21" y="50"/>
                  <a:pt x="21" y="50"/>
                </a:cubicBezTo>
                <a:cubicBezTo>
                  <a:pt x="21" y="50"/>
                  <a:pt x="21" y="50"/>
                  <a:pt x="21" y="50"/>
                </a:cubicBezTo>
                <a:close/>
                <a:moveTo>
                  <a:pt x="22" y="52"/>
                </a:moveTo>
                <a:cubicBezTo>
                  <a:pt x="22" y="52"/>
                  <a:pt x="22" y="52"/>
                  <a:pt x="22" y="52"/>
                </a:cubicBezTo>
                <a:cubicBezTo>
                  <a:pt x="21" y="52"/>
                  <a:pt x="22" y="52"/>
                  <a:pt x="21" y="52"/>
                </a:cubicBezTo>
                <a:cubicBezTo>
                  <a:pt x="21" y="52"/>
                  <a:pt x="21" y="52"/>
                  <a:pt x="21" y="52"/>
                </a:cubicBezTo>
                <a:cubicBezTo>
                  <a:pt x="21" y="52"/>
                  <a:pt x="21" y="52"/>
                  <a:pt x="21" y="52"/>
                </a:cubicBezTo>
                <a:cubicBezTo>
                  <a:pt x="21" y="52"/>
                  <a:pt x="21" y="52"/>
                  <a:pt x="21" y="52"/>
                </a:cubicBezTo>
                <a:cubicBezTo>
                  <a:pt x="21" y="52"/>
                  <a:pt x="21" y="52"/>
                  <a:pt x="21" y="52"/>
                </a:cubicBezTo>
                <a:cubicBezTo>
                  <a:pt x="21" y="52"/>
                  <a:pt x="21" y="52"/>
                  <a:pt x="21" y="52"/>
                </a:cubicBezTo>
                <a:cubicBezTo>
                  <a:pt x="21" y="52"/>
                  <a:pt x="21" y="52"/>
                  <a:pt x="21" y="52"/>
                </a:cubicBezTo>
                <a:cubicBezTo>
                  <a:pt x="21" y="52"/>
                  <a:pt x="21" y="52"/>
                  <a:pt x="21" y="52"/>
                </a:cubicBezTo>
                <a:cubicBezTo>
                  <a:pt x="21" y="52"/>
                  <a:pt x="21" y="52"/>
                  <a:pt x="22" y="52"/>
                </a:cubicBezTo>
                <a:cubicBezTo>
                  <a:pt x="22" y="52"/>
                  <a:pt x="22" y="52"/>
                  <a:pt x="22" y="52"/>
                </a:cubicBezTo>
                <a:cubicBezTo>
                  <a:pt x="22" y="52"/>
                  <a:pt x="22" y="52"/>
                  <a:pt x="22" y="52"/>
                </a:cubicBezTo>
                <a:close/>
                <a:moveTo>
                  <a:pt x="22" y="51"/>
                </a:moveTo>
                <a:cubicBezTo>
                  <a:pt x="22" y="51"/>
                  <a:pt x="22" y="51"/>
                  <a:pt x="22" y="51"/>
                </a:cubicBezTo>
                <a:cubicBezTo>
                  <a:pt x="22" y="51"/>
                  <a:pt x="22" y="51"/>
                  <a:pt x="22" y="51"/>
                </a:cubicBezTo>
                <a:cubicBezTo>
                  <a:pt x="22" y="51"/>
                  <a:pt x="22" y="51"/>
                  <a:pt x="22" y="51"/>
                </a:cubicBezTo>
                <a:cubicBezTo>
                  <a:pt x="22" y="51"/>
                  <a:pt x="22" y="51"/>
                  <a:pt x="22" y="51"/>
                </a:cubicBezTo>
                <a:cubicBezTo>
                  <a:pt x="22" y="51"/>
                  <a:pt x="22" y="50"/>
                  <a:pt x="22" y="50"/>
                </a:cubicBezTo>
                <a:cubicBezTo>
                  <a:pt x="22" y="50"/>
                  <a:pt x="22" y="50"/>
                  <a:pt x="22" y="50"/>
                </a:cubicBezTo>
                <a:cubicBezTo>
                  <a:pt x="22" y="50"/>
                  <a:pt x="22" y="50"/>
                  <a:pt x="22" y="50"/>
                </a:cubicBezTo>
                <a:cubicBezTo>
                  <a:pt x="22" y="50"/>
                  <a:pt x="22" y="50"/>
                  <a:pt x="22" y="50"/>
                </a:cubicBezTo>
                <a:cubicBezTo>
                  <a:pt x="22" y="50"/>
                  <a:pt x="22" y="50"/>
                  <a:pt x="22" y="50"/>
                </a:cubicBezTo>
                <a:cubicBezTo>
                  <a:pt x="22" y="50"/>
                  <a:pt x="22" y="50"/>
                  <a:pt x="22" y="50"/>
                </a:cubicBezTo>
                <a:cubicBezTo>
                  <a:pt x="22" y="50"/>
                  <a:pt x="22" y="50"/>
                  <a:pt x="22" y="50"/>
                </a:cubicBezTo>
                <a:cubicBezTo>
                  <a:pt x="22" y="50"/>
                  <a:pt x="22" y="50"/>
                  <a:pt x="22" y="50"/>
                </a:cubicBezTo>
                <a:cubicBezTo>
                  <a:pt x="22" y="50"/>
                  <a:pt x="22" y="50"/>
                  <a:pt x="22" y="50"/>
                </a:cubicBezTo>
                <a:cubicBezTo>
                  <a:pt x="22" y="50"/>
                  <a:pt x="22" y="50"/>
                  <a:pt x="22" y="50"/>
                </a:cubicBezTo>
                <a:cubicBezTo>
                  <a:pt x="22" y="50"/>
                  <a:pt x="22" y="50"/>
                  <a:pt x="22" y="50"/>
                </a:cubicBezTo>
                <a:cubicBezTo>
                  <a:pt x="22" y="50"/>
                  <a:pt x="22" y="50"/>
                  <a:pt x="22" y="50"/>
                </a:cubicBezTo>
                <a:cubicBezTo>
                  <a:pt x="22" y="50"/>
                  <a:pt x="22" y="51"/>
                  <a:pt x="22" y="51"/>
                </a:cubicBezTo>
                <a:cubicBezTo>
                  <a:pt x="22" y="51"/>
                  <a:pt x="22" y="51"/>
                  <a:pt x="22" y="51"/>
                </a:cubicBezTo>
                <a:cubicBezTo>
                  <a:pt x="22" y="51"/>
                  <a:pt x="22" y="51"/>
                  <a:pt x="22" y="51"/>
                </a:cubicBezTo>
                <a:cubicBezTo>
                  <a:pt x="22" y="51"/>
                  <a:pt x="22" y="51"/>
                  <a:pt x="22" y="51"/>
                </a:cubicBezTo>
                <a:cubicBezTo>
                  <a:pt x="22" y="51"/>
                  <a:pt x="22" y="51"/>
                  <a:pt x="22" y="51"/>
                </a:cubicBezTo>
                <a:cubicBezTo>
                  <a:pt x="22" y="51"/>
                  <a:pt x="22" y="51"/>
                  <a:pt x="22" y="51"/>
                </a:cubicBezTo>
                <a:cubicBezTo>
                  <a:pt x="22" y="51"/>
                  <a:pt x="22" y="51"/>
                  <a:pt x="22" y="51"/>
                </a:cubicBezTo>
                <a:cubicBezTo>
                  <a:pt x="22" y="51"/>
                  <a:pt x="22" y="51"/>
                  <a:pt x="22" y="51"/>
                </a:cubicBezTo>
                <a:close/>
                <a:moveTo>
                  <a:pt x="23" y="44"/>
                </a:moveTo>
                <a:cubicBezTo>
                  <a:pt x="23" y="44"/>
                  <a:pt x="23" y="44"/>
                  <a:pt x="23" y="44"/>
                </a:cubicBezTo>
                <a:cubicBezTo>
                  <a:pt x="23" y="44"/>
                  <a:pt x="23" y="44"/>
                  <a:pt x="23" y="44"/>
                </a:cubicBezTo>
                <a:cubicBezTo>
                  <a:pt x="23" y="44"/>
                  <a:pt x="23" y="44"/>
                  <a:pt x="23" y="44"/>
                </a:cubicBezTo>
                <a:cubicBezTo>
                  <a:pt x="23" y="44"/>
                  <a:pt x="23" y="44"/>
                  <a:pt x="23" y="44"/>
                </a:cubicBezTo>
                <a:cubicBezTo>
                  <a:pt x="23" y="44"/>
                  <a:pt x="23" y="44"/>
                  <a:pt x="23" y="44"/>
                </a:cubicBezTo>
                <a:cubicBezTo>
                  <a:pt x="23" y="44"/>
                  <a:pt x="23" y="44"/>
                  <a:pt x="23" y="44"/>
                </a:cubicBezTo>
                <a:cubicBezTo>
                  <a:pt x="23" y="44"/>
                  <a:pt x="23" y="44"/>
                  <a:pt x="23" y="44"/>
                </a:cubicBezTo>
                <a:cubicBezTo>
                  <a:pt x="23" y="44"/>
                  <a:pt x="23" y="44"/>
                  <a:pt x="23" y="44"/>
                </a:cubicBezTo>
                <a:cubicBezTo>
                  <a:pt x="22" y="44"/>
                  <a:pt x="22" y="44"/>
                  <a:pt x="23" y="44"/>
                </a:cubicBezTo>
                <a:cubicBezTo>
                  <a:pt x="23" y="44"/>
                  <a:pt x="23" y="44"/>
                  <a:pt x="23" y="44"/>
                </a:cubicBezTo>
                <a:cubicBezTo>
                  <a:pt x="23" y="44"/>
                  <a:pt x="23" y="44"/>
                  <a:pt x="23" y="44"/>
                </a:cubicBezTo>
                <a:cubicBezTo>
                  <a:pt x="23" y="44"/>
                  <a:pt x="23" y="44"/>
                  <a:pt x="23" y="44"/>
                </a:cubicBezTo>
                <a:cubicBezTo>
                  <a:pt x="23" y="44"/>
                  <a:pt x="23" y="44"/>
                  <a:pt x="22" y="44"/>
                </a:cubicBezTo>
                <a:cubicBezTo>
                  <a:pt x="22" y="44"/>
                  <a:pt x="22" y="44"/>
                  <a:pt x="23" y="44"/>
                </a:cubicBezTo>
                <a:cubicBezTo>
                  <a:pt x="23" y="44"/>
                  <a:pt x="23" y="44"/>
                  <a:pt x="23" y="44"/>
                </a:cubicBezTo>
                <a:cubicBezTo>
                  <a:pt x="23" y="44"/>
                  <a:pt x="23" y="44"/>
                  <a:pt x="23" y="44"/>
                </a:cubicBezTo>
                <a:cubicBezTo>
                  <a:pt x="23" y="44"/>
                  <a:pt x="23" y="44"/>
                  <a:pt x="23" y="44"/>
                </a:cubicBezTo>
                <a:cubicBezTo>
                  <a:pt x="23" y="44"/>
                  <a:pt x="23" y="44"/>
                  <a:pt x="23" y="44"/>
                </a:cubicBezTo>
                <a:cubicBezTo>
                  <a:pt x="23" y="44"/>
                  <a:pt x="23" y="44"/>
                  <a:pt x="23" y="44"/>
                </a:cubicBezTo>
                <a:cubicBezTo>
                  <a:pt x="23" y="44"/>
                  <a:pt x="23" y="44"/>
                  <a:pt x="23" y="44"/>
                </a:cubicBezTo>
                <a:cubicBezTo>
                  <a:pt x="23" y="44"/>
                  <a:pt x="23" y="44"/>
                  <a:pt x="23" y="44"/>
                </a:cubicBezTo>
                <a:cubicBezTo>
                  <a:pt x="23" y="44"/>
                  <a:pt x="23" y="44"/>
                  <a:pt x="23" y="44"/>
                </a:cubicBezTo>
                <a:cubicBezTo>
                  <a:pt x="23" y="44"/>
                  <a:pt x="23" y="44"/>
                  <a:pt x="23" y="44"/>
                </a:cubicBezTo>
                <a:close/>
                <a:moveTo>
                  <a:pt x="23" y="54"/>
                </a:moveTo>
                <a:cubicBezTo>
                  <a:pt x="23" y="54"/>
                  <a:pt x="23" y="54"/>
                  <a:pt x="23" y="54"/>
                </a:cubicBezTo>
                <a:cubicBezTo>
                  <a:pt x="23" y="54"/>
                  <a:pt x="23" y="54"/>
                  <a:pt x="23" y="54"/>
                </a:cubicBezTo>
                <a:cubicBezTo>
                  <a:pt x="23" y="54"/>
                  <a:pt x="23" y="54"/>
                  <a:pt x="23" y="54"/>
                </a:cubicBezTo>
                <a:cubicBezTo>
                  <a:pt x="23" y="54"/>
                  <a:pt x="23" y="54"/>
                  <a:pt x="23" y="54"/>
                </a:cubicBezTo>
                <a:cubicBezTo>
                  <a:pt x="23" y="54"/>
                  <a:pt x="23" y="54"/>
                  <a:pt x="23" y="54"/>
                </a:cubicBezTo>
                <a:cubicBezTo>
                  <a:pt x="23" y="54"/>
                  <a:pt x="23" y="54"/>
                  <a:pt x="23" y="54"/>
                </a:cubicBezTo>
                <a:cubicBezTo>
                  <a:pt x="23" y="54"/>
                  <a:pt x="23" y="54"/>
                  <a:pt x="23" y="54"/>
                </a:cubicBezTo>
                <a:cubicBezTo>
                  <a:pt x="23" y="54"/>
                  <a:pt x="23" y="54"/>
                  <a:pt x="23" y="54"/>
                </a:cubicBezTo>
                <a:cubicBezTo>
                  <a:pt x="23" y="54"/>
                  <a:pt x="23" y="54"/>
                  <a:pt x="23" y="54"/>
                </a:cubicBezTo>
                <a:cubicBezTo>
                  <a:pt x="23" y="54"/>
                  <a:pt x="23" y="54"/>
                  <a:pt x="23" y="54"/>
                </a:cubicBezTo>
                <a:cubicBezTo>
                  <a:pt x="23" y="54"/>
                  <a:pt x="23" y="54"/>
                  <a:pt x="23" y="54"/>
                </a:cubicBezTo>
                <a:cubicBezTo>
                  <a:pt x="23" y="54"/>
                  <a:pt x="23" y="54"/>
                  <a:pt x="23" y="54"/>
                </a:cubicBezTo>
                <a:cubicBezTo>
                  <a:pt x="23" y="54"/>
                  <a:pt x="23" y="54"/>
                  <a:pt x="23" y="54"/>
                </a:cubicBezTo>
                <a:cubicBezTo>
                  <a:pt x="23" y="54"/>
                  <a:pt x="23" y="54"/>
                  <a:pt x="23" y="54"/>
                </a:cubicBezTo>
                <a:cubicBezTo>
                  <a:pt x="23" y="54"/>
                  <a:pt x="23" y="54"/>
                  <a:pt x="23" y="54"/>
                </a:cubicBezTo>
                <a:cubicBezTo>
                  <a:pt x="23" y="54"/>
                  <a:pt x="23" y="54"/>
                  <a:pt x="23" y="54"/>
                </a:cubicBezTo>
                <a:close/>
                <a:moveTo>
                  <a:pt x="60" y="37"/>
                </a:moveTo>
                <a:cubicBezTo>
                  <a:pt x="60" y="37"/>
                  <a:pt x="60" y="37"/>
                  <a:pt x="60" y="37"/>
                </a:cubicBezTo>
                <a:cubicBezTo>
                  <a:pt x="60" y="37"/>
                  <a:pt x="60" y="37"/>
                  <a:pt x="60" y="37"/>
                </a:cubicBezTo>
                <a:cubicBezTo>
                  <a:pt x="60" y="37"/>
                  <a:pt x="60" y="37"/>
                  <a:pt x="60" y="37"/>
                </a:cubicBezTo>
                <a:cubicBezTo>
                  <a:pt x="60" y="37"/>
                  <a:pt x="60" y="37"/>
                  <a:pt x="60" y="37"/>
                </a:cubicBezTo>
                <a:cubicBezTo>
                  <a:pt x="60" y="37"/>
                  <a:pt x="60" y="37"/>
                  <a:pt x="60" y="37"/>
                </a:cubicBezTo>
                <a:cubicBezTo>
                  <a:pt x="60" y="37"/>
                  <a:pt x="60" y="37"/>
                  <a:pt x="60" y="37"/>
                </a:cubicBezTo>
                <a:cubicBezTo>
                  <a:pt x="60" y="37"/>
                  <a:pt x="60" y="37"/>
                  <a:pt x="60" y="37"/>
                </a:cubicBezTo>
                <a:cubicBezTo>
                  <a:pt x="60" y="37"/>
                  <a:pt x="60" y="37"/>
                  <a:pt x="60" y="37"/>
                </a:cubicBezTo>
                <a:cubicBezTo>
                  <a:pt x="60" y="37"/>
                  <a:pt x="60" y="37"/>
                  <a:pt x="60" y="37"/>
                </a:cubicBezTo>
                <a:cubicBezTo>
                  <a:pt x="60" y="37"/>
                  <a:pt x="60" y="37"/>
                  <a:pt x="60" y="37"/>
                </a:cubicBezTo>
                <a:cubicBezTo>
                  <a:pt x="60" y="37"/>
                  <a:pt x="60" y="37"/>
                  <a:pt x="60" y="37"/>
                </a:cubicBezTo>
                <a:cubicBezTo>
                  <a:pt x="60" y="37"/>
                  <a:pt x="60" y="37"/>
                  <a:pt x="60" y="37"/>
                </a:cubicBezTo>
                <a:cubicBezTo>
                  <a:pt x="60" y="37"/>
                  <a:pt x="60" y="37"/>
                  <a:pt x="60" y="37"/>
                </a:cubicBezTo>
                <a:close/>
                <a:moveTo>
                  <a:pt x="60" y="37"/>
                </a:moveTo>
                <a:cubicBezTo>
                  <a:pt x="60" y="37"/>
                  <a:pt x="60" y="37"/>
                  <a:pt x="60" y="37"/>
                </a:cubicBezTo>
                <a:cubicBezTo>
                  <a:pt x="60" y="37"/>
                  <a:pt x="60" y="37"/>
                  <a:pt x="60" y="37"/>
                </a:cubicBezTo>
                <a:cubicBezTo>
                  <a:pt x="60" y="37"/>
                  <a:pt x="60" y="37"/>
                  <a:pt x="60" y="37"/>
                </a:cubicBezTo>
                <a:cubicBezTo>
                  <a:pt x="60" y="37"/>
                  <a:pt x="60" y="37"/>
                  <a:pt x="60" y="37"/>
                </a:cubicBezTo>
                <a:cubicBezTo>
                  <a:pt x="60" y="37"/>
                  <a:pt x="60" y="37"/>
                  <a:pt x="60" y="37"/>
                </a:cubicBezTo>
                <a:cubicBezTo>
                  <a:pt x="60" y="37"/>
                  <a:pt x="60" y="37"/>
                  <a:pt x="60" y="37"/>
                </a:cubicBezTo>
                <a:cubicBezTo>
                  <a:pt x="60" y="37"/>
                  <a:pt x="60" y="37"/>
                  <a:pt x="60" y="37"/>
                </a:cubicBezTo>
                <a:cubicBezTo>
                  <a:pt x="60" y="37"/>
                  <a:pt x="60" y="37"/>
                  <a:pt x="60" y="37"/>
                </a:cubicBezTo>
                <a:cubicBezTo>
                  <a:pt x="60" y="37"/>
                  <a:pt x="60" y="37"/>
                  <a:pt x="60" y="37"/>
                </a:cubicBezTo>
                <a:cubicBezTo>
                  <a:pt x="60" y="37"/>
                  <a:pt x="60" y="37"/>
                  <a:pt x="60" y="37"/>
                </a:cubicBezTo>
                <a:cubicBezTo>
                  <a:pt x="60" y="37"/>
                  <a:pt x="60" y="37"/>
                  <a:pt x="60" y="37"/>
                </a:cubicBezTo>
                <a:cubicBezTo>
                  <a:pt x="60" y="37"/>
                  <a:pt x="60" y="37"/>
                  <a:pt x="60" y="37"/>
                </a:cubicBezTo>
                <a:close/>
                <a:moveTo>
                  <a:pt x="60" y="36"/>
                </a:moveTo>
                <a:cubicBezTo>
                  <a:pt x="60" y="36"/>
                  <a:pt x="60" y="36"/>
                  <a:pt x="60" y="36"/>
                </a:cubicBezTo>
                <a:cubicBezTo>
                  <a:pt x="60" y="36"/>
                  <a:pt x="60" y="36"/>
                  <a:pt x="60" y="36"/>
                </a:cubicBezTo>
                <a:cubicBezTo>
                  <a:pt x="60" y="36"/>
                  <a:pt x="60" y="36"/>
                  <a:pt x="60" y="36"/>
                </a:cubicBezTo>
                <a:cubicBezTo>
                  <a:pt x="60" y="36"/>
                  <a:pt x="60" y="36"/>
                  <a:pt x="60" y="36"/>
                </a:cubicBezTo>
                <a:cubicBezTo>
                  <a:pt x="60" y="36"/>
                  <a:pt x="60" y="36"/>
                  <a:pt x="60" y="36"/>
                </a:cubicBezTo>
                <a:cubicBezTo>
                  <a:pt x="60" y="36"/>
                  <a:pt x="60" y="36"/>
                  <a:pt x="60" y="36"/>
                </a:cubicBezTo>
                <a:cubicBezTo>
                  <a:pt x="60" y="36"/>
                  <a:pt x="60" y="36"/>
                  <a:pt x="60" y="36"/>
                </a:cubicBezTo>
                <a:cubicBezTo>
                  <a:pt x="60" y="36"/>
                  <a:pt x="60" y="36"/>
                  <a:pt x="60" y="36"/>
                </a:cubicBezTo>
                <a:cubicBezTo>
                  <a:pt x="60" y="36"/>
                  <a:pt x="60" y="36"/>
                  <a:pt x="60" y="36"/>
                </a:cubicBezTo>
                <a:cubicBezTo>
                  <a:pt x="60" y="36"/>
                  <a:pt x="60" y="36"/>
                  <a:pt x="60" y="36"/>
                </a:cubicBezTo>
                <a:cubicBezTo>
                  <a:pt x="60" y="36"/>
                  <a:pt x="60" y="36"/>
                  <a:pt x="60" y="36"/>
                </a:cubicBezTo>
                <a:cubicBezTo>
                  <a:pt x="60" y="36"/>
                  <a:pt x="60" y="36"/>
                  <a:pt x="60" y="36"/>
                </a:cubicBezTo>
                <a:cubicBezTo>
                  <a:pt x="60" y="36"/>
                  <a:pt x="60" y="36"/>
                  <a:pt x="60" y="36"/>
                </a:cubicBezTo>
                <a:cubicBezTo>
                  <a:pt x="60" y="36"/>
                  <a:pt x="60" y="36"/>
                  <a:pt x="60" y="36"/>
                </a:cubicBezTo>
                <a:close/>
                <a:moveTo>
                  <a:pt x="60" y="31"/>
                </a:moveTo>
                <a:cubicBezTo>
                  <a:pt x="60" y="31"/>
                  <a:pt x="60" y="31"/>
                  <a:pt x="60" y="31"/>
                </a:cubicBezTo>
                <a:cubicBezTo>
                  <a:pt x="60" y="31"/>
                  <a:pt x="60" y="31"/>
                  <a:pt x="60" y="31"/>
                </a:cubicBezTo>
                <a:cubicBezTo>
                  <a:pt x="60" y="31"/>
                  <a:pt x="60" y="31"/>
                  <a:pt x="60" y="31"/>
                </a:cubicBezTo>
                <a:cubicBezTo>
                  <a:pt x="60" y="31"/>
                  <a:pt x="60" y="31"/>
                  <a:pt x="60" y="31"/>
                </a:cubicBezTo>
                <a:cubicBezTo>
                  <a:pt x="60" y="31"/>
                  <a:pt x="60" y="31"/>
                  <a:pt x="59" y="31"/>
                </a:cubicBezTo>
                <a:cubicBezTo>
                  <a:pt x="59" y="31"/>
                  <a:pt x="60" y="31"/>
                  <a:pt x="60" y="31"/>
                </a:cubicBezTo>
                <a:cubicBezTo>
                  <a:pt x="60" y="31"/>
                  <a:pt x="60" y="31"/>
                  <a:pt x="60" y="31"/>
                </a:cubicBezTo>
                <a:cubicBezTo>
                  <a:pt x="60" y="31"/>
                  <a:pt x="60" y="31"/>
                  <a:pt x="60" y="31"/>
                </a:cubicBezTo>
                <a:cubicBezTo>
                  <a:pt x="60" y="31"/>
                  <a:pt x="60" y="31"/>
                  <a:pt x="60" y="31"/>
                </a:cubicBezTo>
                <a:cubicBezTo>
                  <a:pt x="60" y="31"/>
                  <a:pt x="60" y="31"/>
                  <a:pt x="60" y="31"/>
                </a:cubicBezTo>
                <a:cubicBezTo>
                  <a:pt x="60" y="31"/>
                  <a:pt x="60" y="31"/>
                  <a:pt x="60" y="31"/>
                </a:cubicBezTo>
                <a:cubicBezTo>
                  <a:pt x="60" y="31"/>
                  <a:pt x="60" y="31"/>
                  <a:pt x="60" y="31"/>
                </a:cubicBezTo>
                <a:cubicBezTo>
                  <a:pt x="60" y="31"/>
                  <a:pt x="60" y="31"/>
                  <a:pt x="60" y="31"/>
                </a:cubicBezTo>
                <a:cubicBezTo>
                  <a:pt x="60" y="31"/>
                  <a:pt x="60" y="31"/>
                  <a:pt x="60" y="31"/>
                </a:cubicBezTo>
                <a:cubicBezTo>
                  <a:pt x="60" y="31"/>
                  <a:pt x="60" y="31"/>
                  <a:pt x="60" y="31"/>
                </a:cubicBezTo>
                <a:cubicBezTo>
                  <a:pt x="60" y="31"/>
                  <a:pt x="60" y="31"/>
                  <a:pt x="60" y="31"/>
                </a:cubicBezTo>
                <a:cubicBezTo>
                  <a:pt x="60" y="31"/>
                  <a:pt x="60" y="31"/>
                  <a:pt x="60" y="31"/>
                </a:cubicBezTo>
                <a:cubicBezTo>
                  <a:pt x="60" y="31"/>
                  <a:pt x="60" y="31"/>
                  <a:pt x="60" y="31"/>
                </a:cubicBezTo>
                <a:cubicBezTo>
                  <a:pt x="60" y="31"/>
                  <a:pt x="60" y="31"/>
                  <a:pt x="60" y="31"/>
                </a:cubicBezTo>
                <a:cubicBezTo>
                  <a:pt x="60" y="31"/>
                  <a:pt x="60" y="31"/>
                  <a:pt x="60" y="31"/>
                </a:cubicBezTo>
                <a:cubicBezTo>
                  <a:pt x="60" y="31"/>
                  <a:pt x="60" y="31"/>
                  <a:pt x="60" y="31"/>
                </a:cubicBezTo>
                <a:cubicBezTo>
                  <a:pt x="60" y="31"/>
                  <a:pt x="60" y="31"/>
                  <a:pt x="60" y="31"/>
                </a:cubicBezTo>
                <a:cubicBezTo>
                  <a:pt x="60" y="31"/>
                  <a:pt x="60" y="31"/>
                  <a:pt x="60" y="31"/>
                </a:cubicBezTo>
                <a:cubicBezTo>
                  <a:pt x="60" y="31"/>
                  <a:pt x="60" y="31"/>
                  <a:pt x="60" y="31"/>
                </a:cubicBezTo>
                <a:cubicBezTo>
                  <a:pt x="60" y="31"/>
                  <a:pt x="60" y="31"/>
                  <a:pt x="60" y="31"/>
                </a:cubicBezTo>
                <a:cubicBezTo>
                  <a:pt x="60" y="31"/>
                  <a:pt x="60" y="31"/>
                  <a:pt x="60" y="31"/>
                </a:cubicBezTo>
                <a:cubicBezTo>
                  <a:pt x="60" y="31"/>
                  <a:pt x="60" y="31"/>
                  <a:pt x="60" y="31"/>
                </a:cubicBezTo>
                <a:cubicBezTo>
                  <a:pt x="60" y="31"/>
                  <a:pt x="60" y="31"/>
                  <a:pt x="60" y="31"/>
                </a:cubicBezTo>
                <a:cubicBezTo>
                  <a:pt x="60" y="31"/>
                  <a:pt x="60" y="31"/>
                  <a:pt x="60" y="31"/>
                </a:cubicBezTo>
                <a:cubicBezTo>
                  <a:pt x="60" y="31"/>
                  <a:pt x="60" y="31"/>
                  <a:pt x="60" y="31"/>
                </a:cubicBezTo>
                <a:cubicBezTo>
                  <a:pt x="60" y="31"/>
                  <a:pt x="60" y="31"/>
                  <a:pt x="60" y="31"/>
                </a:cubicBezTo>
                <a:close/>
                <a:moveTo>
                  <a:pt x="60" y="40"/>
                </a:moveTo>
                <a:cubicBezTo>
                  <a:pt x="60" y="40"/>
                  <a:pt x="60" y="40"/>
                  <a:pt x="60" y="40"/>
                </a:cubicBezTo>
                <a:cubicBezTo>
                  <a:pt x="60" y="40"/>
                  <a:pt x="60" y="40"/>
                  <a:pt x="60" y="40"/>
                </a:cubicBezTo>
                <a:cubicBezTo>
                  <a:pt x="60" y="40"/>
                  <a:pt x="60" y="40"/>
                  <a:pt x="60" y="40"/>
                </a:cubicBezTo>
                <a:cubicBezTo>
                  <a:pt x="60" y="40"/>
                  <a:pt x="60" y="40"/>
                  <a:pt x="59" y="40"/>
                </a:cubicBezTo>
                <a:cubicBezTo>
                  <a:pt x="59" y="40"/>
                  <a:pt x="59" y="40"/>
                  <a:pt x="59" y="40"/>
                </a:cubicBezTo>
                <a:cubicBezTo>
                  <a:pt x="59" y="40"/>
                  <a:pt x="59" y="40"/>
                  <a:pt x="59" y="40"/>
                </a:cubicBezTo>
                <a:cubicBezTo>
                  <a:pt x="59" y="40"/>
                  <a:pt x="59" y="40"/>
                  <a:pt x="59" y="40"/>
                </a:cubicBezTo>
                <a:cubicBezTo>
                  <a:pt x="59" y="40"/>
                  <a:pt x="59" y="40"/>
                  <a:pt x="59" y="40"/>
                </a:cubicBezTo>
                <a:cubicBezTo>
                  <a:pt x="59" y="40"/>
                  <a:pt x="59" y="40"/>
                  <a:pt x="59" y="40"/>
                </a:cubicBezTo>
                <a:cubicBezTo>
                  <a:pt x="60" y="40"/>
                  <a:pt x="60" y="40"/>
                  <a:pt x="60" y="40"/>
                </a:cubicBezTo>
                <a:cubicBezTo>
                  <a:pt x="60" y="40"/>
                  <a:pt x="60" y="40"/>
                  <a:pt x="60" y="40"/>
                </a:cubicBezTo>
                <a:cubicBezTo>
                  <a:pt x="60" y="40"/>
                  <a:pt x="60" y="40"/>
                  <a:pt x="60" y="40"/>
                </a:cubicBezTo>
                <a:cubicBezTo>
                  <a:pt x="60" y="40"/>
                  <a:pt x="60" y="40"/>
                  <a:pt x="60" y="40"/>
                </a:cubicBezTo>
                <a:cubicBezTo>
                  <a:pt x="60" y="40"/>
                  <a:pt x="60" y="40"/>
                  <a:pt x="60" y="40"/>
                </a:cubicBezTo>
                <a:cubicBezTo>
                  <a:pt x="60" y="40"/>
                  <a:pt x="60" y="40"/>
                  <a:pt x="60" y="40"/>
                </a:cubicBezTo>
                <a:cubicBezTo>
                  <a:pt x="60" y="40"/>
                  <a:pt x="60" y="40"/>
                  <a:pt x="60" y="40"/>
                </a:cubicBezTo>
                <a:cubicBezTo>
                  <a:pt x="60" y="40"/>
                  <a:pt x="60" y="40"/>
                  <a:pt x="60" y="40"/>
                </a:cubicBezTo>
                <a:close/>
                <a:moveTo>
                  <a:pt x="59" y="29"/>
                </a:moveTo>
                <a:cubicBezTo>
                  <a:pt x="59" y="29"/>
                  <a:pt x="59" y="29"/>
                  <a:pt x="59" y="29"/>
                </a:cubicBezTo>
                <a:cubicBezTo>
                  <a:pt x="59" y="29"/>
                  <a:pt x="59" y="29"/>
                  <a:pt x="59" y="29"/>
                </a:cubicBezTo>
                <a:cubicBezTo>
                  <a:pt x="59" y="29"/>
                  <a:pt x="59" y="29"/>
                  <a:pt x="59" y="29"/>
                </a:cubicBezTo>
                <a:cubicBezTo>
                  <a:pt x="59" y="29"/>
                  <a:pt x="59" y="29"/>
                  <a:pt x="59" y="29"/>
                </a:cubicBezTo>
                <a:cubicBezTo>
                  <a:pt x="59" y="29"/>
                  <a:pt x="59" y="29"/>
                  <a:pt x="59" y="29"/>
                </a:cubicBezTo>
                <a:cubicBezTo>
                  <a:pt x="59" y="29"/>
                  <a:pt x="59" y="29"/>
                  <a:pt x="59" y="29"/>
                </a:cubicBezTo>
                <a:cubicBezTo>
                  <a:pt x="59" y="29"/>
                  <a:pt x="59" y="29"/>
                  <a:pt x="59" y="29"/>
                </a:cubicBezTo>
                <a:cubicBezTo>
                  <a:pt x="59" y="29"/>
                  <a:pt x="59" y="29"/>
                  <a:pt x="59" y="29"/>
                </a:cubicBezTo>
                <a:cubicBezTo>
                  <a:pt x="59" y="29"/>
                  <a:pt x="59" y="29"/>
                  <a:pt x="59" y="29"/>
                </a:cubicBezTo>
                <a:cubicBezTo>
                  <a:pt x="59" y="29"/>
                  <a:pt x="59" y="29"/>
                  <a:pt x="59" y="29"/>
                </a:cubicBezTo>
                <a:cubicBezTo>
                  <a:pt x="59" y="29"/>
                  <a:pt x="59" y="29"/>
                  <a:pt x="59" y="29"/>
                </a:cubicBezTo>
                <a:cubicBezTo>
                  <a:pt x="59" y="29"/>
                  <a:pt x="59" y="29"/>
                  <a:pt x="59" y="29"/>
                </a:cubicBezTo>
                <a:cubicBezTo>
                  <a:pt x="59" y="29"/>
                  <a:pt x="59" y="29"/>
                  <a:pt x="59" y="29"/>
                </a:cubicBezTo>
                <a:cubicBezTo>
                  <a:pt x="59" y="29"/>
                  <a:pt x="59" y="29"/>
                  <a:pt x="59" y="29"/>
                </a:cubicBezTo>
                <a:cubicBezTo>
                  <a:pt x="59" y="29"/>
                  <a:pt x="59" y="29"/>
                  <a:pt x="59" y="29"/>
                </a:cubicBezTo>
                <a:cubicBezTo>
                  <a:pt x="59" y="29"/>
                  <a:pt x="59" y="29"/>
                  <a:pt x="59" y="29"/>
                </a:cubicBezTo>
                <a:cubicBezTo>
                  <a:pt x="59" y="29"/>
                  <a:pt x="59" y="29"/>
                  <a:pt x="59" y="29"/>
                </a:cubicBezTo>
                <a:cubicBezTo>
                  <a:pt x="59" y="29"/>
                  <a:pt x="59" y="29"/>
                  <a:pt x="59" y="29"/>
                </a:cubicBezTo>
                <a:cubicBezTo>
                  <a:pt x="59" y="29"/>
                  <a:pt x="59" y="29"/>
                  <a:pt x="59" y="29"/>
                </a:cubicBezTo>
                <a:cubicBezTo>
                  <a:pt x="59" y="29"/>
                  <a:pt x="59" y="29"/>
                  <a:pt x="59" y="29"/>
                </a:cubicBezTo>
                <a:cubicBezTo>
                  <a:pt x="59" y="29"/>
                  <a:pt x="59" y="29"/>
                  <a:pt x="59" y="29"/>
                </a:cubicBezTo>
                <a:cubicBezTo>
                  <a:pt x="59" y="29"/>
                  <a:pt x="59" y="30"/>
                  <a:pt x="59" y="30"/>
                </a:cubicBezTo>
                <a:cubicBezTo>
                  <a:pt x="59" y="30"/>
                  <a:pt x="59" y="30"/>
                  <a:pt x="59" y="30"/>
                </a:cubicBezTo>
                <a:cubicBezTo>
                  <a:pt x="59" y="30"/>
                  <a:pt x="59" y="30"/>
                  <a:pt x="59" y="30"/>
                </a:cubicBezTo>
                <a:cubicBezTo>
                  <a:pt x="59" y="30"/>
                  <a:pt x="59" y="30"/>
                  <a:pt x="59" y="30"/>
                </a:cubicBezTo>
                <a:cubicBezTo>
                  <a:pt x="59" y="30"/>
                  <a:pt x="59" y="30"/>
                  <a:pt x="59" y="30"/>
                </a:cubicBezTo>
                <a:cubicBezTo>
                  <a:pt x="59" y="30"/>
                  <a:pt x="59" y="30"/>
                  <a:pt x="59" y="30"/>
                </a:cubicBezTo>
                <a:cubicBezTo>
                  <a:pt x="59" y="30"/>
                  <a:pt x="59" y="30"/>
                  <a:pt x="59" y="30"/>
                </a:cubicBezTo>
                <a:cubicBezTo>
                  <a:pt x="59" y="30"/>
                  <a:pt x="59" y="30"/>
                  <a:pt x="59" y="30"/>
                </a:cubicBezTo>
                <a:cubicBezTo>
                  <a:pt x="59" y="30"/>
                  <a:pt x="59" y="30"/>
                  <a:pt x="59" y="30"/>
                </a:cubicBezTo>
                <a:cubicBezTo>
                  <a:pt x="59" y="30"/>
                  <a:pt x="59" y="30"/>
                  <a:pt x="59" y="30"/>
                </a:cubicBezTo>
                <a:cubicBezTo>
                  <a:pt x="59" y="30"/>
                  <a:pt x="59" y="30"/>
                  <a:pt x="59" y="30"/>
                </a:cubicBezTo>
                <a:cubicBezTo>
                  <a:pt x="59" y="30"/>
                  <a:pt x="59" y="30"/>
                  <a:pt x="59" y="30"/>
                </a:cubicBezTo>
                <a:cubicBezTo>
                  <a:pt x="59" y="30"/>
                  <a:pt x="59" y="30"/>
                  <a:pt x="59" y="30"/>
                </a:cubicBezTo>
                <a:cubicBezTo>
                  <a:pt x="59" y="30"/>
                  <a:pt x="59" y="30"/>
                  <a:pt x="59" y="30"/>
                </a:cubicBezTo>
                <a:cubicBezTo>
                  <a:pt x="59" y="30"/>
                  <a:pt x="59" y="30"/>
                  <a:pt x="59" y="30"/>
                </a:cubicBezTo>
                <a:cubicBezTo>
                  <a:pt x="59" y="29"/>
                  <a:pt x="59" y="29"/>
                  <a:pt x="59" y="29"/>
                </a:cubicBezTo>
                <a:cubicBezTo>
                  <a:pt x="59" y="29"/>
                  <a:pt x="59" y="29"/>
                  <a:pt x="59" y="29"/>
                </a:cubicBezTo>
                <a:cubicBezTo>
                  <a:pt x="59" y="29"/>
                  <a:pt x="59" y="29"/>
                  <a:pt x="59" y="29"/>
                </a:cubicBezTo>
                <a:cubicBezTo>
                  <a:pt x="59" y="29"/>
                  <a:pt x="59" y="29"/>
                  <a:pt x="59" y="29"/>
                </a:cubicBezTo>
                <a:cubicBezTo>
                  <a:pt x="59" y="29"/>
                  <a:pt x="59" y="29"/>
                  <a:pt x="59" y="29"/>
                </a:cubicBezTo>
                <a:cubicBezTo>
                  <a:pt x="59" y="30"/>
                  <a:pt x="59" y="30"/>
                  <a:pt x="59" y="30"/>
                </a:cubicBezTo>
                <a:cubicBezTo>
                  <a:pt x="59" y="30"/>
                  <a:pt x="59" y="30"/>
                  <a:pt x="59" y="30"/>
                </a:cubicBezTo>
                <a:cubicBezTo>
                  <a:pt x="59" y="30"/>
                  <a:pt x="59" y="30"/>
                  <a:pt x="59" y="30"/>
                </a:cubicBezTo>
                <a:cubicBezTo>
                  <a:pt x="59" y="30"/>
                  <a:pt x="59" y="30"/>
                  <a:pt x="59" y="30"/>
                </a:cubicBezTo>
                <a:cubicBezTo>
                  <a:pt x="59" y="30"/>
                  <a:pt x="59" y="30"/>
                  <a:pt x="59" y="30"/>
                </a:cubicBezTo>
                <a:cubicBezTo>
                  <a:pt x="59" y="30"/>
                  <a:pt x="59" y="30"/>
                  <a:pt x="59" y="30"/>
                </a:cubicBezTo>
                <a:cubicBezTo>
                  <a:pt x="59" y="30"/>
                  <a:pt x="59" y="30"/>
                  <a:pt x="59" y="30"/>
                </a:cubicBezTo>
                <a:cubicBezTo>
                  <a:pt x="59" y="30"/>
                  <a:pt x="59" y="30"/>
                  <a:pt x="59" y="30"/>
                </a:cubicBezTo>
                <a:cubicBezTo>
                  <a:pt x="59" y="30"/>
                  <a:pt x="59" y="30"/>
                  <a:pt x="59" y="30"/>
                </a:cubicBezTo>
                <a:cubicBezTo>
                  <a:pt x="59" y="30"/>
                  <a:pt x="59" y="30"/>
                  <a:pt x="59" y="30"/>
                </a:cubicBezTo>
                <a:cubicBezTo>
                  <a:pt x="59" y="30"/>
                  <a:pt x="59" y="30"/>
                  <a:pt x="59" y="30"/>
                </a:cubicBezTo>
                <a:cubicBezTo>
                  <a:pt x="59" y="30"/>
                  <a:pt x="59" y="30"/>
                  <a:pt x="59" y="30"/>
                </a:cubicBezTo>
                <a:cubicBezTo>
                  <a:pt x="59" y="30"/>
                  <a:pt x="59" y="30"/>
                  <a:pt x="59" y="30"/>
                </a:cubicBezTo>
                <a:cubicBezTo>
                  <a:pt x="59" y="30"/>
                  <a:pt x="59" y="30"/>
                  <a:pt x="59" y="30"/>
                </a:cubicBezTo>
                <a:cubicBezTo>
                  <a:pt x="59" y="30"/>
                  <a:pt x="59" y="30"/>
                  <a:pt x="59" y="30"/>
                </a:cubicBezTo>
                <a:cubicBezTo>
                  <a:pt x="59" y="30"/>
                  <a:pt x="59" y="30"/>
                  <a:pt x="59" y="30"/>
                </a:cubicBezTo>
                <a:cubicBezTo>
                  <a:pt x="59" y="30"/>
                  <a:pt x="59" y="30"/>
                  <a:pt x="59" y="30"/>
                </a:cubicBezTo>
                <a:cubicBezTo>
                  <a:pt x="59" y="30"/>
                  <a:pt x="59" y="30"/>
                  <a:pt x="59" y="30"/>
                </a:cubicBezTo>
                <a:cubicBezTo>
                  <a:pt x="59" y="30"/>
                  <a:pt x="59" y="30"/>
                  <a:pt x="59" y="30"/>
                </a:cubicBezTo>
                <a:cubicBezTo>
                  <a:pt x="59" y="30"/>
                  <a:pt x="60" y="30"/>
                  <a:pt x="60" y="30"/>
                </a:cubicBezTo>
                <a:cubicBezTo>
                  <a:pt x="60" y="30"/>
                  <a:pt x="60" y="30"/>
                  <a:pt x="60" y="30"/>
                </a:cubicBezTo>
                <a:cubicBezTo>
                  <a:pt x="60" y="30"/>
                  <a:pt x="60" y="30"/>
                  <a:pt x="60" y="30"/>
                </a:cubicBezTo>
                <a:cubicBezTo>
                  <a:pt x="59" y="29"/>
                  <a:pt x="60" y="29"/>
                  <a:pt x="59" y="29"/>
                </a:cubicBezTo>
                <a:cubicBezTo>
                  <a:pt x="59" y="29"/>
                  <a:pt x="59" y="29"/>
                  <a:pt x="59" y="29"/>
                </a:cubicBezTo>
                <a:cubicBezTo>
                  <a:pt x="59" y="29"/>
                  <a:pt x="59" y="29"/>
                  <a:pt x="59" y="29"/>
                </a:cubicBezTo>
                <a:cubicBezTo>
                  <a:pt x="59" y="29"/>
                  <a:pt x="59" y="29"/>
                  <a:pt x="59" y="29"/>
                </a:cubicBezTo>
                <a:cubicBezTo>
                  <a:pt x="59" y="29"/>
                  <a:pt x="59" y="29"/>
                  <a:pt x="59" y="29"/>
                </a:cubicBezTo>
                <a:cubicBezTo>
                  <a:pt x="59" y="29"/>
                  <a:pt x="59" y="29"/>
                  <a:pt x="59" y="29"/>
                </a:cubicBezTo>
                <a:cubicBezTo>
                  <a:pt x="59" y="29"/>
                  <a:pt x="59" y="29"/>
                  <a:pt x="59" y="29"/>
                </a:cubicBezTo>
                <a:cubicBezTo>
                  <a:pt x="59" y="29"/>
                  <a:pt x="59" y="29"/>
                  <a:pt x="59" y="29"/>
                </a:cubicBezTo>
                <a:cubicBezTo>
                  <a:pt x="59" y="29"/>
                  <a:pt x="59" y="29"/>
                  <a:pt x="59" y="29"/>
                </a:cubicBezTo>
                <a:cubicBezTo>
                  <a:pt x="59" y="29"/>
                  <a:pt x="59" y="29"/>
                  <a:pt x="59" y="29"/>
                </a:cubicBezTo>
                <a:cubicBezTo>
                  <a:pt x="59" y="29"/>
                  <a:pt x="59" y="29"/>
                  <a:pt x="59" y="29"/>
                </a:cubicBezTo>
                <a:cubicBezTo>
                  <a:pt x="59" y="29"/>
                  <a:pt x="59" y="29"/>
                  <a:pt x="59" y="29"/>
                </a:cubicBezTo>
                <a:cubicBezTo>
                  <a:pt x="59" y="29"/>
                  <a:pt x="59" y="29"/>
                  <a:pt x="59" y="29"/>
                </a:cubicBezTo>
                <a:cubicBezTo>
                  <a:pt x="59" y="29"/>
                  <a:pt x="59" y="29"/>
                  <a:pt x="59" y="29"/>
                </a:cubicBezTo>
                <a:cubicBezTo>
                  <a:pt x="59" y="29"/>
                  <a:pt x="59" y="29"/>
                  <a:pt x="59" y="29"/>
                </a:cubicBezTo>
                <a:cubicBezTo>
                  <a:pt x="59" y="29"/>
                  <a:pt x="59" y="29"/>
                  <a:pt x="59" y="29"/>
                </a:cubicBezTo>
                <a:cubicBezTo>
                  <a:pt x="59" y="29"/>
                  <a:pt x="59" y="29"/>
                  <a:pt x="59" y="29"/>
                </a:cubicBezTo>
                <a:cubicBezTo>
                  <a:pt x="59" y="29"/>
                  <a:pt x="59" y="29"/>
                  <a:pt x="59" y="29"/>
                </a:cubicBezTo>
                <a:cubicBezTo>
                  <a:pt x="59" y="29"/>
                  <a:pt x="59" y="29"/>
                  <a:pt x="59" y="29"/>
                </a:cubicBezTo>
                <a:cubicBezTo>
                  <a:pt x="59" y="29"/>
                  <a:pt x="59" y="29"/>
                  <a:pt x="59" y="29"/>
                </a:cubicBezTo>
                <a:cubicBezTo>
                  <a:pt x="59" y="29"/>
                  <a:pt x="59" y="29"/>
                  <a:pt x="59" y="29"/>
                </a:cubicBezTo>
                <a:cubicBezTo>
                  <a:pt x="59" y="29"/>
                  <a:pt x="59" y="29"/>
                  <a:pt x="59" y="29"/>
                </a:cubicBezTo>
                <a:cubicBezTo>
                  <a:pt x="59" y="29"/>
                  <a:pt x="59" y="29"/>
                  <a:pt x="59" y="29"/>
                </a:cubicBezTo>
                <a:cubicBezTo>
                  <a:pt x="59" y="29"/>
                  <a:pt x="59" y="29"/>
                  <a:pt x="59" y="29"/>
                </a:cubicBezTo>
                <a:cubicBezTo>
                  <a:pt x="59" y="29"/>
                  <a:pt x="59" y="29"/>
                  <a:pt x="59" y="29"/>
                </a:cubicBezTo>
                <a:cubicBezTo>
                  <a:pt x="59" y="29"/>
                  <a:pt x="59" y="29"/>
                  <a:pt x="59" y="29"/>
                </a:cubicBezTo>
                <a:cubicBezTo>
                  <a:pt x="59" y="29"/>
                  <a:pt x="59" y="29"/>
                  <a:pt x="59" y="29"/>
                </a:cubicBezTo>
                <a:cubicBezTo>
                  <a:pt x="59" y="29"/>
                  <a:pt x="59" y="29"/>
                  <a:pt x="59" y="29"/>
                </a:cubicBezTo>
                <a:cubicBezTo>
                  <a:pt x="59" y="29"/>
                  <a:pt x="59" y="29"/>
                  <a:pt x="59" y="29"/>
                </a:cubicBezTo>
                <a:cubicBezTo>
                  <a:pt x="59" y="29"/>
                  <a:pt x="59" y="29"/>
                  <a:pt x="59" y="29"/>
                </a:cubicBezTo>
                <a:cubicBezTo>
                  <a:pt x="59" y="29"/>
                  <a:pt x="59" y="29"/>
                  <a:pt x="59" y="29"/>
                </a:cubicBezTo>
                <a:cubicBezTo>
                  <a:pt x="59" y="29"/>
                  <a:pt x="59" y="29"/>
                  <a:pt x="59" y="29"/>
                </a:cubicBezTo>
                <a:cubicBezTo>
                  <a:pt x="59" y="29"/>
                  <a:pt x="59" y="29"/>
                  <a:pt x="59" y="29"/>
                </a:cubicBezTo>
                <a:cubicBezTo>
                  <a:pt x="59" y="29"/>
                  <a:pt x="59" y="29"/>
                  <a:pt x="59" y="29"/>
                </a:cubicBezTo>
                <a:cubicBezTo>
                  <a:pt x="59" y="29"/>
                  <a:pt x="59" y="29"/>
                  <a:pt x="59" y="29"/>
                </a:cubicBezTo>
                <a:cubicBezTo>
                  <a:pt x="59" y="29"/>
                  <a:pt x="59" y="29"/>
                  <a:pt x="59" y="28"/>
                </a:cubicBezTo>
                <a:cubicBezTo>
                  <a:pt x="59" y="28"/>
                  <a:pt x="59" y="28"/>
                  <a:pt x="59" y="28"/>
                </a:cubicBezTo>
                <a:cubicBezTo>
                  <a:pt x="59" y="28"/>
                  <a:pt x="59" y="28"/>
                  <a:pt x="59" y="29"/>
                </a:cubicBezTo>
                <a:cubicBezTo>
                  <a:pt x="59" y="29"/>
                  <a:pt x="59" y="29"/>
                  <a:pt x="59" y="29"/>
                </a:cubicBezTo>
                <a:cubicBezTo>
                  <a:pt x="59" y="29"/>
                  <a:pt x="59" y="29"/>
                  <a:pt x="59" y="29"/>
                </a:cubicBezTo>
                <a:cubicBezTo>
                  <a:pt x="59" y="29"/>
                  <a:pt x="59" y="29"/>
                  <a:pt x="59" y="29"/>
                </a:cubicBezTo>
                <a:cubicBezTo>
                  <a:pt x="59" y="29"/>
                  <a:pt x="59" y="29"/>
                  <a:pt x="59" y="29"/>
                </a:cubicBezTo>
                <a:cubicBezTo>
                  <a:pt x="59" y="29"/>
                  <a:pt x="59" y="29"/>
                  <a:pt x="59" y="29"/>
                </a:cubicBezTo>
                <a:cubicBezTo>
                  <a:pt x="59" y="29"/>
                  <a:pt x="59" y="29"/>
                  <a:pt x="59" y="29"/>
                </a:cubicBezTo>
                <a:cubicBezTo>
                  <a:pt x="59" y="29"/>
                  <a:pt x="59" y="29"/>
                  <a:pt x="59" y="29"/>
                </a:cubicBezTo>
                <a:cubicBezTo>
                  <a:pt x="59" y="29"/>
                  <a:pt x="59" y="29"/>
                  <a:pt x="59" y="29"/>
                </a:cubicBezTo>
                <a:cubicBezTo>
                  <a:pt x="59" y="29"/>
                  <a:pt x="59" y="29"/>
                  <a:pt x="59" y="29"/>
                </a:cubicBezTo>
                <a:cubicBezTo>
                  <a:pt x="59" y="29"/>
                  <a:pt x="59" y="29"/>
                  <a:pt x="59" y="29"/>
                </a:cubicBezTo>
                <a:cubicBezTo>
                  <a:pt x="59" y="29"/>
                  <a:pt x="59" y="29"/>
                  <a:pt x="59" y="29"/>
                </a:cubicBezTo>
                <a:cubicBezTo>
                  <a:pt x="59" y="29"/>
                  <a:pt x="59" y="29"/>
                  <a:pt x="59" y="29"/>
                </a:cubicBezTo>
                <a:cubicBezTo>
                  <a:pt x="59" y="29"/>
                  <a:pt x="59" y="29"/>
                  <a:pt x="59" y="29"/>
                </a:cubicBezTo>
                <a:cubicBezTo>
                  <a:pt x="59" y="29"/>
                  <a:pt x="59" y="29"/>
                  <a:pt x="59" y="29"/>
                </a:cubicBezTo>
                <a:cubicBezTo>
                  <a:pt x="59" y="29"/>
                  <a:pt x="59" y="29"/>
                  <a:pt x="59" y="29"/>
                </a:cubicBezTo>
                <a:cubicBezTo>
                  <a:pt x="59" y="29"/>
                  <a:pt x="59" y="29"/>
                  <a:pt x="59" y="29"/>
                </a:cubicBezTo>
                <a:cubicBezTo>
                  <a:pt x="59" y="29"/>
                  <a:pt x="59" y="29"/>
                  <a:pt x="59" y="29"/>
                </a:cubicBezTo>
                <a:cubicBezTo>
                  <a:pt x="59" y="29"/>
                  <a:pt x="59" y="29"/>
                  <a:pt x="59" y="29"/>
                </a:cubicBezTo>
                <a:cubicBezTo>
                  <a:pt x="59" y="29"/>
                  <a:pt x="59" y="29"/>
                  <a:pt x="59" y="29"/>
                </a:cubicBezTo>
                <a:close/>
                <a:moveTo>
                  <a:pt x="58" y="32"/>
                </a:moveTo>
                <a:cubicBezTo>
                  <a:pt x="58" y="32"/>
                  <a:pt x="58" y="32"/>
                  <a:pt x="58" y="32"/>
                </a:cubicBezTo>
                <a:cubicBezTo>
                  <a:pt x="58" y="32"/>
                  <a:pt x="58" y="32"/>
                  <a:pt x="58" y="33"/>
                </a:cubicBezTo>
                <a:cubicBezTo>
                  <a:pt x="58" y="33"/>
                  <a:pt x="58" y="33"/>
                  <a:pt x="58" y="33"/>
                </a:cubicBezTo>
                <a:cubicBezTo>
                  <a:pt x="58" y="33"/>
                  <a:pt x="58" y="33"/>
                  <a:pt x="58" y="33"/>
                </a:cubicBezTo>
                <a:cubicBezTo>
                  <a:pt x="58" y="33"/>
                  <a:pt x="58" y="33"/>
                  <a:pt x="58" y="33"/>
                </a:cubicBezTo>
                <a:cubicBezTo>
                  <a:pt x="58" y="33"/>
                  <a:pt x="58" y="33"/>
                  <a:pt x="58" y="33"/>
                </a:cubicBezTo>
                <a:cubicBezTo>
                  <a:pt x="58" y="33"/>
                  <a:pt x="58" y="33"/>
                  <a:pt x="58" y="33"/>
                </a:cubicBezTo>
                <a:cubicBezTo>
                  <a:pt x="58" y="33"/>
                  <a:pt x="58" y="33"/>
                  <a:pt x="58" y="33"/>
                </a:cubicBezTo>
                <a:cubicBezTo>
                  <a:pt x="58" y="33"/>
                  <a:pt x="58" y="32"/>
                  <a:pt x="58" y="32"/>
                </a:cubicBezTo>
                <a:cubicBezTo>
                  <a:pt x="58" y="32"/>
                  <a:pt x="58" y="32"/>
                  <a:pt x="58" y="32"/>
                </a:cubicBezTo>
                <a:close/>
                <a:moveTo>
                  <a:pt x="58" y="32"/>
                </a:moveTo>
                <a:cubicBezTo>
                  <a:pt x="58" y="32"/>
                  <a:pt x="58" y="32"/>
                  <a:pt x="58" y="32"/>
                </a:cubicBezTo>
                <a:cubicBezTo>
                  <a:pt x="58" y="32"/>
                  <a:pt x="58" y="32"/>
                  <a:pt x="58" y="32"/>
                </a:cubicBezTo>
                <a:cubicBezTo>
                  <a:pt x="58" y="32"/>
                  <a:pt x="58" y="32"/>
                  <a:pt x="58" y="32"/>
                </a:cubicBezTo>
                <a:cubicBezTo>
                  <a:pt x="58" y="32"/>
                  <a:pt x="58" y="32"/>
                  <a:pt x="58" y="32"/>
                </a:cubicBezTo>
                <a:cubicBezTo>
                  <a:pt x="58" y="32"/>
                  <a:pt x="58" y="32"/>
                  <a:pt x="58" y="32"/>
                </a:cubicBezTo>
                <a:cubicBezTo>
                  <a:pt x="58" y="32"/>
                  <a:pt x="58" y="32"/>
                  <a:pt x="58" y="32"/>
                </a:cubicBezTo>
                <a:cubicBezTo>
                  <a:pt x="58" y="32"/>
                  <a:pt x="58" y="32"/>
                  <a:pt x="58" y="32"/>
                </a:cubicBezTo>
                <a:cubicBezTo>
                  <a:pt x="58" y="32"/>
                  <a:pt x="58" y="32"/>
                  <a:pt x="58" y="32"/>
                </a:cubicBezTo>
                <a:cubicBezTo>
                  <a:pt x="58" y="32"/>
                  <a:pt x="58" y="32"/>
                  <a:pt x="58" y="32"/>
                </a:cubicBezTo>
                <a:cubicBezTo>
                  <a:pt x="58" y="32"/>
                  <a:pt x="58" y="32"/>
                  <a:pt x="58" y="32"/>
                </a:cubicBezTo>
                <a:close/>
                <a:moveTo>
                  <a:pt x="58" y="32"/>
                </a:moveTo>
                <a:cubicBezTo>
                  <a:pt x="58" y="32"/>
                  <a:pt x="58" y="32"/>
                  <a:pt x="58" y="32"/>
                </a:cubicBezTo>
                <a:cubicBezTo>
                  <a:pt x="58" y="32"/>
                  <a:pt x="58" y="32"/>
                  <a:pt x="58" y="32"/>
                </a:cubicBezTo>
                <a:cubicBezTo>
                  <a:pt x="58" y="32"/>
                  <a:pt x="58" y="32"/>
                  <a:pt x="58" y="32"/>
                </a:cubicBezTo>
                <a:cubicBezTo>
                  <a:pt x="58" y="32"/>
                  <a:pt x="58" y="32"/>
                  <a:pt x="58" y="32"/>
                </a:cubicBezTo>
                <a:cubicBezTo>
                  <a:pt x="58" y="32"/>
                  <a:pt x="58" y="32"/>
                  <a:pt x="58" y="32"/>
                </a:cubicBezTo>
                <a:cubicBezTo>
                  <a:pt x="58" y="32"/>
                  <a:pt x="58" y="32"/>
                  <a:pt x="58" y="32"/>
                </a:cubicBezTo>
                <a:cubicBezTo>
                  <a:pt x="58" y="32"/>
                  <a:pt x="58" y="32"/>
                  <a:pt x="58" y="32"/>
                </a:cubicBezTo>
                <a:cubicBezTo>
                  <a:pt x="58" y="32"/>
                  <a:pt x="58" y="32"/>
                  <a:pt x="58" y="32"/>
                </a:cubicBezTo>
                <a:cubicBezTo>
                  <a:pt x="58" y="32"/>
                  <a:pt x="58" y="32"/>
                  <a:pt x="58" y="32"/>
                </a:cubicBezTo>
                <a:cubicBezTo>
                  <a:pt x="58" y="32"/>
                  <a:pt x="58" y="32"/>
                  <a:pt x="58" y="32"/>
                </a:cubicBezTo>
                <a:cubicBezTo>
                  <a:pt x="58" y="32"/>
                  <a:pt x="58" y="32"/>
                  <a:pt x="58" y="32"/>
                </a:cubicBezTo>
                <a:cubicBezTo>
                  <a:pt x="58" y="32"/>
                  <a:pt x="58" y="32"/>
                  <a:pt x="58" y="32"/>
                </a:cubicBezTo>
                <a:cubicBezTo>
                  <a:pt x="58" y="32"/>
                  <a:pt x="58" y="32"/>
                  <a:pt x="58" y="32"/>
                </a:cubicBezTo>
                <a:cubicBezTo>
                  <a:pt x="58" y="32"/>
                  <a:pt x="58" y="32"/>
                  <a:pt x="58" y="32"/>
                </a:cubicBezTo>
                <a:cubicBezTo>
                  <a:pt x="58" y="32"/>
                  <a:pt x="58" y="32"/>
                  <a:pt x="58" y="32"/>
                </a:cubicBezTo>
                <a:cubicBezTo>
                  <a:pt x="58" y="32"/>
                  <a:pt x="58" y="32"/>
                  <a:pt x="58" y="32"/>
                </a:cubicBezTo>
                <a:cubicBezTo>
                  <a:pt x="58" y="32"/>
                  <a:pt x="58" y="32"/>
                  <a:pt x="58" y="32"/>
                </a:cubicBezTo>
                <a:close/>
                <a:moveTo>
                  <a:pt x="58" y="32"/>
                </a:moveTo>
                <a:cubicBezTo>
                  <a:pt x="58" y="32"/>
                  <a:pt x="58" y="32"/>
                  <a:pt x="58" y="32"/>
                </a:cubicBezTo>
                <a:cubicBezTo>
                  <a:pt x="58" y="32"/>
                  <a:pt x="58" y="32"/>
                  <a:pt x="58" y="32"/>
                </a:cubicBezTo>
                <a:cubicBezTo>
                  <a:pt x="58" y="32"/>
                  <a:pt x="58" y="32"/>
                  <a:pt x="58" y="32"/>
                </a:cubicBezTo>
                <a:cubicBezTo>
                  <a:pt x="58" y="32"/>
                  <a:pt x="58" y="32"/>
                  <a:pt x="58" y="32"/>
                </a:cubicBezTo>
                <a:cubicBezTo>
                  <a:pt x="58" y="32"/>
                  <a:pt x="58" y="33"/>
                  <a:pt x="58" y="33"/>
                </a:cubicBezTo>
                <a:cubicBezTo>
                  <a:pt x="58" y="33"/>
                  <a:pt x="58" y="33"/>
                  <a:pt x="58" y="33"/>
                </a:cubicBezTo>
                <a:cubicBezTo>
                  <a:pt x="58" y="33"/>
                  <a:pt x="58" y="33"/>
                  <a:pt x="58" y="33"/>
                </a:cubicBezTo>
                <a:cubicBezTo>
                  <a:pt x="58" y="32"/>
                  <a:pt x="58" y="32"/>
                  <a:pt x="58" y="32"/>
                </a:cubicBezTo>
                <a:cubicBezTo>
                  <a:pt x="58" y="32"/>
                  <a:pt x="58" y="32"/>
                  <a:pt x="58" y="32"/>
                </a:cubicBezTo>
                <a:cubicBezTo>
                  <a:pt x="58" y="32"/>
                  <a:pt x="58" y="32"/>
                  <a:pt x="58" y="32"/>
                </a:cubicBezTo>
                <a:cubicBezTo>
                  <a:pt x="58" y="32"/>
                  <a:pt x="58" y="32"/>
                  <a:pt x="58" y="32"/>
                </a:cubicBezTo>
                <a:cubicBezTo>
                  <a:pt x="58" y="32"/>
                  <a:pt x="58" y="32"/>
                  <a:pt x="58" y="32"/>
                </a:cubicBezTo>
                <a:cubicBezTo>
                  <a:pt x="58" y="32"/>
                  <a:pt x="58" y="32"/>
                  <a:pt x="58" y="32"/>
                </a:cubicBezTo>
                <a:cubicBezTo>
                  <a:pt x="58" y="32"/>
                  <a:pt x="58" y="32"/>
                  <a:pt x="58" y="32"/>
                </a:cubicBezTo>
                <a:cubicBezTo>
                  <a:pt x="58" y="32"/>
                  <a:pt x="58" y="32"/>
                  <a:pt x="58" y="32"/>
                </a:cubicBezTo>
                <a:cubicBezTo>
                  <a:pt x="58" y="32"/>
                  <a:pt x="58" y="32"/>
                  <a:pt x="58" y="32"/>
                </a:cubicBezTo>
                <a:cubicBezTo>
                  <a:pt x="58" y="32"/>
                  <a:pt x="58" y="32"/>
                  <a:pt x="58" y="32"/>
                </a:cubicBezTo>
                <a:close/>
                <a:moveTo>
                  <a:pt x="58" y="39"/>
                </a:moveTo>
                <a:cubicBezTo>
                  <a:pt x="58" y="39"/>
                  <a:pt x="58" y="39"/>
                  <a:pt x="58" y="39"/>
                </a:cubicBezTo>
                <a:cubicBezTo>
                  <a:pt x="58" y="39"/>
                  <a:pt x="58" y="39"/>
                  <a:pt x="58" y="39"/>
                </a:cubicBezTo>
                <a:cubicBezTo>
                  <a:pt x="58" y="39"/>
                  <a:pt x="58" y="39"/>
                  <a:pt x="58" y="39"/>
                </a:cubicBezTo>
                <a:cubicBezTo>
                  <a:pt x="58" y="39"/>
                  <a:pt x="58" y="39"/>
                  <a:pt x="58" y="39"/>
                </a:cubicBezTo>
                <a:cubicBezTo>
                  <a:pt x="58" y="39"/>
                  <a:pt x="58" y="39"/>
                  <a:pt x="58" y="39"/>
                </a:cubicBezTo>
                <a:cubicBezTo>
                  <a:pt x="58" y="39"/>
                  <a:pt x="58" y="39"/>
                  <a:pt x="58" y="39"/>
                </a:cubicBezTo>
                <a:cubicBezTo>
                  <a:pt x="58" y="39"/>
                  <a:pt x="58" y="39"/>
                  <a:pt x="58" y="39"/>
                </a:cubicBezTo>
                <a:cubicBezTo>
                  <a:pt x="58" y="39"/>
                  <a:pt x="58" y="39"/>
                  <a:pt x="58" y="39"/>
                </a:cubicBezTo>
                <a:cubicBezTo>
                  <a:pt x="58" y="39"/>
                  <a:pt x="58" y="39"/>
                  <a:pt x="58" y="39"/>
                </a:cubicBezTo>
                <a:cubicBezTo>
                  <a:pt x="58" y="39"/>
                  <a:pt x="58" y="39"/>
                  <a:pt x="58" y="39"/>
                </a:cubicBezTo>
                <a:cubicBezTo>
                  <a:pt x="58" y="39"/>
                  <a:pt x="58" y="39"/>
                  <a:pt x="58" y="39"/>
                </a:cubicBezTo>
                <a:cubicBezTo>
                  <a:pt x="58" y="39"/>
                  <a:pt x="58" y="39"/>
                  <a:pt x="58" y="39"/>
                </a:cubicBezTo>
                <a:cubicBezTo>
                  <a:pt x="58" y="39"/>
                  <a:pt x="58" y="39"/>
                  <a:pt x="58" y="39"/>
                </a:cubicBezTo>
                <a:cubicBezTo>
                  <a:pt x="58" y="39"/>
                  <a:pt x="58" y="39"/>
                  <a:pt x="58" y="39"/>
                </a:cubicBezTo>
                <a:cubicBezTo>
                  <a:pt x="58" y="39"/>
                  <a:pt x="58" y="39"/>
                  <a:pt x="58" y="39"/>
                </a:cubicBezTo>
                <a:cubicBezTo>
                  <a:pt x="58" y="39"/>
                  <a:pt x="58" y="39"/>
                  <a:pt x="58" y="39"/>
                </a:cubicBezTo>
                <a:cubicBezTo>
                  <a:pt x="58" y="39"/>
                  <a:pt x="58" y="39"/>
                  <a:pt x="58" y="39"/>
                </a:cubicBezTo>
                <a:close/>
                <a:moveTo>
                  <a:pt x="58" y="32"/>
                </a:moveTo>
                <a:cubicBezTo>
                  <a:pt x="58" y="32"/>
                  <a:pt x="58" y="32"/>
                  <a:pt x="58" y="32"/>
                </a:cubicBezTo>
                <a:cubicBezTo>
                  <a:pt x="58" y="32"/>
                  <a:pt x="58" y="32"/>
                  <a:pt x="58" y="32"/>
                </a:cubicBezTo>
                <a:cubicBezTo>
                  <a:pt x="58" y="32"/>
                  <a:pt x="58" y="32"/>
                  <a:pt x="58" y="32"/>
                </a:cubicBezTo>
                <a:cubicBezTo>
                  <a:pt x="58" y="32"/>
                  <a:pt x="58" y="32"/>
                  <a:pt x="58" y="32"/>
                </a:cubicBezTo>
                <a:cubicBezTo>
                  <a:pt x="58" y="32"/>
                  <a:pt x="58" y="32"/>
                  <a:pt x="58" y="32"/>
                </a:cubicBezTo>
                <a:cubicBezTo>
                  <a:pt x="58" y="32"/>
                  <a:pt x="58" y="32"/>
                  <a:pt x="58" y="32"/>
                </a:cubicBezTo>
                <a:cubicBezTo>
                  <a:pt x="58" y="32"/>
                  <a:pt x="58" y="32"/>
                  <a:pt x="58" y="32"/>
                </a:cubicBezTo>
                <a:cubicBezTo>
                  <a:pt x="58" y="32"/>
                  <a:pt x="58" y="32"/>
                  <a:pt x="58" y="32"/>
                </a:cubicBezTo>
                <a:cubicBezTo>
                  <a:pt x="58" y="32"/>
                  <a:pt x="58" y="32"/>
                  <a:pt x="58" y="32"/>
                </a:cubicBezTo>
                <a:cubicBezTo>
                  <a:pt x="58" y="32"/>
                  <a:pt x="58" y="32"/>
                  <a:pt x="58" y="32"/>
                </a:cubicBezTo>
                <a:cubicBezTo>
                  <a:pt x="58" y="32"/>
                  <a:pt x="58" y="32"/>
                  <a:pt x="58" y="32"/>
                </a:cubicBezTo>
                <a:cubicBezTo>
                  <a:pt x="58" y="32"/>
                  <a:pt x="58" y="32"/>
                  <a:pt x="58" y="32"/>
                </a:cubicBezTo>
                <a:cubicBezTo>
                  <a:pt x="58" y="32"/>
                  <a:pt x="58" y="32"/>
                  <a:pt x="58" y="32"/>
                </a:cubicBezTo>
                <a:cubicBezTo>
                  <a:pt x="58" y="32"/>
                  <a:pt x="58" y="32"/>
                  <a:pt x="58" y="32"/>
                </a:cubicBezTo>
                <a:cubicBezTo>
                  <a:pt x="58" y="32"/>
                  <a:pt x="58" y="32"/>
                  <a:pt x="58" y="32"/>
                </a:cubicBezTo>
                <a:cubicBezTo>
                  <a:pt x="58" y="32"/>
                  <a:pt x="58" y="32"/>
                  <a:pt x="58" y="32"/>
                </a:cubicBezTo>
                <a:cubicBezTo>
                  <a:pt x="58" y="32"/>
                  <a:pt x="58" y="32"/>
                  <a:pt x="58" y="32"/>
                </a:cubicBezTo>
                <a:cubicBezTo>
                  <a:pt x="58" y="32"/>
                  <a:pt x="58" y="32"/>
                  <a:pt x="58" y="32"/>
                </a:cubicBezTo>
                <a:cubicBezTo>
                  <a:pt x="58" y="32"/>
                  <a:pt x="58" y="32"/>
                  <a:pt x="58" y="32"/>
                </a:cubicBezTo>
                <a:cubicBezTo>
                  <a:pt x="58" y="31"/>
                  <a:pt x="58" y="31"/>
                  <a:pt x="58" y="31"/>
                </a:cubicBezTo>
                <a:cubicBezTo>
                  <a:pt x="58" y="31"/>
                  <a:pt x="58" y="31"/>
                  <a:pt x="58" y="31"/>
                </a:cubicBezTo>
                <a:cubicBezTo>
                  <a:pt x="58" y="32"/>
                  <a:pt x="58" y="32"/>
                  <a:pt x="58" y="32"/>
                </a:cubicBezTo>
                <a:cubicBezTo>
                  <a:pt x="58" y="32"/>
                  <a:pt x="58" y="32"/>
                  <a:pt x="58" y="32"/>
                </a:cubicBezTo>
                <a:close/>
                <a:moveTo>
                  <a:pt x="57" y="31"/>
                </a:moveTo>
                <a:cubicBezTo>
                  <a:pt x="57" y="31"/>
                  <a:pt x="57" y="31"/>
                  <a:pt x="57" y="31"/>
                </a:cubicBezTo>
                <a:cubicBezTo>
                  <a:pt x="57" y="31"/>
                  <a:pt x="57" y="31"/>
                  <a:pt x="57" y="31"/>
                </a:cubicBezTo>
                <a:cubicBezTo>
                  <a:pt x="57" y="31"/>
                  <a:pt x="57" y="31"/>
                  <a:pt x="57" y="31"/>
                </a:cubicBezTo>
                <a:cubicBezTo>
                  <a:pt x="57" y="31"/>
                  <a:pt x="57" y="31"/>
                  <a:pt x="57" y="31"/>
                </a:cubicBezTo>
                <a:cubicBezTo>
                  <a:pt x="57" y="31"/>
                  <a:pt x="58" y="31"/>
                  <a:pt x="58" y="31"/>
                </a:cubicBezTo>
                <a:cubicBezTo>
                  <a:pt x="58" y="31"/>
                  <a:pt x="58" y="31"/>
                  <a:pt x="58" y="31"/>
                </a:cubicBezTo>
                <a:cubicBezTo>
                  <a:pt x="58" y="31"/>
                  <a:pt x="58" y="31"/>
                  <a:pt x="58" y="31"/>
                </a:cubicBezTo>
                <a:cubicBezTo>
                  <a:pt x="58" y="31"/>
                  <a:pt x="58" y="31"/>
                  <a:pt x="58" y="31"/>
                </a:cubicBezTo>
                <a:cubicBezTo>
                  <a:pt x="58" y="31"/>
                  <a:pt x="58" y="31"/>
                  <a:pt x="58" y="31"/>
                </a:cubicBezTo>
                <a:cubicBezTo>
                  <a:pt x="58" y="31"/>
                  <a:pt x="58" y="31"/>
                  <a:pt x="58" y="31"/>
                </a:cubicBezTo>
                <a:cubicBezTo>
                  <a:pt x="58" y="31"/>
                  <a:pt x="58" y="31"/>
                  <a:pt x="58" y="31"/>
                </a:cubicBezTo>
                <a:cubicBezTo>
                  <a:pt x="58" y="31"/>
                  <a:pt x="58" y="31"/>
                  <a:pt x="58" y="31"/>
                </a:cubicBezTo>
                <a:cubicBezTo>
                  <a:pt x="58" y="31"/>
                  <a:pt x="58" y="31"/>
                  <a:pt x="58" y="31"/>
                </a:cubicBezTo>
                <a:cubicBezTo>
                  <a:pt x="58" y="31"/>
                  <a:pt x="58" y="31"/>
                  <a:pt x="58" y="31"/>
                </a:cubicBezTo>
                <a:cubicBezTo>
                  <a:pt x="58" y="31"/>
                  <a:pt x="58" y="31"/>
                  <a:pt x="58" y="31"/>
                </a:cubicBezTo>
                <a:cubicBezTo>
                  <a:pt x="58" y="31"/>
                  <a:pt x="58" y="31"/>
                  <a:pt x="58" y="31"/>
                </a:cubicBezTo>
                <a:cubicBezTo>
                  <a:pt x="58" y="31"/>
                  <a:pt x="58" y="31"/>
                  <a:pt x="58" y="31"/>
                </a:cubicBezTo>
                <a:cubicBezTo>
                  <a:pt x="58" y="31"/>
                  <a:pt x="58" y="31"/>
                  <a:pt x="58" y="31"/>
                </a:cubicBezTo>
                <a:cubicBezTo>
                  <a:pt x="58" y="31"/>
                  <a:pt x="58" y="31"/>
                  <a:pt x="58" y="31"/>
                </a:cubicBezTo>
                <a:cubicBezTo>
                  <a:pt x="58" y="31"/>
                  <a:pt x="58" y="31"/>
                  <a:pt x="58" y="31"/>
                </a:cubicBezTo>
                <a:cubicBezTo>
                  <a:pt x="58" y="31"/>
                  <a:pt x="58" y="31"/>
                  <a:pt x="58" y="31"/>
                </a:cubicBezTo>
                <a:cubicBezTo>
                  <a:pt x="58" y="31"/>
                  <a:pt x="58" y="31"/>
                  <a:pt x="58" y="31"/>
                </a:cubicBezTo>
                <a:cubicBezTo>
                  <a:pt x="58" y="31"/>
                  <a:pt x="58" y="31"/>
                  <a:pt x="58" y="31"/>
                </a:cubicBezTo>
                <a:cubicBezTo>
                  <a:pt x="58" y="31"/>
                  <a:pt x="58" y="31"/>
                  <a:pt x="58" y="31"/>
                </a:cubicBezTo>
                <a:cubicBezTo>
                  <a:pt x="58" y="31"/>
                  <a:pt x="58" y="31"/>
                  <a:pt x="58" y="31"/>
                </a:cubicBezTo>
                <a:cubicBezTo>
                  <a:pt x="58" y="31"/>
                  <a:pt x="58" y="31"/>
                  <a:pt x="58" y="31"/>
                </a:cubicBezTo>
                <a:cubicBezTo>
                  <a:pt x="58" y="31"/>
                  <a:pt x="58" y="31"/>
                  <a:pt x="58" y="31"/>
                </a:cubicBezTo>
                <a:cubicBezTo>
                  <a:pt x="58" y="31"/>
                  <a:pt x="58" y="31"/>
                  <a:pt x="58" y="31"/>
                </a:cubicBezTo>
                <a:cubicBezTo>
                  <a:pt x="58" y="31"/>
                  <a:pt x="58" y="31"/>
                  <a:pt x="58" y="31"/>
                </a:cubicBezTo>
                <a:cubicBezTo>
                  <a:pt x="58" y="31"/>
                  <a:pt x="58" y="31"/>
                  <a:pt x="58" y="31"/>
                </a:cubicBezTo>
                <a:cubicBezTo>
                  <a:pt x="58" y="31"/>
                  <a:pt x="58" y="31"/>
                  <a:pt x="58" y="31"/>
                </a:cubicBezTo>
                <a:cubicBezTo>
                  <a:pt x="58" y="31"/>
                  <a:pt x="58" y="31"/>
                  <a:pt x="58" y="31"/>
                </a:cubicBezTo>
                <a:cubicBezTo>
                  <a:pt x="58" y="31"/>
                  <a:pt x="58" y="31"/>
                  <a:pt x="58" y="31"/>
                </a:cubicBezTo>
                <a:cubicBezTo>
                  <a:pt x="58" y="31"/>
                  <a:pt x="58" y="31"/>
                  <a:pt x="58" y="31"/>
                </a:cubicBezTo>
                <a:cubicBezTo>
                  <a:pt x="58" y="31"/>
                  <a:pt x="58" y="31"/>
                  <a:pt x="58" y="31"/>
                </a:cubicBezTo>
                <a:cubicBezTo>
                  <a:pt x="58" y="31"/>
                  <a:pt x="58" y="31"/>
                  <a:pt x="58" y="31"/>
                </a:cubicBezTo>
                <a:cubicBezTo>
                  <a:pt x="58" y="31"/>
                  <a:pt x="57" y="31"/>
                  <a:pt x="57" y="31"/>
                </a:cubicBezTo>
                <a:cubicBezTo>
                  <a:pt x="57" y="31"/>
                  <a:pt x="57" y="31"/>
                  <a:pt x="57" y="31"/>
                </a:cubicBezTo>
                <a:cubicBezTo>
                  <a:pt x="57" y="31"/>
                  <a:pt x="57" y="31"/>
                  <a:pt x="57" y="31"/>
                </a:cubicBezTo>
                <a:cubicBezTo>
                  <a:pt x="57" y="31"/>
                  <a:pt x="57" y="31"/>
                  <a:pt x="57" y="31"/>
                </a:cubicBezTo>
                <a:cubicBezTo>
                  <a:pt x="57" y="31"/>
                  <a:pt x="57" y="31"/>
                  <a:pt x="57" y="31"/>
                </a:cubicBezTo>
                <a:close/>
                <a:moveTo>
                  <a:pt x="57" y="35"/>
                </a:moveTo>
                <a:cubicBezTo>
                  <a:pt x="57" y="35"/>
                  <a:pt x="57" y="35"/>
                  <a:pt x="57" y="35"/>
                </a:cubicBezTo>
                <a:cubicBezTo>
                  <a:pt x="57" y="35"/>
                  <a:pt x="57" y="35"/>
                  <a:pt x="57" y="35"/>
                </a:cubicBezTo>
                <a:cubicBezTo>
                  <a:pt x="57" y="35"/>
                  <a:pt x="57" y="35"/>
                  <a:pt x="57" y="35"/>
                </a:cubicBezTo>
                <a:cubicBezTo>
                  <a:pt x="57" y="35"/>
                  <a:pt x="57" y="35"/>
                  <a:pt x="57" y="35"/>
                </a:cubicBezTo>
                <a:cubicBezTo>
                  <a:pt x="57" y="35"/>
                  <a:pt x="57" y="35"/>
                  <a:pt x="57" y="35"/>
                </a:cubicBezTo>
                <a:cubicBezTo>
                  <a:pt x="57" y="35"/>
                  <a:pt x="57" y="35"/>
                  <a:pt x="57" y="35"/>
                </a:cubicBezTo>
                <a:cubicBezTo>
                  <a:pt x="57" y="34"/>
                  <a:pt x="57" y="34"/>
                  <a:pt x="57" y="34"/>
                </a:cubicBezTo>
                <a:cubicBezTo>
                  <a:pt x="57" y="34"/>
                  <a:pt x="57" y="34"/>
                  <a:pt x="57" y="34"/>
                </a:cubicBezTo>
                <a:cubicBezTo>
                  <a:pt x="57" y="34"/>
                  <a:pt x="57" y="34"/>
                  <a:pt x="57" y="34"/>
                </a:cubicBezTo>
                <a:cubicBezTo>
                  <a:pt x="57" y="34"/>
                  <a:pt x="57" y="34"/>
                  <a:pt x="57" y="34"/>
                </a:cubicBezTo>
                <a:cubicBezTo>
                  <a:pt x="57" y="34"/>
                  <a:pt x="57" y="34"/>
                  <a:pt x="57" y="34"/>
                </a:cubicBezTo>
                <a:cubicBezTo>
                  <a:pt x="57" y="34"/>
                  <a:pt x="57" y="34"/>
                  <a:pt x="57" y="34"/>
                </a:cubicBezTo>
                <a:cubicBezTo>
                  <a:pt x="57" y="35"/>
                  <a:pt x="57" y="35"/>
                  <a:pt x="57" y="35"/>
                </a:cubicBezTo>
                <a:close/>
                <a:moveTo>
                  <a:pt x="57" y="33"/>
                </a:moveTo>
                <a:cubicBezTo>
                  <a:pt x="57" y="33"/>
                  <a:pt x="57" y="33"/>
                  <a:pt x="57" y="33"/>
                </a:cubicBezTo>
                <a:cubicBezTo>
                  <a:pt x="57" y="33"/>
                  <a:pt x="57" y="33"/>
                  <a:pt x="57" y="33"/>
                </a:cubicBezTo>
                <a:cubicBezTo>
                  <a:pt x="57" y="33"/>
                  <a:pt x="57" y="33"/>
                  <a:pt x="57" y="33"/>
                </a:cubicBezTo>
                <a:cubicBezTo>
                  <a:pt x="57" y="33"/>
                  <a:pt x="57" y="33"/>
                  <a:pt x="57" y="33"/>
                </a:cubicBezTo>
                <a:cubicBezTo>
                  <a:pt x="57" y="33"/>
                  <a:pt x="57" y="33"/>
                  <a:pt x="57" y="33"/>
                </a:cubicBezTo>
                <a:cubicBezTo>
                  <a:pt x="57" y="33"/>
                  <a:pt x="57" y="33"/>
                  <a:pt x="57" y="33"/>
                </a:cubicBezTo>
                <a:cubicBezTo>
                  <a:pt x="57" y="33"/>
                  <a:pt x="57" y="33"/>
                  <a:pt x="57" y="33"/>
                </a:cubicBezTo>
                <a:cubicBezTo>
                  <a:pt x="57" y="33"/>
                  <a:pt x="57" y="33"/>
                  <a:pt x="57" y="33"/>
                </a:cubicBezTo>
                <a:close/>
                <a:moveTo>
                  <a:pt x="57" y="33"/>
                </a:moveTo>
                <a:cubicBezTo>
                  <a:pt x="57" y="33"/>
                  <a:pt x="57" y="33"/>
                  <a:pt x="57" y="33"/>
                </a:cubicBezTo>
                <a:cubicBezTo>
                  <a:pt x="57" y="33"/>
                  <a:pt x="57" y="33"/>
                  <a:pt x="57" y="33"/>
                </a:cubicBezTo>
                <a:cubicBezTo>
                  <a:pt x="57" y="33"/>
                  <a:pt x="57" y="33"/>
                  <a:pt x="57" y="33"/>
                </a:cubicBezTo>
                <a:cubicBezTo>
                  <a:pt x="57" y="33"/>
                  <a:pt x="57" y="33"/>
                  <a:pt x="57" y="33"/>
                </a:cubicBezTo>
                <a:cubicBezTo>
                  <a:pt x="57" y="33"/>
                  <a:pt x="57" y="33"/>
                  <a:pt x="57" y="33"/>
                </a:cubicBezTo>
                <a:cubicBezTo>
                  <a:pt x="57" y="33"/>
                  <a:pt x="57" y="33"/>
                  <a:pt x="57" y="33"/>
                </a:cubicBezTo>
                <a:cubicBezTo>
                  <a:pt x="57" y="33"/>
                  <a:pt x="57" y="33"/>
                  <a:pt x="57" y="33"/>
                </a:cubicBezTo>
                <a:cubicBezTo>
                  <a:pt x="57" y="33"/>
                  <a:pt x="57" y="33"/>
                  <a:pt x="57" y="33"/>
                </a:cubicBezTo>
                <a:cubicBezTo>
                  <a:pt x="57" y="33"/>
                  <a:pt x="57" y="33"/>
                  <a:pt x="57" y="33"/>
                </a:cubicBezTo>
                <a:cubicBezTo>
                  <a:pt x="57" y="33"/>
                  <a:pt x="57" y="33"/>
                  <a:pt x="57" y="33"/>
                </a:cubicBezTo>
                <a:cubicBezTo>
                  <a:pt x="57" y="33"/>
                  <a:pt x="57" y="33"/>
                  <a:pt x="57" y="33"/>
                </a:cubicBezTo>
                <a:cubicBezTo>
                  <a:pt x="57" y="33"/>
                  <a:pt x="57" y="33"/>
                  <a:pt x="57" y="33"/>
                </a:cubicBezTo>
                <a:cubicBezTo>
                  <a:pt x="57" y="33"/>
                  <a:pt x="57" y="33"/>
                  <a:pt x="57" y="33"/>
                </a:cubicBezTo>
                <a:cubicBezTo>
                  <a:pt x="57" y="33"/>
                  <a:pt x="57" y="33"/>
                  <a:pt x="57" y="33"/>
                </a:cubicBezTo>
                <a:cubicBezTo>
                  <a:pt x="57" y="33"/>
                  <a:pt x="57" y="33"/>
                  <a:pt x="57" y="33"/>
                </a:cubicBezTo>
                <a:close/>
                <a:moveTo>
                  <a:pt x="57" y="32"/>
                </a:moveTo>
                <a:cubicBezTo>
                  <a:pt x="57" y="32"/>
                  <a:pt x="57" y="32"/>
                  <a:pt x="57" y="32"/>
                </a:cubicBezTo>
                <a:cubicBezTo>
                  <a:pt x="57" y="32"/>
                  <a:pt x="57" y="32"/>
                  <a:pt x="57" y="32"/>
                </a:cubicBezTo>
                <a:cubicBezTo>
                  <a:pt x="57" y="32"/>
                  <a:pt x="57" y="32"/>
                  <a:pt x="57" y="32"/>
                </a:cubicBezTo>
                <a:cubicBezTo>
                  <a:pt x="57" y="32"/>
                  <a:pt x="57" y="32"/>
                  <a:pt x="57" y="32"/>
                </a:cubicBezTo>
                <a:cubicBezTo>
                  <a:pt x="57" y="32"/>
                  <a:pt x="57" y="32"/>
                  <a:pt x="57" y="32"/>
                </a:cubicBezTo>
                <a:cubicBezTo>
                  <a:pt x="57" y="32"/>
                  <a:pt x="57" y="32"/>
                  <a:pt x="57" y="32"/>
                </a:cubicBezTo>
                <a:cubicBezTo>
                  <a:pt x="57" y="32"/>
                  <a:pt x="57" y="32"/>
                  <a:pt x="57" y="32"/>
                </a:cubicBezTo>
                <a:cubicBezTo>
                  <a:pt x="57" y="32"/>
                  <a:pt x="57" y="32"/>
                  <a:pt x="57" y="32"/>
                </a:cubicBezTo>
                <a:cubicBezTo>
                  <a:pt x="57" y="32"/>
                  <a:pt x="57" y="32"/>
                  <a:pt x="57" y="32"/>
                </a:cubicBezTo>
                <a:cubicBezTo>
                  <a:pt x="57" y="32"/>
                  <a:pt x="57" y="32"/>
                  <a:pt x="57" y="32"/>
                </a:cubicBezTo>
                <a:cubicBezTo>
                  <a:pt x="57" y="32"/>
                  <a:pt x="57" y="32"/>
                  <a:pt x="57" y="32"/>
                </a:cubicBezTo>
                <a:cubicBezTo>
                  <a:pt x="57" y="32"/>
                  <a:pt x="57" y="32"/>
                  <a:pt x="57" y="32"/>
                </a:cubicBezTo>
                <a:cubicBezTo>
                  <a:pt x="57" y="32"/>
                  <a:pt x="57" y="32"/>
                  <a:pt x="57" y="32"/>
                </a:cubicBezTo>
                <a:close/>
                <a:moveTo>
                  <a:pt x="56" y="32"/>
                </a:moveTo>
                <a:cubicBezTo>
                  <a:pt x="56" y="32"/>
                  <a:pt x="56" y="32"/>
                  <a:pt x="56" y="32"/>
                </a:cubicBezTo>
                <a:cubicBezTo>
                  <a:pt x="56" y="32"/>
                  <a:pt x="56" y="32"/>
                  <a:pt x="56" y="32"/>
                </a:cubicBezTo>
                <a:cubicBezTo>
                  <a:pt x="56" y="32"/>
                  <a:pt x="56" y="32"/>
                  <a:pt x="56" y="32"/>
                </a:cubicBezTo>
                <a:cubicBezTo>
                  <a:pt x="56" y="32"/>
                  <a:pt x="56" y="32"/>
                  <a:pt x="56" y="32"/>
                </a:cubicBezTo>
                <a:cubicBezTo>
                  <a:pt x="56" y="32"/>
                  <a:pt x="56" y="32"/>
                  <a:pt x="56" y="32"/>
                </a:cubicBezTo>
                <a:cubicBezTo>
                  <a:pt x="56" y="32"/>
                  <a:pt x="56" y="32"/>
                  <a:pt x="56" y="32"/>
                </a:cubicBezTo>
                <a:cubicBezTo>
                  <a:pt x="56" y="32"/>
                  <a:pt x="56" y="32"/>
                  <a:pt x="56" y="32"/>
                </a:cubicBezTo>
                <a:cubicBezTo>
                  <a:pt x="56" y="32"/>
                  <a:pt x="56" y="32"/>
                  <a:pt x="56" y="32"/>
                </a:cubicBezTo>
                <a:cubicBezTo>
                  <a:pt x="56" y="32"/>
                  <a:pt x="56" y="32"/>
                  <a:pt x="56" y="32"/>
                </a:cubicBezTo>
                <a:cubicBezTo>
                  <a:pt x="56" y="32"/>
                  <a:pt x="56" y="32"/>
                  <a:pt x="56" y="32"/>
                </a:cubicBezTo>
                <a:cubicBezTo>
                  <a:pt x="56" y="32"/>
                  <a:pt x="56" y="32"/>
                  <a:pt x="56" y="32"/>
                </a:cubicBezTo>
                <a:cubicBezTo>
                  <a:pt x="56" y="32"/>
                  <a:pt x="56" y="32"/>
                  <a:pt x="56" y="32"/>
                </a:cubicBezTo>
                <a:cubicBezTo>
                  <a:pt x="56" y="32"/>
                  <a:pt x="56" y="32"/>
                  <a:pt x="56" y="32"/>
                </a:cubicBezTo>
                <a:cubicBezTo>
                  <a:pt x="56" y="32"/>
                  <a:pt x="56" y="32"/>
                  <a:pt x="56" y="32"/>
                </a:cubicBezTo>
                <a:cubicBezTo>
                  <a:pt x="56" y="32"/>
                  <a:pt x="56" y="32"/>
                  <a:pt x="56" y="32"/>
                </a:cubicBezTo>
                <a:cubicBezTo>
                  <a:pt x="56" y="32"/>
                  <a:pt x="56" y="32"/>
                  <a:pt x="56" y="32"/>
                </a:cubicBezTo>
                <a:cubicBezTo>
                  <a:pt x="56" y="32"/>
                  <a:pt x="56" y="32"/>
                  <a:pt x="56" y="32"/>
                </a:cubicBezTo>
                <a:cubicBezTo>
                  <a:pt x="56" y="32"/>
                  <a:pt x="56" y="32"/>
                  <a:pt x="56" y="32"/>
                </a:cubicBezTo>
                <a:cubicBezTo>
                  <a:pt x="56" y="32"/>
                  <a:pt x="56" y="32"/>
                  <a:pt x="56" y="32"/>
                </a:cubicBezTo>
                <a:cubicBezTo>
                  <a:pt x="56" y="32"/>
                  <a:pt x="56" y="32"/>
                  <a:pt x="56" y="32"/>
                </a:cubicBezTo>
                <a:cubicBezTo>
                  <a:pt x="56" y="32"/>
                  <a:pt x="56" y="32"/>
                  <a:pt x="56" y="32"/>
                </a:cubicBezTo>
                <a:cubicBezTo>
                  <a:pt x="56" y="32"/>
                  <a:pt x="56" y="32"/>
                  <a:pt x="56" y="33"/>
                </a:cubicBezTo>
                <a:cubicBezTo>
                  <a:pt x="56" y="33"/>
                  <a:pt x="56" y="33"/>
                  <a:pt x="56" y="33"/>
                </a:cubicBezTo>
                <a:cubicBezTo>
                  <a:pt x="56" y="33"/>
                  <a:pt x="56" y="33"/>
                  <a:pt x="56" y="33"/>
                </a:cubicBezTo>
                <a:cubicBezTo>
                  <a:pt x="56" y="33"/>
                  <a:pt x="56" y="33"/>
                  <a:pt x="56" y="33"/>
                </a:cubicBezTo>
                <a:cubicBezTo>
                  <a:pt x="56" y="33"/>
                  <a:pt x="56" y="33"/>
                  <a:pt x="56" y="33"/>
                </a:cubicBezTo>
                <a:cubicBezTo>
                  <a:pt x="56" y="33"/>
                  <a:pt x="56" y="33"/>
                  <a:pt x="56" y="33"/>
                </a:cubicBezTo>
                <a:cubicBezTo>
                  <a:pt x="56" y="33"/>
                  <a:pt x="56" y="33"/>
                  <a:pt x="56" y="33"/>
                </a:cubicBezTo>
                <a:cubicBezTo>
                  <a:pt x="56" y="33"/>
                  <a:pt x="56" y="33"/>
                  <a:pt x="56" y="33"/>
                </a:cubicBezTo>
                <a:cubicBezTo>
                  <a:pt x="56" y="33"/>
                  <a:pt x="56" y="33"/>
                  <a:pt x="56" y="33"/>
                </a:cubicBezTo>
                <a:cubicBezTo>
                  <a:pt x="56" y="33"/>
                  <a:pt x="56" y="33"/>
                  <a:pt x="56" y="33"/>
                </a:cubicBezTo>
                <a:cubicBezTo>
                  <a:pt x="56" y="33"/>
                  <a:pt x="56" y="33"/>
                  <a:pt x="56" y="33"/>
                </a:cubicBezTo>
                <a:cubicBezTo>
                  <a:pt x="56" y="33"/>
                  <a:pt x="56" y="33"/>
                  <a:pt x="56" y="33"/>
                </a:cubicBezTo>
                <a:cubicBezTo>
                  <a:pt x="56" y="33"/>
                  <a:pt x="56" y="33"/>
                  <a:pt x="57" y="33"/>
                </a:cubicBezTo>
                <a:cubicBezTo>
                  <a:pt x="57" y="33"/>
                  <a:pt x="57" y="33"/>
                  <a:pt x="57" y="33"/>
                </a:cubicBezTo>
                <a:cubicBezTo>
                  <a:pt x="57" y="33"/>
                  <a:pt x="57" y="33"/>
                  <a:pt x="56" y="33"/>
                </a:cubicBezTo>
                <a:cubicBezTo>
                  <a:pt x="56" y="33"/>
                  <a:pt x="56" y="33"/>
                  <a:pt x="56" y="33"/>
                </a:cubicBezTo>
                <a:cubicBezTo>
                  <a:pt x="56" y="33"/>
                  <a:pt x="56" y="33"/>
                  <a:pt x="56" y="33"/>
                </a:cubicBezTo>
                <a:cubicBezTo>
                  <a:pt x="56" y="32"/>
                  <a:pt x="56" y="32"/>
                  <a:pt x="56" y="32"/>
                </a:cubicBezTo>
                <a:cubicBezTo>
                  <a:pt x="56" y="32"/>
                  <a:pt x="56" y="32"/>
                  <a:pt x="56" y="32"/>
                </a:cubicBezTo>
                <a:cubicBezTo>
                  <a:pt x="56" y="32"/>
                  <a:pt x="56" y="32"/>
                  <a:pt x="56" y="32"/>
                </a:cubicBezTo>
                <a:cubicBezTo>
                  <a:pt x="56" y="32"/>
                  <a:pt x="56" y="32"/>
                  <a:pt x="56" y="32"/>
                </a:cubicBezTo>
                <a:cubicBezTo>
                  <a:pt x="56" y="32"/>
                  <a:pt x="56" y="32"/>
                  <a:pt x="56" y="32"/>
                </a:cubicBezTo>
                <a:cubicBezTo>
                  <a:pt x="56" y="32"/>
                  <a:pt x="56" y="32"/>
                  <a:pt x="56" y="32"/>
                </a:cubicBezTo>
                <a:cubicBezTo>
                  <a:pt x="56" y="32"/>
                  <a:pt x="56" y="32"/>
                  <a:pt x="56" y="32"/>
                </a:cubicBezTo>
                <a:cubicBezTo>
                  <a:pt x="56" y="32"/>
                  <a:pt x="56" y="32"/>
                  <a:pt x="56" y="32"/>
                </a:cubicBezTo>
                <a:cubicBezTo>
                  <a:pt x="56" y="32"/>
                  <a:pt x="56" y="32"/>
                  <a:pt x="56" y="32"/>
                </a:cubicBezTo>
                <a:cubicBezTo>
                  <a:pt x="56" y="32"/>
                  <a:pt x="56" y="32"/>
                  <a:pt x="56" y="32"/>
                </a:cubicBezTo>
                <a:cubicBezTo>
                  <a:pt x="56" y="32"/>
                  <a:pt x="56" y="32"/>
                  <a:pt x="56" y="32"/>
                </a:cubicBezTo>
                <a:cubicBezTo>
                  <a:pt x="56" y="32"/>
                  <a:pt x="56" y="32"/>
                  <a:pt x="56" y="32"/>
                </a:cubicBezTo>
                <a:cubicBezTo>
                  <a:pt x="56" y="32"/>
                  <a:pt x="56" y="32"/>
                  <a:pt x="56" y="32"/>
                </a:cubicBezTo>
                <a:cubicBezTo>
                  <a:pt x="56" y="32"/>
                  <a:pt x="56" y="32"/>
                  <a:pt x="56" y="32"/>
                </a:cubicBezTo>
                <a:cubicBezTo>
                  <a:pt x="56" y="32"/>
                  <a:pt x="56" y="32"/>
                  <a:pt x="56" y="32"/>
                </a:cubicBezTo>
                <a:cubicBezTo>
                  <a:pt x="56" y="32"/>
                  <a:pt x="56" y="32"/>
                  <a:pt x="56" y="32"/>
                </a:cubicBezTo>
                <a:cubicBezTo>
                  <a:pt x="56" y="32"/>
                  <a:pt x="56" y="32"/>
                  <a:pt x="56" y="32"/>
                </a:cubicBezTo>
                <a:cubicBezTo>
                  <a:pt x="56" y="32"/>
                  <a:pt x="56" y="32"/>
                  <a:pt x="56" y="32"/>
                </a:cubicBezTo>
                <a:close/>
                <a:moveTo>
                  <a:pt x="56" y="43"/>
                </a:moveTo>
                <a:cubicBezTo>
                  <a:pt x="56" y="43"/>
                  <a:pt x="56" y="43"/>
                  <a:pt x="56" y="43"/>
                </a:cubicBezTo>
                <a:cubicBezTo>
                  <a:pt x="56" y="43"/>
                  <a:pt x="56" y="43"/>
                  <a:pt x="56" y="43"/>
                </a:cubicBezTo>
                <a:cubicBezTo>
                  <a:pt x="56" y="43"/>
                  <a:pt x="56" y="43"/>
                  <a:pt x="56" y="43"/>
                </a:cubicBezTo>
                <a:cubicBezTo>
                  <a:pt x="56" y="43"/>
                  <a:pt x="56" y="43"/>
                  <a:pt x="56" y="43"/>
                </a:cubicBezTo>
                <a:cubicBezTo>
                  <a:pt x="56" y="43"/>
                  <a:pt x="56" y="43"/>
                  <a:pt x="56" y="43"/>
                </a:cubicBezTo>
                <a:cubicBezTo>
                  <a:pt x="56" y="43"/>
                  <a:pt x="56" y="43"/>
                  <a:pt x="56" y="43"/>
                </a:cubicBezTo>
                <a:cubicBezTo>
                  <a:pt x="56" y="43"/>
                  <a:pt x="56" y="43"/>
                  <a:pt x="56" y="43"/>
                </a:cubicBezTo>
                <a:cubicBezTo>
                  <a:pt x="56" y="43"/>
                  <a:pt x="56" y="43"/>
                  <a:pt x="56" y="43"/>
                </a:cubicBezTo>
                <a:cubicBezTo>
                  <a:pt x="56" y="43"/>
                  <a:pt x="56" y="43"/>
                  <a:pt x="56" y="43"/>
                </a:cubicBezTo>
                <a:cubicBezTo>
                  <a:pt x="56" y="43"/>
                  <a:pt x="56" y="43"/>
                  <a:pt x="56" y="43"/>
                </a:cubicBezTo>
                <a:cubicBezTo>
                  <a:pt x="56" y="43"/>
                  <a:pt x="56" y="43"/>
                  <a:pt x="56" y="43"/>
                </a:cubicBezTo>
                <a:cubicBezTo>
                  <a:pt x="56" y="43"/>
                  <a:pt x="56" y="43"/>
                  <a:pt x="56" y="43"/>
                </a:cubicBezTo>
                <a:cubicBezTo>
                  <a:pt x="56" y="43"/>
                  <a:pt x="56" y="43"/>
                  <a:pt x="56" y="43"/>
                </a:cubicBezTo>
                <a:cubicBezTo>
                  <a:pt x="56" y="43"/>
                  <a:pt x="56" y="43"/>
                  <a:pt x="56" y="43"/>
                </a:cubicBezTo>
                <a:cubicBezTo>
                  <a:pt x="56" y="43"/>
                  <a:pt x="56" y="43"/>
                  <a:pt x="55" y="42"/>
                </a:cubicBezTo>
                <a:cubicBezTo>
                  <a:pt x="55" y="42"/>
                  <a:pt x="55" y="42"/>
                  <a:pt x="55" y="42"/>
                </a:cubicBezTo>
                <a:cubicBezTo>
                  <a:pt x="55" y="42"/>
                  <a:pt x="55" y="42"/>
                  <a:pt x="55" y="42"/>
                </a:cubicBezTo>
                <a:cubicBezTo>
                  <a:pt x="55" y="42"/>
                  <a:pt x="55" y="42"/>
                  <a:pt x="55" y="42"/>
                </a:cubicBezTo>
                <a:cubicBezTo>
                  <a:pt x="55" y="42"/>
                  <a:pt x="55" y="42"/>
                  <a:pt x="55" y="42"/>
                </a:cubicBezTo>
                <a:cubicBezTo>
                  <a:pt x="55" y="42"/>
                  <a:pt x="55" y="42"/>
                  <a:pt x="55" y="42"/>
                </a:cubicBezTo>
                <a:cubicBezTo>
                  <a:pt x="55" y="42"/>
                  <a:pt x="55" y="42"/>
                  <a:pt x="55" y="42"/>
                </a:cubicBezTo>
                <a:cubicBezTo>
                  <a:pt x="55" y="42"/>
                  <a:pt x="55" y="42"/>
                  <a:pt x="55" y="42"/>
                </a:cubicBezTo>
                <a:cubicBezTo>
                  <a:pt x="55" y="42"/>
                  <a:pt x="55" y="42"/>
                  <a:pt x="55" y="42"/>
                </a:cubicBezTo>
                <a:cubicBezTo>
                  <a:pt x="55" y="42"/>
                  <a:pt x="55" y="42"/>
                  <a:pt x="55" y="42"/>
                </a:cubicBezTo>
                <a:cubicBezTo>
                  <a:pt x="55" y="42"/>
                  <a:pt x="55" y="42"/>
                  <a:pt x="55" y="42"/>
                </a:cubicBezTo>
                <a:cubicBezTo>
                  <a:pt x="55" y="42"/>
                  <a:pt x="55" y="42"/>
                  <a:pt x="55" y="42"/>
                </a:cubicBezTo>
                <a:cubicBezTo>
                  <a:pt x="55" y="42"/>
                  <a:pt x="55" y="42"/>
                  <a:pt x="55" y="42"/>
                </a:cubicBezTo>
                <a:cubicBezTo>
                  <a:pt x="55" y="42"/>
                  <a:pt x="55" y="42"/>
                  <a:pt x="55" y="42"/>
                </a:cubicBezTo>
                <a:cubicBezTo>
                  <a:pt x="55" y="42"/>
                  <a:pt x="55" y="42"/>
                  <a:pt x="55" y="42"/>
                </a:cubicBezTo>
                <a:cubicBezTo>
                  <a:pt x="55" y="42"/>
                  <a:pt x="55" y="42"/>
                  <a:pt x="55" y="42"/>
                </a:cubicBezTo>
                <a:cubicBezTo>
                  <a:pt x="55" y="42"/>
                  <a:pt x="55" y="42"/>
                  <a:pt x="55" y="42"/>
                </a:cubicBezTo>
                <a:cubicBezTo>
                  <a:pt x="55" y="42"/>
                  <a:pt x="55" y="41"/>
                  <a:pt x="55" y="41"/>
                </a:cubicBezTo>
                <a:cubicBezTo>
                  <a:pt x="55" y="41"/>
                  <a:pt x="55" y="41"/>
                  <a:pt x="55" y="41"/>
                </a:cubicBezTo>
                <a:cubicBezTo>
                  <a:pt x="55" y="41"/>
                  <a:pt x="55" y="41"/>
                  <a:pt x="55" y="41"/>
                </a:cubicBezTo>
                <a:cubicBezTo>
                  <a:pt x="55" y="41"/>
                  <a:pt x="55" y="41"/>
                  <a:pt x="55" y="41"/>
                </a:cubicBezTo>
                <a:cubicBezTo>
                  <a:pt x="55" y="41"/>
                  <a:pt x="55" y="41"/>
                  <a:pt x="55" y="41"/>
                </a:cubicBezTo>
                <a:cubicBezTo>
                  <a:pt x="55" y="41"/>
                  <a:pt x="55" y="41"/>
                  <a:pt x="55" y="41"/>
                </a:cubicBezTo>
                <a:cubicBezTo>
                  <a:pt x="55" y="41"/>
                  <a:pt x="55" y="41"/>
                  <a:pt x="55" y="41"/>
                </a:cubicBezTo>
                <a:cubicBezTo>
                  <a:pt x="55" y="41"/>
                  <a:pt x="55" y="41"/>
                  <a:pt x="55" y="41"/>
                </a:cubicBezTo>
                <a:cubicBezTo>
                  <a:pt x="55" y="41"/>
                  <a:pt x="55" y="41"/>
                  <a:pt x="55" y="41"/>
                </a:cubicBezTo>
                <a:cubicBezTo>
                  <a:pt x="55" y="41"/>
                  <a:pt x="55" y="41"/>
                  <a:pt x="55" y="41"/>
                </a:cubicBezTo>
                <a:cubicBezTo>
                  <a:pt x="55" y="41"/>
                  <a:pt x="55" y="41"/>
                  <a:pt x="55" y="41"/>
                </a:cubicBezTo>
                <a:cubicBezTo>
                  <a:pt x="55" y="41"/>
                  <a:pt x="55" y="41"/>
                  <a:pt x="55" y="41"/>
                </a:cubicBezTo>
                <a:cubicBezTo>
                  <a:pt x="55" y="41"/>
                  <a:pt x="55" y="41"/>
                  <a:pt x="55" y="41"/>
                </a:cubicBezTo>
                <a:cubicBezTo>
                  <a:pt x="55" y="41"/>
                  <a:pt x="55" y="41"/>
                  <a:pt x="55" y="41"/>
                </a:cubicBezTo>
                <a:cubicBezTo>
                  <a:pt x="55" y="41"/>
                  <a:pt x="55" y="41"/>
                  <a:pt x="55" y="41"/>
                </a:cubicBezTo>
                <a:cubicBezTo>
                  <a:pt x="55" y="41"/>
                  <a:pt x="55" y="41"/>
                  <a:pt x="55" y="41"/>
                </a:cubicBezTo>
                <a:cubicBezTo>
                  <a:pt x="55" y="41"/>
                  <a:pt x="55" y="41"/>
                  <a:pt x="55" y="41"/>
                </a:cubicBezTo>
                <a:cubicBezTo>
                  <a:pt x="55" y="41"/>
                  <a:pt x="55" y="41"/>
                  <a:pt x="55" y="41"/>
                </a:cubicBezTo>
                <a:cubicBezTo>
                  <a:pt x="55" y="41"/>
                  <a:pt x="55" y="41"/>
                  <a:pt x="55" y="41"/>
                </a:cubicBezTo>
                <a:cubicBezTo>
                  <a:pt x="55" y="41"/>
                  <a:pt x="55" y="41"/>
                  <a:pt x="55" y="41"/>
                </a:cubicBezTo>
                <a:cubicBezTo>
                  <a:pt x="55" y="41"/>
                  <a:pt x="55" y="41"/>
                  <a:pt x="55" y="41"/>
                </a:cubicBezTo>
                <a:cubicBezTo>
                  <a:pt x="55" y="41"/>
                  <a:pt x="55" y="41"/>
                  <a:pt x="55" y="40"/>
                </a:cubicBezTo>
                <a:cubicBezTo>
                  <a:pt x="55" y="40"/>
                  <a:pt x="55" y="40"/>
                  <a:pt x="55" y="40"/>
                </a:cubicBezTo>
                <a:cubicBezTo>
                  <a:pt x="55" y="40"/>
                  <a:pt x="55" y="40"/>
                  <a:pt x="55" y="40"/>
                </a:cubicBezTo>
                <a:cubicBezTo>
                  <a:pt x="55" y="40"/>
                  <a:pt x="55" y="40"/>
                  <a:pt x="55" y="40"/>
                </a:cubicBezTo>
                <a:cubicBezTo>
                  <a:pt x="55" y="40"/>
                  <a:pt x="55" y="40"/>
                  <a:pt x="55" y="40"/>
                </a:cubicBezTo>
                <a:cubicBezTo>
                  <a:pt x="55" y="40"/>
                  <a:pt x="55" y="40"/>
                  <a:pt x="55" y="40"/>
                </a:cubicBezTo>
                <a:cubicBezTo>
                  <a:pt x="55" y="40"/>
                  <a:pt x="55" y="40"/>
                  <a:pt x="55" y="40"/>
                </a:cubicBezTo>
                <a:cubicBezTo>
                  <a:pt x="55" y="40"/>
                  <a:pt x="55" y="40"/>
                  <a:pt x="55" y="40"/>
                </a:cubicBezTo>
                <a:cubicBezTo>
                  <a:pt x="55" y="40"/>
                  <a:pt x="55" y="40"/>
                  <a:pt x="55" y="40"/>
                </a:cubicBezTo>
                <a:cubicBezTo>
                  <a:pt x="55" y="40"/>
                  <a:pt x="55" y="40"/>
                  <a:pt x="55" y="40"/>
                </a:cubicBezTo>
                <a:cubicBezTo>
                  <a:pt x="55" y="40"/>
                  <a:pt x="55" y="40"/>
                  <a:pt x="55" y="40"/>
                </a:cubicBezTo>
                <a:cubicBezTo>
                  <a:pt x="55" y="40"/>
                  <a:pt x="55" y="40"/>
                  <a:pt x="55" y="40"/>
                </a:cubicBezTo>
                <a:cubicBezTo>
                  <a:pt x="55" y="40"/>
                  <a:pt x="55" y="40"/>
                  <a:pt x="55" y="40"/>
                </a:cubicBezTo>
                <a:cubicBezTo>
                  <a:pt x="55" y="40"/>
                  <a:pt x="55" y="40"/>
                  <a:pt x="55" y="40"/>
                </a:cubicBezTo>
                <a:cubicBezTo>
                  <a:pt x="55" y="40"/>
                  <a:pt x="55" y="40"/>
                  <a:pt x="55" y="40"/>
                </a:cubicBezTo>
                <a:cubicBezTo>
                  <a:pt x="55" y="40"/>
                  <a:pt x="55" y="40"/>
                  <a:pt x="55" y="40"/>
                </a:cubicBezTo>
                <a:cubicBezTo>
                  <a:pt x="55" y="40"/>
                  <a:pt x="55" y="40"/>
                  <a:pt x="55" y="41"/>
                </a:cubicBezTo>
                <a:cubicBezTo>
                  <a:pt x="55" y="41"/>
                  <a:pt x="55" y="41"/>
                  <a:pt x="55" y="41"/>
                </a:cubicBezTo>
                <a:cubicBezTo>
                  <a:pt x="55" y="41"/>
                  <a:pt x="55" y="41"/>
                  <a:pt x="55" y="41"/>
                </a:cubicBezTo>
                <a:cubicBezTo>
                  <a:pt x="55" y="41"/>
                  <a:pt x="54" y="41"/>
                  <a:pt x="54" y="41"/>
                </a:cubicBezTo>
                <a:cubicBezTo>
                  <a:pt x="54" y="41"/>
                  <a:pt x="54" y="41"/>
                  <a:pt x="54" y="41"/>
                </a:cubicBezTo>
                <a:cubicBezTo>
                  <a:pt x="54" y="41"/>
                  <a:pt x="54" y="41"/>
                  <a:pt x="54" y="41"/>
                </a:cubicBezTo>
                <a:cubicBezTo>
                  <a:pt x="54" y="41"/>
                  <a:pt x="54" y="41"/>
                  <a:pt x="54" y="41"/>
                </a:cubicBezTo>
                <a:cubicBezTo>
                  <a:pt x="54" y="41"/>
                  <a:pt x="54" y="41"/>
                  <a:pt x="54" y="41"/>
                </a:cubicBezTo>
                <a:cubicBezTo>
                  <a:pt x="54" y="41"/>
                  <a:pt x="54" y="41"/>
                  <a:pt x="54" y="41"/>
                </a:cubicBezTo>
                <a:cubicBezTo>
                  <a:pt x="54" y="41"/>
                  <a:pt x="54" y="40"/>
                  <a:pt x="54" y="40"/>
                </a:cubicBezTo>
                <a:cubicBezTo>
                  <a:pt x="54" y="40"/>
                  <a:pt x="54" y="40"/>
                  <a:pt x="54" y="40"/>
                </a:cubicBezTo>
                <a:cubicBezTo>
                  <a:pt x="54" y="40"/>
                  <a:pt x="54" y="40"/>
                  <a:pt x="54" y="40"/>
                </a:cubicBezTo>
                <a:cubicBezTo>
                  <a:pt x="54" y="40"/>
                  <a:pt x="54" y="40"/>
                  <a:pt x="54" y="40"/>
                </a:cubicBezTo>
                <a:cubicBezTo>
                  <a:pt x="54" y="40"/>
                  <a:pt x="54" y="40"/>
                  <a:pt x="54" y="40"/>
                </a:cubicBezTo>
                <a:cubicBezTo>
                  <a:pt x="54" y="40"/>
                  <a:pt x="54" y="40"/>
                  <a:pt x="54" y="40"/>
                </a:cubicBezTo>
                <a:cubicBezTo>
                  <a:pt x="54" y="40"/>
                  <a:pt x="54" y="40"/>
                  <a:pt x="54" y="40"/>
                </a:cubicBezTo>
                <a:cubicBezTo>
                  <a:pt x="54" y="40"/>
                  <a:pt x="54" y="40"/>
                  <a:pt x="54" y="40"/>
                </a:cubicBezTo>
                <a:cubicBezTo>
                  <a:pt x="54" y="40"/>
                  <a:pt x="54" y="40"/>
                  <a:pt x="54" y="40"/>
                </a:cubicBezTo>
                <a:cubicBezTo>
                  <a:pt x="54" y="40"/>
                  <a:pt x="54" y="40"/>
                  <a:pt x="54" y="40"/>
                </a:cubicBezTo>
                <a:cubicBezTo>
                  <a:pt x="54" y="40"/>
                  <a:pt x="54" y="40"/>
                  <a:pt x="54" y="40"/>
                </a:cubicBezTo>
                <a:cubicBezTo>
                  <a:pt x="54" y="40"/>
                  <a:pt x="54" y="40"/>
                  <a:pt x="54" y="40"/>
                </a:cubicBezTo>
                <a:cubicBezTo>
                  <a:pt x="54" y="40"/>
                  <a:pt x="54" y="40"/>
                  <a:pt x="54" y="40"/>
                </a:cubicBezTo>
                <a:cubicBezTo>
                  <a:pt x="54" y="40"/>
                  <a:pt x="54" y="40"/>
                  <a:pt x="54" y="40"/>
                </a:cubicBezTo>
                <a:cubicBezTo>
                  <a:pt x="54" y="40"/>
                  <a:pt x="54" y="40"/>
                  <a:pt x="54" y="40"/>
                </a:cubicBezTo>
                <a:cubicBezTo>
                  <a:pt x="54" y="40"/>
                  <a:pt x="54" y="40"/>
                  <a:pt x="54" y="40"/>
                </a:cubicBezTo>
                <a:cubicBezTo>
                  <a:pt x="54" y="40"/>
                  <a:pt x="54" y="40"/>
                  <a:pt x="54" y="40"/>
                </a:cubicBezTo>
                <a:cubicBezTo>
                  <a:pt x="54" y="40"/>
                  <a:pt x="54" y="40"/>
                  <a:pt x="54" y="40"/>
                </a:cubicBezTo>
                <a:cubicBezTo>
                  <a:pt x="54" y="40"/>
                  <a:pt x="54" y="40"/>
                  <a:pt x="54" y="40"/>
                </a:cubicBezTo>
                <a:cubicBezTo>
                  <a:pt x="54" y="40"/>
                  <a:pt x="54" y="40"/>
                  <a:pt x="54" y="40"/>
                </a:cubicBezTo>
                <a:cubicBezTo>
                  <a:pt x="54" y="40"/>
                  <a:pt x="54" y="40"/>
                  <a:pt x="54" y="40"/>
                </a:cubicBezTo>
                <a:cubicBezTo>
                  <a:pt x="54" y="40"/>
                  <a:pt x="54" y="40"/>
                  <a:pt x="54" y="40"/>
                </a:cubicBezTo>
                <a:cubicBezTo>
                  <a:pt x="54" y="40"/>
                  <a:pt x="54" y="40"/>
                  <a:pt x="54" y="40"/>
                </a:cubicBezTo>
                <a:cubicBezTo>
                  <a:pt x="54" y="40"/>
                  <a:pt x="54" y="40"/>
                  <a:pt x="54" y="40"/>
                </a:cubicBezTo>
                <a:cubicBezTo>
                  <a:pt x="54" y="40"/>
                  <a:pt x="54" y="40"/>
                  <a:pt x="54" y="40"/>
                </a:cubicBezTo>
                <a:cubicBezTo>
                  <a:pt x="54" y="40"/>
                  <a:pt x="54" y="40"/>
                  <a:pt x="54" y="40"/>
                </a:cubicBezTo>
                <a:cubicBezTo>
                  <a:pt x="54" y="40"/>
                  <a:pt x="54" y="40"/>
                  <a:pt x="54" y="40"/>
                </a:cubicBezTo>
                <a:cubicBezTo>
                  <a:pt x="54" y="40"/>
                  <a:pt x="54" y="40"/>
                  <a:pt x="54" y="40"/>
                </a:cubicBezTo>
                <a:cubicBezTo>
                  <a:pt x="54" y="40"/>
                  <a:pt x="54" y="40"/>
                  <a:pt x="54" y="40"/>
                </a:cubicBezTo>
                <a:cubicBezTo>
                  <a:pt x="54" y="40"/>
                  <a:pt x="54" y="40"/>
                  <a:pt x="54" y="40"/>
                </a:cubicBezTo>
                <a:cubicBezTo>
                  <a:pt x="54" y="40"/>
                  <a:pt x="54" y="40"/>
                  <a:pt x="54" y="40"/>
                </a:cubicBezTo>
                <a:cubicBezTo>
                  <a:pt x="54" y="40"/>
                  <a:pt x="54" y="40"/>
                  <a:pt x="54" y="40"/>
                </a:cubicBezTo>
                <a:cubicBezTo>
                  <a:pt x="54" y="40"/>
                  <a:pt x="54" y="40"/>
                  <a:pt x="54" y="40"/>
                </a:cubicBezTo>
                <a:cubicBezTo>
                  <a:pt x="54" y="40"/>
                  <a:pt x="54" y="40"/>
                  <a:pt x="54" y="40"/>
                </a:cubicBezTo>
                <a:cubicBezTo>
                  <a:pt x="54" y="40"/>
                  <a:pt x="54" y="40"/>
                  <a:pt x="54" y="40"/>
                </a:cubicBezTo>
                <a:cubicBezTo>
                  <a:pt x="54" y="40"/>
                  <a:pt x="54" y="40"/>
                  <a:pt x="54" y="40"/>
                </a:cubicBezTo>
                <a:cubicBezTo>
                  <a:pt x="54" y="40"/>
                  <a:pt x="54" y="40"/>
                  <a:pt x="54" y="40"/>
                </a:cubicBezTo>
                <a:cubicBezTo>
                  <a:pt x="54" y="40"/>
                  <a:pt x="54" y="40"/>
                  <a:pt x="53" y="40"/>
                </a:cubicBezTo>
                <a:cubicBezTo>
                  <a:pt x="53" y="40"/>
                  <a:pt x="54" y="40"/>
                  <a:pt x="53" y="40"/>
                </a:cubicBezTo>
                <a:cubicBezTo>
                  <a:pt x="53" y="40"/>
                  <a:pt x="53" y="40"/>
                  <a:pt x="53" y="40"/>
                </a:cubicBezTo>
                <a:cubicBezTo>
                  <a:pt x="53" y="40"/>
                  <a:pt x="53" y="40"/>
                  <a:pt x="53" y="40"/>
                </a:cubicBezTo>
                <a:cubicBezTo>
                  <a:pt x="53" y="40"/>
                  <a:pt x="53" y="40"/>
                  <a:pt x="53" y="40"/>
                </a:cubicBezTo>
                <a:cubicBezTo>
                  <a:pt x="53" y="40"/>
                  <a:pt x="53" y="40"/>
                  <a:pt x="53" y="40"/>
                </a:cubicBezTo>
                <a:cubicBezTo>
                  <a:pt x="53" y="40"/>
                  <a:pt x="53" y="40"/>
                  <a:pt x="53" y="40"/>
                </a:cubicBezTo>
                <a:cubicBezTo>
                  <a:pt x="53" y="40"/>
                  <a:pt x="53" y="40"/>
                  <a:pt x="53" y="39"/>
                </a:cubicBezTo>
                <a:cubicBezTo>
                  <a:pt x="53" y="39"/>
                  <a:pt x="53" y="39"/>
                  <a:pt x="53" y="39"/>
                </a:cubicBezTo>
                <a:cubicBezTo>
                  <a:pt x="53" y="39"/>
                  <a:pt x="53" y="39"/>
                  <a:pt x="53" y="39"/>
                </a:cubicBezTo>
                <a:cubicBezTo>
                  <a:pt x="53" y="39"/>
                  <a:pt x="53" y="39"/>
                  <a:pt x="53" y="39"/>
                </a:cubicBezTo>
                <a:cubicBezTo>
                  <a:pt x="53" y="39"/>
                  <a:pt x="53" y="39"/>
                  <a:pt x="53" y="39"/>
                </a:cubicBezTo>
                <a:cubicBezTo>
                  <a:pt x="53" y="39"/>
                  <a:pt x="53" y="39"/>
                  <a:pt x="53" y="39"/>
                </a:cubicBezTo>
                <a:cubicBezTo>
                  <a:pt x="53" y="39"/>
                  <a:pt x="53" y="39"/>
                  <a:pt x="53" y="39"/>
                </a:cubicBezTo>
                <a:cubicBezTo>
                  <a:pt x="53" y="39"/>
                  <a:pt x="53" y="39"/>
                  <a:pt x="53" y="39"/>
                </a:cubicBezTo>
                <a:cubicBezTo>
                  <a:pt x="53" y="39"/>
                  <a:pt x="53" y="39"/>
                  <a:pt x="53" y="39"/>
                </a:cubicBezTo>
                <a:cubicBezTo>
                  <a:pt x="53" y="39"/>
                  <a:pt x="53" y="39"/>
                  <a:pt x="53" y="39"/>
                </a:cubicBezTo>
                <a:cubicBezTo>
                  <a:pt x="53" y="39"/>
                  <a:pt x="53" y="39"/>
                  <a:pt x="53" y="39"/>
                </a:cubicBezTo>
                <a:cubicBezTo>
                  <a:pt x="53" y="39"/>
                  <a:pt x="53" y="39"/>
                  <a:pt x="53" y="39"/>
                </a:cubicBezTo>
                <a:cubicBezTo>
                  <a:pt x="53" y="39"/>
                  <a:pt x="53" y="39"/>
                  <a:pt x="53" y="39"/>
                </a:cubicBezTo>
                <a:cubicBezTo>
                  <a:pt x="53" y="39"/>
                  <a:pt x="53" y="39"/>
                  <a:pt x="53" y="39"/>
                </a:cubicBezTo>
                <a:cubicBezTo>
                  <a:pt x="53" y="39"/>
                  <a:pt x="52" y="39"/>
                  <a:pt x="52" y="40"/>
                </a:cubicBezTo>
                <a:cubicBezTo>
                  <a:pt x="52" y="40"/>
                  <a:pt x="52" y="40"/>
                  <a:pt x="52" y="40"/>
                </a:cubicBezTo>
                <a:cubicBezTo>
                  <a:pt x="52" y="40"/>
                  <a:pt x="52" y="39"/>
                  <a:pt x="52" y="40"/>
                </a:cubicBezTo>
                <a:cubicBezTo>
                  <a:pt x="52" y="40"/>
                  <a:pt x="52" y="40"/>
                  <a:pt x="52" y="40"/>
                </a:cubicBezTo>
                <a:cubicBezTo>
                  <a:pt x="52" y="40"/>
                  <a:pt x="52" y="40"/>
                  <a:pt x="52" y="40"/>
                </a:cubicBezTo>
                <a:cubicBezTo>
                  <a:pt x="52" y="40"/>
                  <a:pt x="52" y="40"/>
                  <a:pt x="52" y="40"/>
                </a:cubicBezTo>
                <a:cubicBezTo>
                  <a:pt x="52" y="40"/>
                  <a:pt x="52" y="39"/>
                  <a:pt x="52" y="39"/>
                </a:cubicBezTo>
                <a:cubicBezTo>
                  <a:pt x="52" y="39"/>
                  <a:pt x="52" y="39"/>
                  <a:pt x="52" y="39"/>
                </a:cubicBezTo>
                <a:cubicBezTo>
                  <a:pt x="52" y="39"/>
                  <a:pt x="52" y="39"/>
                  <a:pt x="52" y="40"/>
                </a:cubicBezTo>
                <a:cubicBezTo>
                  <a:pt x="52" y="40"/>
                  <a:pt x="52" y="40"/>
                  <a:pt x="52" y="40"/>
                </a:cubicBezTo>
                <a:cubicBezTo>
                  <a:pt x="52" y="40"/>
                  <a:pt x="52" y="40"/>
                  <a:pt x="52" y="40"/>
                </a:cubicBezTo>
                <a:cubicBezTo>
                  <a:pt x="52" y="40"/>
                  <a:pt x="52" y="40"/>
                  <a:pt x="52" y="40"/>
                </a:cubicBezTo>
                <a:cubicBezTo>
                  <a:pt x="52" y="40"/>
                  <a:pt x="52" y="40"/>
                  <a:pt x="52" y="40"/>
                </a:cubicBezTo>
                <a:cubicBezTo>
                  <a:pt x="52" y="39"/>
                  <a:pt x="52" y="39"/>
                  <a:pt x="52" y="39"/>
                </a:cubicBezTo>
                <a:cubicBezTo>
                  <a:pt x="52" y="39"/>
                  <a:pt x="52" y="39"/>
                  <a:pt x="52" y="40"/>
                </a:cubicBezTo>
                <a:cubicBezTo>
                  <a:pt x="52" y="40"/>
                  <a:pt x="52" y="40"/>
                  <a:pt x="52" y="40"/>
                </a:cubicBezTo>
                <a:cubicBezTo>
                  <a:pt x="52" y="40"/>
                  <a:pt x="52" y="39"/>
                  <a:pt x="52" y="39"/>
                </a:cubicBezTo>
                <a:cubicBezTo>
                  <a:pt x="52" y="39"/>
                  <a:pt x="52" y="39"/>
                  <a:pt x="52" y="39"/>
                </a:cubicBezTo>
                <a:cubicBezTo>
                  <a:pt x="52" y="39"/>
                  <a:pt x="52" y="39"/>
                  <a:pt x="52" y="39"/>
                </a:cubicBezTo>
                <a:cubicBezTo>
                  <a:pt x="52" y="39"/>
                  <a:pt x="52" y="39"/>
                  <a:pt x="52" y="39"/>
                </a:cubicBezTo>
                <a:cubicBezTo>
                  <a:pt x="52" y="39"/>
                  <a:pt x="52" y="39"/>
                  <a:pt x="52" y="39"/>
                </a:cubicBezTo>
                <a:cubicBezTo>
                  <a:pt x="52" y="39"/>
                  <a:pt x="52" y="39"/>
                  <a:pt x="52" y="39"/>
                </a:cubicBezTo>
                <a:cubicBezTo>
                  <a:pt x="52" y="39"/>
                  <a:pt x="52" y="39"/>
                  <a:pt x="51" y="39"/>
                </a:cubicBezTo>
                <a:cubicBezTo>
                  <a:pt x="51" y="39"/>
                  <a:pt x="51" y="39"/>
                  <a:pt x="51" y="39"/>
                </a:cubicBezTo>
                <a:cubicBezTo>
                  <a:pt x="51" y="39"/>
                  <a:pt x="51" y="39"/>
                  <a:pt x="51" y="39"/>
                </a:cubicBezTo>
                <a:cubicBezTo>
                  <a:pt x="51" y="39"/>
                  <a:pt x="51" y="39"/>
                  <a:pt x="51" y="39"/>
                </a:cubicBezTo>
                <a:cubicBezTo>
                  <a:pt x="51" y="39"/>
                  <a:pt x="51" y="39"/>
                  <a:pt x="51" y="39"/>
                </a:cubicBezTo>
                <a:cubicBezTo>
                  <a:pt x="51" y="39"/>
                  <a:pt x="51" y="39"/>
                  <a:pt x="51" y="39"/>
                </a:cubicBezTo>
                <a:cubicBezTo>
                  <a:pt x="51" y="39"/>
                  <a:pt x="51" y="39"/>
                  <a:pt x="51" y="39"/>
                </a:cubicBezTo>
                <a:cubicBezTo>
                  <a:pt x="51" y="39"/>
                  <a:pt x="51" y="39"/>
                  <a:pt x="51" y="39"/>
                </a:cubicBezTo>
                <a:cubicBezTo>
                  <a:pt x="51" y="39"/>
                  <a:pt x="51" y="39"/>
                  <a:pt x="51" y="39"/>
                </a:cubicBezTo>
                <a:cubicBezTo>
                  <a:pt x="51" y="39"/>
                  <a:pt x="51" y="39"/>
                  <a:pt x="51" y="39"/>
                </a:cubicBezTo>
                <a:cubicBezTo>
                  <a:pt x="51" y="39"/>
                  <a:pt x="51" y="39"/>
                  <a:pt x="51" y="39"/>
                </a:cubicBezTo>
                <a:cubicBezTo>
                  <a:pt x="51" y="39"/>
                  <a:pt x="51" y="39"/>
                  <a:pt x="51" y="39"/>
                </a:cubicBezTo>
                <a:cubicBezTo>
                  <a:pt x="51" y="39"/>
                  <a:pt x="51" y="39"/>
                  <a:pt x="51" y="39"/>
                </a:cubicBezTo>
                <a:cubicBezTo>
                  <a:pt x="51" y="39"/>
                  <a:pt x="51" y="39"/>
                  <a:pt x="51" y="39"/>
                </a:cubicBezTo>
                <a:cubicBezTo>
                  <a:pt x="51" y="39"/>
                  <a:pt x="51" y="39"/>
                  <a:pt x="51" y="39"/>
                </a:cubicBezTo>
                <a:cubicBezTo>
                  <a:pt x="51" y="39"/>
                  <a:pt x="51" y="39"/>
                  <a:pt x="51" y="39"/>
                </a:cubicBezTo>
                <a:cubicBezTo>
                  <a:pt x="51" y="39"/>
                  <a:pt x="51" y="39"/>
                  <a:pt x="51" y="39"/>
                </a:cubicBezTo>
                <a:cubicBezTo>
                  <a:pt x="51" y="39"/>
                  <a:pt x="51" y="39"/>
                  <a:pt x="51" y="39"/>
                </a:cubicBezTo>
                <a:cubicBezTo>
                  <a:pt x="51" y="39"/>
                  <a:pt x="51" y="39"/>
                  <a:pt x="51" y="39"/>
                </a:cubicBezTo>
                <a:cubicBezTo>
                  <a:pt x="51" y="39"/>
                  <a:pt x="51" y="39"/>
                  <a:pt x="51" y="39"/>
                </a:cubicBezTo>
                <a:cubicBezTo>
                  <a:pt x="51" y="39"/>
                  <a:pt x="51" y="39"/>
                  <a:pt x="51" y="39"/>
                </a:cubicBezTo>
                <a:cubicBezTo>
                  <a:pt x="51" y="39"/>
                  <a:pt x="51" y="39"/>
                  <a:pt x="50" y="39"/>
                </a:cubicBezTo>
                <a:cubicBezTo>
                  <a:pt x="50" y="39"/>
                  <a:pt x="50" y="39"/>
                  <a:pt x="50" y="39"/>
                </a:cubicBezTo>
                <a:cubicBezTo>
                  <a:pt x="50" y="39"/>
                  <a:pt x="50" y="39"/>
                  <a:pt x="50" y="39"/>
                </a:cubicBezTo>
                <a:cubicBezTo>
                  <a:pt x="50" y="39"/>
                  <a:pt x="50" y="39"/>
                  <a:pt x="50" y="39"/>
                </a:cubicBezTo>
                <a:cubicBezTo>
                  <a:pt x="50" y="39"/>
                  <a:pt x="50" y="39"/>
                  <a:pt x="50" y="39"/>
                </a:cubicBezTo>
                <a:cubicBezTo>
                  <a:pt x="50" y="39"/>
                  <a:pt x="50" y="39"/>
                  <a:pt x="50" y="39"/>
                </a:cubicBezTo>
                <a:cubicBezTo>
                  <a:pt x="50" y="39"/>
                  <a:pt x="50" y="39"/>
                  <a:pt x="50" y="39"/>
                </a:cubicBezTo>
                <a:cubicBezTo>
                  <a:pt x="50" y="39"/>
                  <a:pt x="50" y="39"/>
                  <a:pt x="50" y="39"/>
                </a:cubicBezTo>
                <a:cubicBezTo>
                  <a:pt x="50" y="39"/>
                  <a:pt x="50" y="39"/>
                  <a:pt x="50" y="39"/>
                </a:cubicBezTo>
                <a:cubicBezTo>
                  <a:pt x="50" y="39"/>
                  <a:pt x="50" y="39"/>
                  <a:pt x="50" y="39"/>
                </a:cubicBezTo>
                <a:cubicBezTo>
                  <a:pt x="50" y="39"/>
                  <a:pt x="50" y="39"/>
                  <a:pt x="50" y="39"/>
                </a:cubicBezTo>
                <a:cubicBezTo>
                  <a:pt x="50" y="39"/>
                  <a:pt x="50" y="39"/>
                  <a:pt x="50" y="39"/>
                </a:cubicBezTo>
                <a:cubicBezTo>
                  <a:pt x="50" y="39"/>
                  <a:pt x="50" y="39"/>
                  <a:pt x="50" y="39"/>
                </a:cubicBezTo>
                <a:cubicBezTo>
                  <a:pt x="50" y="39"/>
                  <a:pt x="50" y="39"/>
                  <a:pt x="50" y="39"/>
                </a:cubicBezTo>
                <a:cubicBezTo>
                  <a:pt x="50" y="39"/>
                  <a:pt x="50" y="39"/>
                  <a:pt x="50" y="39"/>
                </a:cubicBezTo>
                <a:cubicBezTo>
                  <a:pt x="50" y="39"/>
                  <a:pt x="50" y="39"/>
                  <a:pt x="50" y="39"/>
                </a:cubicBezTo>
                <a:cubicBezTo>
                  <a:pt x="50" y="39"/>
                  <a:pt x="50" y="39"/>
                  <a:pt x="50" y="39"/>
                </a:cubicBezTo>
                <a:cubicBezTo>
                  <a:pt x="50" y="39"/>
                  <a:pt x="50" y="39"/>
                  <a:pt x="50" y="39"/>
                </a:cubicBezTo>
                <a:cubicBezTo>
                  <a:pt x="50" y="39"/>
                  <a:pt x="50" y="39"/>
                  <a:pt x="50" y="39"/>
                </a:cubicBezTo>
                <a:cubicBezTo>
                  <a:pt x="50" y="39"/>
                  <a:pt x="50" y="39"/>
                  <a:pt x="50" y="39"/>
                </a:cubicBezTo>
                <a:cubicBezTo>
                  <a:pt x="50" y="39"/>
                  <a:pt x="50" y="39"/>
                  <a:pt x="50" y="39"/>
                </a:cubicBezTo>
                <a:cubicBezTo>
                  <a:pt x="50" y="39"/>
                  <a:pt x="50" y="39"/>
                  <a:pt x="49" y="39"/>
                </a:cubicBezTo>
                <a:cubicBezTo>
                  <a:pt x="49" y="39"/>
                  <a:pt x="50" y="39"/>
                  <a:pt x="49" y="39"/>
                </a:cubicBezTo>
                <a:cubicBezTo>
                  <a:pt x="49" y="39"/>
                  <a:pt x="49" y="39"/>
                  <a:pt x="49" y="39"/>
                </a:cubicBezTo>
                <a:cubicBezTo>
                  <a:pt x="49" y="39"/>
                  <a:pt x="49" y="39"/>
                  <a:pt x="49" y="39"/>
                </a:cubicBezTo>
                <a:cubicBezTo>
                  <a:pt x="49" y="39"/>
                  <a:pt x="49" y="38"/>
                  <a:pt x="49" y="38"/>
                </a:cubicBezTo>
                <a:cubicBezTo>
                  <a:pt x="49" y="38"/>
                  <a:pt x="49" y="38"/>
                  <a:pt x="49" y="38"/>
                </a:cubicBezTo>
                <a:cubicBezTo>
                  <a:pt x="49" y="38"/>
                  <a:pt x="49" y="38"/>
                  <a:pt x="49" y="38"/>
                </a:cubicBezTo>
                <a:cubicBezTo>
                  <a:pt x="49" y="38"/>
                  <a:pt x="49" y="38"/>
                  <a:pt x="49" y="38"/>
                </a:cubicBezTo>
                <a:cubicBezTo>
                  <a:pt x="49" y="38"/>
                  <a:pt x="49" y="38"/>
                  <a:pt x="49" y="38"/>
                </a:cubicBezTo>
                <a:cubicBezTo>
                  <a:pt x="49" y="38"/>
                  <a:pt x="49" y="38"/>
                  <a:pt x="49" y="38"/>
                </a:cubicBezTo>
                <a:cubicBezTo>
                  <a:pt x="49" y="38"/>
                  <a:pt x="49" y="38"/>
                  <a:pt x="49" y="38"/>
                </a:cubicBezTo>
                <a:cubicBezTo>
                  <a:pt x="49" y="38"/>
                  <a:pt x="49" y="38"/>
                  <a:pt x="49" y="38"/>
                </a:cubicBezTo>
                <a:cubicBezTo>
                  <a:pt x="49" y="38"/>
                  <a:pt x="49" y="38"/>
                  <a:pt x="49" y="38"/>
                </a:cubicBezTo>
                <a:cubicBezTo>
                  <a:pt x="49" y="38"/>
                  <a:pt x="49" y="38"/>
                  <a:pt x="49" y="38"/>
                </a:cubicBezTo>
                <a:cubicBezTo>
                  <a:pt x="49" y="38"/>
                  <a:pt x="49" y="38"/>
                  <a:pt x="49" y="38"/>
                </a:cubicBezTo>
                <a:cubicBezTo>
                  <a:pt x="49" y="38"/>
                  <a:pt x="49" y="38"/>
                  <a:pt x="49" y="38"/>
                </a:cubicBezTo>
                <a:cubicBezTo>
                  <a:pt x="49" y="38"/>
                  <a:pt x="49" y="38"/>
                  <a:pt x="49" y="38"/>
                </a:cubicBezTo>
                <a:cubicBezTo>
                  <a:pt x="49" y="38"/>
                  <a:pt x="49" y="38"/>
                  <a:pt x="49" y="38"/>
                </a:cubicBezTo>
                <a:cubicBezTo>
                  <a:pt x="49" y="38"/>
                  <a:pt x="49" y="38"/>
                  <a:pt x="49" y="38"/>
                </a:cubicBezTo>
                <a:cubicBezTo>
                  <a:pt x="49" y="38"/>
                  <a:pt x="49" y="38"/>
                  <a:pt x="49" y="38"/>
                </a:cubicBezTo>
                <a:cubicBezTo>
                  <a:pt x="49" y="38"/>
                  <a:pt x="49" y="38"/>
                  <a:pt x="49" y="38"/>
                </a:cubicBezTo>
                <a:cubicBezTo>
                  <a:pt x="49" y="38"/>
                  <a:pt x="49" y="38"/>
                  <a:pt x="49" y="38"/>
                </a:cubicBezTo>
                <a:cubicBezTo>
                  <a:pt x="49" y="38"/>
                  <a:pt x="49" y="38"/>
                  <a:pt x="49" y="38"/>
                </a:cubicBezTo>
                <a:cubicBezTo>
                  <a:pt x="49" y="38"/>
                  <a:pt x="49" y="38"/>
                  <a:pt x="49" y="38"/>
                </a:cubicBezTo>
                <a:cubicBezTo>
                  <a:pt x="49" y="38"/>
                  <a:pt x="49" y="38"/>
                  <a:pt x="49" y="38"/>
                </a:cubicBezTo>
                <a:cubicBezTo>
                  <a:pt x="49" y="38"/>
                  <a:pt x="49" y="38"/>
                  <a:pt x="49" y="38"/>
                </a:cubicBezTo>
                <a:cubicBezTo>
                  <a:pt x="49" y="38"/>
                  <a:pt x="49" y="38"/>
                  <a:pt x="49" y="38"/>
                </a:cubicBezTo>
                <a:cubicBezTo>
                  <a:pt x="49" y="38"/>
                  <a:pt x="49" y="38"/>
                  <a:pt x="49" y="38"/>
                </a:cubicBezTo>
                <a:cubicBezTo>
                  <a:pt x="49" y="38"/>
                  <a:pt x="49" y="38"/>
                  <a:pt x="49" y="38"/>
                </a:cubicBezTo>
                <a:cubicBezTo>
                  <a:pt x="49" y="38"/>
                  <a:pt x="49" y="38"/>
                  <a:pt x="49" y="38"/>
                </a:cubicBezTo>
                <a:cubicBezTo>
                  <a:pt x="49" y="38"/>
                  <a:pt x="49" y="38"/>
                  <a:pt x="49" y="38"/>
                </a:cubicBezTo>
                <a:cubicBezTo>
                  <a:pt x="49" y="38"/>
                  <a:pt x="49" y="38"/>
                  <a:pt x="49" y="38"/>
                </a:cubicBezTo>
                <a:cubicBezTo>
                  <a:pt x="49" y="39"/>
                  <a:pt x="49" y="39"/>
                  <a:pt x="49" y="39"/>
                </a:cubicBezTo>
                <a:cubicBezTo>
                  <a:pt x="49" y="39"/>
                  <a:pt x="49" y="39"/>
                  <a:pt x="49" y="39"/>
                </a:cubicBezTo>
                <a:cubicBezTo>
                  <a:pt x="49" y="39"/>
                  <a:pt x="49" y="39"/>
                  <a:pt x="49" y="39"/>
                </a:cubicBezTo>
                <a:cubicBezTo>
                  <a:pt x="49" y="39"/>
                  <a:pt x="49" y="39"/>
                  <a:pt x="49" y="39"/>
                </a:cubicBezTo>
                <a:cubicBezTo>
                  <a:pt x="49" y="39"/>
                  <a:pt x="49" y="39"/>
                  <a:pt x="49" y="39"/>
                </a:cubicBezTo>
                <a:cubicBezTo>
                  <a:pt x="49" y="39"/>
                  <a:pt x="49" y="39"/>
                  <a:pt x="49" y="39"/>
                </a:cubicBezTo>
                <a:cubicBezTo>
                  <a:pt x="49" y="39"/>
                  <a:pt x="49" y="39"/>
                  <a:pt x="49" y="39"/>
                </a:cubicBezTo>
                <a:cubicBezTo>
                  <a:pt x="49" y="39"/>
                  <a:pt x="49" y="39"/>
                  <a:pt x="49" y="39"/>
                </a:cubicBezTo>
                <a:cubicBezTo>
                  <a:pt x="49" y="39"/>
                  <a:pt x="49" y="39"/>
                  <a:pt x="49" y="39"/>
                </a:cubicBezTo>
                <a:cubicBezTo>
                  <a:pt x="49" y="39"/>
                  <a:pt x="49" y="39"/>
                  <a:pt x="49" y="39"/>
                </a:cubicBezTo>
                <a:cubicBezTo>
                  <a:pt x="49" y="39"/>
                  <a:pt x="49" y="39"/>
                  <a:pt x="49" y="39"/>
                </a:cubicBezTo>
                <a:cubicBezTo>
                  <a:pt x="49" y="39"/>
                  <a:pt x="49" y="39"/>
                  <a:pt x="49" y="39"/>
                </a:cubicBezTo>
                <a:cubicBezTo>
                  <a:pt x="49" y="39"/>
                  <a:pt x="49" y="39"/>
                  <a:pt x="49" y="39"/>
                </a:cubicBezTo>
                <a:cubicBezTo>
                  <a:pt x="49" y="39"/>
                  <a:pt x="49" y="39"/>
                  <a:pt x="49" y="39"/>
                </a:cubicBezTo>
                <a:cubicBezTo>
                  <a:pt x="49" y="39"/>
                  <a:pt x="49" y="39"/>
                  <a:pt x="49" y="39"/>
                </a:cubicBezTo>
                <a:cubicBezTo>
                  <a:pt x="49" y="39"/>
                  <a:pt x="49" y="39"/>
                  <a:pt x="49" y="39"/>
                </a:cubicBezTo>
                <a:cubicBezTo>
                  <a:pt x="49" y="39"/>
                  <a:pt x="49" y="39"/>
                  <a:pt x="49" y="39"/>
                </a:cubicBezTo>
                <a:cubicBezTo>
                  <a:pt x="49" y="39"/>
                  <a:pt x="49" y="39"/>
                  <a:pt x="49" y="39"/>
                </a:cubicBezTo>
                <a:cubicBezTo>
                  <a:pt x="49" y="39"/>
                  <a:pt x="49" y="39"/>
                  <a:pt x="49" y="39"/>
                </a:cubicBezTo>
                <a:cubicBezTo>
                  <a:pt x="49" y="39"/>
                  <a:pt x="49" y="39"/>
                  <a:pt x="49" y="39"/>
                </a:cubicBezTo>
                <a:cubicBezTo>
                  <a:pt x="49" y="39"/>
                  <a:pt x="49" y="39"/>
                  <a:pt x="49" y="39"/>
                </a:cubicBezTo>
                <a:cubicBezTo>
                  <a:pt x="49" y="39"/>
                  <a:pt x="49" y="39"/>
                  <a:pt x="49" y="39"/>
                </a:cubicBezTo>
                <a:cubicBezTo>
                  <a:pt x="49" y="39"/>
                  <a:pt x="49" y="39"/>
                  <a:pt x="49" y="39"/>
                </a:cubicBezTo>
                <a:cubicBezTo>
                  <a:pt x="49" y="39"/>
                  <a:pt x="50" y="40"/>
                  <a:pt x="50" y="40"/>
                </a:cubicBezTo>
                <a:cubicBezTo>
                  <a:pt x="50" y="40"/>
                  <a:pt x="50" y="40"/>
                  <a:pt x="50" y="40"/>
                </a:cubicBezTo>
                <a:cubicBezTo>
                  <a:pt x="50" y="40"/>
                  <a:pt x="50" y="40"/>
                  <a:pt x="50" y="40"/>
                </a:cubicBezTo>
                <a:cubicBezTo>
                  <a:pt x="50" y="40"/>
                  <a:pt x="50" y="40"/>
                  <a:pt x="50" y="40"/>
                </a:cubicBezTo>
                <a:cubicBezTo>
                  <a:pt x="50" y="40"/>
                  <a:pt x="50" y="40"/>
                  <a:pt x="50" y="40"/>
                </a:cubicBezTo>
                <a:cubicBezTo>
                  <a:pt x="50" y="40"/>
                  <a:pt x="50" y="40"/>
                  <a:pt x="50" y="40"/>
                </a:cubicBezTo>
                <a:cubicBezTo>
                  <a:pt x="50" y="39"/>
                  <a:pt x="50" y="39"/>
                  <a:pt x="50" y="39"/>
                </a:cubicBezTo>
                <a:cubicBezTo>
                  <a:pt x="50" y="39"/>
                  <a:pt x="50" y="39"/>
                  <a:pt x="50" y="39"/>
                </a:cubicBezTo>
                <a:cubicBezTo>
                  <a:pt x="50" y="39"/>
                  <a:pt x="50" y="39"/>
                  <a:pt x="50" y="39"/>
                </a:cubicBezTo>
                <a:cubicBezTo>
                  <a:pt x="50" y="39"/>
                  <a:pt x="50" y="39"/>
                  <a:pt x="50" y="39"/>
                </a:cubicBezTo>
                <a:cubicBezTo>
                  <a:pt x="50" y="39"/>
                  <a:pt x="50" y="39"/>
                  <a:pt x="50" y="39"/>
                </a:cubicBezTo>
                <a:cubicBezTo>
                  <a:pt x="50" y="39"/>
                  <a:pt x="50" y="39"/>
                  <a:pt x="50" y="39"/>
                </a:cubicBezTo>
                <a:cubicBezTo>
                  <a:pt x="50" y="39"/>
                  <a:pt x="50" y="39"/>
                  <a:pt x="50" y="39"/>
                </a:cubicBezTo>
                <a:cubicBezTo>
                  <a:pt x="50" y="39"/>
                  <a:pt x="50" y="39"/>
                  <a:pt x="50" y="39"/>
                </a:cubicBezTo>
                <a:cubicBezTo>
                  <a:pt x="50" y="40"/>
                  <a:pt x="50" y="40"/>
                  <a:pt x="50" y="40"/>
                </a:cubicBezTo>
                <a:cubicBezTo>
                  <a:pt x="50" y="40"/>
                  <a:pt x="50" y="40"/>
                  <a:pt x="50" y="40"/>
                </a:cubicBezTo>
                <a:cubicBezTo>
                  <a:pt x="50" y="40"/>
                  <a:pt x="50" y="40"/>
                  <a:pt x="50" y="40"/>
                </a:cubicBezTo>
                <a:cubicBezTo>
                  <a:pt x="50" y="40"/>
                  <a:pt x="50" y="40"/>
                  <a:pt x="50" y="40"/>
                </a:cubicBezTo>
                <a:cubicBezTo>
                  <a:pt x="50" y="40"/>
                  <a:pt x="50" y="40"/>
                  <a:pt x="50" y="40"/>
                </a:cubicBezTo>
                <a:cubicBezTo>
                  <a:pt x="50" y="40"/>
                  <a:pt x="50" y="40"/>
                  <a:pt x="50" y="40"/>
                </a:cubicBezTo>
                <a:cubicBezTo>
                  <a:pt x="50" y="40"/>
                  <a:pt x="50" y="40"/>
                  <a:pt x="50" y="40"/>
                </a:cubicBezTo>
                <a:cubicBezTo>
                  <a:pt x="50" y="40"/>
                  <a:pt x="50" y="40"/>
                  <a:pt x="50" y="40"/>
                </a:cubicBezTo>
                <a:cubicBezTo>
                  <a:pt x="50" y="40"/>
                  <a:pt x="50" y="40"/>
                  <a:pt x="50" y="40"/>
                </a:cubicBezTo>
                <a:cubicBezTo>
                  <a:pt x="50" y="40"/>
                  <a:pt x="50" y="40"/>
                  <a:pt x="50" y="40"/>
                </a:cubicBezTo>
                <a:cubicBezTo>
                  <a:pt x="50" y="40"/>
                  <a:pt x="50" y="40"/>
                  <a:pt x="50" y="40"/>
                </a:cubicBezTo>
                <a:cubicBezTo>
                  <a:pt x="50" y="40"/>
                  <a:pt x="50" y="40"/>
                  <a:pt x="50" y="40"/>
                </a:cubicBezTo>
                <a:cubicBezTo>
                  <a:pt x="50" y="40"/>
                  <a:pt x="50" y="40"/>
                  <a:pt x="50" y="40"/>
                </a:cubicBezTo>
                <a:cubicBezTo>
                  <a:pt x="50" y="40"/>
                  <a:pt x="50" y="40"/>
                  <a:pt x="50" y="40"/>
                </a:cubicBezTo>
                <a:cubicBezTo>
                  <a:pt x="50" y="40"/>
                  <a:pt x="50" y="40"/>
                  <a:pt x="50" y="40"/>
                </a:cubicBezTo>
                <a:cubicBezTo>
                  <a:pt x="50" y="40"/>
                  <a:pt x="50" y="40"/>
                  <a:pt x="50" y="40"/>
                </a:cubicBezTo>
                <a:cubicBezTo>
                  <a:pt x="50" y="40"/>
                  <a:pt x="50" y="40"/>
                  <a:pt x="50" y="40"/>
                </a:cubicBezTo>
                <a:cubicBezTo>
                  <a:pt x="50" y="40"/>
                  <a:pt x="50" y="40"/>
                  <a:pt x="50" y="40"/>
                </a:cubicBezTo>
                <a:cubicBezTo>
                  <a:pt x="50" y="40"/>
                  <a:pt x="50" y="40"/>
                  <a:pt x="50" y="40"/>
                </a:cubicBezTo>
                <a:cubicBezTo>
                  <a:pt x="50" y="40"/>
                  <a:pt x="50" y="40"/>
                  <a:pt x="50" y="40"/>
                </a:cubicBezTo>
                <a:cubicBezTo>
                  <a:pt x="50" y="40"/>
                  <a:pt x="50" y="40"/>
                  <a:pt x="50" y="40"/>
                </a:cubicBezTo>
                <a:cubicBezTo>
                  <a:pt x="50" y="40"/>
                  <a:pt x="50" y="40"/>
                  <a:pt x="50" y="40"/>
                </a:cubicBezTo>
                <a:cubicBezTo>
                  <a:pt x="50" y="40"/>
                  <a:pt x="50" y="40"/>
                  <a:pt x="50" y="40"/>
                </a:cubicBezTo>
                <a:cubicBezTo>
                  <a:pt x="50" y="40"/>
                  <a:pt x="50" y="40"/>
                  <a:pt x="50" y="40"/>
                </a:cubicBezTo>
                <a:cubicBezTo>
                  <a:pt x="50" y="40"/>
                  <a:pt x="50" y="40"/>
                  <a:pt x="50" y="40"/>
                </a:cubicBezTo>
                <a:cubicBezTo>
                  <a:pt x="50" y="40"/>
                  <a:pt x="50" y="40"/>
                  <a:pt x="50" y="40"/>
                </a:cubicBezTo>
                <a:cubicBezTo>
                  <a:pt x="50" y="40"/>
                  <a:pt x="50" y="40"/>
                  <a:pt x="50" y="40"/>
                </a:cubicBezTo>
                <a:cubicBezTo>
                  <a:pt x="50" y="40"/>
                  <a:pt x="50" y="40"/>
                  <a:pt x="50" y="40"/>
                </a:cubicBezTo>
                <a:cubicBezTo>
                  <a:pt x="50" y="40"/>
                  <a:pt x="50" y="40"/>
                  <a:pt x="50" y="40"/>
                </a:cubicBezTo>
                <a:cubicBezTo>
                  <a:pt x="50" y="40"/>
                  <a:pt x="50" y="40"/>
                  <a:pt x="50" y="40"/>
                </a:cubicBezTo>
                <a:cubicBezTo>
                  <a:pt x="50" y="40"/>
                  <a:pt x="50" y="40"/>
                  <a:pt x="50" y="40"/>
                </a:cubicBezTo>
                <a:cubicBezTo>
                  <a:pt x="50" y="40"/>
                  <a:pt x="50" y="40"/>
                  <a:pt x="51" y="40"/>
                </a:cubicBezTo>
                <a:cubicBezTo>
                  <a:pt x="51" y="40"/>
                  <a:pt x="51" y="40"/>
                  <a:pt x="51" y="40"/>
                </a:cubicBezTo>
                <a:cubicBezTo>
                  <a:pt x="51" y="40"/>
                  <a:pt x="51" y="40"/>
                  <a:pt x="51" y="40"/>
                </a:cubicBezTo>
                <a:cubicBezTo>
                  <a:pt x="51" y="40"/>
                  <a:pt x="51" y="40"/>
                  <a:pt x="51" y="40"/>
                </a:cubicBezTo>
                <a:cubicBezTo>
                  <a:pt x="51" y="40"/>
                  <a:pt x="51" y="39"/>
                  <a:pt x="51" y="39"/>
                </a:cubicBezTo>
                <a:cubicBezTo>
                  <a:pt x="51" y="39"/>
                  <a:pt x="51" y="39"/>
                  <a:pt x="51" y="39"/>
                </a:cubicBezTo>
                <a:cubicBezTo>
                  <a:pt x="51" y="39"/>
                  <a:pt x="51" y="39"/>
                  <a:pt x="51" y="39"/>
                </a:cubicBezTo>
                <a:cubicBezTo>
                  <a:pt x="51" y="39"/>
                  <a:pt x="51" y="39"/>
                  <a:pt x="51" y="39"/>
                </a:cubicBezTo>
                <a:cubicBezTo>
                  <a:pt x="51" y="39"/>
                  <a:pt x="51" y="39"/>
                  <a:pt x="51" y="39"/>
                </a:cubicBezTo>
                <a:cubicBezTo>
                  <a:pt x="51" y="39"/>
                  <a:pt x="51" y="39"/>
                  <a:pt x="51" y="39"/>
                </a:cubicBezTo>
                <a:cubicBezTo>
                  <a:pt x="51" y="39"/>
                  <a:pt x="51" y="39"/>
                  <a:pt x="51" y="39"/>
                </a:cubicBezTo>
                <a:cubicBezTo>
                  <a:pt x="51" y="39"/>
                  <a:pt x="51" y="39"/>
                  <a:pt x="51" y="39"/>
                </a:cubicBezTo>
                <a:cubicBezTo>
                  <a:pt x="51" y="39"/>
                  <a:pt x="51" y="39"/>
                  <a:pt x="51" y="39"/>
                </a:cubicBezTo>
                <a:cubicBezTo>
                  <a:pt x="51" y="39"/>
                  <a:pt x="51" y="39"/>
                  <a:pt x="51" y="39"/>
                </a:cubicBezTo>
                <a:cubicBezTo>
                  <a:pt x="51" y="39"/>
                  <a:pt x="51" y="39"/>
                  <a:pt x="51" y="39"/>
                </a:cubicBezTo>
                <a:cubicBezTo>
                  <a:pt x="51" y="39"/>
                  <a:pt x="51" y="39"/>
                  <a:pt x="51" y="39"/>
                </a:cubicBezTo>
                <a:cubicBezTo>
                  <a:pt x="51" y="39"/>
                  <a:pt x="51" y="39"/>
                  <a:pt x="51" y="39"/>
                </a:cubicBezTo>
                <a:cubicBezTo>
                  <a:pt x="51" y="39"/>
                  <a:pt x="51" y="39"/>
                  <a:pt x="51" y="39"/>
                </a:cubicBezTo>
                <a:cubicBezTo>
                  <a:pt x="51" y="39"/>
                  <a:pt x="51" y="39"/>
                  <a:pt x="51" y="39"/>
                </a:cubicBezTo>
                <a:cubicBezTo>
                  <a:pt x="51" y="39"/>
                  <a:pt x="51" y="39"/>
                  <a:pt x="51" y="39"/>
                </a:cubicBezTo>
                <a:cubicBezTo>
                  <a:pt x="51" y="39"/>
                  <a:pt x="51" y="39"/>
                  <a:pt x="51" y="40"/>
                </a:cubicBezTo>
                <a:cubicBezTo>
                  <a:pt x="51" y="40"/>
                  <a:pt x="51" y="40"/>
                  <a:pt x="51" y="40"/>
                </a:cubicBezTo>
                <a:cubicBezTo>
                  <a:pt x="51" y="40"/>
                  <a:pt x="51" y="40"/>
                  <a:pt x="51" y="40"/>
                </a:cubicBezTo>
                <a:cubicBezTo>
                  <a:pt x="51" y="40"/>
                  <a:pt x="51" y="40"/>
                  <a:pt x="51" y="40"/>
                </a:cubicBezTo>
                <a:cubicBezTo>
                  <a:pt x="51" y="40"/>
                  <a:pt x="51" y="40"/>
                  <a:pt x="51" y="40"/>
                </a:cubicBezTo>
                <a:cubicBezTo>
                  <a:pt x="51" y="40"/>
                  <a:pt x="51" y="40"/>
                  <a:pt x="51" y="40"/>
                </a:cubicBezTo>
                <a:cubicBezTo>
                  <a:pt x="51" y="40"/>
                  <a:pt x="51" y="40"/>
                  <a:pt x="51" y="40"/>
                </a:cubicBezTo>
                <a:cubicBezTo>
                  <a:pt x="51" y="40"/>
                  <a:pt x="51" y="40"/>
                  <a:pt x="51" y="40"/>
                </a:cubicBezTo>
                <a:cubicBezTo>
                  <a:pt x="51" y="40"/>
                  <a:pt x="51" y="40"/>
                  <a:pt x="51" y="40"/>
                </a:cubicBezTo>
                <a:cubicBezTo>
                  <a:pt x="51" y="40"/>
                  <a:pt x="51" y="40"/>
                  <a:pt x="51" y="40"/>
                </a:cubicBezTo>
                <a:cubicBezTo>
                  <a:pt x="51" y="40"/>
                  <a:pt x="51" y="40"/>
                  <a:pt x="51" y="40"/>
                </a:cubicBezTo>
                <a:cubicBezTo>
                  <a:pt x="51" y="40"/>
                  <a:pt x="51" y="40"/>
                  <a:pt x="51" y="40"/>
                </a:cubicBezTo>
                <a:cubicBezTo>
                  <a:pt x="51" y="40"/>
                  <a:pt x="51" y="40"/>
                  <a:pt x="51" y="40"/>
                </a:cubicBezTo>
                <a:cubicBezTo>
                  <a:pt x="51" y="40"/>
                  <a:pt x="51" y="40"/>
                  <a:pt x="51" y="40"/>
                </a:cubicBezTo>
                <a:cubicBezTo>
                  <a:pt x="51" y="40"/>
                  <a:pt x="51" y="40"/>
                  <a:pt x="51" y="40"/>
                </a:cubicBezTo>
                <a:cubicBezTo>
                  <a:pt x="51" y="40"/>
                  <a:pt x="51" y="40"/>
                  <a:pt x="51" y="40"/>
                </a:cubicBezTo>
                <a:cubicBezTo>
                  <a:pt x="51" y="40"/>
                  <a:pt x="52" y="40"/>
                  <a:pt x="52" y="40"/>
                </a:cubicBezTo>
                <a:cubicBezTo>
                  <a:pt x="52" y="40"/>
                  <a:pt x="52" y="40"/>
                  <a:pt x="52" y="40"/>
                </a:cubicBezTo>
                <a:cubicBezTo>
                  <a:pt x="52" y="40"/>
                  <a:pt x="52" y="40"/>
                  <a:pt x="52" y="40"/>
                </a:cubicBezTo>
                <a:cubicBezTo>
                  <a:pt x="52" y="40"/>
                  <a:pt x="52" y="40"/>
                  <a:pt x="52" y="40"/>
                </a:cubicBezTo>
                <a:cubicBezTo>
                  <a:pt x="52" y="40"/>
                  <a:pt x="52" y="40"/>
                  <a:pt x="52" y="40"/>
                </a:cubicBezTo>
                <a:cubicBezTo>
                  <a:pt x="52" y="40"/>
                  <a:pt x="52" y="40"/>
                  <a:pt x="52" y="40"/>
                </a:cubicBezTo>
                <a:cubicBezTo>
                  <a:pt x="52" y="40"/>
                  <a:pt x="52" y="40"/>
                  <a:pt x="52" y="40"/>
                </a:cubicBezTo>
                <a:cubicBezTo>
                  <a:pt x="52" y="40"/>
                  <a:pt x="52" y="40"/>
                  <a:pt x="52" y="40"/>
                </a:cubicBezTo>
                <a:cubicBezTo>
                  <a:pt x="52" y="40"/>
                  <a:pt x="52" y="40"/>
                  <a:pt x="52" y="40"/>
                </a:cubicBezTo>
                <a:cubicBezTo>
                  <a:pt x="52" y="40"/>
                  <a:pt x="52" y="40"/>
                  <a:pt x="52" y="40"/>
                </a:cubicBezTo>
                <a:cubicBezTo>
                  <a:pt x="52" y="40"/>
                  <a:pt x="52" y="40"/>
                  <a:pt x="52" y="40"/>
                </a:cubicBezTo>
                <a:cubicBezTo>
                  <a:pt x="52" y="40"/>
                  <a:pt x="52" y="40"/>
                  <a:pt x="52" y="40"/>
                </a:cubicBezTo>
                <a:cubicBezTo>
                  <a:pt x="52" y="40"/>
                  <a:pt x="52" y="40"/>
                  <a:pt x="52" y="40"/>
                </a:cubicBezTo>
                <a:cubicBezTo>
                  <a:pt x="52" y="40"/>
                  <a:pt x="52" y="40"/>
                  <a:pt x="52" y="40"/>
                </a:cubicBezTo>
                <a:cubicBezTo>
                  <a:pt x="52" y="41"/>
                  <a:pt x="52" y="41"/>
                  <a:pt x="52" y="41"/>
                </a:cubicBezTo>
                <a:cubicBezTo>
                  <a:pt x="52" y="41"/>
                  <a:pt x="52" y="41"/>
                  <a:pt x="52" y="41"/>
                </a:cubicBezTo>
                <a:cubicBezTo>
                  <a:pt x="52" y="41"/>
                  <a:pt x="52" y="41"/>
                  <a:pt x="52" y="41"/>
                </a:cubicBezTo>
                <a:cubicBezTo>
                  <a:pt x="52" y="41"/>
                  <a:pt x="52" y="41"/>
                  <a:pt x="52" y="41"/>
                </a:cubicBezTo>
                <a:cubicBezTo>
                  <a:pt x="51" y="41"/>
                  <a:pt x="51" y="41"/>
                  <a:pt x="51" y="41"/>
                </a:cubicBezTo>
                <a:cubicBezTo>
                  <a:pt x="51" y="41"/>
                  <a:pt x="51" y="41"/>
                  <a:pt x="51" y="41"/>
                </a:cubicBezTo>
                <a:cubicBezTo>
                  <a:pt x="51" y="41"/>
                  <a:pt x="51" y="41"/>
                  <a:pt x="51" y="41"/>
                </a:cubicBezTo>
                <a:cubicBezTo>
                  <a:pt x="51" y="41"/>
                  <a:pt x="51" y="41"/>
                  <a:pt x="51" y="41"/>
                </a:cubicBezTo>
                <a:cubicBezTo>
                  <a:pt x="51" y="41"/>
                  <a:pt x="51" y="41"/>
                  <a:pt x="51" y="41"/>
                </a:cubicBezTo>
                <a:cubicBezTo>
                  <a:pt x="51" y="41"/>
                  <a:pt x="51" y="41"/>
                  <a:pt x="51" y="41"/>
                </a:cubicBezTo>
                <a:cubicBezTo>
                  <a:pt x="51" y="41"/>
                  <a:pt x="51" y="41"/>
                  <a:pt x="51" y="41"/>
                </a:cubicBezTo>
                <a:cubicBezTo>
                  <a:pt x="51" y="41"/>
                  <a:pt x="51" y="41"/>
                  <a:pt x="51" y="41"/>
                </a:cubicBezTo>
                <a:cubicBezTo>
                  <a:pt x="51" y="41"/>
                  <a:pt x="51" y="41"/>
                  <a:pt x="51" y="41"/>
                </a:cubicBezTo>
                <a:cubicBezTo>
                  <a:pt x="51" y="41"/>
                  <a:pt x="51" y="41"/>
                  <a:pt x="51" y="41"/>
                </a:cubicBezTo>
                <a:cubicBezTo>
                  <a:pt x="51" y="41"/>
                  <a:pt x="51" y="41"/>
                  <a:pt x="51" y="41"/>
                </a:cubicBezTo>
                <a:cubicBezTo>
                  <a:pt x="51" y="41"/>
                  <a:pt x="51" y="41"/>
                  <a:pt x="51" y="41"/>
                </a:cubicBezTo>
                <a:cubicBezTo>
                  <a:pt x="51" y="41"/>
                  <a:pt x="51" y="41"/>
                  <a:pt x="51" y="41"/>
                </a:cubicBezTo>
                <a:cubicBezTo>
                  <a:pt x="51" y="41"/>
                  <a:pt x="51" y="41"/>
                  <a:pt x="51" y="41"/>
                </a:cubicBezTo>
                <a:cubicBezTo>
                  <a:pt x="51" y="41"/>
                  <a:pt x="51" y="41"/>
                  <a:pt x="51" y="41"/>
                </a:cubicBezTo>
                <a:cubicBezTo>
                  <a:pt x="51" y="41"/>
                  <a:pt x="51" y="41"/>
                  <a:pt x="51" y="41"/>
                </a:cubicBezTo>
                <a:cubicBezTo>
                  <a:pt x="51" y="41"/>
                  <a:pt x="51" y="41"/>
                  <a:pt x="51" y="41"/>
                </a:cubicBezTo>
                <a:cubicBezTo>
                  <a:pt x="51" y="41"/>
                  <a:pt x="51" y="41"/>
                  <a:pt x="51" y="41"/>
                </a:cubicBezTo>
                <a:cubicBezTo>
                  <a:pt x="51" y="41"/>
                  <a:pt x="51" y="41"/>
                  <a:pt x="51" y="41"/>
                </a:cubicBezTo>
                <a:cubicBezTo>
                  <a:pt x="51" y="41"/>
                  <a:pt x="51" y="41"/>
                  <a:pt x="51" y="41"/>
                </a:cubicBezTo>
                <a:cubicBezTo>
                  <a:pt x="51" y="41"/>
                  <a:pt x="51" y="41"/>
                  <a:pt x="51" y="41"/>
                </a:cubicBezTo>
                <a:cubicBezTo>
                  <a:pt x="51" y="41"/>
                  <a:pt x="51" y="41"/>
                  <a:pt x="51" y="41"/>
                </a:cubicBezTo>
                <a:cubicBezTo>
                  <a:pt x="51" y="41"/>
                  <a:pt x="51" y="41"/>
                  <a:pt x="51" y="41"/>
                </a:cubicBezTo>
                <a:cubicBezTo>
                  <a:pt x="51" y="41"/>
                  <a:pt x="51" y="41"/>
                  <a:pt x="51" y="41"/>
                </a:cubicBezTo>
                <a:cubicBezTo>
                  <a:pt x="51" y="41"/>
                  <a:pt x="51" y="41"/>
                  <a:pt x="51" y="41"/>
                </a:cubicBezTo>
                <a:cubicBezTo>
                  <a:pt x="51" y="42"/>
                  <a:pt x="51" y="42"/>
                  <a:pt x="51" y="42"/>
                </a:cubicBezTo>
                <a:cubicBezTo>
                  <a:pt x="51" y="42"/>
                  <a:pt x="51" y="42"/>
                  <a:pt x="51" y="42"/>
                </a:cubicBezTo>
                <a:cubicBezTo>
                  <a:pt x="51" y="42"/>
                  <a:pt x="51" y="42"/>
                  <a:pt x="51" y="42"/>
                </a:cubicBezTo>
                <a:cubicBezTo>
                  <a:pt x="51" y="42"/>
                  <a:pt x="51" y="42"/>
                  <a:pt x="51" y="42"/>
                </a:cubicBezTo>
                <a:cubicBezTo>
                  <a:pt x="51" y="42"/>
                  <a:pt x="51" y="42"/>
                  <a:pt x="51" y="42"/>
                </a:cubicBezTo>
                <a:cubicBezTo>
                  <a:pt x="51" y="42"/>
                  <a:pt x="51" y="42"/>
                  <a:pt x="51" y="42"/>
                </a:cubicBezTo>
                <a:cubicBezTo>
                  <a:pt x="51" y="42"/>
                  <a:pt x="51" y="42"/>
                  <a:pt x="51" y="42"/>
                </a:cubicBezTo>
                <a:cubicBezTo>
                  <a:pt x="51" y="42"/>
                  <a:pt x="51" y="42"/>
                  <a:pt x="51" y="42"/>
                </a:cubicBezTo>
                <a:cubicBezTo>
                  <a:pt x="50" y="42"/>
                  <a:pt x="50" y="42"/>
                  <a:pt x="50" y="42"/>
                </a:cubicBezTo>
                <a:cubicBezTo>
                  <a:pt x="50" y="42"/>
                  <a:pt x="50" y="42"/>
                  <a:pt x="50" y="42"/>
                </a:cubicBezTo>
                <a:cubicBezTo>
                  <a:pt x="50" y="42"/>
                  <a:pt x="50" y="42"/>
                  <a:pt x="50" y="42"/>
                </a:cubicBezTo>
                <a:cubicBezTo>
                  <a:pt x="50" y="42"/>
                  <a:pt x="50" y="42"/>
                  <a:pt x="50" y="42"/>
                </a:cubicBezTo>
                <a:cubicBezTo>
                  <a:pt x="50" y="42"/>
                  <a:pt x="50" y="42"/>
                  <a:pt x="50" y="42"/>
                </a:cubicBezTo>
                <a:cubicBezTo>
                  <a:pt x="50" y="42"/>
                  <a:pt x="50" y="42"/>
                  <a:pt x="50" y="42"/>
                </a:cubicBezTo>
                <a:cubicBezTo>
                  <a:pt x="50" y="42"/>
                  <a:pt x="50" y="42"/>
                  <a:pt x="50" y="42"/>
                </a:cubicBezTo>
                <a:cubicBezTo>
                  <a:pt x="50" y="42"/>
                  <a:pt x="50" y="42"/>
                  <a:pt x="50" y="42"/>
                </a:cubicBezTo>
                <a:cubicBezTo>
                  <a:pt x="50" y="42"/>
                  <a:pt x="50" y="42"/>
                  <a:pt x="50" y="42"/>
                </a:cubicBezTo>
                <a:cubicBezTo>
                  <a:pt x="50" y="42"/>
                  <a:pt x="50" y="42"/>
                  <a:pt x="50" y="42"/>
                </a:cubicBezTo>
                <a:cubicBezTo>
                  <a:pt x="50" y="42"/>
                  <a:pt x="50" y="42"/>
                  <a:pt x="50" y="42"/>
                </a:cubicBezTo>
                <a:cubicBezTo>
                  <a:pt x="50" y="42"/>
                  <a:pt x="50" y="42"/>
                  <a:pt x="50" y="42"/>
                </a:cubicBezTo>
                <a:cubicBezTo>
                  <a:pt x="50" y="42"/>
                  <a:pt x="50" y="42"/>
                  <a:pt x="50" y="42"/>
                </a:cubicBezTo>
                <a:cubicBezTo>
                  <a:pt x="50" y="42"/>
                  <a:pt x="50" y="42"/>
                  <a:pt x="50" y="42"/>
                </a:cubicBezTo>
                <a:cubicBezTo>
                  <a:pt x="50" y="42"/>
                  <a:pt x="50" y="42"/>
                  <a:pt x="50" y="42"/>
                </a:cubicBezTo>
                <a:cubicBezTo>
                  <a:pt x="50" y="42"/>
                  <a:pt x="50" y="42"/>
                  <a:pt x="50" y="42"/>
                </a:cubicBezTo>
                <a:cubicBezTo>
                  <a:pt x="50" y="42"/>
                  <a:pt x="50" y="42"/>
                  <a:pt x="50" y="42"/>
                </a:cubicBezTo>
                <a:cubicBezTo>
                  <a:pt x="50" y="42"/>
                  <a:pt x="50" y="42"/>
                  <a:pt x="50" y="42"/>
                </a:cubicBezTo>
                <a:cubicBezTo>
                  <a:pt x="50" y="42"/>
                  <a:pt x="50" y="42"/>
                  <a:pt x="50" y="42"/>
                </a:cubicBezTo>
                <a:cubicBezTo>
                  <a:pt x="50" y="42"/>
                  <a:pt x="50" y="42"/>
                  <a:pt x="50" y="42"/>
                </a:cubicBezTo>
                <a:cubicBezTo>
                  <a:pt x="50" y="42"/>
                  <a:pt x="50" y="42"/>
                  <a:pt x="50" y="42"/>
                </a:cubicBezTo>
                <a:cubicBezTo>
                  <a:pt x="50" y="42"/>
                  <a:pt x="50" y="42"/>
                  <a:pt x="49" y="42"/>
                </a:cubicBezTo>
                <a:cubicBezTo>
                  <a:pt x="49" y="42"/>
                  <a:pt x="49" y="42"/>
                  <a:pt x="49" y="42"/>
                </a:cubicBezTo>
                <a:cubicBezTo>
                  <a:pt x="49" y="42"/>
                  <a:pt x="49" y="42"/>
                  <a:pt x="49" y="42"/>
                </a:cubicBezTo>
                <a:cubicBezTo>
                  <a:pt x="49" y="42"/>
                  <a:pt x="49" y="42"/>
                  <a:pt x="49" y="42"/>
                </a:cubicBezTo>
                <a:cubicBezTo>
                  <a:pt x="49" y="42"/>
                  <a:pt x="49" y="42"/>
                  <a:pt x="49" y="42"/>
                </a:cubicBezTo>
                <a:cubicBezTo>
                  <a:pt x="49" y="42"/>
                  <a:pt x="49" y="42"/>
                  <a:pt x="49" y="42"/>
                </a:cubicBezTo>
                <a:cubicBezTo>
                  <a:pt x="49" y="42"/>
                  <a:pt x="49" y="42"/>
                  <a:pt x="49" y="42"/>
                </a:cubicBezTo>
                <a:cubicBezTo>
                  <a:pt x="49" y="42"/>
                  <a:pt x="49" y="42"/>
                  <a:pt x="49" y="42"/>
                </a:cubicBezTo>
                <a:cubicBezTo>
                  <a:pt x="49" y="42"/>
                  <a:pt x="49" y="42"/>
                  <a:pt x="49" y="42"/>
                </a:cubicBezTo>
                <a:cubicBezTo>
                  <a:pt x="49" y="42"/>
                  <a:pt x="49" y="42"/>
                  <a:pt x="49" y="42"/>
                </a:cubicBezTo>
                <a:cubicBezTo>
                  <a:pt x="49" y="42"/>
                  <a:pt x="49" y="42"/>
                  <a:pt x="49" y="42"/>
                </a:cubicBezTo>
                <a:cubicBezTo>
                  <a:pt x="49" y="42"/>
                  <a:pt x="49" y="42"/>
                  <a:pt x="49" y="42"/>
                </a:cubicBezTo>
                <a:cubicBezTo>
                  <a:pt x="49" y="42"/>
                  <a:pt x="49" y="42"/>
                  <a:pt x="49" y="42"/>
                </a:cubicBezTo>
                <a:cubicBezTo>
                  <a:pt x="49" y="43"/>
                  <a:pt x="49" y="43"/>
                  <a:pt x="49" y="43"/>
                </a:cubicBezTo>
                <a:cubicBezTo>
                  <a:pt x="49" y="43"/>
                  <a:pt x="49" y="43"/>
                  <a:pt x="49" y="43"/>
                </a:cubicBezTo>
                <a:cubicBezTo>
                  <a:pt x="49" y="43"/>
                  <a:pt x="49" y="43"/>
                  <a:pt x="49" y="43"/>
                </a:cubicBezTo>
                <a:cubicBezTo>
                  <a:pt x="49" y="43"/>
                  <a:pt x="49" y="43"/>
                  <a:pt x="49" y="43"/>
                </a:cubicBezTo>
                <a:cubicBezTo>
                  <a:pt x="49" y="43"/>
                  <a:pt x="49" y="43"/>
                  <a:pt x="49" y="43"/>
                </a:cubicBezTo>
                <a:cubicBezTo>
                  <a:pt x="49" y="43"/>
                  <a:pt x="49" y="43"/>
                  <a:pt x="49" y="43"/>
                </a:cubicBezTo>
                <a:cubicBezTo>
                  <a:pt x="49" y="43"/>
                  <a:pt x="49" y="43"/>
                  <a:pt x="49" y="43"/>
                </a:cubicBezTo>
                <a:cubicBezTo>
                  <a:pt x="49" y="43"/>
                  <a:pt x="49" y="43"/>
                  <a:pt x="49" y="43"/>
                </a:cubicBezTo>
                <a:cubicBezTo>
                  <a:pt x="49" y="43"/>
                  <a:pt x="49" y="43"/>
                  <a:pt x="49" y="43"/>
                </a:cubicBezTo>
                <a:cubicBezTo>
                  <a:pt x="48" y="43"/>
                  <a:pt x="48" y="43"/>
                  <a:pt x="48" y="43"/>
                </a:cubicBezTo>
                <a:cubicBezTo>
                  <a:pt x="48" y="43"/>
                  <a:pt x="48" y="43"/>
                  <a:pt x="48" y="43"/>
                </a:cubicBezTo>
                <a:cubicBezTo>
                  <a:pt x="48" y="43"/>
                  <a:pt x="48" y="43"/>
                  <a:pt x="48" y="43"/>
                </a:cubicBezTo>
                <a:cubicBezTo>
                  <a:pt x="48" y="43"/>
                  <a:pt x="48" y="43"/>
                  <a:pt x="48" y="43"/>
                </a:cubicBezTo>
                <a:cubicBezTo>
                  <a:pt x="48" y="43"/>
                  <a:pt x="48" y="43"/>
                  <a:pt x="48" y="43"/>
                </a:cubicBezTo>
                <a:cubicBezTo>
                  <a:pt x="48" y="43"/>
                  <a:pt x="48" y="43"/>
                  <a:pt x="48" y="43"/>
                </a:cubicBezTo>
                <a:cubicBezTo>
                  <a:pt x="48" y="43"/>
                  <a:pt x="48" y="43"/>
                  <a:pt x="48" y="43"/>
                </a:cubicBezTo>
                <a:cubicBezTo>
                  <a:pt x="48" y="43"/>
                  <a:pt x="48" y="43"/>
                  <a:pt x="48" y="43"/>
                </a:cubicBezTo>
                <a:cubicBezTo>
                  <a:pt x="48" y="43"/>
                  <a:pt x="48" y="43"/>
                  <a:pt x="48" y="43"/>
                </a:cubicBezTo>
                <a:cubicBezTo>
                  <a:pt x="48" y="43"/>
                  <a:pt x="48" y="43"/>
                  <a:pt x="48" y="43"/>
                </a:cubicBezTo>
                <a:cubicBezTo>
                  <a:pt x="48" y="43"/>
                  <a:pt x="48" y="43"/>
                  <a:pt x="48" y="43"/>
                </a:cubicBezTo>
                <a:cubicBezTo>
                  <a:pt x="48" y="43"/>
                  <a:pt x="48" y="43"/>
                  <a:pt x="48" y="43"/>
                </a:cubicBezTo>
                <a:cubicBezTo>
                  <a:pt x="48" y="43"/>
                  <a:pt x="48" y="43"/>
                  <a:pt x="48" y="43"/>
                </a:cubicBezTo>
                <a:cubicBezTo>
                  <a:pt x="48" y="43"/>
                  <a:pt x="48" y="43"/>
                  <a:pt x="48" y="43"/>
                </a:cubicBezTo>
                <a:cubicBezTo>
                  <a:pt x="48" y="43"/>
                  <a:pt x="48" y="43"/>
                  <a:pt x="48" y="43"/>
                </a:cubicBezTo>
                <a:cubicBezTo>
                  <a:pt x="48" y="43"/>
                  <a:pt x="48" y="43"/>
                  <a:pt x="48" y="43"/>
                </a:cubicBezTo>
                <a:cubicBezTo>
                  <a:pt x="48" y="43"/>
                  <a:pt x="48" y="43"/>
                  <a:pt x="48" y="43"/>
                </a:cubicBezTo>
                <a:cubicBezTo>
                  <a:pt x="48" y="43"/>
                  <a:pt x="48" y="42"/>
                  <a:pt x="48" y="42"/>
                </a:cubicBezTo>
                <a:cubicBezTo>
                  <a:pt x="48" y="42"/>
                  <a:pt x="48" y="42"/>
                  <a:pt x="48" y="42"/>
                </a:cubicBezTo>
                <a:cubicBezTo>
                  <a:pt x="48" y="42"/>
                  <a:pt x="48" y="42"/>
                  <a:pt x="48" y="42"/>
                </a:cubicBezTo>
                <a:cubicBezTo>
                  <a:pt x="48" y="42"/>
                  <a:pt x="48" y="42"/>
                  <a:pt x="48" y="42"/>
                </a:cubicBezTo>
                <a:cubicBezTo>
                  <a:pt x="48" y="42"/>
                  <a:pt x="48" y="42"/>
                  <a:pt x="48" y="42"/>
                </a:cubicBezTo>
                <a:cubicBezTo>
                  <a:pt x="48" y="42"/>
                  <a:pt x="48" y="42"/>
                  <a:pt x="48" y="42"/>
                </a:cubicBezTo>
                <a:cubicBezTo>
                  <a:pt x="48" y="42"/>
                  <a:pt x="48" y="42"/>
                  <a:pt x="48" y="42"/>
                </a:cubicBezTo>
                <a:cubicBezTo>
                  <a:pt x="48" y="42"/>
                  <a:pt x="48" y="42"/>
                  <a:pt x="48" y="42"/>
                </a:cubicBezTo>
                <a:cubicBezTo>
                  <a:pt x="48" y="42"/>
                  <a:pt x="48" y="42"/>
                  <a:pt x="48" y="42"/>
                </a:cubicBezTo>
                <a:cubicBezTo>
                  <a:pt x="48" y="42"/>
                  <a:pt x="48" y="42"/>
                  <a:pt x="48" y="42"/>
                </a:cubicBezTo>
                <a:cubicBezTo>
                  <a:pt x="48" y="42"/>
                  <a:pt x="48" y="42"/>
                  <a:pt x="48" y="42"/>
                </a:cubicBezTo>
                <a:cubicBezTo>
                  <a:pt x="48" y="42"/>
                  <a:pt x="48" y="42"/>
                  <a:pt x="48" y="42"/>
                </a:cubicBezTo>
                <a:cubicBezTo>
                  <a:pt x="48" y="42"/>
                  <a:pt x="48" y="42"/>
                  <a:pt x="48" y="42"/>
                </a:cubicBezTo>
                <a:cubicBezTo>
                  <a:pt x="48" y="42"/>
                  <a:pt x="48" y="42"/>
                  <a:pt x="48" y="42"/>
                </a:cubicBezTo>
                <a:cubicBezTo>
                  <a:pt x="48" y="42"/>
                  <a:pt x="48" y="42"/>
                  <a:pt x="48" y="42"/>
                </a:cubicBezTo>
                <a:cubicBezTo>
                  <a:pt x="48" y="42"/>
                  <a:pt x="48" y="42"/>
                  <a:pt x="48" y="42"/>
                </a:cubicBezTo>
                <a:cubicBezTo>
                  <a:pt x="48" y="42"/>
                  <a:pt x="48" y="42"/>
                  <a:pt x="48" y="42"/>
                </a:cubicBezTo>
                <a:cubicBezTo>
                  <a:pt x="48" y="42"/>
                  <a:pt x="48" y="42"/>
                  <a:pt x="48" y="42"/>
                </a:cubicBezTo>
                <a:cubicBezTo>
                  <a:pt x="48" y="42"/>
                  <a:pt x="48" y="42"/>
                  <a:pt x="48" y="42"/>
                </a:cubicBezTo>
                <a:cubicBezTo>
                  <a:pt x="48" y="42"/>
                  <a:pt x="48" y="42"/>
                  <a:pt x="48" y="42"/>
                </a:cubicBezTo>
                <a:cubicBezTo>
                  <a:pt x="48" y="42"/>
                  <a:pt x="48" y="42"/>
                  <a:pt x="48" y="42"/>
                </a:cubicBezTo>
                <a:cubicBezTo>
                  <a:pt x="48" y="42"/>
                  <a:pt x="48" y="42"/>
                  <a:pt x="48" y="42"/>
                </a:cubicBezTo>
                <a:cubicBezTo>
                  <a:pt x="48" y="42"/>
                  <a:pt x="48" y="42"/>
                  <a:pt x="48" y="41"/>
                </a:cubicBezTo>
                <a:cubicBezTo>
                  <a:pt x="48" y="41"/>
                  <a:pt x="48" y="41"/>
                  <a:pt x="48" y="41"/>
                </a:cubicBezTo>
                <a:cubicBezTo>
                  <a:pt x="48" y="41"/>
                  <a:pt x="48" y="41"/>
                  <a:pt x="47" y="41"/>
                </a:cubicBezTo>
                <a:cubicBezTo>
                  <a:pt x="47" y="41"/>
                  <a:pt x="47" y="41"/>
                  <a:pt x="47" y="41"/>
                </a:cubicBezTo>
                <a:cubicBezTo>
                  <a:pt x="47" y="41"/>
                  <a:pt x="47" y="41"/>
                  <a:pt x="47" y="41"/>
                </a:cubicBezTo>
                <a:cubicBezTo>
                  <a:pt x="47" y="41"/>
                  <a:pt x="47" y="41"/>
                  <a:pt x="47" y="41"/>
                </a:cubicBezTo>
                <a:cubicBezTo>
                  <a:pt x="47" y="41"/>
                  <a:pt x="47" y="41"/>
                  <a:pt x="47" y="41"/>
                </a:cubicBezTo>
                <a:cubicBezTo>
                  <a:pt x="47" y="41"/>
                  <a:pt x="47" y="41"/>
                  <a:pt x="47" y="41"/>
                </a:cubicBezTo>
                <a:cubicBezTo>
                  <a:pt x="47" y="41"/>
                  <a:pt x="47" y="41"/>
                  <a:pt x="47" y="41"/>
                </a:cubicBezTo>
                <a:cubicBezTo>
                  <a:pt x="47" y="41"/>
                  <a:pt x="47" y="41"/>
                  <a:pt x="47" y="41"/>
                </a:cubicBezTo>
                <a:cubicBezTo>
                  <a:pt x="47" y="41"/>
                  <a:pt x="47" y="41"/>
                  <a:pt x="47" y="41"/>
                </a:cubicBezTo>
                <a:cubicBezTo>
                  <a:pt x="47" y="41"/>
                  <a:pt x="47" y="41"/>
                  <a:pt x="47" y="41"/>
                </a:cubicBezTo>
                <a:cubicBezTo>
                  <a:pt x="47" y="41"/>
                  <a:pt x="47" y="41"/>
                  <a:pt x="47" y="41"/>
                </a:cubicBezTo>
                <a:cubicBezTo>
                  <a:pt x="47" y="41"/>
                  <a:pt x="47" y="41"/>
                  <a:pt x="47" y="41"/>
                </a:cubicBezTo>
                <a:cubicBezTo>
                  <a:pt x="47" y="41"/>
                  <a:pt x="47" y="41"/>
                  <a:pt x="47" y="41"/>
                </a:cubicBezTo>
                <a:cubicBezTo>
                  <a:pt x="47" y="41"/>
                  <a:pt x="47" y="41"/>
                  <a:pt x="47" y="41"/>
                </a:cubicBezTo>
                <a:cubicBezTo>
                  <a:pt x="47" y="41"/>
                  <a:pt x="47" y="41"/>
                  <a:pt x="47" y="41"/>
                </a:cubicBezTo>
                <a:cubicBezTo>
                  <a:pt x="47" y="41"/>
                  <a:pt x="47" y="41"/>
                  <a:pt x="47" y="41"/>
                </a:cubicBezTo>
                <a:cubicBezTo>
                  <a:pt x="47" y="41"/>
                  <a:pt x="47" y="41"/>
                  <a:pt x="47" y="41"/>
                </a:cubicBezTo>
                <a:cubicBezTo>
                  <a:pt x="47" y="41"/>
                  <a:pt x="47" y="41"/>
                  <a:pt x="47" y="41"/>
                </a:cubicBezTo>
                <a:cubicBezTo>
                  <a:pt x="47" y="41"/>
                  <a:pt x="47" y="41"/>
                  <a:pt x="47" y="41"/>
                </a:cubicBezTo>
                <a:cubicBezTo>
                  <a:pt x="47" y="41"/>
                  <a:pt x="47" y="41"/>
                  <a:pt x="47" y="41"/>
                </a:cubicBezTo>
                <a:cubicBezTo>
                  <a:pt x="47" y="41"/>
                  <a:pt x="47" y="41"/>
                  <a:pt x="47" y="41"/>
                </a:cubicBezTo>
                <a:cubicBezTo>
                  <a:pt x="47" y="41"/>
                  <a:pt x="47" y="41"/>
                  <a:pt x="47" y="41"/>
                </a:cubicBezTo>
                <a:cubicBezTo>
                  <a:pt x="47" y="41"/>
                  <a:pt x="47" y="41"/>
                  <a:pt x="47" y="41"/>
                </a:cubicBezTo>
                <a:cubicBezTo>
                  <a:pt x="47" y="41"/>
                  <a:pt x="47" y="41"/>
                  <a:pt x="47" y="41"/>
                </a:cubicBezTo>
                <a:cubicBezTo>
                  <a:pt x="47" y="41"/>
                  <a:pt x="47" y="40"/>
                  <a:pt x="47" y="40"/>
                </a:cubicBezTo>
                <a:cubicBezTo>
                  <a:pt x="47" y="40"/>
                  <a:pt x="47" y="40"/>
                  <a:pt x="47" y="40"/>
                </a:cubicBezTo>
                <a:cubicBezTo>
                  <a:pt x="47" y="40"/>
                  <a:pt x="47" y="40"/>
                  <a:pt x="47" y="40"/>
                </a:cubicBezTo>
                <a:cubicBezTo>
                  <a:pt x="47" y="40"/>
                  <a:pt x="47" y="40"/>
                  <a:pt x="47" y="40"/>
                </a:cubicBezTo>
                <a:cubicBezTo>
                  <a:pt x="47" y="40"/>
                  <a:pt x="47" y="40"/>
                  <a:pt x="47" y="40"/>
                </a:cubicBezTo>
                <a:cubicBezTo>
                  <a:pt x="47" y="40"/>
                  <a:pt x="47" y="40"/>
                  <a:pt x="47" y="40"/>
                </a:cubicBezTo>
                <a:cubicBezTo>
                  <a:pt x="47" y="40"/>
                  <a:pt x="47" y="40"/>
                  <a:pt x="47" y="40"/>
                </a:cubicBezTo>
                <a:cubicBezTo>
                  <a:pt x="47" y="40"/>
                  <a:pt x="47" y="40"/>
                  <a:pt x="47" y="40"/>
                </a:cubicBezTo>
                <a:cubicBezTo>
                  <a:pt x="47" y="40"/>
                  <a:pt x="47" y="40"/>
                  <a:pt x="47" y="40"/>
                </a:cubicBezTo>
                <a:cubicBezTo>
                  <a:pt x="47" y="40"/>
                  <a:pt x="47" y="40"/>
                  <a:pt x="47" y="40"/>
                </a:cubicBezTo>
                <a:cubicBezTo>
                  <a:pt x="47" y="40"/>
                  <a:pt x="47" y="40"/>
                  <a:pt x="47" y="40"/>
                </a:cubicBezTo>
                <a:cubicBezTo>
                  <a:pt x="47" y="40"/>
                  <a:pt x="47" y="40"/>
                  <a:pt x="47" y="40"/>
                </a:cubicBezTo>
                <a:cubicBezTo>
                  <a:pt x="47" y="40"/>
                  <a:pt x="47" y="40"/>
                  <a:pt x="47" y="40"/>
                </a:cubicBezTo>
                <a:cubicBezTo>
                  <a:pt x="47" y="40"/>
                  <a:pt x="47" y="40"/>
                  <a:pt x="47" y="40"/>
                </a:cubicBezTo>
                <a:cubicBezTo>
                  <a:pt x="47" y="40"/>
                  <a:pt x="47" y="40"/>
                  <a:pt x="47" y="40"/>
                </a:cubicBezTo>
                <a:cubicBezTo>
                  <a:pt x="46" y="40"/>
                  <a:pt x="46" y="40"/>
                  <a:pt x="46" y="40"/>
                </a:cubicBezTo>
                <a:cubicBezTo>
                  <a:pt x="46" y="40"/>
                  <a:pt x="46" y="40"/>
                  <a:pt x="46" y="40"/>
                </a:cubicBezTo>
                <a:cubicBezTo>
                  <a:pt x="46" y="40"/>
                  <a:pt x="46" y="40"/>
                  <a:pt x="46" y="40"/>
                </a:cubicBezTo>
                <a:cubicBezTo>
                  <a:pt x="46" y="40"/>
                  <a:pt x="46" y="40"/>
                  <a:pt x="46" y="40"/>
                </a:cubicBezTo>
                <a:cubicBezTo>
                  <a:pt x="46" y="40"/>
                  <a:pt x="46" y="40"/>
                  <a:pt x="46" y="40"/>
                </a:cubicBezTo>
                <a:cubicBezTo>
                  <a:pt x="46" y="40"/>
                  <a:pt x="46" y="40"/>
                  <a:pt x="46" y="40"/>
                </a:cubicBezTo>
                <a:cubicBezTo>
                  <a:pt x="46" y="40"/>
                  <a:pt x="46" y="40"/>
                  <a:pt x="46" y="40"/>
                </a:cubicBezTo>
                <a:cubicBezTo>
                  <a:pt x="46" y="40"/>
                  <a:pt x="46" y="40"/>
                  <a:pt x="46" y="40"/>
                </a:cubicBezTo>
                <a:cubicBezTo>
                  <a:pt x="46" y="40"/>
                  <a:pt x="46" y="40"/>
                  <a:pt x="46" y="40"/>
                </a:cubicBezTo>
                <a:cubicBezTo>
                  <a:pt x="46" y="39"/>
                  <a:pt x="46" y="39"/>
                  <a:pt x="46" y="39"/>
                </a:cubicBezTo>
                <a:cubicBezTo>
                  <a:pt x="46" y="39"/>
                  <a:pt x="46" y="39"/>
                  <a:pt x="46" y="39"/>
                </a:cubicBezTo>
                <a:cubicBezTo>
                  <a:pt x="46" y="39"/>
                  <a:pt x="46" y="39"/>
                  <a:pt x="46" y="39"/>
                </a:cubicBezTo>
                <a:cubicBezTo>
                  <a:pt x="46" y="39"/>
                  <a:pt x="46" y="39"/>
                  <a:pt x="46" y="39"/>
                </a:cubicBezTo>
                <a:cubicBezTo>
                  <a:pt x="46" y="39"/>
                  <a:pt x="46" y="39"/>
                  <a:pt x="46" y="39"/>
                </a:cubicBezTo>
                <a:cubicBezTo>
                  <a:pt x="46" y="39"/>
                  <a:pt x="46" y="39"/>
                  <a:pt x="46" y="39"/>
                </a:cubicBezTo>
                <a:cubicBezTo>
                  <a:pt x="46" y="39"/>
                  <a:pt x="46" y="39"/>
                  <a:pt x="46" y="39"/>
                </a:cubicBezTo>
                <a:cubicBezTo>
                  <a:pt x="46" y="39"/>
                  <a:pt x="46" y="39"/>
                  <a:pt x="46" y="39"/>
                </a:cubicBezTo>
                <a:cubicBezTo>
                  <a:pt x="46" y="39"/>
                  <a:pt x="46" y="39"/>
                  <a:pt x="46" y="39"/>
                </a:cubicBezTo>
                <a:cubicBezTo>
                  <a:pt x="46" y="39"/>
                  <a:pt x="46" y="39"/>
                  <a:pt x="46" y="39"/>
                </a:cubicBezTo>
                <a:cubicBezTo>
                  <a:pt x="46" y="39"/>
                  <a:pt x="46" y="39"/>
                  <a:pt x="46" y="39"/>
                </a:cubicBezTo>
                <a:cubicBezTo>
                  <a:pt x="46" y="39"/>
                  <a:pt x="46" y="39"/>
                  <a:pt x="46" y="39"/>
                </a:cubicBezTo>
                <a:cubicBezTo>
                  <a:pt x="46" y="39"/>
                  <a:pt x="46" y="39"/>
                  <a:pt x="46" y="39"/>
                </a:cubicBezTo>
                <a:cubicBezTo>
                  <a:pt x="46" y="39"/>
                  <a:pt x="46" y="39"/>
                  <a:pt x="46" y="39"/>
                </a:cubicBezTo>
                <a:cubicBezTo>
                  <a:pt x="46" y="39"/>
                  <a:pt x="46" y="39"/>
                  <a:pt x="46" y="39"/>
                </a:cubicBezTo>
                <a:cubicBezTo>
                  <a:pt x="46" y="39"/>
                  <a:pt x="46" y="39"/>
                  <a:pt x="46" y="39"/>
                </a:cubicBezTo>
                <a:cubicBezTo>
                  <a:pt x="46" y="39"/>
                  <a:pt x="46" y="39"/>
                  <a:pt x="46" y="39"/>
                </a:cubicBezTo>
                <a:cubicBezTo>
                  <a:pt x="46" y="39"/>
                  <a:pt x="46" y="39"/>
                  <a:pt x="46" y="39"/>
                </a:cubicBezTo>
                <a:cubicBezTo>
                  <a:pt x="46" y="39"/>
                  <a:pt x="46" y="39"/>
                  <a:pt x="46" y="39"/>
                </a:cubicBezTo>
                <a:cubicBezTo>
                  <a:pt x="46" y="39"/>
                  <a:pt x="46" y="39"/>
                  <a:pt x="46" y="39"/>
                </a:cubicBezTo>
                <a:cubicBezTo>
                  <a:pt x="46" y="39"/>
                  <a:pt x="46" y="39"/>
                  <a:pt x="46" y="39"/>
                </a:cubicBezTo>
                <a:cubicBezTo>
                  <a:pt x="46" y="39"/>
                  <a:pt x="46" y="39"/>
                  <a:pt x="46" y="39"/>
                </a:cubicBezTo>
                <a:cubicBezTo>
                  <a:pt x="46" y="39"/>
                  <a:pt x="46" y="39"/>
                  <a:pt x="46" y="39"/>
                </a:cubicBezTo>
                <a:cubicBezTo>
                  <a:pt x="46" y="39"/>
                  <a:pt x="46" y="39"/>
                  <a:pt x="46" y="39"/>
                </a:cubicBezTo>
                <a:cubicBezTo>
                  <a:pt x="46" y="39"/>
                  <a:pt x="46" y="39"/>
                  <a:pt x="46" y="39"/>
                </a:cubicBezTo>
                <a:cubicBezTo>
                  <a:pt x="46" y="39"/>
                  <a:pt x="46" y="39"/>
                  <a:pt x="46" y="39"/>
                </a:cubicBezTo>
                <a:cubicBezTo>
                  <a:pt x="46" y="39"/>
                  <a:pt x="46" y="39"/>
                  <a:pt x="46" y="39"/>
                </a:cubicBezTo>
                <a:cubicBezTo>
                  <a:pt x="46" y="39"/>
                  <a:pt x="46" y="39"/>
                  <a:pt x="46" y="39"/>
                </a:cubicBezTo>
                <a:cubicBezTo>
                  <a:pt x="46" y="39"/>
                  <a:pt x="46" y="38"/>
                  <a:pt x="46" y="38"/>
                </a:cubicBezTo>
                <a:cubicBezTo>
                  <a:pt x="46" y="39"/>
                  <a:pt x="46" y="39"/>
                  <a:pt x="46" y="39"/>
                </a:cubicBezTo>
                <a:cubicBezTo>
                  <a:pt x="46" y="39"/>
                  <a:pt x="46" y="39"/>
                  <a:pt x="46" y="39"/>
                </a:cubicBezTo>
                <a:cubicBezTo>
                  <a:pt x="46" y="39"/>
                  <a:pt x="46" y="39"/>
                  <a:pt x="46" y="39"/>
                </a:cubicBezTo>
                <a:cubicBezTo>
                  <a:pt x="46" y="39"/>
                  <a:pt x="46" y="39"/>
                  <a:pt x="46" y="39"/>
                </a:cubicBezTo>
                <a:cubicBezTo>
                  <a:pt x="46" y="39"/>
                  <a:pt x="46" y="39"/>
                  <a:pt x="46" y="39"/>
                </a:cubicBezTo>
                <a:cubicBezTo>
                  <a:pt x="46" y="39"/>
                  <a:pt x="46" y="39"/>
                  <a:pt x="46" y="39"/>
                </a:cubicBezTo>
                <a:cubicBezTo>
                  <a:pt x="46" y="39"/>
                  <a:pt x="46" y="39"/>
                  <a:pt x="46" y="39"/>
                </a:cubicBezTo>
                <a:cubicBezTo>
                  <a:pt x="46" y="39"/>
                  <a:pt x="46" y="39"/>
                  <a:pt x="46" y="39"/>
                </a:cubicBezTo>
                <a:cubicBezTo>
                  <a:pt x="46" y="39"/>
                  <a:pt x="46" y="39"/>
                  <a:pt x="46" y="39"/>
                </a:cubicBezTo>
                <a:cubicBezTo>
                  <a:pt x="46" y="39"/>
                  <a:pt x="46" y="39"/>
                  <a:pt x="46" y="39"/>
                </a:cubicBezTo>
                <a:cubicBezTo>
                  <a:pt x="46" y="39"/>
                  <a:pt x="46" y="39"/>
                  <a:pt x="46" y="39"/>
                </a:cubicBezTo>
                <a:cubicBezTo>
                  <a:pt x="45" y="39"/>
                  <a:pt x="45" y="39"/>
                  <a:pt x="45" y="39"/>
                </a:cubicBezTo>
                <a:cubicBezTo>
                  <a:pt x="45" y="39"/>
                  <a:pt x="45" y="39"/>
                  <a:pt x="45" y="39"/>
                </a:cubicBezTo>
                <a:cubicBezTo>
                  <a:pt x="45" y="39"/>
                  <a:pt x="45" y="39"/>
                  <a:pt x="45" y="39"/>
                </a:cubicBezTo>
                <a:cubicBezTo>
                  <a:pt x="45" y="39"/>
                  <a:pt x="45" y="39"/>
                  <a:pt x="45" y="39"/>
                </a:cubicBezTo>
                <a:cubicBezTo>
                  <a:pt x="45" y="39"/>
                  <a:pt x="45" y="39"/>
                  <a:pt x="45" y="39"/>
                </a:cubicBezTo>
                <a:cubicBezTo>
                  <a:pt x="45" y="39"/>
                  <a:pt x="45" y="39"/>
                  <a:pt x="45" y="39"/>
                </a:cubicBezTo>
                <a:cubicBezTo>
                  <a:pt x="45" y="39"/>
                  <a:pt x="45" y="39"/>
                  <a:pt x="45" y="39"/>
                </a:cubicBezTo>
                <a:cubicBezTo>
                  <a:pt x="45" y="39"/>
                  <a:pt x="45" y="39"/>
                  <a:pt x="45" y="39"/>
                </a:cubicBezTo>
                <a:cubicBezTo>
                  <a:pt x="45" y="39"/>
                  <a:pt x="45" y="38"/>
                  <a:pt x="45" y="38"/>
                </a:cubicBezTo>
                <a:cubicBezTo>
                  <a:pt x="45" y="38"/>
                  <a:pt x="45" y="38"/>
                  <a:pt x="45" y="38"/>
                </a:cubicBezTo>
                <a:cubicBezTo>
                  <a:pt x="45" y="38"/>
                  <a:pt x="45" y="38"/>
                  <a:pt x="45" y="38"/>
                </a:cubicBezTo>
                <a:cubicBezTo>
                  <a:pt x="45" y="38"/>
                  <a:pt x="45" y="38"/>
                  <a:pt x="45" y="38"/>
                </a:cubicBezTo>
                <a:cubicBezTo>
                  <a:pt x="45" y="38"/>
                  <a:pt x="45" y="38"/>
                  <a:pt x="45" y="38"/>
                </a:cubicBezTo>
                <a:cubicBezTo>
                  <a:pt x="45" y="38"/>
                  <a:pt x="45" y="38"/>
                  <a:pt x="45" y="38"/>
                </a:cubicBezTo>
                <a:cubicBezTo>
                  <a:pt x="45" y="38"/>
                  <a:pt x="45" y="38"/>
                  <a:pt x="45" y="39"/>
                </a:cubicBezTo>
                <a:cubicBezTo>
                  <a:pt x="45" y="39"/>
                  <a:pt x="45" y="39"/>
                  <a:pt x="45" y="39"/>
                </a:cubicBezTo>
                <a:cubicBezTo>
                  <a:pt x="45" y="39"/>
                  <a:pt x="45" y="39"/>
                  <a:pt x="45" y="39"/>
                </a:cubicBezTo>
                <a:cubicBezTo>
                  <a:pt x="45" y="39"/>
                  <a:pt x="45" y="39"/>
                  <a:pt x="45" y="39"/>
                </a:cubicBezTo>
                <a:cubicBezTo>
                  <a:pt x="45" y="39"/>
                  <a:pt x="45" y="39"/>
                  <a:pt x="45" y="39"/>
                </a:cubicBezTo>
                <a:cubicBezTo>
                  <a:pt x="45" y="39"/>
                  <a:pt x="45" y="39"/>
                  <a:pt x="45" y="39"/>
                </a:cubicBezTo>
                <a:cubicBezTo>
                  <a:pt x="45" y="39"/>
                  <a:pt x="45" y="39"/>
                  <a:pt x="45" y="39"/>
                </a:cubicBezTo>
                <a:cubicBezTo>
                  <a:pt x="45" y="39"/>
                  <a:pt x="45" y="39"/>
                  <a:pt x="45" y="39"/>
                </a:cubicBezTo>
                <a:cubicBezTo>
                  <a:pt x="45" y="39"/>
                  <a:pt x="45" y="39"/>
                  <a:pt x="45" y="39"/>
                </a:cubicBezTo>
                <a:cubicBezTo>
                  <a:pt x="45" y="39"/>
                  <a:pt x="45" y="39"/>
                  <a:pt x="45" y="39"/>
                </a:cubicBezTo>
                <a:cubicBezTo>
                  <a:pt x="45" y="39"/>
                  <a:pt x="45" y="39"/>
                  <a:pt x="45" y="39"/>
                </a:cubicBezTo>
                <a:cubicBezTo>
                  <a:pt x="45" y="39"/>
                  <a:pt x="45" y="39"/>
                  <a:pt x="45" y="39"/>
                </a:cubicBezTo>
                <a:cubicBezTo>
                  <a:pt x="45" y="39"/>
                  <a:pt x="46" y="39"/>
                  <a:pt x="46" y="39"/>
                </a:cubicBezTo>
                <a:cubicBezTo>
                  <a:pt x="46" y="39"/>
                  <a:pt x="46" y="39"/>
                  <a:pt x="46" y="39"/>
                </a:cubicBezTo>
                <a:cubicBezTo>
                  <a:pt x="46" y="39"/>
                  <a:pt x="46" y="39"/>
                  <a:pt x="46" y="39"/>
                </a:cubicBezTo>
                <a:cubicBezTo>
                  <a:pt x="46" y="39"/>
                  <a:pt x="46" y="39"/>
                  <a:pt x="46" y="39"/>
                </a:cubicBezTo>
                <a:cubicBezTo>
                  <a:pt x="46" y="39"/>
                  <a:pt x="46" y="39"/>
                  <a:pt x="46" y="39"/>
                </a:cubicBezTo>
                <a:cubicBezTo>
                  <a:pt x="46" y="39"/>
                  <a:pt x="46" y="39"/>
                  <a:pt x="46" y="39"/>
                </a:cubicBezTo>
                <a:cubicBezTo>
                  <a:pt x="46" y="39"/>
                  <a:pt x="46" y="39"/>
                  <a:pt x="46" y="39"/>
                </a:cubicBezTo>
                <a:cubicBezTo>
                  <a:pt x="46" y="39"/>
                  <a:pt x="46" y="40"/>
                  <a:pt x="46" y="40"/>
                </a:cubicBezTo>
                <a:cubicBezTo>
                  <a:pt x="46" y="40"/>
                  <a:pt x="46" y="40"/>
                  <a:pt x="46" y="40"/>
                </a:cubicBezTo>
                <a:cubicBezTo>
                  <a:pt x="46" y="40"/>
                  <a:pt x="46" y="40"/>
                  <a:pt x="46" y="40"/>
                </a:cubicBezTo>
                <a:cubicBezTo>
                  <a:pt x="46" y="40"/>
                  <a:pt x="46" y="40"/>
                  <a:pt x="46" y="40"/>
                </a:cubicBezTo>
                <a:cubicBezTo>
                  <a:pt x="46" y="40"/>
                  <a:pt x="46" y="40"/>
                  <a:pt x="46" y="40"/>
                </a:cubicBezTo>
                <a:cubicBezTo>
                  <a:pt x="46" y="40"/>
                  <a:pt x="46" y="40"/>
                  <a:pt x="46" y="40"/>
                </a:cubicBezTo>
                <a:cubicBezTo>
                  <a:pt x="46" y="40"/>
                  <a:pt x="46" y="40"/>
                  <a:pt x="46" y="40"/>
                </a:cubicBezTo>
                <a:cubicBezTo>
                  <a:pt x="46" y="40"/>
                  <a:pt x="46" y="40"/>
                  <a:pt x="46" y="40"/>
                </a:cubicBezTo>
                <a:cubicBezTo>
                  <a:pt x="46" y="40"/>
                  <a:pt x="46" y="40"/>
                  <a:pt x="46" y="40"/>
                </a:cubicBezTo>
                <a:cubicBezTo>
                  <a:pt x="46" y="40"/>
                  <a:pt x="46" y="40"/>
                  <a:pt x="46" y="40"/>
                </a:cubicBezTo>
                <a:cubicBezTo>
                  <a:pt x="46" y="40"/>
                  <a:pt x="46" y="40"/>
                  <a:pt x="46" y="40"/>
                </a:cubicBezTo>
                <a:cubicBezTo>
                  <a:pt x="46" y="40"/>
                  <a:pt x="46" y="40"/>
                  <a:pt x="46" y="40"/>
                </a:cubicBezTo>
                <a:cubicBezTo>
                  <a:pt x="46" y="40"/>
                  <a:pt x="46" y="40"/>
                  <a:pt x="46" y="40"/>
                </a:cubicBezTo>
                <a:cubicBezTo>
                  <a:pt x="46" y="40"/>
                  <a:pt x="46" y="40"/>
                  <a:pt x="46" y="40"/>
                </a:cubicBezTo>
                <a:cubicBezTo>
                  <a:pt x="46" y="40"/>
                  <a:pt x="46" y="40"/>
                  <a:pt x="46" y="40"/>
                </a:cubicBezTo>
                <a:cubicBezTo>
                  <a:pt x="46" y="40"/>
                  <a:pt x="46" y="40"/>
                  <a:pt x="46" y="40"/>
                </a:cubicBezTo>
                <a:cubicBezTo>
                  <a:pt x="46" y="40"/>
                  <a:pt x="46" y="40"/>
                  <a:pt x="46" y="40"/>
                </a:cubicBezTo>
                <a:cubicBezTo>
                  <a:pt x="46" y="40"/>
                  <a:pt x="46" y="40"/>
                  <a:pt x="46" y="40"/>
                </a:cubicBezTo>
                <a:cubicBezTo>
                  <a:pt x="46" y="40"/>
                  <a:pt x="46" y="40"/>
                  <a:pt x="46" y="40"/>
                </a:cubicBezTo>
                <a:cubicBezTo>
                  <a:pt x="46" y="40"/>
                  <a:pt x="46" y="40"/>
                  <a:pt x="46" y="40"/>
                </a:cubicBezTo>
                <a:cubicBezTo>
                  <a:pt x="46" y="40"/>
                  <a:pt x="46" y="40"/>
                  <a:pt x="46" y="40"/>
                </a:cubicBezTo>
                <a:cubicBezTo>
                  <a:pt x="46" y="40"/>
                  <a:pt x="46" y="40"/>
                  <a:pt x="46" y="40"/>
                </a:cubicBezTo>
                <a:cubicBezTo>
                  <a:pt x="46" y="40"/>
                  <a:pt x="46" y="40"/>
                  <a:pt x="46" y="40"/>
                </a:cubicBezTo>
                <a:cubicBezTo>
                  <a:pt x="46" y="40"/>
                  <a:pt x="46" y="40"/>
                  <a:pt x="46" y="40"/>
                </a:cubicBezTo>
                <a:cubicBezTo>
                  <a:pt x="46" y="40"/>
                  <a:pt x="46" y="40"/>
                  <a:pt x="46" y="40"/>
                </a:cubicBezTo>
                <a:cubicBezTo>
                  <a:pt x="46" y="40"/>
                  <a:pt x="46" y="40"/>
                  <a:pt x="46" y="40"/>
                </a:cubicBezTo>
                <a:cubicBezTo>
                  <a:pt x="46" y="40"/>
                  <a:pt x="46" y="40"/>
                  <a:pt x="46" y="40"/>
                </a:cubicBezTo>
                <a:cubicBezTo>
                  <a:pt x="46" y="40"/>
                  <a:pt x="46" y="40"/>
                  <a:pt x="46" y="40"/>
                </a:cubicBezTo>
                <a:cubicBezTo>
                  <a:pt x="46" y="40"/>
                  <a:pt x="46" y="40"/>
                  <a:pt x="46" y="40"/>
                </a:cubicBezTo>
                <a:cubicBezTo>
                  <a:pt x="46" y="40"/>
                  <a:pt x="46" y="41"/>
                  <a:pt x="46" y="41"/>
                </a:cubicBezTo>
                <a:cubicBezTo>
                  <a:pt x="46" y="41"/>
                  <a:pt x="46" y="41"/>
                  <a:pt x="46" y="41"/>
                </a:cubicBezTo>
                <a:cubicBezTo>
                  <a:pt x="46" y="41"/>
                  <a:pt x="46" y="41"/>
                  <a:pt x="46" y="41"/>
                </a:cubicBezTo>
                <a:cubicBezTo>
                  <a:pt x="46" y="41"/>
                  <a:pt x="46" y="41"/>
                  <a:pt x="46" y="41"/>
                </a:cubicBezTo>
                <a:cubicBezTo>
                  <a:pt x="46" y="41"/>
                  <a:pt x="46" y="41"/>
                  <a:pt x="46" y="41"/>
                </a:cubicBezTo>
                <a:cubicBezTo>
                  <a:pt x="46" y="41"/>
                  <a:pt x="46" y="41"/>
                  <a:pt x="46" y="41"/>
                </a:cubicBezTo>
                <a:cubicBezTo>
                  <a:pt x="46" y="41"/>
                  <a:pt x="46" y="41"/>
                  <a:pt x="46" y="41"/>
                </a:cubicBezTo>
                <a:cubicBezTo>
                  <a:pt x="46" y="41"/>
                  <a:pt x="46" y="41"/>
                  <a:pt x="46" y="41"/>
                </a:cubicBezTo>
                <a:cubicBezTo>
                  <a:pt x="46" y="41"/>
                  <a:pt x="46" y="41"/>
                  <a:pt x="46" y="41"/>
                </a:cubicBezTo>
                <a:cubicBezTo>
                  <a:pt x="46" y="41"/>
                  <a:pt x="46" y="41"/>
                  <a:pt x="46" y="41"/>
                </a:cubicBezTo>
                <a:cubicBezTo>
                  <a:pt x="46" y="41"/>
                  <a:pt x="46" y="41"/>
                  <a:pt x="46" y="41"/>
                </a:cubicBezTo>
                <a:cubicBezTo>
                  <a:pt x="46" y="41"/>
                  <a:pt x="46" y="41"/>
                  <a:pt x="46" y="41"/>
                </a:cubicBezTo>
                <a:cubicBezTo>
                  <a:pt x="46" y="41"/>
                  <a:pt x="46" y="41"/>
                  <a:pt x="46" y="41"/>
                </a:cubicBezTo>
                <a:cubicBezTo>
                  <a:pt x="46" y="41"/>
                  <a:pt x="46" y="41"/>
                  <a:pt x="46" y="41"/>
                </a:cubicBezTo>
                <a:cubicBezTo>
                  <a:pt x="46" y="41"/>
                  <a:pt x="47" y="41"/>
                  <a:pt x="47" y="41"/>
                </a:cubicBezTo>
                <a:cubicBezTo>
                  <a:pt x="47" y="41"/>
                  <a:pt x="47" y="41"/>
                  <a:pt x="47" y="41"/>
                </a:cubicBezTo>
                <a:cubicBezTo>
                  <a:pt x="47" y="41"/>
                  <a:pt x="47" y="41"/>
                  <a:pt x="47" y="41"/>
                </a:cubicBezTo>
                <a:cubicBezTo>
                  <a:pt x="47" y="41"/>
                  <a:pt x="47" y="41"/>
                  <a:pt x="47" y="41"/>
                </a:cubicBezTo>
                <a:cubicBezTo>
                  <a:pt x="47" y="41"/>
                  <a:pt x="47" y="41"/>
                  <a:pt x="47" y="41"/>
                </a:cubicBezTo>
                <a:cubicBezTo>
                  <a:pt x="47" y="41"/>
                  <a:pt x="47" y="41"/>
                  <a:pt x="47" y="41"/>
                </a:cubicBezTo>
                <a:cubicBezTo>
                  <a:pt x="47" y="41"/>
                  <a:pt x="47" y="41"/>
                  <a:pt x="47" y="41"/>
                </a:cubicBezTo>
                <a:cubicBezTo>
                  <a:pt x="47" y="41"/>
                  <a:pt x="47" y="41"/>
                  <a:pt x="47" y="41"/>
                </a:cubicBezTo>
                <a:cubicBezTo>
                  <a:pt x="47" y="41"/>
                  <a:pt x="47" y="41"/>
                  <a:pt x="47" y="41"/>
                </a:cubicBezTo>
                <a:cubicBezTo>
                  <a:pt x="47" y="41"/>
                  <a:pt x="47" y="41"/>
                  <a:pt x="47" y="41"/>
                </a:cubicBezTo>
                <a:cubicBezTo>
                  <a:pt x="47" y="41"/>
                  <a:pt x="47" y="41"/>
                  <a:pt x="47" y="41"/>
                </a:cubicBezTo>
                <a:cubicBezTo>
                  <a:pt x="47" y="41"/>
                  <a:pt x="47" y="41"/>
                  <a:pt x="47" y="41"/>
                </a:cubicBezTo>
                <a:cubicBezTo>
                  <a:pt x="47" y="41"/>
                  <a:pt x="47" y="41"/>
                  <a:pt x="47" y="41"/>
                </a:cubicBezTo>
                <a:cubicBezTo>
                  <a:pt x="47" y="41"/>
                  <a:pt x="47" y="41"/>
                  <a:pt x="47" y="41"/>
                </a:cubicBezTo>
                <a:cubicBezTo>
                  <a:pt x="47" y="41"/>
                  <a:pt x="47" y="41"/>
                  <a:pt x="47" y="41"/>
                </a:cubicBezTo>
                <a:cubicBezTo>
                  <a:pt x="47" y="41"/>
                  <a:pt x="47" y="42"/>
                  <a:pt x="47" y="42"/>
                </a:cubicBezTo>
                <a:cubicBezTo>
                  <a:pt x="47" y="42"/>
                  <a:pt x="47" y="42"/>
                  <a:pt x="47" y="42"/>
                </a:cubicBezTo>
                <a:cubicBezTo>
                  <a:pt x="47" y="42"/>
                  <a:pt x="47" y="42"/>
                  <a:pt x="47" y="42"/>
                </a:cubicBezTo>
                <a:cubicBezTo>
                  <a:pt x="47" y="42"/>
                  <a:pt x="47" y="42"/>
                  <a:pt x="47" y="42"/>
                </a:cubicBezTo>
                <a:cubicBezTo>
                  <a:pt x="47" y="42"/>
                  <a:pt x="47" y="42"/>
                  <a:pt x="47" y="42"/>
                </a:cubicBezTo>
                <a:cubicBezTo>
                  <a:pt x="47" y="42"/>
                  <a:pt x="47" y="42"/>
                  <a:pt x="47" y="42"/>
                </a:cubicBezTo>
                <a:cubicBezTo>
                  <a:pt x="47" y="42"/>
                  <a:pt x="47" y="42"/>
                  <a:pt x="47" y="42"/>
                </a:cubicBezTo>
                <a:cubicBezTo>
                  <a:pt x="47" y="42"/>
                  <a:pt x="47" y="42"/>
                  <a:pt x="47" y="42"/>
                </a:cubicBezTo>
                <a:cubicBezTo>
                  <a:pt x="47" y="42"/>
                  <a:pt x="47" y="42"/>
                  <a:pt x="47" y="42"/>
                </a:cubicBezTo>
                <a:cubicBezTo>
                  <a:pt x="47" y="42"/>
                  <a:pt x="47" y="42"/>
                  <a:pt x="47" y="42"/>
                </a:cubicBezTo>
                <a:cubicBezTo>
                  <a:pt x="47" y="42"/>
                  <a:pt x="47" y="42"/>
                  <a:pt x="47" y="42"/>
                </a:cubicBezTo>
                <a:cubicBezTo>
                  <a:pt x="47" y="42"/>
                  <a:pt x="47" y="42"/>
                  <a:pt x="47" y="42"/>
                </a:cubicBezTo>
                <a:cubicBezTo>
                  <a:pt x="47" y="42"/>
                  <a:pt x="47" y="42"/>
                  <a:pt x="47" y="42"/>
                </a:cubicBezTo>
                <a:cubicBezTo>
                  <a:pt x="47" y="42"/>
                  <a:pt x="47" y="42"/>
                  <a:pt x="47" y="42"/>
                </a:cubicBezTo>
                <a:cubicBezTo>
                  <a:pt x="47" y="42"/>
                  <a:pt x="47" y="42"/>
                  <a:pt x="47" y="42"/>
                </a:cubicBezTo>
                <a:cubicBezTo>
                  <a:pt x="47" y="42"/>
                  <a:pt x="47" y="42"/>
                  <a:pt x="47" y="42"/>
                </a:cubicBezTo>
                <a:cubicBezTo>
                  <a:pt x="47" y="42"/>
                  <a:pt x="47" y="42"/>
                  <a:pt x="47" y="42"/>
                </a:cubicBezTo>
                <a:cubicBezTo>
                  <a:pt x="47" y="42"/>
                  <a:pt x="47" y="42"/>
                  <a:pt x="47" y="42"/>
                </a:cubicBezTo>
                <a:cubicBezTo>
                  <a:pt x="47" y="42"/>
                  <a:pt x="47" y="42"/>
                  <a:pt x="47" y="42"/>
                </a:cubicBezTo>
                <a:cubicBezTo>
                  <a:pt x="47" y="42"/>
                  <a:pt x="47" y="42"/>
                  <a:pt x="47" y="42"/>
                </a:cubicBezTo>
                <a:cubicBezTo>
                  <a:pt x="47" y="42"/>
                  <a:pt x="47" y="42"/>
                  <a:pt x="47" y="42"/>
                </a:cubicBezTo>
                <a:cubicBezTo>
                  <a:pt x="47" y="42"/>
                  <a:pt x="47" y="42"/>
                  <a:pt x="47" y="42"/>
                </a:cubicBezTo>
                <a:cubicBezTo>
                  <a:pt x="47" y="42"/>
                  <a:pt x="47" y="42"/>
                  <a:pt x="47" y="42"/>
                </a:cubicBezTo>
                <a:cubicBezTo>
                  <a:pt x="47" y="42"/>
                  <a:pt x="47" y="42"/>
                  <a:pt x="47" y="42"/>
                </a:cubicBezTo>
                <a:cubicBezTo>
                  <a:pt x="47" y="42"/>
                  <a:pt x="47" y="42"/>
                  <a:pt x="47" y="42"/>
                </a:cubicBezTo>
                <a:cubicBezTo>
                  <a:pt x="47" y="42"/>
                  <a:pt x="47" y="42"/>
                  <a:pt x="47" y="42"/>
                </a:cubicBezTo>
                <a:cubicBezTo>
                  <a:pt x="48" y="42"/>
                  <a:pt x="48" y="42"/>
                  <a:pt x="48" y="42"/>
                </a:cubicBezTo>
                <a:cubicBezTo>
                  <a:pt x="48" y="42"/>
                  <a:pt x="48" y="42"/>
                  <a:pt x="48" y="42"/>
                </a:cubicBezTo>
                <a:cubicBezTo>
                  <a:pt x="48" y="42"/>
                  <a:pt x="48" y="42"/>
                  <a:pt x="48" y="42"/>
                </a:cubicBezTo>
                <a:cubicBezTo>
                  <a:pt x="48" y="42"/>
                  <a:pt x="48" y="42"/>
                  <a:pt x="48" y="42"/>
                </a:cubicBezTo>
                <a:cubicBezTo>
                  <a:pt x="48" y="42"/>
                  <a:pt x="48" y="43"/>
                  <a:pt x="48" y="43"/>
                </a:cubicBezTo>
                <a:cubicBezTo>
                  <a:pt x="48" y="43"/>
                  <a:pt x="48" y="43"/>
                  <a:pt x="48" y="43"/>
                </a:cubicBezTo>
                <a:cubicBezTo>
                  <a:pt x="48" y="43"/>
                  <a:pt x="48" y="43"/>
                  <a:pt x="48" y="43"/>
                </a:cubicBezTo>
                <a:cubicBezTo>
                  <a:pt x="48" y="43"/>
                  <a:pt x="48" y="43"/>
                  <a:pt x="48" y="43"/>
                </a:cubicBezTo>
                <a:cubicBezTo>
                  <a:pt x="48" y="43"/>
                  <a:pt x="48" y="43"/>
                  <a:pt x="48" y="43"/>
                </a:cubicBezTo>
                <a:cubicBezTo>
                  <a:pt x="48" y="43"/>
                  <a:pt x="48" y="43"/>
                  <a:pt x="48" y="43"/>
                </a:cubicBezTo>
                <a:cubicBezTo>
                  <a:pt x="48" y="43"/>
                  <a:pt x="48" y="43"/>
                  <a:pt x="48" y="43"/>
                </a:cubicBezTo>
                <a:cubicBezTo>
                  <a:pt x="48" y="43"/>
                  <a:pt x="48" y="43"/>
                  <a:pt x="48" y="43"/>
                </a:cubicBezTo>
                <a:cubicBezTo>
                  <a:pt x="48" y="43"/>
                  <a:pt x="48" y="43"/>
                  <a:pt x="48" y="43"/>
                </a:cubicBezTo>
                <a:cubicBezTo>
                  <a:pt x="48" y="43"/>
                  <a:pt x="48" y="43"/>
                  <a:pt x="48" y="43"/>
                </a:cubicBezTo>
                <a:cubicBezTo>
                  <a:pt x="48" y="43"/>
                  <a:pt x="48" y="43"/>
                  <a:pt x="48" y="43"/>
                </a:cubicBezTo>
                <a:cubicBezTo>
                  <a:pt x="48" y="43"/>
                  <a:pt x="48" y="43"/>
                  <a:pt x="48" y="43"/>
                </a:cubicBezTo>
                <a:cubicBezTo>
                  <a:pt x="48" y="43"/>
                  <a:pt x="48" y="43"/>
                  <a:pt x="48" y="43"/>
                </a:cubicBezTo>
                <a:cubicBezTo>
                  <a:pt x="48" y="43"/>
                  <a:pt x="48" y="43"/>
                  <a:pt x="48" y="43"/>
                </a:cubicBezTo>
                <a:cubicBezTo>
                  <a:pt x="48" y="43"/>
                  <a:pt x="48" y="43"/>
                  <a:pt x="48" y="43"/>
                </a:cubicBezTo>
                <a:cubicBezTo>
                  <a:pt x="48" y="43"/>
                  <a:pt x="48" y="43"/>
                  <a:pt x="48" y="43"/>
                </a:cubicBezTo>
                <a:cubicBezTo>
                  <a:pt x="48" y="43"/>
                  <a:pt x="48" y="43"/>
                  <a:pt x="48" y="43"/>
                </a:cubicBezTo>
                <a:cubicBezTo>
                  <a:pt x="48" y="43"/>
                  <a:pt x="48" y="43"/>
                  <a:pt x="48" y="43"/>
                </a:cubicBezTo>
                <a:cubicBezTo>
                  <a:pt x="48" y="43"/>
                  <a:pt x="48" y="43"/>
                  <a:pt x="48" y="43"/>
                </a:cubicBezTo>
                <a:cubicBezTo>
                  <a:pt x="48" y="43"/>
                  <a:pt x="48" y="43"/>
                  <a:pt x="48" y="43"/>
                </a:cubicBezTo>
                <a:cubicBezTo>
                  <a:pt x="48" y="43"/>
                  <a:pt x="48" y="43"/>
                  <a:pt x="48" y="43"/>
                </a:cubicBezTo>
                <a:cubicBezTo>
                  <a:pt x="48" y="43"/>
                  <a:pt x="48" y="43"/>
                  <a:pt x="48" y="43"/>
                </a:cubicBezTo>
                <a:cubicBezTo>
                  <a:pt x="48" y="43"/>
                  <a:pt x="48" y="43"/>
                  <a:pt x="48" y="43"/>
                </a:cubicBezTo>
                <a:cubicBezTo>
                  <a:pt x="48" y="43"/>
                  <a:pt x="48" y="43"/>
                  <a:pt x="48" y="43"/>
                </a:cubicBezTo>
                <a:cubicBezTo>
                  <a:pt x="48" y="43"/>
                  <a:pt x="48" y="43"/>
                  <a:pt x="48" y="43"/>
                </a:cubicBezTo>
                <a:cubicBezTo>
                  <a:pt x="48" y="43"/>
                  <a:pt x="48" y="43"/>
                  <a:pt x="48" y="43"/>
                </a:cubicBezTo>
                <a:cubicBezTo>
                  <a:pt x="48" y="43"/>
                  <a:pt x="48" y="43"/>
                  <a:pt x="48" y="43"/>
                </a:cubicBezTo>
                <a:cubicBezTo>
                  <a:pt x="48" y="43"/>
                  <a:pt x="48" y="43"/>
                  <a:pt x="48" y="43"/>
                </a:cubicBezTo>
                <a:cubicBezTo>
                  <a:pt x="48" y="43"/>
                  <a:pt x="48" y="43"/>
                  <a:pt x="48" y="43"/>
                </a:cubicBezTo>
                <a:cubicBezTo>
                  <a:pt x="48" y="43"/>
                  <a:pt x="48" y="43"/>
                  <a:pt x="48" y="43"/>
                </a:cubicBezTo>
                <a:cubicBezTo>
                  <a:pt x="48" y="43"/>
                  <a:pt x="48" y="43"/>
                  <a:pt x="49" y="43"/>
                </a:cubicBezTo>
                <a:cubicBezTo>
                  <a:pt x="49" y="43"/>
                  <a:pt x="49" y="43"/>
                  <a:pt x="49" y="43"/>
                </a:cubicBezTo>
                <a:cubicBezTo>
                  <a:pt x="49" y="43"/>
                  <a:pt x="49" y="43"/>
                  <a:pt x="49" y="43"/>
                </a:cubicBezTo>
                <a:cubicBezTo>
                  <a:pt x="49" y="43"/>
                  <a:pt x="49" y="43"/>
                  <a:pt x="49" y="43"/>
                </a:cubicBezTo>
                <a:cubicBezTo>
                  <a:pt x="49" y="43"/>
                  <a:pt x="49" y="43"/>
                  <a:pt x="49" y="43"/>
                </a:cubicBezTo>
                <a:cubicBezTo>
                  <a:pt x="49" y="43"/>
                  <a:pt x="49" y="43"/>
                  <a:pt x="49" y="43"/>
                </a:cubicBezTo>
                <a:cubicBezTo>
                  <a:pt x="49" y="43"/>
                  <a:pt x="49" y="43"/>
                  <a:pt x="49" y="43"/>
                </a:cubicBezTo>
                <a:cubicBezTo>
                  <a:pt x="49" y="43"/>
                  <a:pt x="49" y="43"/>
                  <a:pt x="49" y="43"/>
                </a:cubicBezTo>
                <a:cubicBezTo>
                  <a:pt x="49" y="43"/>
                  <a:pt x="49" y="43"/>
                  <a:pt x="49" y="43"/>
                </a:cubicBezTo>
                <a:cubicBezTo>
                  <a:pt x="49" y="43"/>
                  <a:pt x="49" y="43"/>
                  <a:pt x="49" y="43"/>
                </a:cubicBezTo>
                <a:cubicBezTo>
                  <a:pt x="49" y="43"/>
                  <a:pt x="49" y="43"/>
                  <a:pt x="49" y="43"/>
                </a:cubicBezTo>
                <a:cubicBezTo>
                  <a:pt x="49" y="43"/>
                  <a:pt x="49" y="43"/>
                  <a:pt x="49" y="43"/>
                </a:cubicBezTo>
                <a:cubicBezTo>
                  <a:pt x="49" y="43"/>
                  <a:pt x="49" y="43"/>
                  <a:pt x="49" y="43"/>
                </a:cubicBezTo>
                <a:cubicBezTo>
                  <a:pt x="49" y="43"/>
                  <a:pt x="49" y="43"/>
                  <a:pt x="49" y="43"/>
                </a:cubicBezTo>
                <a:cubicBezTo>
                  <a:pt x="49" y="43"/>
                  <a:pt x="49" y="43"/>
                  <a:pt x="49" y="43"/>
                </a:cubicBezTo>
                <a:cubicBezTo>
                  <a:pt x="49" y="43"/>
                  <a:pt x="49" y="43"/>
                  <a:pt x="49" y="43"/>
                </a:cubicBezTo>
                <a:cubicBezTo>
                  <a:pt x="49" y="43"/>
                  <a:pt x="49" y="43"/>
                  <a:pt x="49" y="43"/>
                </a:cubicBezTo>
                <a:cubicBezTo>
                  <a:pt x="49" y="43"/>
                  <a:pt x="49" y="43"/>
                  <a:pt x="49" y="43"/>
                </a:cubicBezTo>
                <a:cubicBezTo>
                  <a:pt x="49" y="43"/>
                  <a:pt x="49" y="43"/>
                  <a:pt x="49" y="43"/>
                </a:cubicBezTo>
                <a:cubicBezTo>
                  <a:pt x="49" y="43"/>
                  <a:pt x="49" y="43"/>
                  <a:pt x="49" y="43"/>
                </a:cubicBezTo>
                <a:cubicBezTo>
                  <a:pt x="49" y="43"/>
                  <a:pt x="50" y="43"/>
                  <a:pt x="50" y="43"/>
                </a:cubicBezTo>
                <a:cubicBezTo>
                  <a:pt x="50" y="43"/>
                  <a:pt x="50" y="43"/>
                  <a:pt x="50" y="43"/>
                </a:cubicBezTo>
                <a:cubicBezTo>
                  <a:pt x="50" y="43"/>
                  <a:pt x="50" y="43"/>
                  <a:pt x="50" y="43"/>
                </a:cubicBezTo>
                <a:cubicBezTo>
                  <a:pt x="50" y="43"/>
                  <a:pt x="50" y="43"/>
                  <a:pt x="50" y="43"/>
                </a:cubicBezTo>
                <a:cubicBezTo>
                  <a:pt x="50" y="43"/>
                  <a:pt x="50" y="43"/>
                  <a:pt x="50" y="43"/>
                </a:cubicBezTo>
                <a:cubicBezTo>
                  <a:pt x="50" y="43"/>
                  <a:pt x="50" y="43"/>
                  <a:pt x="50" y="43"/>
                </a:cubicBezTo>
                <a:cubicBezTo>
                  <a:pt x="50" y="43"/>
                  <a:pt x="50" y="43"/>
                  <a:pt x="50" y="43"/>
                </a:cubicBezTo>
                <a:cubicBezTo>
                  <a:pt x="50" y="43"/>
                  <a:pt x="50" y="43"/>
                  <a:pt x="50" y="43"/>
                </a:cubicBezTo>
                <a:cubicBezTo>
                  <a:pt x="50" y="43"/>
                  <a:pt x="50" y="43"/>
                  <a:pt x="50" y="43"/>
                </a:cubicBezTo>
                <a:cubicBezTo>
                  <a:pt x="50" y="43"/>
                  <a:pt x="50" y="43"/>
                  <a:pt x="50" y="43"/>
                </a:cubicBezTo>
                <a:cubicBezTo>
                  <a:pt x="50" y="43"/>
                  <a:pt x="50" y="43"/>
                  <a:pt x="50" y="43"/>
                </a:cubicBezTo>
                <a:cubicBezTo>
                  <a:pt x="50" y="43"/>
                  <a:pt x="50" y="43"/>
                  <a:pt x="50" y="43"/>
                </a:cubicBezTo>
                <a:cubicBezTo>
                  <a:pt x="50" y="43"/>
                  <a:pt x="50" y="43"/>
                  <a:pt x="50" y="43"/>
                </a:cubicBezTo>
                <a:cubicBezTo>
                  <a:pt x="50" y="43"/>
                  <a:pt x="50" y="43"/>
                  <a:pt x="50" y="43"/>
                </a:cubicBezTo>
                <a:cubicBezTo>
                  <a:pt x="50" y="43"/>
                  <a:pt x="50" y="43"/>
                  <a:pt x="50" y="43"/>
                </a:cubicBezTo>
                <a:cubicBezTo>
                  <a:pt x="50" y="43"/>
                  <a:pt x="50" y="43"/>
                  <a:pt x="50" y="43"/>
                </a:cubicBezTo>
                <a:cubicBezTo>
                  <a:pt x="50" y="43"/>
                  <a:pt x="50" y="43"/>
                  <a:pt x="50" y="43"/>
                </a:cubicBezTo>
                <a:cubicBezTo>
                  <a:pt x="50" y="43"/>
                  <a:pt x="50" y="43"/>
                  <a:pt x="50" y="43"/>
                </a:cubicBezTo>
                <a:cubicBezTo>
                  <a:pt x="50" y="43"/>
                  <a:pt x="50" y="43"/>
                  <a:pt x="50" y="44"/>
                </a:cubicBezTo>
                <a:cubicBezTo>
                  <a:pt x="50" y="44"/>
                  <a:pt x="50" y="44"/>
                  <a:pt x="50" y="44"/>
                </a:cubicBezTo>
                <a:cubicBezTo>
                  <a:pt x="50" y="44"/>
                  <a:pt x="50" y="44"/>
                  <a:pt x="50" y="44"/>
                </a:cubicBezTo>
                <a:cubicBezTo>
                  <a:pt x="50" y="44"/>
                  <a:pt x="50" y="44"/>
                  <a:pt x="50" y="44"/>
                </a:cubicBezTo>
                <a:cubicBezTo>
                  <a:pt x="50" y="44"/>
                  <a:pt x="50" y="44"/>
                  <a:pt x="50" y="44"/>
                </a:cubicBezTo>
                <a:cubicBezTo>
                  <a:pt x="50" y="44"/>
                  <a:pt x="50" y="44"/>
                  <a:pt x="50" y="44"/>
                </a:cubicBezTo>
                <a:cubicBezTo>
                  <a:pt x="50" y="44"/>
                  <a:pt x="50" y="44"/>
                  <a:pt x="50" y="44"/>
                </a:cubicBezTo>
                <a:cubicBezTo>
                  <a:pt x="50" y="44"/>
                  <a:pt x="50" y="44"/>
                  <a:pt x="50" y="44"/>
                </a:cubicBezTo>
                <a:cubicBezTo>
                  <a:pt x="50" y="44"/>
                  <a:pt x="49" y="44"/>
                  <a:pt x="49" y="44"/>
                </a:cubicBezTo>
                <a:cubicBezTo>
                  <a:pt x="49" y="44"/>
                  <a:pt x="49" y="44"/>
                  <a:pt x="49" y="44"/>
                </a:cubicBezTo>
                <a:cubicBezTo>
                  <a:pt x="49" y="44"/>
                  <a:pt x="49" y="44"/>
                  <a:pt x="49" y="44"/>
                </a:cubicBezTo>
                <a:cubicBezTo>
                  <a:pt x="49" y="44"/>
                  <a:pt x="49" y="44"/>
                  <a:pt x="49" y="44"/>
                </a:cubicBezTo>
                <a:cubicBezTo>
                  <a:pt x="49" y="44"/>
                  <a:pt x="49" y="44"/>
                  <a:pt x="49" y="44"/>
                </a:cubicBezTo>
                <a:cubicBezTo>
                  <a:pt x="49" y="44"/>
                  <a:pt x="49" y="44"/>
                  <a:pt x="49" y="44"/>
                </a:cubicBezTo>
                <a:cubicBezTo>
                  <a:pt x="49" y="44"/>
                  <a:pt x="49" y="44"/>
                  <a:pt x="49" y="44"/>
                </a:cubicBezTo>
                <a:cubicBezTo>
                  <a:pt x="49" y="44"/>
                  <a:pt x="49" y="44"/>
                  <a:pt x="49" y="44"/>
                </a:cubicBezTo>
                <a:cubicBezTo>
                  <a:pt x="49" y="44"/>
                  <a:pt x="49" y="45"/>
                  <a:pt x="49" y="45"/>
                </a:cubicBezTo>
                <a:cubicBezTo>
                  <a:pt x="49" y="45"/>
                  <a:pt x="49" y="45"/>
                  <a:pt x="49" y="45"/>
                </a:cubicBezTo>
                <a:cubicBezTo>
                  <a:pt x="49" y="45"/>
                  <a:pt x="49" y="45"/>
                  <a:pt x="49" y="45"/>
                </a:cubicBezTo>
                <a:cubicBezTo>
                  <a:pt x="49" y="45"/>
                  <a:pt x="49" y="45"/>
                  <a:pt x="49" y="45"/>
                </a:cubicBezTo>
                <a:cubicBezTo>
                  <a:pt x="49" y="45"/>
                  <a:pt x="49" y="45"/>
                  <a:pt x="49" y="45"/>
                </a:cubicBezTo>
                <a:cubicBezTo>
                  <a:pt x="49" y="45"/>
                  <a:pt x="49" y="45"/>
                  <a:pt x="49" y="45"/>
                </a:cubicBezTo>
                <a:cubicBezTo>
                  <a:pt x="49" y="45"/>
                  <a:pt x="49" y="45"/>
                  <a:pt x="49" y="45"/>
                </a:cubicBezTo>
                <a:cubicBezTo>
                  <a:pt x="49" y="45"/>
                  <a:pt x="49" y="45"/>
                  <a:pt x="49" y="45"/>
                </a:cubicBezTo>
                <a:cubicBezTo>
                  <a:pt x="49" y="45"/>
                  <a:pt x="49" y="45"/>
                  <a:pt x="49" y="45"/>
                </a:cubicBezTo>
                <a:cubicBezTo>
                  <a:pt x="49" y="45"/>
                  <a:pt x="49" y="45"/>
                  <a:pt x="49" y="45"/>
                </a:cubicBezTo>
                <a:cubicBezTo>
                  <a:pt x="49" y="45"/>
                  <a:pt x="49" y="45"/>
                  <a:pt x="49" y="45"/>
                </a:cubicBezTo>
                <a:cubicBezTo>
                  <a:pt x="49" y="45"/>
                  <a:pt x="49" y="45"/>
                  <a:pt x="49" y="45"/>
                </a:cubicBezTo>
                <a:cubicBezTo>
                  <a:pt x="49" y="45"/>
                  <a:pt x="49" y="45"/>
                  <a:pt x="49" y="45"/>
                </a:cubicBezTo>
                <a:cubicBezTo>
                  <a:pt x="49" y="45"/>
                  <a:pt x="49" y="45"/>
                  <a:pt x="49" y="45"/>
                </a:cubicBezTo>
                <a:cubicBezTo>
                  <a:pt x="49" y="45"/>
                  <a:pt x="49" y="45"/>
                  <a:pt x="49" y="45"/>
                </a:cubicBezTo>
                <a:cubicBezTo>
                  <a:pt x="49" y="45"/>
                  <a:pt x="48" y="45"/>
                  <a:pt x="48" y="45"/>
                </a:cubicBezTo>
                <a:cubicBezTo>
                  <a:pt x="48" y="45"/>
                  <a:pt x="48" y="45"/>
                  <a:pt x="48" y="45"/>
                </a:cubicBezTo>
                <a:cubicBezTo>
                  <a:pt x="48" y="45"/>
                  <a:pt x="48" y="45"/>
                  <a:pt x="48" y="45"/>
                </a:cubicBezTo>
                <a:cubicBezTo>
                  <a:pt x="48" y="45"/>
                  <a:pt x="48" y="46"/>
                  <a:pt x="48" y="46"/>
                </a:cubicBezTo>
                <a:cubicBezTo>
                  <a:pt x="48" y="46"/>
                  <a:pt x="48" y="46"/>
                  <a:pt x="48" y="46"/>
                </a:cubicBezTo>
                <a:cubicBezTo>
                  <a:pt x="48" y="46"/>
                  <a:pt x="48" y="46"/>
                  <a:pt x="48" y="46"/>
                </a:cubicBezTo>
                <a:cubicBezTo>
                  <a:pt x="48" y="46"/>
                  <a:pt x="48" y="46"/>
                  <a:pt x="48" y="46"/>
                </a:cubicBezTo>
                <a:cubicBezTo>
                  <a:pt x="48" y="46"/>
                  <a:pt x="48" y="46"/>
                  <a:pt x="48" y="46"/>
                </a:cubicBezTo>
                <a:cubicBezTo>
                  <a:pt x="48" y="46"/>
                  <a:pt x="48" y="46"/>
                  <a:pt x="48" y="46"/>
                </a:cubicBezTo>
                <a:cubicBezTo>
                  <a:pt x="48" y="46"/>
                  <a:pt x="48" y="46"/>
                  <a:pt x="48" y="46"/>
                </a:cubicBezTo>
                <a:cubicBezTo>
                  <a:pt x="48" y="46"/>
                  <a:pt x="48" y="46"/>
                  <a:pt x="48" y="46"/>
                </a:cubicBezTo>
                <a:cubicBezTo>
                  <a:pt x="48" y="46"/>
                  <a:pt x="48" y="46"/>
                  <a:pt x="48" y="46"/>
                </a:cubicBezTo>
                <a:cubicBezTo>
                  <a:pt x="48" y="46"/>
                  <a:pt x="48" y="46"/>
                  <a:pt x="48" y="46"/>
                </a:cubicBezTo>
                <a:cubicBezTo>
                  <a:pt x="48" y="46"/>
                  <a:pt x="48" y="46"/>
                  <a:pt x="48" y="46"/>
                </a:cubicBezTo>
                <a:cubicBezTo>
                  <a:pt x="48" y="46"/>
                  <a:pt x="48" y="46"/>
                  <a:pt x="48" y="46"/>
                </a:cubicBezTo>
                <a:cubicBezTo>
                  <a:pt x="48" y="46"/>
                  <a:pt x="48" y="46"/>
                  <a:pt x="48" y="46"/>
                </a:cubicBezTo>
                <a:cubicBezTo>
                  <a:pt x="48" y="46"/>
                  <a:pt x="48" y="46"/>
                  <a:pt x="48" y="46"/>
                </a:cubicBezTo>
                <a:cubicBezTo>
                  <a:pt x="48" y="46"/>
                  <a:pt x="48" y="46"/>
                  <a:pt x="48" y="46"/>
                </a:cubicBezTo>
                <a:cubicBezTo>
                  <a:pt x="47" y="46"/>
                  <a:pt x="47" y="46"/>
                  <a:pt x="47" y="46"/>
                </a:cubicBezTo>
                <a:cubicBezTo>
                  <a:pt x="47" y="46"/>
                  <a:pt x="47" y="46"/>
                  <a:pt x="47" y="46"/>
                </a:cubicBezTo>
                <a:cubicBezTo>
                  <a:pt x="47" y="46"/>
                  <a:pt x="47" y="46"/>
                  <a:pt x="47" y="46"/>
                </a:cubicBezTo>
                <a:cubicBezTo>
                  <a:pt x="47" y="46"/>
                  <a:pt x="47" y="46"/>
                  <a:pt x="47" y="46"/>
                </a:cubicBezTo>
                <a:cubicBezTo>
                  <a:pt x="47" y="46"/>
                  <a:pt x="47" y="46"/>
                  <a:pt x="47" y="46"/>
                </a:cubicBezTo>
                <a:cubicBezTo>
                  <a:pt x="47" y="46"/>
                  <a:pt x="47" y="46"/>
                  <a:pt x="47" y="46"/>
                </a:cubicBezTo>
                <a:cubicBezTo>
                  <a:pt x="47" y="46"/>
                  <a:pt x="47" y="46"/>
                  <a:pt x="47" y="46"/>
                </a:cubicBezTo>
                <a:cubicBezTo>
                  <a:pt x="47" y="47"/>
                  <a:pt x="47" y="47"/>
                  <a:pt x="47" y="47"/>
                </a:cubicBezTo>
                <a:cubicBezTo>
                  <a:pt x="47" y="47"/>
                  <a:pt x="47" y="47"/>
                  <a:pt x="47" y="47"/>
                </a:cubicBezTo>
                <a:cubicBezTo>
                  <a:pt x="47" y="47"/>
                  <a:pt x="47" y="47"/>
                  <a:pt x="47" y="47"/>
                </a:cubicBezTo>
                <a:cubicBezTo>
                  <a:pt x="47" y="47"/>
                  <a:pt x="47" y="47"/>
                  <a:pt x="47" y="47"/>
                </a:cubicBezTo>
                <a:cubicBezTo>
                  <a:pt x="47" y="47"/>
                  <a:pt x="47" y="47"/>
                  <a:pt x="47" y="47"/>
                </a:cubicBezTo>
                <a:cubicBezTo>
                  <a:pt x="47" y="47"/>
                  <a:pt x="47" y="47"/>
                  <a:pt x="47" y="47"/>
                </a:cubicBezTo>
                <a:cubicBezTo>
                  <a:pt x="47" y="47"/>
                  <a:pt x="47" y="47"/>
                  <a:pt x="47" y="47"/>
                </a:cubicBezTo>
                <a:cubicBezTo>
                  <a:pt x="47" y="47"/>
                  <a:pt x="47" y="47"/>
                  <a:pt x="47" y="47"/>
                </a:cubicBezTo>
                <a:cubicBezTo>
                  <a:pt x="47" y="47"/>
                  <a:pt x="47" y="47"/>
                  <a:pt x="47" y="47"/>
                </a:cubicBezTo>
                <a:cubicBezTo>
                  <a:pt x="47" y="47"/>
                  <a:pt x="47" y="47"/>
                  <a:pt x="47" y="47"/>
                </a:cubicBezTo>
                <a:cubicBezTo>
                  <a:pt x="47" y="47"/>
                  <a:pt x="47" y="47"/>
                  <a:pt x="47" y="47"/>
                </a:cubicBezTo>
                <a:cubicBezTo>
                  <a:pt x="47" y="47"/>
                  <a:pt x="47" y="47"/>
                  <a:pt x="47" y="47"/>
                </a:cubicBezTo>
                <a:cubicBezTo>
                  <a:pt x="47" y="47"/>
                  <a:pt x="47" y="47"/>
                  <a:pt x="47" y="47"/>
                </a:cubicBezTo>
                <a:cubicBezTo>
                  <a:pt x="47" y="47"/>
                  <a:pt x="47" y="47"/>
                  <a:pt x="47" y="47"/>
                </a:cubicBezTo>
                <a:cubicBezTo>
                  <a:pt x="47" y="47"/>
                  <a:pt x="47" y="47"/>
                  <a:pt x="47" y="47"/>
                </a:cubicBezTo>
                <a:cubicBezTo>
                  <a:pt x="47" y="47"/>
                  <a:pt x="47" y="47"/>
                  <a:pt x="47" y="47"/>
                </a:cubicBezTo>
                <a:cubicBezTo>
                  <a:pt x="47" y="47"/>
                  <a:pt x="47" y="47"/>
                  <a:pt x="47" y="48"/>
                </a:cubicBezTo>
                <a:cubicBezTo>
                  <a:pt x="47" y="48"/>
                  <a:pt x="47" y="48"/>
                  <a:pt x="47" y="48"/>
                </a:cubicBezTo>
                <a:cubicBezTo>
                  <a:pt x="47" y="48"/>
                  <a:pt x="47" y="48"/>
                  <a:pt x="47" y="48"/>
                </a:cubicBezTo>
                <a:cubicBezTo>
                  <a:pt x="47" y="48"/>
                  <a:pt x="47" y="48"/>
                  <a:pt x="47" y="48"/>
                </a:cubicBezTo>
                <a:cubicBezTo>
                  <a:pt x="47" y="48"/>
                  <a:pt x="47" y="48"/>
                  <a:pt x="47" y="48"/>
                </a:cubicBezTo>
                <a:cubicBezTo>
                  <a:pt x="47" y="48"/>
                  <a:pt x="47" y="48"/>
                  <a:pt x="47" y="48"/>
                </a:cubicBezTo>
                <a:cubicBezTo>
                  <a:pt x="47" y="48"/>
                  <a:pt x="47" y="48"/>
                  <a:pt x="47" y="48"/>
                </a:cubicBezTo>
                <a:cubicBezTo>
                  <a:pt x="47" y="48"/>
                  <a:pt x="47" y="48"/>
                  <a:pt x="47" y="48"/>
                </a:cubicBezTo>
                <a:cubicBezTo>
                  <a:pt x="47" y="48"/>
                  <a:pt x="47" y="48"/>
                  <a:pt x="47" y="48"/>
                </a:cubicBezTo>
                <a:cubicBezTo>
                  <a:pt x="47" y="48"/>
                  <a:pt x="47" y="48"/>
                  <a:pt x="47" y="48"/>
                </a:cubicBezTo>
                <a:cubicBezTo>
                  <a:pt x="47" y="48"/>
                  <a:pt x="47" y="48"/>
                  <a:pt x="47" y="48"/>
                </a:cubicBezTo>
                <a:cubicBezTo>
                  <a:pt x="47" y="48"/>
                  <a:pt x="47" y="48"/>
                  <a:pt x="47" y="48"/>
                </a:cubicBezTo>
                <a:cubicBezTo>
                  <a:pt x="47" y="48"/>
                  <a:pt x="47" y="48"/>
                  <a:pt x="47" y="48"/>
                </a:cubicBezTo>
                <a:cubicBezTo>
                  <a:pt x="47" y="48"/>
                  <a:pt x="47" y="48"/>
                  <a:pt x="47" y="48"/>
                </a:cubicBezTo>
                <a:cubicBezTo>
                  <a:pt x="47" y="48"/>
                  <a:pt x="47" y="48"/>
                  <a:pt x="47" y="48"/>
                </a:cubicBezTo>
                <a:cubicBezTo>
                  <a:pt x="47" y="48"/>
                  <a:pt x="47" y="48"/>
                  <a:pt x="47" y="48"/>
                </a:cubicBezTo>
                <a:cubicBezTo>
                  <a:pt x="47" y="48"/>
                  <a:pt x="47" y="48"/>
                  <a:pt x="47" y="48"/>
                </a:cubicBezTo>
                <a:cubicBezTo>
                  <a:pt x="47" y="48"/>
                  <a:pt x="47" y="48"/>
                  <a:pt x="47" y="48"/>
                </a:cubicBezTo>
                <a:cubicBezTo>
                  <a:pt x="47" y="48"/>
                  <a:pt x="47" y="48"/>
                  <a:pt x="47" y="48"/>
                </a:cubicBezTo>
                <a:cubicBezTo>
                  <a:pt x="47" y="48"/>
                  <a:pt x="47" y="48"/>
                  <a:pt x="47" y="48"/>
                </a:cubicBezTo>
                <a:cubicBezTo>
                  <a:pt x="47" y="48"/>
                  <a:pt x="47" y="49"/>
                  <a:pt x="47" y="49"/>
                </a:cubicBezTo>
                <a:cubicBezTo>
                  <a:pt x="47" y="49"/>
                  <a:pt x="47" y="49"/>
                  <a:pt x="47" y="49"/>
                </a:cubicBezTo>
                <a:cubicBezTo>
                  <a:pt x="47" y="49"/>
                  <a:pt x="47" y="49"/>
                  <a:pt x="47" y="49"/>
                </a:cubicBezTo>
                <a:cubicBezTo>
                  <a:pt x="47" y="49"/>
                  <a:pt x="47" y="49"/>
                  <a:pt x="47" y="49"/>
                </a:cubicBezTo>
                <a:cubicBezTo>
                  <a:pt x="47" y="49"/>
                  <a:pt x="47" y="49"/>
                  <a:pt x="47" y="49"/>
                </a:cubicBezTo>
                <a:cubicBezTo>
                  <a:pt x="47" y="49"/>
                  <a:pt x="47" y="49"/>
                  <a:pt x="47" y="49"/>
                </a:cubicBezTo>
                <a:cubicBezTo>
                  <a:pt x="47" y="49"/>
                  <a:pt x="47" y="49"/>
                  <a:pt x="47" y="49"/>
                </a:cubicBezTo>
                <a:cubicBezTo>
                  <a:pt x="47" y="49"/>
                  <a:pt x="47" y="49"/>
                  <a:pt x="47" y="49"/>
                </a:cubicBezTo>
                <a:cubicBezTo>
                  <a:pt x="47" y="49"/>
                  <a:pt x="47" y="49"/>
                  <a:pt x="47" y="49"/>
                </a:cubicBezTo>
                <a:cubicBezTo>
                  <a:pt x="47" y="49"/>
                  <a:pt x="47" y="49"/>
                  <a:pt x="47" y="49"/>
                </a:cubicBezTo>
                <a:cubicBezTo>
                  <a:pt x="47" y="49"/>
                  <a:pt x="47" y="49"/>
                  <a:pt x="47" y="49"/>
                </a:cubicBezTo>
                <a:cubicBezTo>
                  <a:pt x="47" y="49"/>
                  <a:pt x="47" y="49"/>
                  <a:pt x="47" y="49"/>
                </a:cubicBezTo>
                <a:cubicBezTo>
                  <a:pt x="47" y="49"/>
                  <a:pt x="47" y="49"/>
                  <a:pt x="47" y="49"/>
                </a:cubicBezTo>
                <a:cubicBezTo>
                  <a:pt x="47" y="49"/>
                  <a:pt x="47" y="49"/>
                  <a:pt x="47" y="49"/>
                </a:cubicBezTo>
                <a:cubicBezTo>
                  <a:pt x="47" y="49"/>
                  <a:pt x="47" y="49"/>
                  <a:pt x="47" y="49"/>
                </a:cubicBezTo>
                <a:cubicBezTo>
                  <a:pt x="47" y="49"/>
                  <a:pt x="47" y="49"/>
                  <a:pt x="47" y="49"/>
                </a:cubicBezTo>
                <a:cubicBezTo>
                  <a:pt x="47" y="49"/>
                  <a:pt x="47" y="49"/>
                  <a:pt x="47" y="49"/>
                </a:cubicBezTo>
                <a:cubicBezTo>
                  <a:pt x="47" y="49"/>
                  <a:pt x="47" y="49"/>
                  <a:pt x="47" y="49"/>
                </a:cubicBezTo>
                <a:cubicBezTo>
                  <a:pt x="47" y="49"/>
                  <a:pt x="47" y="49"/>
                  <a:pt x="47" y="49"/>
                </a:cubicBezTo>
                <a:cubicBezTo>
                  <a:pt x="47" y="49"/>
                  <a:pt x="47" y="50"/>
                  <a:pt x="47" y="50"/>
                </a:cubicBezTo>
                <a:cubicBezTo>
                  <a:pt x="47" y="50"/>
                  <a:pt x="47" y="50"/>
                  <a:pt x="47" y="50"/>
                </a:cubicBezTo>
                <a:cubicBezTo>
                  <a:pt x="47" y="50"/>
                  <a:pt x="47" y="50"/>
                  <a:pt x="47" y="50"/>
                </a:cubicBezTo>
                <a:cubicBezTo>
                  <a:pt x="47" y="50"/>
                  <a:pt x="47" y="50"/>
                  <a:pt x="47" y="50"/>
                </a:cubicBezTo>
                <a:cubicBezTo>
                  <a:pt x="47" y="50"/>
                  <a:pt x="47" y="50"/>
                  <a:pt x="47" y="50"/>
                </a:cubicBezTo>
                <a:cubicBezTo>
                  <a:pt x="47" y="50"/>
                  <a:pt x="47" y="50"/>
                  <a:pt x="47" y="50"/>
                </a:cubicBezTo>
                <a:cubicBezTo>
                  <a:pt x="47" y="50"/>
                  <a:pt x="47" y="50"/>
                  <a:pt x="47" y="50"/>
                </a:cubicBezTo>
                <a:cubicBezTo>
                  <a:pt x="47" y="50"/>
                  <a:pt x="47" y="50"/>
                  <a:pt x="47" y="50"/>
                </a:cubicBezTo>
                <a:cubicBezTo>
                  <a:pt x="47" y="50"/>
                  <a:pt x="47" y="50"/>
                  <a:pt x="47" y="50"/>
                </a:cubicBezTo>
                <a:cubicBezTo>
                  <a:pt x="47" y="50"/>
                  <a:pt x="47" y="50"/>
                  <a:pt x="47" y="50"/>
                </a:cubicBezTo>
                <a:cubicBezTo>
                  <a:pt x="47" y="50"/>
                  <a:pt x="47" y="50"/>
                  <a:pt x="47" y="50"/>
                </a:cubicBezTo>
                <a:cubicBezTo>
                  <a:pt x="47" y="50"/>
                  <a:pt x="47" y="50"/>
                  <a:pt x="47" y="50"/>
                </a:cubicBezTo>
                <a:cubicBezTo>
                  <a:pt x="47" y="50"/>
                  <a:pt x="47" y="50"/>
                  <a:pt x="47" y="50"/>
                </a:cubicBezTo>
                <a:cubicBezTo>
                  <a:pt x="47" y="50"/>
                  <a:pt x="47" y="50"/>
                  <a:pt x="47" y="50"/>
                </a:cubicBezTo>
                <a:cubicBezTo>
                  <a:pt x="47" y="50"/>
                  <a:pt x="47" y="50"/>
                  <a:pt x="47" y="50"/>
                </a:cubicBezTo>
                <a:cubicBezTo>
                  <a:pt x="47" y="50"/>
                  <a:pt x="47" y="50"/>
                  <a:pt x="47" y="50"/>
                </a:cubicBezTo>
                <a:cubicBezTo>
                  <a:pt x="47" y="50"/>
                  <a:pt x="47" y="50"/>
                  <a:pt x="47" y="50"/>
                </a:cubicBezTo>
                <a:cubicBezTo>
                  <a:pt x="46" y="50"/>
                  <a:pt x="46" y="50"/>
                  <a:pt x="46" y="50"/>
                </a:cubicBezTo>
                <a:cubicBezTo>
                  <a:pt x="46" y="50"/>
                  <a:pt x="46" y="50"/>
                  <a:pt x="46" y="50"/>
                </a:cubicBezTo>
                <a:cubicBezTo>
                  <a:pt x="46" y="50"/>
                  <a:pt x="46" y="50"/>
                  <a:pt x="46" y="50"/>
                </a:cubicBezTo>
                <a:cubicBezTo>
                  <a:pt x="46" y="50"/>
                  <a:pt x="46" y="50"/>
                  <a:pt x="46" y="50"/>
                </a:cubicBezTo>
                <a:cubicBezTo>
                  <a:pt x="46" y="50"/>
                  <a:pt x="46" y="50"/>
                  <a:pt x="46" y="50"/>
                </a:cubicBezTo>
                <a:cubicBezTo>
                  <a:pt x="46" y="50"/>
                  <a:pt x="46" y="50"/>
                  <a:pt x="46" y="50"/>
                </a:cubicBezTo>
                <a:cubicBezTo>
                  <a:pt x="46" y="50"/>
                  <a:pt x="46" y="50"/>
                  <a:pt x="46" y="50"/>
                </a:cubicBezTo>
                <a:cubicBezTo>
                  <a:pt x="46" y="50"/>
                  <a:pt x="46" y="50"/>
                  <a:pt x="46" y="50"/>
                </a:cubicBezTo>
                <a:cubicBezTo>
                  <a:pt x="46" y="50"/>
                  <a:pt x="46" y="50"/>
                  <a:pt x="46" y="50"/>
                </a:cubicBezTo>
                <a:cubicBezTo>
                  <a:pt x="46" y="50"/>
                  <a:pt x="46" y="50"/>
                  <a:pt x="46" y="51"/>
                </a:cubicBezTo>
                <a:cubicBezTo>
                  <a:pt x="46" y="51"/>
                  <a:pt x="46" y="51"/>
                  <a:pt x="46" y="51"/>
                </a:cubicBezTo>
                <a:cubicBezTo>
                  <a:pt x="46" y="51"/>
                  <a:pt x="46" y="51"/>
                  <a:pt x="46" y="51"/>
                </a:cubicBezTo>
                <a:cubicBezTo>
                  <a:pt x="46" y="51"/>
                  <a:pt x="46" y="51"/>
                  <a:pt x="46" y="51"/>
                </a:cubicBezTo>
                <a:cubicBezTo>
                  <a:pt x="46" y="51"/>
                  <a:pt x="46" y="51"/>
                  <a:pt x="46" y="51"/>
                </a:cubicBezTo>
                <a:cubicBezTo>
                  <a:pt x="46" y="51"/>
                  <a:pt x="46" y="51"/>
                  <a:pt x="46" y="51"/>
                </a:cubicBezTo>
                <a:cubicBezTo>
                  <a:pt x="46" y="51"/>
                  <a:pt x="46" y="51"/>
                  <a:pt x="46" y="51"/>
                </a:cubicBezTo>
                <a:cubicBezTo>
                  <a:pt x="46" y="51"/>
                  <a:pt x="46" y="51"/>
                  <a:pt x="46" y="51"/>
                </a:cubicBezTo>
                <a:cubicBezTo>
                  <a:pt x="46" y="51"/>
                  <a:pt x="46" y="51"/>
                  <a:pt x="46" y="51"/>
                </a:cubicBezTo>
                <a:cubicBezTo>
                  <a:pt x="46" y="51"/>
                  <a:pt x="46" y="51"/>
                  <a:pt x="46" y="51"/>
                </a:cubicBezTo>
                <a:cubicBezTo>
                  <a:pt x="46" y="51"/>
                  <a:pt x="46" y="51"/>
                  <a:pt x="46" y="51"/>
                </a:cubicBezTo>
                <a:cubicBezTo>
                  <a:pt x="46" y="51"/>
                  <a:pt x="46" y="51"/>
                  <a:pt x="46" y="51"/>
                </a:cubicBezTo>
                <a:cubicBezTo>
                  <a:pt x="46" y="51"/>
                  <a:pt x="46" y="51"/>
                  <a:pt x="46" y="51"/>
                </a:cubicBezTo>
                <a:cubicBezTo>
                  <a:pt x="46" y="51"/>
                  <a:pt x="46" y="51"/>
                  <a:pt x="46" y="51"/>
                </a:cubicBezTo>
                <a:cubicBezTo>
                  <a:pt x="46" y="51"/>
                  <a:pt x="46" y="51"/>
                  <a:pt x="46" y="51"/>
                </a:cubicBezTo>
                <a:cubicBezTo>
                  <a:pt x="46" y="51"/>
                  <a:pt x="46" y="51"/>
                  <a:pt x="46" y="51"/>
                </a:cubicBezTo>
                <a:cubicBezTo>
                  <a:pt x="46" y="51"/>
                  <a:pt x="46" y="51"/>
                  <a:pt x="46" y="51"/>
                </a:cubicBezTo>
                <a:cubicBezTo>
                  <a:pt x="46" y="51"/>
                  <a:pt x="46" y="51"/>
                  <a:pt x="46" y="51"/>
                </a:cubicBezTo>
                <a:cubicBezTo>
                  <a:pt x="46" y="51"/>
                  <a:pt x="46" y="51"/>
                  <a:pt x="46" y="51"/>
                </a:cubicBezTo>
                <a:cubicBezTo>
                  <a:pt x="46" y="51"/>
                  <a:pt x="46" y="51"/>
                  <a:pt x="46" y="51"/>
                </a:cubicBezTo>
                <a:cubicBezTo>
                  <a:pt x="46" y="51"/>
                  <a:pt x="46" y="51"/>
                  <a:pt x="46" y="51"/>
                </a:cubicBezTo>
                <a:cubicBezTo>
                  <a:pt x="46" y="51"/>
                  <a:pt x="46" y="51"/>
                  <a:pt x="46" y="51"/>
                </a:cubicBezTo>
                <a:cubicBezTo>
                  <a:pt x="46" y="51"/>
                  <a:pt x="46" y="51"/>
                  <a:pt x="46" y="51"/>
                </a:cubicBezTo>
                <a:cubicBezTo>
                  <a:pt x="46" y="51"/>
                  <a:pt x="46" y="51"/>
                  <a:pt x="46" y="51"/>
                </a:cubicBezTo>
                <a:cubicBezTo>
                  <a:pt x="46" y="52"/>
                  <a:pt x="46" y="52"/>
                  <a:pt x="46" y="52"/>
                </a:cubicBezTo>
                <a:cubicBezTo>
                  <a:pt x="46" y="52"/>
                  <a:pt x="46" y="52"/>
                  <a:pt x="46" y="52"/>
                </a:cubicBezTo>
                <a:cubicBezTo>
                  <a:pt x="46" y="52"/>
                  <a:pt x="46" y="52"/>
                  <a:pt x="46" y="52"/>
                </a:cubicBezTo>
                <a:cubicBezTo>
                  <a:pt x="46" y="52"/>
                  <a:pt x="46" y="52"/>
                  <a:pt x="46" y="52"/>
                </a:cubicBezTo>
                <a:cubicBezTo>
                  <a:pt x="46" y="52"/>
                  <a:pt x="46" y="52"/>
                  <a:pt x="46" y="52"/>
                </a:cubicBezTo>
                <a:cubicBezTo>
                  <a:pt x="46" y="52"/>
                  <a:pt x="46" y="52"/>
                  <a:pt x="46" y="52"/>
                </a:cubicBezTo>
                <a:cubicBezTo>
                  <a:pt x="46" y="52"/>
                  <a:pt x="46" y="52"/>
                  <a:pt x="46" y="52"/>
                </a:cubicBezTo>
                <a:cubicBezTo>
                  <a:pt x="46" y="52"/>
                  <a:pt x="46" y="52"/>
                  <a:pt x="46" y="52"/>
                </a:cubicBezTo>
                <a:cubicBezTo>
                  <a:pt x="46" y="52"/>
                  <a:pt x="46" y="52"/>
                  <a:pt x="46" y="52"/>
                </a:cubicBezTo>
                <a:cubicBezTo>
                  <a:pt x="46" y="52"/>
                  <a:pt x="46" y="52"/>
                  <a:pt x="46" y="52"/>
                </a:cubicBezTo>
                <a:cubicBezTo>
                  <a:pt x="46" y="52"/>
                  <a:pt x="46" y="52"/>
                  <a:pt x="46" y="52"/>
                </a:cubicBezTo>
                <a:cubicBezTo>
                  <a:pt x="46" y="52"/>
                  <a:pt x="46" y="52"/>
                  <a:pt x="46" y="52"/>
                </a:cubicBezTo>
                <a:cubicBezTo>
                  <a:pt x="46" y="52"/>
                  <a:pt x="46" y="52"/>
                  <a:pt x="46" y="52"/>
                </a:cubicBezTo>
                <a:cubicBezTo>
                  <a:pt x="46" y="52"/>
                  <a:pt x="46" y="52"/>
                  <a:pt x="46" y="52"/>
                </a:cubicBezTo>
                <a:cubicBezTo>
                  <a:pt x="46" y="52"/>
                  <a:pt x="46" y="52"/>
                  <a:pt x="46" y="52"/>
                </a:cubicBezTo>
                <a:cubicBezTo>
                  <a:pt x="46" y="52"/>
                  <a:pt x="46" y="52"/>
                  <a:pt x="46" y="52"/>
                </a:cubicBezTo>
                <a:cubicBezTo>
                  <a:pt x="46" y="52"/>
                  <a:pt x="45" y="52"/>
                  <a:pt x="45" y="52"/>
                </a:cubicBezTo>
                <a:cubicBezTo>
                  <a:pt x="45" y="52"/>
                  <a:pt x="45" y="52"/>
                  <a:pt x="45" y="52"/>
                </a:cubicBezTo>
                <a:cubicBezTo>
                  <a:pt x="45" y="52"/>
                  <a:pt x="45" y="52"/>
                  <a:pt x="45" y="52"/>
                </a:cubicBezTo>
                <a:cubicBezTo>
                  <a:pt x="45" y="52"/>
                  <a:pt x="45" y="52"/>
                  <a:pt x="45" y="52"/>
                </a:cubicBezTo>
                <a:cubicBezTo>
                  <a:pt x="45" y="52"/>
                  <a:pt x="45" y="52"/>
                  <a:pt x="45" y="52"/>
                </a:cubicBezTo>
                <a:cubicBezTo>
                  <a:pt x="45" y="52"/>
                  <a:pt x="45" y="52"/>
                  <a:pt x="45" y="52"/>
                </a:cubicBezTo>
                <a:cubicBezTo>
                  <a:pt x="45" y="52"/>
                  <a:pt x="45" y="52"/>
                  <a:pt x="45" y="52"/>
                </a:cubicBezTo>
                <a:cubicBezTo>
                  <a:pt x="45" y="52"/>
                  <a:pt x="45" y="52"/>
                  <a:pt x="45" y="52"/>
                </a:cubicBezTo>
                <a:cubicBezTo>
                  <a:pt x="45" y="52"/>
                  <a:pt x="45" y="52"/>
                  <a:pt x="45" y="52"/>
                </a:cubicBezTo>
                <a:cubicBezTo>
                  <a:pt x="45" y="52"/>
                  <a:pt x="45" y="52"/>
                  <a:pt x="45" y="52"/>
                </a:cubicBezTo>
                <a:cubicBezTo>
                  <a:pt x="45" y="52"/>
                  <a:pt x="45" y="52"/>
                  <a:pt x="45" y="52"/>
                </a:cubicBezTo>
                <a:cubicBezTo>
                  <a:pt x="45" y="52"/>
                  <a:pt x="45" y="52"/>
                  <a:pt x="45" y="52"/>
                </a:cubicBezTo>
                <a:cubicBezTo>
                  <a:pt x="45" y="52"/>
                  <a:pt x="45" y="52"/>
                  <a:pt x="45" y="52"/>
                </a:cubicBezTo>
                <a:cubicBezTo>
                  <a:pt x="45" y="52"/>
                  <a:pt x="45" y="52"/>
                  <a:pt x="45" y="52"/>
                </a:cubicBezTo>
                <a:cubicBezTo>
                  <a:pt x="45" y="52"/>
                  <a:pt x="45" y="53"/>
                  <a:pt x="45" y="53"/>
                </a:cubicBezTo>
                <a:cubicBezTo>
                  <a:pt x="45" y="53"/>
                  <a:pt x="45" y="53"/>
                  <a:pt x="45" y="53"/>
                </a:cubicBezTo>
                <a:cubicBezTo>
                  <a:pt x="45" y="53"/>
                  <a:pt x="45" y="53"/>
                  <a:pt x="45" y="53"/>
                </a:cubicBezTo>
                <a:cubicBezTo>
                  <a:pt x="45" y="53"/>
                  <a:pt x="45" y="53"/>
                  <a:pt x="45" y="53"/>
                </a:cubicBezTo>
                <a:cubicBezTo>
                  <a:pt x="45" y="53"/>
                  <a:pt x="45" y="53"/>
                  <a:pt x="45" y="53"/>
                </a:cubicBezTo>
                <a:cubicBezTo>
                  <a:pt x="45" y="53"/>
                  <a:pt x="45" y="53"/>
                  <a:pt x="45" y="53"/>
                </a:cubicBezTo>
                <a:cubicBezTo>
                  <a:pt x="45" y="53"/>
                  <a:pt x="45" y="53"/>
                  <a:pt x="45" y="53"/>
                </a:cubicBezTo>
                <a:cubicBezTo>
                  <a:pt x="45" y="53"/>
                  <a:pt x="45" y="53"/>
                  <a:pt x="45" y="53"/>
                </a:cubicBezTo>
                <a:cubicBezTo>
                  <a:pt x="45" y="53"/>
                  <a:pt x="45" y="53"/>
                  <a:pt x="45" y="53"/>
                </a:cubicBezTo>
                <a:cubicBezTo>
                  <a:pt x="45" y="53"/>
                  <a:pt x="45" y="53"/>
                  <a:pt x="45" y="53"/>
                </a:cubicBezTo>
                <a:cubicBezTo>
                  <a:pt x="45" y="53"/>
                  <a:pt x="45" y="53"/>
                  <a:pt x="45" y="53"/>
                </a:cubicBezTo>
                <a:cubicBezTo>
                  <a:pt x="45" y="53"/>
                  <a:pt x="45" y="53"/>
                  <a:pt x="45" y="53"/>
                </a:cubicBezTo>
                <a:cubicBezTo>
                  <a:pt x="45" y="53"/>
                  <a:pt x="45" y="53"/>
                  <a:pt x="45" y="53"/>
                </a:cubicBezTo>
                <a:cubicBezTo>
                  <a:pt x="45" y="53"/>
                  <a:pt x="45" y="53"/>
                  <a:pt x="45" y="53"/>
                </a:cubicBezTo>
                <a:cubicBezTo>
                  <a:pt x="45" y="53"/>
                  <a:pt x="45" y="53"/>
                  <a:pt x="45" y="53"/>
                </a:cubicBezTo>
                <a:cubicBezTo>
                  <a:pt x="45" y="53"/>
                  <a:pt x="45" y="53"/>
                  <a:pt x="45" y="53"/>
                </a:cubicBezTo>
                <a:cubicBezTo>
                  <a:pt x="45" y="53"/>
                  <a:pt x="45" y="53"/>
                  <a:pt x="45" y="53"/>
                </a:cubicBezTo>
                <a:cubicBezTo>
                  <a:pt x="45" y="53"/>
                  <a:pt x="45" y="53"/>
                  <a:pt x="45" y="53"/>
                </a:cubicBezTo>
                <a:cubicBezTo>
                  <a:pt x="45" y="53"/>
                  <a:pt x="45" y="53"/>
                  <a:pt x="45" y="53"/>
                </a:cubicBezTo>
                <a:cubicBezTo>
                  <a:pt x="45" y="53"/>
                  <a:pt x="45" y="53"/>
                  <a:pt x="45" y="54"/>
                </a:cubicBezTo>
                <a:cubicBezTo>
                  <a:pt x="45" y="54"/>
                  <a:pt x="44" y="54"/>
                  <a:pt x="44" y="54"/>
                </a:cubicBezTo>
                <a:cubicBezTo>
                  <a:pt x="44" y="54"/>
                  <a:pt x="44" y="54"/>
                  <a:pt x="44" y="54"/>
                </a:cubicBezTo>
                <a:cubicBezTo>
                  <a:pt x="44" y="54"/>
                  <a:pt x="44" y="54"/>
                  <a:pt x="44" y="54"/>
                </a:cubicBezTo>
                <a:cubicBezTo>
                  <a:pt x="44" y="54"/>
                  <a:pt x="44" y="54"/>
                  <a:pt x="44" y="54"/>
                </a:cubicBezTo>
                <a:cubicBezTo>
                  <a:pt x="44" y="54"/>
                  <a:pt x="44" y="54"/>
                  <a:pt x="44" y="54"/>
                </a:cubicBezTo>
                <a:cubicBezTo>
                  <a:pt x="44" y="54"/>
                  <a:pt x="44" y="54"/>
                  <a:pt x="44" y="54"/>
                </a:cubicBezTo>
                <a:cubicBezTo>
                  <a:pt x="44" y="54"/>
                  <a:pt x="44" y="54"/>
                  <a:pt x="44" y="54"/>
                </a:cubicBezTo>
                <a:cubicBezTo>
                  <a:pt x="44" y="54"/>
                  <a:pt x="44" y="54"/>
                  <a:pt x="44" y="54"/>
                </a:cubicBezTo>
                <a:cubicBezTo>
                  <a:pt x="44" y="54"/>
                  <a:pt x="44" y="54"/>
                  <a:pt x="44" y="54"/>
                </a:cubicBezTo>
                <a:cubicBezTo>
                  <a:pt x="44" y="54"/>
                  <a:pt x="44" y="54"/>
                  <a:pt x="44" y="54"/>
                </a:cubicBezTo>
                <a:cubicBezTo>
                  <a:pt x="44" y="54"/>
                  <a:pt x="44" y="54"/>
                  <a:pt x="44" y="54"/>
                </a:cubicBezTo>
                <a:cubicBezTo>
                  <a:pt x="44" y="54"/>
                  <a:pt x="44" y="54"/>
                  <a:pt x="44" y="54"/>
                </a:cubicBezTo>
                <a:cubicBezTo>
                  <a:pt x="44" y="54"/>
                  <a:pt x="44" y="54"/>
                  <a:pt x="44" y="54"/>
                </a:cubicBezTo>
                <a:cubicBezTo>
                  <a:pt x="44" y="54"/>
                  <a:pt x="44" y="54"/>
                  <a:pt x="44" y="54"/>
                </a:cubicBezTo>
                <a:cubicBezTo>
                  <a:pt x="44" y="54"/>
                  <a:pt x="44" y="54"/>
                  <a:pt x="44" y="54"/>
                </a:cubicBezTo>
                <a:cubicBezTo>
                  <a:pt x="44" y="54"/>
                  <a:pt x="44" y="54"/>
                  <a:pt x="44" y="54"/>
                </a:cubicBezTo>
                <a:cubicBezTo>
                  <a:pt x="44" y="54"/>
                  <a:pt x="44" y="54"/>
                  <a:pt x="44" y="54"/>
                </a:cubicBezTo>
                <a:cubicBezTo>
                  <a:pt x="44" y="54"/>
                  <a:pt x="44" y="54"/>
                  <a:pt x="44" y="54"/>
                </a:cubicBezTo>
                <a:cubicBezTo>
                  <a:pt x="44" y="54"/>
                  <a:pt x="44" y="54"/>
                  <a:pt x="44" y="54"/>
                </a:cubicBezTo>
                <a:cubicBezTo>
                  <a:pt x="43" y="54"/>
                  <a:pt x="43" y="54"/>
                  <a:pt x="43" y="54"/>
                </a:cubicBezTo>
                <a:cubicBezTo>
                  <a:pt x="43" y="54"/>
                  <a:pt x="43" y="54"/>
                  <a:pt x="43" y="54"/>
                </a:cubicBezTo>
                <a:cubicBezTo>
                  <a:pt x="43" y="54"/>
                  <a:pt x="43" y="54"/>
                  <a:pt x="43" y="54"/>
                </a:cubicBezTo>
                <a:cubicBezTo>
                  <a:pt x="43" y="54"/>
                  <a:pt x="43" y="54"/>
                  <a:pt x="43" y="54"/>
                </a:cubicBezTo>
                <a:cubicBezTo>
                  <a:pt x="43" y="54"/>
                  <a:pt x="43" y="54"/>
                  <a:pt x="43" y="54"/>
                </a:cubicBezTo>
                <a:cubicBezTo>
                  <a:pt x="43" y="54"/>
                  <a:pt x="43" y="54"/>
                  <a:pt x="43" y="54"/>
                </a:cubicBezTo>
                <a:cubicBezTo>
                  <a:pt x="43" y="54"/>
                  <a:pt x="43" y="54"/>
                  <a:pt x="43" y="54"/>
                </a:cubicBezTo>
                <a:cubicBezTo>
                  <a:pt x="43" y="54"/>
                  <a:pt x="43" y="54"/>
                  <a:pt x="43" y="54"/>
                </a:cubicBezTo>
                <a:cubicBezTo>
                  <a:pt x="43" y="54"/>
                  <a:pt x="43" y="54"/>
                  <a:pt x="43" y="54"/>
                </a:cubicBezTo>
                <a:cubicBezTo>
                  <a:pt x="43" y="54"/>
                  <a:pt x="43" y="54"/>
                  <a:pt x="43" y="54"/>
                </a:cubicBezTo>
                <a:cubicBezTo>
                  <a:pt x="43" y="54"/>
                  <a:pt x="43" y="54"/>
                  <a:pt x="43" y="54"/>
                </a:cubicBezTo>
                <a:cubicBezTo>
                  <a:pt x="43" y="54"/>
                  <a:pt x="43" y="54"/>
                  <a:pt x="43" y="54"/>
                </a:cubicBezTo>
                <a:cubicBezTo>
                  <a:pt x="43" y="54"/>
                  <a:pt x="43" y="54"/>
                  <a:pt x="43" y="54"/>
                </a:cubicBezTo>
                <a:cubicBezTo>
                  <a:pt x="43" y="54"/>
                  <a:pt x="43" y="54"/>
                  <a:pt x="43" y="54"/>
                </a:cubicBezTo>
                <a:cubicBezTo>
                  <a:pt x="43" y="54"/>
                  <a:pt x="43" y="54"/>
                  <a:pt x="43" y="54"/>
                </a:cubicBezTo>
                <a:cubicBezTo>
                  <a:pt x="43" y="54"/>
                  <a:pt x="43" y="54"/>
                  <a:pt x="43" y="54"/>
                </a:cubicBezTo>
                <a:cubicBezTo>
                  <a:pt x="43" y="54"/>
                  <a:pt x="43" y="54"/>
                  <a:pt x="43" y="54"/>
                </a:cubicBezTo>
                <a:cubicBezTo>
                  <a:pt x="43" y="54"/>
                  <a:pt x="43" y="54"/>
                  <a:pt x="43" y="54"/>
                </a:cubicBezTo>
                <a:cubicBezTo>
                  <a:pt x="43" y="54"/>
                  <a:pt x="43" y="54"/>
                  <a:pt x="43" y="54"/>
                </a:cubicBezTo>
                <a:cubicBezTo>
                  <a:pt x="43" y="54"/>
                  <a:pt x="43" y="54"/>
                  <a:pt x="43" y="54"/>
                </a:cubicBezTo>
                <a:cubicBezTo>
                  <a:pt x="43" y="54"/>
                  <a:pt x="43" y="54"/>
                  <a:pt x="43" y="54"/>
                </a:cubicBezTo>
                <a:cubicBezTo>
                  <a:pt x="43" y="54"/>
                  <a:pt x="43" y="54"/>
                  <a:pt x="43" y="54"/>
                </a:cubicBezTo>
                <a:cubicBezTo>
                  <a:pt x="43" y="54"/>
                  <a:pt x="43" y="54"/>
                  <a:pt x="43" y="54"/>
                </a:cubicBezTo>
                <a:cubicBezTo>
                  <a:pt x="43" y="54"/>
                  <a:pt x="42" y="54"/>
                  <a:pt x="42" y="54"/>
                </a:cubicBezTo>
                <a:cubicBezTo>
                  <a:pt x="42" y="54"/>
                  <a:pt x="42" y="54"/>
                  <a:pt x="42" y="54"/>
                </a:cubicBezTo>
                <a:cubicBezTo>
                  <a:pt x="42" y="54"/>
                  <a:pt x="42" y="54"/>
                  <a:pt x="42" y="54"/>
                </a:cubicBezTo>
                <a:cubicBezTo>
                  <a:pt x="42" y="54"/>
                  <a:pt x="42" y="54"/>
                  <a:pt x="42" y="54"/>
                </a:cubicBezTo>
                <a:cubicBezTo>
                  <a:pt x="42" y="54"/>
                  <a:pt x="42" y="54"/>
                  <a:pt x="42" y="54"/>
                </a:cubicBezTo>
                <a:cubicBezTo>
                  <a:pt x="42" y="54"/>
                  <a:pt x="42" y="54"/>
                  <a:pt x="42" y="54"/>
                </a:cubicBezTo>
                <a:cubicBezTo>
                  <a:pt x="42" y="54"/>
                  <a:pt x="42" y="54"/>
                  <a:pt x="42" y="54"/>
                </a:cubicBezTo>
                <a:cubicBezTo>
                  <a:pt x="42" y="54"/>
                  <a:pt x="42" y="54"/>
                  <a:pt x="42" y="54"/>
                </a:cubicBezTo>
                <a:cubicBezTo>
                  <a:pt x="42" y="54"/>
                  <a:pt x="42" y="54"/>
                  <a:pt x="42" y="55"/>
                </a:cubicBezTo>
                <a:cubicBezTo>
                  <a:pt x="42" y="55"/>
                  <a:pt x="42" y="55"/>
                  <a:pt x="42" y="55"/>
                </a:cubicBezTo>
                <a:cubicBezTo>
                  <a:pt x="42" y="55"/>
                  <a:pt x="42" y="55"/>
                  <a:pt x="42" y="55"/>
                </a:cubicBezTo>
                <a:cubicBezTo>
                  <a:pt x="42" y="55"/>
                  <a:pt x="42" y="55"/>
                  <a:pt x="42" y="55"/>
                </a:cubicBezTo>
                <a:cubicBezTo>
                  <a:pt x="42" y="55"/>
                  <a:pt x="42" y="55"/>
                  <a:pt x="42" y="55"/>
                </a:cubicBezTo>
                <a:cubicBezTo>
                  <a:pt x="42" y="55"/>
                  <a:pt x="42" y="55"/>
                  <a:pt x="42" y="55"/>
                </a:cubicBezTo>
                <a:cubicBezTo>
                  <a:pt x="42" y="55"/>
                  <a:pt x="42" y="55"/>
                  <a:pt x="42" y="55"/>
                </a:cubicBezTo>
                <a:cubicBezTo>
                  <a:pt x="42" y="54"/>
                  <a:pt x="42" y="54"/>
                  <a:pt x="42" y="54"/>
                </a:cubicBezTo>
                <a:cubicBezTo>
                  <a:pt x="42" y="54"/>
                  <a:pt x="42" y="54"/>
                  <a:pt x="42" y="54"/>
                </a:cubicBezTo>
                <a:cubicBezTo>
                  <a:pt x="42" y="54"/>
                  <a:pt x="42" y="54"/>
                  <a:pt x="42" y="54"/>
                </a:cubicBezTo>
                <a:cubicBezTo>
                  <a:pt x="42" y="54"/>
                  <a:pt x="42" y="54"/>
                  <a:pt x="42" y="54"/>
                </a:cubicBezTo>
                <a:cubicBezTo>
                  <a:pt x="42" y="54"/>
                  <a:pt x="42" y="54"/>
                  <a:pt x="42" y="54"/>
                </a:cubicBezTo>
                <a:cubicBezTo>
                  <a:pt x="42" y="54"/>
                  <a:pt x="42" y="54"/>
                  <a:pt x="42" y="54"/>
                </a:cubicBezTo>
                <a:cubicBezTo>
                  <a:pt x="42" y="54"/>
                  <a:pt x="42" y="54"/>
                  <a:pt x="42" y="54"/>
                </a:cubicBezTo>
                <a:cubicBezTo>
                  <a:pt x="42" y="54"/>
                  <a:pt x="42" y="54"/>
                  <a:pt x="42" y="54"/>
                </a:cubicBezTo>
                <a:cubicBezTo>
                  <a:pt x="42" y="54"/>
                  <a:pt x="42" y="54"/>
                  <a:pt x="42" y="54"/>
                </a:cubicBezTo>
                <a:cubicBezTo>
                  <a:pt x="42" y="54"/>
                  <a:pt x="42" y="54"/>
                  <a:pt x="42" y="54"/>
                </a:cubicBezTo>
                <a:cubicBezTo>
                  <a:pt x="42" y="54"/>
                  <a:pt x="42" y="54"/>
                  <a:pt x="42" y="54"/>
                </a:cubicBezTo>
                <a:cubicBezTo>
                  <a:pt x="42" y="54"/>
                  <a:pt x="42" y="54"/>
                  <a:pt x="42" y="54"/>
                </a:cubicBezTo>
                <a:cubicBezTo>
                  <a:pt x="42" y="54"/>
                  <a:pt x="42" y="54"/>
                  <a:pt x="42" y="54"/>
                </a:cubicBezTo>
                <a:cubicBezTo>
                  <a:pt x="42" y="54"/>
                  <a:pt x="42" y="54"/>
                  <a:pt x="42" y="54"/>
                </a:cubicBezTo>
                <a:cubicBezTo>
                  <a:pt x="42" y="54"/>
                  <a:pt x="42" y="54"/>
                  <a:pt x="42" y="54"/>
                </a:cubicBezTo>
                <a:cubicBezTo>
                  <a:pt x="42" y="54"/>
                  <a:pt x="42" y="54"/>
                  <a:pt x="42" y="54"/>
                </a:cubicBezTo>
                <a:cubicBezTo>
                  <a:pt x="42" y="54"/>
                  <a:pt x="42" y="54"/>
                  <a:pt x="42" y="54"/>
                </a:cubicBezTo>
                <a:cubicBezTo>
                  <a:pt x="42" y="54"/>
                  <a:pt x="42" y="54"/>
                  <a:pt x="42" y="54"/>
                </a:cubicBezTo>
                <a:cubicBezTo>
                  <a:pt x="42" y="54"/>
                  <a:pt x="42" y="54"/>
                  <a:pt x="42" y="54"/>
                </a:cubicBezTo>
                <a:cubicBezTo>
                  <a:pt x="42" y="54"/>
                  <a:pt x="42" y="54"/>
                  <a:pt x="42" y="54"/>
                </a:cubicBezTo>
                <a:cubicBezTo>
                  <a:pt x="42" y="54"/>
                  <a:pt x="42" y="54"/>
                  <a:pt x="42" y="54"/>
                </a:cubicBezTo>
                <a:cubicBezTo>
                  <a:pt x="42" y="54"/>
                  <a:pt x="42" y="54"/>
                  <a:pt x="42" y="54"/>
                </a:cubicBezTo>
                <a:cubicBezTo>
                  <a:pt x="42" y="54"/>
                  <a:pt x="42" y="54"/>
                  <a:pt x="42" y="54"/>
                </a:cubicBezTo>
                <a:cubicBezTo>
                  <a:pt x="42" y="54"/>
                  <a:pt x="42" y="54"/>
                  <a:pt x="42" y="54"/>
                </a:cubicBezTo>
                <a:cubicBezTo>
                  <a:pt x="42" y="54"/>
                  <a:pt x="42" y="54"/>
                  <a:pt x="42" y="54"/>
                </a:cubicBezTo>
                <a:cubicBezTo>
                  <a:pt x="42" y="54"/>
                  <a:pt x="42" y="54"/>
                  <a:pt x="42" y="54"/>
                </a:cubicBezTo>
                <a:cubicBezTo>
                  <a:pt x="42" y="54"/>
                  <a:pt x="42" y="54"/>
                  <a:pt x="42" y="54"/>
                </a:cubicBezTo>
                <a:cubicBezTo>
                  <a:pt x="42" y="54"/>
                  <a:pt x="42" y="54"/>
                  <a:pt x="42" y="54"/>
                </a:cubicBezTo>
                <a:cubicBezTo>
                  <a:pt x="42" y="54"/>
                  <a:pt x="42" y="54"/>
                  <a:pt x="42" y="54"/>
                </a:cubicBezTo>
                <a:cubicBezTo>
                  <a:pt x="42" y="54"/>
                  <a:pt x="42" y="54"/>
                  <a:pt x="42" y="54"/>
                </a:cubicBezTo>
                <a:cubicBezTo>
                  <a:pt x="42" y="54"/>
                  <a:pt x="42" y="54"/>
                  <a:pt x="42" y="54"/>
                </a:cubicBezTo>
                <a:cubicBezTo>
                  <a:pt x="42" y="54"/>
                  <a:pt x="42" y="54"/>
                  <a:pt x="42" y="54"/>
                </a:cubicBezTo>
                <a:cubicBezTo>
                  <a:pt x="42" y="54"/>
                  <a:pt x="42" y="54"/>
                  <a:pt x="42" y="54"/>
                </a:cubicBezTo>
                <a:cubicBezTo>
                  <a:pt x="41" y="53"/>
                  <a:pt x="42" y="53"/>
                  <a:pt x="41" y="53"/>
                </a:cubicBezTo>
                <a:cubicBezTo>
                  <a:pt x="41" y="53"/>
                  <a:pt x="41" y="53"/>
                  <a:pt x="41" y="53"/>
                </a:cubicBezTo>
                <a:cubicBezTo>
                  <a:pt x="41" y="53"/>
                  <a:pt x="41" y="53"/>
                  <a:pt x="41" y="53"/>
                </a:cubicBezTo>
                <a:cubicBezTo>
                  <a:pt x="41" y="53"/>
                  <a:pt x="41" y="53"/>
                  <a:pt x="41" y="53"/>
                </a:cubicBezTo>
                <a:cubicBezTo>
                  <a:pt x="41" y="53"/>
                  <a:pt x="41" y="53"/>
                  <a:pt x="41" y="53"/>
                </a:cubicBezTo>
                <a:cubicBezTo>
                  <a:pt x="41" y="53"/>
                  <a:pt x="41" y="53"/>
                  <a:pt x="41" y="53"/>
                </a:cubicBezTo>
                <a:cubicBezTo>
                  <a:pt x="41" y="53"/>
                  <a:pt x="41" y="53"/>
                  <a:pt x="41" y="53"/>
                </a:cubicBezTo>
                <a:cubicBezTo>
                  <a:pt x="41" y="53"/>
                  <a:pt x="41" y="53"/>
                  <a:pt x="41" y="53"/>
                </a:cubicBezTo>
                <a:cubicBezTo>
                  <a:pt x="41" y="53"/>
                  <a:pt x="41" y="53"/>
                  <a:pt x="41" y="53"/>
                </a:cubicBezTo>
                <a:cubicBezTo>
                  <a:pt x="41" y="53"/>
                  <a:pt x="41" y="53"/>
                  <a:pt x="41" y="53"/>
                </a:cubicBezTo>
                <a:cubicBezTo>
                  <a:pt x="41" y="53"/>
                  <a:pt x="41" y="53"/>
                  <a:pt x="41" y="53"/>
                </a:cubicBezTo>
                <a:cubicBezTo>
                  <a:pt x="41" y="53"/>
                  <a:pt x="41" y="53"/>
                  <a:pt x="41" y="53"/>
                </a:cubicBezTo>
                <a:cubicBezTo>
                  <a:pt x="41" y="53"/>
                  <a:pt x="41" y="53"/>
                  <a:pt x="41" y="53"/>
                </a:cubicBezTo>
                <a:cubicBezTo>
                  <a:pt x="41" y="53"/>
                  <a:pt x="41" y="53"/>
                  <a:pt x="41" y="53"/>
                </a:cubicBezTo>
                <a:cubicBezTo>
                  <a:pt x="41" y="53"/>
                  <a:pt x="41" y="53"/>
                  <a:pt x="41" y="53"/>
                </a:cubicBezTo>
                <a:cubicBezTo>
                  <a:pt x="41" y="53"/>
                  <a:pt x="41" y="53"/>
                  <a:pt x="41" y="53"/>
                </a:cubicBezTo>
                <a:cubicBezTo>
                  <a:pt x="41" y="53"/>
                  <a:pt x="41" y="53"/>
                  <a:pt x="41" y="53"/>
                </a:cubicBezTo>
                <a:cubicBezTo>
                  <a:pt x="41" y="53"/>
                  <a:pt x="41" y="53"/>
                  <a:pt x="41" y="53"/>
                </a:cubicBezTo>
                <a:cubicBezTo>
                  <a:pt x="41" y="53"/>
                  <a:pt x="41" y="53"/>
                  <a:pt x="41" y="53"/>
                </a:cubicBezTo>
                <a:cubicBezTo>
                  <a:pt x="41" y="53"/>
                  <a:pt x="41" y="53"/>
                  <a:pt x="41" y="53"/>
                </a:cubicBezTo>
                <a:cubicBezTo>
                  <a:pt x="41" y="53"/>
                  <a:pt x="41" y="53"/>
                  <a:pt x="41" y="53"/>
                </a:cubicBezTo>
                <a:cubicBezTo>
                  <a:pt x="41" y="53"/>
                  <a:pt x="41" y="53"/>
                  <a:pt x="41" y="53"/>
                </a:cubicBezTo>
                <a:cubicBezTo>
                  <a:pt x="41" y="52"/>
                  <a:pt x="41" y="52"/>
                  <a:pt x="41" y="52"/>
                </a:cubicBezTo>
                <a:cubicBezTo>
                  <a:pt x="41" y="52"/>
                  <a:pt x="41" y="52"/>
                  <a:pt x="41" y="52"/>
                </a:cubicBezTo>
                <a:cubicBezTo>
                  <a:pt x="41" y="52"/>
                  <a:pt x="41" y="52"/>
                  <a:pt x="41" y="52"/>
                </a:cubicBezTo>
                <a:cubicBezTo>
                  <a:pt x="41" y="52"/>
                  <a:pt x="41" y="52"/>
                  <a:pt x="41" y="52"/>
                </a:cubicBezTo>
                <a:cubicBezTo>
                  <a:pt x="41" y="52"/>
                  <a:pt x="41" y="52"/>
                  <a:pt x="41" y="52"/>
                </a:cubicBezTo>
                <a:cubicBezTo>
                  <a:pt x="41" y="52"/>
                  <a:pt x="41" y="52"/>
                  <a:pt x="41" y="52"/>
                </a:cubicBezTo>
                <a:cubicBezTo>
                  <a:pt x="41" y="52"/>
                  <a:pt x="41" y="52"/>
                  <a:pt x="41" y="52"/>
                </a:cubicBezTo>
                <a:cubicBezTo>
                  <a:pt x="41" y="52"/>
                  <a:pt x="41" y="52"/>
                  <a:pt x="41" y="52"/>
                </a:cubicBezTo>
                <a:cubicBezTo>
                  <a:pt x="41" y="52"/>
                  <a:pt x="41" y="52"/>
                  <a:pt x="41" y="52"/>
                </a:cubicBezTo>
                <a:cubicBezTo>
                  <a:pt x="41" y="52"/>
                  <a:pt x="41" y="52"/>
                  <a:pt x="41" y="52"/>
                </a:cubicBezTo>
                <a:cubicBezTo>
                  <a:pt x="41" y="52"/>
                  <a:pt x="41" y="52"/>
                  <a:pt x="41" y="52"/>
                </a:cubicBezTo>
                <a:cubicBezTo>
                  <a:pt x="41" y="52"/>
                  <a:pt x="41" y="52"/>
                  <a:pt x="41" y="52"/>
                </a:cubicBezTo>
                <a:cubicBezTo>
                  <a:pt x="41" y="52"/>
                  <a:pt x="41" y="52"/>
                  <a:pt x="41" y="52"/>
                </a:cubicBezTo>
                <a:cubicBezTo>
                  <a:pt x="41" y="52"/>
                  <a:pt x="41" y="52"/>
                  <a:pt x="41" y="52"/>
                </a:cubicBezTo>
                <a:cubicBezTo>
                  <a:pt x="41" y="52"/>
                  <a:pt x="41" y="52"/>
                  <a:pt x="41" y="52"/>
                </a:cubicBezTo>
                <a:cubicBezTo>
                  <a:pt x="41" y="52"/>
                  <a:pt x="41" y="52"/>
                  <a:pt x="41" y="52"/>
                </a:cubicBezTo>
                <a:cubicBezTo>
                  <a:pt x="41" y="52"/>
                  <a:pt x="41" y="52"/>
                  <a:pt x="41" y="52"/>
                </a:cubicBezTo>
                <a:cubicBezTo>
                  <a:pt x="41" y="52"/>
                  <a:pt x="41" y="52"/>
                  <a:pt x="41" y="52"/>
                </a:cubicBezTo>
                <a:cubicBezTo>
                  <a:pt x="41" y="52"/>
                  <a:pt x="41" y="52"/>
                  <a:pt x="41" y="52"/>
                </a:cubicBezTo>
                <a:cubicBezTo>
                  <a:pt x="41" y="52"/>
                  <a:pt x="41" y="52"/>
                  <a:pt x="41" y="52"/>
                </a:cubicBezTo>
                <a:cubicBezTo>
                  <a:pt x="41" y="51"/>
                  <a:pt x="41" y="51"/>
                  <a:pt x="41" y="51"/>
                </a:cubicBezTo>
                <a:cubicBezTo>
                  <a:pt x="41" y="51"/>
                  <a:pt x="41" y="51"/>
                  <a:pt x="41" y="51"/>
                </a:cubicBezTo>
                <a:cubicBezTo>
                  <a:pt x="41" y="51"/>
                  <a:pt x="41" y="51"/>
                  <a:pt x="41" y="51"/>
                </a:cubicBezTo>
                <a:cubicBezTo>
                  <a:pt x="41" y="51"/>
                  <a:pt x="41" y="51"/>
                  <a:pt x="41" y="51"/>
                </a:cubicBezTo>
                <a:cubicBezTo>
                  <a:pt x="41" y="51"/>
                  <a:pt x="41" y="51"/>
                  <a:pt x="41" y="51"/>
                </a:cubicBezTo>
                <a:cubicBezTo>
                  <a:pt x="41" y="51"/>
                  <a:pt x="41" y="51"/>
                  <a:pt x="41" y="51"/>
                </a:cubicBezTo>
                <a:cubicBezTo>
                  <a:pt x="41" y="51"/>
                  <a:pt x="41" y="51"/>
                  <a:pt x="41" y="51"/>
                </a:cubicBezTo>
                <a:cubicBezTo>
                  <a:pt x="41" y="51"/>
                  <a:pt x="41" y="51"/>
                  <a:pt x="41" y="51"/>
                </a:cubicBezTo>
                <a:cubicBezTo>
                  <a:pt x="41" y="51"/>
                  <a:pt x="41" y="51"/>
                  <a:pt x="41" y="51"/>
                </a:cubicBezTo>
                <a:cubicBezTo>
                  <a:pt x="41" y="51"/>
                  <a:pt x="41" y="51"/>
                  <a:pt x="41" y="51"/>
                </a:cubicBezTo>
                <a:cubicBezTo>
                  <a:pt x="41" y="51"/>
                  <a:pt x="41" y="51"/>
                  <a:pt x="41" y="51"/>
                </a:cubicBezTo>
                <a:cubicBezTo>
                  <a:pt x="41" y="51"/>
                  <a:pt x="41" y="51"/>
                  <a:pt x="41" y="51"/>
                </a:cubicBezTo>
                <a:cubicBezTo>
                  <a:pt x="41" y="51"/>
                  <a:pt x="41" y="51"/>
                  <a:pt x="41" y="51"/>
                </a:cubicBezTo>
                <a:cubicBezTo>
                  <a:pt x="41" y="51"/>
                  <a:pt x="41" y="51"/>
                  <a:pt x="41" y="51"/>
                </a:cubicBezTo>
                <a:cubicBezTo>
                  <a:pt x="41" y="51"/>
                  <a:pt x="41" y="51"/>
                  <a:pt x="41" y="51"/>
                </a:cubicBezTo>
                <a:cubicBezTo>
                  <a:pt x="41" y="51"/>
                  <a:pt x="41" y="51"/>
                  <a:pt x="41" y="51"/>
                </a:cubicBezTo>
                <a:cubicBezTo>
                  <a:pt x="41" y="51"/>
                  <a:pt x="41" y="51"/>
                  <a:pt x="41" y="51"/>
                </a:cubicBezTo>
                <a:cubicBezTo>
                  <a:pt x="41" y="51"/>
                  <a:pt x="41" y="51"/>
                  <a:pt x="40" y="51"/>
                </a:cubicBezTo>
                <a:cubicBezTo>
                  <a:pt x="40" y="51"/>
                  <a:pt x="40" y="50"/>
                  <a:pt x="40" y="50"/>
                </a:cubicBezTo>
                <a:cubicBezTo>
                  <a:pt x="40" y="50"/>
                  <a:pt x="40" y="50"/>
                  <a:pt x="40" y="50"/>
                </a:cubicBezTo>
                <a:cubicBezTo>
                  <a:pt x="40" y="50"/>
                  <a:pt x="40" y="50"/>
                  <a:pt x="40" y="50"/>
                </a:cubicBezTo>
                <a:cubicBezTo>
                  <a:pt x="40" y="50"/>
                  <a:pt x="40" y="50"/>
                  <a:pt x="40" y="50"/>
                </a:cubicBezTo>
                <a:cubicBezTo>
                  <a:pt x="40" y="50"/>
                  <a:pt x="40" y="50"/>
                  <a:pt x="40" y="50"/>
                </a:cubicBezTo>
                <a:cubicBezTo>
                  <a:pt x="40" y="50"/>
                  <a:pt x="40" y="50"/>
                  <a:pt x="40" y="50"/>
                </a:cubicBezTo>
                <a:cubicBezTo>
                  <a:pt x="40" y="50"/>
                  <a:pt x="40" y="50"/>
                  <a:pt x="40" y="50"/>
                </a:cubicBezTo>
                <a:cubicBezTo>
                  <a:pt x="40" y="50"/>
                  <a:pt x="40" y="50"/>
                  <a:pt x="40" y="50"/>
                </a:cubicBezTo>
                <a:cubicBezTo>
                  <a:pt x="40" y="50"/>
                  <a:pt x="40" y="50"/>
                  <a:pt x="40" y="50"/>
                </a:cubicBezTo>
                <a:cubicBezTo>
                  <a:pt x="40" y="50"/>
                  <a:pt x="40" y="50"/>
                  <a:pt x="40" y="50"/>
                </a:cubicBezTo>
                <a:cubicBezTo>
                  <a:pt x="40" y="50"/>
                  <a:pt x="40" y="50"/>
                  <a:pt x="40" y="50"/>
                </a:cubicBezTo>
                <a:cubicBezTo>
                  <a:pt x="40" y="50"/>
                  <a:pt x="40" y="50"/>
                  <a:pt x="40" y="50"/>
                </a:cubicBezTo>
                <a:cubicBezTo>
                  <a:pt x="40" y="50"/>
                  <a:pt x="40" y="50"/>
                  <a:pt x="40" y="50"/>
                </a:cubicBezTo>
                <a:cubicBezTo>
                  <a:pt x="40" y="50"/>
                  <a:pt x="40" y="50"/>
                  <a:pt x="40" y="50"/>
                </a:cubicBezTo>
                <a:cubicBezTo>
                  <a:pt x="40" y="50"/>
                  <a:pt x="40" y="50"/>
                  <a:pt x="40" y="50"/>
                </a:cubicBezTo>
                <a:cubicBezTo>
                  <a:pt x="40" y="50"/>
                  <a:pt x="40" y="50"/>
                  <a:pt x="40" y="50"/>
                </a:cubicBezTo>
                <a:cubicBezTo>
                  <a:pt x="40" y="50"/>
                  <a:pt x="40" y="50"/>
                  <a:pt x="40" y="50"/>
                </a:cubicBezTo>
                <a:cubicBezTo>
                  <a:pt x="40" y="50"/>
                  <a:pt x="40" y="50"/>
                  <a:pt x="40" y="50"/>
                </a:cubicBezTo>
                <a:cubicBezTo>
                  <a:pt x="40" y="50"/>
                  <a:pt x="40" y="50"/>
                  <a:pt x="40" y="50"/>
                </a:cubicBezTo>
                <a:cubicBezTo>
                  <a:pt x="40" y="50"/>
                  <a:pt x="40" y="50"/>
                  <a:pt x="40" y="50"/>
                </a:cubicBezTo>
                <a:cubicBezTo>
                  <a:pt x="40" y="50"/>
                  <a:pt x="40" y="50"/>
                  <a:pt x="40" y="49"/>
                </a:cubicBezTo>
                <a:cubicBezTo>
                  <a:pt x="40" y="49"/>
                  <a:pt x="40" y="49"/>
                  <a:pt x="40" y="49"/>
                </a:cubicBezTo>
                <a:cubicBezTo>
                  <a:pt x="40" y="49"/>
                  <a:pt x="40" y="49"/>
                  <a:pt x="40" y="49"/>
                </a:cubicBezTo>
                <a:cubicBezTo>
                  <a:pt x="40" y="49"/>
                  <a:pt x="40" y="49"/>
                  <a:pt x="40" y="49"/>
                </a:cubicBezTo>
                <a:cubicBezTo>
                  <a:pt x="40" y="49"/>
                  <a:pt x="40" y="49"/>
                  <a:pt x="40" y="49"/>
                </a:cubicBezTo>
                <a:cubicBezTo>
                  <a:pt x="40" y="49"/>
                  <a:pt x="40" y="49"/>
                  <a:pt x="40" y="49"/>
                </a:cubicBezTo>
                <a:cubicBezTo>
                  <a:pt x="40" y="49"/>
                  <a:pt x="40" y="49"/>
                  <a:pt x="40" y="49"/>
                </a:cubicBezTo>
                <a:cubicBezTo>
                  <a:pt x="40" y="49"/>
                  <a:pt x="40" y="49"/>
                  <a:pt x="40" y="49"/>
                </a:cubicBezTo>
                <a:cubicBezTo>
                  <a:pt x="40" y="49"/>
                  <a:pt x="40" y="49"/>
                  <a:pt x="40" y="49"/>
                </a:cubicBezTo>
                <a:cubicBezTo>
                  <a:pt x="40" y="49"/>
                  <a:pt x="40" y="49"/>
                  <a:pt x="40" y="49"/>
                </a:cubicBezTo>
                <a:cubicBezTo>
                  <a:pt x="40" y="49"/>
                  <a:pt x="40" y="49"/>
                  <a:pt x="40" y="49"/>
                </a:cubicBezTo>
                <a:cubicBezTo>
                  <a:pt x="40" y="49"/>
                  <a:pt x="41" y="49"/>
                  <a:pt x="41" y="49"/>
                </a:cubicBezTo>
                <a:cubicBezTo>
                  <a:pt x="41" y="49"/>
                  <a:pt x="41" y="49"/>
                  <a:pt x="41" y="49"/>
                </a:cubicBezTo>
                <a:cubicBezTo>
                  <a:pt x="41" y="49"/>
                  <a:pt x="41" y="49"/>
                  <a:pt x="41" y="49"/>
                </a:cubicBezTo>
                <a:cubicBezTo>
                  <a:pt x="41" y="49"/>
                  <a:pt x="41" y="49"/>
                  <a:pt x="41" y="49"/>
                </a:cubicBezTo>
                <a:cubicBezTo>
                  <a:pt x="41" y="49"/>
                  <a:pt x="41" y="49"/>
                  <a:pt x="41" y="49"/>
                </a:cubicBezTo>
                <a:cubicBezTo>
                  <a:pt x="41" y="49"/>
                  <a:pt x="41" y="49"/>
                  <a:pt x="41" y="49"/>
                </a:cubicBezTo>
                <a:cubicBezTo>
                  <a:pt x="41" y="49"/>
                  <a:pt x="41" y="49"/>
                  <a:pt x="41" y="49"/>
                </a:cubicBezTo>
                <a:cubicBezTo>
                  <a:pt x="41" y="49"/>
                  <a:pt x="41" y="49"/>
                  <a:pt x="41" y="49"/>
                </a:cubicBezTo>
                <a:cubicBezTo>
                  <a:pt x="41" y="49"/>
                  <a:pt x="41" y="49"/>
                  <a:pt x="41" y="49"/>
                </a:cubicBezTo>
                <a:cubicBezTo>
                  <a:pt x="41" y="49"/>
                  <a:pt x="41" y="49"/>
                  <a:pt x="41" y="49"/>
                </a:cubicBezTo>
                <a:cubicBezTo>
                  <a:pt x="41" y="49"/>
                  <a:pt x="41" y="49"/>
                  <a:pt x="41" y="49"/>
                </a:cubicBezTo>
                <a:cubicBezTo>
                  <a:pt x="41" y="49"/>
                  <a:pt x="41" y="49"/>
                  <a:pt x="41" y="49"/>
                </a:cubicBezTo>
                <a:cubicBezTo>
                  <a:pt x="41" y="49"/>
                  <a:pt x="41" y="49"/>
                  <a:pt x="41" y="49"/>
                </a:cubicBezTo>
                <a:cubicBezTo>
                  <a:pt x="41" y="49"/>
                  <a:pt x="41" y="49"/>
                  <a:pt x="41" y="49"/>
                </a:cubicBezTo>
                <a:cubicBezTo>
                  <a:pt x="41" y="49"/>
                  <a:pt x="41" y="49"/>
                  <a:pt x="41" y="49"/>
                </a:cubicBezTo>
                <a:cubicBezTo>
                  <a:pt x="41" y="48"/>
                  <a:pt x="41" y="48"/>
                  <a:pt x="41" y="48"/>
                </a:cubicBezTo>
                <a:cubicBezTo>
                  <a:pt x="41" y="48"/>
                  <a:pt x="41" y="48"/>
                  <a:pt x="41" y="48"/>
                </a:cubicBezTo>
                <a:cubicBezTo>
                  <a:pt x="41" y="48"/>
                  <a:pt x="41" y="48"/>
                  <a:pt x="41" y="48"/>
                </a:cubicBezTo>
                <a:cubicBezTo>
                  <a:pt x="41" y="48"/>
                  <a:pt x="41" y="48"/>
                  <a:pt x="41" y="48"/>
                </a:cubicBezTo>
                <a:cubicBezTo>
                  <a:pt x="41" y="48"/>
                  <a:pt x="41" y="48"/>
                  <a:pt x="41" y="48"/>
                </a:cubicBezTo>
                <a:cubicBezTo>
                  <a:pt x="41" y="48"/>
                  <a:pt x="41" y="48"/>
                  <a:pt x="41" y="48"/>
                </a:cubicBezTo>
                <a:cubicBezTo>
                  <a:pt x="41" y="48"/>
                  <a:pt x="41" y="48"/>
                  <a:pt x="41" y="48"/>
                </a:cubicBezTo>
                <a:cubicBezTo>
                  <a:pt x="41" y="48"/>
                  <a:pt x="41" y="48"/>
                  <a:pt x="41" y="48"/>
                </a:cubicBezTo>
                <a:cubicBezTo>
                  <a:pt x="41" y="48"/>
                  <a:pt x="41" y="48"/>
                  <a:pt x="41" y="48"/>
                </a:cubicBezTo>
                <a:cubicBezTo>
                  <a:pt x="41" y="48"/>
                  <a:pt x="41" y="48"/>
                  <a:pt x="41" y="48"/>
                </a:cubicBezTo>
                <a:cubicBezTo>
                  <a:pt x="41" y="48"/>
                  <a:pt x="41" y="48"/>
                  <a:pt x="41" y="48"/>
                </a:cubicBezTo>
                <a:cubicBezTo>
                  <a:pt x="41" y="48"/>
                  <a:pt x="41" y="48"/>
                  <a:pt x="41" y="48"/>
                </a:cubicBezTo>
                <a:cubicBezTo>
                  <a:pt x="41" y="48"/>
                  <a:pt x="41" y="48"/>
                  <a:pt x="41" y="48"/>
                </a:cubicBezTo>
                <a:cubicBezTo>
                  <a:pt x="41" y="48"/>
                  <a:pt x="41" y="48"/>
                  <a:pt x="41" y="48"/>
                </a:cubicBezTo>
                <a:cubicBezTo>
                  <a:pt x="41" y="48"/>
                  <a:pt x="41" y="48"/>
                  <a:pt x="41" y="48"/>
                </a:cubicBezTo>
                <a:cubicBezTo>
                  <a:pt x="41" y="48"/>
                  <a:pt x="41" y="48"/>
                  <a:pt x="41" y="48"/>
                </a:cubicBezTo>
                <a:cubicBezTo>
                  <a:pt x="41" y="48"/>
                  <a:pt x="41" y="48"/>
                  <a:pt x="41" y="48"/>
                </a:cubicBezTo>
                <a:cubicBezTo>
                  <a:pt x="41" y="48"/>
                  <a:pt x="41" y="48"/>
                  <a:pt x="41" y="48"/>
                </a:cubicBezTo>
                <a:cubicBezTo>
                  <a:pt x="41" y="48"/>
                  <a:pt x="41" y="48"/>
                  <a:pt x="41" y="48"/>
                </a:cubicBezTo>
                <a:cubicBezTo>
                  <a:pt x="41" y="48"/>
                  <a:pt x="41" y="48"/>
                  <a:pt x="41" y="48"/>
                </a:cubicBezTo>
                <a:cubicBezTo>
                  <a:pt x="41" y="48"/>
                  <a:pt x="41" y="48"/>
                  <a:pt x="41" y="47"/>
                </a:cubicBezTo>
                <a:cubicBezTo>
                  <a:pt x="41" y="47"/>
                  <a:pt x="40" y="47"/>
                  <a:pt x="40" y="47"/>
                </a:cubicBezTo>
                <a:cubicBezTo>
                  <a:pt x="40" y="47"/>
                  <a:pt x="40" y="47"/>
                  <a:pt x="40" y="47"/>
                </a:cubicBezTo>
                <a:cubicBezTo>
                  <a:pt x="40" y="47"/>
                  <a:pt x="40" y="47"/>
                  <a:pt x="40" y="47"/>
                </a:cubicBezTo>
                <a:cubicBezTo>
                  <a:pt x="40" y="47"/>
                  <a:pt x="40" y="47"/>
                  <a:pt x="40" y="47"/>
                </a:cubicBezTo>
                <a:cubicBezTo>
                  <a:pt x="40" y="47"/>
                  <a:pt x="40" y="47"/>
                  <a:pt x="41" y="47"/>
                </a:cubicBezTo>
                <a:cubicBezTo>
                  <a:pt x="40" y="47"/>
                  <a:pt x="40" y="47"/>
                  <a:pt x="40" y="47"/>
                </a:cubicBezTo>
                <a:cubicBezTo>
                  <a:pt x="40" y="47"/>
                  <a:pt x="40" y="47"/>
                  <a:pt x="40" y="47"/>
                </a:cubicBezTo>
                <a:cubicBezTo>
                  <a:pt x="40" y="47"/>
                  <a:pt x="40" y="47"/>
                  <a:pt x="40" y="47"/>
                </a:cubicBezTo>
                <a:cubicBezTo>
                  <a:pt x="40" y="47"/>
                  <a:pt x="40" y="47"/>
                  <a:pt x="40" y="47"/>
                </a:cubicBezTo>
                <a:cubicBezTo>
                  <a:pt x="40" y="47"/>
                  <a:pt x="40" y="47"/>
                  <a:pt x="40" y="47"/>
                </a:cubicBezTo>
                <a:cubicBezTo>
                  <a:pt x="40" y="47"/>
                  <a:pt x="40" y="47"/>
                  <a:pt x="40" y="47"/>
                </a:cubicBezTo>
                <a:cubicBezTo>
                  <a:pt x="40" y="47"/>
                  <a:pt x="40" y="47"/>
                  <a:pt x="40" y="47"/>
                </a:cubicBezTo>
                <a:cubicBezTo>
                  <a:pt x="40" y="47"/>
                  <a:pt x="40" y="47"/>
                  <a:pt x="40" y="47"/>
                </a:cubicBezTo>
                <a:cubicBezTo>
                  <a:pt x="40" y="47"/>
                  <a:pt x="40" y="47"/>
                  <a:pt x="40" y="47"/>
                </a:cubicBezTo>
                <a:cubicBezTo>
                  <a:pt x="40" y="47"/>
                  <a:pt x="40" y="47"/>
                  <a:pt x="40" y="47"/>
                </a:cubicBezTo>
                <a:cubicBezTo>
                  <a:pt x="40" y="47"/>
                  <a:pt x="40" y="47"/>
                  <a:pt x="40" y="47"/>
                </a:cubicBezTo>
                <a:cubicBezTo>
                  <a:pt x="40" y="47"/>
                  <a:pt x="40" y="47"/>
                  <a:pt x="40" y="47"/>
                </a:cubicBezTo>
                <a:cubicBezTo>
                  <a:pt x="40" y="47"/>
                  <a:pt x="40" y="47"/>
                  <a:pt x="40" y="47"/>
                </a:cubicBezTo>
                <a:cubicBezTo>
                  <a:pt x="40" y="47"/>
                  <a:pt x="40" y="47"/>
                  <a:pt x="40" y="47"/>
                </a:cubicBezTo>
                <a:cubicBezTo>
                  <a:pt x="40" y="47"/>
                  <a:pt x="40" y="47"/>
                  <a:pt x="40" y="47"/>
                </a:cubicBezTo>
                <a:cubicBezTo>
                  <a:pt x="40" y="47"/>
                  <a:pt x="40" y="47"/>
                  <a:pt x="40" y="47"/>
                </a:cubicBezTo>
                <a:cubicBezTo>
                  <a:pt x="40" y="47"/>
                  <a:pt x="40" y="47"/>
                  <a:pt x="40" y="47"/>
                </a:cubicBezTo>
                <a:cubicBezTo>
                  <a:pt x="40" y="47"/>
                  <a:pt x="40" y="47"/>
                  <a:pt x="40" y="47"/>
                </a:cubicBezTo>
                <a:cubicBezTo>
                  <a:pt x="40" y="47"/>
                  <a:pt x="40" y="47"/>
                  <a:pt x="40" y="47"/>
                </a:cubicBezTo>
                <a:cubicBezTo>
                  <a:pt x="40" y="47"/>
                  <a:pt x="40" y="47"/>
                  <a:pt x="40" y="47"/>
                </a:cubicBezTo>
                <a:cubicBezTo>
                  <a:pt x="40" y="47"/>
                  <a:pt x="40" y="47"/>
                  <a:pt x="40" y="47"/>
                </a:cubicBezTo>
                <a:cubicBezTo>
                  <a:pt x="40" y="47"/>
                  <a:pt x="40" y="47"/>
                  <a:pt x="40" y="47"/>
                </a:cubicBezTo>
                <a:cubicBezTo>
                  <a:pt x="40" y="47"/>
                  <a:pt x="40" y="47"/>
                  <a:pt x="40" y="47"/>
                </a:cubicBezTo>
                <a:cubicBezTo>
                  <a:pt x="40" y="47"/>
                  <a:pt x="40" y="47"/>
                  <a:pt x="40" y="47"/>
                </a:cubicBezTo>
                <a:cubicBezTo>
                  <a:pt x="40" y="47"/>
                  <a:pt x="40" y="47"/>
                  <a:pt x="40" y="47"/>
                </a:cubicBezTo>
                <a:cubicBezTo>
                  <a:pt x="40" y="47"/>
                  <a:pt x="40" y="47"/>
                  <a:pt x="40" y="47"/>
                </a:cubicBezTo>
                <a:cubicBezTo>
                  <a:pt x="40" y="47"/>
                  <a:pt x="40" y="47"/>
                  <a:pt x="40" y="47"/>
                </a:cubicBezTo>
                <a:cubicBezTo>
                  <a:pt x="40" y="47"/>
                  <a:pt x="40" y="47"/>
                  <a:pt x="40" y="47"/>
                </a:cubicBezTo>
                <a:cubicBezTo>
                  <a:pt x="40" y="47"/>
                  <a:pt x="40" y="46"/>
                  <a:pt x="40" y="46"/>
                </a:cubicBezTo>
                <a:cubicBezTo>
                  <a:pt x="40" y="46"/>
                  <a:pt x="40" y="46"/>
                  <a:pt x="40" y="46"/>
                </a:cubicBezTo>
                <a:cubicBezTo>
                  <a:pt x="40" y="46"/>
                  <a:pt x="40" y="46"/>
                  <a:pt x="40" y="46"/>
                </a:cubicBezTo>
                <a:cubicBezTo>
                  <a:pt x="40" y="46"/>
                  <a:pt x="40" y="46"/>
                  <a:pt x="40" y="46"/>
                </a:cubicBezTo>
                <a:cubicBezTo>
                  <a:pt x="40" y="46"/>
                  <a:pt x="40" y="46"/>
                  <a:pt x="40" y="46"/>
                </a:cubicBezTo>
                <a:cubicBezTo>
                  <a:pt x="40" y="46"/>
                  <a:pt x="40" y="46"/>
                  <a:pt x="40" y="46"/>
                </a:cubicBezTo>
                <a:cubicBezTo>
                  <a:pt x="40" y="46"/>
                  <a:pt x="40" y="46"/>
                  <a:pt x="40" y="46"/>
                </a:cubicBezTo>
                <a:cubicBezTo>
                  <a:pt x="40" y="46"/>
                  <a:pt x="40" y="46"/>
                  <a:pt x="40" y="46"/>
                </a:cubicBezTo>
                <a:cubicBezTo>
                  <a:pt x="40" y="46"/>
                  <a:pt x="40" y="46"/>
                  <a:pt x="40" y="46"/>
                </a:cubicBezTo>
                <a:cubicBezTo>
                  <a:pt x="40" y="46"/>
                  <a:pt x="40" y="46"/>
                  <a:pt x="40" y="46"/>
                </a:cubicBezTo>
                <a:cubicBezTo>
                  <a:pt x="40" y="46"/>
                  <a:pt x="40" y="46"/>
                  <a:pt x="40" y="46"/>
                </a:cubicBezTo>
                <a:cubicBezTo>
                  <a:pt x="40" y="46"/>
                  <a:pt x="40" y="46"/>
                  <a:pt x="40" y="46"/>
                </a:cubicBezTo>
                <a:cubicBezTo>
                  <a:pt x="40" y="46"/>
                  <a:pt x="40" y="46"/>
                  <a:pt x="40" y="46"/>
                </a:cubicBezTo>
                <a:cubicBezTo>
                  <a:pt x="40" y="46"/>
                  <a:pt x="40" y="46"/>
                  <a:pt x="40" y="46"/>
                </a:cubicBezTo>
                <a:cubicBezTo>
                  <a:pt x="40" y="46"/>
                  <a:pt x="40" y="46"/>
                  <a:pt x="40" y="46"/>
                </a:cubicBezTo>
                <a:cubicBezTo>
                  <a:pt x="40" y="46"/>
                  <a:pt x="40" y="46"/>
                  <a:pt x="40" y="46"/>
                </a:cubicBezTo>
                <a:cubicBezTo>
                  <a:pt x="40" y="46"/>
                  <a:pt x="40" y="46"/>
                  <a:pt x="40" y="46"/>
                </a:cubicBezTo>
                <a:cubicBezTo>
                  <a:pt x="40" y="46"/>
                  <a:pt x="40" y="46"/>
                  <a:pt x="40" y="46"/>
                </a:cubicBezTo>
                <a:cubicBezTo>
                  <a:pt x="40" y="46"/>
                  <a:pt x="40" y="46"/>
                  <a:pt x="40" y="46"/>
                </a:cubicBezTo>
                <a:cubicBezTo>
                  <a:pt x="40" y="46"/>
                  <a:pt x="40" y="46"/>
                  <a:pt x="40" y="46"/>
                </a:cubicBezTo>
                <a:cubicBezTo>
                  <a:pt x="40" y="46"/>
                  <a:pt x="40" y="46"/>
                  <a:pt x="40" y="46"/>
                </a:cubicBezTo>
                <a:cubicBezTo>
                  <a:pt x="40" y="46"/>
                  <a:pt x="40" y="46"/>
                  <a:pt x="40" y="46"/>
                </a:cubicBezTo>
                <a:cubicBezTo>
                  <a:pt x="40" y="46"/>
                  <a:pt x="40" y="46"/>
                  <a:pt x="40" y="46"/>
                </a:cubicBezTo>
                <a:cubicBezTo>
                  <a:pt x="40" y="46"/>
                  <a:pt x="40" y="46"/>
                  <a:pt x="40" y="46"/>
                </a:cubicBezTo>
                <a:cubicBezTo>
                  <a:pt x="40" y="46"/>
                  <a:pt x="40" y="46"/>
                  <a:pt x="40" y="46"/>
                </a:cubicBezTo>
                <a:cubicBezTo>
                  <a:pt x="40" y="46"/>
                  <a:pt x="40" y="46"/>
                  <a:pt x="40" y="46"/>
                </a:cubicBezTo>
                <a:cubicBezTo>
                  <a:pt x="40" y="46"/>
                  <a:pt x="40" y="46"/>
                  <a:pt x="40" y="46"/>
                </a:cubicBezTo>
                <a:cubicBezTo>
                  <a:pt x="40" y="46"/>
                  <a:pt x="40" y="45"/>
                  <a:pt x="40" y="45"/>
                </a:cubicBezTo>
                <a:cubicBezTo>
                  <a:pt x="40" y="45"/>
                  <a:pt x="40" y="45"/>
                  <a:pt x="40" y="45"/>
                </a:cubicBezTo>
                <a:cubicBezTo>
                  <a:pt x="40" y="45"/>
                  <a:pt x="40" y="45"/>
                  <a:pt x="40" y="45"/>
                </a:cubicBezTo>
                <a:cubicBezTo>
                  <a:pt x="40" y="45"/>
                  <a:pt x="40" y="45"/>
                  <a:pt x="40" y="45"/>
                </a:cubicBezTo>
                <a:cubicBezTo>
                  <a:pt x="40" y="45"/>
                  <a:pt x="40" y="45"/>
                  <a:pt x="40" y="45"/>
                </a:cubicBezTo>
                <a:cubicBezTo>
                  <a:pt x="40" y="45"/>
                  <a:pt x="40" y="45"/>
                  <a:pt x="40" y="45"/>
                </a:cubicBezTo>
                <a:cubicBezTo>
                  <a:pt x="40" y="45"/>
                  <a:pt x="40" y="45"/>
                  <a:pt x="40" y="45"/>
                </a:cubicBezTo>
                <a:cubicBezTo>
                  <a:pt x="40" y="45"/>
                  <a:pt x="40" y="45"/>
                  <a:pt x="40" y="45"/>
                </a:cubicBezTo>
                <a:cubicBezTo>
                  <a:pt x="40" y="45"/>
                  <a:pt x="40" y="45"/>
                  <a:pt x="40" y="45"/>
                </a:cubicBezTo>
                <a:cubicBezTo>
                  <a:pt x="40" y="45"/>
                  <a:pt x="40" y="45"/>
                  <a:pt x="40" y="45"/>
                </a:cubicBezTo>
                <a:cubicBezTo>
                  <a:pt x="40" y="45"/>
                  <a:pt x="40" y="45"/>
                  <a:pt x="40" y="45"/>
                </a:cubicBezTo>
                <a:cubicBezTo>
                  <a:pt x="40" y="45"/>
                  <a:pt x="40" y="45"/>
                  <a:pt x="40" y="45"/>
                </a:cubicBezTo>
                <a:cubicBezTo>
                  <a:pt x="40" y="45"/>
                  <a:pt x="40" y="45"/>
                  <a:pt x="40" y="45"/>
                </a:cubicBezTo>
                <a:cubicBezTo>
                  <a:pt x="40" y="45"/>
                  <a:pt x="40" y="45"/>
                  <a:pt x="40" y="45"/>
                </a:cubicBezTo>
                <a:cubicBezTo>
                  <a:pt x="40" y="45"/>
                  <a:pt x="40" y="45"/>
                  <a:pt x="40" y="45"/>
                </a:cubicBezTo>
                <a:cubicBezTo>
                  <a:pt x="40" y="45"/>
                  <a:pt x="40" y="45"/>
                  <a:pt x="40" y="45"/>
                </a:cubicBezTo>
                <a:cubicBezTo>
                  <a:pt x="40" y="45"/>
                  <a:pt x="40" y="45"/>
                  <a:pt x="40" y="45"/>
                </a:cubicBezTo>
                <a:cubicBezTo>
                  <a:pt x="40" y="45"/>
                  <a:pt x="40" y="45"/>
                  <a:pt x="40" y="45"/>
                </a:cubicBezTo>
                <a:cubicBezTo>
                  <a:pt x="40" y="45"/>
                  <a:pt x="40" y="45"/>
                  <a:pt x="40" y="45"/>
                </a:cubicBezTo>
                <a:cubicBezTo>
                  <a:pt x="40" y="45"/>
                  <a:pt x="40" y="45"/>
                  <a:pt x="40" y="45"/>
                </a:cubicBezTo>
                <a:cubicBezTo>
                  <a:pt x="40" y="45"/>
                  <a:pt x="40" y="45"/>
                  <a:pt x="40" y="45"/>
                </a:cubicBezTo>
                <a:cubicBezTo>
                  <a:pt x="40" y="45"/>
                  <a:pt x="40" y="45"/>
                  <a:pt x="40" y="45"/>
                </a:cubicBezTo>
                <a:cubicBezTo>
                  <a:pt x="40" y="45"/>
                  <a:pt x="40" y="45"/>
                  <a:pt x="40" y="45"/>
                </a:cubicBezTo>
                <a:cubicBezTo>
                  <a:pt x="40" y="45"/>
                  <a:pt x="40" y="45"/>
                  <a:pt x="40" y="45"/>
                </a:cubicBezTo>
                <a:cubicBezTo>
                  <a:pt x="40" y="45"/>
                  <a:pt x="40" y="45"/>
                  <a:pt x="40" y="45"/>
                </a:cubicBezTo>
                <a:cubicBezTo>
                  <a:pt x="40" y="45"/>
                  <a:pt x="40" y="45"/>
                  <a:pt x="40" y="45"/>
                </a:cubicBezTo>
                <a:cubicBezTo>
                  <a:pt x="40" y="45"/>
                  <a:pt x="40" y="45"/>
                  <a:pt x="40" y="45"/>
                </a:cubicBezTo>
                <a:cubicBezTo>
                  <a:pt x="40" y="45"/>
                  <a:pt x="40" y="45"/>
                  <a:pt x="40" y="45"/>
                </a:cubicBezTo>
                <a:cubicBezTo>
                  <a:pt x="39" y="45"/>
                  <a:pt x="39" y="45"/>
                  <a:pt x="39" y="45"/>
                </a:cubicBezTo>
                <a:cubicBezTo>
                  <a:pt x="39" y="45"/>
                  <a:pt x="39" y="45"/>
                  <a:pt x="39" y="45"/>
                </a:cubicBezTo>
                <a:cubicBezTo>
                  <a:pt x="39" y="45"/>
                  <a:pt x="39" y="45"/>
                  <a:pt x="39" y="45"/>
                </a:cubicBezTo>
                <a:cubicBezTo>
                  <a:pt x="39" y="45"/>
                  <a:pt x="39" y="45"/>
                  <a:pt x="39" y="45"/>
                </a:cubicBezTo>
                <a:cubicBezTo>
                  <a:pt x="39" y="45"/>
                  <a:pt x="39" y="45"/>
                  <a:pt x="39" y="45"/>
                </a:cubicBezTo>
                <a:cubicBezTo>
                  <a:pt x="39" y="45"/>
                  <a:pt x="39" y="45"/>
                  <a:pt x="39" y="45"/>
                </a:cubicBezTo>
                <a:cubicBezTo>
                  <a:pt x="39" y="45"/>
                  <a:pt x="39" y="45"/>
                  <a:pt x="39" y="45"/>
                </a:cubicBezTo>
                <a:cubicBezTo>
                  <a:pt x="39" y="45"/>
                  <a:pt x="39" y="45"/>
                  <a:pt x="39" y="45"/>
                </a:cubicBezTo>
                <a:cubicBezTo>
                  <a:pt x="39" y="45"/>
                  <a:pt x="39" y="45"/>
                  <a:pt x="39" y="45"/>
                </a:cubicBezTo>
                <a:cubicBezTo>
                  <a:pt x="39" y="45"/>
                  <a:pt x="39" y="45"/>
                  <a:pt x="39" y="45"/>
                </a:cubicBezTo>
                <a:cubicBezTo>
                  <a:pt x="39" y="45"/>
                  <a:pt x="39" y="45"/>
                  <a:pt x="39" y="45"/>
                </a:cubicBezTo>
                <a:cubicBezTo>
                  <a:pt x="39" y="45"/>
                  <a:pt x="39" y="45"/>
                  <a:pt x="39" y="45"/>
                </a:cubicBezTo>
                <a:cubicBezTo>
                  <a:pt x="39" y="45"/>
                  <a:pt x="39" y="45"/>
                  <a:pt x="39" y="45"/>
                </a:cubicBezTo>
                <a:cubicBezTo>
                  <a:pt x="39" y="45"/>
                  <a:pt x="39" y="45"/>
                  <a:pt x="39" y="45"/>
                </a:cubicBezTo>
                <a:cubicBezTo>
                  <a:pt x="39" y="45"/>
                  <a:pt x="39" y="45"/>
                  <a:pt x="39" y="45"/>
                </a:cubicBezTo>
                <a:cubicBezTo>
                  <a:pt x="39" y="45"/>
                  <a:pt x="39" y="45"/>
                  <a:pt x="39" y="45"/>
                </a:cubicBezTo>
                <a:cubicBezTo>
                  <a:pt x="39" y="45"/>
                  <a:pt x="39" y="45"/>
                  <a:pt x="39" y="45"/>
                </a:cubicBezTo>
                <a:cubicBezTo>
                  <a:pt x="39" y="45"/>
                  <a:pt x="39" y="45"/>
                  <a:pt x="39" y="45"/>
                </a:cubicBezTo>
                <a:cubicBezTo>
                  <a:pt x="39" y="44"/>
                  <a:pt x="39" y="44"/>
                  <a:pt x="39" y="44"/>
                </a:cubicBezTo>
                <a:cubicBezTo>
                  <a:pt x="39" y="44"/>
                  <a:pt x="39" y="44"/>
                  <a:pt x="39" y="44"/>
                </a:cubicBezTo>
                <a:cubicBezTo>
                  <a:pt x="39" y="44"/>
                  <a:pt x="39" y="44"/>
                  <a:pt x="39" y="44"/>
                </a:cubicBezTo>
                <a:cubicBezTo>
                  <a:pt x="39" y="44"/>
                  <a:pt x="39" y="44"/>
                  <a:pt x="39" y="44"/>
                </a:cubicBezTo>
                <a:cubicBezTo>
                  <a:pt x="39" y="44"/>
                  <a:pt x="39" y="44"/>
                  <a:pt x="39" y="44"/>
                </a:cubicBezTo>
                <a:cubicBezTo>
                  <a:pt x="39" y="44"/>
                  <a:pt x="39" y="44"/>
                  <a:pt x="39" y="44"/>
                </a:cubicBezTo>
                <a:cubicBezTo>
                  <a:pt x="39" y="44"/>
                  <a:pt x="39" y="44"/>
                  <a:pt x="39" y="44"/>
                </a:cubicBezTo>
                <a:cubicBezTo>
                  <a:pt x="38" y="44"/>
                  <a:pt x="38" y="44"/>
                  <a:pt x="38" y="44"/>
                </a:cubicBezTo>
                <a:cubicBezTo>
                  <a:pt x="38" y="44"/>
                  <a:pt x="38" y="44"/>
                  <a:pt x="38" y="44"/>
                </a:cubicBezTo>
                <a:cubicBezTo>
                  <a:pt x="38" y="44"/>
                  <a:pt x="38" y="44"/>
                  <a:pt x="38" y="44"/>
                </a:cubicBezTo>
                <a:cubicBezTo>
                  <a:pt x="38" y="44"/>
                  <a:pt x="38" y="44"/>
                  <a:pt x="38" y="44"/>
                </a:cubicBezTo>
                <a:cubicBezTo>
                  <a:pt x="38" y="44"/>
                  <a:pt x="38" y="44"/>
                  <a:pt x="38" y="44"/>
                </a:cubicBezTo>
                <a:cubicBezTo>
                  <a:pt x="38" y="44"/>
                  <a:pt x="38" y="44"/>
                  <a:pt x="38" y="44"/>
                </a:cubicBezTo>
                <a:cubicBezTo>
                  <a:pt x="38" y="44"/>
                  <a:pt x="38" y="44"/>
                  <a:pt x="38" y="44"/>
                </a:cubicBezTo>
                <a:cubicBezTo>
                  <a:pt x="38" y="44"/>
                  <a:pt x="38" y="44"/>
                  <a:pt x="38" y="44"/>
                </a:cubicBezTo>
                <a:cubicBezTo>
                  <a:pt x="38" y="44"/>
                  <a:pt x="38" y="44"/>
                  <a:pt x="38" y="44"/>
                </a:cubicBezTo>
                <a:cubicBezTo>
                  <a:pt x="38" y="44"/>
                  <a:pt x="38" y="44"/>
                  <a:pt x="38" y="44"/>
                </a:cubicBezTo>
                <a:cubicBezTo>
                  <a:pt x="38" y="44"/>
                  <a:pt x="38" y="44"/>
                  <a:pt x="38" y="44"/>
                </a:cubicBezTo>
                <a:cubicBezTo>
                  <a:pt x="38" y="44"/>
                  <a:pt x="38" y="44"/>
                  <a:pt x="38" y="44"/>
                </a:cubicBezTo>
                <a:cubicBezTo>
                  <a:pt x="38" y="44"/>
                  <a:pt x="38" y="44"/>
                  <a:pt x="38" y="44"/>
                </a:cubicBezTo>
                <a:cubicBezTo>
                  <a:pt x="38" y="44"/>
                  <a:pt x="38" y="44"/>
                  <a:pt x="38" y="44"/>
                </a:cubicBezTo>
                <a:cubicBezTo>
                  <a:pt x="38" y="44"/>
                  <a:pt x="38" y="44"/>
                  <a:pt x="38" y="44"/>
                </a:cubicBezTo>
                <a:cubicBezTo>
                  <a:pt x="38" y="44"/>
                  <a:pt x="38" y="44"/>
                  <a:pt x="38" y="44"/>
                </a:cubicBezTo>
                <a:cubicBezTo>
                  <a:pt x="38" y="44"/>
                  <a:pt x="38" y="44"/>
                  <a:pt x="38" y="44"/>
                </a:cubicBezTo>
                <a:cubicBezTo>
                  <a:pt x="38" y="44"/>
                  <a:pt x="38" y="44"/>
                  <a:pt x="38" y="44"/>
                </a:cubicBezTo>
                <a:cubicBezTo>
                  <a:pt x="38" y="44"/>
                  <a:pt x="38" y="44"/>
                  <a:pt x="38" y="44"/>
                </a:cubicBezTo>
                <a:cubicBezTo>
                  <a:pt x="38" y="44"/>
                  <a:pt x="38" y="44"/>
                  <a:pt x="38" y="44"/>
                </a:cubicBezTo>
                <a:cubicBezTo>
                  <a:pt x="38" y="44"/>
                  <a:pt x="38" y="44"/>
                  <a:pt x="38" y="44"/>
                </a:cubicBezTo>
                <a:cubicBezTo>
                  <a:pt x="38" y="44"/>
                  <a:pt x="38" y="44"/>
                  <a:pt x="38" y="44"/>
                </a:cubicBezTo>
                <a:cubicBezTo>
                  <a:pt x="38" y="44"/>
                  <a:pt x="38" y="44"/>
                  <a:pt x="38" y="44"/>
                </a:cubicBezTo>
                <a:cubicBezTo>
                  <a:pt x="38" y="44"/>
                  <a:pt x="38" y="44"/>
                  <a:pt x="38" y="44"/>
                </a:cubicBezTo>
                <a:cubicBezTo>
                  <a:pt x="38" y="44"/>
                  <a:pt x="38" y="45"/>
                  <a:pt x="38" y="45"/>
                </a:cubicBezTo>
                <a:cubicBezTo>
                  <a:pt x="38" y="45"/>
                  <a:pt x="37" y="45"/>
                  <a:pt x="37" y="45"/>
                </a:cubicBezTo>
                <a:cubicBezTo>
                  <a:pt x="37" y="45"/>
                  <a:pt x="37" y="45"/>
                  <a:pt x="37" y="45"/>
                </a:cubicBezTo>
                <a:cubicBezTo>
                  <a:pt x="37" y="45"/>
                  <a:pt x="37" y="45"/>
                  <a:pt x="37" y="45"/>
                </a:cubicBezTo>
                <a:cubicBezTo>
                  <a:pt x="37" y="45"/>
                  <a:pt x="37" y="45"/>
                  <a:pt x="37" y="45"/>
                </a:cubicBezTo>
                <a:cubicBezTo>
                  <a:pt x="37" y="45"/>
                  <a:pt x="37" y="45"/>
                  <a:pt x="37" y="45"/>
                </a:cubicBezTo>
                <a:cubicBezTo>
                  <a:pt x="37" y="45"/>
                  <a:pt x="37" y="45"/>
                  <a:pt x="37" y="45"/>
                </a:cubicBezTo>
                <a:cubicBezTo>
                  <a:pt x="37" y="45"/>
                  <a:pt x="37" y="45"/>
                  <a:pt x="37" y="45"/>
                </a:cubicBezTo>
                <a:cubicBezTo>
                  <a:pt x="37" y="45"/>
                  <a:pt x="37" y="45"/>
                  <a:pt x="37" y="45"/>
                </a:cubicBezTo>
                <a:cubicBezTo>
                  <a:pt x="37" y="45"/>
                  <a:pt x="37" y="45"/>
                  <a:pt x="37" y="45"/>
                </a:cubicBezTo>
                <a:cubicBezTo>
                  <a:pt x="37" y="45"/>
                  <a:pt x="37" y="45"/>
                  <a:pt x="37" y="45"/>
                </a:cubicBezTo>
                <a:cubicBezTo>
                  <a:pt x="37" y="45"/>
                  <a:pt x="37" y="45"/>
                  <a:pt x="37" y="45"/>
                </a:cubicBezTo>
                <a:cubicBezTo>
                  <a:pt x="37" y="45"/>
                  <a:pt x="37" y="45"/>
                  <a:pt x="37" y="45"/>
                </a:cubicBezTo>
                <a:cubicBezTo>
                  <a:pt x="37" y="45"/>
                  <a:pt x="37" y="45"/>
                  <a:pt x="37" y="45"/>
                </a:cubicBezTo>
                <a:cubicBezTo>
                  <a:pt x="37" y="45"/>
                  <a:pt x="37" y="45"/>
                  <a:pt x="37" y="45"/>
                </a:cubicBezTo>
                <a:cubicBezTo>
                  <a:pt x="37" y="45"/>
                  <a:pt x="37" y="45"/>
                  <a:pt x="37" y="45"/>
                </a:cubicBezTo>
                <a:cubicBezTo>
                  <a:pt x="37" y="45"/>
                  <a:pt x="37" y="45"/>
                  <a:pt x="37" y="45"/>
                </a:cubicBezTo>
                <a:cubicBezTo>
                  <a:pt x="37" y="44"/>
                  <a:pt x="37" y="45"/>
                  <a:pt x="37" y="45"/>
                </a:cubicBezTo>
                <a:cubicBezTo>
                  <a:pt x="37" y="45"/>
                  <a:pt x="37" y="45"/>
                  <a:pt x="37" y="45"/>
                </a:cubicBezTo>
                <a:cubicBezTo>
                  <a:pt x="37" y="45"/>
                  <a:pt x="37" y="45"/>
                  <a:pt x="37" y="45"/>
                </a:cubicBezTo>
                <a:cubicBezTo>
                  <a:pt x="37" y="45"/>
                  <a:pt x="37" y="45"/>
                  <a:pt x="37" y="45"/>
                </a:cubicBezTo>
                <a:cubicBezTo>
                  <a:pt x="37" y="45"/>
                  <a:pt x="37" y="45"/>
                  <a:pt x="37" y="45"/>
                </a:cubicBezTo>
                <a:cubicBezTo>
                  <a:pt x="37" y="45"/>
                  <a:pt x="37" y="45"/>
                  <a:pt x="37" y="45"/>
                </a:cubicBezTo>
                <a:cubicBezTo>
                  <a:pt x="37" y="45"/>
                  <a:pt x="37" y="45"/>
                  <a:pt x="37" y="45"/>
                </a:cubicBezTo>
                <a:cubicBezTo>
                  <a:pt x="36" y="45"/>
                  <a:pt x="36" y="45"/>
                  <a:pt x="36" y="45"/>
                </a:cubicBezTo>
                <a:cubicBezTo>
                  <a:pt x="36" y="45"/>
                  <a:pt x="36" y="45"/>
                  <a:pt x="36" y="45"/>
                </a:cubicBezTo>
                <a:cubicBezTo>
                  <a:pt x="36" y="45"/>
                  <a:pt x="36" y="45"/>
                  <a:pt x="36" y="45"/>
                </a:cubicBezTo>
                <a:cubicBezTo>
                  <a:pt x="36" y="45"/>
                  <a:pt x="36" y="45"/>
                  <a:pt x="36" y="45"/>
                </a:cubicBezTo>
                <a:cubicBezTo>
                  <a:pt x="36" y="45"/>
                  <a:pt x="36" y="45"/>
                  <a:pt x="36" y="45"/>
                </a:cubicBezTo>
                <a:cubicBezTo>
                  <a:pt x="36" y="45"/>
                  <a:pt x="36" y="45"/>
                  <a:pt x="36" y="45"/>
                </a:cubicBezTo>
                <a:cubicBezTo>
                  <a:pt x="36" y="45"/>
                  <a:pt x="36" y="45"/>
                  <a:pt x="36" y="45"/>
                </a:cubicBezTo>
                <a:cubicBezTo>
                  <a:pt x="36" y="45"/>
                  <a:pt x="36" y="45"/>
                  <a:pt x="36" y="45"/>
                </a:cubicBezTo>
                <a:cubicBezTo>
                  <a:pt x="36" y="45"/>
                  <a:pt x="36" y="45"/>
                  <a:pt x="36" y="45"/>
                </a:cubicBezTo>
                <a:cubicBezTo>
                  <a:pt x="36" y="45"/>
                  <a:pt x="36" y="45"/>
                  <a:pt x="36" y="45"/>
                </a:cubicBezTo>
                <a:cubicBezTo>
                  <a:pt x="36" y="45"/>
                  <a:pt x="36" y="45"/>
                  <a:pt x="36" y="45"/>
                </a:cubicBezTo>
                <a:cubicBezTo>
                  <a:pt x="36" y="45"/>
                  <a:pt x="36" y="45"/>
                  <a:pt x="36" y="45"/>
                </a:cubicBezTo>
                <a:cubicBezTo>
                  <a:pt x="36" y="45"/>
                  <a:pt x="36" y="45"/>
                  <a:pt x="36" y="45"/>
                </a:cubicBezTo>
                <a:cubicBezTo>
                  <a:pt x="36" y="45"/>
                  <a:pt x="36" y="45"/>
                  <a:pt x="36" y="45"/>
                </a:cubicBezTo>
                <a:cubicBezTo>
                  <a:pt x="36" y="45"/>
                  <a:pt x="36" y="45"/>
                  <a:pt x="36" y="45"/>
                </a:cubicBezTo>
                <a:cubicBezTo>
                  <a:pt x="36" y="45"/>
                  <a:pt x="36" y="45"/>
                  <a:pt x="36" y="45"/>
                </a:cubicBezTo>
                <a:cubicBezTo>
                  <a:pt x="36" y="45"/>
                  <a:pt x="36" y="45"/>
                  <a:pt x="36" y="45"/>
                </a:cubicBezTo>
                <a:cubicBezTo>
                  <a:pt x="36" y="45"/>
                  <a:pt x="36" y="45"/>
                  <a:pt x="36" y="45"/>
                </a:cubicBezTo>
                <a:cubicBezTo>
                  <a:pt x="36" y="45"/>
                  <a:pt x="36" y="45"/>
                  <a:pt x="36" y="45"/>
                </a:cubicBezTo>
                <a:cubicBezTo>
                  <a:pt x="36" y="45"/>
                  <a:pt x="36" y="45"/>
                  <a:pt x="36" y="45"/>
                </a:cubicBezTo>
                <a:cubicBezTo>
                  <a:pt x="35" y="45"/>
                  <a:pt x="35" y="45"/>
                  <a:pt x="35" y="45"/>
                </a:cubicBezTo>
                <a:cubicBezTo>
                  <a:pt x="35" y="45"/>
                  <a:pt x="35" y="45"/>
                  <a:pt x="35" y="45"/>
                </a:cubicBezTo>
                <a:cubicBezTo>
                  <a:pt x="35" y="45"/>
                  <a:pt x="35" y="45"/>
                  <a:pt x="35" y="45"/>
                </a:cubicBezTo>
                <a:cubicBezTo>
                  <a:pt x="35" y="45"/>
                  <a:pt x="35" y="45"/>
                  <a:pt x="35" y="45"/>
                </a:cubicBezTo>
                <a:cubicBezTo>
                  <a:pt x="35" y="45"/>
                  <a:pt x="35" y="45"/>
                  <a:pt x="35" y="45"/>
                </a:cubicBezTo>
                <a:cubicBezTo>
                  <a:pt x="35" y="45"/>
                  <a:pt x="35" y="44"/>
                  <a:pt x="35" y="44"/>
                </a:cubicBezTo>
                <a:cubicBezTo>
                  <a:pt x="35" y="44"/>
                  <a:pt x="35" y="44"/>
                  <a:pt x="35" y="44"/>
                </a:cubicBezTo>
                <a:cubicBezTo>
                  <a:pt x="35" y="44"/>
                  <a:pt x="35" y="44"/>
                  <a:pt x="35" y="44"/>
                </a:cubicBezTo>
                <a:cubicBezTo>
                  <a:pt x="35" y="44"/>
                  <a:pt x="35" y="44"/>
                  <a:pt x="35" y="44"/>
                </a:cubicBezTo>
                <a:cubicBezTo>
                  <a:pt x="35" y="44"/>
                  <a:pt x="35" y="44"/>
                  <a:pt x="35" y="44"/>
                </a:cubicBezTo>
                <a:cubicBezTo>
                  <a:pt x="35" y="44"/>
                  <a:pt x="35" y="44"/>
                  <a:pt x="35" y="44"/>
                </a:cubicBezTo>
                <a:cubicBezTo>
                  <a:pt x="35" y="44"/>
                  <a:pt x="35" y="44"/>
                  <a:pt x="35" y="44"/>
                </a:cubicBezTo>
                <a:cubicBezTo>
                  <a:pt x="35" y="44"/>
                  <a:pt x="35" y="44"/>
                  <a:pt x="35" y="44"/>
                </a:cubicBezTo>
                <a:cubicBezTo>
                  <a:pt x="35" y="44"/>
                  <a:pt x="35" y="44"/>
                  <a:pt x="35" y="44"/>
                </a:cubicBezTo>
                <a:cubicBezTo>
                  <a:pt x="35" y="44"/>
                  <a:pt x="35" y="44"/>
                  <a:pt x="35" y="44"/>
                </a:cubicBezTo>
                <a:cubicBezTo>
                  <a:pt x="35" y="44"/>
                  <a:pt x="35" y="44"/>
                  <a:pt x="35" y="44"/>
                </a:cubicBezTo>
                <a:cubicBezTo>
                  <a:pt x="35" y="44"/>
                  <a:pt x="35" y="44"/>
                  <a:pt x="35" y="44"/>
                </a:cubicBezTo>
                <a:cubicBezTo>
                  <a:pt x="35" y="44"/>
                  <a:pt x="35" y="44"/>
                  <a:pt x="35" y="44"/>
                </a:cubicBezTo>
                <a:cubicBezTo>
                  <a:pt x="35" y="44"/>
                  <a:pt x="35" y="44"/>
                  <a:pt x="35" y="44"/>
                </a:cubicBezTo>
                <a:cubicBezTo>
                  <a:pt x="35" y="44"/>
                  <a:pt x="35" y="44"/>
                  <a:pt x="35" y="44"/>
                </a:cubicBezTo>
                <a:cubicBezTo>
                  <a:pt x="35" y="44"/>
                  <a:pt x="35" y="44"/>
                  <a:pt x="35" y="44"/>
                </a:cubicBezTo>
                <a:cubicBezTo>
                  <a:pt x="35" y="44"/>
                  <a:pt x="35" y="44"/>
                  <a:pt x="35" y="44"/>
                </a:cubicBezTo>
                <a:cubicBezTo>
                  <a:pt x="35" y="44"/>
                  <a:pt x="35" y="44"/>
                  <a:pt x="35" y="44"/>
                </a:cubicBezTo>
                <a:cubicBezTo>
                  <a:pt x="35" y="44"/>
                  <a:pt x="35" y="44"/>
                  <a:pt x="35" y="44"/>
                </a:cubicBezTo>
                <a:cubicBezTo>
                  <a:pt x="35" y="44"/>
                  <a:pt x="35" y="44"/>
                  <a:pt x="35" y="44"/>
                </a:cubicBezTo>
                <a:cubicBezTo>
                  <a:pt x="35" y="44"/>
                  <a:pt x="35" y="44"/>
                  <a:pt x="35" y="44"/>
                </a:cubicBezTo>
                <a:cubicBezTo>
                  <a:pt x="35" y="44"/>
                  <a:pt x="34" y="44"/>
                  <a:pt x="34" y="44"/>
                </a:cubicBezTo>
                <a:cubicBezTo>
                  <a:pt x="34" y="44"/>
                  <a:pt x="34" y="44"/>
                  <a:pt x="34" y="44"/>
                </a:cubicBezTo>
                <a:cubicBezTo>
                  <a:pt x="34" y="44"/>
                  <a:pt x="34" y="44"/>
                  <a:pt x="34" y="44"/>
                </a:cubicBezTo>
                <a:cubicBezTo>
                  <a:pt x="34" y="44"/>
                  <a:pt x="34" y="44"/>
                  <a:pt x="34" y="44"/>
                </a:cubicBezTo>
                <a:cubicBezTo>
                  <a:pt x="34" y="44"/>
                  <a:pt x="34" y="44"/>
                  <a:pt x="34" y="44"/>
                </a:cubicBezTo>
                <a:cubicBezTo>
                  <a:pt x="34" y="44"/>
                  <a:pt x="34" y="44"/>
                  <a:pt x="34" y="44"/>
                </a:cubicBezTo>
                <a:cubicBezTo>
                  <a:pt x="34" y="44"/>
                  <a:pt x="34" y="44"/>
                  <a:pt x="34" y="44"/>
                </a:cubicBezTo>
                <a:cubicBezTo>
                  <a:pt x="34" y="44"/>
                  <a:pt x="34" y="44"/>
                  <a:pt x="34" y="44"/>
                </a:cubicBezTo>
                <a:cubicBezTo>
                  <a:pt x="34" y="44"/>
                  <a:pt x="34" y="44"/>
                  <a:pt x="34" y="44"/>
                </a:cubicBezTo>
                <a:cubicBezTo>
                  <a:pt x="34" y="44"/>
                  <a:pt x="34" y="44"/>
                  <a:pt x="34" y="44"/>
                </a:cubicBezTo>
                <a:cubicBezTo>
                  <a:pt x="34" y="43"/>
                  <a:pt x="34" y="43"/>
                  <a:pt x="34" y="43"/>
                </a:cubicBezTo>
                <a:cubicBezTo>
                  <a:pt x="34" y="43"/>
                  <a:pt x="34" y="43"/>
                  <a:pt x="34" y="43"/>
                </a:cubicBezTo>
                <a:cubicBezTo>
                  <a:pt x="34" y="43"/>
                  <a:pt x="34" y="43"/>
                  <a:pt x="34" y="43"/>
                </a:cubicBezTo>
                <a:cubicBezTo>
                  <a:pt x="34" y="43"/>
                  <a:pt x="34" y="43"/>
                  <a:pt x="34" y="43"/>
                </a:cubicBezTo>
                <a:cubicBezTo>
                  <a:pt x="34" y="43"/>
                  <a:pt x="34" y="43"/>
                  <a:pt x="34" y="43"/>
                </a:cubicBezTo>
                <a:cubicBezTo>
                  <a:pt x="34" y="43"/>
                  <a:pt x="34" y="43"/>
                  <a:pt x="34" y="43"/>
                </a:cubicBezTo>
                <a:cubicBezTo>
                  <a:pt x="34" y="43"/>
                  <a:pt x="34" y="43"/>
                  <a:pt x="34" y="43"/>
                </a:cubicBezTo>
                <a:cubicBezTo>
                  <a:pt x="34" y="43"/>
                  <a:pt x="34" y="43"/>
                  <a:pt x="34" y="43"/>
                </a:cubicBezTo>
                <a:cubicBezTo>
                  <a:pt x="34" y="43"/>
                  <a:pt x="34" y="43"/>
                  <a:pt x="34" y="43"/>
                </a:cubicBezTo>
                <a:cubicBezTo>
                  <a:pt x="34" y="43"/>
                  <a:pt x="34" y="43"/>
                  <a:pt x="34" y="43"/>
                </a:cubicBezTo>
                <a:cubicBezTo>
                  <a:pt x="34" y="43"/>
                  <a:pt x="34" y="43"/>
                  <a:pt x="34" y="43"/>
                </a:cubicBezTo>
                <a:cubicBezTo>
                  <a:pt x="34" y="43"/>
                  <a:pt x="34" y="43"/>
                  <a:pt x="34" y="43"/>
                </a:cubicBezTo>
                <a:cubicBezTo>
                  <a:pt x="34" y="43"/>
                  <a:pt x="34" y="43"/>
                  <a:pt x="34" y="43"/>
                </a:cubicBezTo>
                <a:cubicBezTo>
                  <a:pt x="34" y="43"/>
                  <a:pt x="34" y="43"/>
                  <a:pt x="34" y="43"/>
                </a:cubicBezTo>
                <a:cubicBezTo>
                  <a:pt x="34" y="43"/>
                  <a:pt x="34" y="43"/>
                  <a:pt x="34" y="43"/>
                </a:cubicBezTo>
                <a:cubicBezTo>
                  <a:pt x="34" y="43"/>
                  <a:pt x="34" y="43"/>
                  <a:pt x="34" y="43"/>
                </a:cubicBezTo>
                <a:cubicBezTo>
                  <a:pt x="34" y="43"/>
                  <a:pt x="34" y="43"/>
                  <a:pt x="34" y="43"/>
                </a:cubicBezTo>
                <a:cubicBezTo>
                  <a:pt x="34" y="43"/>
                  <a:pt x="34" y="43"/>
                  <a:pt x="34" y="43"/>
                </a:cubicBezTo>
                <a:cubicBezTo>
                  <a:pt x="34" y="43"/>
                  <a:pt x="34" y="43"/>
                  <a:pt x="34" y="43"/>
                </a:cubicBezTo>
                <a:cubicBezTo>
                  <a:pt x="34" y="43"/>
                  <a:pt x="34" y="43"/>
                  <a:pt x="34" y="43"/>
                </a:cubicBezTo>
                <a:cubicBezTo>
                  <a:pt x="34" y="43"/>
                  <a:pt x="34" y="43"/>
                  <a:pt x="34" y="43"/>
                </a:cubicBezTo>
                <a:cubicBezTo>
                  <a:pt x="34" y="43"/>
                  <a:pt x="34" y="43"/>
                  <a:pt x="34" y="43"/>
                </a:cubicBezTo>
                <a:cubicBezTo>
                  <a:pt x="34" y="43"/>
                  <a:pt x="34" y="43"/>
                  <a:pt x="34" y="43"/>
                </a:cubicBezTo>
                <a:cubicBezTo>
                  <a:pt x="34" y="43"/>
                  <a:pt x="34" y="43"/>
                  <a:pt x="34" y="43"/>
                </a:cubicBezTo>
                <a:cubicBezTo>
                  <a:pt x="34" y="43"/>
                  <a:pt x="34" y="43"/>
                  <a:pt x="34" y="43"/>
                </a:cubicBezTo>
                <a:cubicBezTo>
                  <a:pt x="34" y="43"/>
                  <a:pt x="34" y="43"/>
                  <a:pt x="34" y="43"/>
                </a:cubicBezTo>
                <a:cubicBezTo>
                  <a:pt x="34" y="43"/>
                  <a:pt x="34" y="43"/>
                  <a:pt x="34" y="43"/>
                </a:cubicBezTo>
                <a:cubicBezTo>
                  <a:pt x="34" y="43"/>
                  <a:pt x="34" y="43"/>
                  <a:pt x="34" y="43"/>
                </a:cubicBezTo>
                <a:cubicBezTo>
                  <a:pt x="34" y="43"/>
                  <a:pt x="34" y="43"/>
                  <a:pt x="34" y="43"/>
                </a:cubicBezTo>
                <a:cubicBezTo>
                  <a:pt x="34" y="43"/>
                  <a:pt x="34" y="43"/>
                  <a:pt x="34" y="43"/>
                </a:cubicBezTo>
                <a:cubicBezTo>
                  <a:pt x="34" y="43"/>
                  <a:pt x="34" y="43"/>
                  <a:pt x="34" y="43"/>
                </a:cubicBezTo>
                <a:cubicBezTo>
                  <a:pt x="34" y="43"/>
                  <a:pt x="34" y="43"/>
                  <a:pt x="34" y="43"/>
                </a:cubicBezTo>
                <a:cubicBezTo>
                  <a:pt x="34" y="43"/>
                  <a:pt x="34" y="43"/>
                  <a:pt x="34" y="43"/>
                </a:cubicBezTo>
                <a:cubicBezTo>
                  <a:pt x="34" y="43"/>
                  <a:pt x="34" y="43"/>
                  <a:pt x="34" y="43"/>
                </a:cubicBezTo>
                <a:cubicBezTo>
                  <a:pt x="34" y="43"/>
                  <a:pt x="34" y="43"/>
                  <a:pt x="34" y="43"/>
                </a:cubicBezTo>
                <a:cubicBezTo>
                  <a:pt x="34" y="43"/>
                  <a:pt x="34" y="43"/>
                  <a:pt x="34" y="43"/>
                </a:cubicBezTo>
                <a:cubicBezTo>
                  <a:pt x="34" y="43"/>
                  <a:pt x="34" y="43"/>
                  <a:pt x="34" y="43"/>
                </a:cubicBezTo>
                <a:cubicBezTo>
                  <a:pt x="34" y="43"/>
                  <a:pt x="34" y="43"/>
                  <a:pt x="34" y="43"/>
                </a:cubicBezTo>
                <a:cubicBezTo>
                  <a:pt x="34" y="43"/>
                  <a:pt x="34" y="43"/>
                  <a:pt x="34" y="43"/>
                </a:cubicBezTo>
                <a:cubicBezTo>
                  <a:pt x="34" y="43"/>
                  <a:pt x="34" y="43"/>
                  <a:pt x="34" y="43"/>
                </a:cubicBezTo>
                <a:cubicBezTo>
                  <a:pt x="34" y="43"/>
                  <a:pt x="34" y="43"/>
                  <a:pt x="34" y="43"/>
                </a:cubicBezTo>
                <a:cubicBezTo>
                  <a:pt x="34" y="43"/>
                  <a:pt x="34" y="43"/>
                  <a:pt x="34" y="43"/>
                </a:cubicBezTo>
                <a:cubicBezTo>
                  <a:pt x="34" y="43"/>
                  <a:pt x="34" y="43"/>
                  <a:pt x="34" y="43"/>
                </a:cubicBezTo>
                <a:cubicBezTo>
                  <a:pt x="34" y="43"/>
                  <a:pt x="34" y="43"/>
                  <a:pt x="34" y="43"/>
                </a:cubicBezTo>
                <a:cubicBezTo>
                  <a:pt x="34" y="43"/>
                  <a:pt x="34" y="43"/>
                  <a:pt x="34" y="43"/>
                </a:cubicBezTo>
                <a:cubicBezTo>
                  <a:pt x="34" y="43"/>
                  <a:pt x="34" y="43"/>
                  <a:pt x="34" y="43"/>
                </a:cubicBezTo>
                <a:cubicBezTo>
                  <a:pt x="34" y="43"/>
                  <a:pt x="34" y="43"/>
                  <a:pt x="34" y="43"/>
                </a:cubicBezTo>
                <a:cubicBezTo>
                  <a:pt x="34" y="43"/>
                  <a:pt x="34" y="43"/>
                  <a:pt x="34" y="43"/>
                </a:cubicBezTo>
                <a:cubicBezTo>
                  <a:pt x="34" y="43"/>
                  <a:pt x="34" y="43"/>
                  <a:pt x="34" y="43"/>
                </a:cubicBezTo>
                <a:cubicBezTo>
                  <a:pt x="34" y="43"/>
                  <a:pt x="34" y="43"/>
                  <a:pt x="34" y="43"/>
                </a:cubicBezTo>
                <a:cubicBezTo>
                  <a:pt x="34" y="43"/>
                  <a:pt x="34" y="43"/>
                  <a:pt x="34" y="43"/>
                </a:cubicBezTo>
                <a:cubicBezTo>
                  <a:pt x="34" y="43"/>
                  <a:pt x="34" y="43"/>
                  <a:pt x="34" y="43"/>
                </a:cubicBezTo>
                <a:cubicBezTo>
                  <a:pt x="34" y="43"/>
                  <a:pt x="34" y="43"/>
                  <a:pt x="34" y="43"/>
                </a:cubicBezTo>
                <a:cubicBezTo>
                  <a:pt x="34" y="43"/>
                  <a:pt x="34" y="43"/>
                  <a:pt x="34" y="43"/>
                </a:cubicBezTo>
                <a:cubicBezTo>
                  <a:pt x="34" y="43"/>
                  <a:pt x="34" y="43"/>
                  <a:pt x="34" y="42"/>
                </a:cubicBezTo>
                <a:cubicBezTo>
                  <a:pt x="34" y="42"/>
                  <a:pt x="34" y="42"/>
                  <a:pt x="34" y="42"/>
                </a:cubicBezTo>
                <a:cubicBezTo>
                  <a:pt x="34" y="42"/>
                  <a:pt x="34" y="42"/>
                  <a:pt x="34" y="42"/>
                </a:cubicBezTo>
                <a:cubicBezTo>
                  <a:pt x="34" y="42"/>
                  <a:pt x="34" y="42"/>
                  <a:pt x="34" y="42"/>
                </a:cubicBezTo>
                <a:cubicBezTo>
                  <a:pt x="34" y="42"/>
                  <a:pt x="34" y="42"/>
                  <a:pt x="34" y="42"/>
                </a:cubicBezTo>
                <a:cubicBezTo>
                  <a:pt x="34" y="42"/>
                  <a:pt x="34" y="42"/>
                  <a:pt x="34" y="42"/>
                </a:cubicBezTo>
                <a:cubicBezTo>
                  <a:pt x="34" y="42"/>
                  <a:pt x="34" y="42"/>
                  <a:pt x="34" y="42"/>
                </a:cubicBezTo>
                <a:cubicBezTo>
                  <a:pt x="34" y="42"/>
                  <a:pt x="33" y="42"/>
                  <a:pt x="33" y="42"/>
                </a:cubicBezTo>
                <a:cubicBezTo>
                  <a:pt x="33" y="42"/>
                  <a:pt x="33" y="42"/>
                  <a:pt x="33" y="42"/>
                </a:cubicBezTo>
                <a:cubicBezTo>
                  <a:pt x="33" y="42"/>
                  <a:pt x="33" y="42"/>
                  <a:pt x="33" y="42"/>
                </a:cubicBezTo>
                <a:cubicBezTo>
                  <a:pt x="33" y="42"/>
                  <a:pt x="33" y="42"/>
                  <a:pt x="33" y="42"/>
                </a:cubicBezTo>
                <a:cubicBezTo>
                  <a:pt x="33" y="42"/>
                  <a:pt x="33" y="42"/>
                  <a:pt x="33" y="42"/>
                </a:cubicBezTo>
                <a:cubicBezTo>
                  <a:pt x="33" y="42"/>
                  <a:pt x="33" y="42"/>
                  <a:pt x="33" y="42"/>
                </a:cubicBezTo>
                <a:cubicBezTo>
                  <a:pt x="33" y="42"/>
                  <a:pt x="34" y="42"/>
                  <a:pt x="34" y="42"/>
                </a:cubicBezTo>
                <a:cubicBezTo>
                  <a:pt x="34" y="42"/>
                  <a:pt x="34" y="42"/>
                  <a:pt x="34" y="42"/>
                </a:cubicBezTo>
                <a:cubicBezTo>
                  <a:pt x="34" y="42"/>
                  <a:pt x="34" y="42"/>
                  <a:pt x="34" y="42"/>
                </a:cubicBezTo>
                <a:cubicBezTo>
                  <a:pt x="34" y="42"/>
                  <a:pt x="34" y="42"/>
                  <a:pt x="34" y="42"/>
                </a:cubicBezTo>
                <a:cubicBezTo>
                  <a:pt x="34" y="42"/>
                  <a:pt x="34" y="42"/>
                  <a:pt x="34" y="42"/>
                </a:cubicBezTo>
                <a:cubicBezTo>
                  <a:pt x="34" y="42"/>
                  <a:pt x="34" y="42"/>
                  <a:pt x="34" y="42"/>
                </a:cubicBezTo>
                <a:cubicBezTo>
                  <a:pt x="34" y="42"/>
                  <a:pt x="34" y="42"/>
                  <a:pt x="34" y="42"/>
                </a:cubicBezTo>
                <a:cubicBezTo>
                  <a:pt x="34" y="42"/>
                  <a:pt x="34" y="42"/>
                  <a:pt x="34" y="42"/>
                </a:cubicBezTo>
                <a:cubicBezTo>
                  <a:pt x="34" y="42"/>
                  <a:pt x="34" y="42"/>
                  <a:pt x="34" y="42"/>
                </a:cubicBezTo>
                <a:cubicBezTo>
                  <a:pt x="34" y="42"/>
                  <a:pt x="34" y="42"/>
                  <a:pt x="34" y="42"/>
                </a:cubicBezTo>
                <a:cubicBezTo>
                  <a:pt x="34" y="42"/>
                  <a:pt x="34" y="42"/>
                  <a:pt x="34" y="42"/>
                </a:cubicBezTo>
                <a:cubicBezTo>
                  <a:pt x="34" y="41"/>
                  <a:pt x="34" y="41"/>
                  <a:pt x="34" y="41"/>
                </a:cubicBezTo>
                <a:cubicBezTo>
                  <a:pt x="34" y="41"/>
                  <a:pt x="34" y="41"/>
                  <a:pt x="34" y="41"/>
                </a:cubicBezTo>
                <a:cubicBezTo>
                  <a:pt x="34" y="41"/>
                  <a:pt x="34" y="41"/>
                  <a:pt x="34" y="41"/>
                </a:cubicBezTo>
                <a:cubicBezTo>
                  <a:pt x="34" y="41"/>
                  <a:pt x="34" y="41"/>
                  <a:pt x="34" y="41"/>
                </a:cubicBezTo>
                <a:cubicBezTo>
                  <a:pt x="34" y="41"/>
                  <a:pt x="34" y="41"/>
                  <a:pt x="34" y="41"/>
                </a:cubicBezTo>
                <a:cubicBezTo>
                  <a:pt x="34" y="41"/>
                  <a:pt x="34" y="41"/>
                  <a:pt x="34" y="41"/>
                </a:cubicBezTo>
                <a:cubicBezTo>
                  <a:pt x="34" y="41"/>
                  <a:pt x="34" y="41"/>
                  <a:pt x="34" y="41"/>
                </a:cubicBezTo>
                <a:cubicBezTo>
                  <a:pt x="34" y="41"/>
                  <a:pt x="34" y="41"/>
                  <a:pt x="34" y="41"/>
                </a:cubicBezTo>
                <a:cubicBezTo>
                  <a:pt x="34" y="41"/>
                  <a:pt x="34" y="41"/>
                  <a:pt x="34" y="41"/>
                </a:cubicBezTo>
                <a:cubicBezTo>
                  <a:pt x="34" y="41"/>
                  <a:pt x="34" y="41"/>
                  <a:pt x="34" y="41"/>
                </a:cubicBezTo>
                <a:cubicBezTo>
                  <a:pt x="34" y="41"/>
                  <a:pt x="34" y="41"/>
                  <a:pt x="34" y="41"/>
                </a:cubicBezTo>
                <a:cubicBezTo>
                  <a:pt x="34" y="41"/>
                  <a:pt x="34" y="41"/>
                  <a:pt x="34" y="41"/>
                </a:cubicBezTo>
                <a:cubicBezTo>
                  <a:pt x="34" y="41"/>
                  <a:pt x="34" y="41"/>
                  <a:pt x="34" y="41"/>
                </a:cubicBezTo>
                <a:cubicBezTo>
                  <a:pt x="34" y="41"/>
                  <a:pt x="34" y="41"/>
                  <a:pt x="34" y="41"/>
                </a:cubicBezTo>
                <a:cubicBezTo>
                  <a:pt x="34" y="41"/>
                  <a:pt x="34" y="41"/>
                  <a:pt x="34" y="41"/>
                </a:cubicBezTo>
                <a:cubicBezTo>
                  <a:pt x="34" y="41"/>
                  <a:pt x="34" y="41"/>
                  <a:pt x="34" y="41"/>
                </a:cubicBezTo>
                <a:cubicBezTo>
                  <a:pt x="34" y="41"/>
                  <a:pt x="34" y="41"/>
                  <a:pt x="34" y="41"/>
                </a:cubicBezTo>
                <a:cubicBezTo>
                  <a:pt x="34" y="41"/>
                  <a:pt x="34" y="41"/>
                  <a:pt x="34" y="41"/>
                </a:cubicBezTo>
                <a:cubicBezTo>
                  <a:pt x="34" y="41"/>
                  <a:pt x="33" y="41"/>
                  <a:pt x="33" y="41"/>
                </a:cubicBezTo>
                <a:cubicBezTo>
                  <a:pt x="33" y="41"/>
                  <a:pt x="33" y="41"/>
                  <a:pt x="33" y="41"/>
                </a:cubicBezTo>
                <a:cubicBezTo>
                  <a:pt x="33" y="41"/>
                  <a:pt x="33" y="41"/>
                  <a:pt x="33" y="41"/>
                </a:cubicBezTo>
                <a:cubicBezTo>
                  <a:pt x="33" y="41"/>
                  <a:pt x="33" y="41"/>
                  <a:pt x="34" y="41"/>
                </a:cubicBezTo>
                <a:cubicBezTo>
                  <a:pt x="34" y="41"/>
                  <a:pt x="34" y="41"/>
                  <a:pt x="34" y="41"/>
                </a:cubicBezTo>
                <a:cubicBezTo>
                  <a:pt x="34" y="41"/>
                  <a:pt x="34" y="41"/>
                  <a:pt x="34" y="41"/>
                </a:cubicBezTo>
                <a:cubicBezTo>
                  <a:pt x="34" y="41"/>
                  <a:pt x="34" y="41"/>
                  <a:pt x="34" y="41"/>
                </a:cubicBezTo>
                <a:cubicBezTo>
                  <a:pt x="34" y="41"/>
                  <a:pt x="34" y="41"/>
                  <a:pt x="34" y="40"/>
                </a:cubicBezTo>
                <a:cubicBezTo>
                  <a:pt x="34" y="40"/>
                  <a:pt x="34" y="40"/>
                  <a:pt x="34" y="40"/>
                </a:cubicBezTo>
                <a:cubicBezTo>
                  <a:pt x="34" y="40"/>
                  <a:pt x="34" y="40"/>
                  <a:pt x="34" y="40"/>
                </a:cubicBezTo>
                <a:cubicBezTo>
                  <a:pt x="34" y="40"/>
                  <a:pt x="34" y="40"/>
                  <a:pt x="34" y="40"/>
                </a:cubicBezTo>
                <a:cubicBezTo>
                  <a:pt x="34" y="40"/>
                  <a:pt x="34" y="40"/>
                  <a:pt x="34" y="40"/>
                </a:cubicBezTo>
                <a:cubicBezTo>
                  <a:pt x="34" y="40"/>
                  <a:pt x="34" y="40"/>
                  <a:pt x="34" y="40"/>
                </a:cubicBezTo>
                <a:cubicBezTo>
                  <a:pt x="34" y="40"/>
                  <a:pt x="34" y="40"/>
                  <a:pt x="34" y="40"/>
                </a:cubicBezTo>
                <a:cubicBezTo>
                  <a:pt x="34" y="40"/>
                  <a:pt x="34" y="40"/>
                  <a:pt x="34" y="40"/>
                </a:cubicBezTo>
                <a:cubicBezTo>
                  <a:pt x="34" y="40"/>
                  <a:pt x="34" y="40"/>
                  <a:pt x="34" y="40"/>
                </a:cubicBezTo>
                <a:cubicBezTo>
                  <a:pt x="34" y="40"/>
                  <a:pt x="34" y="40"/>
                  <a:pt x="34" y="40"/>
                </a:cubicBezTo>
                <a:cubicBezTo>
                  <a:pt x="34" y="40"/>
                  <a:pt x="34" y="40"/>
                  <a:pt x="34" y="40"/>
                </a:cubicBezTo>
                <a:cubicBezTo>
                  <a:pt x="34" y="40"/>
                  <a:pt x="34" y="40"/>
                  <a:pt x="34" y="40"/>
                </a:cubicBezTo>
                <a:cubicBezTo>
                  <a:pt x="34" y="40"/>
                  <a:pt x="34" y="40"/>
                  <a:pt x="34" y="40"/>
                </a:cubicBezTo>
                <a:cubicBezTo>
                  <a:pt x="34" y="40"/>
                  <a:pt x="34" y="40"/>
                  <a:pt x="34" y="40"/>
                </a:cubicBezTo>
                <a:cubicBezTo>
                  <a:pt x="34" y="40"/>
                  <a:pt x="34" y="40"/>
                  <a:pt x="34" y="40"/>
                </a:cubicBezTo>
                <a:cubicBezTo>
                  <a:pt x="34" y="40"/>
                  <a:pt x="34" y="40"/>
                  <a:pt x="34" y="40"/>
                </a:cubicBezTo>
                <a:cubicBezTo>
                  <a:pt x="34" y="40"/>
                  <a:pt x="34" y="40"/>
                  <a:pt x="34" y="40"/>
                </a:cubicBezTo>
                <a:cubicBezTo>
                  <a:pt x="34" y="40"/>
                  <a:pt x="34" y="40"/>
                  <a:pt x="34" y="40"/>
                </a:cubicBezTo>
                <a:cubicBezTo>
                  <a:pt x="34" y="40"/>
                  <a:pt x="34" y="40"/>
                  <a:pt x="34" y="40"/>
                </a:cubicBezTo>
                <a:cubicBezTo>
                  <a:pt x="34" y="40"/>
                  <a:pt x="34" y="40"/>
                  <a:pt x="34" y="40"/>
                </a:cubicBezTo>
                <a:cubicBezTo>
                  <a:pt x="34" y="40"/>
                  <a:pt x="34" y="40"/>
                  <a:pt x="34" y="40"/>
                </a:cubicBezTo>
                <a:cubicBezTo>
                  <a:pt x="34" y="40"/>
                  <a:pt x="34" y="40"/>
                  <a:pt x="34" y="40"/>
                </a:cubicBezTo>
                <a:cubicBezTo>
                  <a:pt x="34" y="40"/>
                  <a:pt x="34" y="40"/>
                  <a:pt x="34" y="40"/>
                </a:cubicBezTo>
                <a:cubicBezTo>
                  <a:pt x="34" y="40"/>
                  <a:pt x="34" y="40"/>
                  <a:pt x="34" y="40"/>
                </a:cubicBezTo>
                <a:cubicBezTo>
                  <a:pt x="34" y="40"/>
                  <a:pt x="34" y="39"/>
                  <a:pt x="34" y="39"/>
                </a:cubicBezTo>
                <a:cubicBezTo>
                  <a:pt x="34" y="39"/>
                  <a:pt x="34" y="39"/>
                  <a:pt x="34" y="39"/>
                </a:cubicBezTo>
                <a:cubicBezTo>
                  <a:pt x="34" y="39"/>
                  <a:pt x="34" y="39"/>
                  <a:pt x="34" y="39"/>
                </a:cubicBezTo>
                <a:cubicBezTo>
                  <a:pt x="34" y="39"/>
                  <a:pt x="34" y="39"/>
                  <a:pt x="34" y="39"/>
                </a:cubicBezTo>
                <a:cubicBezTo>
                  <a:pt x="34" y="39"/>
                  <a:pt x="34" y="39"/>
                  <a:pt x="34" y="39"/>
                </a:cubicBezTo>
                <a:cubicBezTo>
                  <a:pt x="34" y="39"/>
                  <a:pt x="34" y="39"/>
                  <a:pt x="34" y="39"/>
                </a:cubicBezTo>
                <a:cubicBezTo>
                  <a:pt x="34" y="39"/>
                  <a:pt x="34" y="39"/>
                  <a:pt x="34" y="39"/>
                </a:cubicBezTo>
                <a:cubicBezTo>
                  <a:pt x="34" y="39"/>
                  <a:pt x="34" y="39"/>
                  <a:pt x="34" y="39"/>
                </a:cubicBezTo>
                <a:cubicBezTo>
                  <a:pt x="34" y="39"/>
                  <a:pt x="34" y="39"/>
                  <a:pt x="34" y="39"/>
                </a:cubicBezTo>
                <a:cubicBezTo>
                  <a:pt x="34" y="39"/>
                  <a:pt x="34" y="39"/>
                  <a:pt x="34" y="39"/>
                </a:cubicBezTo>
                <a:cubicBezTo>
                  <a:pt x="34" y="39"/>
                  <a:pt x="34" y="39"/>
                  <a:pt x="34" y="39"/>
                </a:cubicBezTo>
                <a:cubicBezTo>
                  <a:pt x="34" y="39"/>
                  <a:pt x="34" y="39"/>
                  <a:pt x="34" y="39"/>
                </a:cubicBezTo>
                <a:cubicBezTo>
                  <a:pt x="34" y="39"/>
                  <a:pt x="34" y="39"/>
                  <a:pt x="34" y="39"/>
                </a:cubicBezTo>
                <a:cubicBezTo>
                  <a:pt x="34" y="39"/>
                  <a:pt x="35" y="39"/>
                  <a:pt x="35" y="39"/>
                </a:cubicBezTo>
                <a:cubicBezTo>
                  <a:pt x="35" y="39"/>
                  <a:pt x="35" y="39"/>
                  <a:pt x="35" y="39"/>
                </a:cubicBezTo>
                <a:cubicBezTo>
                  <a:pt x="35" y="39"/>
                  <a:pt x="35" y="39"/>
                  <a:pt x="35" y="39"/>
                </a:cubicBezTo>
                <a:cubicBezTo>
                  <a:pt x="35" y="39"/>
                  <a:pt x="35" y="39"/>
                  <a:pt x="35" y="39"/>
                </a:cubicBezTo>
                <a:cubicBezTo>
                  <a:pt x="35" y="39"/>
                  <a:pt x="35" y="39"/>
                  <a:pt x="35" y="39"/>
                </a:cubicBezTo>
                <a:cubicBezTo>
                  <a:pt x="35" y="39"/>
                  <a:pt x="35" y="39"/>
                  <a:pt x="35" y="39"/>
                </a:cubicBezTo>
                <a:cubicBezTo>
                  <a:pt x="35" y="39"/>
                  <a:pt x="35" y="39"/>
                  <a:pt x="35" y="39"/>
                </a:cubicBezTo>
                <a:cubicBezTo>
                  <a:pt x="35" y="39"/>
                  <a:pt x="35" y="39"/>
                  <a:pt x="35" y="39"/>
                </a:cubicBezTo>
                <a:cubicBezTo>
                  <a:pt x="35" y="39"/>
                  <a:pt x="35" y="39"/>
                  <a:pt x="35" y="39"/>
                </a:cubicBezTo>
                <a:cubicBezTo>
                  <a:pt x="35" y="39"/>
                  <a:pt x="35" y="39"/>
                  <a:pt x="35" y="39"/>
                </a:cubicBezTo>
                <a:cubicBezTo>
                  <a:pt x="35" y="39"/>
                  <a:pt x="35" y="39"/>
                  <a:pt x="35" y="39"/>
                </a:cubicBezTo>
                <a:cubicBezTo>
                  <a:pt x="35" y="39"/>
                  <a:pt x="35" y="39"/>
                  <a:pt x="35" y="39"/>
                </a:cubicBezTo>
                <a:cubicBezTo>
                  <a:pt x="35" y="39"/>
                  <a:pt x="35" y="39"/>
                  <a:pt x="35" y="39"/>
                </a:cubicBezTo>
                <a:cubicBezTo>
                  <a:pt x="35" y="39"/>
                  <a:pt x="35" y="39"/>
                  <a:pt x="35" y="39"/>
                </a:cubicBezTo>
                <a:cubicBezTo>
                  <a:pt x="35" y="39"/>
                  <a:pt x="35" y="39"/>
                  <a:pt x="35" y="39"/>
                </a:cubicBezTo>
                <a:cubicBezTo>
                  <a:pt x="35" y="39"/>
                  <a:pt x="35" y="39"/>
                  <a:pt x="35" y="39"/>
                </a:cubicBezTo>
                <a:cubicBezTo>
                  <a:pt x="35" y="39"/>
                  <a:pt x="35" y="38"/>
                  <a:pt x="35" y="38"/>
                </a:cubicBezTo>
                <a:cubicBezTo>
                  <a:pt x="35" y="38"/>
                  <a:pt x="35" y="38"/>
                  <a:pt x="35" y="38"/>
                </a:cubicBezTo>
                <a:cubicBezTo>
                  <a:pt x="35" y="38"/>
                  <a:pt x="35" y="38"/>
                  <a:pt x="35" y="38"/>
                </a:cubicBezTo>
                <a:cubicBezTo>
                  <a:pt x="35" y="38"/>
                  <a:pt x="35" y="38"/>
                  <a:pt x="35" y="38"/>
                </a:cubicBezTo>
                <a:cubicBezTo>
                  <a:pt x="35" y="38"/>
                  <a:pt x="35" y="38"/>
                  <a:pt x="35" y="38"/>
                </a:cubicBezTo>
                <a:cubicBezTo>
                  <a:pt x="35" y="38"/>
                  <a:pt x="35" y="38"/>
                  <a:pt x="35" y="38"/>
                </a:cubicBezTo>
                <a:cubicBezTo>
                  <a:pt x="35" y="38"/>
                  <a:pt x="35" y="38"/>
                  <a:pt x="35" y="38"/>
                </a:cubicBezTo>
                <a:cubicBezTo>
                  <a:pt x="35" y="38"/>
                  <a:pt x="35" y="38"/>
                  <a:pt x="35" y="38"/>
                </a:cubicBezTo>
                <a:cubicBezTo>
                  <a:pt x="35" y="38"/>
                  <a:pt x="35" y="38"/>
                  <a:pt x="35" y="38"/>
                </a:cubicBezTo>
                <a:cubicBezTo>
                  <a:pt x="35" y="38"/>
                  <a:pt x="35" y="38"/>
                  <a:pt x="35" y="38"/>
                </a:cubicBezTo>
                <a:cubicBezTo>
                  <a:pt x="35" y="38"/>
                  <a:pt x="35" y="38"/>
                  <a:pt x="35" y="38"/>
                </a:cubicBezTo>
                <a:cubicBezTo>
                  <a:pt x="35" y="38"/>
                  <a:pt x="35" y="38"/>
                  <a:pt x="35" y="38"/>
                </a:cubicBezTo>
                <a:cubicBezTo>
                  <a:pt x="35" y="38"/>
                  <a:pt x="35" y="38"/>
                  <a:pt x="35" y="38"/>
                </a:cubicBezTo>
                <a:cubicBezTo>
                  <a:pt x="35" y="38"/>
                  <a:pt x="35" y="38"/>
                  <a:pt x="35" y="38"/>
                </a:cubicBezTo>
                <a:cubicBezTo>
                  <a:pt x="35" y="38"/>
                  <a:pt x="35" y="38"/>
                  <a:pt x="35" y="38"/>
                </a:cubicBezTo>
                <a:cubicBezTo>
                  <a:pt x="35" y="38"/>
                  <a:pt x="35" y="38"/>
                  <a:pt x="35" y="38"/>
                </a:cubicBezTo>
                <a:cubicBezTo>
                  <a:pt x="35" y="38"/>
                  <a:pt x="35" y="38"/>
                  <a:pt x="35" y="38"/>
                </a:cubicBezTo>
                <a:cubicBezTo>
                  <a:pt x="35" y="38"/>
                  <a:pt x="35" y="38"/>
                  <a:pt x="35" y="38"/>
                </a:cubicBezTo>
                <a:cubicBezTo>
                  <a:pt x="35" y="38"/>
                  <a:pt x="35" y="38"/>
                  <a:pt x="35" y="38"/>
                </a:cubicBezTo>
                <a:cubicBezTo>
                  <a:pt x="35" y="38"/>
                  <a:pt x="35" y="38"/>
                  <a:pt x="35" y="38"/>
                </a:cubicBezTo>
                <a:cubicBezTo>
                  <a:pt x="35" y="38"/>
                  <a:pt x="35" y="38"/>
                  <a:pt x="35" y="38"/>
                </a:cubicBezTo>
                <a:cubicBezTo>
                  <a:pt x="35" y="38"/>
                  <a:pt x="35" y="38"/>
                  <a:pt x="35" y="38"/>
                </a:cubicBezTo>
                <a:cubicBezTo>
                  <a:pt x="35" y="38"/>
                  <a:pt x="35" y="38"/>
                  <a:pt x="35" y="38"/>
                </a:cubicBezTo>
                <a:cubicBezTo>
                  <a:pt x="36" y="38"/>
                  <a:pt x="36" y="38"/>
                  <a:pt x="36" y="38"/>
                </a:cubicBezTo>
                <a:cubicBezTo>
                  <a:pt x="36" y="38"/>
                  <a:pt x="36" y="38"/>
                  <a:pt x="36" y="37"/>
                </a:cubicBezTo>
                <a:cubicBezTo>
                  <a:pt x="36" y="37"/>
                  <a:pt x="36" y="37"/>
                  <a:pt x="36" y="37"/>
                </a:cubicBezTo>
                <a:cubicBezTo>
                  <a:pt x="36" y="37"/>
                  <a:pt x="36" y="37"/>
                  <a:pt x="36" y="37"/>
                </a:cubicBezTo>
                <a:cubicBezTo>
                  <a:pt x="36" y="37"/>
                  <a:pt x="36" y="37"/>
                  <a:pt x="36" y="37"/>
                </a:cubicBezTo>
                <a:cubicBezTo>
                  <a:pt x="36" y="37"/>
                  <a:pt x="36" y="37"/>
                  <a:pt x="36" y="37"/>
                </a:cubicBezTo>
                <a:cubicBezTo>
                  <a:pt x="36" y="37"/>
                  <a:pt x="36" y="37"/>
                  <a:pt x="36" y="37"/>
                </a:cubicBezTo>
                <a:cubicBezTo>
                  <a:pt x="36" y="37"/>
                  <a:pt x="36" y="37"/>
                  <a:pt x="36" y="37"/>
                </a:cubicBezTo>
                <a:cubicBezTo>
                  <a:pt x="36" y="37"/>
                  <a:pt x="36" y="37"/>
                  <a:pt x="36" y="37"/>
                </a:cubicBezTo>
                <a:cubicBezTo>
                  <a:pt x="36" y="37"/>
                  <a:pt x="36" y="37"/>
                  <a:pt x="36" y="37"/>
                </a:cubicBezTo>
                <a:cubicBezTo>
                  <a:pt x="36" y="37"/>
                  <a:pt x="36" y="37"/>
                  <a:pt x="36" y="37"/>
                </a:cubicBezTo>
                <a:cubicBezTo>
                  <a:pt x="36" y="37"/>
                  <a:pt x="36" y="37"/>
                  <a:pt x="36" y="37"/>
                </a:cubicBezTo>
                <a:cubicBezTo>
                  <a:pt x="36" y="37"/>
                  <a:pt x="36" y="37"/>
                  <a:pt x="36" y="37"/>
                </a:cubicBezTo>
                <a:cubicBezTo>
                  <a:pt x="36" y="37"/>
                  <a:pt x="36" y="37"/>
                  <a:pt x="36" y="37"/>
                </a:cubicBezTo>
                <a:cubicBezTo>
                  <a:pt x="36" y="37"/>
                  <a:pt x="36" y="37"/>
                  <a:pt x="36" y="37"/>
                </a:cubicBezTo>
                <a:cubicBezTo>
                  <a:pt x="36" y="37"/>
                  <a:pt x="36" y="37"/>
                  <a:pt x="36" y="37"/>
                </a:cubicBezTo>
                <a:cubicBezTo>
                  <a:pt x="36" y="37"/>
                  <a:pt x="36" y="37"/>
                  <a:pt x="36" y="37"/>
                </a:cubicBezTo>
                <a:cubicBezTo>
                  <a:pt x="36" y="37"/>
                  <a:pt x="36" y="37"/>
                  <a:pt x="36" y="37"/>
                </a:cubicBezTo>
                <a:cubicBezTo>
                  <a:pt x="36" y="37"/>
                  <a:pt x="36" y="37"/>
                  <a:pt x="36" y="37"/>
                </a:cubicBezTo>
                <a:cubicBezTo>
                  <a:pt x="36" y="37"/>
                  <a:pt x="36" y="37"/>
                  <a:pt x="36" y="37"/>
                </a:cubicBezTo>
                <a:cubicBezTo>
                  <a:pt x="36" y="37"/>
                  <a:pt x="36" y="37"/>
                  <a:pt x="36" y="37"/>
                </a:cubicBezTo>
                <a:cubicBezTo>
                  <a:pt x="36" y="37"/>
                  <a:pt x="36" y="37"/>
                  <a:pt x="36" y="37"/>
                </a:cubicBezTo>
                <a:cubicBezTo>
                  <a:pt x="36" y="37"/>
                  <a:pt x="36" y="37"/>
                  <a:pt x="36" y="37"/>
                </a:cubicBezTo>
                <a:cubicBezTo>
                  <a:pt x="36" y="37"/>
                  <a:pt x="36" y="37"/>
                  <a:pt x="36" y="37"/>
                </a:cubicBezTo>
                <a:cubicBezTo>
                  <a:pt x="36" y="37"/>
                  <a:pt x="36" y="37"/>
                  <a:pt x="36" y="37"/>
                </a:cubicBezTo>
                <a:cubicBezTo>
                  <a:pt x="36" y="37"/>
                  <a:pt x="36" y="37"/>
                  <a:pt x="36" y="37"/>
                </a:cubicBezTo>
                <a:cubicBezTo>
                  <a:pt x="36" y="37"/>
                  <a:pt x="36" y="37"/>
                  <a:pt x="36" y="37"/>
                </a:cubicBezTo>
                <a:cubicBezTo>
                  <a:pt x="36" y="37"/>
                  <a:pt x="36" y="37"/>
                  <a:pt x="36" y="37"/>
                </a:cubicBezTo>
                <a:cubicBezTo>
                  <a:pt x="36" y="37"/>
                  <a:pt x="36" y="37"/>
                  <a:pt x="36" y="37"/>
                </a:cubicBezTo>
                <a:cubicBezTo>
                  <a:pt x="37" y="37"/>
                  <a:pt x="37" y="37"/>
                  <a:pt x="37" y="37"/>
                </a:cubicBezTo>
                <a:cubicBezTo>
                  <a:pt x="37" y="37"/>
                  <a:pt x="37" y="37"/>
                  <a:pt x="37" y="37"/>
                </a:cubicBezTo>
                <a:cubicBezTo>
                  <a:pt x="37" y="37"/>
                  <a:pt x="37" y="37"/>
                  <a:pt x="37" y="37"/>
                </a:cubicBezTo>
                <a:cubicBezTo>
                  <a:pt x="37" y="37"/>
                  <a:pt x="37" y="37"/>
                  <a:pt x="37" y="37"/>
                </a:cubicBezTo>
                <a:cubicBezTo>
                  <a:pt x="37" y="37"/>
                  <a:pt x="37" y="37"/>
                  <a:pt x="37" y="37"/>
                </a:cubicBezTo>
                <a:cubicBezTo>
                  <a:pt x="37" y="37"/>
                  <a:pt x="37" y="37"/>
                  <a:pt x="37" y="37"/>
                </a:cubicBezTo>
                <a:cubicBezTo>
                  <a:pt x="37" y="37"/>
                  <a:pt x="37" y="37"/>
                  <a:pt x="37" y="37"/>
                </a:cubicBezTo>
                <a:cubicBezTo>
                  <a:pt x="37" y="37"/>
                  <a:pt x="37" y="37"/>
                  <a:pt x="37" y="37"/>
                </a:cubicBezTo>
                <a:cubicBezTo>
                  <a:pt x="37" y="37"/>
                  <a:pt x="37" y="37"/>
                  <a:pt x="37" y="37"/>
                </a:cubicBezTo>
                <a:cubicBezTo>
                  <a:pt x="37" y="37"/>
                  <a:pt x="37" y="37"/>
                  <a:pt x="37" y="37"/>
                </a:cubicBezTo>
                <a:cubicBezTo>
                  <a:pt x="37" y="37"/>
                  <a:pt x="37" y="37"/>
                  <a:pt x="37" y="37"/>
                </a:cubicBezTo>
                <a:cubicBezTo>
                  <a:pt x="37" y="37"/>
                  <a:pt x="37" y="37"/>
                  <a:pt x="37" y="37"/>
                </a:cubicBezTo>
                <a:cubicBezTo>
                  <a:pt x="37" y="37"/>
                  <a:pt x="37" y="37"/>
                  <a:pt x="37" y="37"/>
                </a:cubicBezTo>
                <a:cubicBezTo>
                  <a:pt x="37" y="37"/>
                  <a:pt x="37" y="37"/>
                  <a:pt x="37" y="37"/>
                </a:cubicBezTo>
                <a:cubicBezTo>
                  <a:pt x="37" y="37"/>
                  <a:pt x="37" y="37"/>
                  <a:pt x="37" y="37"/>
                </a:cubicBezTo>
                <a:cubicBezTo>
                  <a:pt x="37" y="37"/>
                  <a:pt x="37" y="37"/>
                  <a:pt x="37" y="37"/>
                </a:cubicBezTo>
                <a:cubicBezTo>
                  <a:pt x="37" y="37"/>
                  <a:pt x="37" y="37"/>
                  <a:pt x="37" y="37"/>
                </a:cubicBezTo>
                <a:cubicBezTo>
                  <a:pt x="37" y="37"/>
                  <a:pt x="37" y="37"/>
                  <a:pt x="37" y="37"/>
                </a:cubicBezTo>
                <a:cubicBezTo>
                  <a:pt x="37" y="37"/>
                  <a:pt x="37" y="37"/>
                  <a:pt x="37" y="37"/>
                </a:cubicBezTo>
                <a:cubicBezTo>
                  <a:pt x="37" y="37"/>
                  <a:pt x="37" y="37"/>
                  <a:pt x="37" y="37"/>
                </a:cubicBezTo>
                <a:cubicBezTo>
                  <a:pt x="37" y="37"/>
                  <a:pt x="37" y="37"/>
                  <a:pt x="37" y="37"/>
                </a:cubicBezTo>
                <a:cubicBezTo>
                  <a:pt x="37" y="37"/>
                  <a:pt x="37" y="37"/>
                  <a:pt x="37" y="37"/>
                </a:cubicBezTo>
                <a:cubicBezTo>
                  <a:pt x="37" y="37"/>
                  <a:pt x="38" y="37"/>
                  <a:pt x="38" y="37"/>
                </a:cubicBezTo>
                <a:cubicBezTo>
                  <a:pt x="38" y="37"/>
                  <a:pt x="38" y="37"/>
                  <a:pt x="38" y="37"/>
                </a:cubicBezTo>
                <a:cubicBezTo>
                  <a:pt x="38" y="37"/>
                  <a:pt x="38" y="37"/>
                  <a:pt x="38" y="37"/>
                </a:cubicBezTo>
                <a:cubicBezTo>
                  <a:pt x="38" y="37"/>
                  <a:pt x="38" y="37"/>
                  <a:pt x="38" y="37"/>
                </a:cubicBezTo>
                <a:cubicBezTo>
                  <a:pt x="38" y="37"/>
                  <a:pt x="38" y="37"/>
                  <a:pt x="38" y="37"/>
                </a:cubicBezTo>
                <a:cubicBezTo>
                  <a:pt x="38" y="37"/>
                  <a:pt x="38" y="37"/>
                  <a:pt x="38" y="37"/>
                </a:cubicBezTo>
                <a:cubicBezTo>
                  <a:pt x="38" y="37"/>
                  <a:pt x="38" y="37"/>
                  <a:pt x="38" y="37"/>
                </a:cubicBezTo>
                <a:cubicBezTo>
                  <a:pt x="38" y="37"/>
                  <a:pt x="38" y="37"/>
                  <a:pt x="38" y="37"/>
                </a:cubicBezTo>
                <a:cubicBezTo>
                  <a:pt x="38" y="37"/>
                  <a:pt x="38" y="37"/>
                  <a:pt x="38" y="37"/>
                </a:cubicBezTo>
                <a:cubicBezTo>
                  <a:pt x="38" y="37"/>
                  <a:pt x="38" y="37"/>
                  <a:pt x="38" y="37"/>
                </a:cubicBezTo>
                <a:cubicBezTo>
                  <a:pt x="38" y="37"/>
                  <a:pt x="38" y="37"/>
                  <a:pt x="38" y="37"/>
                </a:cubicBezTo>
                <a:cubicBezTo>
                  <a:pt x="38" y="37"/>
                  <a:pt x="38" y="37"/>
                  <a:pt x="38" y="37"/>
                </a:cubicBezTo>
                <a:cubicBezTo>
                  <a:pt x="38" y="37"/>
                  <a:pt x="38" y="37"/>
                  <a:pt x="38" y="37"/>
                </a:cubicBezTo>
                <a:cubicBezTo>
                  <a:pt x="38" y="37"/>
                  <a:pt x="38" y="37"/>
                  <a:pt x="38" y="37"/>
                </a:cubicBezTo>
                <a:cubicBezTo>
                  <a:pt x="38" y="37"/>
                  <a:pt x="38" y="37"/>
                  <a:pt x="38" y="37"/>
                </a:cubicBezTo>
                <a:cubicBezTo>
                  <a:pt x="38" y="37"/>
                  <a:pt x="38" y="37"/>
                  <a:pt x="38" y="37"/>
                </a:cubicBezTo>
                <a:cubicBezTo>
                  <a:pt x="38" y="37"/>
                  <a:pt x="38" y="37"/>
                  <a:pt x="38" y="37"/>
                </a:cubicBezTo>
                <a:cubicBezTo>
                  <a:pt x="38" y="37"/>
                  <a:pt x="38" y="37"/>
                  <a:pt x="38" y="37"/>
                </a:cubicBezTo>
                <a:cubicBezTo>
                  <a:pt x="38" y="37"/>
                  <a:pt x="38" y="37"/>
                  <a:pt x="38" y="37"/>
                </a:cubicBezTo>
                <a:cubicBezTo>
                  <a:pt x="38" y="37"/>
                  <a:pt x="38" y="37"/>
                  <a:pt x="38" y="36"/>
                </a:cubicBezTo>
                <a:cubicBezTo>
                  <a:pt x="38" y="36"/>
                  <a:pt x="38" y="36"/>
                  <a:pt x="38" y="36"/>
                </a:cubicBezTo>
                <a:cubicBezTo>
                  <a:pt x="38" y="36"/>
                  <a:pt x="38" y="37"/>
                  <a:pt x="38" y="36"/>
                </a:cubicBezTo>
                <a:cubicBezTo>
                  <a:pt x="38" y="36"/>
                  <a:pt x="38" y="36"/>
                  <a:pt x="38" y="36"/>
                </a:cubicBezTo>
                <a:cubicBezTo>
                  <a:pt x="38" y="37"/>
                  <a:pt x="38" y="37"/>
                  <a:pt x="38" y="36"/>
                </a:cubicBezTo>
                <a:cubicBezTo>
                  <a:pt x="38" y="36"/>
                  <a:pt x="39" y="36"/>
                  <a:pt x="39" y="37"/>
                </a:cubicBezTo>
                <a:cubicBezTo>
                  <a:pt x="39" y="37"/>
                  <a:pt x="39" y="37"/>
                  <a:pt x="39" y="37"/>
                </a:cubicBezTo>
                <a:cubicBezTo>
                  <a:pt x="39" y="37"/>
                  <a:pt x="39" y="37"/>
                  <a:pt x="39" y="37"/>
                </a:cubicBezTo>
                <a:cubicBezTo>
                  <a:pt x="39" y="37"/>
                  <a:pt x="39" y="37"/>
                  <a:pt x="39" y="37"/>
                </a:cubicBezTo>
                <a:cubicBezTo>
                  <a:pt x="39" y="37"/>
                  <a:pt x="39" y="37"/>
                  <a:pt x="39" y="37"/>
                </a:cubicBezTo>
                <a:cubicBezTo>
                  <a:pt x="39" y="37"/>
                  <a:pt x="39" y="37"/>
                  <a:pt x="39" y="37"/>
                </a:cubicBezTo>
                <a:cubicBezTo>
                  <a:pt x="39" y="37"/>
                  <a:pt x="39" y="37"/>
                  <a:pt x="39" y="37"/>
                </a:cubicBezTo>
                <a:cubicBezTo>
                  <a:pt x="39" y="37"/>
                  <a:pt x="39" y="37"/>
                  <a:pt x="39" y="37"/>
                </a:cubicBezTo>
                <a:cubicBezTo>
                  <a:pt x="39" y="37"/>
                  <a:pt x="39" y="36"/>
                  <a:pt x="39" y="36"/>
                </a:cubicBezTo>
                <a:cubicBezTo>
                  <a:pt x="39" y="36"/>
                  <a:pt x="39" y="36"/>
                  <a:pt x="39" y="36"/>
                </a:cubicBezTo>
                <a:cubicBezTo>
                  <a:pt x="39" y="36"/>
                  <a:pt x="39" y="36"/>
                  <a:pt x="39" y="36"/>
                </a:cubicBezTo>
                <a:cubicBezTo>
                  <a:pt x="39" y="36"/>
                  <a:pt x="39" y="36"/>
                  <a:pt x="39" y="36"/>
                </a:cubicBezTo>
                <a:cubicBezTo>
                  <a:pt x="39" y="37"/>
                  <a:pt x="39" y="37"/>
                  <a:pt x="39" y="37"/>
                </a:cubicBezTo>
                <a:cubicBezTo>
                  <a:pt x="39" y="37"/>
                  <a:pt x="39" y="37"/>
                  <a:pt x="39" y="36"/>
                </a:cubicBezTo>
                <a:cubicBezTo>
                  <a:pt x="39" y="36"/>
                  <a:pt x="39" y="36"/>
                  <a:pt x="39" y="36"/>
                </a:cubicBezTo>
                <a:cubicBezTo>
                  <a:pt x="39" y="36"/>
                  <a:pt x="39" y="36"/>
                  <a:pt x="39" y="36"/>
                </a:cubicBezTo>
                <a:cubicBezTo>
                  <a:pt x="39" y="36"/>
                  <a:pt x="39" y="36"/>
                  <a:pt x="39" y="37"/>
                </a:cubicBezTo>
                <a:cubicBezTo>
                  <a:pt x="39" y="37"/>
                  <a:pt x="39" y="37"/>
                  <a:pt x="39" y="37"/>
                </a:cubicBezTo>
                <a:cubicBezTo>
                  <a:pt x="39" y="37"/>
                  <a:pt x="39" y="36"/>
                  <a:pt x="39" y="37"/>
                </a:cubicBezTo>
                <a:cubicBezTo>
                  <a:pt x="39" y="37"/>
                  <a:pt x="39" y="37"/>
                  <a:pt x="39" y="37"/>
                </a:cubicBezTo>
                <a:cubicBezTo>
                  <a:pt x="39" y="37"/>
                  <a:pt x="39" y="37"/>
                  <a:pt x="39" y="37"/>
                </a:cubicBezTo>
                <a:cubicBezTo>
                  <a:pt x="39" y="37"/>
                  <a:pt x="39" y="37"/>
                  <a:pt x="39" y="37"/>
                </a:cubicBezTo>
                <a:cubicBezTo>
                  <a:pt x="39" y="37"/>
                  <a:pt x="39" y="36"/>
                  <a:pt x="39" y="36"/>
                </a:cubicBezTo>
                <a:cubicBezTo>
                  <a:pt x="39" y="36"/>
                  <a:pt x="39" y="36"/>
                  <a:pt x="40" y="36"/>
                </a:cubicBezTo>
                <a:cubicBezTo>
                  <a:pt x="40" y="36"/>
                  <a:pt x="40" y="36"/>
                  <a:pt x="40" y="36"/>
                </a:cubicBezTo>
                <a:cubicBezTo>
                  <a:pt x="40" y="36"/>
                  <a:pt x="40" y="36"/>
                  <a:pt x="40" y="36"/>
                </a:cubicBezTo>
                <a:cubicBezTo>
                  <a:pt x="40" y="36"/>
                  <a:pt x="40" y="36"/>
                  <a:pt x="40" y="36"/>
                </a:cubicBezTo>
                <a:cubicBezTo>
                  <a:pt x="40" y="36"/>
                  <a:pt x="40" y="36"/>
                  <a:pt x="40" y="36"/>
                </a:cubicBezTo>
                <a:cubicBezTo>
                  <a:pt x="40" y="36"/>
                  <a:pt x="40" y="36"/>
                  <a:pt x="40" y="36"/>
                </a:cubicBezTo>
                <a:cubicBezTo>
                  <a:pt x="40" y="36"/>
                  <a:pt x="40" y="36"/>
                  <a:pt x="40" y="36"/>
                </a:cubicBezTo>
                <a:cubicBezTo>
                  <a:pt x="40" y="36"/>
                  <a:pt x="40" y="37"/>
                  <a:pt x="40" y="37"/>
                </a:cubicBezTo>
                <a:cubicBezTo>
                  <a:pt x="40" y="37"/>
                  <a:pt x="40" y="37"/>
                  <a:pt x="40" y="37"/>
                </a:cubicBezTo>
                <a:cubicBezTo>
                  <a:pt x="40" y="37"/>
                  <a:pt x="40" y="37"/>
                  <a:pt x="40" y="37"/>
                </a:cubicBezTo>
                <a:cubicBezTo>
                  <a:pt x="40" y="37"/>
                  <a:pt x="40" y="37"/>
                  <a:pt x="40" y="37"/>
                </a:cubicBezTo>
                <a:cubicBezTo>
                  <a:pt x="40" y="36"/>
                  <a:pt x="40" y="36"/>
                  <a:pt x="40" y="36"/>
                </a:cubicBezTo>
                <a:cubicBezTo>
                  <a:pt x="40" y="36"/>
                  <a:pt x="40" y="36"/>
                  <a:pt x="40" y="37"/>
                </a:cubicBezTo>
                <a:cubicBezTo>
                  <a:pt x="40" y="37"/>
                  <a:pt x="40" y="37"/>
                  <a:pt x="40" y="37"/>
                </a:cubicBezTo>
                <a:cubicBezTo>
                  <a:pt x="40" y="37"/>
                  <a:pt x="40" y="37"/>
                  <a:pt x="40" y="37"/>
                </a:cubicBezTo>
                <a:cubicBezTo>
                  <a:pt x="40" y="37"/>
                  <a:pt x="40" y="37"/>
                  <a:pt x="40" y="37"/>
                </a:cubicBezTo>
                <a:cubicBezTo>
                  <a:pt x="40" y="37"/>
                  <a:pt x="40" y="37"/>
                  <a:pt x="40" y="37"/>
                </a:cubicBezTo>
                <a:cubicBezTo>
                  <a:pt x="40" y="37"/>
                  <a:pt x="40" y="37"/>
                  <a:pt x="40" y="37"/>
                </a:cubicBezTo>
                <a:cubicBezTo>
                  <a:pt x="40" y="37"/>
                  <a:pt x="40" y="37"/>
                  <a:pt x="40" y="37"/>
                </a:cubicBezTo>
                <a:cubicBezTo>
                  <a:pt x="40" y="37"/>
                  <a:pt x="40" y="37"/>
                  <a:pt x="40" y="37"/>
                </a:cubicBezTo>
                <a:cubicBezTo>
                  <a:pt x="40" y="37"/>
                  <a:pt x="40" y="37"/>
                  <a:pt x="40" y="37"/>
                </a:cubicBezTo>
                <a:cubicBezTo>
                  <a:pt x="40" y="37"/>
                  <a:pt x="40" y="37"/>
                  <a:pt x="40" y="37"/>
                </a:cubicBezTo>
                <a:cubicBezTo>
                  <a:pt x="40" y="37"/>
                  <a:pt x="40" y="37"/>
                  <a:pt x="40" y="37"/>
                </a:cubicBezTo>
                <a:cubicBezTo>
                  <a:pt x="40" y="37"/>
                  <a:pt x="40" y="37"/>
                  <a:pt x="40" y="37"/>
                </a:cubicBezTo>
                <a:cubicBezTo>
                  <a:pt x="40" y="37"/>
                  <a:pt x="40" y="37"/>
                  <a:pt x="40" y="37"/>
                </a:cubicBezTo>
                <a:cubicBezTo>
                  <a:pt x="40" y="37"/>
                  <a:pt x="40" y="37"/>
                  <a:pt x="40" y="37"/>
                </a:cubicBezTo>
                <a:cubicBezTo>
                  <a:pt x="40" y="37"/>
                  <a:pt x="40" y="37"/>
                  <a:pt x="40" y="37"/>
                </a:cubicBezTo>
                <a:cubicBezTo>
                  <a:pt x="40" y="37"/>
                  <a:pt x="40" y="37"/>
                  <a:pt x="40" y="37"/>
                </a:cubicBezTo>
                <a:cubicBezTo>
                  <a:pt x="40" y="37"/>
                  <a:pt x="40" y="37"/>
                  <a:pt x="40" y="37"/>
                </a:cubicBezTo>
                <a:cubicBezTo>
                  <a:pt x="40" y="37"/>
                  <a:pt x="40" y="37"/>
                  <a:pt x="40" y="37"/>
                </a:cubicBezTo>
                <a:cubicBezTo>
                  <a:pt x="40" y="37"/>
                  <a:pt x="40" y="37"/>
                  <a:pt x="40" y="37"/>
                </a:cubicBezTo>
                <a:cubicBezTo>
                  <a:pt x="40" y="37"/>
                  <a:pt x="40" y="37"/>
                  <a:pt x="40" y="37"/>
                </a:cubicBezTo>
                <a:cubicBezTo>
                  <a:pt x="40" y="37"/>
                  <a:pt x="40" y="37"/>
                  <a:pt x="40" y="37"/>
                </a:cubicBezTo>
                <a:cubicBezTo>
                  <a:pt x="40" y="37"/>
                  <a:pt x="40" y="37"/>
                  <a:pt x="40" y="37"/>
                </a:cubicBezTo>
                <a:cubicBezTo>
                  <a:pt x="40" y="37"/>
                  <a:pt x="40" y="37"/>
                  <a:pt x="40" y="37"/>
                </a:cubicBezTo>
                <a:cubicBezTo>
                  <a:pt x="40" y="37"/>
                  <a:pt x="40" y="37"/>
                  <a:pt x="40" y="37"/>
                </a:cubicBezTo>
                <a:cubicBezTo>
                  <a:pt x="40" y="37"/>
                  <a:pt x="40" y="37"/>
                  <a:pt x="40" y="37"/>
                </a:cubicBezTo>
                <a:cubicBezTo>
                  <a:pt x="40" y="37"/>
                  <a:pt x="40" y="37"/>
                  <a:pt x="40" y="37"/>
                </a:cubicBezTo>
                <a:cubicBezTo>
                  <a:pt x="40" y="37"/>
                  <a:pt x="40" y="37"/>
                  <a:pt x="40" y="37"/>
                </a:cubicBezTo>
                <a:cubicBezTo>
                  <a:pt x="40" y="37"/>
                  <a:pt x="40" y="37"/>
                  <a:pt x="40" y="37"/>
                </a:cubicBezTo>
                <a:cubicBezTo>
                  <a:pt x="40" y="37"/>
                  <a:pt x="40" y="37"/>
                  <a:pt x="40" y="37"/>
                </a:cubicBezTo>
                <a:cubicBezTo>
                  <a:pt x="40" y="37"/>
                  <a:pt x="40" y="37"/>
                  <a:pt x="40" y="37"/>
                </a:cubicBezTo>
                <a:cubicBezTo>
                  <a:pt x="40" y="37"/>
                  <a:pt x="40" y="38"/>
                  <a:pt x="40" y="38"/>
                </a:cubicBezTo>
                <a:cubicBezTo>
                  <a:pt x="40" y="38"/>
                  <a:pt x="40" y="38"/>
                  <a:pt x="40" y="38"/>
                </a:cubicBezTo>
                <a:cubicBezTo>
                  <a:pt x="40" y="38"/>
                  <a:pt x="40" y="38"/>
                  <a:pt x="40" y="38"/>
                </a:cubicBezTo>
                <a:cubicBezTo>
                  <a:pt x="40" y="38"/>
                  <a:pt x="40" y="38"/>
                  <a:pt x="40" y="38"/>
                </a:cubicBezTo>
                <a:cubicBezTo>
                  <a:pt x="40" y="38"/>
                  <a:pt x="40" y="38"/>
                  <a:pt x="40" y="38"/>
                </a:cubicBezTo>
                <a:cubicBezTo>
                  <a:pt x="40" y="38"/>
                  <a:pt x="40" y="38"/>
                  <a:pt x="40" y="38"/>
                </a:cubicBezTo>
                <a:cubicBezTo>
                  <a:pt x="40" y="38"/>
                  <a:pt x="40" y="38"/>
                  <a:pt x="40" y="38"/>
                </a:cubicBezTo>
                <a:cubicBezTo>
                  <a:pt x="40" y="38"/>
                  <a:pt x="40" y="38"/>
                  <a:pt x="41" y="38"/>
                </a:cubicBezTo>
                <a:cubicBezTo>
                  <a:pt x="41" y="38"/>
                  <a:pt x="41" y="38"/>
                  <a:pt x="41" y="38"/>
                </a:cubicBezTo>
                <a:cubicBezTo>
                  <a:pt x="41" y="38"/>
                  <a:pt x="41" y="38"/>
                  <a:pt x="41" y="38"/>
                </a:cubicBezTo>
                <a:cubicBezTo>
                  <a:pt x="41" y="38"/>
                  <a:pt x="41" y="38"/>
                  <a:pt x="41" y="38"/>
                </a:cubicBezTo>
                <a:cubicBezTo>
                  <a:pt x="41" y="38"/>
                  <a:pt x="41" y="38"/>
                  <a:pt x="41" y="38"/>
                </a:cubicBezTo>
                <a:cubicBezTo>
                  <a:pt x="41" y="38"/>
                  <a:pt x="41" y="38"/>
                  <a:pt x="41" y="38"/>
                </a:cubicBezTo>
                <a:cubicBezTo>
                  <a:pt x="41" y="38"/>
                  <a:pt x="41" y="38"/>
                  <a:pt x="41" y="38"/>
                </a:cubicBezTo>
                <a:cubicBezTo>
                  <a:pt x="41" y="38"/>
                  <a:pt x="41" y="38"/>
                  <a:pt x="41" y="38"/>
                </a:cubicBezTo>
                <a:cubicBezTo>
                  <a:pt x="41" y="38"/>
                  <a:pt x="41" y="38"/>
                  <a:pt x="41" y="38"/>
                </a:cubicBezTo>
                <a:cubicBezTo>
                  <a:pt x="41" y="38"/>
                  <a:pt x="41" y="38"/>
                  <a:pt x="41" y="38"/>
                </a:cubicBezTo>
                <a:cubicBezTo>
                  <a:pt x="41" y="38"/>
                  <a:pt x="41" y="38"/>
                  <a:pt x="41" y="38"/>
                </a:cubicBezTo>
                <a:cubicBezTo>
                  <a:pt x="41" y="38"/>
                  <a:pt x="41" y="38"/>
                  <a:pt x="41" y="38"/>
                </a:cubicBezTo>
                <a:cubicBezTo>
                  <a:pt x="41" y="38"/>
                  <a:pt x="41" y="38"/>
                  <a:pt x="41" y="38"/>
                </a:cubicBezTo>
                <a:cubicBezTo>
                  <a:pt x="41" y="38"/>
                  <a:pt x="41" y="38"/>
                  <a:pt x="41" y="38"/>
                </a:cubicBezTo>
                <a:cubicBezTo>
                  <a:pt x="41" y="38"/>
                  <a:pt x="41" y="38"/>
                  <a:pt x="41" y="38"/>
                </a:cubicBezTo>
                <a:cubicBezTo>
                  <a:pt x="41" y="38"/>
                  <a:pt x="41" y="38"/>
                  <a:pt x="41" y="38"/>
                </a:cubicBezTo>
                <a:cubicBezTo>
                  <a:pt x="41" y="38"/>
                  <a:pt x="41" y="38"/>
                  <a:pt x="41" y="38"/>
                </a:cubicBezTo>
                <a:cubicBezTo>
                  <a:pt x="41" y="38"/>
                  <a:pt x="41" y="38"/>
                  <a:pt x="41" y="38"/>
                </a:cubicBezTo>
                <a:cubicBezTo>
                  <a:pt x="41" y="38"/>
                  <a:pt x="41" y="38"/>
                  <a:pt x="41" y="38"/>
                </a:cubicBezTo>
                <a:cubicBezTo>
                  <a:pt x="41" y="38"/>
                  <a:pt x="41" y="38"/>
                  <a:pt x="41" y="38"/>
                </a:cubicBezTo>
                <a:cubicBezTo>
                  <a:pt x="41" y="38"/>
                  <a:pt x="41" y="38"/>
                  <a:pt x="41" y="38"/>
                </a:cubicBezTo>
                <a:cubicBezTo>
                  <a:pt x="41" y="38"/>
                  <a:pt x="41" y="38"/>
                  <a:pt x="42" y="38"/>
                </a:cubicBezTo>
                <a:cubicBezTo>
                  <a:pt x="42" y="38"/>
                  <a:pt x="42" y="38"/>
                  <a:pt x="42" y="38"/>
                </a:cubicBezTo>
                <a:cubicBezTo>
                  <a:pt x="42" y="38"/>
                  <a:pt x="42" y="38"/>
                  <a:pt x="42" y="38"/>
                </a:cubicBezTo>
                <a:cubicBezTo>
                  <a:pt x="42" y="38"/>
                  <a:pt x="42" y="38"/>
                  <a:pt x="42" y="38"/>
                </a:cubicBezTo>
                <a:cubicBezTo>
                  <a:pt x="42" y="38"/>
                  <a:pt x="42" y="38"/>
                  <a:pt x="42" y="38"/>
                </a:cubicBezTo>
                <a:cubicBezTo>
                  <a:pt x="42" y="38"/>
                  <a:pt x="42" y="38"/>
                  <a:pt x="42" y="38"/>
                </a:cubicBezTo>
                <a:cubicBezTo>
                  <a:pt x="42" y="38"/>
                  <a:pt x="42" y="38"/>
                  <a:pt x="42" y="38"/>
                </a:cubicBezTo>
                <a:cubicBezTo>
                  <a:pt x="42" y="38"/>
                  <a:pt x="42" y="38"/>
                  <a:pt x="42" y="38"/>
                </a:cubicBezTo>
                <a:cubicBezTo>
                  <a:pt x="42" y="38"/>
                  <a:pt x="42" y="38"/>
                  <a:pt x="42" y="38"/>
                </a:cubicBezTo>
                <a:cubicBezTo>
                  <a:pt x="42" y="38"/>
                  <a:pt x="42" y="38"/>
                  <a:pt x="42" y="38"/>
                </a:cubicBezTo>
                <a:cubicBezTo>
                  <a:pt x="42" y="38"/>
                  <a:pt x="42" y="38"/>
                  <a:pt x="42" y="38"/>
                </a:cubicBezTo>
                <a:cubicBezTo>
                  <a:pt x="42" y="38"/>
                  <a:pt x="42" y="38"/>
                  <a:pt x="42" y="38"/>
                </a:cubicBezTo>
                <a:cubicBezTo>
                  <a:pt x="42" y="38"/>
                  <a:pt x="42" y="38"/>
                  <a:pt x="42" y="38"/>
                </a:cubicBezTo>
                <a:cubicBezTo>
                  <a:pt x="42" y="38"/>
                  <a:pt x="42" y="38"/>
                  <a:pt x="42" y="38"/>
                </a:cubicBezTo>
                <a:cubicBezTo>
                  <a:pt x="42" y="38"/>
                  <a:pt x="42" y="38"/>
                  <a:pt x="42" y="38"/>
                </a:cubicBezTo>
                <a:cubicBezTo>
                  <a:pt x="42" y="38"/>
                  <a:pt x="42" y="38"/>
                  <a:pt x="42" y="38"/>
                </a:cubicBezTo>
                <a:cubicBezTo>
                  <a:pt x="42" y="38"/>
                  <a:pt x="42" y="38"/>
                  <a:pt x="42" y="38"/>
                </a:cubicBezTo>
                <a:cubicBezTo>
                  <a:pt x="42" y="38"/>
                  <a:pt x="42" y="38"/>
                  <a:pt x="42" y="38"/>
                </a:cubicBezTo>
                <a:cubicBezTo>
                  <a:pt x="42" y="38"/>
                  <a:pt x="42" y="38"/>
                  <a:pt x="42" y="38"/>
                </a:cubicBezTo>
                <a:cubicBezTo>
                  <a:pt x="42" y="38"/>
                  <a:pt x="42" y="38"/>
                  <a:pt x="42" y="38"/>
                </a:cubicBezTo>
                <a:cubicBezTo>
                  <a:pt x="42" y="38"/>
                  <a:pt x="42" y="38"/>
                  <a:pt x="42" y="38"/>
                </a:cubicBezTo>
                <a:cubicBezTo>
                  <a:pt x="42" y="38"/>
                  <a:pt x="42" y="38"/>
                  <a:pt x="42" y="38"/>
                </a:cubicBezTo>
                <a:cubicBezTo>
                  <a:pt x="42" y="38"/>
                  <a:pt x="42" y="38"/>
                  <a:pt x="42" y="38"/>
                </a:cubicBezTo>
                <a:cubicBezTo>
                  <a:pt x="42" y="38"/>
                  <a:pt x="42" y="38"/>
                  <a:pt x="42" y="38"/>
                </a:cubicBezTo>
                <a:cubicBezTo>
                  <a:pt x="42" y="38"/>
                  <a:pt x="42" y="38"/>
                  <a:pt x="42" y="38"/>
                </a:cubicBezTo>
                <a:cubicBezTo>
                  <a:pt x="42" y="38"/>
                  <a:pt x="42" y="38"/>
                  <a:pt x="42" y="38"/>
                </a:cubicBezTo>
                <a:cubicBezTo>
                  <a:pt x="42" y="38"/>
                  <a:pt x="42" y="38"/>
                  <a:pt x="42" y="38"/>
                </a:cubicBezTo>
                <a:cubicBezTo>
                  <a:pt x="42" y="38"/>
                  <a:pt x="42" y="38"/>
                  <a:pt x="42" y="38"/>
                </a:cubicBezTo>
                <a:cubicBezTo>
                  <a:pt x="42" y="38"/>
                  <a:pt x="42" y="38"/>
                  <a:pt x="42" y="38"/>
                </a:cubicBezTo>
                <a:cubicBezTo>
                  <a:pt x="42" y="38"/>
                  <a:pt x="42" y="38"/>
                  <a:pt x="42" y="38"/>
                </a:cubicBezTo>
                <a:cubicBezTo>
                  <a:pt x="42" y="38"/>
                  <a:pt x="42" y="38"/>
                  <a:pt x="42" y="38"/>
                </a:cubicBezTo>
                <a:cubicBezTo>
                  <a:pt x="42" y="38"/>
                  <a:pt x="42" y="38"/>
                  <a:pt x="42" y="38"/>
                </a:cubicBezTo>
                <a:cubicBezTo>
                  <a:pt x="42" y="38"/>
                  <a:pt x="42" y="38"/>
                  <a:pt x="43" y="38"/>
                </a:cubicBezTo>
                <a:cubicBezTo>
                  <a:pt x="43" y="38"/>
                  <a:pt x="43" y="38"/>
                  <a:pt x="43" y="38"/>
                </a:cubicBezTo>
                <a:cubicBezTo>
                  <a:pt x="43" y="38"/>
                  <a:pt x="43" y="38"/>
                  <a:pt x="43" y="38"/>
                </a:cubicBezTo>
                <a:cubicBezTo>
                  <a:pt x="43" y="38"/>
                  <a:pt x="43" y="38"/>
                  <a:pt x="43" y="38"/>
                </a:cubicBezTo>
                <a:cubicBezTo>
                  <a:pt x="43" y="38"/>
                  <a:pt x="43" y="38"/>
                  <a:pt x="43" y="38"/>
                </a:cubicBezTo>
                <a:cubicBezTo>
                  <a:pt x="43" y="38"/>
                  <a:pt x="43" y="38"/>
                  <a:pt x="43" y="38"/>
                </a:cubicBezTo>
                <a:cubicBezTo>
                  <a:pt x="43" y="38"/>
                  <a:pt x="43" y="38"/>
                  <a:pt x="43" y="38"/>
                </a:cubicBezTo>
                <a:cubicBezTo>
                  <a:pt x="43" y="38"/>
                  <a:pt x="43" y="38"/>
                  <a:pt x="43" y="38"/>
                </a:cubicBezTo>
                <a:cubicBezTo>
                  <a:pt x="43" y="38"/>
                  <a:pt x="43" y="38"/>
                  <a:pt x="43" y="38"/>
                </a:cubicBezTo>
                <a:cubicBezTo>
                  <a:pt x="43" y="38"/>
                  <a:pt x="43" y="38"/>
                  <a:pt x="43" y="38"/>
                </a:cubicBezTo>
                <a:cubicBezTo>
                  <a:pt x="43" y="38"/>
                  <a:pt x="43" y="38"/>
                  <a:pt x="43" y="38"/>
                </a:cubicBezTo>
                <a:cubicBezTo>
                  <a:pt x="43" y="38"/>
                  <a:pt x="43" y="38"/>
                  <a:pt x="43" y="38"/>
                </a:cubicBezTo>
                <a:cubicBezTo>
                  <a:pt x="43" y="38"/>
                  <a:pt x="43" y="38"/>
                  <a:pt x="43" y="38"/>
                </a:cubicBezTo>
                <a:cubicBezTo>
                  <a:pt x="43" y="38"/>
                  <a:pt x="43" y="38"/>
                  <a:pt x="43" y="38"/>
                </a:cubicBezTo>
                <a:cubicBezTo>
                  <a:pt x="43" y="38"/>
                  <a:pt x="43" y="38"/>
                  <a:pt x="43" y="38"/>
                </a:cubicBezTo>
                <a:cubicBezTo>
                  <a:pt x="43" y="38"/>
                  <a:pt x="43" y="38"/>
                  <a:pt x="43" y="38"/>
                </a:cubicBezTo>
                <a:cubicBezTo>
                  <a:pt x="43" y="38"/>
                  <a:pt x="43" y="38"/>
                  <a:pt x="43" y="38"/>
                </a:cubicBezTo>
                <a:cubicBezTo>
                  <a:pt x="43" y="38"/>
                  <a:pt x="43" y="38"/>
                  <a:pt x="43" y="38"/>
                </a:cubicBezTo>
                <a:cubicBezTo>
                  <a:pt x="43" y="38"/>
                  <a:pt x="43" y="38"/>
                  <a:pt x="43" y="38"/>
                </a:cubicBezTo>
                <a:cubicBezTo>
                  <a:pt x="43" y="38"/>
                  <a:pt x="43" y="38"/>
                  <a:pt x="43" y="38"/>
                </a:cubicBezTo>
                <a:cubicBezTo>
                  <a:pt x="43" y="38"/>
                  <a:pt x="43" y="38"/>
                  <a:pt x="43" y="38"/>
                </a:cubicBezTo>
                <a:cubicBezTo>
                  <a:pt x="43" y="38"/>
                  <a:pt x="43" y="38"/>
                  <a:pt x="43" y="38"/>
                </a:cubicBezTo>
                <a:cubicBezTo>
                  <a:pt x="43" y="38"/>
                  <a:pt x="43" y="38"/>
                  <a:pt x="43" y="38"/>
                </a:cubicBezTo>
                <a:cubicBezTo>
                  <a:pt x="43" y="38"/>
                  <a:pt x="43" y="38"/>
                  <a:pt x="43" y="38"/>
                </a:cubicBezTo>
                <a:cubicBezTo>
                  <a:pt x="43" y="38"/>
                  <a:pt x="43" y="38"/>
                  <a:pt x="44" y="38"/>
                </a:cubicBezTo>
                <a:cubicBezTo>
                  <a:pt x="44" y="38"/>
                  <a:pt x="44" y="38"/>
                  <a:pt x="44" y="38"/>
                </a:cubicBezTo>
                <a:cubicBezTo>
                  <a:pt x="44" y="38"/>
                  <a:pt x="44" y="38"/>
                  <a:pt x="44" y="38"/>
                </a:cubicBezTo>
                <a:cubicBezTo>
                  <a:pt x="44" y="38"/>
                  <a:pt x="44" y="38"/>
                  <a:pt x="44" y="38"/>
                </a:cubicBezTo>
                <a:cubicBezTo>
                  <a:pt x="44" y="38"/>
                  <a:pt x="44" y="38"/>
                  <a:pt x="44" y="38"/>
                </a:cubicBezTo>
                <a:cubicBezTo>
                  <a:pt x="44" y="38"/>
                  <a:pt x="44" y="38"/>
                  <a:pt x="44" y="38"/>
                </a:cubicBezTo>
                <a:cubicBezTo>
                  <a:pt x="44" y="38"/>
                  <a:pt x="44" y="38"/>
                  <a:pt x="44" y="38"/>
                </a:cubicBezTo>
                <a:cubicBezTo>
                  <a:pt x="44" y="38"/>
                  <a:pt x="44" y="38"/>
                  <a:pt x="44" y="38"/>
                </a:cubicBezTo>
                <a:cubicBezTo>
                  <a:pt x="44" y="38"/>
                  <a:pt x="44" y="38"/>
                  <a:pt x="44" y="38"/>
                </a:cubicBezTo>
                <a:cubicBezTo>
                  <a:pt x="44" y="38"/>
                  <a:pt x="44" y="38"/>
                  <a:pt x="44" y="38"/>
                </a:cubicBezTo>
                <a:cubicBezTo>
                  <a:pt x="44" y="38"/>
                  <a:pt x="44" y="38"/>
                  <a:pt x="44" y="38"/>
                </a:cubicBezTo>
                <a:cubicBezTo>
                  <a:pt x="44" y="38"/>
                  <a:pt x="44" y="38"/>
                  <a:pt x="44" y="38"/>
                </a:cubicBezTo>
                <a:cubicBezTo>
                  <a:pt x="44" y="38"/>
                  <a:pt x="44" y="38"/>
                  <a:pt x="44" y="38"/>
                </a:cubicBezTo>
                <a:cubicBezTo>
                  <a:pt x="44" y="38"/>
                  <a:pt x="44" y="38"/>
                  <a:pt x="44" y="38"/>
                </a:cubicBezTo>
                <a:cubicBezTo>
                  <a:pt x="44" y="38"/>
                  <a:pt x="44" y="38"/>
                  <a:pt x="44" y="38"/>
                </a:cubicBezTo>
                <a:cubicBezTo>
                  <a:pt x="44" y="38"/>
                  <a:pt x="44" y="38"/>
                  <a:pt x="44" y="38"/>
                </a:cubicBezTo>
                <a:cubicBezTo>
                  <a:pt x="44" y="38"/>
                  <a:pt x="44" y="38"/>
                  <a:pt x="44" y="38"/>
                </a:cubicBezTo>
                <a:cubicBezTo>
                  <a:pt x="44" y="38"/>
                  <a:pt x="44" y="38"/>
                  <a:pt x="44" y="38"/>
                </a:cubicBezTo>
                <a:cubicBezTo>
                  <a:pt x="44" y="38"/>
                  <a:pt x="44" y="38"/>
                  <a:pt x="44" y="38"/>
                </a:cubicBezTo>
                <a:cubicBezTo>
                  <a:pt x="45" y="38"/>
                  <a:pt x="45" y="38"/>
                  <a:pt x="45" y="38"/>
                </a:cubicBezTo>
                <a:cubicBezTo>
                  <a:pt x="45" y="38"/>
                  <a:pt x="45" y="38"/>
                  <a:pt x="45" y="38"/>
                </a:cubicBezTo>
                <a:cubicBezTo>
                  <a:pt x="45" y="38"/>
                  <a:pt x="45" y="38"/>
                  <a:pt x="45" y="38"/>
                </a:cubicBezTo>
                <a:cubicBezTo>
                  <a:pt x="45" y="38"/>
                  <a:pt x="45" y="38"/>
                  <a:pt x="45" y="38"/>
                </a:cubicBezTo>
                <a:cubicBezTo>
                  <a:pt x="45" y="38"/>
                  <a:pt x="45" y="38"/>
                  <a:pt x="45" y="38"/>
                </a:cubicBezTo>
                <a:cubicBezTo>
                  <a:pt x="45" y="38"/>
                  <a:pt x="45" y="38"/>
                  <a:pt x="45" y="38"/>
                </a:cubicBezTo>
                <a:cubicBezTo>
                  <a:pt x="45" y="38"/>
                  <a:pt x="45" y="38"/>
                  <a:pt x="45" y="38"/>
                </a:cubicBezTo>
                <a:cubicBezTo>
                  <a:pt x="45" y="38"/>
                  <a:pt x="45" y="38"/>
                  <a:pt x="45" y="38"/>
                </a:cubicBezTo>
                <a:cubicBezTo>
                  <a:pt x="45" y="38"/>
                  <a:pt x="45" y="38"/>
                  <a:pt x="45" y="38"/>
                </a:cubicBezTo>
                <a:cubicBezTo>
                  <a:pt x="45" y="38"/>
                  <a:pt x="45" y="38"/>
                  <a:pt x="45" y="38"/>
                </a:cubicBezTo>
                <a:cubicBezTo>
                  <a:pt x="45" y="38"/>
                  <a:pt x="45" y="38"/>
                  <a:pt x="45" y="38"/>
                </a:cubicBezTo>
                <a:cubicBezTo>
                  <a:pt x="45" y="38"/>
                  <a:pt x="45" y="38"/>
                  <a:pt x="45" y="38"/>
                </a:cubicBezTo>
                <a:cubicBezTo>
                  <a:pt x="45" y="38"/>
                  <a:pt x="45" y="38"/>
                  <a:pt x="45" y="38"/>
                </a:cubicBezTo>
                <a:cubicBezTo>
                  <a:pt x="45" y="38"/>
                  <a:pt x="45" y="38"/>
                  <a:pt x="45" y="38"/>
                </a:cubicBezTo>
                <a:cubicBezTo>
                  <a:pt x="45" y="38"/>
                  <a:pt x="45" y="38"/>
                  <a:pt x="45" y="38"/>
                </a:cubicBezTo>
                <a:cubicBezTo>
                  <a:pt x="45" y="38"/>
                  <a:pt x="45" y="38"/>
                  <a:pt x="45" y="38"/>
                </a:cubicBezTo>
                <a:cubicBezTo>
                  <a:pt x="45" y="38"/>
                  <a:pt x="45" y="38"/>
                  <a:pt x="45" y="38"/>
                </a:cubicBezTo>
                <a:cubicBezTo>
                  <a:pt x="45" y="38"/>
                  <a:pt x="45" y="38"/>
                  <a:pt x="45" y="38"/>
                </a:cubicBezTo>
                <a:cubicBezTo>
                  <a:pt x="45" y="38"/>
                  <a:pt x="45" y="38"/>
                  <a:pt x="45" y="38"/>
                </a:cubicBezTo>
                <a:cubicBezTo>
                  <a:pt x="45" y="38"/>
                  <a:pt x="45" y="38"/>
                  <a:pt x="45" y="38"/>
                </a:cubicBezTo>
                <a:cubicBezTo>
                  <a:pt x="45" y="38"/>
                  <a:pt x="45" y="38"/>
                  <a:pt x="45" y="38"/>
                </a:cubicBezTo>
                <a:cubicBezTo>
                  <a:pt x="45" y="38"/>
                  <a:pt x="45" y="38"/>
                  <a:pt x="45" y="38"/>
                </a:cubicBezTo>
                <a:cubicBezTo>
                  <a:pt x="45" y="38"/>
                  <a:pt x="45" y="38"/>
                  <a:pt x="45" y="38"/>
                </a:cubicBezTo>
                <a:cubicBezTo>
                  <a:pt x="45" y="38"/>
                  <a:pt x="45" y="38"/>
                  <a:pt x="45" y="38"/>
                </a:cubicBezTo>
                <a:cubicBezTo>
                  <a:pt x="45" y="38"/>
                  <a:pt x="45" y="38"/>
                  <a:pt x="45" y="38"/>
                </a:cubicBezTo>
                <a:cubicBezTo>
                  <a:pt x="45" y="38"/>
                  <a:pt x="45" y="38"/>
                  <a:pt x="45" y="38"/>
                </a:cubicBezTo>
                <a:cubicBezTo>
                  <a:pt x="45" y="38"/>
                  <a:pt x="45" y="38"/>
                  <a:pt x="46" y="38"/>
                </a:cubicBezTo>
                <a:cubicBezTo>
                  <a:pt x="46" y="38"/>
                  <a:pt x="46" y="38"/>
                  <a:pt x="46" y="38"/>
                </a:cubicBezTo>
                <a:cubicBezTo>
                  <a:pt x="46" y="38"/>
                  <a:pt x="46" y="38"/>
                  <a:pt x="46" y="38"/>
                </a:cubicBezTo>
                <a:cubicBezTo>
                  <a:pt x="46" y="38"/>
                  <a:pt x="46" y="38"/>
                  <a:pt x="46" y="38"/>
                </a:cubicBezTo>
                <a:cubicBezTo>
                  <a:pt x="46" y="38"/>
                  <a:pt x="46" y="38"/>
                  <a:pt x="46" y="38"/>
                </a:cubicBezTo>
                <a:cubicBezTo>
                  <a:pt x="46" y="38"/>
                  <a:pt x="46" y="38"/>
                  <a:pt x="46" y="38"/>
                </a:cubicBezTo>
                <a:cubicBezTo>
                  <a:pt x="46" y="38"/>
                  <a:pt x="46" y="38"/>
                  <a:pt x="46" y="38"/>
                </a:cubicBezTo>
                <a:cubicBezTo>
                  <a:pt x="46" y="38"/>
                  <a:pt x="46" y="38"/>
                  <a:pt x="46" y="38"/>
                </a:cubicBezTo>
                <a:cubicBezTo>
                  <a:pt x="46" y="38"/>
                  <a:pt x="46" y="38"/>
                  <a:pt x="46" y="38"/>
                </a:cubicBezTo>
                <a:cubicBezTo>
                  <a:pt x="46" y="38"/>
                  <a:pt x="46" y="38"/>
                  <a:pt x="46" y="38"/>
                </a:cubicBezTo>
                <a:cubicBezTo>
                  <a:pt x="46" y="38"/>
                  <a:pt x="46" y="38"/>
                  <a:pt x="46" y="38"/>
                </a:cubicBezTo>
                <a:cubicBezTo>
                  <a:pt x="46" y="38"/>
                  <a:pt x="46" y="38"/>
                  <a:pt x="46" y="38"/>
                </a:cubicBezTo>
                <a:cubicBezTo>
                  <a:pt x="46" y="38"/>
                  <a:pt x="46" y="38"/>
                  <a:pt x="46" y="38"/>
                </a:cubicBezTo>
                <a:cubicBezTo>
                  <a:pt x="46" y="38"/>
                  <a:pt x="46" y="38"/>
                  <a:pt x="46" y="37"/>
                </a:cubicBezTo>
                <a:cubicBezTo>
                  <a:pt x="46" y="37"/>
                  <a:pt x="46" y="37"/>
                  <a:pt x="46" y="37"/>
                </a:cubicBezTo>
                <a:cubicBezTo>
                  <a:pt x="46" y="37"/>
                  <a:pt x="46" y="37"/>
                  <a:pt x="46" y="37"/>
                </a:cubicBezTo>
                <a:cubicBezTo>
                  <a:pt x="46" y="37"/>
                  <a:pt x="46" y="37"/>
                  <a:pt x="46" y="37"/>
                </a:cubicBezTo>
                <a:cubicBezTo>
                  <a:pt x="46" y="37"/>
                  <a:pt x="46" y="37"/>
                  <a:pt x="46" y="37"/>
                </a:cubicBezTo>
                <a:cubicBezTo>
                  <a:pt x="46" y="37"/>
                  <a:pt x="46" y="37"/>
                  <a:pt x="46" y="37"/>
                </a:cubicBezTo>
                <a:cubicBezTo>
                  <a:pt x="46" y="37"/>
                  <a:pt x="46" y="37"/>
                  <a:pt x="46" y="37"/>
                </a:cubicBezTo>
                <a:cubicBezTo>
                  <a:pt x="46" y="37"/>
                  <a:pt x="46" y="37"/>
                  <a:pt x="46" y="37"/>
                </a:cubicBezTo>
                <a:cubicBezTo>
                  <a:pt x="46" y="37"/>
                  <a:pt x="46" y="37"/>
                  <a:pt x="46" y="37"/>
                </a:cubicBezTo>
                <a:cubicBezTo>
                  <a:pt x="46" y="37"/>
                  <a:pt x="46" y="37"/>
                  <a:pt x="46" y="37"/>
                </a:cubicBezTo>
                <a:cubicBezTo>
                  <a:pt x="46" y="37"/>
                  <a:pt x="46" y="37"/>
                  <a:pt x="46" y="37"/>
                </a:cubicBezTo>
                <a:cubicBezTo>
                  <a:pt x="46" y="37"/>
                  <a:pt x="46" y="37"/>
                  <a:pt x="46" y="37"/>
                </a:cubicBezTo>
                <a:cubicBezTo>
                  <a:pt x="46" y="37"/>
                  <a:pt x="46" y="37"/>
                  <a:pt x="46" y="37"/>
                </a:cubicBezTo>
                <a:cubicBezTo>
                  <a:pt x="46" y="37"/>
                  <a:pt x="46" y="37"/>
                  <a:pt x="46" y="37"/>
                </a:cubicBezTo>
                <a:cubicBezTo>
                  <a:pt x="46" y="37"/>
                  <a:pt x="46" y="37"/>
                  <a:pt x="46" y="37"/>
                </a:cubicBezTo>
                <a:cubicBezTo>
                  <a:pt x="46" y="37"/>
                  <a:pt x="46" y="37"/>
                  <a:pt x="46" y="37"/>
                </a:cubicBezTo>
                <a:cubicBezTo>
                  <a:pt x="46" y="37"/>
                  <a:pt x="46" y="37"/>
                  <a:pt x="46" y="37"/>
                </a:cubicBezTo>
                <a:cubicBezTo>
                  <a:pt x="46" y="37"/>
                  <a:pt x="46" y="37"/>
                  <a:pt x="46" y="37"/>
                </a:cubicBezTo>
                <a:cubicBezTo>
                  <a:pt x="46" y="37"/>
                  <a:pt x="46" y="37"/>
                  <a:pt x="46" y="37"/>
                </a:cubicBezTo>
                <a:cubicBezTo>
                  <a:pt x="46" y="37"/>
                  <a:pt x="46" y="37"/>
                  <a:pt x="46" y="37"/>
                </a:cubicBezTo>
                <a:cubicBezTo>
                  <a:pt x="46" y="37"/>
                  <a:pt x="46" y="37"/>
                  <a:pt x="46" y="37"/>
                </a:cubicBezTo>
                <a:cubicBezTo>
                  <a:pt x="46" y="37"/>
                  <a:pt x="46" y="37"/>
                  <a:pt x="46" y="37"/>
                </a:cubicBezTo>
                <a:cubicBezTo>
                  <a:pt x="46" y="37"/>
                  <a:pt x="46" y="37"/>
                  <a:pt x="46" y="37"/>
                </a:cubicBezTo>
                <a:cubicBezTo>
                  <a:pt x="46" y="37"/>
                  <a:pt x="46" y="37"/>
                  <a:pt x="46" y="37"/>
                </a:cubicBezTo>
                <a:cubicBezTo>
                  <a:pt x="46" y="37"/>
                  <a:pt x="46" y="37"/>
                  <a:pt x="46" y="37"/>
                </a:cubicBezTo>
                <a:cubicBezTo>
                  <a:pt x="46" y="36"/>
                  <a:pt x="46" y="36"/>
                  <a:pt x="46" y="36"/>
                </a:cubicBezTo>
                <a:cubicBezTo>
                  <a:pt x="46" y="36"/>
                  <a:pt x="46" y="36"/>
                  <a:pt x="46" y="37"/>
                </a:cubicBezTo>
                <a:cubicBezTo>
                  <a:pt x="46" y="37"/>
                  <a:pt x="46" y="37"/>
                  <a:pt x="46" y="37"/>
                </a:cubicBezTo>
                <a:cubicBezTo>
                  <a:pt x="46" y="37"/>
                  <a:pt x="46" y="37"/>
                  <a:pt x="46" y="37"/>
                </a:cubicBezTo>
                <a:cubicBezTo>
                  <a:pt x="46" y="37"/>
                  <a:pt x="46" y="37"/>
                  <a:pt x="46" y="37"/>
                </a:cubicBezTo>
                <a:cubicBezTo>
                  <a:pt x="46" y="37"/>
                  <a:pt x="46" y="37"/>
                  <a:pt x="46" y="36"/>
                </a:cubicBezTo>
                <a:cubicBezTo>
                  <a:pt x="46" y="36"/>
                  <a:pt x="46" y="36"/>
                  <a:pt x="45" y="37"/>
                </a:cubicBezTo>
                <a:cubicBezTo>
                  <a:pt x="45" y="37"/>
                  <a:pt x="45" y="37"/>
                  <a:pt x="45" y="37"/>
                </a:cubicBezTo>
                <a:cubicBezTo>
                  <a:pt x="45" y="37"/>
                  <a:pt x="45" y="37"/>
                  <a:pt x="45" y="37"/>
                </a:cubicBezTo>
                <a:cubicBezTo>
                  <a:pt x="45" y="37"/>
                  <a:pt x="45" y="37"/>
                  <a:pt x="45" y="37"/>
                </a:cubicBezTo>
                <a:cubicBezTo>
                  <a:pt x="45" y="37"/>
                  <a:pt x="45" y="37"/>
                  <a:pt x="45" y="37"/>
                </a:cubicBezTo>
                <a:cubicBezTo>
                  <a:pt x="45" y="37"/>
                  <a:pt x="45" y="37"/>
                  <a:pt x="45" y="37"/>
                </a:cubicBezTo>
                <a:cubicBezTo>
                  <a:pt x="45" y="37"/>
                  <a:pt x="45" y="37"/>
                  <a:pt x="45" y="37"/>
                </a:cubicBezTo>
                <a:cubicBezTo>
                  <a:pt x="45" y="37"/>
                  <a:pt x="45" y="37"/>
                  <a:pt x="45" y="37"/>
                </a:cubicBezTo>
                <a:cubicBezTo>
                  <a:pt x="45" y="37"/>
                  <a:pt x="45" y="37"/>
                  <a:pt x="45" y="37"/>
                </a:cubicBezTo>
                <a:cubicBezTo>
                  <a:pt x="45" y="37"/>
                  <a:pt x="45" y="37"/>
                  <a:pt x="45" y="37"/>
                </a:cubicBezTo>
                <a:cubicBezTo>
                  <a:pt x="45" y="37"/>
                  <a:pt x="45" y="37"/>
                  <a:pt x="45" y="37"/>
                </a:cubicBezTo>
                <a:cubicBezTo>
                  <a:pt x="45" y="37"/>
                  <a:pt x="45" y="37"/>
                  <a:pt x="45" y="37"/>
                </a:cubicBezTo>
                <a:cubicBezTo>
                  <a:pt x="45" y="37"/>
                  <a:pt x="45" y="37"/>
                  <a:pt x="45" y="37"/>
                </a:cubicBezTo>
                <a:cubicBezTo>
                  <a:pt x="45" y="37"/>
                  <a:pt x="45" y="37"/>
                  <a:pt x="45" y="37"/>
                </a:cubicBezTo>
                <a:cubicBezTo>
                  <a:pt x="45" y="37"/>
                  <a:pt x="45" y="37"/>
                  <a:pt x="45" y="37"/>
                </a:cubicBezTo>
                <a:cubicBezTo>
                  <a:pt x="45" y="37"/>
                  <a:pt x="45" y="37"/>
                  <a:pt x="45" y="37"/>
                </a:cubicBezTo>
                <a:cubicBezTo>
                  <a:pt x="45" y="37"/>
                  <a:pt x="45" y="37"/>
                  <a:pt x="45" y="37"/>
                </a:cubicBezTo>
                <a:cubicBezTo>
                  <a:pt x="45" y="37"/>
                  <a:pt x="45" y="37"/>
                  <a:pt x="45" y="37"/>
                </a:cubicBezTo>
                <a:cubicBezTo>
                  <a:pt x="45" y="37"/>
                  <a:pt x="45" y="37"/>
                  <a:pt x="45" y="37"/>
                </a:cubicBezTo>
                <a:cubicBezTo>
                  <a:pt x="45" y="37"/>
                  <a:pt x="45" y="37"/>
                  <a:pt x="45" y="37"/>
                </a:cubicBezTo>
                <a:cubicBezTo>
                  <a:pt x="45" y="36"/>
                  <a:pt x="45" y="36"/>
                  <a:pt x="45" y="36"/>
                </a:cubicBezTo>
                <a:cubicBezTo>
                  <a:pt x="45" y="36"/>
                  <a:pt x="45" y="36"/>
                  <a:pt x="45" y="36"/>
                </a:cubicBezTo>
                <a:cubicBezTo>
                  <a:pt x="45" y="36"/>
                  <a:pt x="45" y="37"/>
                  <a:pt x="45" y="37"/>
                </a:cubicBezTo>
                <a:cubicBezTo>
                  <a:pt x="45" y="37"/>
                  <a:pt x="45" y="37"/>
                  <a:pt x="45" y="37"/>
                </a:cubicBezTo>
                <a:cubicBezTo>
                  <a:pt x="45" y="37"/>
                  <a:pt x="45" y="37"/>
                  <a:pt x="45" y="37"/>
                </a:cubicBezTo>
                <a:cubicBezTo>
                  <a:pt x="45" y="37"/>
                  <a:pt x="45" y="37"/>
                  <a:pt x="45" y="37"/>
                </a:cubicBezTo>
                <a:cubicBezTo>
                  <a:pt x="45" y="37"/>
                  <a:pt x="45" y="37"/>
                  <a:pt x="45" y="37"/>
                </a:cubicBezTo>
                <a:cubicBezTo>
                  <a:pt x="45" y="37"/>
                  <a:pt x="45" y="37"/>
                  <a:pt x="45" y="37"/>
                </a:cubicBezTo>
                <a:cubicBezTo>
                  <a:pt x="45" y="37"/>
                  <a:pt x="45" y="37"/>
                  <a:pt x="44" y="37"/>
                </a:cubicBezTo>
                <a:cubicBezTo>
                  <a:pt x="44" y="37"/>
                  <a:pt x="44" y="37"/>
                  <a:pt x="44" y="37"/>
                </a:cubicBezTo>
                <a:cubicBezTo>
                  <a:pt x="44" y="37"/>
                  <a:pt x="44" y="37"/>
                  <a:pt x="44" y="37"/>
                </a:cubicBezTo>
                <a:cubicBezTo>
                  <a:pt x="44" y="37"/>
                  <a:pt x="44" y="37"/>
                  <a:pt x="44" y="37"/>
                </a:cubicBezTo>
                <a:cubicBezTo>
                  <a:pt x="44" y="37"/>
                  <a:pt x="44" y="37"/>
                  <a:pt x="44" y="37"/>
                </a:cubicBezTo>
                <a:cubicBezTo>
                  <a:pt x="44" y="37"/>
                  <a:pt x="44" y="37"/>
                  <a:pt x="44" y="37"/>
                </a:cubicBezTo>
                <a:cubicBezTo>
                  <a:pt x="44" y="37"/>
                  <a:pt x="44" y="37"/>
                  <a:pt x="44" y="37"/>
                </a:cubicBezTo>
                <a:cubicBezTo>
                  <a:pt x="44" y="37"/>
                  <a:pt x="44" y="37"/>
                  <a:pt x="44" y="37"/>
                </a:cubicBezTo>
                <a:cubicBezTo>
                  <a:pt x="44" y="37"/>
                  <a:pt x="44" y="37"/>
                  <a:pt x="44" y="37"/>
                </a:cubicBezTo>
                <a:cubicBezTo>
                  <a:pt x="44" y="37"/>
                  <a:pt x="44" y="37"/>
                  <a:pt x="44" y="37"/>
                </a:cubicBezTo>
                <a:cubicBezTo>
                  <a:pt x="44" y="37"/>
                  <a:pt x="44" y="37"/>
                  <a:pt x="44" y="37"/>
                </a:cubicBezTo>
                <a:cubicBezTo>
                  <a:pt x="44" y="37"/>
                  <a:pt x="44" y="37"/>
                  <a:pt x="44" y="37"/>
                </a:cubicBezTo>
                <a:cubicBezTo>
                  <a:pt x="44" y="37"/>
                  <a:pt x="44" y="37"/>
                  <a:pt x="44" y="37"/>
                </a:cubicBezTo>
                <a:cubicBezTo>
                  <a:pt x="44" y="37"/>
                  <a:pt x="44" y="37"/>
                  <a:pt x="44" y="37"/>
                </a:cubicBezTo>
                <a:cubicBezTo>
                  <a:pt x="44" y="37"/>
                  <a:pt x="44" y="37"/>
                  <a:pt x="44" y="37"/>
                </a:cubicBezTo>
                <a:cubicBezTo>
                  <a:pt x="44" y="37"/>
                  <a:pt x="44" y="37"/>
                  <a:pt x="44" y="37"/>
                </a:cubicBezTo>
                <a:cubicBezTo>
                  <a:pt x="44" y="37"/>
                  <a:pt x="44" y="37"/>
                  <a:pt x="44" y="37"/>
                </a:cubicBezTo>
                <a:cubicBezTo>
                  <a:pt x="44" y="37"/>
                  <a:pt x="44" y="37"/>
                  <a:pt x="44" y="37"/>
                </a:cubicBezTo>
                <a:cubicBezTo>
                  <a:pt x="44" y="37"/>
                  <a:pt x="44" y="37"/>
                  <a:pt x="44" y="37"/>
                </a:cubicBezTo>
                <a:cubicBezTo>
                  <a:pt x="44" y="36"/>
                  <a:pt x="44" y="37"/>
                  <a:pt x="44" y="37"/>
                </a:cubicBezTo>
                <a:cubicBezTo>
                  <a:pt x="44" y="37"/>
                  <a:pt x="44" y="37"/>
                  <a:pt x="44" y="37"/>
                </a:cubicBezTo>
                <a:cubicBezTo>
                  <a:pt x="44" y="37"/>
                  <a:pt x="44" y="37"/>
                  <a:pt x="44" y="37"/>
                </a:cubicBezTo>
                <a:cubicBezTo>
                  <a:pt x="44" y="37"/>
                  <a:pt x="44" y="37"/>
                  <a:pt x="44" y="37"/>
                </a:cubicBezTo>
                <a:cubicBezTo>
                  <a:pt x="44" y="37"/>
                  <a:pt x="44" y="37"/>
                  <a:pt x="44" y="37"/>
                </a:cubicBezTo>
                <a:cubicBezTo>
                  <a:pt x="44" y="37"/>
                  <a:pt x="44" y="37"/>
                  <a:pt x="44" y="37"/>
                </a:cubicBezTo>
                <a:cubicBezTo>
                  <a:pt x="44" y="37"/>
                  <a:pt x="44" y="37"/>
                  <a:pt x="44" y="37"/>
                </a:cubicBezTo>
                <a:cubicBezTo>
                  <a:pt x="44" y="37"/>
                  <a:pt x="44" y="37"/>
                  <a:pt x="44" y="37"/>
                </a:cubicBezTo>
                <a:cubicBezTo>
                  <a:pt x="44" y="37"/>
                  <a:pt x="44" y="37"/>
                  <a:pt x="44" y="37"/>
                </a:cubicBezTo>
                <a:cubicBezTo>
                  <a:pt x="44" y="37"/>
                  <a:pt x="44" y="36"/>
                  <a:pt x="44" y="36"/>
                </a:cubicBezTo>
                <a:cubicBezTo>
                  <a:pt x="44" y="36"/>
                  <a:pt x="44" y="36"/>
                  <a:pt x="44" y="36"/>
                </a:cubicBezTo>
                <a:cubicBezTo>
                  <a:pt x="44" y="36"/>
                  <a:pt x="44" y="36"/>
                  <a:pt x="44" y="36"/>
                </a:cubicBezTo>
                <a:cubicBezTo>
                  <a:pt x="44" y="36"/>
                  <a:pt x="44" y="36"/>
                  <a:pt x="44" y="36"/>
                </a:cubicBezTo>
                <a:cubicBezTo>
                  <a:pt x="44" y="36"/>
                  <a:pt x="44" y="36"/>
                  <a:pt x="44" y="36"/>
                </a:cubicBezTo>
                <a:cubicBezTo>
                  <a:pt x="44" y="36"/>
                  <a:pt x="44" y="36"/>
                  <a:pt x="44" y="36"/>
                </a:cubicBezTo>
                <a:cubicBezTo>
                  <a:pt x="44" y="36"/>
                  <a:pt x="44" y="36"/>
                  <a:pt x="44" y="36"/>
                </a:cubicBezTo>
                <a:cubicBezTo>
                  <a:pt x="44" y="36"/>
                  <a:pt x="44" y="36"/>
                  <a:pt x="44" y="36"/>
                </a:cubicBezTo>
                <a:cubicBezTo>
                  <a:pt x="44" y="36"/>
                  <a:pt x="44" y="36"/>
                  <a:pt x="44" y="36"/>
                </a:cubicBezTo>
                <a:cubicBezTo>
                  <a:pt x="44" y="36"/>
                  <a:pt x="44" y="36"/>
                  <a:pt x="44" y="36"/>
                </a:cubicBezTo>
                <a:cubicBezTo>
                  <a:pt x="44" y="36"/>
                  <a:pt x="44" y="36"/>
                  <a:pt x="44" y="36"/>
                </a:cubicBezTo>
                <a:cubicBezTo>
                  <a:pt x="44" y="36"/>
                  <a:pt x="44" y="36"/>
                  <a:pt x="44" y="36"/>
                </a:cubicBezTo>
                <a:cubicBezTo>
                  <a:pt x="44" y="36"/>
                  <a:pt x="44" y="36"/>
                  <a:pt x="44" y="36"/>
                </a:cubicBezTo>
                <a:cubicBezTo>
                  <a:pt x="44" y="36"/>
                  <a:pt x="44" y="36"/>
                  <a:pt x="44" y="36"/>
                </a:cubicBezTo>
                <a:cubicBezTo>
                  <a:pt x="44" y="36"/>
                  <a:pt x="44" y="36"/>
                  <a:pt x="44" y="36"/>
                </a:cubicBezTo>
                <a:cubicBezTo>
                  <a:pt x="44" y="36"/>
                  <a:pt x="44" y="36"/>
                  <a:pt x="44" y="36"/>
                </a:cubicBezTo>
                <a:cubicBezTo>
                  <a:pt x="44" y="36"/>
                  <a:pt x="43" y="36"/>
                  <a:pt x="44" y="36"/>
                </a:cubicBezTo>
                <a:cubicBezTo>
                  <a:pt x="44" y="36"/>
                  <a:pt x="44" y="36"/>
                  <a:pt x="44" y="36"/>
                </a:cubicBezTo>
                <a:cubicBezTo>
                  <a:pt x="44" y="36"/>
                  <a:pt x="44" y="36"/>
                  <a:pt x="44" y="36"/>
                </a:cubicBezTo>
                <a:cubicBezTo>
                  <a:pt x="44" y="36"/>
                  <a:pt x="44" y="36"/>
                  <a:pt x="44" y="36"/>
                </a:cubicBezTo>
                <a:cubicBezTo>
                  <a:pt x="44" y="36"/>
                  <a:pt x="44" y="36"/>
                  <a:pt x="44" y="36"/>
                </a:cubicBezTo>
                <a:cubicBezTo>
                  <a:pt x="44" y="36"/>
                  <a:pt x="44" y="36"/>
                  <a:pt x="44" y="36"/>
                </a:cubicBezTo>
                <a:cubicBezTo>
                  <a:pt x="44" y="36"/>
                  <a:pt x="44" y="36"/>
                  <a:pt x="44" y="36"/>
                </a:cubicBezTo>
                <a:cubicBezTo>
                  <a:pt x="44" y="36"/>
                  <a:pt x="44" y="36"/>
                  <a:pt x="44" y="36"/>
                </a:cubicBezTo>
                <a:cubicBezTo>
                  <a:pt x="44" y="36"/>
                  <a:pt x="44" y="36"/>
                  <a:pt x="44" y="36"/>
                </a:cubicBezTo>
                <a:cubicBezTo>
                  <a:pt x="44" y="36"/>
                  <a:pt x="44" y="36"/>
                  <a:pt x="44" y="36"/>
                </a:cubicBezTo>
                <a:cubicBezTo>
                  <a:pt x="44" y="36"/>
                  <a:pt x="44" y="36"/>
                  <a:pt x="44" y="36"/>
                </a:cubicBezTo>
                <a:cubicBezTo>
                  <a:pt x="44" y="36"/>
                  <a:pt x="44" y="36"/>
                  <a:pt x="44" y="36"/>
                </a:cubicBezTo>
                <a:cubicBezTo>
                  <a:pt x="44" y="36"/>
                  <a:pt x="44" y="36"/>
                  <a:pt x="44" y="36"/>
                </a:cubicBezTo>
                <a:cubicBezTo>
                  <a:pt x="44" y="36"/>
                  <a:pt x="44" y="36"/>
                  <a:pt x="44" y="36"/>
                </a:cubicBezTo>
                <a:cubicBezTo>
                  <a:pt x="44" y="36"/>
                  <a:pt x="43" y="36"/>
                  <a:pt x="43" y="36"/>
                </a:cubicBezTo>
                <a:cubicBezTo>
                  <a:pt x="43" y="36"/>
                  <a:pt x="43" y="36"/>
                  <a:pt x="43" y="36"/>
                </a:cubicBezTo>
                <a:cubicBezTo>
                  <a:pt x="43" y="36"/>
                  <a:pt x="43" y="36"/>
                  <a:pt x="43" y="36"/>
                </a:cubicBezTo>
                <a:cubicBezTo>
                  <a:pt x="43" y="36"/>
                  <a:pt x="43" y="36"/>
                  <a:pt x="43" y="36"/>
                </a:cubicBezTo>
                <a:cubicBezTo>
                  <a:pt x="43" y="36"/>
                  <a:pt x="43" y="36"/>
                  <a:pt x="43" y="36"/>
                </a:cubicBezTo>
                <a:cubicBezTo>
                  <a:pt x="43" y="36"/>
                  <a:pt x="43" y="36"/>
                  <a:pt x="44" y="36"/>
                </a:cubicBezTo>
                <a:cubicBezTo>
                  <a:pt x="44" y="35"/>
                  <a:pt x="44" y="35"/>
                  <a:pt x="44" y="35"/>
                </a:cubicBezTo>
                <a:cubicBezTo>
                  <a:pt x="44" y="35"/>
                  <a:pt x="44" y="35"/>
                  <a:pt x="44" y="35"/>
                </a:cubicBezTo>
                <a:cubicBezTo>
                  <a:pt x="44" y="35"/>
                  <a:pt x="43" y="36"/>
                  <a:pt x="43" y="35"/>
                </a:cubicBezTo>
                <a:cubicBezTo>
                  <a:pt x="43" y="35"/>
                  <a:pt x="43" y="35"/>
                  <a:pt x="43" y="35"/>
                </a:cubicBezTo>
                <a:cubicBezTo>
                  <a:pt x="43" y="35"/>
                  <a:pt x="43" y="35"/>
                  <a:pt x="43" y="35"/>
                </a:cubicBezTo>
                <a:cubicBezTo>
                  <a:pt x="43" y="35"/>
                  <a:pt x="44" y="35"/>
                  <a:pt x="44" y="35"/>
                </a:cubicBezTo>
                <a:cubicBezTo>
                  <a:pt x="44" y="35"/>
                  <a:pt x="44" y="35"/>
                  <a:pt x="44" y="35"/>
                </a:cubicBezTo>
                <a:cubicBezTo>
                  <a:pt x="44" y="35"/>
                  <a:pt x="44" y="35"/>
                  <a:pt x="44" y="35"/>
                </a:cubicBezTo>
                <a:cubicBezTo>
                  <a:pt x="44" y="35"/>
                  <a:pt x="44" y="35"/>
                  <a:pt x="44" y="35"/>
                </a:cubicBezTo>
                <a:cubicBezTo>
                  <a:pt x="43" y="35"/>
                  <a:pt x="43" y="35"/>
                  <a:pt x="43" y="35"/>
                </a:cubicBezTo>
                <a:cubicBezTo>
                  <a:pt x="43" y="35"/>
                  <a:pt x="43" y="35"/>
                  <a:pt x="43" y="35"/>
                </a:cubicBezTo>
                <a:cubicBezTo>
                  <a:pt x="43" y="35"/>
                  <a:pt x="43" y="35"/>
                  <a:pt x="43" y="35"/>
                </a:cubicBezTo>
                <a:cubicBezTo>
                  <a:pt x="43" y="35"/>
                  <a:pt x="43" y="35"/>
                  <a:pt x="43" y="35"/>
                </a:cubicBezTo>
                <a:cubicBezTo>
                  <a:pt x="43" y="35"/>
                  <a:pt x="44" y="35"/>
                  <a:pt x="43" y="35"/>
                </a:cubicBezTo>
                <a:cubicBezTo>
                  <a:pt x="43" y="35"/>
                  <a:pt x="44" y="35"/>
                  <a:pt x="44" y="35"/>
                </a:cubicBezTo>
                <a:cubicBezTo>
                  <a:pt x="44" y="35"/>
                  <a:pt x="44" y="35"/>
                  <a:pt x="44" y="35"/>
                </a:cubicBezTo>
                <a:cubicBezTo>
                  <a:pt x="44" y="35"/>
                  <a:pt x="44" y="35"/>
                  <a:pt x="44" y="35"/>
                </a:cubicBezTo>
                <a:cubicBezTo>
                  <a:pt x="43" y="35"/>
                  <a:pt x="44" y="35"/>
                  <a:pt x="44" y="35"/>
                </a:cubicBezTo>
                <a:cubicBezTo>
                  <a:pt x="44" y="35"/>
                  <a:pt x="44" y="35"/>
                  <a:pt x="44" y="35"/>
                </a:cubicBezTo>
                <a:cubicBezTo>
                  <a:pt x="44" y="35"/>
                  <a:pt x="44" y="35"/>
                  <a:pt x="44" y="35"/>
                </a:cubicBezTo>
                <a:cubicBezTo>
                  <a:pt x="44" y="35"/>
                  <a:pt x="44" y="35"/>
                  <a:pt x="44" y="35"/>
                </a:cubicBezTo>
                <a:cubicBezTo>
                  <a:pt x="44" y="35"/>
                  <a:pt x="43" y="35"/>
                  <a:pt x="43" y="35"/>
                </a:cubicBezTo>
                <a:cubicBezTo>
                  <a:pt x="43" y="35"/>
                  <a:pt x="43" y="35"/>
                  <a:pt x="43" y="35"/>
                </a:cubicBezTo>
                <a:cubicBezTo>
                  <a:pt x="44" y="35"/>
                  <a:pt x="44" y="35"/>
                  <a:pt x="44" y="35"/>
                </a:cubicBezTo>
                <a:cubicBezTo>
                  <a:pt x="44" y="35"/>
                  <a:pt x="44" y="35"/>
                  <a:pt x="44" y="35"/>
                </a:cubicBezTo>
                <a:cubicBezTo>
                  <a:pt x="43" y="35"/>
                  <a:pt x="43" y="35"/>
                  <a:pt x="43" y="35"/>
                </a:cubicBezTo>
                <a:cubicBezTo>
                  <a:pt x="43" y="35"/>
                  <a:pt x="43" y="35"/>
                  <a:pt x="43" y="35"/>
                </a:cubicBezTo>
                <a:cubicBezTo>
                  <a:pt x="43" y="35"/>
                  <a:pt x="43" y="35"/>
                  <a:pt x="43" y="35"/>
                </a:cubicBezTo>
                <a:cubicBezTo>
                  <a:pt x="43" y="35"/>
                  <a:pt x="43" y="35"/>
                  <a:pt x="43" y="35"/>
                </a:cubicBezTo>
                <a:cubicBezTo>
                  <a:pt x="43" y="35"/>
                  <a:pt x="43" y="35"/>
                  <a:pt x="43" y="35"/>
                </a:cubicBezTo>
                <a:cubicBezTo>
                  <a:pt x="43" y="35"/>
                  <a:pt x="43" y="35"/>
                  <a:pt x="43" y="35"/>
                </a:cubicBezTo>
                <a:cubicBezTo>
                  <a:pt x="43" y="35"/>
                  <a:pt x="43" y="35"/>
                  <a:pt x="43" y="35"/>
                </a:cubicBezTo>
                <a:cubicBezTo>
                  <a:pt x="43" y="35"/>
                  <a:pt x="43" y="35"/>
                  <a:pt x="43" y="35"/>
                </a:cubicBezTo>
                <a:cubicBezTo>
                  <a:pt x="43" y="35"/>
                  <a:pt x="43" y="35"/>
                  <a:pt x="43" y="35"/>
                </a:cubicBezTo>
                <a:cubicBezTo>
                  <a:pt x="43" y="35"/>
                  <a:pt x="43" y="35"/>
                  <a:pt x="43" y="35"/>
                </a:cubicBezTo>
                <a:cubicBezTo>
                  <a:pt x="43" y="35"/>
                  <a:pt x="43" y="35"/>
                  <a:pt x="43" y="35"/>
                </a:cubicBezTo>
                <a:cubicBezTo>
                  <a:pt x="43" y="35"/>
                  <a:pt x="43" y="35"/>
                  <a:pt x="43" y="35"/>
                </a:cubicBezTo>
                <a:cubicBezTo>
                  <a:pt x="43" y="35"/>
                  <a:pt x="43" y="35"/>
                  <a:pt x="43" y="35"/>
                </a:cubicBezTo>
                <a:cubicBezTo>
                  <a:pt x="43" y="35"/>
                  <a:pt x="43" y="35"/>
                  <a:pt x="43" y="35"/>
                </a:cubicBezTo>
                <a:cubicBezTo>
                  <a:pt x="43" y="35"/>
                  <a:pt x="43" y="35"/>
                  <a:pt x="43" y="35"/>
                </a:cubicBezTo>
                <a:cubicBezTo>
                  <a:pt x="43" y="35"/>
                  <a:pt x="43" y="35"/>
                  <a:pt x="43" y="35"/>
                </a:cubicBezTo>
                <a:cubicBezTo>
                  <a:pt x="43" y="35"/>
                  <a:pt x="43" y="35"/>
                  <a:pt x="43" y="35"/>
                </a:cubicBezTo>
                <a:cubicBezTo>
                  <a:pt x="43" y="35"/>
                  <a:pt x="43" y="35"/>
                  <a:pt x="43" y="35"/>
                </a:cubicBezTo>
                <a:cubicBezTo>
                  <a:pt x="43" y="35"/>
                  <a:pt x="43" y="35"/>
                  <a:pt x="43" y="35"/>
                </a:cubicBezTo>
                <a:cubicBezTo>
                  <a:pt x="43" y="35"/>
                  <a:pt x="43" y="35"/>
                  <a:pt x="43" y="35"/>
                </a:cubicBezTo>
                <a:cubicBezTo>
                  <a:pt x="43" y="35"/>
                  <a:pt x="43" y="35"/>
                  <a:pt x="43" y="35"/>
                </a:cubicBezTo>
                <a:cubicBezTo>
                  <a:pt x="43" y="35"/>
                  <a:pt x="43" y="35"/>
                  <a:pt x="43" y="36"/>
                </a:cubicBezTo>
                <a:cubicBezTo>
                  <a:pt x="43" y="36"/>
                  <a:pt x="43" y="36"/>
                  <a:pt x="43" y="36"/>
                </a:cubicBezTo>
                <a:cubicBezTo>
                  <a:pt x="43" y="36"/>
                  <a:pt x="43" y="36"/>
                  <a:pt x="43" y="35"/>
                </a:cubicBezTo>
                <a:cubicBezTo>
                  <a:pt x="43" y="35"/>
                  <a:pt x="43" y="35"/>
                  <a:pt x="43" y="35"/>
                </a:cubicBezTo>
                <a:cubicBezTo>
                  <a:pt x="43" y="35"/>
                  <a:pt x="43" y="35"/>
                  <a:pt x="43" y="35"/>
                </a:cubicBezTo>
                <a:cubicBezTo>
                  <a:pt x="43" y="35"/>
                  <a:pt x="43" y="36"/>
                  <a:pt x="43" y="36"/>
                </a:cubicBezTo>
                <a:cubicBezTo>
                  <a:pt x="43" y="36"/>
                  <a:pt x="43" y="36"/>
                  <a:pt x="43" y="36"/>
                </a:cubicBezTo>
                <a:cubicBezTo>
                  <a:pt x="43" y="36"/>
                  <a:pt x="43" y="36"/>
                  <a:pt x="43" y="36"/>
                </a:cubicBezTo>
                <a:cubicBezTo>
                  <a:pt x="43" y="36"/>
                  <a:pt x="43" y="36"/>
                  <a:pt x="43" y="36"/>
                </a:cubicBezTo>
                <a:cubicBezTo>
                  <a:pt x="43" y="36"/>
                  <a:pt x="43" y="36"/>
                  <a:pt x="43" y="36"/>
                </a:cubicBezTo>
                <a:cubicBezTo>
                  <a:pt x="43" y="36"/>
                  <a:pt x="43" y="36"/>
                  <a:pt x="43" y="36"/>
                </a:cubicBezTo>
                <a:cubicBezTo>
                  <a:pt x="43" y="36"/>
                  <a:pt x="43" y="36"/>
                  <a:pt x="43" y="36"/>
                </a:cubicBezTo>
                <a:cubicBezTo>
                  <a:pt x="43" y="36"/>
                  <a:pt x="43" y="35"/>
                  <a:pt x="43" y="36"/>
                </a:cubicBezTo>
                <a:cubicBezTo>
                  <a:pt x="43" y="36"/>
                  <a:pt x="43" y="36"/>
                  <a:pt x="43" y="36"/>
                </a:cubicBezTo>
                <a:cubicBezTo>
                  <a:pt x="43" y="36"/>
                  <a:pt x="43" y="36"/>
                  <a:pt x="43" y="36"/>
                </a:cubicBezTo>
                <a:cubicBezTo>
                  <a:pt x="43" y="36"/>
                  <a:pt x="43" y="36"/>
                  <a:pt x="43" y="36"/>
                </a:cubicBezTo>
                <a:cubicBezTo>
                  <a:pt x="43" y="36"/>
                  <a:pt x="43" y="36"/>
                  <a:pt x="43" y="36"/>
                </a:cubicBezTo>
                <a:cubicBezTo>
                  <a:pt x="43" y="36"/>
                  <a:pt x="43" y="36"/>
                  <a:pt x="43" y="36"/>
                </a:cubicBezTo>
                <a:cubicBezTo>
                  <a:pt x="43" y="36"/>
                  <a:pt x="43" y="36"/>
                  <a:pt x="43" y="35"/>
                </a:cubicBezTo>
                <a:cubicBezTo>
                  <a:pt x="43" y="35"/>
                  <a:pt x="43" y="35"/>
                  <a:pt x="43" y="35"/>
                </a:cubicBezTo>
                <a:cubicBezTo>
                  <a:pt x="43" y="35"/>
                  <a:pt x="43" y="35"/>
                  <a:pt x="43" y="35"/>
                </a:cubicBezTo>
                <a:cubicBezTo>
                  <a:pt x="43" y="35"/>
                  <a:pt x="43" y="35"/>
                  <a:pt x="43" y="35"/>
                </a:cubicBezTo>
                <a:cubicBezTo>
                  <a:pt x="43" y="35"/>
                  <a:pt x="43" y="35"/>
                  <a:pt x="43" y="35"/>
                </a:cubicBezTo>
                <a:cubicBezTo>
                  <a:pt x="43" y="35"/>
                  <a:pt x="43" y="35"/>
                  <a:pt x="43" y="35"/>
                </a:cubicBezTo>
                <a:cubicBezTo>
                  <a:pt x="43" y="35"/>
                  <a:pt x="43" y="35"/>
                  <a:pt x="43" y="35"/>
                </a:cubicBezTo>
                <a:cubicBezTo>
                  <a:pt x="43" y="36"/>
                  <a:pt x="43" y="36"/>
                  <a:pt x="43" y="36"/>
                </a:cubicBezTo>
                <a:cubicBezTo>
                  <a:pt x="43" y="36"/>
                  <a:pt x="43" y="36"/>
                  <a:pt x="43" y="36"/>
                </a:cubicBezTo>
                <a:cubicBezTo>
                  <a:pt x="43" y="36"/>
                  <a:pt x="43" y="36"/>
                  <a:pt x="43" y="36"/>
                </a:cubicBezTo>
                <a:cubicBezTo>
                  <a:pt x="43" y="36"/>
                  <a:pt x="43" y="36"/>
                  <a:pt x="43" y="36"/>
                </a:cubicBezTo>
                <a:cubicBezTo>
                  <a:pt x="43" y="36"/>
                  <a:pt x="43" y="36"/>
                  <a:pt x="43" y="36"/>
                </a:cubicBezTo>
                <a:cubicBezTo>
                  <a:pt x="43" y="36"/>
                  <a:pt x="43" y="36"/>
                  <a:pt x="43" y="36"/>
                </a:cubicBezTo>
                <a:cubicBezTo>
                  <a:pt x="43" y="36"/>
                  <a:pt x="43" y="36"/>
                  <a:pt x="43" y="36"/>
                </a:cubicBezTo>
                <a:cubicBezTo>
                  <a:pt x="43" y="36"/>
                  <a:pt x="43" y="36"/>
                  <a:pt x="43" y="36"/>
                </a:cubicBezTo>
                <a:cubicBezTo>
                  <a:pt x="43" y="36"/>
                  <a:pt x="43" y="36"/>
                  <a:pt x="43" y="36"/>
                </a:cubicBezTo>
                <a:cubicBezTo>
                  <a:pt x="43" y="36"/>
                  <a:pt x="43" y="36"/>
                  <a:pt x="43" y="36"/>
                </a:cubicBezTo>
                <a:cubicBezTo>
                  <a:pt x="43" y="36"/>
                  <a:pt x="43" y="36"/>
                  <a:pt x="43" y="36"/>
                </a:cubicBezTo>
                <a:cubicBezTo>
                  <a:pt x="43" y="36"/>
                  <a:pt x="43" y="36"/>
                  <a:pt x="43" y="36"/>
                </a:cubicBezTo>
                <a:cubicBezTo>
                  <a:pt x="43" y="36"/>
                  <a:pt x="43" y="36"/>
                  <a:pt x="43" y="36"/>
                </a:cubicBezTo>
                <a:cubicBezTo>
                  <a:pt x="43" y="36"/>
                  <a:pt x="43" y="36"/>
                  <a:pt x="43" y="36"/>
                </a:cubicBezTo>
                <a:cubicBezTo>
                  <a:pt x="43" y="36"/>
                  <a:pt x="43" y="36"/>
                  <a:pt x="43" y="36"/>
                </a:cubicBezTo>
                <a:cubicBezTo>
                  <a:pt x="43" y="36"/>
                  <a:pt x="43" y="36"/>
                  <a:pt x="43" y="36"/>
                </a:cubicBezTo>
                <a:cubicBezTo>
                  <a:pt x="43" y="36"/>
                  <a:pt x="43" y="36"/>
                  <a:pt x="43" y="36"/>
                </a:cubicBezTo>
                <a:cubicBezTo>
                  <a:pt x="43" y="36"/>
                  <a:pt x="43" y="36"/>
                  <a:pt x="43" y="36"/>
                </a:cubicBezTo>
                <a:cubicBezTo>
                  <a:pt x="43" y="36"/>
                  <a:pt x="43" y="36"/>
                  <a:pt x="43" y="36"/>
                </a:cubicBezTo>
                <a:cubicBezTo>
                  <a:pt x="43" y="36"/>
                  <a:pt x="43" y="36"/>
                  <a:pt x="43" y="36"/>
                </a:cubicBezTo>
                <a:cubicBezTo>
                  <a:pt x="43" y="36"/>
                  <a:pt x="43" y="36"/>
                  <a:pt x="43" y="36"/>
                </a:cubicBezTo>
                <a:cubicBezTo>
                  <a:pt x="43" y="36"/>
                  <a:pt x="43" y="36"/>
                  <a:pt x="43" y="36"/>
                </a:cubicBezTo>
                <a:cubicBezTo>
                  <a:pt x="43" y="36"/>
                  <a:pt x="43" y="36"/>
                  <a:pt x="43" y="36"/>
                </a:cubicBezTo>
                <a:cubicBezTo>
                  <a:pt x="43" y="36"/>
                  <a:pt x="43" y="36"/>
                  <a:pt x="43" y="36"/>
                </a:cubicBezTo>
                <a:cubicBezTo>
                  <a:pt x="43" y="36"/>
                  <a:pt x="43" y="36"/>
                  <a:pt x="43" y="36"/>
                </a:cubicBezTo>
                <a:cubicBezTo>
                  <a:pt x="43" y="36"/>
                  <a:pt x="43" y="36"/>
                  <a:pt x="43" y="36"/>
                </a:cubicBezTo>
                <a:cubicBezTo>
                  <a:pt x="43" y="36"/>
                  <a:pt x="43" y="36"/>
                  <a:pt x="43" y="36"/>
                </a:cubicBezTo>
                <a:cubicBezTo>
                  <a:pt x="43" y="36"/>
                  <a:pt x="43" y="36"/>
                  <a:pt x="43" y="36"/>
                </a:cubicBezTo>
                <a:cubicBezTo>
                  <a:pt x="43" y="36"/>
                  <a:pt x="43" y="36"/>
                  <a:pt x="43" y="36"/>
                </a:cubicBezTo>
                <a:cubicBezTo>
                  <a:pt x="43" y="36"/>
                  <a:pt x="43" y="36"/>
                  <a:pt x="43" y="36"/>
                </a:cubicBezTo>
                <a:cubicBezTo>
                  <a:pt x="43" y="36"/>
                  <a:pt x="43" y="36"/>
                  <a:pt x="43" y="36"/>
                </a:cubicBezTo>
                <a:cubicBezTo>
                  <a:pt x="43" y="36"/>
                  <a:pt x="43" y="36"/>
                  <a:pt x="43" y="36"/>
                </a:cubicBezTo>
                <a:cubicBezTo>
                  <a:pt x="43" y="36"/>
                  <a:pt x="43" y="36"/>
                  <a:pt x="43" y="36"/>
                </a:cubicBezTo>
                <a:cubicBezTo>
                  <a:pt x="43" y="36"/>
                  <a:pt x="43" y="36"/>
                  <a:pt x="43" y="36"/>
                </a:cubicBezTo>
                <a:cubicBezTo>
                  <a:pt x="43" y="36"/>
                  <a:pt x="43" y="36"/>
                  <a:pt x="43" y="36"/>
                </a:cubicBezTo>
                <a:cubicBezTo>
                  <a:pt x="43" y="36"/>
                  <a:pt x="43" y="36"/>
                  <a:pt x="43" y="36"/>
                </a:cubicBezTo>
                <a:cubicBezTo>
                  <a:pt x="43" y="36"/>
                  <a:pt x="43" y="36"/>
                  <a:pt x="43" y="36"/>
                </a:cubicBezTo>
                <a:cubicBezTo>
                  <a:pt x="43" y="36"/>
                  <a:pt x="43" y="36"/>
                  <a:pt x="43" y="36"/>
                </a:cubicBezTo>
                <a:cubicBezTo>
                  <a:pt x="43" y="36"/>
                  <a:pt x="43" y="36"/>
                  <a:pt x="43" y="36"/>
                </a:cubicBezTo>
                <a:cubicBezTo>
                  <a:pt x="43" y="36"/>
                  <a:pt x="43" y="36"/>
                  <a:pt x="43" y="36"/>
                </a:cubicBezTo>
                <a:cubicBezTo>
                  <a:pt x="43" y="36"/>
                  <a:pt x="43" y="36"/>
                  <a:pt x="43" y="36"/>
                </a:cubicBezTo>
                <a:cubicBezTo>
                  <a:pt x="43" y="36"/>
                  <a:pt x="43" y="36"/>
                  <a:pt x="43" y="36"/>
                </a:cubicBezTo>
                <a:cubicBezTo>
                  <a:pt x="43" y="36"/>
                  <a:pt x="43" y="36"/>
                  <a:pt x="43" y="36"/>
                </a:cubicBezTo>
                <a:cubicBezTo>
                  <a:pt x="43" y="36"/>
                  <a:pt x="43" y="36"/>
                  <a:pt x="43" y="36"/>
                </a:cubicBezTo>
                <a:cubicBezTo>
                  <a:pt x="43" y="36"/>
                  <a:pt x="43" y="36"/>
                  <a:pt x="43" y="36"/>
                </a:cubicBezTo>
                <a:cubicBezTo>
                  <a:pt x="43" y="36"/>
                  <a:pt x="43" y="36"/>
                  <a:pt x="43" y="36"/>
                </a:cubicBezTo>
                <a:cubicBezTo>
                  <a:pt x="43" y="36"/>
                  <a:pt x="43" y="36"/>
                  <a:pt x="43" y="36"/>
                </a:cubicBezTo>
                <a:cubicBezTo>
                  <a:pt x="43" y="36"/>
                  <a:pt x="43" y="37"/>
                  <a:pt x="43" y="37"/>
                </a:cubicBezTo>
                <a:cubicBezTo>
                  <a:pt x="43" y="37"/>
                  <a:pt x="43" y="37"/>
                  <a:pt x="43" y="37"/>
                </a:cubicBezTo>
                <a:cubicBezTo>
                  <a:pt x="43" y="37"/>
                  <a:pt x="43" y="37"/>
                  <a:pt x="43" y="37"/>
                </a:cubicBezTo>
                <a:cubicBezTo>
                  <a:pt x="43" y="37"/>
                  <a:pt x="43" y="37"/>
                  <a:pt x="43" y="37"/>
                </a:cubicBezTo>
                <a:cubicBezTo>
                  <a:pt x="43" y="37"/>
                  <a:pt x="43" y="37"/>
                  <a:pt x="43" y="37"/>
                </a:cubicBezTo>
                <a:cubicBezTo>
                  <a:pt x="43" y="37"/>
                  <a:pt x="43" y="37"/>
                  <a:pt x="43" y="37"/>
                </a:cubicBezTo>
                <a:cubicBezTo>
                  <a:pt x="43" y="37"/>
                  <a:pt x="43" y="37"/>
                  <a:pt x="43" y="37"/>
                </a:cubicBezTo>
                <a:cubicBezTo>
                  <a:pt x="43" y="37"/>
                  <a:pt x="43" y="37"/>
                  <a:pt x="43" y="37"/>
                </a:cubicBezTo>
                <a:cubicBezTo>
                  <a:pt x="43" y="37"/>
                  <a:pt x="43" y="37"/>
                  <a:pt x="43" y="37"/>
                </a:cubicBezTo>
                <a:cubicBezTo>
                  <a:pt x="43" y="37"/>
                  <a:pt x="43" y="37"/>
                  <a:pt x="43" y="37"/>
                </a:cubicBezTo>
                <a:cubicBezTo>
                  <a:pt x="43" y="37"/>
                  <a:pt x="43" y="37"/>
                  <a:pt x="43" y="37"/>
                </a:cubicBezTo>
                <a:cubicBezTo>
                  <a:pt x="43" y="37"/>
                  <a:pt x="43" y="37"/>
                  <a:pt x="43" y="37"/>
                </a:cubicBezTo>
                <a:cubicBezTo>
                  <a:pt x="43" y="37"/>
                  <a:pt x="43" y="37"/>
                  <a:pt x="43" y="37"/>
                </a:cubicBezTo>
                <a:cubicBezTo>
                  <a:pt x="43" y="37"/>
                  <a:pt x="43" y="37"/>
                  <a:pt x="43" y="37"/>
                </a:cubicBezTo>
                <a:cubicBezTo>
                  <a:pt x="43" y="36"/>
                  <a:pt x="43" y="37"/>
                  <a:pt x="43" y="36"/>
                </a:cubicBezTo>
                <a:cubicBezTo>
                  <a:pt x="43" y="36"/>
                  <a:pt x="43" y="36"/>
                  <a:pt x="43" y="36"/>
                </a:cubicBezTo>
                <a:cubicBezTo>
                  <a:pt x="43" y="37"/>
                  <a:pt x="43" y="37"/>
                  <a:pt x="43" y="37"/>
                </a:cubicBezTo>
                <a:cubicBezTo>
                  <a:pt x="43" y="37"/>
                  <a:pt x="43" y="37"/>
                  <a:pt x="43" y="37"/>
                </a:cubicBezTo>
                <a:cubicBezTo>
                  <a:pt x="42" y="37"/>
                  <a:pt x="42" y="36"/>
                  <a:pt x="42" y="36"/>
                </a:cubicBezTo>
                <a:cubicBezTo>
                  <a:pt x="42" y="36"/>
                  <a:pt x="42" y="36"/>
                  <a:pt x="42" y="36"/>
                </a:cubicBezTo>
                <a:cubicBezTo>
                  <a:pt x="42" y="36"/>
                  <a:pt x="42" y="36"/>
                  <a:pt x="42" y="36"/>
                </a:cubicBezTo>
                <a:cubicBezTo>
                  <a:pt x="42" y="36"/>
                  <a:pt x="42" y="36"/>
                  <a:pt x="42" y="36"/>
                </a:cubicBezTo>
                <a:cubicBezTo>
                  <a:pt x="42" y="36"/>
                  <a:pt x="42" y="36"/>
                  <a:pt x="42" y="36"/>
                </a:cubicBezTo>
                <a:cubicBezTo>
                  <a:pt x="42" y="36"/>
                  <a:pt x="42" y="36"/>
                  <a:pt x="42" y="36"/>
                </a:cubicBezTo>
                <a:cubicBezTo>
                  <a:pt x="42" y="36"/>
                  <a:pt x="42" y="36"/>
                  <a:pt x="42" y="36"/>
                </a:cubicBezTo>
                <a:cubicBezTo>
                  <a:pt x="42" y="36"/>
                  <a:pt x="42" y="36"/>
                  <a:pt x="42" y="36"/>
                </a:cubicBezTo>
                <a:cubicBezTo>
                  <a:pt x="42" y="36"/>
                  <a:pt x="42" y="36"/>
                  <a:pt x="42" y="36"/>
                </a:cubicBezTo>
                <a:cubicBezTo>
                  <a:pt x="42" y="36"/>
                  <a:pt x="42" y="36"/>
                  <a:pt x="42" y="36"/>
                </a:cubicBezTo>
                <a:cubicBezTo>
                  <a:pt x="42" y="36"/>
                  <a:pt x="42" y="36"/>
                  <a:pt x="42" y="36"/>
                </a:cubicBezTo>
                <a:cubicBezTo>
                  <a:pt x="42" y="36"/>
                  <a:pt x="42" y="36"/>
                  <a:pt x="42" y="36"/>
                </a:cubicBezTo>
                <a:cubicBezTo>
                  <a:pt x="42" y="36"/>
                  <a:pt x="42" y="36"/>
                  <a:pt x="42" y="36"/>
                </a:cubicBezTo>
                <a:cubicBezTo>
                  <a:pt x="42" y="36"/>
                  <a:pt x="43" y="36"/>
                  <a:pt x="43" y="36"/>
                </a:cubicBezTo>
                <a:cubicBezTo>
                  <a:pt x="43" y="36"/>
                  <a:pt x="43" y="36"/>
                  <a:pt x="43" y="36"/>
                </a:cubicBezTo>
                <a:cubicBezTo>
                  <a:pt x="43" y="36"/>
                  <a:pt x="43" y="36"/>
                  <a:pt x="43" y="36"/>
                </a:cubicBezTo>
                <a:cubicBezTo>
                  <a:pt x="43" y="36"/>
                  <a:pt x="43" y="36"/>
                  <a:pt x="43" y="36"/>
                </a:cubicBezTo>
                <a:cubicBezTo>
                  <a:pt x="43" y="36"/>
                  <a:pt x="43" y="36"/>
                  <a:pt x="43" y="36"/>
                </a:cubicBezTo>
                <a:cubicBezTo>
                  <a:pt x="43" y="36"/>
                  <a:pt x="43" y="36"/>
                  <a:pt x="43" y="36"/>
                </a:cubicBezTo>
                <a:cubicBezTo>
                  <a:pt x="43" y="36"/>
                  <a:pt x="43" y="36"/>
                  <a:pt x="43" y="36"/>
                </a:cubicBezTo>
                <a:cubicBezTo>
                  <a:pt x="43" y="36"/>
                  <a:pt x="43" y="36"/>
                  <a:pt x="43" y="36"/>
                </a:cubicBezTo>
                <a:cubicBezTo>
                  <a:pt x="43" y="36"/>
                  <a:pt x="43" y="36"/>
                  <a:pt x="42" y="36"/>
                </a:cubicBezTo>
                <a:cubicBezTo>
                  <a:pt x="42" y="36"/>
                  <a:pt x="42" y="36"/>
                  <a:pt x="42" y="36"/>
                </a:cubicBezTo>
                <a:cubicBezTo>
                  <a:pt x="42" y="36"/>
                  <a:pt x="42" y="36"/>
                  <a:pt x="42" y="36"/>
                </a:cubicBezTo>
                <a:cubicBezTo>
                  <a:pt x="42" y="36"/>
                  <a:pt x="42" y="36"/>
                  <a:pt x="42" y="36"/>
                </a:cubicBezTo>
                <a:cubicBezTo>
                  <a:pt x="42" y="36"/>
                  <a:pt x="42" y="36"/>
                  <a:pt x="42" y="36"/>
                </a:cubicBezTo>
                <a:cubicBezTo>
                  <a:pt x="42" y="36"/>
                  <a:pt x="42" y="36"/>
                  <a:pt x="42" y="36"/>
                </a:cubicBezTo>
                <a:cubicBezTo>
                  <a:pt x="42" y="36"/>
                  <a:pt x="42" y="36"/>
                  <a:pt x="42" y="36"/>
                </a:cubicBezTo>
                <a:cubicBezTo>
                  <a:pt x="42" y="36"/>
                  <a:pt x="42" y="36"/>
                  <a:pt x="42" y="36"/>
                </a:cubicBezTo>
                <a:cubicBezTo>
                  <a:pt x="42" y="36"/>
                  <a:pt x="42" y="36"/>
                  <a:pt x="42" y="36"/>
                </a:cubicBezTo>
                <a:cubicBezTo>
                  <a:pt x="42" y="36"/>
                  <a:pt x="42" y="36"/>
                  <a:pt x="42" y="36"/>
                </a:cubicBezTo>
                <a:cubicBezTo>
                  <a:pt x="42" y="36"/>
                  <a:pt x="42" y="36"/>
                  <a:pt x="42" y="36"/>
                </a:cubicBezTo>
                <a:cubicBezTo>
                  <a:pt x="42" y="36"/>
                  <a:pt x="42" y="36"/>
                  <a:pt x="42" y="36"/>
                </a:cubicBezTo>
                <a:cubicBezTo>
                  <a:pt x="42" y="36"/>
                  <a:pt x="42" y="36"/>
                  <a:pt x="42" y="36"/>
                </a:cubicBezTo>
                <a:cubicBezTo>
                  <a:pt x="42" y="36"/>
                  <a:pt x="42" y="36"/>
                  <a:pt x="42" y="36"/>
                </a:cubicBezTo>
                <a:cubicBezTo>
                  <a:pt x="42" y="36"/>
                  <a:pt x="42" y="36"/>
                  <a:pt x="42" y="36"/>
                </a:cubicBezTo>
                <a:cubicBezTo>
                  <a:pt x="42" y="36"/>
                  <a:pt x="42" y="36"/>
                  <a:pt x="42" y="36"/>
                </a:cubicBezTo>
                <a:cubicBezTo>
                  <a:pt x="42" y="36"/>
                  <a:pt x="42" y="36"/>
                  <a:pt x="42" y="36"/>
                </a:cubicBezTo>
                <a:cubicBezTo>
                  <a:pt x="42" y="36"/>
                  <a:pt x="42" y="36"/>
                  <a:pt x="42" y="36"/>
                </a:cubicBezTo>
                <a:cubicBezTo>
                  <a:pt x="42" y="36"/>
                  <a:pt x="42" y="36"/>
                  <a:pt x="42" y="36"/>
                </a:cubicBezTo>
                <a:cubicBezTo>
                  <a:pt x="42" y="36"/>
                  <a:pt x="42" y="36"/>
                  <a:pt x="42" y="36"/>
                </a:cubicBezTo>
                <a:cubicBezTo>
                  <a:pt x="42" y="36"/>
                  <a:pt x="42" y="36"/>
                  <a:pt x="42" y="36"/>
                </a:cubicBezTo>
                <a:cubicBezTo>
                  <a:pt x="42" y="36"/>
                  <a:pt x="42" y="36"/>
                  <a:pt x="42" y="36"/>
                </a:cubicBezTo>
                <a:cubicBezTo>
                  <a:pt x="42" y="36"/>
                  <a:pt x="42" y="36"/>
                  <a:pt x="42" y="36"/>
                </a:cubicBezTo>
                <a:cubicBezTo>
                  <a:pt x="42" y="35"/>
                  <a:pt x="42" y="35"/>
                  <a:pt x="42" y="35"/>
                </a:cubicBezTo>
                <a:cubicBezTo>
                  <a:pt x="42" y="35"/>
                  <a:pt x="42" y="35"/>
                  <a:pt x="42" y="35"/>
                </a:cubicBezTo>
                <a:cubicBezTo>
                  <a:pt x="42" y="35"/>
                  <a:pt x="42" y="35"/>
                  <a:pt x="42" y="35"/>
                </a:cubicBezTo>
                <a:cubicBezTo>
                  <a:pt x="42" y="35"/>
                  <a:pt x="42" y="35"/>
                  <a:pt x="42" y="35"/>
                </a:cubicBezTo>
                <a:cubicBezTo>
                  <a:pt x="42" y="35"/>
                  <a:pt x="42" y="35"/>
                  <a:pt x="42" y="35"/>
                </a:cubicBezTo>
                <a:cubicBezTo>
                  <a:pt x="42" y="35"/>
                  <a:pt x="42" y="35"/>
                  <a:pt x="42" y="35"/>
                </a:cubicBezTo>
                <a:cubicBezTo>
                  <a:pt x="42" y="35"/>
                  <a:pt x="42" y="35"/>
                  <a:pt x="42" y="35"/>
                </a:cubicBezTo>
                <a:cubicBezTo>
                  <a:pt x="42" y="35"/>
                  <a:pt x="42" y="35"/>
                  <a:pt x="42" y="35"/>
                </a:cubicBezTo>
                <a:cubicBezTo>
                  <a:pt x="42" y="35"/>
                  <a:pt x="42" y="35"/>
                  <a:pt x="42" y="35"/>
                </a:cubicBezTo>
                <a:cubicBezTo>
                  <a:pt x="42" y="35"/>
                  <a:pt x="42" y="35"/>
                  <a:pt x="42" y="35"/>
                </a:cubicBezTo>
                <a:cubicBezTo>
                  <a:pt x="42" y="35"/>
                  <a:pt x="42" y="35"/>
                  <a:pt x="42" y="35"/>
                </a:cubicBezTo>
                <a:cubicBezTo>
                  <a:pt x="42" y="35"/>
                  <a:pt x="42" y="35"/>
                  <a:pt x="42" y="35"/>
                </a:cubicBezTo>
                <a:cubicBezTo>
                  <a:pt x="42" y="35"/>
                  <a:pt x="42" y="35"/>
                  <a:pt x="42" y="35"/>
                </a:cubicBezTo>
                <a:cubicBezTo>
                  <a:pt x="42" y="35"/>
                  <a:pt x="42" y="35"/>
                  <a:pt x="42" y="35"/>
                </a:cubicBezTo>
                <a:cubicBezTo>
                  <a:pt x="42" y="35"/>
                  <a:pt x="42" y="35"/>
                  <a:pt x="42" y="35"/>
                </a:cubicBezTo>
                <a:cubicBezTo>
                  <a:pt x="42" y="35"/>
                  <a:pt x="42" y="35"/>
                  <a:pt x="42" y="35"/>
                </a:cubicBezTo>
                <a:cubicBezTo>
                  <a:pt x="42" y="35"/>
                  <a:pt x="42" y="35"/>
                  <a:pt x="42" y="35"/>
                </a:cubicBezTo>
                <a:cubicBezTo>
                  <a:pt x="42" y="35"/>
                  <a:pt x="42" y="35"/>
                  <a:pt x="42" y="35"/>
                </a:cubicBezTo>
                <a:cubicBezTo>
                  <a:pt x="42" y="35"/>
                  <a:pt x="42" y="35"/>
                  <a:pt x="42" y="35"/>
                </a:cubicBezTo>
                <a:cubicBezTo>
                  <a:pt x="42" y="35"/>
                  <a:pt x="42" y="35"/>
                  <a:pt x="42" y="35"/>
                </a:cubicBezTo>
                <a:cubicBezTo>
                  <a:pt x="42" y="35"/>
                  <a:pt x="42" y="35"/>
                  <a:pt x="42" y="35"/>
                </a:cubicBezTo>
                <a:cubicBezTo>
                  <a:pt x="42" y="35"/>
                  <a:pt x="42" y="35"/>
                  <a:pt x="42" y="35"/>
                </a:cubicBezTo>
                <a:cubicBezTo>
                  <a:pt x="42" y="35"/>
                  <a:pt x="42" y="35"/>
                  <a:pt x="42" y="35"/>
                </a:cubicBezTo>
                <a:cubicBezTo>
                  <a:pt x="42" y="35"/>
                  <a:pt x="42" y="35"/>
                  <a:pt x="42" y="35"/>
                </a:cubicBezTo>
                <a:cubicBezTo>
                  <a:pt x="42" y="35"/>
                  <a:pt x="41" y="35"/>
                  <a:pt x="41" y="35"/>
                </a:cubicBezTo>
                <a:cubicBezTo>
                  <a:pt x="41" y="35"/>
                  <a:pt x="41" y="35"/>
                  <a:pt x="41" y="35"/>
                </a:cubicBezTo>
                <a:cubicBezTo>
                  <a:pt x="41" y="35"/>
                  <a:pt x="41" y="35"/>
                  <a:pt x="41" y="35"/>
                </a:cubicBezTo>
                <a:cubicBezTo>
                  <a:pt x="41" y="35"/>
                  <a:pt x="41" y="35"/>
                  <a:pt x="41" y="35"/>
                </a:cubicBezTo>
                <a:cubicBezTo>
                  <a:pt x="41" y="35"/>
                  <a:pt x="41" y="35"/>
                  <a:pt x="41" y="35"/>
                </a:cubicBezTo>
                <a:cubicBezTo>
                  <a:pt x="41" y="35"/>
                  <a:pt x="41" y="35"/>
                  <a:pt x="41" y="35"/>
                </a:cubicBezTo>
                <a:cubicBezTo>
                  <a:pt x="41" y="35"/>
                  <a:pt x="41" y="35"/>
                  <a:pt x="41" y="35"/>
                </a:cubicBezTo>
                <a:cubicBezTo>
                  <a:pt x="41" y="35"/>
                  <a:pt x="41" y="35"/>
                  <a:pt x="41" y="35"/>
                </a:cubicBezTo>
                <a:cubicBezTo>
                  <a:pt x="41" y="35"/>
                  <a:pt x="41" y="35"/>
                  <a:pt x="41" y="35"/>
                </a:cubicBezTo>
                <a:cubicBezTo>
                  <a:pt x="41" y="35"/>
                  <a:pt x="41" y="35"/>
                  <a:pt x="41" y="35"/>
                </a:cubicBezTo>
                <a:cubicBezTo>
                  <a:pt x="41" y="35"/>
                  <a:pt x="41" y="35"/>
                  <a:pt x="41" y="35"/>
                </a:cubicBezTo>
                <a:cubicBezTo>
                  <a:pt x="41" y="35"/>
                  <a:pt x="41" y="35"/>
                  <a:pt x="41" y="35"/>
                </a:cubicBezTo>
                <a:cubicBezTo>
                  <a:pt x="41" y="35"/>
                  <a:pt x="41" y="35"/>
                  <a:pt x="41" y="35"/>
                </a:cubicBezTo>
                <a:cubicBezTo>
                  <a:pt x="41" y="35"/>
                  <a:pt x="41" y="35"/>
                  <a:pt x="41" y="34"/>
                </a:cubicBezTo>
                <a:cubicBezTo>
                  <a:pt x="41" y="34"/>
                  <a:pt x="41" y="34"/>
                  <a:pt x="41" y="34"/>
                </a:cubicBezTo>
                <a:cubicBezTo>
                  <a:pt x="41" y="34"/>
                  <a:pt x="41" y="34"/>
                  <a:pt x="41" y="34"/>
                </a:cubicBezTo>
                <a:cubicBezTo>
                  <a:pt x="41" y="34"/>
                  <a:pt x="41" y="34"/>
                  <a:pt x="41" y="34"/>
                </a:cubicBezTo>
                <a:cubicBezTo>
                  <a:pt x="41" y="34"/>
                  <a:pt x="41" y="34"/>
                  <a:pt x="41" y="34"/>
                </a:cubicBezTo>
                <a:cubicBezTo>
                  <a:pt x="41" y="34"/>
                  <a:pt x="41" y="34"/>
                  <a:pt x="41" y="34"/>
                </a:cubicBezTo>
                <a:cubicBezTo>
                  <a:pt x="41" y="34"/>
                  <a:pt x="41" y="34"/>
                  <a:pt x="41" y="34"/>
                </a:cubicBezTo>
                <a:cubicBezTo>
                  <a:pt x="41" y="34"/>
                  <a:pt x="41" y="34"/>
                  <a:pt x="41" y="34"/>
                </a:cubicBezTo>
                <a:cubicBezTo>
                  <a:pt x="41" y="34"/>
                  <a:pt x="41" y="34"/>
                  <a:pt x="41" y="34"/>
                </a:cubicBezTo>
                <a:cubicBezTo>
                  <a:pt x="41" y="34"/>
                  <a:pt x="41" y="34"/>
                  <a:pt x="41" y="34"/>
                </a:cubicBezTo>
                <a:cubicBezTo>
                  <a:pt x="41" y="34"/>
                  <a:pt x="41" y="34"/>
                  <a:pt x="41" y="34"/>
                </a:cubicBezTo>
                <a:cubicBezTo>
                  <a:pt x="41" y="34"/>
                  <a:pt x="41" y="34"/>
                  <a:pt x="41" y="34"/>
                </a:cubicBezTo>
                <a:cubicBezTo>
                  <a:pt x="41" y="34"/>
                  <a:pt x="41" y="34"/>
                  <a:pt x="41" y="34"/>
                </a:cubicBezTo>
                <a:cubicBezTo>
                  <a:pt x="41" y="34"/>
                  <a:pt x="41" y="34"/>
                  <a:pt x="41" y="34"/>
                </a:cubicBezTo>
                <a:cubicBezTo>
                  <a:pt x="41" y="34"/>
                  <a:pt x="41" y="34"/>
                  <a:pt x="41" y="34"/>
                </a:cubicBezTo>
                <a:cubicBezTo>
                  <a:pt x="41" y="34"/>
                  <a:pt x="41" y="34"/>
                  <a:pt x="41" y="34"/>
                </a:cubicBezTo>
                <a:cubicBezTo>
                  <a:pt x="41" y="34"/>
                  <a:pt x="41" y="34"/>
                  <a:pt x="41" y="34"/>
                </a:cubicBezTo>
                <a:cubicBezTo>
                  <a:pt x="41" y="34"/>
                  <a:pt x="41" y="34"/>
                  <a:pt x="41" y="34"/>
                </a:cubicBezTo>
                <a:cubicBezTo>
                  <a:pt x="41" y="34"/>
                  <a:pt x="41" y="34"/>
                  <a:pt x="41" y="34"/>
                </a:cubicBezTo>
                <a:cubicBezTo>
                  <a:pt x="41" y="34"/>
                  <a:pt x="41" y="34"/>
                  <a:pt x="41" y="34"/>
                </a:cubicBezTo>
                <a:cubicBezTo>
                  <a:pt x="41" y="34"/>
                  <a:pt x="41" y="34"/>
                  <a:pt x="41" y="34"/>
                </a:cubicBezTo>
                <a:cubicBezTo>
                  <a:pt x="41" y="34"/>
                  <a:pt x="41" y="34"/>
                  <a:pt x="41" y="34"/>
                </a:cubicBezTo>
                <a:cubicBezTo>
                  <a:pt x="41" y="34"/>
                  <a:pt x="41" y="34"/>
                  <a:pt x="41" y="34"/>
                </a:cubicBezTo>
                <a:cubicBezTo>
                  <a:pt x="41" y="34"/>
                  <a:pt x="41" y="34"/>
                  <a:pt x="41" y="34"/>
                </a:cubicBezTo>
                <a:cubicBezTo>
                  <a:pt x="41" y="34"/>
                  <a:pt x="41" y="34"/>
                  <a:pt x="41" y="34"/>
                </a:cubicBezTo>
                <a:cubicBezTo>
                  <a:pt x="41" y="34"/>
                  <a:pt x="41" y="34"/>
                  <a:pt x="41" y="34"/>
                </a:cubicBezTo>
                <a:cubicBezTo>
                  <a:pt x="41" y="34"/>
                  <a:pt x="41" y="34"/>
                  <a:pt x="41" y="34"/>
                </a:cubicBezTo>
                <a:cubicBezTo>
                  <a:pt x="41" y="34"/>
                  <a:pt x="41" y="34"/>
                  <a:pt x="41" y="34"/>
                </a:cubicBezTo>
                <a:cubicBezTo>
                  <a:pt x="41" y="34"/>
                  <a:pt x="41" y="34"/>
                  <a:pt x="41" y="34"/>
                </a:cubicBezTo>
                <a:cubicBezTo>
                  <a:pt x="41" y="34"/>
                  <a:pt x="41" y="34"/>
                  <a:pt x="41" y="34"/>
                </a:cubicBezTo>
                <a:cubicBezTo>
                  <a:pt x="41" y="34"/>
                  <a:pt x="41" y="34"/>
                  <a:pt x="41" y="34"/>
                </a:cubicBezTo>
                <a:cubicBezTo>
                  <a:pt x="41" y="34"/>
                  <a:pt x="41" y="34"/>
                  <a:pt x="40" y="34"/>
                </a:cubicBezTo>
                <a:cubicBezTo>
                  <a:pt x="40" y="34"/>
                  <a:pt x="40" y="34"/>
                  <a:pt x="40" y="34"/>
                </a:cubicBezTo>
                <a:cubicBezTo>
                  <a:pt x="40" y="34"/>
                  <a:pt x="40" y="34"/>
                  <a:pt x="40" y="34"/>
                </a:cubicBezTo>
                <a:cubicBezTo>
                  <a:pt x="40" y="34"/>
                  <a:pt x="40" y="34"/>
                  <a:pt x="40" y="34"/>
                </a:cubicBezTo>
                <a:cubicBezTo>
                  <a:pt x="40" y="34"/>
                  <a:pt x="40" y="34"/>
                  <a:pt x="40" y="34"/>
                </a:cubicBezTo>
                <a:cubicBezTo>
                  <a:pt x="40" y="34"/>
                  <a:pt x="40" y="34"/>
                  <a:pt x="40" y="34"/>
                </a:cubicBezTo>
                <a:cubicBezTo>
                  <a:pt x="40" y="34"/>
                  <a:pt x="40" y="34"/>
                  <a:pt x="40" y="34"/>
                </a:cubicBezTo>
                <a:cubicBezTo>
                  <a:pt x="40" y="34"/>
                  <a:pt x="40" y="34"/>
                  <a:pt x="40" y="34"/>
                </a:cubicBezTo>
                <a:cubicBezTo>
                  <a:pt x="40" y="34"/>
                  <a:pt x="40" y="34"/>
                  <a:pt x="40" y="34"/>
                </a:cubicBezTo>
                <a:cubicBezTo>
                  <a:pt x="40" y="34"/>
                  <a:pt x="41" y="34"/>
                  <a:pt x="41" y="34"/>
                </a:cubicBezTo>
                <a:cubicBezTo>
                  <a:pt x="41" y="34"/>
                  <a:pt x="41" y="34"/>
                  <a:pt x="41" y="34"/>
                </a:cubicBezTo>
                <a:cubicBezTo>
                  <a:pt x="40" y="34"/>
                  <a:pt x="40" y="34"/>
                  <a:pt x="40" y="34"/>
                </a:cubicBezTo>
                <a:cubicBezTo>
                  <a:pt x="40" y="34"/>
                  <a:pt x="40" y="34"/>
                  <a:pt x="40" y="34"/>
                </a:cubicBezTo>
                <a:cubicBezTo>
                  <a:pt x="40" y="34"/>
                  <a:pt x="40" y="34"/>
                  <a:pt x="40" y="34"/>
                </a:cubicBezTo>
                <a:cubicBezTo>
                  <a:pt x="40" y="34"/>
                  <a:pt x="40" y="34"/>
                  <a:pt x="40" y="34"/>
                </a:cubicBezTo>
                <a:cubicBezTo>
                  <a:pt x="40" y="34"/>
                  <a:pt x="40" y="34"/>
                  <a:pt x="40" y="34"/>
                </a:cubicBezTo>
                <a:cubicBezTo>
                  <a:pt x="40" y="34"/>
                  <a:pt x="40" y="34"/>
                  <a:pt x="40" y="34"/>
                </a:cubicBezTo>
                <a:cubicBezTo>
                  <a:pt x="40" y="34"/>
                  <a:pt x="40" y="34"/>
                  <a:pt x="40" y="34"/>
                </a:cubicBezTo>
                <a:cubicBezTo>
                  <a:pt x="40" y="34"/>
                  <a:pt x="40" y="34"/>
                  <a:pt x="40" y="34"/>
                </a:cubicBezTo>
                <a:cubicBezTo>
                  <a:pt x="40" y="34"/>
                  <a:pt x="40" y="34"/>
                  <a:pt x="40" y="34"/>
                </a:cubicBezTo>
                <a:cubicBezTo>
                  <a:pt x="40" y="34"/>
                  <a:pt x="40" y="34"/>
                  <a:pt x="40" y="34"/>
                </a:cubicBezTo>
                <a:cubicBezTo>
                  <a:pt x="40" y="34"/>
                  <a:pt x="40" y="34"/>
                  <a:pt x="40" y="34"/>
                </a:cubicBezTo>
                <a:cubicBezTo>
                  <a:pt x="40" y="34"/>
                  <a:pt x="40" y="34"/>
                  <a:pt x="40" y="34"/>
                </a:cubicBezTo>
                <a:cubicBezTo>
                  <a:pt x="40" y="34"/>
                  <a:pt x="40" y="34"/>
                  <a:pt x="40" y="34"/>
                </a:cubicBezTo>
                <a:cubicBezTo>
                  <a:pt x="40" y="34"/>
                  <a:pt x="40" y="34"/>
                  <a:pt x="40" y="34"/>
                </a:cubicBezTo>
                <a:cubicBezTo>
                  <a:pt x="40" y="34"/>
                  <a:pt x="40" y="34"/>
                  <a:pt x="40" y="34"/>
                </a:cubicBezTo>
                <a:cubicBezTo>
                  <a:pt x="40" y="34"/>
                  <a:pt x="40" y="34"/>
                  <a:pt x="40" y="34"/>
                </a:cubicBezTo>
                <a:cubicBezTo>
                  <a:pt x="40" y="34"/>
                  <a:pt x="40" y="34"/>
                  <a:pt x="40" y="34"/>
                </a:cubicBezTo>
                <a:cubicBezTo>
                  <a:pt x="40" y="34"/>
                  <a:pt x="40" y="34"/>
                  <a:pt x="40" y="34"/>
                </a:cubicBezTo>
                <a:cubicBezTo>
                  <a:pt x="40" y="34"/>
                  <a:pt x="40" y="34"/>
                  <a:pt x="40" y="34"/>
                </a:cubicBezTo>
                <a:cubicBezTo>
                  <a:pt x="40" y="34"/>
                  <a:pt x="40" y="34"/>
                  <a:pt x="40" y="34"/>
                </a:cubicBezTo>
                <a:cubicBezTo>
                  <a:pt x="40" y="34"/>
                  <a:pt x="40" y="34"/>
                  <a:pt x="40" y="34"/>
                </a:cubicBezTo>
                <a:cubicBezTo>
                  <a:pt x="40" y="34"/>
                  <a:pt x="40" y="34"/>
                  <a:pt x="40" y="34"/>
                </a:cubicBezTo>
                <a:cubicBezTo>
                  <a:pt x="40" y="34"/>
                  <a:pt x="40" y="34"/>
                  <a:pt x="40" y="34"/>
                </a:cubicBezTo>
                <a:cubicBezTo>
                  <a:pt x="40" y="34"/>
                  <a:pt x="40" y="34"/>
                  <a:pt x="40" y="34"/>
                </a:cubicBezTo>
                <a:cubicBezTo>
                  <a:pt x="40" y="34"/>
                  <a:pt x="40" y="34"/>
                  <a:pt x="40" y="34"/>
                </a:cubicBezTo>
                <a:cubicBezTo>
                  <a:pt x="40" y="34"/>
                  <a:pt x="40" y="34"/>
                  <a:pt x="40" y="34"/>
                </a:cubicBezTo>
                <a:cubicBezTo>
                  <a:pt x="40" y="35"/>
                  <a:pt x="40" y="35"/>
                  <a:pt x="40" y="35"/>
                </a:cubicBezTo>
                <a:cubicBezTo>
                  <a:pt x="40" y="35"/>
                  <a:pt x="40" y="35"/>
                  <a:pt x="40" y="35"/>
                </a:cubicBezTo>
                <a:cubicBezTo>
                  <a:pt x="41" y="35"/>
                  <a:pt x="41" y="35"/>
                  <a:pt x="41" y="35"/>
                </a:cubicBezTo>
                <a:cubicBezTo>
                  <a:pt x="41" y="35"/>
                  <a:pt x="41" y="35"/>
                  <a:pt x="41" y="35"/>
                </a:cubicBezTo>
                <a:cubicBezTo>
                  <a:pt x="41" y="35"/>
                  <a:pt x="41" y="35"/>
                  <a:pt x="41" y="35"/>
                </a:cubicBezTo>
                <a:cubicBezTo>
                  <a:pt x="41" y="35"/>
                  <a:pt x="41" y="35"/>
                  <a:pt x="41" y="35"/>
                </a:cubicBezTo>
                <a:cubicBezTo>
                  <a:pt x="41" y="35"/>
                  <a:pt x="41" y="35"/>
                  <a:pt x="41" y="35"/>
                </a:cubicBezTo>
                <a:cubicBezTo>
                  <a:pt x="41" y="35"/>
                  <a:pt x="41" y="35"/>
                  <a:pt x="41" y="35"/>
                </a:cubicBezTo>
                <a:cubicBezTo>
                  <a:pt x="41" y="35"/>
                  <a:pt x="41" y="35"/>
                  <a:pt x="41" y="35"/>
                </a:cubicBezTo>
                <a:cubicBezTo>
                  <a:pt x="41" y="35"/>
                  <a:pt x="41" y="35"/>
                  <a:pt x="41" y="35"/>
                </a:cubicBezTo>
                <a:cubicBezTo>
                  <a:pt x="41" y="35"/>
                  <a:pt x="41" y="35"/>
                  <a:pt x="41" y="35"/>
                </a:cubicBezTo>
                <a:cubicBezTo>
                  <a:pt x="41" y="35"/>
                  <a:pt x="41" y="35"/>
                  <a:pt x="41" y="35"/>
                </a:cubicBezTo>
                <a:cubicBezTo>
                  <a:pt x="41" y="35"/>
                  <a:pt x="41" y="35"/>
                  <a:pt x="41" y="35"/>
                </a:cubicBezTo>
                <a:cubicBezTo>
                  <a:pt x="41" y="35"/>
                  <a:pt x="41" y="35"/>
                  <a:pt x="41" y="35"/>
                </a:cubicBezTo>
                <a:cubicBezTo>
                  <a:pt x="41" y="35"/>
                  <a:pt x="41" y="35"/>
                  <a:pt x="41" y="35"/>
                </a:cubicBezTo>
                <a:cubicBezTo>
                  <a:pt x="41" y="35"/>
                  <a:pt x="41" y="35"/>
                  <a:pt x="41" y="35"/>
                </a:cubicBezTo>
                <a:cubicBezTo>
                  <a:pt x="41" y="35"/>
                  <a:pt x="41" y="35"/>
                  <a:pt x="41" y="35"/>
                </a:cubicBezTo>
                <a:cubicBezTo>
                  <a:pt x="41" y="35"/>
                  <a:pt x="41" y="35"/>
                  <a:pt x="41" y="35"/>
                </a:cubicBezTo>
                <a:cubicBezTo>
                  <a:pt x="41" y="35"/>
                  <a:pt x="41" y="35"/>
                  <a:pt x="41" y="35"/>
                </a:cubicBezTo>
                <a:cubicBezTo>
                  <a:pt x="41" y="35"/>
                  <a:pt x="41" y="35"/>
                  <a:pt x="41" y="35"/>
                </a:cubicBezTo>
                <a:cubicBezTo>
                  <a:pt x="41" y="35"/>
                  <a:pt x="41" y="35"/>
                  <a:pt x="41" y="35"/>
                </a:cubicBezTo>
                <a:cubicBezTo>
                  <a:pt x="41" y="35"/>
                  <a:pt x="41" y="35"/>
                  <a:pt x="41" y="35"/>
                </a:cubicBezTo>
                <a:cubicBezTo>
                  <a:pt x="41" y="35"/>
                  <a:pt x="41" y="35"/>
                  <a:pt x="41" y="35"/>
                </a:cubicBezTo>
                <a:cubicBezTo>
                  <a:pt x="41" y="35"/>
                  <a:pt x="41" y="35"/>
                  <a:pt x="41" y="35"/>
                </a:cubicBezTo>
                <a:cubicBezTo>
                  <a:pt x="41" y="35"/>
                  <a:pt x="41" y="35"/>
                  <a:pt x="41" y="35"/>
                </a:cubicBezTo>
                <a:cubicBezTo>
                  <a:pt x="41" y="35"/>
                  <a:pt x="41" y="35"/>
                  <a:pt x="41" y="35"/>
                </a:cubicBezTo>
                <a:cubicBezTo>
                  <a:pt x="41" y="35"/>
                  <a:pt x="41" y="35"/>
                  <a:pt x="41" y="35"/>
                </a:cubicBezTo>
                <a:cubicBezTo>
                  <a:pt x="41" y="35"/>
                  <a:pt x="41" y="35"/>
                  <a:pt x="41" y="35"/>
                </a:cubicBezTo>
                <a:cubicBezTo>
                  <a:pt x="41" y="35"/>
                  <a:pt x="42" y="35"/>
                  <a:pt x="42" y="35"/>
                </a:cubicBezTo>
                <a:cubicBezTo>
                  <a:pt x="42" y="35"/>
                  <a:pt x="42" y="35"/>
                  <a:pt x="42" y="35"/>
                </a:cubicBezTo>
                <a:cubicBezTo>
                  <a:pt x="42" y="35"/>
                  <a:pt x="42" y="35"/>
                  <a:pt x="42" y="35"/>
                </a:cubicBezTo>
                <a:cubicBezTo>
                  <a:pt x="42" y="35"/>
                  <a:pt x="42" y="35"/>
                  <a:pt x="42" y="36"/>
                </a:cubicBezTo>
                <a:cubicBezTo>
                  <a:pt x="42" y="36"/>
                  <a:pt x="42" y="36"/>
                  <a:pt x="42" y="36"/>
                </a:cubicBezTo>
                <a:cubicBezTo>
                  <a:pt x="42" y="36"/>
                  <a:pt x="42" y="36"/>
                  <a:pt x="42" y="36"/>
                </a:cubicBezTo>
                <a:cubicBezTo>
                  <a:pt x="42" y="36"/>
                  <a:pt x="42" y="36"/>
                  <a:pt x="42" y="36"/>
                </a:cubicBezTo>
                <a:cubicBezTo>
                  <a:pt x="42" y="36"/>
                  <a:pt x="42" y="36"/>
                  <a:pt x="42" y="36"/>
                </a:cubicBezTo>
                <a:cubicBezTo>
                  <a:pt x="42" y="36"/>
                  <a:pt x="42" y="36"/>
                  <a:pt x="42" y="36"/>
                </a:cubicBezTo>
                <a:cubicBezTo>
                  <a:pt x="42" y="36"/>
                  <a:pt x="42" y="36"/>
                  <a:pt x="42" y="36"/>
                </a:cubicBezTo>
                <a:cubicBezTo>
                  <a:pt x="42" y="35"/>
                  <a:pt x="42" y="35"/>
                  <a:pt x="41" y="35"/>
                </a:cubicBezTo>
                <a:cubicBezTo>
                  <a:pt x="41" y="35"/>
                  <a:pt x="41" y="35"/>
                  <a:pt x="41" y="35"/>
                </a:cubicBezTo>
                <a:cubicBezTo>
                  <a:pt x="41" y="35"/>
                  <a:pt x="41" y="35"/>
                  <a:pt x="41" y="35"/>
                </a:cubicBezTo>
                <a:cubicBezTo>
                  <a:pt x="41" y="35"/>
                  <a:pt x="41" y="35"/>
                  <a:pt x="41" y="35"/>
                </a:cubicBezTo>
                <a:cubicBezTo>
                  <a:pt x="41" y="35"/>
                  <a:pt x="41" y="35"/>
                  <a:pt x="41" y="36"/>
                </a:cubicBezTo>
                <a:cubicBezTo>
                  <a:pt x="41" y="36"/>
                  <a:pt x="41" y="36"/>
                  <a:pt x="41" y="36"/>
                </a:cubicBezTo>
                <a:cubicBezTo>
                  <a:pt x="41" y="36"/>
                  <a:pt x="41" y="36"/>
                  <a:pt x="41" y="36"/>
                </a:cubicBezTo>
                <a:cubicBezTo>
                  <a:pt x="41" y="36"/>
                  <a:pt x="41" y="36"/>
                  <a:pt x="41" y="36"/>
                </a:cubicBezTo>
                <a:cubicBezTo>
                  <a:pt x="41" y="36"/>
                  <a:pt x="41" y="36"/>
                  <a:pt x="41" y="36"/>
                </a:cubicBezTo>
                <a:cubicBezTo>
                  <a:pt x="41" y="36"/>
                  <a:pt x="41" y="36"/>
                  <a:pt x="41" y="36"/>
                </a:cubicBezTo>
                <a:cubicBezTo>
                  <a:pt x="41" y="36"/>
                  <a:pt x="41" y="36"/>
                  <a:pt x="41" y="36"/>
                </a:cubicBezTo>
                <a:cubicBezTo>
                  <a:pt x="41" y="36"/>
                  <a:pt x="41" y="36"/>
                  <a:pt x="41" y="36"/>
                </a:cubicBezTo>
                <a:cubicBezTo>
                  <a:pt x="41" y="36"/>
                  <a:pt x="41" y="36"/>
                  <a:pt x="41" y="36"/>
                </a:cubicBezTo>
                <a:cubicBezTo>
                  <a:pt x="41" y="36"/>
                  <a:pt x="41" y="36"/>
                  <a:pt x="41" y="36"/>
                </a:cubicBezTo>
                <a:cubicBezTo>
                  <a:pt x="41" y="36"/>
                  <a:pt x="41" y="36"/>
                  <a:pt x="41" y="36"/>
                </a:cubicBezTo>
                <a:cubicBezTo>
                  <a:pt x="41" y="36"/>
                  <a:pt x="41" y="36"/>
                  <a:pt x="41" y="36"/>
                </a:cubicBezTo>
                <a:cubicBezTo>
                  <a:pt x="41" y="36"/>
                  <a:pt x="41" y="36"/>
                  <a:pt x="41" y="36"/>
                </a:cubicBezTo>
                <a:cubicBezTo>
                  <a:pt x="41" y="36"/>
                  <a:pt x="41" y="36"/>
                  <a:pt x="41" y="36"/>
                </a:cubicBezTo>
                <a:cubicBezTo>
                  <a:pt x="41" y="36"/>
                  <a:pt x="41" y="36"/>
                  <a:pt x="41" y="36"/>
                </a:cubicBezTo>
                <a:cubicBezTo>
                  <a:pt x="41" y="36"/>
                  <a:pt x="41" y="36"/>
                  <a:pt x="41" y="36"/>
                </a:cubicBezTo>
                <a:cubicBezTo>
                  <a:pt x="41" y="36"/>
                  <a:pt x="41" y="36"/>
                  <a:pt x="41" y="36"/>
                </a:cubicBezTo>
                <a:cubicBezTo>
                  <a:pt x="41" y="36"/>
                  <a:pt x="41" y="36"/>
                  <a:pt x="41" y="36"/>
                </a:cubicBezTo>
                <a:cubicBezTo>
                  <a:pt x="41" y="36"/>
                  <a:pt x="41" y="36"/>
                  <a:pt x="41" y="36"/>
                </a:cubicBezTo>
                <a:cubicBezTo>
                  <a:pt x="41" y="36"/>
                  <a:pt x="41" y="36"/>
                  <a:pt x="41" y="36"/>
                </a:cubicBezTo>
                <a:cubicBezTo>
                  <a:pt x="41" y="36"/>
                  <a:pt x="41" y="36"/>
                  <a:pt x="41" y="36"/>
                </a:cubicBezTo>
                <a:cubicBezTo>
                  <a:pt x="41" y="36"/>
                  <a:pt x="41" y="36"/>
                  <a:pt x="41" y="36"/>
                </a:cubicBezTo>
                <a:cubicBezTo>
                  <a:pt x="41" y="36"/>
                  <a:pt x="41" y="36"/>
                  <a:pt x="41" y="36"/>
                </a:cubicBezTo>
                <a:cubicBezTo>
                  <a:pt x="41" y="36"/>
                  <a:pt x="41" y="36"/>
                  <a:pt x="41" y="36"/>
                </a:cubicBezTo>
                <a:cubicBezTo>
                  <a:pt x="41" y="36"/>
                  <a:pt x="41" y="36"/>
                  <a:pt x="41" y="36"/>
                </a:cubicBezTo>
                <a:cubicBezTo>
                  <a:pt x="41" y="36"/>
                  <a:pt x="41" y="36"/>
                  <a:pt x="41" y="36"/>
                </a:cubicBezTo>
                <a:cubicBezTo>
                  <a:pt x="41" y="36"/>
                  <a:pt x="41" y="36"/>
                  <a:pt x="41" y="36"/>
                </a:cubicBezTo>
                <a:cubicBezTo>
                  <a:pt x="41" y="36"/>
                  <a:pt x="41" y="36"/>
                  <a:pt x="41" y="36"/>
                </a:cubicBezTo>
                <a:cubicBezTo>
                  <a:pt x="41" y="36"/>
                  <a:pt x="41" y="36"/>
                  <a:pt x="41" y="36"/>
                </a:cubicBezTo>
                <a:cubicBezTo>
                  <a:pt x="41" y="36"/>
                  <a:pt x="41" y="36"/>
                  <a:pt x="41" y="36"/>
                </a:cubicBezTo>
                <a:cubicBezTo>
                  <a:pt x="41" y="36"/>
                  <a:pt x="41" y="36"/>
                  <a:pt x="41" y="36"/>
                </a:cubicBezTo>
                <a:cubicBezTo>
                  <a:pt x="41" y="36"/>
                  <a:pt x="41" y="36"/>
                  <a:pt x="41" y="36"/>
                </a:cubicBezTo>
                <a:cubicBezTo>
                  <a:pt x="41" y="36"/>
                  <a:pt x="41" y="36"/>
                  <a:pt x="41" y="36"/>
                </a:cubicBezTo>
                <a:cubicBezTo>
                  <a:pt x="41" y="36"/>
                  <a:pt x="41" y="36"/>
                  <a:pt x="41" y="36"/>
                </a:cubicBezTo>
                <a:cubicBezTo>
                  <a:pt x="41" y="36"/>
                  <a:pt x="41" y="36"/>
                  <a:pt x="41" y="36"/>
                </a:cubicBezTo>
                <a:cubicBezTo>
                  <a:pt x="41" y="36"/>
                  <a:pt x="41" y="36"/>
                  <a:pt x="41" y="36"/>
                </a:cubicBezTo>
                <a:cubicBezTo>
                  <a:pt x="41" y="36"/>
                  <a:pt x="41" y="36"/>
                  <a:pt x="41" y="36"/>
                </a:cubicBezTo>
                <a:cubicBezTo>
                  <a:pt x="41" y="36"/>
                  <a:pt x="41" y="36"/>
                  <a:pt x="41" y="36"/>
                </a:cubicBezTo>
                <a:cubicBezTo>
                  <a:pt x="41" y="35"/>
                  <a:pt x="41" y="35"/>
                  <a:pt x="41" y="35"/>
                </a:cubicBezTo>
                <a:cubicBezTo>
                  <a:pt x="41" y="35"/>
                  <a:pt x="41" y="35"/>
                  <a:pt x="41" y="35"/>
                </a:cubicBezTo>
                <a:cubicBezTo>
                  <a:pt x="41" y="35"/>
                  <a:pt x="41" y="35"/>
                  <a:pt x="41" y="35"/>
                </a:cubicBezTo>
                <a:cubicBezTo>
                  <a:pt x="41" y="35"/>
                  <a:pt x="41" y="35"/>
                  <a:pt x="41" y="35"/>
                </a:cubicBezTo>
                <a:cubicBezTo>
                  <a:pt x="41" y="35"/>
                  <a:pt x="41" y="35"/>
                  <a:pt x="41" y="35"/>
                </a:cubicBezTo>
                <a:cubicBezTo>
                  <a:pt x="41" y="35"/>
                  <a:pt x="41" y="35"/>
                  <a:pt x="41" y="35"/>
                </a:cubicBezTo>
                <a:cubicBezTo>
                  <a:pt x="41" y="35"/>
                  <a:pt x="41" y="35"/>
                  <a:pt x="41" y="35"/>
                </a:cubicBezTo>
                <a:cubicBezTo>
                  <a:pt x="41" y="35"/>
                  <a:pt x="41" y="35"/>
                  <a:pt x="41" y="35"/>
                </a:cubicBezTo>
                <a:cubicBezTo>
                  <a:pt x="41" y="35"/>
                  <a:pt x="41" y="35"/>
                  <a:pt x="41" y="35"/>
                </a:cubicBezTo>
                <a:cubicBezTo>
                  <a:pt x="41" y="35"/>
                  <a:pt x="41" y="35"/>
                  <a:pt x="41" y="35"/>
                </a:cubicBezTo>
                <a:cubicBezTo>
                  <a:pt x="41" y="35"/>
                  <a:pt x="41" y="35"/>
                  <a:pt x="41" y="35"/>
                </a:cubicBezTo>
                <a:cubicBezTo>
                  <a:pt x="40" y="35"/>
                  <a:pt x="40" y="35"/>
                  <a:pt x="40" y="35"/>
                </a:cubicBezTo>
                <a:cubicBezTo>
                  <a:pt x="40" y="35"/>
                  <a:pt x="40" y="35"/>
                  <a:pt x="40" y="35"/>
                </a:cubicBezTo>
                <a:cubicBezTo>
                  <a:pt x="40" y="35"/>
                  <a:pt x="40" y="35"/>
                  <a:pt x="40" y="35"/>
                </a:cubicBezTo>
                <a:cubicBezTo>
                  <a:pt x="40" y="35"/>
                  <a:pt x="40" y="35"/>
                  <a:pt x="40" y="35"/>
                </a:cubicBezTo>
                <a:cubicBezTo>
                  <a:pt x="40" y="35"/>
                  <a:pt x="40" y="35"/>
                  <a:pt x="40" y="35"/>
                </a:cubicBezTo>
                <a:cubicBezTo>
                  <a:pt x="40" y="35"/>
                  <a:pt x="40" y="35"/>
                  <a:pt x="40" y="35"/>
                </a:cubicBezTo>
                <a:cubicBezTo>
                  <a:pt x="40" y="35"/>
                  <a:pt x="40" y="35"/>
                  <a:pt x="40" y="35"/>
                </a:cubicBezTo>
                <a:cubicBezTo>
                  <a:pt x="40" y="35"/>
                  <a:pt x="40" y="35"/>
                  <a:pt x="40" y="35"/>
                </a:cubicBezTo>
                <a:cubicBezTo>
                  <a:pt x="40" y="35"/>
                  <a:pt x="40" y="35"/>
                  <a:pt x="40" y="35"/>
                </a:cubicBezTo>
                <a:cubicBezTo>
                  <a:pt x="40" y="35"/>
                  <a:pt x="40" y="35"/>
                  <a:pt x="40" y="35"/>
                </a:cubicBezTo>
                <a:cubicBezTo>
                  <a:pt x="40" y="35"/>
                  <a:pt x="40" y="35"/>
                  <a:pt x="40" y="35"/>
                </a:cubicBezTo>
                <a:cubicBezTo>
                  <a:pt x="40" y="35"/>
                  <a:pt x="40" y="35"/>
                  <a:pt x="40" y="35"/>
                </a:cubicBezTo>
                <a:cubicBezTo>
                  <a:pt x="40" y="35"/>
                  <a:pt x="40" y="35"/>
                  <a:pt x="40" y="35"/>
                </a:cubicBezTo>
                <a:cubicBezTo>
                  <a:pt x="40" y="35"/>
                  <a:pt x="40" y="35"/>
                  <a:pt x="40" y="35"/>
                </a:cubicBezTo>
                <a:cubicBezTo>
                  <a:pt x="40" y="35"/>
                  <a:pt x="40" y="35"/>
                  <a:pt x="40" y="35"/>
                </a:cubicBezTo>
                <a:cubicBezTo>
                  <a:pt x="40" y="35"/>
                  <a:pt x="40" y="35"/>
                  <a:pt x="40" y="35"/>
                </a:cubicBezTo>
                <a:cubicBezTo>
                  <a:pt x="40" y="35"/>
                  <a:pt x="40" y="35"/>
                  <a:pt x="40" y="35"/>
                </a:cubicBezTo>
                <a:cubicBezTo>
                  <a:pt x="40" y="35"/>
                  <a:pt x="40" y="35"/>
                  <a:pt x="40" y="35"/>
                </a:cubicBezTo>
                <a:cubicBezTo>
                  <a:pt x="40" y="35"/>
                  <a:pt x="40" y="35"/>
                  <a:pt x="40" y="35"/>
                </a:cubicBezTo>
                <a:cubicBezTo>
                  <a:pt x="40" y="35"/>
                  <a:pt x="40" y="34"/>
                  <a:pt x="40" y="34"/>
                </a:cubicBezTo>
                <a:cubicBezTo>
                  <a:pt x="40" y="34"/>
                  <a:pt x="40" y="34"/>
                  <a:pt x="40" y="34"/>
                </a:cubicBezTo>
                <a:cubicBezTo>
                  <a:pt x="40" y="34"/>
                  <a:pt x="40" y="34"/>
                  <a:pt x="40" y="34"/>
                </a:cubicBezTo>
                <a:cubicBezTo>
                  <a:pt x="40" y="34"/>
                  <a:pt x="40" y="34"/>
                  <a:pt x="40" y="34"/>
                </a:cubicBezTo>
                <a:cubicBezTo>
                  <a:pt x="40" y="34"/>
                  <a:pt x="40" y="34"/>
                  <a:pt x="40" y="34"/>
                </a:cubicBezTo>
                <a:cubicBezTo>
                  <a:pt x="40" y="34"/>
                  <a:pt x="40" y="34"/>
                  <a:pt x="40" y="34"/>
                </a:cubicBezTo>
                <a:cubicBezTo>
                  <a:pt x="40" y="34"/>
                  <a:pt x="40" y="34"/>
                  <a:pt x="39" y="34"/>
                </a:cubicBezTo>
                <a:cubicBezTo>
                  <a:pt x="39" y="34"/>
                  <a:pt x="39" y="34"/>
                  <a:pt x="39" y="34"/>
                </a:cubicBezTo>
                <a:cubicBezTo>
                  <a:pt x="39" y="34"/>
                  <a:pt x="39" y="34"/>
                  <a:pt x="39" y="34"/>
                </a:cubicBezTo>
                <a:cubicBezTo>
                  <a:pt x="39" y="34"/>
                  <a:pt x="39" y="34"/>
                  <a:pt x="39" y="34"/>
                </a:cubicBezTo>
                <a:cubicBezTo>
                  <a:pt x="39" y="34"/>
                  <a:pt x="39" y="34"/>
                  <a:pt x="39" y="34"/>
                </a:cubicBezTo>
                <a:cubicBezTo>
                  <a:pt x="39" y="34"/>
                  <a:pt x="39" y="34"/>
                  <a:pt x="39" y="34"/>
                </a:cubicBezTo>
                <a:cubicBezTo>
                  <a:pt x="39" y="34"/>
                  <a:pt x="39" y="34"/>
                  <a:pt x="39" y="34"/>
                </a:cubicBezTo>
                <a:cubicBezTo>
                  <a:pt x="39" y="34"/>
                  <a:pt x="39" y="34"/>
                  <a:pt x="39" y="34"/>
                </a:cubicBezTo>
                <a:cubicBezTo>
                  <a:pt x="39" y="34"/>
                  <a:pt x="39" y="34"/>
                  <a:pt x="39" y="34"/>
                </a:cubicBezTo>
                <a:cubicBezTo>
                  <a:pt x="39" y="34"/>
                  <a:pt x="39" y="34"/>
                  <a:pt x="39" y="34"/>
                </a:cubicBezTo>
                <a:cubicBezTo>
                  <a:pt x="39" y="34"/>
                  <a:pt x="39" y="34"/>
                  <a:pt x="39" y="34"/>
                </a:cubicBezTo>
                <a:cubicBezTo>
                  <a:pt x="39" y="34"/>
                  <a:pt x="39" y="34"/>
                  <a:pt x="39" y="34"/>
                </a:cubicBezTo>
                <a:cubicBezTo>
                  <a:pt x="39" y="34"/>
                  <a:pt x="39" y="34"/>
                  <a:pt x="39" y="34"/>
                </a:cubicBezTo>
                <a:cubicBezTo>
                  <a:pt x="39" y="34"/>
                  <a:pt x="39" y="34"/>
                  <a:pt x="39" y="34"/>
                </a:cubicBezTo>
                <a:cubicBezTo>
                  <a:pt x="39" y="35"/>
                  <a:pt x="39" y="35"/>
                  <a:pt x="39" y="35"/>
                </a:cubicBezTo>
                <a:cubicBezTo>
                  <a:pt x="39" y="35"/>
                  <a:pt x="39" y="35"/>
                  <a:pt x="39" y="35"/>
                </a:cubicBezTo>
                <a:cubicBezTo>
                  <a:pt x="39" y="35"/>
                  <a:pt x="39" y="35"/>
                  <a:pt x="39" y="35"/>
                </a:cubicBezTo>
                <a:cubicBezTo>
                  <a:pt x="39" y="35"/>
                  <a:pt x="39" y="35"/>
                  <a:pt x="39" y="35"/>
                </a:cubicBezTo>
                <a:cubicBezTo>
                  <a:pt x="39" y="35"/>
                  <a:pt x="39" y="35"/>
                  <a:pt x="39" y="35"/>
                </a:cubicBezTo>
                <a:cubicBezTo>
                  <a:pt x="39" y="35"/>
                  <a:pt x="39" y="35"/>
                  <a:pt x="39" y="35"/>
                </a:cubicBezTo>
                <a:cubicBezTo>
                  <a:pt x="39" y="35"/>
                  <a:pt x="39" y="35"/>
                  <a:pt x="39" y="35"/>
                </a:cubicBezTo>
                <a:cubicBezTo>
                  <a:pt x="39" y="35"/>
                  <a:pt x="39" y="35"/>
                  <a:pt x="39" y="35"/>
                </a:cubicBezTo>
                <a:cubicBezTo>
                  <a:pt x="39" y="35"/>
                  <a:pt x="39" y="35"/>
                  <a:pt x="39" y="35"/>
                </a:cubicBezTo>
                <a:cubicBezTo>
                  <a:pt x="39" y="35"/>
                  <a:pt x="39" y="35"/>
                  <a:pt x="39" y="35"/>
                </a:cubicBezTo>
                <a:cubicBezTo>
                  <a:pt x="39" y="35"/>
                  <a:pt x="39" y="35"/>
                  <a:pt x="39" y="35"/>
                </a:cubicBezTo>
                <a:cubicBezTo>
                  <a:pt x="39" y="35"/>
                  <a:pt x="39" y="35"/>
                  <a:pt x="39" y="35"/>
                </a:cubicBezTo>
                <a:cubicBezTo>
                  <a:pt x="39" y="35"/>
                  <a:pt x="39" y="35"/>
                  <a:pt x="39" y="35"/>
                </a:cubicBezTo>
                <a:cubicBezTo>
                  <a:pt x="39" y="35"/>
                  <a:pt x="38" y="35"/>
                  <a:pt x="38" y="35"/>
                </a:cubicBezTo>
                <a:cubicBezTo>
                  <a:pt x="38" y="35"/>
                  <a:pt x="38" y="35"/>
                  <a:pt x="38" y="35"/>
                </a:cubicBezTo>
                <a:cubicBezTo>
                  <a:pt x="38" y="35"/>
                  <a:pt x="38" y="35"/>
                  <a:pt x="38" y="35"/>
                </a:cubicBezTo>
                <a:cubicBezTo>
                  <a:pt x="38" y="35"/>
                  <a:pt x="38" y="35"/>
                  <a:pt x="38" y="35"/>
                </a:cubicBezTo>
                <a:cubicBezTo>
                  <a:pt x="38" y="35"/>
                  <a:pt x="38" y="35"/>
                  <a:pt x="38" y="35"/>
                </a:cubicBezTo>
                <a:cubicBezTo>
                  <a:pt x="38" y="35"/>
                  <a:pt x="38" y="35"/>
                  <a:pt x="38" y="35"/>
                </a:cubicBezTo>
                <a:cubicBezTo>
                  <a:pt x="38" y="35"/>
                  <a:pt x="38" y="35"/>
                  <a:pt x="38" y="35"/>
                </a:cubicBezTo>
                <a:cubicBezTo>
                  <a:pt x="38" y="35"/>
                  <a:pt x="38" y="35"/>
                  <a:pt x="38" y="35"/>
                </a:cubicBezTo>
                <a:cubicBezTo>
                  <a:pt x="38" y="35"/>
                  <a:pt x="38" y="35"/>
                  <a:pt x="38" y="35"/>
                </a:cubicBezTo>
                <a:cubicBezTo>
                  <a:pt x="38" y="35"/>
                  <a:pt x="38" y="35"/>
                  <a:pt x="38" y="35"/>
                </a:cubicBezTo>
                <a:cubicBezTo>
                  <a:pt x="38" y="35"/>
                  <a:pt x="38" y="35"/>
                  <a:pt x="38" y="35"/>
                </a:cubicBezTo>
                <a:cubicBezTo>
                  <a:pt x="38" y="35"/>
                  <a:pt x="38" y="35"/>
                  <a:pt x="38" y="35"/>
                </a:cubicBezTo>
                <a:cubicBezTo>
                  <a:pt x="38" y="35"/>
                  <a:pt x="38" y="35"/>
                  <a:pt x="38" y="35"/>
                </a:cubicBezTo>
                <a:cubicBezTo>
                  <a:pt x="38" y="35"/>
                  <a:pt x="38" y="35"/>
                  <a:pt x="38" y="35"/>
                </a:cubicBezTo>
                <a:cubicBezTo>
                  <a:pt x="38" y="35"/>
                  <a:pt x="38" y="35"/>
                  <a:pt x="38" y="35"/>
                </a:cubicBezTo>
                <a:cubicBezTo>
                  <a:pt x="38" y="35"/>
                  <a:pt x="38" y="35"/>
                  <a:pt x="38" y="35"/>
                </a:cubicBezTo>
                <a:cubicBezTo>
                  <a:pt x="38" y="35"/>
                  <a:pt x="38" y="35"/>
                  <a:pt x="38" y="35"/>
                </a:cubicBezTo>
                <a:cubicBezTo>
                  <a:pt x="38" y="35"/>
                  <a:pt x="38" y="35"/>
                  <a:pt x="38" y="35"/>
                </a:cubicBezTo>
                <a:cubicBezTo>
                  <a:pt x="38" y="35"/>
                  <a:pt x="38" y="35"/>
                  <a:pt x="38" y="35"/>
                </a:cubicBezTo>
                <a:cubicBezTo>
                  <a:pt x="38" y="35"/>
                  <a:pt x="38" y="35"/>
                  <a:pt x="38" y="35"/>
                </a:cubicBezTo>
                <a:cubicBezTo>
                  <a:pt x="38" y="35"/>
                  <a:pt x="38" y="35"/>
                  <a:pt x="38" y="35"/>
                </a:cubicBezTo>
                <a:cubicBezTo>
                  <a:pt x="38" y="35"/>
                  <a:pt x="38" y="35"/>
                  <a:pt x="38" y="35"/>
                </a:cubicBezTo>
                <a:cubicBezTo>
                  <a:pt x="38" y="35"/>
                  <a:pt x="38" y="35"/>
                  <a:pt x="38" y="35"/>
                </a:cubicBezTo>
                <a:cubicBezTo>
                  <a:pt x="38" y="35"/>
                  <a:pt x="38" y="35"/>
                  <a:pt x="38" y="35"/>
                </a:cubicBezTo>
                <a:cubicBezTo>
                  <a:pt x="38" y="35"/>
                  <a:pt x="38" y="35"/>
                  <a:pt x="38" y="35"/>
                </a:cubicBezTo>
                <a:cubicBezTo>
                  <a:pt x="38" y="35"/>
                  <a:pt x="38" y="35"/>
                  <a:pt x="38" y="35"/>
                </a:cubicBezTo>
                <a:cubicBezTo>
                  <a:pt x="38" y="36"/>
                  <a:pt x="38" y="36"/>
                  <a:pt x="38" y="36"/>
                </a:cubicBezTo>
                <a:cubicBezTo>
                  <a:pt x="38" y="36"/>
                  <a:pt x="38" y="36"/>
                  <a:pt x="38" y="36"/>
                </a:cubicBezTo>
                <a:cubicBezTo>
                  <a:pt x="38" y="36"/>
                  <a:pt x="38" y="36"/>
                  <a:pt x="38" y="36"/>
                </a:cubicBezTo>
                <a:cubicBezTo>
                  <a:pt x="38" y="36"/>
                  <a:pt x="38" y="36"/>
                  <a:pt x="38" y="36"/>
                </a:cubicBezTo>
                <a:cubicBezTo>
                  <a:pt x="38" y="36"/>
                  <a:pt x="37" y="36"/>
                  <a:pt x="37" y="36"/>
                </a:cubicBezTo>
                <a:cubicBezTo>
                  <a:pt x="37" y="36"/>
                  <a:pt x="37" y="36"/>
                  <a:pt x="37" y="36"/>
                </a:cubicBezTo>
                <a:cubicBezTo>
                  <a:pt x="37" y="36"/>
                  <a:pt x="37" y="36"/>
                  <a:pt x="37" y="36"/>
                </a:cubicBezTo>
                <a:cubicBezTo>
                  <a:pt x="37" y="36"/>
                  <a:pt x="37" y="36"/>
                  <a:pt x="37" y="36"/>
                </a:cubicBezTo>
                <a:cubicBezTo>
                  <a:pt x="37" y="36"/>
                  <a:pt x="37" y="36"/>
                  <a:pt x="37" y="36"/>
                </a:cubicBezTo>
                <a:cubicBezTo>
                  <a:pt x="38" y="36"/>
                  <a:pt x="38" y="36"/>
                  <a:pt x="38" y="36"/>
                </a:cubicBezTo>
                <a:cubicBezTo>
                  <a:pt x="38" y="36"/>
                  <a:pt x="38" y="36"/>
                  <a:pt x="38" y="36"/>
                </a:cubicBezTo>
                <a:cubicBezTo>
                  <a:pt x="38" y="36"/>
                  <a:pt x="38" y="36"/>
                  <a:pt x="38" y="36"/>
                </a:cubicBezTo>
                <a:cubicBezTo>
                  <a:pt x="38" y="36"/>
                  <a:pt x="38" y="36"/>
                  <a:pt x="37" y="36"/>
                </a:cubicBezTo>
                <a:cubicBezTo>
                  <a:pt x="37" y="36"/>
                  <a:pt x="37" y="36"/>
                  <a:pt x="37" y="36"/>
                </a:cubicBezTo>
                <a:cubicBezTo>
                  <a:pt x="37" y="36"/>
                  <a:pt x="37" y="36"/>
                  <a:pt x="37" y="36"/>
                </a:cubicBezTo>
                <a:cubicBezTo>
                  <a:pt x="37" y="36"/>
                  <a:pt x="37" y="36"/>
                  <a:pt x="37" y="36"/>
                </a:cubicBezTo>
                <a:cubicBezTo>
                  <a:pt x="37" y="36"/>
                  <a:pt x="37" y="36"/>
                  <a:pt x="37" y="36"/>
                </a:cubicBezTo>
                <a:cubicBezTo>
                  <a:pt x="37" y="36"/>
                  <a:pt x="37" y="36"/>
                  <a:pt x="37" y="36"/>
                </a:cubicBezTo>
                <a:cubicBezTo>
                  <a:pt x="37" y="36"/>
                  <a:pt x="37" y="36"/>
                  <a:pt x="37" y="36"/>
                </a:cubicBezTo>
                <a:cubicBezTo>
                  <a:pt x="37" y="36"/>
                  <a:pt x="37" y="36"/>
                  <a:pt x="37" y="36"/>
                </a:cubicBezTo>
                <a:cubicBezTo>
                  <a:pt x="37" y="36"/>
                  <a:pt x="37" y="36"/>
                  <a:pt x="37" y="36"/>
                </a:cubicBezTo>
                <a:cubicBezTo>
                  <a:pt x="37" y="36"/>
                  <a:pt x="37" y="36"/>
                  <a:pt x="37" y="36"/>
                </a:cubicBezTo>
                <a:cubicBezTo>
                  <a:pt x="37" y="36"/>
                  <a:pt x="37" y="37"/>
                  <a:pt x="37" y="37"/>
                </a:cubicBezTo>
                <a:cubicBezTo>
                  <a:pt x="37" y="37"/>
                  <a:pt x="37" y="37"/>
                  <a:pt x="37" y="37"/>
                </a:cubicBezTo>
                <a:cubicBezTo>
                  <a:pt x="37" y="37"/>
                  <a:pt x="37" y="36"/>
                  <a:pt x="37" y="36"/>
                </a:cubicBezTo>
                <a:cubicBezTo>
                  <a:pt x="37" y="36"/>
                  <a:pt x="37" y="36"/>
                  <a:pt x="37" y="37"/>
                </a:cubicBezTo>
                <a:cubicBezTo>
                  <a:pt x="37" y="37"/>
                  <a:pt x="37" y="37"/>
                  <a:pt x="37" y="37"/>
                </a:cubicBezTo>
                <a:cubicBezTo>
                  <a:pt x="37" y="37"/>
                  <a:pt x="37" y="37"/>
                  <a:pt x="37" y="37"/>
                </a:cubicBezTo>
                <a:cubicBezTo>
                  <a:pt x="37" y="37"/>
                  <a:pt x="37" y="37"/>
                  <a:pt x="37" y="37"/>
                </a:cubicBezTo>
                <a:cubicBezTo>
                  <a:pt x="37" y="37"/>
                  <a:pt x="37" y="37"/>
                  <a:pt x="37" y="37"/>
                </a:cubicBezTo>
                <a:cubicBezTo>
                  <a:pt x="37" y="36"/>
                  <a:pt x="37" y="36"/>
                  <a:pt x="37" y="36"/>
                </a:cubicBezTo>
                <a:cubicBezTo>
                  <a:pt x="37" y="36"/>
                  <a:pt x="37" y="36"/>
                  <a:pt x="37" y="36"/>
                </a:cubicBezTo>
                <a:cubicBezTo>
                  <a:pt x="37" y="36"/>
                  <a:pt x="37" y="37"/>
                  <a:pt x="37" y="37"/>
                </a:cubicBezTo>
                <a:cubicBezTo>
                  <a:pt x="37" y="37"/>
                  <a:pt x="37" y="37"/>
                  <a:pt x="37" y="37"/>
                </a:cubicBezTo>
                <a:cubicBezTo>
                  <a:pt x="37" y="37"/>
                  <a:pt x="37" y="37"/>
                  <a:pt x="37" y="37"/>
                </a:cubicBezTo>
                <a:cubicBezTo>
                  <a:pt x="37" y="37"/>
                  <a:pt x="36" y="37"/>
                  <a:pt x="36" y="37"/>
                </a:cubicBezTo>
                <a:cubicBezTo>
                  <a:pt x="36" y="37"/>
                  <a:pt x="36" y="37"/>
                  <a:pt x="36" y="37"/>
                </a:cubicBezTo>
                <a:cubicBezTo>
                  <a:pt x="36" y="37"/>
                  <a:pt x="36" y="37"/>
                  <a:pt x="36" y="37"/>
                </a:cubicBezTo>
                <a:cubicBezTo>
                  <a:pt x="36" y="37"/>
                  <a:pt x="36" y="37"/>
                  <a:pt x="36" y="37"/>
                </a:cubicBezTo>
                <a:cubicBezTo>
                  <a:pt x="36" y="37"/>
                  <a:pt x="36" y="37"/>
                  <a:pt x="36" y="37"/>
                </a:cubicBezTo>
                <a:cubicBezTo>
                  <a:pt x="36" y="37"/>
                  <a:pt x="36" y="37"/>
                  <a:pt x="36" y="37"/>
                </a:cubicBezTo>
                <a:cubicBezTo>
                  <a:pt x="36" y="37"/>
                  <a:pt x="36" y="37"/>
                  <a:pt x="36" y="37"/>
                </a:cubicBezTo>
                <a:cubicBezTo>
                  <a:pt x="36" y="37"/>
                  <a:pt x="36" y="37"/>
                  <a:pt x="36" y="37"/>
                </a:cubicBezTo>
                <a:cubicBezTo>
                  <a:pt x="36" y="37"/>
                  <a:pt x="36" y="37"/>
                  <a:pt x="36" y="37"/>
                </a:cubicBezTo>
                <a:cubicBezTo>
                  <a:pt x="36" y="37"/>
                  <a:pt x="36" y="37"/>
                  <a:pt x="36" y="37"/>
                </a:cubicBezTo>
                <a:cubicBezTo>
                  <a:pt x="36" y="37"/>
                  <a:pt x="36" y="37"/>
                  <a:pt x="36" y="37"/>
                </a:cubicBezTo>
                <a:cubicBezTo>
                  <a:pt x="36" y="37"/>
                  <a:pt x="36" y="37"/>
                  <a:pt x="36" y="36"/>
                </a:cubicBezTo>
                <a:cubicBezTo>
                  <a:pt x="36" y="36"/>
                  <a:pt x="36" y="36"/>
                  <a:pt x="36" y="36"/>
                </a:cubicBezTo>
                <a:cubicBezTo>
                  <a:pt x="36" y="36"/>
                  <a:pt x="36" y="36"/>
                  <a:pt x="36" y="36"/>
                </a:cubicBezTo>
                <a:cubicBezTo>
                  <a:pt x="36" y="36"/>
                  <a:pt x="36" y="36"/>
                  <a:pt x="36" y="36"/>
                </a:cubicBezTo>
                <a:cubicBezTo>
                  <a:pt x="36" y="36"/>
                  <a:pt x="36" y="36"/>
                  <a:pt x="36" y="36"/>
                </a:cubicBezTo>
                <a:cubicBezTo>
                  <a:pt x="36" y="36"/>
                  <a:pt x="36" y="36"/>
                  <a:pt x="36" y="36"/>
                </a:cubicBezTo>
                <a:cubicBezTo>
                  <a:pt x="36" y="36"/>
                  <a:pt x="36" y="36"/>
                  <a:pt x="36" y="36"/>
                </a:cubicBezTo>
                <a:cubicBezTo>
                  <a:pt x="36" y="36"/>
                  <a:pt x="36" y="36"/>
                  <a:pt x="36" y="36"/>
                </a:cubicBezTo>
                <a:cubicBezTo>
                  <a:pt x="36" y="36"/>
                  <a:pt x="36" y="36"/>
                  <a:pt x="36" y="36"/>
                </a:cubicBezTo>
                <a:cubicBezTo>
                  <a:pt x="36" y="36"/>
                  <a:pt x="36" y="36"/>
                  <a:pt x="36" y="36"/>
                </a:cubicBezTo>
                <a:cubicBezTo>
                  <a:pt x="36" y="36"/>
                  <a:pt x="36" y="36"/>
                  <a:pt x="36" y="36"/>
                </a:cubicBezTo>
                <a:cubicBezTo>
                  <a:pt x="36" y="36"/>
                  <a:pt x="36" y="36"/>
                  <a:pt x="36" y="36"/>
                </a:cubicBezTo>
                <a:cubicBezTo>
                  <a:pt x="36" y="36"/>
                  <a:pt x="36" y="36"/>
                  <a:pt x="36" y="36"/>
                </a:cubicBezTo>
                <a:cubicBezTo>
                  <a:pt x="36" y="36"/>
                  <a:pt x="36" y="36"/>
                  <a:pt x="36" y="36"/>
                </a:cubicBezTo>
                <a:cubicBezTo>
                  <a:pt x="36" y="36"/>
                  <a:pt x="36" y="36"/>
                  <a:pt x="36" y="36"/>
                </a:cubicBezTo>
                <a:cubicBezTo>
                  <a:pt x="36" y="36"/>
                  <a:pt x="36" y="36"/>
                  <a:pt x="36" y="36"/>
                </a:cubicBezTo>
                <a:cubicBezTo>
                  <a:pt x="36" y="36"/>
                  <a:pt x="35" y="36"/>
                  <a:pt x="35" y="36"/>
                </a:cubicBezTo>
                <a:cubicBezTo>
                  <a:pt x="35" y="36"/>
                  <a:pt x="35" y="36"/>
                  <a:pt x="35" y="36"/>
                </a:cubicBezTo>
                <a:cubicBezTo>
                  <a:pt x="35" y="36"/>
                  <a:pt x="35" y="36"/>
                  <a:pt x="35" y="36"/>
                </a:cubicBezTo>
                <a:cubicBezTo>
                  <a:pt x="36" y="36"/>
                  <a:pt x="35" y="36"/>
                  <a:pt x="35" y="36"/>
                </a:cubicBezTo>
                <a:cubicBezTo>
                  <a:pt x="35" y="36"/>
                  <a:pt x="35" y="36"/>
                  <a:pt x="35" y="36"/>
                </a:cubicBezTo>
                <a:cubicBezTo>
                  <a:pt x="35" y="36"/>
                  <a:pt x="36" y="36"/>
                  <a:pt x="36" y="36"/>
                </a:cubicBezTo>
                <a:cubicBezTo>
                  <a:pt x="36" y="36"/>
                  <a:pt x="36" y="36"/>
                  <a:pt x="36" y="36"/>
                </a:cubicBezTo>
                <a:cubicBezTo>
                  <a:pt x="36" y="36"/>
                  <a:pt x="36" y="36"/>
                  <a:pt x="36" y="36"/>
                </a:cubicBezTo>
                <a:cubicBezTo>
                  <a:pt x="35" y="36"/>
                  <a:pt x="35" y="36"/>
                  <a:pt x="35" y="36"/>
                </a:cubicBezTo>
                <a:cubicBezTo>
                  <a:pt x="35" y="36"/>
                  <a:pt x="35" y="36"/>
                  <a:pt x="35" y="36"/>
                </a:cubicBezTo>
                <a:cubicBezTo>
                  <a:pt x="35" y="36"/>
                  <a:pt x="35" y="36"/>
                  <a:pt x="35" y="36"/>
                </a:cubicBezTo>
                <a:cubicBezTo>
                  <a:pt x="35" y="36"/>
                  <a:pt x="35" y="36"/>
                  <a:pt x="35" y="36"/>
                </a:cubicBezTo>
                <a:cubicBezTo>
                  <a:pt x="35" y="36"/>
                  <a:pt x="35" y="36"/>
                  <a:pt x="35" y="36"/>
                </a:cubicBezTo>
                <a:cubicBezTo>
                  <a:pt x="35" y="36"/>
                  <a:pt x="35" y="36"/>
                  <a:pt x="35" y="36"/>
                </a:cubicBezTo>
                <a:cubicBezTo>
                  <a:pt x="35" y="36"/>
                  <a:pt x="35" y="36"/>
                  <a:pt x="35" y="36"/>
                </a:cubicBezTo>
                <a:cubicBezTo>
                  <a:pt x="35" y="36"/>
                  <a:pt x="35" y="36"/>
                  <a:pt x="35" y="36"/>
                </a:cubicBezTo>
                <a:cubicBezTo>
                  <a:pt x="35" y="36"/>
                  <a:pt x="35" y="36"/>
                  <a:pt x="35" y="36"/>
                </a:cubicBezTo>
                <a:cubicBezTo>
                  <a:pt x="35" y="36"/>
                  <a:pt x="35" y="36"/>
                  <a:pt x="35" y="36"/>
                </a:cubicBezTo>
                <a:cubicBezTo>
                  <a:pt x="35" y="36"/>
                  <a:pt x="35" y="36"/>
                  <a:pt x="35" y="36"/>
                </a:cubicBezTo>
                <a:cubicBezTo>
                  <a:pt x="35" y="36"/>
                  <a:pt x="35" y="36"/>
                  <a:pt x="35" y="36"/>
                </a:cubicBezTo>
                <a:cubicBezTo>
                  <a:pt x="35" y="36"/>
                  <a:pt x="35" y="36"/>
                  <a:pt x="36" y="36"/>
                </a:cubicBezTo>
                <a:cubicBezTo>
                  <a:pt x="36" y="36"/>
                  <a:pt x="36" y="36"/>
                  <a:pt x="36" y="36"/>
                </a:cubicBezTo>
                <a:cubicBezTo>
                  <a:pt x="36" y="36"/>
                  <a:pt x="36" y="36"/>
                  <a:pt x="36" y="35"/>
                </a:cubicBezTo>
                <a:cubicBezTo>
                  <a:pt x="36" y="35"/>
                  <a:pt x="36" y="35"/>
                  <a:pt x="36" y="35"/>
                </a:cubicBezTo>
                <a:cubicBezTo>
                  <a:pt x="36" y="35"/>
                  <a:pt x="36" y="35"/>
                  <a:pt x="36" y="35"/>
                </a:cubicBezTo>
                <a:cubicBezTo>
                  <a:pt x="36" y="35"/>
                  <a:pt x="36" y="35"/>
                  <a:pt x="36" y="35"/>
                </a:cubicBezTo>
                <a:cubicBezTo>
                  <a:pt x="36" y="35"/>
                  <a:pt x="36" y="35"/>
                  <a:pt x="36" y="35"/>
                </a:cubicBezTo>
                <a:cubicBezTo>
                  <a:pt x="36" y="35"/>
                  <a:pt x="36" y="35"/>
                  <a:pt x="36" y="35"/>
                </a:cubicBezTo>
                <a:cubicBezTo>
                  <a:pt x="36" y="35"/>
                  <a:pt x="36" y="35"/>
                  <a:pt x="36" y="35"/>
                </a:cubicBezTo>
                <a:cubicBezTo>
                  <a:pt x="36" y="35"/>
                  <a:pt x="36" y="35"/>
                  <a:pt x="36" y="35"/>
                </a:cubicBezTo>
                <a:cubicBezTo>
                  <a:pt x="36" y="35"/>
                  <a:pt x="36" y="35"/>
                  <a:pt x="36" y="35"/>
                </a:cubicBezTo>
                <a:cubicBezTo>
                  <a:pt x="36" y="35"/>
                  <a:pt x="36" y="35"/>
                  <a:pt x="36" y="35"/>
                </a:cubicBezTo>
                <a:cubicBezTo>
                  <a:pt x="36" y="35"/>
                  <a:pt x="36" y="35"/>
                  <a:pt x="36" y="35"/>
                </a:cubicBezTo>
                <a:cubicBezTo>
                  <a:pt x="36" y="35"/>
                  <a:pt x="36" y="35"/>
                  <a:pt x="36" y="35"/>
                </a:cubicBezTo>
                <a:cubicBezTo>
                  <a:pt x="36" y="35"/>
                  <a:pt x="36" y="35"/>
                  <a:pt x="36" y="35"/>
                </a:cubicBezTo>
                <a:cubicBezTo>
                  <a:pt x="36" y="35"/>
                  <a:pt x="36" y="35"/>
                  <a:pt x="36" y="35"/>
                </a:cubicBezTo>
                <a:cubicBezTo>
                  <a:pt x="36" y="35"/>
                  <a:pt x="36" y="35"/>
                  <a:pt x="36" y="35"/>
                </a:cubicBezTo>
                <a:cubicBezTo>
                  <a:pt x="36" y="35"/>
                  <a:pt x="36" y="35"/>
                  <a:pt x="36" y="35"/>
                </a:cubicBezTo>
                <a:cubicBezTo>
                  <a:pt x="36" y="35"/>
                  <a:pt x="36" y="35"/>
                  <a:pt x="36" y="35"/>
                </a:cubicBezTo>
                <a:cubicBezTo>
                  <a:pt x="35" y="35"/>
                  <a:pt x="35" y="35"/>
                  <a:pt x="35" y="35"/>
                </a:cubicBezTo>
                <a:cubicBezTo>
                  <a:pt x="35" y="35"/>
                  <a:pt x="35" y="35"/>
                  <a:pt x="35" y="35"/>
                </a:cubicBezTo>
                <a:cubicBezTo>
                  <a:pt x="35" y="35"/>
                  <a:pt x="35" y="35"/>
                  <a:pt x="35" y="35"/>
                </a:cubicBezTo>
                <a:cubicBezTo>
                  <a:pt x="35" y="35"/>
                  <a:pt x="35" y="35"/>
                  <a:pt x="35" y="35"/>
                </a:cubicBezTo>
                <a:cubicBezTo>
                  <a:pt x="35" y="35"/>
                  <a:pt x="35" y="35"/>
                  <a:pt x="35" y="35"/>
                </a:cubicBezTo>
                <a:cubicBezTo>
                  <a:pt x="36" y="35"/>
                  <a:pt x="36" y="35"/>
                  <a:pt x="36" y="35"/>
                </a:cubicBezTo>
                <a:cubicBezTo>
                  <a:pt x="36" y="35"/>
                  <a:pt x="36" y="35"/>
                  <a:pt x="36" y="35"/>
                </a:cubicBezTo>
                <a:cubicBezTo>
                  <a:pt x="36" y="35"/>
                  <a:pt x="36" y="35"/>
                  <a:pt x="36" y="35"/>
                </a:cubicBezTo>
                <a:cubicBezTo>
                  <a:pt x="36" y="35"/>
                  <a:pt x="36" y="35"/>
                  <a:pt x="36" y="35"/>
                </a:cubicBezTo>
                <a:cubicBezTo>
                  <a:pt x="36" y="35"/>
                  <a:pt x="36" y="35"/>
                  <a:pt x="36" y="35"/>
                </a:cubicBezTo>
                <a:cubicBezTo>
                  <a:pt x="36" y="35"/>
                  <a:pt x="36" y="35"/>
                  <a:pt x="36" y="35"/>
                </a:cubicBezTo>
                <a:cubicBezTo>
                  <a:pt x="36" y="35"/>
                  <a:pt x="36" y="35"/>
                  <a:pt x="36" y="35"/>
                </a:cubicBezTo>
                <a:cubicBezTo>
                  <a:pt x="36" y="35"/>
                  <a:pt x="36" y="35"/>
                  <a:pt x="36" y="35"/>
                </a:cubicBezTo>
                <a:cubicBezTo>
                  <a:pt x="36" y="35"/>
                  <a:pt x="36" y="34"/>
                  <a:pt x="36" y="34"/>
                </a:cubicBezTo>
                <a:cubicBezTo>
                  <a:pt x="36" y="34"/>
                  <a:pt x="36" y="34"/>
                  <a:pt x="36" y="34"/>
                </a:cubicBezTo>
                <a:cubicBezTo>
                  <a:pt x="36" y="34"/>
                  <a:pt x="36" y="34"/>
                  <a:pt x="36" y="34"/>
                </a:cubicBezTo>
                <a:cubicBezTo>
                  <a:pt x="36" y="34"/>
                  <a:pt x="36" y="35"/>
                  <a:pt x="36" y="35"/>
                </a:cubicBezTo>
                <a:cubicBezTo>
                  <a:pt x="36" y="35"/>
                  <a:pt x="36" y="35"/>
                  <a:pt x="36" y="35"/>
                </a:cubicBezTo>
                <a:cubicBezTo>
                  <a:pt x="36" y="35"/>
                  <a:pt x="36" y="35"/>
                  <a:pt x="36" y="35"/>
                </a:cubicBezTo>
                <a:cubicBezTo>
                  <a:pt x="36" y="35"/>
                  <a:pt x="36" y="35"/>
                  <a:pt x="36" y="35"/>
                </a:cubicBezTo>
                <a:cubicBezTo>
                  <a:pt x="36" y="35"/>
                  <a:pt x="36" y="35"/>
                  <a:pt x="36" y="35"/>
                </a:cubicBezTo>
                <a:cubicBezTo>
                  <a:pt x="36" y="35"/>
                  <a:pt x="36" y="35"/>
                  <a:pt x="36" y="35"/>
                </a:cubicBezTo>
                <a:cubicBezTo>
                  <a:pt x="36" y="35"/>
                  <a:pt x="36" y="35"/>
                  <a:pt x="36" y="35"/>
                </a:cubicBezTo>
                <a:cubicBezTo>
                  <a:pt x="36" y="35"/>
                  <a:pt x="36" y="34"/>
                  <a:pt x="36" y="34"/>
                </a:cubicBezTo>
                <a:cubicBezTo>
                  <a:pt x="36" y="34"/>
                  <a:pt x="36" y="35"/>
                  <a:pt x="36" y="35"/>
                </a:cubicBezTo>
                <a:cubicBezTo>
                  <a:pt x="36" y="35"/>
                  <a:pt x="36" y="35"/>
                  <a:pt x="36" y="35"/>
                </a:cubicBezTo>
                <a:cubicBezTo>
                  <a:pt x="36" y="35"/>
                  <a:pt x="36" y="35"/>
                  <a:pt x="37" y="35"/>
                </a:cubicBezTo>
                <a:cubicBezTo>
                  <a:pt x="37" y="35"/>
                  <a:pt x="37" y="35"/>
                  <a:pt x="37" y="35"/>
                </a:cubicBezTo>
                <a:cubicBezTo>
                  <a:pt x="37" y="35"/>
                  <a:pt x="37" y="35"/>
                  <a:pt x="37" y="35"/>
                </a:cubicBezTo>
                <a:cubicBezTo>
                  <a:pt x="37" y="35"/>
                  <a:pt x="37" y="35"/>
                  <a:pt x="37" y="35"/>
                </a:cubicBezTo>
                <a:cubicBezTo>
                  <a:pt x="37" y="35"/>
                  <a:pt x="37" y="35"/>
                  <a:pt x="37" y="35"/>
                </a:cubicBezTo>
                <a:cubicBezTo>
                  <a:pt x="37" y="35"/>
                  <a:pt x="37" y="35"/>
                  <a:pt x="37" y="35"/>
                </a:cubicBezTo>
                <a:cubicBezTo>
                  <a:pt x="37" y="35"/>
                  <a:pt x="37" y="35"/>
                  <a:pt x="37" y="35"/>
                </a:cubicBezTo>
                <a:cubicBezTo>
                  <a:pt x="37" y="35"/>
                  <a:pt x="37" y="35"/>
                  <a:pt x="37" y="35"/>
                </a:cubicBezTo>
                <a:cubicBezTo>
                  <a:pt x="37" y="35"/>
                  <a:pt x="37" y="35"/>
                  <a:pt x="37" y="35"/>
                </a:cubicBezTo>
                <a:cubicBezTo>
                  <a:pt x="37" y="35"/>
                  <a:pt x="37" y="35"/>
                  <a:pt x="37" y="35"/>
                </a:cubicBezTo>
                <a:cubicBezTo>
                  <a:pt x="37" y="35"/>
                  <a:pt x="37" y="35"/>
                  <a:pt x="37" y="35"/>
                </a:cubicBezTo>
                <a:cubicBezTo>
                  <a:pt x="37" y="35"/>
                  <a:pt x="37" y="35"/>
                  <a:pt x="37" y="35"/>
                </a:cubicBezTo>
                <a:cubicBezTo>
                  <a:pt x="37" y="35"/>
                  <a:pt x="37" y="35"/>
                  <a:pt x="37" y="35"/>
                </a:cubicBezTo>
                <a:cubicBezTo>
                  <a:pt x="37" y="35"/>
                  <a:pt x="37" y="35"/>
                  <a:pt x="37" y="35"/>
                </a:cubicBezTo>
                <a:cubicBezTo>
                  <a:pt x="37" y="35"/>
                  <a:pt x="37" y="35"/>
                  <a:pt x="37" y="35"/>
                </a:cubicBezTo>
                <a:cubicBezTo>
                  <a:pt x="37" y="35"/>
                  <a:pt x="37" y="35"/>
                  <a:pt x="37" y="35"/>
                </a:cubicBezTo>
                <a:cubicBezTo>
                  <a:pt x="37" y="35"/>
                  <a:pt x="37" y="35"/>
                  <a:pt x="37" y="35"/>
                </a:cubicBezTo>
                <a:cubicBezTo>
                  <a:pt x="37" y="35"/>
                  <a:pt x="37" y="34"/>
                  <a:pt x="37" y="34"/>
                </a:cubicBezTo>
                <a:cubicBezTo>
                  <a:pt x="37" y="34"/>
                  <a:pt x="37" y="34"/>
                  <a:pt x="37" y="34"/>
                </a:cubicBezTo>
                <a:cubicBezTo>
                  <a:pt x="37" y="34"/>
                  <a:pt x="37" y="34"/>
                  <a:pt x="37" y="34"/>
                </a:cubicBezTo>
                <a:cubicBezTo>
                  <a:pt x="37" y="34"/>
                  <a:pt x="37" y="34"/>
                  <a:pt x="37" y="34"/>
                </a:cubicBezTo>
                <a:cubicBezTo>
                  <a:pt x="37" y="34"/>
                  <a:pt x="37" y="34"/>
                  <a:pt x="37" y="34"/>
                </a:cubicBezTo>
                <a:cubicBezTo>
                  <a:pt x="37" y="34"/>
                  <a:pt x="37" y="34"/>
                  <a:pt x="37" y="34"/>
                </a:cubicBezTo>
                <a:cubicBezTo>
                  <a:pt x="37" y="34"/>
                  <a:pt x="37" y="34"/>
                  <a:pt x="37" y="34"/>
                </a:cubicBezTo>
                <a:cubicBezTo>
                  <a:pt x="37" y="34"/>
                  <a:pt x="37" y="34"/>
                  <a:pt x="37" y="34"/>
                </a:cubicBezTo>
                <a:cubicBezTo>
                  <a:pt x="37" y="34"/>
                  <a:pt x="37" y="34"/>
                  <a:pt x="37" y="34"/>
                </a:cubicBezTo>
                <a:cubicBezTo>
                  <a:pt x="37" y="34"/>
                  <a:pt x="37" y="34"/>
                  <a:pt x="37" y="34"/>
                </a:cubicBezTo>
                <a:cubicBezTo>
                  <a:pt x="37" y="34"/>
                  <a:pt x="37" y="34"/>
                  <a:pt x="37" y="34"/>
                </a:cubicBezTo>
                <a:cubicBezTo>
                  <a:pt x="37" y="34"/>
                  <a:pt x="37" y="34"/>
                  <a:pt x="37" y="34"/>
                </a:cubicBezTo>
                <a:cubicBezTo>
                  <a:pt x="37" y="34"/>
                  <a:pt x="37" y="34"/>
                  <a:pt x="37" y="34"/>
                </a:cubicBezTo>
                <a:cubicBezTo>
                  <a:pt x="37" y="34"/>
                  <a:pt x="37" y="34"/>
                  <a:pt x="37" y="34"/>
                </a:cubicBezTo>
                <a:cubicBezTo>
                  <a:pt x="37" y="34"/>
                  <a:pt x="37" y="34"/>
                  <a:pt x="37" y="34"/>
                </a:cubicBezTo>
                <a:cubicBezTo>
                  <a:pt x="37" y="34"/>
                  <a:pt x="37" y="34"/>
                  <a:pt x="37" y="34"/>
                </a:cubicBezTo>
                <a:cubicBezTo>
                  <a:pt x="37" y="34"/>
                  <a:pt x="37" y="34"/>
                  <a:pt x="37" y="34"/>
                </a:cubicBezTo>
                <a:cubicBezTo>
                  <a:pt x="37" y="34"/>
                  <a:pt x="37" y="34"/>
                  <a:pt x="37" y="34"/>
                </a:cubicBezTo>
                <a:cubicBezTo>
                  <a:pt x="37" y="34"/>
                  <a:pt x="37" y="34"/>
                  <a:pt x="37" y="34"/>
                </a:cubicBezTo>
                <a:cubicBezTo>
                  <a:pt x="37" y="34"/>
                  <a:pt x="37" y="34"/>
                  <a:pt x="37" y="34"/>
                </a:cubicBezTo>
                <a:cubicBezTo>
                  <a:pt x="37" y="34"/>
                  <a:pt x="37" y="34"/>
                  <a:pt x="37" y="34"/>
                </a:cubicBezTo>
                <a:cubicBezTo>
                  <a:pt x="37" y="34"/>
                  <a:pt x="37" y="34"/>
                  <a:pt x="37" y="34"/>
                </a:cubicBezTo>
                <a:cubicBezTo>
                  <a:pt x="37" y="34"/>
                  <a:pt x="37" y="34"/>
                  <a:pt x="37" y="34"/>
                </a:cubicBezTo>
                <a:cubicBezTo>
                  <a:pt x="37" y="34"/>
                  <a:pt x="37" y="34"/>
                  <a:pt x="37" y="34"/>
                </a:cubicBezTo>
                <a:cubicBezTo>
                  <a:pt x="37" y="34"/>
                  <a:pt x="37" y="34"/>
                  <a:pt x="37" y="33"/>
                </a:cubicBezTo>
                <a:cubicBezTo>
                  <a:pt x="37" y="33"/>
                  <a:pt x="37" y="33"/>
                  <a:pt x="37" y="33"/>
                </a:cubicBezTo>
                <a:cubicBezTo>
                  <a:pt x="37" y="33"/>
                  <a:pt x="37" y="33"/>
                  <a:pt x="37" y="33"/>
                </a:cubicBezTo>
                <a:cubicBezTo>
                  <a:pt x="37" y="33"/>
                  <a:pt x="37" y="33"/>
                  <a:pt x="37" y="33"/>
                </a:cubicBezTo>
                <a:cubicBezTo>
                  <a:pt x="37" y="33"/>
                  <a:pt x="37" y="33"/>
                  <a:pt x="37" y="33"/>
                </a:cubicBezTo>
                <a:cubicBezTo>
                  <a:pt x="37" y="33"/>
                  <a:pt x="37" y="33"/>
                  <a:pt x="37" y="33"/>
                </a:cubicBezTo>
                <a:cubicBezTo>
                  <a:pt x="37" y="33"/>
                  <a:pt x="37" y="33"/>
                  <a:pt x="37" y="33"/>
                </a:cubicBezTo>
                <a:cubicBezTo>
                  <a:pt x="37" y="33"/>
                  <a:pt x="37" y="33"/>
                  <a:pt x="37" y="33"/>
                </a:cubicBezTo>
                <a:cubicBezTo>
                  <a:pt x="37" y="33"/>
                  <a:pt x="37" y="33"/>
                  <a:pt x="37" y="33"/>
                </a:cubicBezTo>
                <a:cubicBezTo>
                  <a:pt x="37" y="33"/>
                  <a:pt x="37" y="33"/>
                  <a:pt x="37" y="33"/>
                </a:cubicBezTo>
                <a:cubicBezTo>
                  <a:pt x="37" y="33"/>
                  <a:pt x="37" y="33"/>
                  <a:pt x="37" y="33"/>
                </a:cubicBezTo>
                <a:cubicBezTo>
                  <a:pt x="37" y="33"/>
                  <a:pt x="37" y="33"/>
                  <a:pt x="37" y="33"/>
                </a:cubicBezTo>
                <a:cubicBezTo>
                  <a:pt x="37" y="33"/>
                  <a:pt x="37" y="33"/>
                  <a:pt x="37" y="33"/>
                </a:cubicBezTo>
                <a:cubicBezTo>
                  <a:pt x="37" y="33"/>
                  <a:pt x="37" y="33"/>
                  <a:pt x="37" y="33"/>
                </a:cubicBezTo>
                <a:cubicBezTo>
                  <a:pt x="37" y="33"/>
                  <a:pt x="37" y="33"/>
                  <a:pt x="37" y="33"/>
                </a:cubicBezTo>
                <a:cubicBezTo>
                  <a:pt x="37" y="33"/>
                  <a:pt x="37" y="33"/>
                  <a:pt x="37" y="33"/>
                </a:cubicBezTo>
                <a:cubicBezTo>
                  <a:pt x="37" y="33"/>
                  <a:pt x="37" y="33"/>
                  <a:pt x="37" y="33"/>
                </a:cubicBezTo>
                <a:cubicBezTo>
                  <a:pt x="37" y="33"/>
                  <a:pt x="37" y="33"/>
                  <a:pt x="37" y="33"/>
                </a:cubicBezTo>
                <a:cubicBezTo>
                  <a:pt x="37" y="33"/>
                  <a:pt x="37" y="33"/>
                  <a:pt x="37" y="33"/>
                </a:cubicBezTo>
                <a:cubicBezTo>
                  <a:pt x="37" y="33"/>
                  <a:pt x="37" y="33"/>
                  <a:pt x="37" y="33"/>
                </a:cubicBezTo>
                <a:cubicBezTo>
                  <a:pt x="37" y="33"/>
                  <a:pt x="37" y="33"/>
                  <a:pt x="37" y="33"/>
                </a:cubicBezTo>
                <a:cubicBezTo>
                  <a:pt x="37" y="33"/>
                  <a:pt x="37" y="33"/>
                  <a:pt x="37" y="33"/>
                </a:cubicBezTo>
                <a:cubicBezTo>
                  <a:pt x="37" y="33"/>
                  <a:pt x="37" y="33"/>
                  <a:pt x="37" y="33"/>
                </a:cubicBezTo>
                <a:cubicBezTo>
                  <a:pt x="36" y="33"/>
                  <a:pt x="37" y="33"/>
                  <a:pt x="37" y="33"/>
                </a:cubicBezTo>
                <a:cubicBezTo>
                  <a:pt x="37" y="33"/>
                  <a:pt x="37" y="33"/>
                  <a:pt x="37" y="33"/>
                </a:cubicBezTo>
                <a:cubicBezTo>
                  <a:pt x="37" y="33"/>
                  <a:pt x="37" y="33"/>
                  <a:pt x="37" y="33"/>
                </a:cubicBezTo>
                <a:cubicBezTo>
                  <a:pt x="36" y="33"/>
                  <a:pt x="36" y="33"/>
                  <a:pt x="36" y="33"/>
                </a:cubicBezTo>
                <a:cubicBezTo>
                  <a:pt x="36" y="33"/>
                  <a:pt x="36" y="33"/>
                  <a:pt x="37" y="33"/>
                </a:cubicBezTo>
                <a:cubicBezTo>
                  <a:pt x="37" y="33"/>
                  <a:pt x="37" y="33"/>
                  <a:pt x="37" y="33"/>
                </a:cubicBezTo>
                <a:cubicBezTo>
                  <a:pt x="37" y="33"/>
                  <a:pt x="37" y="33"/>
                  <a:pt x="37" y="33"/>
                </a:cubicBezTo>
                <a:cubicBezTo>
                  <a:pt x="37" y="33"/>
                  <a:pt x="37" y="33"/>
                  <a:pt x="37" y="33"/>
                </a:cubicBezTo>
                <a:cubicBezTo>
                  <a:pt x="37" y="33"/>
                  <a:pt x="37" y="33"/>
                  <a:pt x="37" y="33"/>
                </a:cubicBezTo>
                <a:cubicBezTo>
                  <a:pt x="37" y="33"/>
                  <a:pt x="37" y="33"/>
                  <a:pt x="37" y="33"/>
                </a:cubicBezTo>
                <a:cubicBezTo>
                  <a:pt x="37" y="33"/>
                  <a:pt x="37" y="33"/>
                  <a:pt x="37" y="33"/>
                </a:cubicBezTo>
                <a:cubicBezTo>
                  <a:pt x="37" y="33"/>
                  <a:pt x="37" y="33"/>
                  <a:pt x="37" y="33"/>
                </a:cubicBezTo>
                <a:cubicBezTo>
                  <a:pt x="37" y="33"/>
                  <a:pt x="37" y="33"/>
                  <a:pt x="37" y="33"/>
                </a:cubicBezTo>
                <a:cubicBezTo>
                  <a:pt x="37" y="33"/>
                  <a:pt x="37" y="33"/>
                  <a:pt x="37" y="33"/>
                </a:cubicBezTo>
                <a:cubicBezTo>
                  <a:pt x="37" y="33"/>
                  <a:pt x="37" y="33"/>
                  <a:pt x="37" y="33"/>
                </a:cubicBezTo>
                <a:cubicBezTo>
                  <a:pt x="37" y="33"/>
                  <a:pt x="37" y="33"/>
                  <a:pt x="37" y="33"/>
                </a:cubicBezTo>
                <a:cubicBezTo>
                  <a:pt x="37" y="33"/>
                  <a:pt x="37" y="33"/>
                  <a:pt x="37" y="33"/>
                </a:cubicBezTo>
                <a:cubicBezTo>
                  <a:pt x="37" y="33"/>
                  <a:pt x="37" y="33"/>
                  <a:pt x="37" y="33"/>
                </a:cubicBezTo>
                <a:cubicBezTo>
                  <a:pt x="37" y="33"/>
                  <a:pt x="37" y="33"/>
                  <a:pt x="37" y="33"/>
                </a:cubicBezTo>
                <a:cubicBezTo>
                  <a:pt x="37" y="33"/>
                  <a:pt x="37" y="33"/>
                  <a:pt x="37" y="33"/>
                </a:cubicBezTo>
                <a:cubicBezTo>
                  <a:pt x="37" y="33"/>
                  <a:pt x="37" y="33"/>
                  <a:pt x="37" y="33"/>
                </a:cubicBezTo>
                <a:cubicBezTo>
                  <a:pt x="37" y="33"/>
                  <a:pt x="37" y="33"/>
                  <a:pt x="37" y="33"/>
                </a:cubicBezTo>
                <a:cubicBezTo>
                  <a:pt x="37" y="33"/>
                  <a:pt x="37" y="33"/>
                  <a:pt x="37" y="33"/>
                </a:cubicBezTo>
                <a:cubicBezTo>
                  <a:pt x="37" y="33"/>
                  <a:pt x="37" y="33"/>
                  <a:pt x="37" y="33"/>
                </a:cubicBezTo>
                <a:cubicBezTo>
                  <a:pt x="37" y="33"/>
                  <a:pt x="37" y="33"/>
                  <a:pt x="37" y="33"/>
                </a:cubicBezTo>
                <a:cubicBezTo>
                  <a:pt x="37" y="33"/>
                  <a:pt x="37" y="33"/>
                  <a:pt x="37" y="33"/>
                </a:cubicBezTo>
                <a:cubicBezTo>
                  <a:pt x="37" y="33"/>
                  <a:pt x="37" y="33"/>
                  <a:pt x="37" y="33"/>
                </a:cubicBezTo>
                <a:cubicBezTo>
                  <a:pt x="37" y="33"/>
                  <a:pt x="37" y="33"/>
                  <a:pt x="37" y="33"/>
                </a:cubicBezTo>
                <a:cubicBezTo>
                  <a:pt x="37" y="33"/>
                  <a:pt x="37" y="33"/>
                  <a:pt x="37" y="33"/>
                </a:cubicBezTo>
                <a:cubicBezTo>
                  <a:pt x="37" y="33"/>
                  <a:pt x="37" y="33"/>
                  <a:pt x="37" y="33"/>
                </a:cubicBezTo>
                <a:cubicBezTo>
                  <a:pt x="37" y="33"/>
                  <a:pt x="37" y="33"/>
                  <a:pt x="37" y="33"/>
                </a:cubicBezTo>
                <a:cubicBezTo>
                  <a:pt x="37" y="33"/>
                  <a:pt x="37" y="33"/>
                  <a:pt x="37" y="33"/>
                </a:cubicBezTo>
                <a:cubicBezTo>
                  <a:pt x="37" y="33"/>
                  <a:pt x="37" y="33"/>
                  <a:pt x="37" y="33"/>
                </a:cubicBezTo>
                <a:cubicBezTo>
                  <a:pt x="37" y="33"/>
                  <a:pt x="38" y="33"/>
                  <a:pt x="38" y="33"/>
                </a:cubicBezTo>
                <a:cubicBezTo>
                  <a:pt x="38" y="33"/>
                  <a:pt x="38" y="33"/>
                  <a:pt x="38" y="33"/>
                </a:cubicBezTo>
                <a:cubicBezTo>
                  <a:pt x="38" y="33"/>
                  <a:pt x="38" y="33"/>
                  <a:pt x="38" y="33"/>
                </a:cubicBezTo>
                <a:cubicBezTo>
                  <a:pt x="38" y="33"/>
                  <a:pt x="38" y="33"/>
                  <a:pt x="38" y="33"/>
                </a:cubicBezTo>
                <a:cubicBezTo>
                  <a:pt x="38" y="33"/>
                  <a:pt x="38" y="33"/>
                  <a:pt x="38" y="33"/>
                </a:cubicBezTo>
                <a:cubicBezTo>
                  <a:pt x="38" y="33"/>
                  <a:pt x="38" y="33"/>
                  <a:pt x="38" y="33"/>
                </a:cubicBezTo>
                <a:cubicBezTo>
                  <a:pt x="38" y="33"/>
                  <a:pt x="38" y="33"/>
                  <a:pt x="38" y="33"/>
                </a:cubicBezTo>
                <a:cubicBezTo>
                  <a:pt x="38" y="33"/>
                  <a:pt x="38" y="33"/>
                  <a:pt x="38" y="33"/>
                </a:cubicBezTo>
                <a:cubicBezTo>
                  <a:pt x="38" y="33"/>
                  <a:pt x="38" y="33"/>
                  <a:pt x="38" y="32"/>
                </a:cubicBezTo>
                <a:cubicBezTo>
                  <a:pt x="38" y="32"/>
                  <a:pt x="38" y="32"/>
                  <a:pt x="38" y="32"/>
                </a:cubicBezTo>
                <a:cubicBezTo>
                  <a:pt x="38" y="32"/>
                  <a:pt x="38" y="32"/>
                  <a:pt x="38" y="32"/>
                </a:cubicBezTo>
                <a:cubicBezTo>
                  <a:pt x="38" y="32"/>
                  <a:pt x="38" y="32"/>
                  <a:pt x="38" y="32"/>
                </a:cubicBezTo>
                <a:cubicBezTo>
                  <a:pt x="38" y="32"/>
                  <a:pt x="38" y="32"/>
                  <a:pt x="38" y="32"/>
                </a:cubicBezTo>
                <a:cubicBezTo>
                  <a:pt x="38" y="32"/>
                  <a:pt x="38" y="32"/>
                  <a:pt x="38" y="32"/>
                </a:cubicBezTo>
                <a:cubicBezTo>
                  <a:pt x="38" y="32"/>
                  <a:pt x="38" y="32"/>
                  <a:pt x="38" y="32"/>
                </a:cubicBezTo>
                <a:cubicBezTo>
                  <a:pt x="38" y="32"/>
                  <a:pt x="38" y="32"/>
                  <a:pt x="38" y="32"/>
                </a:cubicBezTo>
                <a:cubicBezTo>
                  <a:pt x="38" y="32"/>
                  <a:pt x="38" y="32"/>
                  <a:pt x="38" y="32"/>
                </a:cubicBezTo>
                <a:cubicBezTo>
                  <a:pt x="38" y="32"/>
                  <a:pt x="38" y="32"/>
                  <a:pt x="38" y="32"/>
                </a:cubicBezTo>
                <a:cubicBezTo>
                  <a:pt x="38" y="32"/>
                  <a:pt x="38" y="32"/>
                  <a:pt x="38" y="32"/>
                </a:cubicBezTo>
                <a:cubicBezTo>
                  <a:pt x="38" y="32"/>
                  <a:pt x="38" y="32"/>
                  <a:pt x="38" y="32"/>
                </a:cubicBezTo>
                <a:cubicBezTo>
                  <a:pt x="38" y="32"/>
                  <a:pt x="38" y="32"/>
                  <a:pt x="38" y="32"/>
                </a:cubicBezTo>
                <a:cubicBezTo>
                  <a:pt x="38" y="32"/>
                  <a:pt x="38" y="32"/>
                  <a:pt x="38" y="32"/>
                </a:cubicBezTo>
                <a:cubicBezTo>
                  <a:pt x="38" y="32"/>
                  <a:pt x="38" y="32"/>
                  <a:pt x="38" y="32"/>
                </a:cubicBezTo>
                <a:cubicBezTo>
                  <a:pt x="38" y="32"/>
                  <a:pt x="38" y="32"/>
                  <a:pt x="38" y="32"/>
                </a:cubicBezTo>
                <a:cubicBezTo>
                  <a:pt x="38" y="32"/>
                  <a:pt x="38" y="32"/>
                  <a:pt x="38" y="32"/>
                </a:cubicBezTo>
                <a:cubicBezTo>
                  <a:pt x="38" y="32"/>
                  <a:pt x="38" y="32"/>
                  <a:pt x="38" y="32"/>
                </a:cubicBezTo>
                <a:cubicBezTo>
                  <a:pt x="38" y="32"/>
                  <a:pt x="38" y="32"/>
                  <a:pt x="38" y="32"/>
                </a:cubicBezTo>
                <a:cubicBezTo>
                  <a:pt x="38" y="32"/>
                  <a:pt x="38" y="32"/>
                  <a:pt x="38" y="32"/>
                </a:cubicBezTo>
                <a:cubicBezTo>
                  <a:pt x="38" y="32"/>
                  <a:pt x="38" y="32"/>
                  <a:pt x="38" y="32"/>
                </a:cubicBezTo>
                <a:cubicBezTo>
                  <a:pt x="38" y="32"/>
                  <a:pt x="38" y="32"/>
                  <a:pt x="38" y="32"/>
                </a:cubicBezTo>
                <a:cubicBezTo>
                  <a:pt x="38" y="32"/>
                  <a:pt x="38" y="32"/>
                  <a:pt x="38" y="32"/>
                </a:cubicBezTo>
                <a:cubicBezTo>
                  <a:pt x="38" y="32"/>
                  <a:pt x="38" y="32"/>
                  <a:pt x="38" y="32"/>
                </a:cubicBezTo>
                <a:cubicBezTo>
                  <a:pt x="38" y="32"/>
                  <a:pt x="38" y="32"/>
                  <a:pt x="38" y="32"/>
                </a:cubicBezTo>
                <a:cubicBezTo>
                  <a:pt x="38" y="32"/>
                  <a:pt x="38" y="32"/>
                  <a:pt x="38" y="32"/>
                </a:cubicBezTo>
                <a:cubicBezTo>
                  <a:pt x="38" y="32"/>
                  <a:pt x="38" y="32"/>
                  <a:pt x="38" y="32"/>
                </a:cubicBezTo>
                <a:cubicBezTo>
                  <a:pt x="38" y="32"/>
                  <a:pt x="38" y="32"/>
                  <a:pt x="38" y="32"/>
                </a:cubicBezTo>
                <a:cubicBezTo>
                  <a:pt x="38" y="32"/>
                  <a:pt x="38" y="32"/>
                  <a:pt x="38" y="32"/>
                </a:cubicBezTo>
                <a:cubicBezTo>
                  <a:pt x="38" y="32"/>
                  <a:pt x="38" y="32"/>
                  <a:pt x="38" y="32"/>
                </a:cubicBezTo>
                <a:cubicBezTo>
                  <a:pt x="38" y="32"/>
                  <a:pt x="38" y="32"/>
                  <a:pt x="38" y="32"/>
                </a:cubicBezTo>
                <a:cubicBezTo>
                  <a:pt x="38" y="32"/>
                  <a:pt x="38" y="32"/>
                  <a:pt x="38" y="32"/>
                </a:cubicBezTo>
                <a:cubicBezTo>
                  <a:pt x="38" y="32"/>
                  <a:pt x="38" y="32"/>
                  <a:pt x="38" y="32"/>
                </a:cubicBezTo>
                <a:cubicBezTo>
                  <a:pt x="38" y="32"/>
                  <a:pt x="38" y="32"/>
                  <a:pt x="38" y="32"/>
                </a:cubicBezTo>
                <a:cubicBezTo>
                  <a:pt x="38" y="32"/>
                  <a:pt x="38" y="32"/>
                  <a:pt x="38" y="32"/>
                </a:cubicBezTo>
                <a:cubicBezTo>
                  <a:pt x="38" y="32"/>
                  <a:pt x="38" y="32"/>
                  <a:pt x="38" y="32"/>
                </a:cubicBezTo>
                <a:cubicBezTo>
                  <a:pt x="38" y="32"/>
                  <a:pt x="38" y="32"/>
                  <a:pt x="38" y="32"/>
                </a:cubicBezTo>
                <a:cubicBezTo>
                  <a:pt x="38" y="32"/>
                  <a:pt x="38" y="32"/>
                  <a:pt x="38" y="32"/>
                </a:cubicBezTo>
                <a:cubicBezTo>
                  <a:pt x="38" y="32"/>
                  <a:pt x="38" y="32"/>
                  <a:pt x="38" y="32"/>
                </a:cubicBezTo>
                <a:cubicBezTo>
                  <a:pt x="38" y="32"/>
                  <a:pt x="38" y="32"/>
                  <a:pt x="38" y="32"/>
                </a:cubicBezTo>
                <a:cubicBezTo>
                  <a:pt x="38" y="32"/>
                  <a:pt x="38" y="32"/>
                  <a:pt x="38" y="32"/>
                </a:cubicBezTo>
                <a:cubicBezTo>
                  <a:pt x="38" y="32"/>
                  <a:pt x="39" y="32"/>
                  <a:pt x="39" y="32"/>
                </a:cubicBezTo>
                <a:cubicBezTo>
                  <a:pt x="39" y="32"/>
                  <a:pt x="39" y="32"/>
                  <a:pt x="39" y="32"/>
                </a:cubicBezTo>
                <a:cubicBezTo>
                  <a:pt x="39" y="32"/>
                  <a:pt x="39" y="32"/>
                  <a:pt x="39" y="32"/>
                </a:cubicBezTo>
                <a:cubicBezTo>
                  <a:pt x="39" y="32"/>
                  <a:pt x="39" y="32"/>
                  <a:pt x="39" y="32"/>
                </a:cubicBezTo>
                <a:cubicBezTo>
                  <a:pt x="39" y="32"/>
                  <a:pt x="39" y="32"/>
                  <a:pt x="39" y="32"/>
                </a:cubicBezTo>
                <a:cubicBezTo>
                  <a:pt x="39" y="32"/>
                  <a:pt x="39" y="32"/>
                  <a:pt x="39" y="32"/>
                </a:cubicBezTo>
                <a:cubicBezTo>
                  <a:pt x="39" y="32"/>
                  <a:pt x="39" y="32"/>
                  <a:pt x="39" y="32"/>
                </a:cubicBezTo>
                <a:cubicBezTo>
                  <a:pt x="39" y="32"/>
                  <a:pt x="39" y="32"/>
                  <a:pt x="39" y="32"/>
                </a:cubicBezTo>
                <a:cubicBezTo>
                  <a:pt x="39" y="32"/>
                  <a:pt x="39" y="32"/>
                  <a:pt x="39" y="32"/>
                </a:cubicBezTo>
                <a:cubicBezTo>
                  <a:pt x="39" y="32"/>
                  <a:pt x="39" y="32"/>
                  <a:pt x="39" y="32"/>
                </a:cubicBezTo>
                <a:cubicBezTo>
                  <a:pt x="39" y="32"/>
                  <a:pt x="39" y="32"/>
                  <a:pt x="39" y="32"/>
                </a:cubicBezTo>
                <a:cubicBezTo>
                  <a:pt x="39" y="32"/>
                  <a:pt x="39" y="32"/>
                  <a:pt x="39" y="32"/>
                </a:cubicBezTo>
                <a:cubicBezTo>
                  <a:pt x="39" y="32"/>
                  <a:pt x="39" y="32"/>
                  <a:pt x="39" y="32"/>
                </a:cubicBezTo>
                <a:cubicBezTo>
                  <a:pt x="39" y="32"/>
                  <a:pt x="39" y="32"/>
                  <a:pt x="39" y="32"/>
                </a:cubicBezTo>
                <a:cubicBezTo>
                  <a:pt x="39" y="32"/>
                  <a:pt x="39" y="32"/>
                  <a:pt x="39" y="32"/>
                </a:cubicBezTo>
                <a:cubicBezTo>
                  <a:pt x="39" y="32"/>
                  <a:pt x="39" y="32"/>
                  <a:pt x="39" y="32"/>
                </a:cubicBezTo>
                <a:cubicBezTo>
                  <a:pt x="39" y="32"/>
                  <a:pt x="39" y="32"/>
                  <a:pt x="39" y="32"/>
                </a:cubicBezTo>
                <a:cubicBezTo>
                  <a:pt x="39" y="32"/>
                  <a:pt x="39" y="32"/>
                  <a:pt x="39" y="32"/>
                </a:cubicBezTo>
                <a:cubicBezTo>
                  <a:pt x="39" y="32"/>
                  <a:pt x="39" y="32"/>
                  <a:pt x="39" y="32"/>
                </a:cubicBezTo>
                <a:cubicBezTo>
                  <a:pt x="39" y="32"/>
                  <a:pt x="39" y="32"/>
                  <a:pt x="39" y="32"/>
                </a:cubicBezTo>
                <a:cubicBezTo>
                  <a:pt x="39" y="32"/>
                  <a:pt x="39" y="32"/>
                  <a:pt x="39" y="31"/>
                </a:cubicBezTo>
                <a:cubicBezTo>
                  <a:pt x="39" y="31"/>
                  <a:pt x="39" y="31"/>
                  <a:pt x="39" y="31"/>
                </a:cubicBezTo>
                <a:cubicBezTo>
                  <a:pt x="39" y="31"/>
                  <a:pt x="39" y="31"/>
                  <a:pt x="39" y="31"/>
                </a:cubicBezTo>
                <a:cubicBezTo>
                  <a:pt x="39" y="31"/>
                  <a:pt x="39" y="31"/>
                  <a:pt x="39" y="31"/>
                </a:cubicBezTo>
                <a:cubicBezTo>
                  <a:pt x="39" y="31"/>
                  <a:pt x="39" y="31"/>
                  <a:pt x="39" y="32"/>
                </a:cubicBezTo>
                <a:cubicBezTo>
                  <a:pt x="39" y="32"/>
                  <a:pt x="39" y="32"/>
                  <a:pt x="39" y="32"/>
                </a:cubicBezTo>
                <a:cubicBezTo>
                  <a:pt x="39" y="32"/>
                  <a:pt x="39" y="32"/>
                  <a:pt x="39" y="32"/>
                </a:cubicBezTo>
                <a:cubicBezTo>
                  <a:pt x="39" y="32"/>
                  <a:pt x="39" y="31"/>
                  <a:pt x="39" y="31"/>
                </a:cubicBezTo>
                <a:cubicBezTo>
                  <a:pt x="39" y="31"/>
                  <a:pt x="39" y="31"/>
                  <a:pt x="39" y="31"/>
                </a:cubicBezTo>
                <a:cubicBezTo>
                  <a:pt x="39" y="31"/>
                  <a:pt x="39" y="31"/>
                  <a:pt x="39" y="31"/>
                </a:cubicBezTo>
                <a:cubicBezTo>
                  <a:pt x="39" y="31"/>
                  <a:pt x="39" y="31"/>
                  <a:pt x="39" y="31"/>
                </a:cubicBezTo>
                <a:cubicBezTo>
                  <a:pt x="39" y="31"/>
                  <a:pt x="39" y="32"/>
                  <a:pt x="39" y="32"/>
                </a:cubicBezTo>
                <a:cubicBezTo>
                  <a:pt x="39" y="32"/>
                  <a:pt x="39" y="32"/>
                  <a:pt x="39" y="32"/>
                </a:cubicBezTo>
                <a:cubicBezTo>
                  <a:pt x="39" y="32"/>
                  <a:pt x="39" y="32"/>
                  <a:pt x="39" y="32"/>
                </a:cubicBezTo>
                <a:cubicBezTo>
                  <a:pt x="39" y="32"/>
                  <a:pt x="39" y="32"/>
                  <a:pt x="39" y="31"/>
                </a:cubicBezTo>
                <a:cubicBezTo>
                  <a:pt x="39" y="31"/>
                  <a:pt x="39" y="31"/>
                  <a:pt x="39" y="31"/>
                </a:cubicBezTo>
                <a:cubicBezTo>
                  <a:pt x="39" y="31"/>
                  <a:pt x="39" y="31"/>
                  <a:pt x="39" y="31"/>
                </a:cubicBezTo>
                <a:cubicBezTo>
                  <a:pt x="39" y="31"/>
                  <a:pt x="39" y="31"/>
                  <a:pt x="39" y="31"/>
                </a:cubicBezTo>
                <a:cubicBezTo>
                  <a:pt x="39" y="31"/>
                  <a:pt x="39" y="31"/>
                  <a:pt x="39" y="31"/>
                </a:cubicBezTo>
                <a:cubicBezTo>
                  <a:pt x="39" y="31"/>
                  <a:pt x="39" y="31"/>
                  <a:pt x="39" y="31"/>
                </a:cubicBezTo>
                <a:cubicBezTo>
                  <a:pt x="39" y="31"/>
                  <a:pt x="39" y="31"/>
                  <a:pt x="39" y="31"/>
                </a:cubicBezTo>
                <a:cubicBezTo>
                  <a:pt x="39" y="31"/>
                  <a:pt x="39" y="31"/>
                  <a:pt x="39" y="31"/>
                </a:cubicBezTo>
                <a:cubicBezTo>
                  <a:pt x="39" y="31"/>
                  <a:pt x="39" y="31"/>
                  <a:pt x="39" y="31"/>
                </a:cubicBezTo>
                <a:cubicBezTo>
                  <a:pt x="39" y="31"/>
                  <a:pt x="39" y="31"/>
                  <a:pt x="39" y="31"/>
                </a:cubicBezTo>
                <a:cubicBezTo>
                  <a:pt x="39" y="31"/>
                  <a:pt x="39" y="31"/>
                  <a:pt x="39" y="31"/>
                </a:cubicBezTo>
                <a:cubicBezTo>
                  <a:pt x="39" y="31"/>
                  <a:pt x="39" y="31"/>
                  <a:pt x="39" y="31"/>
                </a:cubicBezTo>
                <a:cubicBezTo>
                  <a:pt x="39" y="31"/>
                  <a:pt x="39" y="31"/>
                  <a:pt x="39" y="31"/>
                </a:cubicBezTo>
                <a:cubicBezTo>
                  <a:pt x="39" y="31"/>
                  <a:pt x="39" y="31"/>
                  <a:pt x="39" y="31"/>
                </a:cubicBezTo>
                <a:cubicBezTo>
                  <a:pt x="39" y="31"/>
                  <a:pt x="39" y="31"/>
                  <a:pt x="39" y="31"/>
                </a:cubicBezTo>
                <a:cubicBezTo>
                  <a:pt x="39" y="31"/>
                  <a:pt x="39" y="31"/>
                  <a:pt x="39" y="31"/>
                </a:cubicBezTo>
                <a:cubicBezTo>
                  <a:pt x="39" y="31"/>
                  <a:pt x="39" y="31"/>
                  <a:pt x="39" y="31"/>
                </a:cubicBezTo>
                <a:cubicBezTo>
                  <a:pt x="39" y="31"/>
                  <a:pt x="39" y="31"/>
                  <a:pt x="39" y="31"/>
                </a:cubicBezTo>
                <a:cubicBezTo>
                  <a:pt x="39" y="31"/>
                  <a:pt x="39" y="31"/>
                  <a:pt x="39" y="31"/>
                </a:cubicBezTo>
                <a:cubicBezTo>
                  <a:pt x="39" y="31"/>
                  <a:pt x="39" y="31"/>
                  <a:pt x="39" y="31"/>
                </a:cubicBezTo>
                <a:cubicBezTo>
                  <a:pt x="39" y="31"/>
                  <a:pt x="39" y="31"/>
                  <a:pt x="39" y="31"/>
                </a:cubicBezTo>
                <a:cubicBezTo>
                  <a:pt x="39" y="31"/>
                  <a:pt x="39" y="31"/>
                  <a:pt x="39" y="31"/>
                </a:cubicBezTo>
                <a:cubicBezTo>
                  <a:pt x="39" y="31"/>
                  <a:pt x="39" y="31"/>
                  <a:pt x="39" y="31"/>
                </a:cubicBezTo>
                <a:cubicBezTo>
                  <a:pt x="39" y="31"/>
                  <a:pt x="39" y="31"/>
                  <a:pt x="39" y="31"/>
                </a:cubicBezTo>
                <a:cubicBezTo>
                  <a:pt x="39" y="31"/>
                  <a:pt x="39" y="31"/>
                  <a:pt x="39" y="31"/>
                </a:cubicBezTo>
                <a:cubicBezTo>
                  <a:pt x="39" y="31"/>
                  <a:pt x="39" y="31"/>
                  <a:pt x="39" y="31"/>
                </a:cubicBezTo>
                <a:cubicBezTo>
                  <a:pt x="39" y="31"/>
                  <a:pt x="39" y="31"/>
                  <a:pt x="39" y="31"/>
                </a:cubicBezTo>
                <a:cubicBezTo>
                  <a:pt x="39" y="31"/>
                  <a:pt x="39" y="31"/>
                  <a:pt x="39" y="31"/>
                </a:cubicBezTo>
                <a:cubicBezTo>
                  <a:pt x="39" y="31"/>
                  <a:pt x="39" y="31"/>
                  <a:pt x="39" y="31"/>
                </a:cubicBezTo>
                <a:cubicBezTo>
                  <a:pt x="39" y="31"/>
                  <a:pt x="39" y="31"/>
                  <a:pt x="39" y="31"/>
                </a:cubicBezTo>
                <a:cubicBezTo>
                  <a:pt x="39" y="31"/>
                  <a:pt x="39" y="31"/>
                  <a:pt x="39" y="31"/>
                </a:cubicBezTo>
                <a:cubicBezTo>
                  <a:pt x="39" y="31"/>
                  <a:pt x="39" y="31"/>
                  <a:pt x="39" y="31"/>
                </a:cubicBezTo>
                <a:cubicBezTo>
                  <a:pt x="39" y="31"/>
                  <a:pt x="39" y="31"/>
                  <a:pt x="39" y="31"/>
                </a:cubicBezTo>
                <a:cubicBezTo>
                  <a:pt x="39" y="30"/>
                  <a:pt x="39" y="30"/>
                  <a:pt x="39" y="30"/>
                </a:cubicBezTo>
                <a:cubicBezTo>
                  <a:pt x="39" y="31"/>
                  <a:pt x="39" y="30"/>
                  <a:pt x="39" y="30"/>
                </a:cubicBezTo>
                <a:cubicBezTo>
                  <a:pt x="39" y="30"/>
                  <a:pt x="39" y="30"/>
                  <a:pt x="39" y="30"/>
                </a:cubicBezTo>
                <a:cubicBezTo>
                  <a:pt x="39" y="30"/>
                  <a:pt x="39" y="30"/>
                  <a:pt x="39" y="30"/>
                </a:cubicBezTo>
                <a:cubicBezTo>
                  <a:pt x="39" y="30"/>
                  <a:pt x="39" y="31"/>
                  <a:pt x="39" y="30"/>
                </a:cubicBezTo>
                <a:cubicBezTo>
                  <a:pt x="39" y="30"/>
                  <a:pt x="39" y="30"/>
                  <a:pt x="39" y="30"/>
                </a:cubicBezTo>
                <a:cubicBezTo>
                  <a:pt x="39" y="30"/>
                  <a:pt x="39" y="30"/>
                  <a:pt x="39" y="30"/>
                </a:cubicBezTo>
                <a:cubicBezTo>
                  <a:pt x="39" y="30"/>
                  <a:pt x="39" y="30"/>
                  <a:pt x="39" y="30"/>
                </a:cubicBezTo>
                <a:cubicBezTo>
                  <a:pt x="39" y="30"/>
                  <a:pt x="39" y="30"/>
                  <a:pt x="39" y="30"/>
                </a:cubicBezTo>
                <a:cubicBezTo>
                  <a:pt x="39" y="30"/>
                  <a:pt x="39" y="30"/>
                  <a:pt x="40" y="30"/>
                </a:cubicBezTo>
                <a:cubicBezTo>
                  <a:pt x="40" y="30"/>
                  <a:pt x="40" y="30"/>
                  <a:pt x="40" y="30"/>
                </a:cubicBezTo>
                <a:cubicBezTo>
                  <a:pt x="40" y="30"/>
                  <a:pt x="40" y="30"/>
                  <a:pt x="40" y="30"/>
                </a:cubicBezTo>
                <a:cubicBezTo>
                  <a:pt x="40" y="30"/>
                  <a:pt x="40" y="30"/>
                  <a:pt x="40" y="30"/>
                </a:cubicBezTo>
                <a:cubicBezTo>
                  <a:pt x="40" y="30"/>
                  <a:pt x="40" y="30"/>
                  <a:pt x="40" y="30"/>
                </a:cubicBezTo>
                <a:cubicBezTo>
                  <a:pt x="40" y="31"/>
                  <a:pt x="40" y="31"/>
                  <a:pt x="40" y="31"/>
                </a:cubicBezTo>
                <a:cubicBezTo>
                  <a:pt x="40" y="30"/>
                  <a:pt x="40" y="30"/>
                  <a:pt x="40" y="30"/>
                </a:cubicBezTo>
                <a:cubicBezTo>
                  <a:pt x="40" y="30"/>
                  <a:pt x="40" y="30"/>
                  <a:pt x="40" y="31"/>
                </a:cubicBezTo>
                <a:cubicBezTo>
                  <a:pt x="40" y="31"/>
                  <a:pt x="40" y="31"/>
                  <a:pt x="40" y="31"/>
                </a:cubicBezTo>
                <a:cubicBezTo>
                  <a:pt x="40" y="31"/>
                  <a:pt x="40" y="31"/>
                  <a:pt x="40" y="31"/>
                </a:cubicBezTo>
                <a:cubicBezTo>
                  <a:pt x="40" y="31"/>
                  <a:pt x="40" y="31"/>
                  <a:pt x="40" y="31"/>
                </a:cubicBezTo>
                <a:cubicBezTo>
                  <a:pt x="40" y="31"/>
                  <a:pt x="40" y="31"/>
                  <a:pt x="40" y="31"/>
                </a:cubicBezTo>
                <a:cubicBezTo>
                  <a:pt x="40" y="31"/>
                  <a:pt x="40" y="31"/>
                  <a:pt x="40" y="31"/>
                </a:cubicBezTo>
                <a:cubicBezTo>
                  <a:pt x="40" y="31"/>
                  <a:pt x="40" y="31"/>
                  <a:pt x="40" y="31"/>
                </a:cubicBezTo>
                <a:cubicBezTo>
                  <a:pt x="40" y="31"/>
                  <a:pt x="40" y="31"/>
                  <a:pt x="40" y="31"/>
                </a:cubicBezTo>
                <a:cubicBezTo>
                  <a:pt x="40" y="31"/>
                  <a:pt x="40" y="31"/>
                  <a:pt x="40" y="31"/>
                </a:cubicBezTo>
                <a:cubicBezTo>
                  <a:pt x="40" y="31"/>
                  <a:pt x="40" y="31"/>
                  <a:pt x="40" y="31"/>
                </a:cubicBezTo>
                <a:cubicBezTo>
                  <a:pt x="40" y="31"/>
                  <a:pt x="40" y="31"/>
                  <a:pt x="39" y="31"/>
                </a:cubicBezTo>
                <a:cubicBezTo>
                  <a:pt x="39" y="31"/>
                  <a:pt x="39" y="31"/>
                  <a:pt x="39" y="31"/>
                </a:cubicBezTo>
                <a:cubicBezTo>
                  <a:pt x="39" y="31"/>
                  <a:pt x="39" y="31"/>
                  <a:pt x="39" y="31"/>
                </a:cubicBezTo>
                <a:cubicBezTo>
                  <a:pt x="39" y="31"/>
                  <a:pt x="39" y="31"/>
                  <a:pt x="39" y="31"/>
                </a:cubicBezTo>
                <a:cubicBezTo>
                  <a:pt x="39" y="31"/>
                  <a:pt x="39" y="31"/>
                  <a:pt x="39" y="31"/>
                </a:cubicBezTo>
                <a:cubicBezTo>
                  <a:pt x="39" y="31"/>
                  <a:pt x="39" y="31"/>
                  <a:pt x="39" y="31"/>
                </a:cubicBezTo>
                <a:cubicBezTo>
                  <a:pt x="39" y="31"/>
                  <a:pt x="39" y="31"/>
                  <a:pt x="39" y="31"/>
                </a:cubicBezTo>
                <a:cubicBezTo>
                  <a:pt x="39" y="31"/>
                  <a:pt x="39" y="31"/>
                  <a:pt x="39" y="31"/>
                </a:cubicBezTo>
                <a:cubicBezTo>
                  <a:pt x="39" y="31"/>
                  <a:pt x="39" y="31"/>
                  <a:pt x="39" y="31"/>
                </a:cubicBezTo>
                <a:cubicBezTo>
                  <a:pt x="39" y="31"/>
                  <a:pt x="40" y="31"/>
                  <a:pt x="40" y="31"/>
                </a:cubicBezTo>
                <a:cubicBezTo>
                  <a:pt x="40" y="31"/>
                  <a:pt x="40" y="31"/>
                  <a:pt x="40" y="31"/>
                </a:cubicBezTo>
                <a:cubicBezTo>
                  <a:pt x="40" y="31"/>
                  <a:pt x="40" y="31"/>
                  <a:pt x="40" y="31"/>
                </a:cubicBezTo>
                <a:cubicBezTo>
                  <a:pt x="40" y="31"/>
                  <a:pt x="39" y="31"/>
                  <a:pt x="40" y="31"/>
                </a:cubicBezTo>
                <a:cubicBezTo>
                  <a:pt x="40" y="31"/>
                  <a:pt x="40" y="31"/>
                  <a:pt x="40" y="31"/>
                </a:cubicBezTo>
                <a:cubicBezTo>
                  <a:pt x="40" y="31"/>
                  <a:pt x="40" y="31"/>
                  <a:pt x="40" y="31"/>
                </a:cubicBezTo>
                <a:cubicBezTo>
                  <a:pt x="40" y="31"/>
                  <a:pt x="40" y="31"/>
                  <a:pt x="40" y="31"/>
                </a:cubicBezTo>
                <a:cubicBezTo>
                  <a:pt x="40" y="31"/>
                  <a:pt x="40" y="31"/>
                  <a:pt x="40" y="31"/>
                </a:cubicBezTo>
                <a:cubicBezTo>
                  <a:pt x="40" y="31"/>
                  <a:pt x="40" y="31"/>
                  <a:pt x="40" y="31"/>
                </a:cubicBezTo>
                <a:cubicBezTo>
                  <a:pt x="40" y="31"/>
                  <a:pt x="40" y="31"/>
                  <a:pt x="40" y="31"/>
                </a:cubicBezTo>
                <a:cubicBezTo>
                  <a:pt x="40" y="31"/>
                  <a:pt x="40" y="31"/>
                  <a:pt x="40" y="31"/>
                </a:cubicBezTo>
                <a:cubicBezTo>
                  <a:pt x="40" y="31"/>
                  <a:pt x="40" y="31"/>
                  <a:pt x="40" y="31"/>
                </a:cubicBezTo>
                <a:cubicBezTo>
                  <a:pt x="40" y="31"/>
                  <a:pt x="40" y="31"/>
                  <a:pt x="40" y="31"/>
                </a:cubicBezTo>
                <a:cubicBezTo>
                  <a:pt x="40" y="31"/>
                  <a:pt x="40" y="31"/>
                  <a:pt x="40" y="31"/>
                </a:cubicBezTo>
                <a:cubicBezTo>
                  <a:pt x="40" y="31"/>
                  <a:pt x="40" y="31"/>
                  <a:pt x="40" y="31"/>
                </a:cubicBezTo>
                <a:cubicBezTo>
                  <a:pt x="40" y="31"/>
                  <a:pt x="40" y="31"/>
                  <a:pt x="40" y="31"/>
                </a:cubicBezTo>
                <a:cubicBezTo>
                  <a:pt x="40" y="31"/>
                  <a:pt x="40" y="31"/>
                  <a:pt x="40" y="31"/>
                </a:cubicBezTo>
                <a:cubicBezTo>
                  <a:pt x="40" y="31"/>
                  <a:pt x="40" y="31"/>
                  <a:pt x="40" y="31"/>
                </a:cubicBezTo>
                <a:cubicBezTo>
                  <a:pt x="40" y="31"/>
                  <a:pt x="40" y="31"/>
                  <a:pt x="40" y="31"/>
                </a:cubicBezTo>
                <a:cubicBezTo>
                  <a:pt x="40" y="31"/>
                  <a:pt x="40" y="31"/>
                  <a:pt x="40" y="31"/>
                </a:cubicBezTo>
                <a:cubicBezTo>
                  <a:pt x="40" y="31"/>
                  <a:pt x="40" y="31"/>
                  <a:pt x="40" y="31"/>
                </a:cubicBezTo>
                <a:cubicBezTo>
                  <a:pt x="40" y="31"/>
                  <a:pt x="40" y="31"/>
                  <a:pt x="40" y="31"/>
                </a:cubicBezTo>
                <a:cubicBezTo>
                  <a:pt x="40" y="31"/>
                  <a:pt x="40" y="31"/>
                  <a:pt x="40" y="31"/>
                </a:cubicBezTo>
                <a:cubicBezTo>
                  <a:pt x="40" y="31"/>
                  <a:pt x="40" y="31"/>
                  <a:pt x="40" y="31"/>
                </a:cubicBezTo>
                <a:cubicBezTo>
                  <a:pt x="40" y="31"/>
                  <a:pt x="40" y="31"/>
                  <a:pt x="40" y="31"/>
                </a:cubicBezTo>
                <a:cubicBezTo>
                  <a:pt x="40" y="31"/>
                  <a:pt x="40" y="31"/>
                  <a:pt x="40" y="31"/>
                </a:cubicBezTo>
                <a:cubicBezTo>
                  <a:pt x="40" y="31"/>
                  <a:pt x="40" y="31"/>
                  <a:pt x="40" y="31"/>
                </a:cubicBezTo>
                <a:cubicBezTo>
                  <a:pt x="40" y="31"/>
                  <a:pt x="40" y="31"/>
                  <a:pt x="40" y="31"/>
                </a:cubicBezTo>
                <a:cubicBezTo>
                  <a:pt x="40" y="31"/>
                  <a:pt x="40" y="31"/>
                  <a:pt x="40" y="31"/>
                </a:cubicBezTo>
                <a:cubicBezTo>
                  <a:pt x="40" y="31"/>
                  <a:pt x="40" y="31"/>
                  <a:pt x="40" y="31"/>
                </a:cubicBezTo>
                <a:cubicBezTo>
                  <a:pt x="40" y="31"/>
                  <a:pt x="40" y="31"/>
                  <a:pt x="40" y="31"/>
                </a:cubicBezTo>
                <a:cubicBezTo>
                  <a:pt x="40" y="31"/>
                  <a:pt x="40" y="31"/>
                  <a:pt x="40" y="31"/>
                </a:cubicBezTo>
                <a:cubicBezTo>
                  <a:pt x="40" y="31"/>
                  <a:pt x="40" y="31"/>
                  <a:pt x="40" y="31"/>
                </a:cubicBezTo>
                <a:cubicBezTo>
                  <a:pt x="40" y="31"/>
                  <a:pt x="40" y="31"/>
                  <a:pt x="40" y="31"/>
                </a:cubicBezTo>
                <a:cubicBezTo>
                  <a:pt x="40" y="31"/>
                  <a:pt x="40" y="31"/>
                  <a:pt x="40" y="31"/>
                </a:cubicBezTo>
                <a:cubicBezTo>
                  <a:pt x="40" y="31"/>
                  <a:pt x="40" y="31"/>
                  <a:pt x="40" y="31"/>
                </a:cubicBezTo>
                <a:cubicBezTo>
                  <a:pt x="40" y="31"/>
                  <a:pt x="40" y="31"/>
                  <a:pt x="40" y="31"/>
                </a:cubicBezTo>
                <a:cubicBezTo>
                  <a:pt x="40" y="31"/>
                  <a:pt x="41" y="31"/>
                  <a:pt x="41" y="31"/>
                </a:cubicBezTo>
                <a:cubicBezTo>
                  <a:pt x="41" y="31"/>
                  <a:pt x="41" y="31"/>
                  <a:pt x="41" y="31"/>
                </a:cubicBezTo>
                <a:cubicBezTo>
                  <a:pt x="41" y="31"/>
                  <a:pt x="41" y="31"/>
                  <a:pt x="41" y="31"/>
                </a:cubicBezTo>
                <a:cubicBezTo>
                  <a:pt x="41" y="31"/>
                  <a:pt x="41" y="31"/>
                  <a:pt x="41" y="31"/>
                </a:cubicBezTo>
                <a:cubicBezTo>
                  <a:pt x="41" y="31"/>
                  <a:pt x="41" y="31"/>
                  <a:pt x="41" y="31"/>
                </a:cubicBezTo>
                <a:cubicBezTo>
                  <a:pt x="41" y="31"/>
                  <a:pt x="41" y="31"/>
                  <a:pt x="41" y="31"/>
                </a:cubicBezTo>
                <a:cubicBezTo>
                  <a:pt x="41" y="31"/>
                  <a:pt x="41" y="31"/>
                  <a:pt x="41" y="31"/>
                </a:cubicBezTo>
                <a:cubicBezTo>
                  <a:pt x="41" y="31"/>
                  <a:pt x="41" y="31"/>
                  <a:pt x="41" y="31"/>
                </a:cubicBezTo>
                <a:cubicBezTo>
                  <a:pt x="41" y="31"/>
                  <a:pt x="41" y="31"/>
                  <a:pt x="41" y="31"/>
                </a:cubicBezTo>
                <a:cubicBezTo>
                  <a:pt x="41" y="31"/>
                  <a:pt x="41" y="31"/>
                  <a:pt x="41" y="31"/>
                </a:cubicBezTo>
                <a:cubicBezTo>
                  <a:pt x="41" y="31"/>
                  <a:pt x="41" y="31"/>
                  <a:pt x="41" y="31"/>
                </a:cubicBezTo>
                <a:cubicBezTo>
                  <a:pt x="41" y="31"/>
                  <a:pt x="41" y="31"/>
                  <a:pt x="41" y="31"/>
                </a:cubicBezTo>
                <a:cubicBezTo>
                  <a:pt x="41" y="31"/>
                  <a:pt x="41" y="31"/>
                  <a:pt x="41" y="31"/>
                </a:cubicBezTo>
                <a:cubicBezTo>
                  <a:pt x="41" y="31"/>
                  <a:pt x="41" y="31"/>
                  <a:pt x="41" y="31"/>
                </a:cubicBezTo>
                <a:cubicBezTo>
                  <a:pt x="41" y="31"/>
                  <a:pt x="41" y="31"/>
                  <a:pt x="41" y="31"/>
                </a:cubicBezTo>
                <a:cubicBezTo>
                  <a:pt x="41" y="31"/>
                  <a:pt x="41" y="31"/>
                  <a:pt x="41" y="31"/>
                </a:cubicBezTo>
                <a:cubicBezTo>
                  <a:pt x="41" y="31"/>
                  <a:pt x="41" y="31"/>
                  <a:pt x="41" y="31"/>
                </a:cubicBezTo>
                <a:cubicBezTo>
                  <a:pt x="41" y="31"/>
                  <a:pt x="41" y="31"/>
                  <a:pt x="41" y="31"/>
                </a:cubicBezTo>
                <a:cubicBezTo>
                  <a:pt x="41" y="31"/>
                  <a:pt x="41" y="31"/>
                  <a:pt x="41" y="31"/>
                </a:cubicBezTo>
                <a:cubicBezTo>
                  <a:pt x="41" y="31"/>
                  <a:pt x="41" y="31"/>
                  <a:pt x="41" y="31"/>
                </a:cubicBezTo>
                <a:cubicBezTo>
                  <a:pt x="41" y="31"/>
                  <a:pt x="41" y="31"/>
                  <a:pt x="41" y="31"/>
                </a:cubicBezTo>
                <a:cubicBezTo>
                  <a:pt x="41" y="31"/>
                  <a:pt x="41" y="31"/>
                  <a:pt x="41" y="31"/>
                </a:cubicBezTo>
                <a:cubicBezTo>
                  <a:pt x="41" y="31"/>
                  <a:pt x="41" y="31"/>
                  <a:pt x="41" y="31"/>
                </a:cubicBezTo>
                <a:cubicBezTo>
                  <a:pt x="41" y="31"/>
                  <a:pt x="41" y="31"/>
                  <a:pt x="41" y="31"/>
                </a:cubicBezTo>
                <a:cubicBezTo>
                  <a:pt x="41" y="31"/>
                  <a:pt x="41" y="31"/>
                  <a:pt x="41" y="31"/>
                </a:cubicBezTo>
                <a:cubicBezTo>
                  <a:pt x="41" y="31"/>
                  <a:pt x="41" y="31"/>
                  <a:pt x="41" y="31"/>
                </a:cubicBezTo>
                <a:cubicBezTo>
                  <a:pt x="41" y="31"/>
                  <a:pt x="41" y="31"/>
                  <a:pt x="41" y="31"/>
                </a:cubicBezTo>
                <a:cubicBezTo>
                  <a:pt x="41" y="31"/>
                  <a:pt x="41" y="31"/>
                  <a:pt x="41" y="31"/>
                </a:cubicBezTo>
                <a:cubicBezTo>
                  <a:pt x="41" y="31"/>
                  <a:pt x="42" y="31"/>
                  <a:pt x="42" y="31"/>
                </a:cubicBezTo>
                <a:cubicBezTo>
                  <a:pt x="42" y="31"/>
                  <a:pt x="42" y="31"/>
                  <a:pt x="42" y="31"/>
                </a:cubicBezTo>
                <a:cubicBezTo>
                  <a:pt x="42" y="31"/>
                  <a:pt x="42" y="31"/>
                  <a:pt x="42" y="31"/>
                </a:cubicBezTo>
                <a:cubicBezTo>
                  <a:pt x="42" y="31"/>
                  <a:pt x="42" y="31"/>
                  <a:pt x="42" y="31"/>
                </a:cubicBezTo>
                <a:cubicBezTo>
                  <a:pt x="42" y="31"/>
                  <a:pt x="42" y="31"/>
                  <a:pt x="42" y="31"/>
                </a:cubicBezTo>
                <a:cubicBezTo>
                  <a:pt x="42" y="31"/>
                  <a:pt x="42" y="31"/>
                  <a:pt x="42" y="31"/>
                </a:cubicBezTo>
                <a:cubicBezTo>
                  <a:pt x="42" y="31"/>
                  <a:pt x="42" y="31"/>
                  <a:pt x="42" y="31"/>
                </a:cubicBezTo>
                <a:cubicBezTo>
                  <a:pt x="42" y="31"/>
                  <a:pt x="42" y="31"/>
                  <a:pt x="42" y="31"/>
                </a:cubicBezTo>
                <a:cubicBezTo>
                  <a:pt x="42" y="31"/>
                  <a:pt x="42" y="31"/>
                  <a:pt x="42" y="31"/>
                </a:cubicBezTo>
                <a:cubicBezTo>
                  <a:pt x="42" y="31"/>
                  <a:pt x="42" y="31"/>
                  <a:pt x="42" y="31"/>
                </a:cubicBezTo>
                <a:cubicBezTo>
                  <a:pt x="42" y="31"/>
                  <a:pt x="42" y="31"/>
                  <a:pt x="42" y="31"/>
                </a:cubicBezTo>
                <a:cubicBezTo>
                  <a:pt x="42" y="31"/>
                  <a:pt x="42" y="31"/>
                  <a:pt x="42" y="31"/>
                </a:cubicBezTo>
                <a:cubicBezTo>
                  <a:pt x="42" y="31"/>
                  <a:pt x="42" y="31"/>
                  <a:pt x="42" y="31"/>
                </a:cubicBezTo>
                <a:cubicBezTo>
                  <a:pt x="42" y="31"/>
                  <a:pt x="42" y="31"/>
                  <a:pt x="42" y="31"/>
                </a:cubicBezTo>
                <a:cubicBezTo>
                  <a:pt x="42" y="31"/>
                  <a:pt x="42" y="31"/>
                  <a:pt x="42" y="31"/>
                </a:cubicBezTo>
                <a:cubicBezTo>
                  <a:pt x="42" y="31"/>
                  <a:pt x="42" y="31"/>
                  <a:pt x="42" y="31"/>
                </a:cubicBezTo>
                <a:cubicBezTo>
                  <a:pt x="42" y="31"/>
                  <a:pt x="42" y="31"/>
                  <a:pt x="42" y="31"/>
                </a:cubicBezTo>
                <a:cubicBezTo>
                  <a:pt x="42" y="31"/>
                  <a:pt x="42" y="31"/>
                  <a:pt x="42" y="31"/>
                </a:cubicBezTo>
                <a:cubicBezTo>
                  <a:pt x="42" y="31"/>
                  <a:pt x="42" y="31"/>
                  <a:pt x="42" y="31"/>
                </a:cubicBezTo>
                <a:cubicBezTo>
                  <a:pt x="42" y="31"/>
                  <a:pt x="42" y="31"/>
                  <a:pt x="42" y="31"/>
                </a:cubicBezTo>
                <a:cubicBezTo>
                  <a:pt x="42" y="31"/>
                  <a:pt x="42" y="31"/>
                  <a:pt x="42" y="31"/>
                </a:cubicBezTo>
                <a:cubicBezTo>
                  <a:pt x="42" y="31"/>
                  <a:pt x="42" y="31"/>
                  <a:pt x="42" y="31"/>
                </a:cubicBezTo>
                <a:cubicBezTo>
                  <a:pt x="42" y="31"/>
                  <a:pt x="42" y="31"/>
                  <a:pt x="42" y="31"/>
                </a:cubicBezTo>
                <a:cubicBezTo>
                  <a:pt x="42" y="31"/>
                  <a:pt x="42" y="31"/>
                  <a:pt x="42" y="31"/>
                </a:cubicBezTo>
                <a:cubicBezTo>
                  <a:pt x="42" y="31"/>
                  <a:pt x="42" y="31"/>
                  <a:pt x="42" y="31"/>
                </a:cubicBezTo>
                <a:cubicBezTo>
                  <a:pt x="42" y="31"/>
                  <a:pt x="42" y="31"/>
                  <a:pt x="42" y="31"/>
                </a:cubicBezTo>
                <a:cubicBezTo>
                  <a:pt x="42" y="31"/>
                  <a:pt x="42" y="31"/>
                  <a:pt x="42" y="31"/>
                </a:cubicBezTo>
                <a:cubicBezTo>
                  <a:pt x="42" y="31"/>
                  <a:pt x="42" y="31"/>
                  <a:pt x="42" y="31"/>
                </a:cubicBezTo>
                <a:cubicBezTo>
                  <a:pt x="42" y="31"/>
                  <a:pt x="42" y="31"/>
                  <a:pt x="42" y="31"/>
                </a:cubicBezTo>
                <a:cubicBezTo>
                  <a:pt x="42" y="31"/>
                  <a:pt x="42" y="31"/>
                  <a:pt x="42" y="31"/>
                </a:cubicBezTo>
                <a:cubicBezTo>
                  <a:pt x="42" y="31"/>
                  <a:pt x="42" y="31"/>
                  <a:pt x="42" y="31"/>
                </a:cubicBezTo>
                <a:cubicBezTo>
                  <a:pt x="42" y="31"/>
                  <a:pt x="42" y="31"/>
                  <a:pt x="42" y="31"/>
                </a:cubicBezTo>
                <a:cubicBezTo>
                  <a:pt x="42" y="31"/>
                  <a:pt x="42" y="31"/>
                  <a:pt x="42" y="31"/>
                </a:cubicBezTo>
                <a:cubicBezTo>
                  <a:pt x="42" y="31"/>
                  <a:pt x="42" y="31"/>
                  <a:pt x="42" y="31"/>
                </a:cubicBezTo>
                <a:cubicBezTo>
                  <a:pt x="42" y="31"/>
                  <a:pt x="42" y="31"/>
                  <a:pt x="42" y="30"/>
                </a:cubicBezTo>
                <a:cubicBezTo>
                  <a:pt x="42" y="30"/>
                  <a:pt x="42" y="30"/>
                  <a:pt x="42" y="30"/>
                </a:cubicBezTo>
                <a:cubicBezTo>
                  <a:pt x="42" y="30"/>
                  <a:pt x="42" y="30"/>
                  <a:pt x="42" y="30"/>
                </a:cubicBezTo>
                <a:cubicBezTo>
                  <a:pt x="42" y="30"/>
                  <a:pt x="42" y="30"/>
                  <a:pt x="42" y="30"/>
                </a:cubicBezTo>
                <a:cubicBezTo>
                  <a:pt x="42" y="30"/>
                  <a:pt x="42" y="30"/>
                  <a:pt x="42" y="30"/>
                </a:cubicBezTo>
                <a:cubicBezTo>
                  <a:pt x="42" y="30"/>
                  <a:pt x="42" y="30"/>
                  <a:pt x="42" y="30"/>
                </a:cubicBezTo>
                <a:cubicBezTo>
                  <a:pt x="42" y="30"/>
                  <a:pt x="42" y="30"/>
                  <a:pt x="42" y="30"/>
                </a:cubicBezTo>
                <a:cubicBezTo>
                  <a:pt x="42" y="30"/>
                  <a:pt x="42" y="30"/>
                  <a:pt x="42" y="30"/>
                </a:cubicBezTo>
                <a:cubicBezTo>
                  <a:pt x="42" y="30"/>
                  <a:pt x="42" y="30"/>
                  <a:pt x="42" y="30"/>
                </a:cubicBezTo>
                <a:cubicBezTo>
                  <a:pt x="42" y="30"/>
                  <a:pt x="42" y="30"/>
                  <a:pt x="42" y="30"/>
                </a:cubicBezTo>
                <a:cubicBezTo>
                  <a:pt x="42" y="30"/>
                  <a:pt x="42" y="30"/>
                  <a:pt x="42" y="30"/>
                </a:cubicBezTo>
                <a:cubicBezTo>
                  <a:pt x="42" y="30"/>
                  <a:pt x="42" y="30"/>
                  <a:pt x="42" y="30"/>
                </a:cubicBezTo>
                <a:cubicBezTo>
                  <a:pt x="42" y="30"/>
                  <a:pt x="42" y="30"/>
                  <a:pt x="42" y="30"/>
                </a:cubicBezTo>
                <a:cubicBezTo>
                  <a:pt x="42" y="30"/>
                  <a:pt x="42" y="30"/>
                  <a:pt x="42" y="30"/>
                </a:cubicBezTo>
                <a:cubicBezTo>
                  <a:pt x="42" y="30"/>
                  <a:pt x="42" y="30"/>
                  <a:pt x="42" y="30"/>
                </a:cubicBezTo>
                <a:cubicBezTo>
                  <a:pt x="42" y="30"/>
                  <a:pt x="42" y="30"/>
                  <a:pt x="42" y="30"/>
                </a:cubicBezTo>
                <a:cubicBezTo>
                  <a:pt x="42" y="30"/>
                  <a:pt x="42" y="30"/>
                  <a:pt x="42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2" y="30"/>
                  <a:pt x="42" y="30"/>
                </a:cubicBezTo>
                <a:cubicBezTo>
                  <a:pt x="42" y="30"/>
                  <a:pt x="42" y="30"/>
                  <a:pt x="42" y="30"/>
                </a:cubicBezTo>
                <a:cubicBezTo>
                  <a:pt x="42" y="30"/>
                  <a:pt x="42" y="30"/>
                  <a:pt x="42" y="30"/>
                </a:cubicBezTo>
                <a:cubicBezTo>
                  <a:pt x="42" y="30"/>
                  <a:pt x="42" y="30"/>
                  <a:pt x="42" y="30"/>
                </a:cubicBezTo>
                <a:cubicBezTo>
                  <a:pt x="42" y="30"/>
                  <a:pt x="42" y="30"/>
                  <a:pt x="42" y="30"/>
                </a:cubicBezTo>
                <a:cubicBezTo>
                  <a:pt x="42" y="30"/>
                  <a:pt x="42" y="30"/>
                  <a:pt x="42" y="30"/>
                </a:cubicBezTo>
                <a:cubicBezTo>
                  <a:pt x="42" y="30"/>
                  <a:pt x="42" y="30"/>
                  <a:pt x="42" y="30"/>
                </a:cubicBezTo>
                <a:cubicBezTo>
                  <a:pt x="42" y="30"/>
                  <a:pt x="42" y="30"/>
                  <a:pt x="42" y="30"/>
                </a:cubicBezTo>
                <a:cubicBezTo>
                  <a:pt x="42" y="30"/>
                  <a:pt x="42" y="30"/>
                  <a:pt x="42" y="30"/>
                </a:cubicBezTo>
                <a:cubicBezTo>
                  <a:pt x="42" y="30"/>
                  <a:pt x="42" y="30"/>
                  <a:pt x="42" y="30"/>
                </a:cubicBezTo>
                <a:cubicBezTo>
                  <a:pt x="42" y="30"/>
                  <a:pt x="42" y="30"/>
                  <a:pt x="42" y="30"/>
                </a:cubicBezTo>
                <a:cubicBezTo>
                  <a:pt x="42" y="30"/>
                  <a:pt x="42" y="30"/>
                  <a:pt x="42" y="30"/>
                </a:cubicBezTo>
                <a:cubicBezTo>
                  <a:pt x="42" y="30"/>
                  <a:pt x="42" y="30"/>
                  <a:pt x="42" y="30"/>
                </a:cubicBezTo>
                <a:cubicBezTo>
                  <a:pt x="42" y="30"/>
                  <a:pt x="42" y="30"/>
                  <a:pt x="42" y="30"/>
                </a:cubicBezTo>
                <a:cubicBezTo>
                  <a:pt x="42" y="30"/>
                  <a:pt x="42" y="30"/>
                  <a:pt x="42" y="30"/>
                </a:cubicBezTo>
                <a:cubicBezTo>
                  <a:pt x="42" y="30"/>
                  <a:pt x="42" y="30"/>
                  <a:pt x="42" y="30"/>
                </a:cubicBezTo>
                <a:cubicBezTo>
                  <a:pt x="42" y="30"/>
                  <a:pt x="42" y="30"/>
                  <a:pt x="42" y="30"/>
                </a:cubicBezTo>
                <a:cubicBezTo>
                  <a:pt x="42" y="30"/>
                  <a:pt x="42" y="30"/>
                  <a:pt x="42" y="30"/>
                </a:cubicBezTo>
                <a:cubicBezTo>
                  <a:pt x="42" y="30"/>
                  <a:pt x="42" y="30"/>
                  <a:pt x="42" y="30"/>
                </a:cubicBezTo>
                <a:cubicBezTo>
                  <a:pt x="42" y="30"/>
                  <a:pt x="42" y="30"/>
                  <a:pt x="42" y="30"/>
                </a:cubicBezTo>
                <a:cubicBezTo>
                  <a:pt x="42" y="30"/>
                  <a:pt x="42" y="30"/>
                  <a:pt x="42" y="30"/>
                </a:cubicBezTo>
                <a:cubicBezTo>
                  <a:pt x="42" y="30"/>
                  <a:pt x="42" y="30"/>
                  <a:pt x="42" y="30"/>
                </a:cubicBezTo>
                <a:cubicBezTo>
                  <a:pt x="42" y="30"/>
                  <a:pt x="42" y="30"/>
                  <a:pt x="42" y="30"/>
                </a:cubicBezTo>
                <a:cubicBezTo>
                  <a:pt x="42" y="30"/>
                  <a:pt x="42" y="30"/>
                  <a:pt x="42" y="30"/>
                </a:cubicBezTo>
                <a:cubicBezTo>
                  <a:pt x="42" y="30"/>
                  <a:pt x="42" y="30"/>
                  <a:pt x="42" y="30"/>
                </a:cubicBezTo>
                <a:cubicBezTo>
                  <a:pt x="42" y="30"/>
                  <a:pt x="42" y="30"/>
                  <a:pt x="42" y="30"/>
                </a:cubicBezTo>
                <a:cubicBezTo>
                  <a:pt x="42" y="30"/>
                  <a:pt x="42" y="30"/>
                  <a:pt x="42" y="30"/>
                </a:cubicBezTo>
                <a:cubicBezTo>
                  <a:pt x="42" y="30"/>
                  <a:pt x="42" y="30"/>
                  <a:pt x="42" y="30"/>
                </a:cubicBezTo>
                <a:cubicBezTo>
                  <a:pt x="42" y="30"/>
                  <a:pt x="42" y="30"/>
                  <a:pt x="42" y="30"/>
                </a:cubicBezTo>
                <a:cubicBezTo>
                  <a:pt x="42" y="30"/>
                  <a:pt x="42" y="30"/>
                  <a:pt x="42" y="30"/>
                </a:cubicBezTo>
                <a:cubicBezTo>
                  <a:pt x="42" y="30"/>
                  <a:pt x="42" y="30"/>
                  <a:pt x="42" y="30"/>
                </a:cubicBezTo>
                <a:cubicBezTo>
                  <a:pt x="42" y="30"/>
                  <a:pt x="42" y="30"/>
                  <a:pt x="42" y="30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3" y="29"/>
                  <a:pt x="43" y="29"/>
                  <a:pt x="43" y="29"/>
                </a:cubicBezTo>
                <a:cubicBezTo>
                  <a:pt x="43" y="29"/>
                  <a:pt x="43" y="29"/>
                  <a:pt x="43" y="29"/>
                </a:cubicBezTo>
                <a:cubicBezTo>
                  <a:pt x="43" y="29"/>
                  <a:pt x="43" y="29"/>
                  <a:pt x="43" y="29"/>
                </a:cubicBezTo>
                <a:cubicBezTo>
                  <a:pt x="43" y="29"/>
                  <a:pt x="43" y="29"/>
                  <a:pt x="43" y="29"/>
                </a:cubicBezTo>
                <a:cubicBezTo>
                  <a:pt x="43" y="29"/>
                  <a:pt x="43" y="29"/>
                  <a:pt x="43" y="29"/>
                </a:cubicBezTo>
                <a:cubicBezTo>
                  <a:pt x="43" y="29"/>
                  <a:pt x="43" y="29"/>
                  <a:pt x="43" y="29"/>
                </a:cubicBezTo>
                <a:cubicBezTo>
                  <a:pt x="43" y="29"/>
                  <a:pt x="43" y="29"/>
                  <a:pt x="43" y="29"/>
                </a:cubicBezTo>
                <a:cubicBezTo>
                  <a:pt x="43" y="29"/>
                  <a:pt x="43" y="29"/>
                  <a:pt x="43" y="29"/>
                </a:cubicBezTo>
                <a:cubicBezTo>
                  <a:pt x="43" y="29"/>
                  <a:pt x="43" y="29"/>
                  <a:pt x="43" y="29"/>
                </a:cubicBezTo>
                <a:cubicBezTo>
                  <a:pt x="43" y="29"/>
                  <a:pt x="43" y="29"/>
                  <a:pt x="43" y="29"/>
                </a:cubicBezTo>
                <a:cubicBezTo>
                  <a:pt x="43" y="29"/>
                  <a:pt x="43" y="29"/>
                  <a:pt x="43" y="29"/>
                </a:cubicBezTo>
                <a:cubicBezTo>
                  <a:pt x="43" y="29"/>
                  <a:pt x="43" y="29"/>
                  <a:pt x="43" y="29"/>
                </a:cubicBezTo>
                <a:cubicBezTo>
                  <a:pt x="43" y="29"/>
                  <a:pt x="43" y="29"/>
                  <a:pt x="43" y="29"/>
                </a:cubicBezTo>
                <a:cubicBezTo>
                  <a:pt x="43" y="29"/>
                  <a:pt x="43" y="29"/>
                  <a:pt x="43" y="29"/>
                </a:cubicBezTo>
                <a:cubicBezTo>
                  <a:pt x="43" y="29"/>
                  <a:pt x="43" y="29"/>
                  <a:pt x="43" y="29"/>
                </a:cubicBezTo>
                <a:cubicBezTo>
                  <a:pt x="43" y="29"/>
                  <a:pt x="43" y="29"/>
                  <a:pt x="43" y="29"/>
                </a:cubicBezTo>
                <a:cubicBezTo>
                  <a:pt x="43" y="29"/>
                  <a:pt x="43" y="29"/>
                  <a:pt x="43" y="29"/>
                </a:cubicBezTo>
                <a:cubicBezTo>
                  <a:pt x="43" y="29"/>
                  <a:pt x="43" y="29"/>
                  <a:pt x="43" y="29"/>
                </a:cubicBezTo>
                <a:cubicBezTo>
                  <a:pt x="43" y="29"/>
                  <a:pt x="43" y="29"/>
                  <a:pt x="43" y="29"/>
                </a:cubicBezTo>
                <a:cubicBezTo>
                  <a:pt x="43" y="29"/>
                  <a:pt x="43" y="29"/>
                  <a:pt x="43" y="29"/>
                </a:cubicBezTo>
                <a:cubicBezTo>
                  <a:pt x="43" y="29"/>
                  <a:pt x="43" y="29"/>
                  <a:pt x="43" y="29"/>
                </a:cubicBezTo>
                <a:cubicBezTo>
                  <a:pt x="43" y="29"/>
                  <a:pt x="43" y="29"/>
                  <a:pt x="43" y="29"/>
                </a:cubicBezTo>
                <a:cubicBezTo>
                  <a:pt x="43" y="29"/>
                  <a:pt x="43" y="29"/>
                  <a:pt x="43" y="29"/>
                </a:cubicBezTo>
                <a:cubicBezTo>
                  <a:pt x="43" y="29"/>
                  <a:pt x="43" y="29"/>
                  <a:pt x="43" y="29"/>
                </a:cubicBezTo>
                <a:cubicBezTo>
                  <a:pt x="44" y="29"/>
                  <a:pt x="44" y="29"/>
                  <a:pt x="44" y="29"/>
                </a:cubicBezTo>
                <a:cubicBezTo>
                  <a:pt x="44" y="29"/>
                  <a:pt x="44" y="29"/>
                  <a:pt x="44" y="29"/>
                </a:cubicBezTo>
                <a:cubicBezTo>
                  <a:pt x="44" y="29"/>
                  <a:pt x="44" y="29"/>
                  <a:pt x="44" y="29"/>
                </a:cubicBezTo>
                <a:cubicBezTo>
                  <a:pt x="44" y="29"/>
                  <a:pt x="44" y="29"/>
                  <a:pt x="44" y="29"/>
                </a:cubicBezTo>
                <a:cubicBezTo>
                  <a:pt x="44" y="29"/>
                  <a:pt x="44" y="29"/>
                  <a:pt x="43" y="29"/>
                </a:cubicBezTo>
                <a:cubicBezTo>
                  <a:pt x="43" y="29"/>
                  <a:pt x="43" y="29"/>
                  <a:pt x="43" y="29"/>
                </a:cubicBezTo>
                <a:cubicBezTo>
                  <a:pt x="43" y="29"/>
                  <a:pt x="43" y="29"/>
                  <a:pt x="43" y="29"/>
                </a:cubicBezTo>
                <a:cubicBezTo>
                  <a:pt x="43" y="29"/>
                  <a:pt x="43" y="29"/>
                  <a:pt x="43" y="29"/>
                </a:cubicBezTo>
                <a:cubicBezTo>
                  <a:pt x="43" y="29"/>
                  <a:pt x="43" y="29"/>
                  <a:pt x="43" y="29"/>
                </a:cubicBezTo>
                <a:cubicBezTo>
                  <a:pt x="43" y="29"/>
                  <a:pt x="43" y="29"/>
                  <a:pt x="43" y="29"/>
                </a:cubicBezTo>
                <a:cubicBezTo>
                  <a:pt x="43" y="29"/>
                  <a:pt x="43" y="29"/>
                  <a:pt x="43" y="29"/>
                </a:cubicBezTo>
                <a:cubicBezTo>
                  <a:pt x="43" y="29"/>
                  <a:pt x="43" y="29"/>
                  <a:pt x="43" y="29"/>
                </a:cubicBezTo>
                <a:cubicBezTo>
                  <a:pt x="43" y="29"/>
                  <a:pt x="43" y="29"/>
                  <a:pt x="43" y="29"/>
                </a:cubicBezTo>
                <a:cubicBezTo>
                  <a:pt x="43" y="29"/>
                  <a:pt x="43" y="29"/>
                  <a:pt x="43" y="29"/>
                </a:cubicBezTo>
                <a:cubicBezTo>
                  <a:pt x="43" y="29"/>
                  <a:pt x="43" y="29"/>
                  <a:pt x="43" y="29"/>
                </a:cubicBezTo>
                <a:cubicBezTo>
                  <a:pt x="43" y="29"/>
                  <a:pt x="43" y="29"/>
                  <a:pt x="43" y="29"/>
                </a:cubicBezTo>
                <a:cubicBezTo>
                  <a:pt x="43" y="29"/>
                  <a:pt x="43" y="29"/>
                  <a:pt x="43" y="29"/>
                </a:cubicBezTo>
                <a:cubicBezTo>
                  <a:pt x="43" y="29"/>
                  <a:pt x="43" y="29"/>
                  <a:pt x="43" y="29"/>
                </a:cubicBezTo>
                <a:cubicBezTo>
                  <a:pt x="43" y="29"/>
                  <a:pt x="43" y="29"/>
                  <a:pt x="43" y="29"/>
                </a:cubicBezTo>
                <a:cubicBezTo>
                  <a:pt x="43" y="29"/>
                  <a:pt x="43" y="29"/>
                  <a:pt x="43" y="29"/>
                </a:cubicBezTo>
                <a:cubicBezTo>
                  <a:pt x="43" y="29"/>
                  <a:pt x="43" y="29"/>
                  <a:pt x="43" y="29"/>
                </a:cubicBezTo>
                <a:cubicBezTo>
                  <a:pt x="43" y="29"/>
                  <a:pt x="43" y="29"/>
                  <a:pt x="43" y="29"/>
                </a:cubicBezTo>
                <a:cubicBezTo>
                  <a:pt x="43" y="29"/>
                  <a:pt x="43" y="29"/>
                  <a:pt x="43" y="29"/>
                </a:cubicBezTo>
                <a:cubicBezTo>
                  <a:pt x="43" y="29"/>
                  <a:pt x="43" y="29"/>
                  <a:pt x="43" y="29"/>
                </a:cubicBezTo>
                <a:cubicBezTo>
                  <a:pt x="43" y="29"/>
                  <a:pt x="43" y="29"/>
                  <a:pt x="43" y="29"/>
                </a:cubicBezTo>
                <a:cubicBezTo>
                  <a:pt x="43" y="29"/>
                  <a:pt x="43" y="29"/>
                  <a:pt x="43" y="29"/>
                </a:cubicBezTo>
                <a:cubicBezTo>
                  <a:pt x="43" y="29"/>
                  <a:pt x="43" y="29"/>
                  <a:pt x="43" y="29"/>
                </a:cubicBezTo>
                <a:cubicBezTo>
                  <a:pt x="43" y="29"/>
                  <a:pt x="43" y="29"/>
                  <a:pt x="43" y="29"/>
                </a:cubicBezTo>
                <a:cubicBezTo>
                  <a:pt x="43" y="29"/>
                  <a:pt x="43" y="29"/>
                  <a:pt x="43" y="29"/>
                </a:cubicBezTo>
                <a:cubicBezTo>
                  <a:pt x="43" y="29"/>
                  <a:pt x="43" y="29"/>
                  <a:pt x="43" y="29"/>
                </a:cubicBezTo>
                <a:cubicBezTo>
                  <a:pt x="43" y="29"/>
                  <a:pt x="43" y="29"/>
                  <a:pt x="43" y="29"/>
                </a:cubicBezTo>
                <a:cubicBezTo>
                  <a:pt x="43" y="29"/>
                  <a:pt x="43" y="29"/>
                  <a:pt x="43" y="29"/>
                </a:cubicBezTo>
                <a:cubicBezTo>
                  <a:pt x="43" y="29"/>
                  <a:pt x="43" y="29"/>
                  <a:pt x="43" y="29"/>
                </a:cubicBezTo>
                <a:cubicBezTo>
                  <a:pt x="43" y="29"/>
                  <a:pt x="43" y="29"/>
                  <a:pt x="43" y="29"/>
                </a:cubicBezTo>
                <a:cubicBezTo>
                  <a:pt x="43" y="29"/>
                  <a:pt x="43" y="29"/>
                  <a:pt x="43" y="29"/>
                </a:cubicBezTo>
                <a:cubicBezTo>
                  <a:pt x="43" y="29"/>
                  <a:pt x="43" y="29"/>
                  <a:pt x="43" y="29"/>
                </a:cubicBezTo>
                <a:cubicBezTo>
                  <a:pt x="43" y="29"/>
                  <a:pt x="43" y="29"/>
                  <a:pt x="43" y="29"/>
                </a:cubicBezTo>
                <a:cubicBezTo>
                  <a:pt x="43" y="29"/>
                  <a:pt x="43" y="29"/>
                  <a:pt x="43" y="29"/>
                </a:cubicBezTo>
                <a:cubicBezTo>
                  <a:pt x="43" y="29"/>
                  <a:pt x="43" y="29"/>
                  <a:pt x="43" y="29"/>
                </a:cubicBezTo>
                <a:cubicBezTo>
                  <a:pt x="43" y="29"/>
                  <a:pt x="43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8"/>
                  <a:pt x="42" y="28"/>
                  <a:pt x="42" y="28"/>
                </a:cubicBezTo>
                <a:cubicBezTo>
                  <a:pt x="42" y="28"/>
                  <a:pt x="42" y="28"/>
                  <a:pt x="42" y="28"/>
                </a:cubicBezTo>
                <a:cubicBezTo>
                  <a:pt x="42" y="28"/>
                  <a:pt x="42" y="28"/>
                  <a:pt x="42" y="28"/>
                </a:cubicBezTo>
                <a:cubicBezTo>
                  <a:pt x="42" y="28"/>
                  <a:pt x="42" y="28"/>
                  <a:pt x="42" y="28"/>
                </a:cubicBezTo>
                <a:cubicBezTo>
                  <a:pt x="42" y="28"/>
                  <a:pt x="42" y="28"/>
                  <a:pt x="42" y="28"/>
                </a:cubicBezTo>
                <a:cubicBezTo>
                  <a:pt x="42" y="28"/>
                  <a:pt x="42" y="28"/>
                  <a:pt x="42" y="28"/>
                </a:cubicBezTo>
                <a:cubicBezTo>
                  <a:pt x="42" y="28"/>
                  <a:pt x="42" y="28"/>
                  <a:pt x="42" y="28"/>
                </a:cubicBezTo>
                <a:cubicBezTo>
                  <a:pt x="42" y="28"/>
                  <a:pt x="42" y="28"/>
                  <a:pt x="42" y="28"/>
                </a:cubicBezTo>
                <a:cubicBezTo>
                  <a:pt x="42" y="28"/>
                  <a:pt x="42" y="28"/>
                  <a:pt x="42" y="28"/>
                </a:cubicBezTo>
                <a:cubicBezTo>
                  <a:pt x="42" y="28"/>
                  <a:pt x="42" y="28"/>
                  <a:pt x="42" y="28"/>
                </a:cubicBezTo>
                <a:cubicBezTo>
                  <a:pt x="42" y="28"/>
                  <a:pt x="42" y="28"/>
                  <a:pt x="42" y="28"/>
                </a:cubicBezTo>
                <a:cubicBezTo>
                  <a:pt x="42" y="28"/>
                  <a:pt x="42" y="28"/>
                  <a:pt x="42" y="28"/>
                </a:cubicBezTo>
                <a:cubicBezTo>
                  <a:pt x="42" y="28"/>
                  <a:pt x="42" y="28"/>
                  <a:pt x="42" y="28"/>
                </a:cubicBezTo>
                <a:cubicBezTo>
                  <a:pt x="42" y="28"/>
                  <a:pt x="42" y="28"/>
                  <a:pt x="42" y="28"/>
                </a:cubicBezTo>
                <a:cubicBezTo>
                  <a:pt x="42" y="28"/>
                  <a:pt x="42" y="28"/>
                  <a:pt x="42" y="28"/>
                </a:cubicBezTo>
                <a:cubicBezTo>
                  <a:pt x="42" y="28"/>
                  <a:pt x="42" y="28"/>
                  <a:pt x="42" y="28"/>
                </a:cubicBezTo>
                <a:cubicBezTo>
                  <a:pt x="42" y="28"/>
                  <a:pt x="42" y="28"/>
                  <a:pt x="42" y="28"/>
                </a:cubicBezTo>
                <a:cubicBezTo>
                  <a:pt x="42" y="28"/>
                  <a:pt x="42" y="28"/>
                  <a:pt x="42" y="28"/>
                </a:cubicBezTo>
                <a:cubicBezTo>
                  <a:pt x="42" y="28"/>
                  <a:pt x="42" y="28"/>
                  <a:pt x="42" y="28"/>
                </a:cubicBezTo>
                <a:cubicBezTo>
                  <a:pt x="42" y="28"/>
                  <a:pt x="42" y="28"/>
                  <a:pt x="42" y="28"/>
                </a:cubicBezTo>
                <a:cubicBezTo>
                  <a:pt x="42" y="28"/>
                  <a:pt x="42" y="28"/>
                  <a:pt x="42" y="28"/>
                </a:cubicBezTo>
                <a:cubicBezTo>
                  <a:pt x="42" y="28"/>
                  <a:pt x="42" y="28"/>
                  <a:pt x="42" y="28"/>
                </a:cubicBezTo>
                <a:cubicBezTo>
                  <a:pt x="42" y="28"/>
                  <a:pt x="42" y="28"/>
                  <a:pt x="42" y="28"/>
                </a:cubicBezTo>
                <a:cubicBezTo>
                  <a:pt x="42" y="28"/>
                  <a:pt x="42" y="28"/>
                  <a:pt x="42" y="28"/>
                </a:cubicBezTo>
                <a:cubicBezTo>
                  <a:pt x="42" y="28"/>
                  <a:pt x="42" y="28"/>
                  <a:pt x="42" y="28"/>
                </a:cubicBezTo>
                <a:cubicBezTo>
                  <a:pt x="42" y="28"/>
                  <a:pt x="42" y="27"/>
                  <a:pt x="42" y="28"/>
                </a:cubicBezTo>
                <a:cubicBezTo>
                  <a:pt x="42" y="28"/>
                  <a:pt x="42" y="28"/>
                  <a:pt x="42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7"/>
                  <a:pt x="42" y="28"/>
                  <a:pt x="42" y="28"/>
                </a:cubicBezTo>
                <a:cubicBezTo>
                  <a:pt x="42" y="28"/>
                  <a:pt x="42" y="28"/>
                  <a:pt x="42" y="28"/>
                </a:cubicBezTo>
                <a:cubicBezTo>
                  <a:pt x="42" y="28"/>
                  <a:pt x="42" y="28"/>
                  <a:pt x="42" y="28"/>
                </a:cubicBezTo>
                <a:cubicBezTo>
                  <a:pt x="42" y="28"/>
                  <a:pt x="42" y="28"/>
                  <a:pt x="42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9"/>
                  <a:pt x="41" y="29"/>
                  <a:pt x="41" y="29"/>
                </a:cubicBezTo>
                <a:cubicBezTo>
                  <a:pt x="41" y="29"/>
                  <a:pt x="41" y="29"/>
                  <a:pt x="41" y="29"/>
                </a:cubicBezTo>
                <a:cubicBezTo>
                  <a:pt x="41" y="29"/>
                  <a:pt x="41" y="29"/>
                  <a:pt x="41" y="29"/>
                </a:cubicBezTo>
                <a:cubicBezTo>
                  <a:pt x="41" y="29"/>
                  <a:pt x="41" y="29"/>
                  <a:pt x="41" y="29"/>
                </a:cubicBezTo>
                <a:cubicBezTo>
                  <a:pt x="41" y="29"/>
                  <a:pt x="41" y="29"/>
                  <a:pt x="41" y="29"/>
                </a:cubicBezTo>
                <a:cubicBezTo>
                  <a:pt x="41" y="29"/>
                  <a:pt x="41" y="29"/>
                  <a:pt x="41" y="29"/>
                </a:cubicBezTo>
                <a:cubicBezTo>
                  <a:pt x="41" y="29"/>
                  <a:pt x="41" y="29"/>
                  <a:pt x="41" y="29"/>
                </a:cubicBezTo>
                <a:cubicBezTo>
                  <a:pt x="41" y="29"/>
                  <a:pt x="41" y="29"/>
                  <a:pt x="41" y="29"/>
                </a:cubicBezTo>
                <a:cubicBezTo>
                  <a:pt x="41" y="29"/>
                  <a:pt x="41" y="29"/>
                  <a:pt x="41" y="29"/>
                </a:cubicBezTo>
                <a:cubicBezTo>
                  <a:pt x="41" y="29"/>
                  <a:pt x="41" y="29"/>
                  <a:pt x="41" y="29"/>
                </a:cubicBezTo>
                <a:cubicBezTo>
                  <a:pt x="41" y="29"/>
                  <a:pt x="41" y="29"/>
                  <a:pt x="41" y="29"/>
                </a:cubicBezTo>
                <a:cubicBezTo>
                  <a:pt x="41" y="29"/>
                  <a:pt x="41" y="29"/>
                  <a:pt x="41" y="29"/>
                </a:cubicBezTo>
                <a:cubicBezTo>
                  <a:pt x="41" y="29"/>
                  <a:pt x="41" y="29"/>
                  <a:pt x="41" y="29"/>
                </a:cubicBezTo>
                <a:cubicBezTo>
                  <a:pt x="41" y="29"/>
                  <a:pt x="41" y="29"/>
                  <a:pt x="41" y="29"/>
                </a:cubicBezTo>
                <a:cubicBezTo>
                  <a:pt x="41" y="29"/>
                  <a:pt x="41" y="29"/>
                  <a:pt x="41" y="29"/>
                </a:cubicBezTo>
                <a:cubicBezTo>
                  <a:pt x="41" y="29"/>
                  <a:pt x="41" y="29"/>
                  <a:pt x="41" y="29"/>
                </a:cubicBezTo>
                <a:cubicBezTo>
                  <a:pt x="41" y="29"/>
                  <a:pt x="41" y="29"/>
                  <a:pt x="41" y="29"/>
                </a:cubicBezTo>
                <a:cubicBezTo>
                  <a:pt x="41" y="29"/>
                  <a:pt x="41" y="29"/>
                  <a:pt x="41" y="29"/>
                </a:cubicBezTo>
                <a:cubicBezTo>
                  <a:pt x="41" y="29"/>
                  <a:pt x="41" y="29"/>
                  <a:pt x="41" y="29"/>
                </a:cubicBezTo>
                <a:cubicBezTo>
                  <a:pt x="41" y="29"/>
                  <a:pt x="41" y="29"/>
                  <a:pt x="41" y="29"/>
                </a:cubicBezTo>
                <a:cubicBezTo>
                  <a:pt x="41" y="29"/>
                  <a:pt x="41" y="29"/>
                  <a:pt x="41" y="29"/>
                </a:cubicBezTo>
                <a:cubicBezTo>
                  <a:pt x="41" y="29"/>
                  <a:pt x="41" y="29"/>
                  <a:pt x="41" y="29"/>
                </a:cubicBezTo>
                <a:cubicBezTo>
                  <a:pt x="41" y="29"/>
                  <a:pt x="41" y="29"/>
                  <a:pt x="41" y="29"/>
                </a:cubicBezTo>
                <a:cubicBezTo>
                  <a:pt x="41" y="29"/>
                  <a:pt x="41" y="29"/>
                  <a:pt x="41" y="29"/>
                </a:cubicBezTo>
                <a:cubicBezTo>
                  <a:pt x="41" y="29"/>
                  <a:pt x="41" y="29"/>
                  <a:pt x="41" y="29"/>
                </a:cubicBezTo>
                <a:cubicBezTo>
                  <a:pt x="41" y="29"/>
                  <a:pt x="41" y="29"/>
                  <a:pt x="41" y="29"/>
                </a:cubicBezTo>
                <a:cubicBezTo>
                  <a:pt x="41" y="29"/>
                  <a:pt x="41" y="29"/>
                  <a:pt x="41" y="29"/>
                </a:cubicBezTo>
                <a:cubicBezTo>
                  <a:pt x="41" y="29"/>
                  <a:pt x="41" y="29"/>
                  <a:pt x="41" y="29"/>
                </a:cubicBezTo>
                <a:cubicBezTo>
                  <a:pt x="41" y="29"/>
                  <a:pt x="41" y="29"/>
                  <a:pt x="41" y="29"/>
                </a:cubicBezTo>
                <a:cubicBezTo>
                  <a:pt x="41" y="29"/>
                  <a:pt x="41" y="29"/>
                  <a:pt x="41" y="29"/>
                </a:cubicBezTo>
                <a:cubicBezTo>
                  <a:pt x="41" y="29"/>
                  <a:pt x="41" y="29"/>
                  <a:pt x="41" y="29"/>
                </a:cubicBezTo>
                <a:cubicBezTo>
                  <a:pt x="41" y="29"/>
                  <a:pt x="41" y="29"/>
                  <a:pt x="41" y="29"/>
                </a:cubicBezTo>
                <a:cubicBezTo>
                  <a:pt x="41" y="29"/>
                  <a:pt x="41" y="29"/>
                  <a:pt x="41" y="29"/>
                </a:cubicBezTo>
                <a:cubicBezTo>
                  <a:pt x="41" y="29"/>
                  <a:pt x="41" y="29"/>
                  <a:pt x="41" y="29"/>
                </a:cubicBezTo>
                <a:cubicBezTo>
                  <a:pt x="41" y="29"/>
                  <a:pt x="41" y="29"/>
                  <a:pt x="41" y="29"/>
                </a:cubicBezTo>
                <a:cubicBezTo>
                  <a:pt x="41" y="29"/>
                  <a:pt x="41" y="29"/>
                  <a:pt x="41" y="29"/>
                </a:cubicBezTo>
                <a:cubicBezTo>
                  <a:pt x="41" y="29"/>
                  <a:pt x="41" y="29"/>
                  <a:pt x="41" y="29"/>
                </a:cubicBezTo>
                <a:cubicBezTo>
                  <a:pt x="41" y="29"/>
                  <a:pt x="41" y="29"/>
                  <a:pt x="41" y="29"/>
                </a:cubicBezTo>
                <a:cubicBezTo>
                  <a:pt x="41" y="29"/>
                  <a:pt x="41" y="29"/>
                  <a:pt x="41" y="29"/>
                </a:cubicBezTo>
                <a:cubicBezTo>
                  <a:pt x="41" y="29"/>
                  <a:pt x="41" y="29"/>
                  <a:pt x="41" y="29"/>
                </a:cubicBezTo>
                <a:cubicBezTo>
                  <a:pt x="41" y="29"/>
                  <a:pt x="41" y="29"/>
                  <a:pt x="41" y="29"/>
                </a:cubicBezTo>
                <a:cubicBezTo>
                  <a:pt x="41" y="29"/>
                  <a:pt x="41" y="29"/>
                  <a:pt x="41" y="29"/>
                </a:cubicBezTo>
                <a:cubicBezTo>
                  <a:pt x="41" y="29"/>
                  <a:pt x="41" y="29"/>
                  <a:pt x="41" y="29"/>
                </a:cubicBezTo>
                <a:cubicBezTo>
                  <a:pt x="41" y="29"/>
                  <a:pt x="41" y="29"/>
                  <a:pt x="41" y="29"/>
                </a:cubicBezTo>
                <a:cubicBezTo>
                  <a:pt x="41" y="29"/>
                  <a:pt x="41" y="29"/>
                  <a:pt x="41" y="29"/>
                </a:cubicBezTo>
                <a:cubicBezTo>
                  <a:pt x="41" y="29"/>
                  <a:pt x="41" y="29"/>
                  <a:pt x="41" y="29"/>
                </a:cubicBezTo>
                <a:cubicBezTo>
                  <a:pt x="41" y="29"/>
                  <a:pt x="41" y="29"/>
                  <a:pt x="41" y="29"/>
                </a:cubicBezTo>
                <a:cubicBezTo>
                  <a:pt x="41" y="29"/>
                  <a:pt x="41" y="29"/>
                  <a:pt x="41" y="29"/>
                </a:cubicBezTo>
                <a:cubicBezTo>
                  <a:pt x="41" y="29"/>
                  <a:pt x="41" y="29"/>
                  <a:pt x="41" y="29"/>
                </a:cubicBezTo>
                <a:cubicBezTo>
                  <a:pt x="41" y="29"/>
                  <a:pt x="41" y="29"/>
                  <a:pt x="41" y="29"/>
                </a:cubicBezTo>
                <a:cubicBezTo>
                  <a:pt x="41" y="29"/>
                  <a:pt x="41" y="29"/>
                  <a:pt x="41" y="29"/>
                </a:cubicBezTo>
                <a:cubicBezTo>
                  <a:pt x="41" y="29"/>
                  <a:pt x="41" y="30"/>
                  <a:pt x="41" y="30"/>
                </a:cubicBezTo>
                <a:cubicBezTo>
                  <a:pt x="41" y="30"/>
                  <a:pt x="41" y="30"/>
                  <a:pt x="41" y="30"/>
                </a:cubicBezTo>
                <a:cubicBezTo>
                  <a:pt x="41" y="30"/>
                  <a:pt x="41" y="30"/>
                  <a:pt x="41" y="30"/>
                </a:cubicBezTo>
                <a:cubicBezTo>
                  <a:pt x="41" y="30"/>
                  <a:pt x="41" y="30"/>
                  <a:pt x="41" y="30"/>
                </a:cubicBezTo>
                <a:cubicBezTo>
                  <a:pt x="41" y="30"/>
                  <a:pt x="41" y="30"/>
                  <a:pt x="41" y="30"/>
                </a:cubicBezTo>
                <a:cubicBezTo>
                  <a:pt x="41" y="30"/>
                  <a:pt x="41" y="30"/>
                  <a:pt x="41" y="30"/>
                </a:cubicBezTo>
                <a:cubicBezTo>
                  <a:pt x="41" y="30"/>
                  <a:pt x="41" y="30"/>
                  <a:pt x="41" y="30"/>
                </a:cubicBezTo>
                <a:cubicBezTo>
                  <a:pt x="41" y="30"/>
                  <a:pt x="41" y="30"/>
                  <a:pt x="41" y="30"/>
                </a:cubicBezTo>
                <a:cubicBezTo>
                  <a:pt x="41" y="30"/>
                  <a:pt x="41" y="30"/>
                  <a:pt x="41" y="30"/>
                </a:cubicBezTo>
                <a:cubicBezTo>
                  <a:pt x="41" y="30"/>
                  <a:pt x="41" y="30"/>
                  <a:pt x="41" y="30"/>
                </a:cubicBezTo>
                <a:cubicBezTo>
                  <a:pt x="41" y="30"/>
                  <a:pt x="41" y="30"/>
                  <a:pt x="41" y="30"/>
                </a:cubicBezTo>
                <a:cubicBezTo>
                  <a:pt x="41" y="30"/>
                  <a:pt x="41" y="30"/>
                  <a:pt x="41" y="30"/>
                </a:cubicBezTo>
                <a:cubicBezTo>
                  <a:pt x="41" y="30"/>
                  <a:pt x="41" y="30"/>
                  <a:pt x="41" y="30"/>
                </a:cubicBezTo>
                <a:cubicBezTo>
                  <a:pt x="41" y="30"/>
                  <a:pt x="41" y="30"/>
                  <a:pt x="41" y="30"/>
                </a:cubicBezTo>
                <a:cubicBezTo>
                  <a:pt x="41" y="30"/>
                  <a:pt x="41" y="30"/>
                  <a:pt x="41" y="30"/>
                </a:cubicBezTo>
                <a:cubicBezTo>
                  <a:pt x="41" y="30"/>
                  <a:pt x="41" y="30"/>
                  <a:pt x="41" y="30"/>
                </a:cubicBezTo>
                <a:cubicBezTo>
                  <a:pt x="41" y="30"/>
                  <a:pt x="41" y="30"/>
                  <a:pt x="41" y="30"/>
                </a:cubicBezTo>
                <a:cubicBezTo>
                  <a:pt x="41" y="30"/>
                  <a:pt x="41" y="30"/>
                  <a:pt x="41" y="30"/>
                </a:cubicBezTo>
                <a:cubicBezTo>
                  <a:pt x="41" y="30"/>
                  <a:pt x="41" y="30"/>
                  <a:pt x="41" y="30"/>
                </a:cubicBezTo>
                <a:cubicBezTo>
                  <a:pt x="41" y="30"/>
                  <a:pt x="41" y="30"/>
                  <a:pt x="41" y="30"/>
                </a:cubicBezTo>
                <a:cubicBezTo>
                  <a:pt x="41" y="30"/>
                  <a:pt x="41" y="30"/>
                  <a:pt x="41" y="30"/>
                </a:cubicBezTo>
                <a:cubicBezTo>
                  <a:pt x="41" y="30"/>
                  <a:pt x="41" y="30"/>
                  <a:pt x="41" y="30"/>
                </a:cubicBezTo>
                <a:cubicBezTo>
                  <a:pt x="41" y="30"/>
                  <a:pt x="41" y="30"/>
                  <a:pt x="41" y="30"/>
                </a:cubicBezTo>
                <a:cubicBezTo>
                  <a:pt x="41" y="30"/>
                  <a:pt x="41" y="30"/>
                  <a:pt x="41" y="30"/>
                </a:cubicBezTo>
                <a:cubicBezTo>
                  <a:pt x="41" y="30"/>
                  <a:pt x="41" y="30"/>
                  <a:pt x="41" y="30"/>
                </a:cubicBezTo>
                <a:cubicBezTo>
                  <a:pt x="41" y="30"/>
                  <a:pt x="41" y="30"/>
                  <a:pt x="41" y="30"/>
                </a:cubicBezTo>
                <a:cubicBezTo>
                  <a:pt x="41" y="30"/>
                  <a:pt x="41" y="30"/>
                  <a:pt x="41" y="30"/>
                </a:cubicBezTo>
                <a:cubicBezTo>
                  <a:pt x="41" y="30"/>
                  <a:pt x="41" y="30"/>
                  <a:pt x="41" y="30"/>
                </a:cubicBezTo>
                <a:cubicBezTo>
                  <a:pt x="41" y="30"/>
                  <a:pt x="41" y="30"/>
                  <a:pt x="41" y="30"/>
                </a:cubicBezTo>
                <a:cubicBezTo>
                  <a:pt x="41" y="30"/>
                  <a:pt x="41" y="30"/>
                  <a:pt x="41" y="30"/>
                </a:cubicBezTo>
                <a:cubicBezTo>
                  <a:pt x="41" y="30"/>
                  <a:pt x="41" y="30"/>
                  <a:pt x="41" y="30"/>
                </a:cubicBezTo>
                <a:cubicBezTo>
                  <a:pt x="41" y="30"/>
                  <a:pt x="41" y="30"/>
                  <a:pt x="41" y="30"/>
                </a:cubicBezTo>
                <a:cubicBezTo>
                  <a:pt x="41" y="30"/>
                  <a:pt x="41" y="30"/>
                  <a:pt x="41" y="30"/>
                </a:cubicBezTo>
                <a:cubicBezTo>
                  <a:pt x="41" y="30"/>
                  <a:pt x="41" y="30"/>
                  <a:pt x="41" y="30"/>
                </a:cubicBezTo>
                <a:cubicBezTo>
                  <a:pt x="41" y="30"/>
                  <a:pt x="41" y="30"/>
                  <a:pt x="41" y="30"/>
                </a:cubicBezTo>
                <a:cubicBezTo>
                  <a:pt x="41" y="31"/>
                  <a:pt x="41" y="31"/>
                  <a:pt x="41" y="31"/>
                </a:cubicBezTo>
                <a:cubicBezTo>
                  <a:pt x="41" y="31"/>
                  <a:pt x="41" y="31"/>
                  <a:pt x="41" y="31"/>
                </a:cubicBezTo>
                <a:cubicBezTo>
                  <a:pt x="41" y="31"/>
                  <a:pt x="41" y="31"/>
                  <a:pt x="41" y="31"/>
                </a:cubicBezTo>
                <a:cubicBezTo>
                  <a:pt x="41" y="31"/>
                  <a:pt x="41" y="31"/>
                  <a:pt x="41" y="31"/>
                </a:cubicBezTo>
                <a:cubicBezTo>
                  <a:pt x="41" y="31"/>
                  <a:pt x="41" y="31"/>
                  <a:pt x="41" y="31"/>
                </a:cubicBezTo>
                <a:cubicBezTo>
                  <a:pt x="41" y="31"/>
                  <a:pt x="41" y="31"/>
                  <a:pt x="41" y="31"/>
                </a:cubicBezTo>
                <a:cubicBezTo>
                  <a:pt x="41" y="31"/>
                  <a:pt x="41" y="31"/>
                  <a:pt x="41" y="31"/>
                </a:cubicBezTo>
                <a:cubicBezTo>
                  <a:pt x="41" y="31"/>
                  <a:pt x="41" y="31"/>
                  <a:pt x="41" y="31"/>
                </a:cubicBezTo>
                <a:cubicBezTo>
                  <a:pt x="41" y="31"/>
                  <a:pt x="40" y="31"/>
                  <a:pt x="40" y="31"/>
                </a:cubicBezTo>
                <a:cubicBezTo>
                  <a:pt x="40" y="31"/>
                  <a:pt x="40" y="31"/>
                  <a:pt x="40" y="31"/>
                </a:cubicBezTo>
                <a:cubicBezTo>
                  <a:pt x="40" y="31"/>
                  <a:pt x="40" y="31"/>
                  <a:pt x="40" y="31"/>
                </a:cubicBezTo>
                <a:cubicBezTo>
                  <a:pt x="40" y="31"/>
                  <a:pt x="40" y="31"/>
                  <a:pt x="40" y="31"/>
                </a:cubicBezTo>
                <a:cubicBezTo>
                  <a:pt x="40" y="31"/>
                  <a:pt x="40" y="31"/>
                  <a:pt x="40" y="31"/>
                </a:cubicBezTo>
                <a:cubicBezTo>
                  <a:pt x="40" y="31"/>
                  <a:pt x="40" y="31"/>
                  <a:pt x="40" y="31"/>
                </a:cubicBezTo>
                <a:cubicBezTo>
                  <a:pt x="40" y="31"/>
                  <a:pt x="40" y="31"/>
                  <a:pt x="40" y="31"/>
                </a:cubicBezTo>
                <a:cubicBezTo>
                  <a:pt x="40" y="31"/>
                  <a:pt x="40" y="31"/>
                  <a:pt x="40" y="31"/>
                </a:cubicBezTo>
                <a:cubicBezTo>
                  <a:pt x="40" y="31"/>
                  <a:pt x="40" y="31"/>
                  <a:pt x="40" y="31"/>
                </a:cubicBezTo>
                <a:cubicBezTo>
                  <a:pt x="40" y="31"/>
                  <a:pt x="40" y="31"/>
                  <a:pt x="40" y="31"/>
                </a:cubicBezTo>
                <a:cubicBezTo>
                  <a:pt x="40" y="31"/>
                  <a:pt x="40" y="31"/>
                  <a:pt x="40" y="31"/>
                </a:cubicBezTo>
                <a:cubicBezTo>
                  <a:pt x="40" y="31"/>
                  <a:pt x="40" y="31"/>
                  <a:pt x="40" y="31"/>
                </a:cubicBezTo>
                <a:cubicBezTo>
                  <a:pt x="40" y="31"/>
                  <a:pt x="40" y="31"/>
                  <a:pt x="40" y="31"/>
                </a:cubicBezTo>
                <a:cubicBezTo>
                  <a:pt x="40" y="31"/>
                  <a:pt x="40" y="31"/>
                  <a:pt x="40" y="31"/>
                </a:cubicBezTo>
                <a:cubicBezTo>
                  <a:pt x="40" y="31"/>
                  <a:pt x="40" y="31"/>
                  <a:pt x="40" y="31"/>
                </a:cubicBezTo>
                <a:cubicBezTo>
                  <a:pt x="40" y="31"/>
                  <a:pt x="40" y="31"/>
                  <a:pt x="40" y="31"/>
                </a:cubicBezTo>
                <a:cubicBezTo>
                  <a:pt x="40" y="31"/>
                  <a:pt x="40" y="31"/>
                  <a:pt x="40" y="31"/>
                </a:cubicBezTo>
                <a:cubicBezTo>
                  <a:pt x="40" y="31"/>
                  <a:pt x="40" y="31"/>
                  <a:pt x="40" y="31"/>
                </a:cubicBezTo>
                <a:cubicBezTo>
                  <a:pt x="40" y="31"/>
                  <a:pt x="40" y="31"/>
                  <a:pt x="40" y="31"/>
                </a:cubicBezTo>
                <a:cubicBezTo>
                  <a:pt x="40" y="31"/>
                  <a:pt x="40" y="31"/>
                  <a:pt x="40" y="31"/>
                </a:cubicBezTo>
                <a:cubicBezTo>
                  <a:pt x="40" y="31"/>
                  <a:pt x="40" y="31"/>
                  <a:pt x="40" y="31"/>
                </a:cubicBezTo>
                <a:cubicBezTo>
                  <a:pt x="40" y="31"/>
                  <a:pt x="40" y="31"/>
                  <a:pt x="40" y="31"/>
                </a:cubicBezTo>
                <a:cubicBezTo>
                  <a:pt x="40" y="31"/>
                  <a:pt x="40" y="31"/>
                  <a:pt x="40" y="31"/>
                </a:cubicBezTo>
                <a:cubicBezTo>
                  <a:pt x="40" y="31"/>
                  <a:pt x="40" y="31"/>
                  <a:pt x="40" y="31"/>
                </a:cubicBezTo>
                <a:cubicBezTo>
                  <a:pt x="40" y="30"/>
                  <a:pt x="40" y="30"/>
                  <a:pt x="40" y="30"/>
                </a:cubicBezTo>
                <a:cubicBezTo>
                  <a:pt x="40" y="30"/>
                  <a:pt x="40" y="30"/>
                  <a:pt x="40" y="30"/>
                </a:cubicBezTo>
                <a:cubicBezTo>
                  <a:pt x="40" y="30"/>
                  <a:pt x="40" y="30"/>
                  <a:pt x="40" y="30"/>
                </a:cubicBezTo>
                <a:cubicBezTo>
                  <a:pt x="40" y="30"/>
                  <a:pt x="40" y="30"/>
                  <a:pt x="40" y="30"/>
                </a:cubicBezTo>
                <a:cubicBezTo>
                  <a:pt x="40" y="30"/>
                  <a:pt x="40" y="30"/>
                  <a:pt x="40" y="30"/>
                </a:cubicBezTo>
                <a:cubicBezTo>
                  <a:pt x="40" y="30"/>
                  <a:pt x="40" y="30"/>
                  <a:pt x="40" y="30"/>
                </a:cubicBezTo>
                <a:cubicBezTo>
                  <a:pt x="40" y="30"/>
                  <a:pt x="40" y="30"/>
                  <a:pt x="40" y="30"/>
                </a:cubicBezTo>
                <a:cubicBezTo>
                  <a:pt x="40" y="30"/>
                  <a:pt x="40" y="30"/>
                  <a:pt x="40" y="30"/>
                </a:cubicBezTo>
                <a:cubicBezTo>
                  <a:pt x="40" y="30"/>
                  <a:pt x="40" y="30"/>
                  <a:pt x="40" y="30"/>
                </a:cubicBezTo>
                <a:cubicBezTo>
                  <a:pt x="40" y="30"/>
                  <a:pt x="40" y="30"/>
                  <a:pt x="40" y="30"/>
                </a:cubicBezTo>
                <a:cubicBezTo>
                  <a:pt x="40" y="30"/>
                  <a:pt x="40" y="30"/>
                  <a:pt x="40" y="30"/>
                </a:cubicBezTo>
                <a:cubicBezTo>
                  <a:pt x="40" y="30"/>
                  <a:pt x="40" y="30"/>
                  <a:pt x="40" y="30"/>
                </a:cubicBezTo>
                <a:cubicBezTo>
                  <a:pt x="40" y="30"/>
                  <a:pt x="40" y="30"/>
                  <a:pt x="40" y="30"/>
                </a:cubicBezTo>
                <a:cubicBezTo>
                  <a:pt x="40" y="30"/>
                  <a:pt x="40" y="30"/>
                  <a:pt x="40" y="30"/>
                </a:cubicBezTo>
                <a:cubicBezTo>
                  <a:pt x="40" y="30"/>
                  <a:pt x="40" y="30"/>
                  <a:pt x="40" y="30"/>
                </a:cubicBezTo>
                <a:cubicBezTo>
                  <a:pt x="40" y="30"/>
                  <a:pt x="40" y="30"/>
                  <a:pt x="40" y="30"/>
                </a:cubicBezTo>
                <a:cubicBezTo>
                  <a:pt x="40" y="30"/>
                  <a:pt x="40" y="30"/>
                  <a:pt x="40" y="30"/>
                </a:cubicBezTo>
                <a:cubicBezTo>
                  <a:pt x="40" y="30"/>
                  <a:pt x="40" y="30"/>
                  <a:pt x="40" y="30"/>
                </a:cubicBezTo>
                <a:cubicBezTo>
                  <a:pt x="40" y="30"/>
                  <a:pt x="40" y="30"/>
                  <a:pt x="40" y="30"/>
                </a:cubicBezTo>
                <a:cubicBezTo>
                  <a:pt x="40" y="30"/>
                  <a:pt x="40" y="30"/>
                  <a:pt x="40" y="30"/>
                </a:cubicBezTo>
                <a:cubicBezTo>
                  <a:pt x="40" y="30"/>
                  <a:pt x="40" y="30"/>
                  <a:pt x="40" y="30"/>
                </a:cubicBezTo>
                <a:cubicBezTo>
                  <a:pt x="40" y="30"/>
                  <a:pt x="40" y="30"/>
                  <a:pt x="40" y="30"/>
                </a:cubicBezTo>
                <a:cubicBezTo>
                  <a:pt x="40" y="30"/>
                  <a:pt x="40" y="30"/>
                  <a:pt x="40" y="30"/>
                </a:cubicBezTo>
                <a:cubicBezTo>
                  <a:pt x="40" y="30"/>
                  <a:pt x="40" y="30"/>
                  <a:pt x="40" y="30"/>
                </a:cubicBezTo>
                <a:cubicBezTo>
                  <a:pt x="40" y="30"/>
                  <a:pt x="40" y="30"/>
                  <a:pt x="40" y="30"/>
                </a:cubicBezTo>
                <a:cubicBezTo>
                  <a:pt x="40" y="30"/>
                  <a:pt x="40" y="30"/>
                  <a:pt x="40" y="30"/>
                </a:cubicBezTo>
                <a:cubicBezTo>
                  <a:pt x="40" y="30"/>
                  <a:pt x="40" y="30"/>
                  <a:pt x="40" y="30"/>
                </a:cubicBezTo>
                <a:cubicBezTo>
                  <a:pt x="40" y="30"/>
                  <a:pt x="40" y="30"/>
                  <a:pt x="40" y="30"/>
                </a:cubicBezTo>
                <a:cubicBezTo>
                  <a:pt x="40" y="30"/>
                  <a:pt x="40" y="30"/>
                  <a:pt x="40" y="30"/>
                </a:cubicBezTo>
                <a:cubicBezTo>
                  <a:pt x="40" y="30"/>
                  <a:pt x="40" y="30"/>
                  <a:pt x="40" y="30"/>
                </a:cubicBezTo>
                <a:cubicBezTo>
                  <a:pt x="40" y="30"/>
                  <a:pt x="40" y="30"/>
                  <a:pt x="40" y="30"/>
                </a:cubicBezTo>
                <a:cubicBezTo>
                  <a:pt x="40" y="30"/>
                  <a:pt x="40" y="30"/>
                  <a:pt x="40" y="29"/>
                </a:cubicBezTo>
                <a:cubicBezTo>
                  <a:pt x="40" y="29"/>
                  <a:pt x="40" y="29"/>
                  <a:pt x="40" y="29"/>
                </a:cubicBezTo>
                <a:cubicBezTo>
                  <a:pt x="40" y="29"/>
                  <a:pt x="40" y="29"/>
                  <a:pt x="40" y="29"/>
                </a:cubicBezTo>
                <a:cubicBezTo>
                  <a:pt x="40" y="29"/>
                  <a:pt x="40" y="29"/>
                  <a:pt x="40" y="29"/>
                </a:cubicBezTo>
                <a:cubicBezTo>
                  <a:pt x="40" y="29"/>
                  <a:pt x="40" y="29"/>
                  <a:pt x="40" y="29"/>
                </a:cubicBezTo>
                <a:cubicBezTo>
                  <a:pt x="40" y="29"/>
                  <a:pt x="40" y="29"/>
                  <a:pt x="40" y="29"/>
                </a:cubicBezTo>
                <a:cubicBezTo>
                  <a:pt x="40" y="29"/>
                  <a:pt x="40" y="29"/>
                  <a:pt x="40" y="29"/>
                </a:cubicBezTo>
                <a:cubicBezTo>
                  <a:pt x="40" y="29"/>
                  <a:pt x="40" y="29"/>
                  <a:pt x="40" y="29"/>
                </a:cubicBezTo>
                <a:cubicBezTo>
                  <a:pt x="40" y="29"/>
                  <a:pt x="40" y="29"/>
                  <a:pt x="40" y="29"/>
                </a:cubicBezTo>
                <a:cubicBezTo>
                  <a:pt x="40" y="29"/>
                  <a:pt x="40" y="29"/>
                  <a:pt x="40" y="29"/>
                </a:cubicBezTo>
                <a:cubicBezTo>
                  <a:pt x="40" y="29"/>
                  <a:pt x="40" y="29"/>
                  <a:pt x="40" y="29"/>
                </a:cubicBezTo>
                <a:cubicBezTo>
                  <a:pt x="40" y="29"/>
                  <a:pt x="40" y="29"/>
                  <a:pt x="40" y="29"/>
                </a:cubicBezTo>
                <a:cubicBezTo>
                  <a:pt x="40" y="29"/>
                  <a:pt x="40" y="29"/>
                  <a:pt x="40" y="29"/>
                </a:cubicBezTo>
                <a:cubicBezTo>
                  <a:pt x="40" y="29"/>
                  <a:pt x="40" y="29"/>
                  <a:pt x="40" y="29"/>
                </a:cubicBezTo>
                <a:cubicBezTo>
                  <a:pt x="40" y="29"/>
                  <a:pt x="40" y="29"/>
                  <a:pt x="40" y="29"/>
                </a:cubicBezTo>
                <a:cubicBezTo>
                  <a:pt x="40" y="29"/>
                  <a:pt x="40" y="30"/>
                  <a:pt x="40" y="30"/>
                </a:cubicBezTo>
                <a:cubicBezTo>
                  <a:pt x="40" y="30"/>
                  <a:pt x="40" y="30"/>
                  <a:pt x="40" y="30"/>
                </a:cubicBezTo>
                <a:cubicBezTo>
                  <a:pt x="40" y="30"/>
                  <a:pt x="40" y="30"/>
                  <a:pt x="40" y="30"/>
                </a:cubicBezTo>
                <a:cubicBezTo>
                  <a:pt x="40" y="30"/>
                  <a:pt x="40" y="30"/>
                  <a:pt x="40" y="30"/>
                </a:cubicBezTo>
                <a:cubicBezTo>
                  <a:pt x="40" y="30"/>
                  <a:pt x="40" y="30"/>
                  <a:pt x="39" y="30"/>
                </a:cubicBezTo>
                <a:cubicBezTo>
                  <a:pt x="39" y="30"/>
                  <a:pt x="39" y="30"/>
                  <a:pt x="39" y="30"/>
                </a:cubicBezTo>
                <a:cubicBezTo>
                  <a:pt x="39" y="30"/>
                  <a:pt x="39" y="30"/>
                  <a:pt x="39" y="30"/>
                </a:cubicBezTo>
                <a:cubicBezTo>
                  <a:pt x="39" y="30"/>
                  <a:pt x="39" y="30"/>
                  <a:pt x="39" y="30"/>
                </a:cubicBezTo>
                <a:cubicBezTo>
                  <a:pt x="39" y="30"/>
                  <a:pt x="39" y="30"/>
                  <a:pt x="39" y="30"/>
                </a:cubicBezTo>
                <a:cubicBezTo>
                  <a:pt x="39" y="30"/>
                  <a:pt x="39" y="30"/>
                  <a:pt x="39" y="30"/>
                </a:cubicBezTo>
                <a:cubicBezTo>
                  <a:pt x="39" y="30"/>
                  <a:pt x="39" y="30"/>
                  <a:pt x="39" y="30"/>
                </a:cubicBezTo>
                <a:cubicBezTo>
                  <a:pt x="39" y="29"/>
                  <a:pt x="39" y="29"/>
                  <a:pt x="39" y="29"/>
                </a:cubicBezTo>
                <a:cubicBezTo>
                  <a:pt x="39" y="29"/>
                  <a:pt x="39" y="29"/>
                  <a:pt x="39" y="29"/>
                </a:cubicBezTo>
                <a:cubicBezTo>
                  <a:pt x="39" y="29"/>
                  <a:pt x="39" y="29"/>
                  <a:pt x="39" y="30"/>
                </a:cubicBezTo>
                <a:cubicBezTo>
                  <a:pt x="39" y="30"/>
                  <a:pt x="39" y="30"/>
                  <a:pt x="39" y="30"/>
                </a:cubicBezTo>
                <a:cubicBezTo>
                  <a:pt x="39" y="30"/>
                  <a:pt x="39" y="30"/>
                  <a:pt x="39" y="30"/>
                </a:cubicBezTo>
                <a:cubicBezTo>
                  <a:pt x="39" y="30"/>
                  <a:pt x="39" y="30"/>
                  <a:pt x="39" y="30"/>
                </a:cubicBezTo>
                <a:cubicBezTo>
                  <a:pt x="39" y="30"/>
                  <a:pt x="39" y="30"/>
                  <a:pt x="39" y="30"/>
                </a:cubicBezTo>
                <a:cubicBezTo>
                  <a:pt x="39" y="30"/>
                  <a:pt x="39" y="30"/>
                  <a:pt x="39" y="30"/>
                </a:cubicBezTo>
                <a:cubicBezTo>
                  <a:pt x="39" y="30"/>
                  <a:pt x="39" y="30"/>
                  <a:pt x="39" y="30"/>
                </a:cubicBezTo>
                <a:cubicBezTo>
                  <a:pt x="39" y="30"/>
                  <a:pt x="39" y="30"/>
                  <a:pt x="39" y="30"/>
                </a:cubicBezTo>
                <a:cubicBezTo>
                  <a:pt x="39" y="30"/>
                  <a:pt x="39" y="30"/>
                  <a:pt x="39" y="30"/>
                </a:cubicBezTo>
                <a:cubicBezTo>
                  <a:pt x="39" y="30"/>
                  <a:pt x="39" y="30"/>
                  <a:pt x="39" y="30"/>
                </a:cubicBezTo>
                <a:cubicBezTo>
                  <a:pt x="39" y="30"/>
                  <a:pt x="39" y="30"/>
                  <a:pt x="39" y="30"/>
                </a:cubicBezTo>
                <a:cubicBezTo>
                  <a:pt x="39" y="30"/>
                  <a:pt x="39" y="30"/>
                  <a:pt x="39" y="30"/>
                </a:cubicBezTo>
                <a:cubicBezTo>
                  <a:pt x="39" y="30"/>
                  <a:pt x="39" y="30"/>
                  <a:pt x="39" y="30"/>
                </a:cubicBezTo>
                <a:cubicBezTo>
                  <a:pt x="39" y="30"/>
                  <a:pt x="39" y="30"/>
                  <a:pt x="39" y="30"/>
                </a:cubicBezTo>
                <a:cubicBezTo>
                  <a:pt x="39" y="30"/>
                  <a:pt x="39" y="30"/>
                  <a:pt x="39" y="30"/>
                </a:cubicBezTo>
                <a:cubicBezTo>
                  <a:pt x="39" y="30"/>
                  <a:pt x="39" y="30"/>
                  <a:pt x="39" y="30"/>
                </a:cubicBezTo>
                <a:cubicBezTo>
                  <a:pt x="39" y="30"/>
                  <a:pt x="39" y="30"/>
                  <a:pt x="39" y="30"/>
                </a:cubicBezTo>
                <a:cubicBezTo>
                  <a:pt x="39" y="30"/>
                  <a:pt x="39" y="30"/>
                  <a:pt x="39" y="30"/>
                </a:cubicBezTo>
                <a:cubicBezTo>
                  <a:pt x="39" y="30"/>
                  <a:pt x="39" y="30"/>
                  <a:pt x="39" y="30"/>
                </a:cubicBezTo>
                <a:cubicBezTo>
                  <a:pt x="39" y="30"/>
                  <a:pt x="39" y="30"/>
                  <a:pt x="39" y="30"/>
                </a:cubicBezTo>
                <a:cubicBezTo>
                  <a:pt x="39" y="30"/>
                  <a:pt x="39" y="30"/>
                  <a:pt x="39" y="30"/>
                </a:cubicBezTo>
                <a:cubicBezTo>
                  <a:pt x="39" y="30"/>
                  <a:pt x="39" y="30"/>
                  <a:pt x="39" y="30"/>
                </a:cubicBezTo>
                <a:cubicBezTo>
                  <a:pt x="39" y="30"/>
                  <a:pt x="39" y="30"/>
                  <a:pt x="39" y="30"/>
                </a:cubicBezTo>
                <a:cubicBezTo>
                  <a:pt x="39" y="30"/>
                  <a:pt x="39" y="30"/>
                  <a:pt x="39" y="30"/>
                </a:cubicBezTo>
                <a:cubicBezTo>
                  <a:pt x="39" y="30"/>
                  <a:pt x="39" y="30"/>
                  <a:pt x="39" y="30"/>
                </a:cubicBezTo>
                <a:cubicBezTo>
                  <a:pt x="39" y="30"/>
                  <a:pt x="39" y="30"/>
                  <a:pt x="39" y="30"/>
                </a:cubicBezTo>
                <a:cubicBezTo>
                  <a:pt x="39" y="30"/>
                  <a:pt x="39" y="30"/>
                  <a:pt x="39" y="30"/>
                </a:cubicBezTo>
                <a:cubicBezTo>
                  <a:pt x="39" y="30"/>
                  <a:pt x="39" y="30"/>
                  <a:pt x="39" y="30"/>
                </a:cubicBezTo>
                <a:cubicBezTo>
                  <a:pt x="39" y="30"/>
                  <a:pt x="39" y="30"/>
                  <a:pt x="39" y="30"/>
                </a:cubicBezTo>
                <a:cubicBezTo>
                  <a:pt x="39" y="30"/>
                  <a:pt x="39" y="30"/>
                  <a:pt x="39" y="30"/>
                </a:cubicBezTo>
                <a:cubicBezTo>
                  <a:pt x="39" y="30"/>
                  <a:pt x="39" y="30"/>
                  <a:pt x="39" y="30"/>
                </a:cubicBezTo>
                <a:cubicBezTo>
                  <a:pt x="39" y="30"/>
                  <a:pt x="39" y="30"/>
                  <a:pt x="39" y="30"/>
                </a:cubicBezTo>
                <a:cubicBezTo>
                  <a:pt x="39" y="30"/>
                  <a:pt x="39" y="30"/>
                  <a:pt x="39" y="30"/>
                </a:cubicBezTo>
                <a:cubicBezTo>
                  <a:pt x="39" y="30"/>
                  <a:pt x="39" y="30"/>
                  <a:pt x="39" y="30"/>
                </a:cubicBezTo>
                <a:cubicBezTo>
                  <a:pt x="39" y="30"/>
                  <a:pt x="39" y="30"/>
                  <a:pt x="39" y="30"/>
                </a:cubicBezTo>
                <a:cubicBezTo>
                  <a:pt x="39" y="30"/>
                  <a:pt x="39" y="30"/>
                  <a:pt x="39" y="30"/>
                </a:cubicBezTo>
                <a:cubicBezTo>
                  <a:pt x="39" y="30"/>
                  <a:pt x="39" y="30"/>
                  <a:pt x="39" y="30"/>
                </a:cubicBezTo>
                <a:cubicBezTo>
                  <a:pt x="39" y="30"/>
                  <a:pt x="39" y="30"/>
                  <a:pt x="39" y="30"/>
                </a:cubicBezTo>
                <a:cubicBezTo>
                  <a:pt x="39" y="30"/>
                  <a:pt x="39" y="30"/>
                  <a:pt x="39" y="30"/>
                </a:cubicBezTo>
                <a:cubicBezTo>
                  <a:pt x="39" y="30"/>
                  <a:pt x="39" y="30"/>
                  <a:pt x="39" y="30"/>
                </a:cubicBezTo>
                <a:cubicBezTo>
                  <a:pt x="39" y="30"/>
                  <a:pt x="39" y="30"/>
                  <a:pt x="39" y="30"/>
                </a:cubicBezTo>
                <a:cubicBezTo>
                  <a:pt x="39" y="30"/>
                  <a:pt x="39" y="30"/>
                  <a:pt x="39" y="30"/>
                </a:cubicBezTo>
                <a:cubicBezTo>
                  <a:pt x="39" y="30"/>
                  <a:pt x="39" y="30"/>
                  <a:pt x="39" y="30"/>
                </a:cubicBezTo>
                <a:cubicBezTo>
                  <a:pt x="39" y="30"/>
                  <a:pt x="39" y="30"/>
                  <a:pt x="39" y="30"/>
                </a:cubicBezTo>
                <a:cubicBezTo>
                  <a:pt x="39" y="30"/>
                  <a:pt x="39" y="30"/>
                  <a:pt x="39" y="30"/>
                </a:cubicBezTo>
                <a:cubicBezTo>
                  <a:pt x="39" y="30"/>
                  <a:pt x="39" y="30"/>
                  <a:pt x="39" y="30"/>
                </a:cubicBezTo>
                <a:cubicBezTo>
                  <a:pt x="39" y="30"/>
                  <a:pt x="39" y="30"/>
                  <a:pt x="39" y="30"/>
                </a:cubicBezTo>
                <a:cubicBezTo>
                  <a:pt x="39" y="30"/>
                  <a:pt x="39" y="30"/>
                  <a:pt x="39" y="30"/>
                </a:cubicBezTo>
                <a:cubicBezTo>
                  <a:pt x="39" y="30"/>
                  <a:pt x="39" y="30"/>
                  <a:pt x="39" y="30"/>
                </a:cubicBezTo>
                <a:cubicBezTo>
                  <a:pt x="39" y="30"/>
                  <a:pt x="39" y="30"/>
                  <a:pt x="39" y="30"/>
                </a:cubicBezTo>
                <a:cubicBezTo>
                  <a:pt x="39" y="30"/>
                  <a:pt x="39" y="30"/>
                  <a:pt x="39" y="30"/>
                </a:cubicBezTo>
                <a:cubicBezTo>
                  <a:pt x="39" y="30"/>
                  <a:pt x="39" y="30"/>
                  <a:pt x="39" y="30"/>
                </a:cubicBezTo>
                <a:cubicBezTo>
                  <a:pt x="39" y="30"/>
                  <a:pt x="39" y="30"/>
                  <a:pt x="39" y="30"/>
                </a:cubicBezTo>
                <a:cubicBezTo>
                  <a:pt x="39" y="29"/>
                  <a:pt x="39" y="29"/>
                  <a:pt x="39" y="29"/>
                </a:cubicBezTo>
                <a:cubicBezTo>
                  <a:pt x="39" y="29"/>
                  <a:pt x="39" y="29"/>
                  <a:pt x="39" y="29"/>
                </a:cubicBezTo>
                <a:cubicBezTo>
                  <a:pt x="39" y="29"/>
                  <a:pt x="39" y="29"/>
                  <a:pt x="39" y="29"/>
                </a:cubicBezTo>
                <a:cubicBezTo>
                  <a:pt x="39" y="29"/>
                  <a:pt x="39" y="29"/>
                  <a:pt x="39" y="29"/>
                </a:cubicBezTo>
                <a:cubicBezTo>
                  <a:pt x="39" y="29"/>
                  <a:pt x="39" y="29"/>
                  <a:pt x="39" y="29"/>
                </a:cubicBezTo>
                <a:cubicBezTo>
                  <a:pt x="39" y="29"/>
                  <a:pt x="39" y="29"/>
                  <a:pt x="39" y="29"/>
                </a:cubicBezTo>
                <a:cubicBezTo>
                  <a:pt x="39" y="29"/>
                  <a:pt x="39" y="29"/>
                  <a:pt x="39" y="29"/>
                </a:cubicBezTo>
                <a:cubicBezTo>
                  <a:pt x="39" y="29"/>
                  <a:pt x="39" y="29"/>
                  <a:pt x="39" y="29"/>
                </a:cubicBezTo>
                <a:cubicBezTo>
                  <a:pt x="39" y="29"/>
                  <a:pt x="39" y="29"/>
                  <a:pt x="39" y="29"/>
                </a:cubicBezTo>
                <a:cubicBezTo>
                  <a:pt x="39" y="29"/>
                  <a:pt x="39" y="29"/>
                  <a:pt x="39" y="29"/>
                </a:cubicBezTo>
                <a:cubicBezTo>
                  <a:pt x="39" y="29"/>
                  <a:pt x="39" y="29"/>
                  <a:pt x="38" y="29"/>
                </a:cubicBezTo>
                <a:cubicBezTo>
                  <a:pt x="38" y="29"/>
                  <a:pt x="38" y="29"/>
                  <a:pt x="38" y="29"/>
                </a:cubicBezTo>
                <a:cubicBezTo>
                  <a:pt x="38" y="29"/>
                  <a:pt x="38" y="29"/>
                  <a:pt x="39" y="29"/>
                </a:cubicBezTo>
                <a:cubicBezTo>
                  <a:pt x="39" y="29"/>
                  <a:pt x="39" y="29"/>
                  <a:pt x="39" y="29"/>
                </a:cubicBezTo>
                <a:cubicBezTo>
                  <a:pt x="39" y="29"/>
                  <a:pt x="39" y="29"/>
                  <a:pt x="39" y="29"/>
                </a:cubicBezTo>
                <a:cubicBezTo>
                  <a:pt x="39" y="29"/>
                  <a:pt x="39" y="29"/>
                  <a:pt x="39" y="29"/>
                </a:cubicBezTo>
                <a:cubicBezTo>
                  <a:pt x="39" y="29"/>
                  <a:pt x="39" y="29"/>
                  <a:pt x="39" y="29"/>
                </a:cubicBezTo>
                <a:cubicBezTo>
                  <a:pt x="39" y="29"/>
                  <a:pt x="39" y="29"/>
                  <a:pt x="39" y="29"/>
                </a:cubicBezTo>
                <a:cubicBezTo>
                  <a:pt x="39" y="29"/>
                  <a:pt x="39" y="29"/>
                  <a:pt x="39" y="29"/>
                </a:cubicBezTo>
                <a:cubicBezTo>
                  <a:pt x="39" y="29"/>
                  <a:pt x="39" y="29"/>
                  <a:pt x="39" y="29"/>
                </a:cubicBezTo>
                <a:cubicBezTo>
                  <a:pt x="39" y="29"/>
                  <a:pt x="39" y="29"/>
                  <a:pt x="39" y="29"/>
                </a:cubicBezTo>
                <a:cubicBezTo>
                  <a:pt x="39" y="29"/>
                  <a:pt x="39" y="29"/>
                  <a:pt x="39" y="29"/>
                </a:cubicBezTo>
                <a:cubicBezTo>
                  <a:pt x="39" y="29"/>
                  <a:pt x="39" y="29"/>
                  <a:pt x="39" y="29"/>
                </a:cubicBezTo>
                <a:cubicBezTo>
                  <a:pt x="39" y="29"/>
                  <a:pt x="39" y="29"/>
                  <a:pt x="39" y="29"/>
                </a:cubicBezTo>
                <a:cubicBezTo>
                  <a:pt x="39" y="29"/>
                  <a:pt x="39" y="29"/>
                  <a:pt x="39" y="29"/>
                </a:cubicBezTo>
                <a:cubicBezTo>
                  <a:pt x="39" y="29"/>
                  <a:pt x="39" y="29"/>
                  <a:pt x="39" y="29"/>
                </a:cubicBezTo>
                <a:cubicBezTo>
                  <a:pt x="39" y="29"/>
                  <a:pt x="39" y="29"/>
                  <a:pt x="39" y="29"/>
                </a:cubicBezTo>
                <a:cubicBezTo>
                  <a:pt x="39" y="29"/>
                  <a:pt x="39" y="29"/>
                  <a:pt x="39" y="29"/>
                </a:cubicBezTo>
                <a:cubicBezTo>
                  <a:pt x="39" y="29"/>
                  <a:pt x="39" y="29"/>
                  <a:pt x="39" y="29"/>
                </a:cubicBezTo>
                <a:cubicBezTo>
                  <a:pt x="39" y="29"/>
                  <a:pt x="39" y="29"/>
                  <a:pt x="39" y="29"/>
                </a:cubicBezTo>
                <a:cubicBezTo>
                  <a:pt x="39" y="29"/>
                  <a:pt x="39" y="29"/>
                  <a:pt x="39" y="29"/>
                </a:cubicBezTo>
                <a:cubicBezTo>
                  <a:pt x="39" y="29"/>
                  <a:pt x="39" y="29"/>
                  <a:pt x="39" y="29"/>
                </a:cubicBezTo>
                <a:cubicBezTo>
                  <a:pt x="39" y="29"/>
                  <a:pt x="39" y="29"/>
                  <a:pt x="39" y="29"/>
                </a:cubicBezTo>
                <a:cubicBezTo>
                  <a:pt x="39" y="29"/>
                  <a:pt x="39" y="29"/>
                  <a:pt x="39" y="29"/>
                </a:cubicBezTo>
                <a:cubicBezTo>
                  <a:pt x="39" y="29"/>
                  <a:pt x="39" y="29"/>
                  <a:pt x="39" y="29"/>
                </a:cubicBezTo>
                <a:cubicBezTo>
                  <a:pt x="39" y="29"/>
                  <a:pt x="39" y="29"/>
                  <a:pt x="39" y="29"/>
                </a:cubicBezTo>
                <a:cubicBezTo>
                  <a:pt x="39" y="29"/>
                  <a:pt x="39" y="29"/>
                  <a:pt x="39" y="29"/>
                </a:cubicBezTo>
                <a:cubicBezTo>
                  <a:pt x="39" y="29"/>
                  <a:pt x="39" y="29"/>
                  <a:pt x="39" y="29"/>
                </a:cubicBezTo>
                <a:cubicBezTo>
                  <a:pt x="39" y="29"/>
                  <a:pt x="39" y="29"/>
                  <a:pt x="39" y="29"/>
                </a:cubicBezTo>
                <a:cubicBezTo>
                  <a:pt x="39" y="29"/>
                  <a:pt x="39" y="29"/>
                  <a:pt x="39" y="29"/>
                </a:cubicBezTo>
                <a:cubicBezTo>
                  <a:pt x="39" y="29"/>
                  <a:pt x="39" y="29"/>
                  <a:pt x="39" y="29"/>
                </a:cubicBezTo>
                <a:cubicBezTo>
                  <a:pt x="39" y="29"/>
                  <a:pt x="39" y="29"/>
                  <a:pt x="39" y="29"/>
                </a:cubicBezTo>
                <a:cubicBezTo>
                  <a:pt x="39" y="29"/>
                  <a:pt x="39" y="29"/>
                  <a:pt x="39" y="29"/>
                </a:cubicBezTo>
                <a:cubicBezTo>
                  <a:pt x="39" y="29"/>
                  <a:pt x="39" y="29"/>
                  <a:pt x="39" y="29"/>
                </a:cubicBezTo>
                <a:cubicBezTo>
                  <a:pt x="39" y="29"/>
                  <a:pt x="39" y="29"/>
                  <a:pt x="39" y="29"/>
                </a:cubicBezTo>
                <a:cubicBezTo>
                  <a:pt x="39" y="29"/>
                  <a:pt x="39" y="29"/>
                  <a:pt x="38" y="29"/>
                </a:cubicBezTo>
                <a:cubicBezTo>
                  <a:pt x="38" y="29"/>
                  <a:pt x="38" y="29"/>
                  <a:pt x="38" y="29"/>
                </a:cubicBezTo>
                <a:cubicBezTo>
                  <a:pt x="38" y="29"/>
                  <a:pt x="38" y="29"/>
                  <a:pt x="38" y="29"/>
                </a:cubicBezTo>
                <a:cubicBezTo>
                  <a:pt x="39" y="29"/>
                  <a:pt x="38" y="29"/>
                  <a:pt x="39" y="29"/>
                </a:cubicBezTo>
                <a:cubicBezTo>
                  <a:pt x="39" y="29"/>
                  <a:pt x="39" y="29"/>
                  <a:pt x="39" y="29"/>
                </a:cubicBezTo>
                <a:cubicBezTo>
                  <a:pt x="39" y="29"/>
                  <a:pt x="38" y="29"/>
                  <a:pt x="38" y="29"/>
                </a:cubicBezTo>
                <a:cubicBezTo>
                  <a:pt x="38" y="29"/>
                  <a:pt x="38" y="29"/>
                  <a:pt x="38" y="29"/>
                </a:cubicBezTo>
                <a:cubicBezTo>
                  <a:pt x="38" y="29"/>
                  <a:pt x="38" y="29"/>
                  <a:pt x="38" y="29"/>
                </a:cubicBezTo>
                <a:cubicBezTo>
                  <a:pt x="38" y="29"/>
                  <a:pt x="38" y="29"/>
                  <a:pt x="38" y="29"/>
                </a:cubicBezTo>
                <a:cubicBezTo>
                  <a:pt x="38" y="29"/>
                  <a:pt x="38" y="29"/>
                  <a:pt x="38" y="29"/>
                </a:cubicBezTo>
                <a:cubicBezTo>
                  <a:pt x="38" y="29"/>
                  <a:pt x="38" y="29"/>
                  <a:pt x="38" y="29"/>
                </a:cubicBezTo>
                <a:cubicBezTo>
                  <a:pt x="38" y="29"/>
                  <a:pt x="39" y="29"/>
                  <a:pt x="39" y="29"/>
                </a:cubicBezTo>
                <a:cubicBezTo>
                  <a:pt x="39" y="29"/>
                  <a:pt x="39" y="29"/>
                  <a:pt x="39" y="29"/>
                </a:cubicBezTo>
                <a:cubicBezTo>
                  <a:pt x="39" y="29"/>
                  <a:pt x="39" y="29"/>
                  <a:pt x="39" y="29"/>
                </a:cubicBezTo>
                <a:cubicBezTo>
                  <a:pt x="39" y="29"/>
                  <a:pt x="39" y="29"/>
                  <a:pt x="39" y="29"/>
                </a:cubicBezTo>
                <a:cubicBezTo>
                  <a:pt x="39" y="29"/>
                  <a:pt x="39" y="29"/>
                  <a:pt x="39" y="29"/>
                </a:cubicBezTo>
                <a:cubicBezTo>
                  <a:pt x="39" y="29"/>
                  <a:pt x="39" y="29"/>
                  <a:pt x="39" y="29"/>
                </a:cubicBezTo>
                <a:cubicBezTo>
                  <a:pt x="39" y="29"/>
                  <a:pt x="39" y="29"/>
                  <a:pt x="39" y="29"/>
                </a:cubicBezTo>
                <a:cubicBezTo>
                  <a:pt x="39" y="29"/>
                  <a:pt x="39" y="29"/>
                  <a:pt x="39" y="29"/>
                </a:cubicBezTo>
                <a:cubicBezTo>
                  <a:pt x="39" y="29"/>
                  <a:pt x="39" y="29"/>
                  <a:pt x="39" y="29"/>
                </a:cubicBezTo>
                <a:cubicBezTo>
                  <a:pt x="39" y="29"/>
                  <a:pt x="39" y="29"/>
                  <a:pt x="39" y="29"/>
                </a:cubicBezTo>
                <a:cubicBezTo>
                  <a:pt x="39" y="29"/>
                  <a:pt x="39" y="29"/>
                  <a:pt x="39" y="29"/>
                </a:cubicBezTo>
                <a:cubicBezTo>
                  <a:pt x="39" y="29"/>
                  <a:pt x="39" y="29"/>
                  <a:pt x="39" y="29"/>
                </a:cubicBezTo>
                <a:cubicBezTo>
                  <a:pt x="39" y="29"/>
                  <a:pt x="39" y="29"/>
                  <a:pt x="39" y="29"/>
                </a:cubicBezTo>
                <a:cubicBezTo>
                  <a:pt x="39" y="29"/>
                  <a:pt x="39" y="29"/>
                  <a:pt x="39" y="29"/>
                </a:cubicBezTo>
                <a:cubicBezTo>
                  <a:pt x="39" y="29"/>
                  <a:pt x="39" y="29"/>
                  <a:pt x="39" y="29"/>
                </a:cubicBezTo>
                <a:cubicBezTo>
                  <a:pt x="39" y="29"/>
                  <a:pt x="39" y="29"/>
                  <a:pt x="39" y="29"/>
                </a:cubicBezTo>
                <a:cubicBezTo>
                  <a:pt x="39" y="29"/>
                  <a:pt x="39" y="29"/>
                  <a:pt x="39" y="29"/>
                </a:cubicBezTo>
                <a:cubicBezTo>
                  <a:pt x="39" y="29"/>
                  <a:pt x="39" y="29"/>
                  <a:pt x="39" y="29"/>
                </a:cubicBezTo>
                <a:cubicBezTo>
                  <a:pt x="39" y="29"/>
                  <a:pt x="39" y="29"/>
                  <a:pt x="39" y="29"/>
                </a:cubicBezTo>
                <a:cubicBezTo>
                  <a:pt x="39" y="29"/>
                  <a:pt x="39" y="29"/>
                  <a:pt x="39" y="29"/>
                </a:cubicBezTo>
                <a:cubicBezTo>
                  <a:pt x="39" y="29"/>
                  <a:pt x="39" y="29"/>
                  <a:pt x="39" y="29"/>
                </a:cubicBezTo>
                <a:cubicBezTo>
                  <a:pt x="39" y="29"/>
                  <a:pt x="39" y="29"/>
                  <a:pt x="39" y="29"/>
                </a:cubicBezTo>
                <a:cubicBezTo>
                  <a:pt x="39" y="29"/>
                  <a:pt x="39" y="29"/>
                  <a:pt x="39" y="29"/>
                </a:cubicBezTo>
                <a:cubicBezTo>
                  <a:pt x="39" y="29"/>
                  <a:pt x="39" y="29"/>
                  <a:pt x="39" y="29"/>
                </a:cubicBezTo>
                <a:cubicBezTo>
                  <a:pt x="39" y="29"/>
                  <a:pt x="39" y="29"/>
                  <a:pt x="39" y="29"/>
                </a:cubicBezTo>
                <a:cubicBezTo>
                  <a:pt x="39" y="29"/>
                  <a:pt x="39" y="29"/>
                  <a:pt x="39" y="29"/>
                </a:cubicBezTo>
                <a:cubicBezTo>
                  <a:pt x="39" y="29"/>
                  <a:pt x="39" y="29"/>
                  <a:pt x="39" y="29"/>
                </a:cubicBezTo>
                <a:cubicBezTo>
                  <a:pt x="39" y="29"/>
                  <a:pt x="39" y="29"/>
                  <a:pt x="39" y="29"/>
                </a:cubicBezTo>
                <a:cubicBezTo>
                  <a:pt x="39" y="29"/>
                  <a:pt x="39" y="29"/>
                  <a:pt x="39" y="29"/>
                </a:cubicBezTo>
                <a:cubicBezTo>
                  <a:pt x="38" y="29"/>
                  <a:pt x="38" y="29"/>
                  <a:pt x="38" y="29"/>
                </a:cubicBezTo>
                <a:cubicBezTo>
                  <a:pt x="38" y="29"/>
                  <a:pt x="38" y="29"/>
                  <a:pt x="38" y="29"/>
                </a:cubicBezTo>
                <a:cubicBezTo>
                  <a:pt x="38" y="29"/>
                  <a:pt x="38" y="29"/>
                  <a:pt x="38" y="29"/>
                </a:cubicBezTo>
                <a:cubicBezTo>
                  <a:pt x="38" y="29"/>
                  <a:pt x="38" y="29"/>
                  <a:pt x="38" y="29"/>
                </a:cubicBezTo>
                <a:cubicBezTo>
                  <a:pt x="38" y="29"/>
                  <a:pt x="38" y="29"/>
                  <a:pt x="38" y="29"/>
                </a:cubicBezTo>
                <a:cubicBezTo>
                  <a:pt x="38" y="29"/>
                  <a:pt x="38" y="29"/>
                  <a:pt x="38" y="29"/>
                </a:cubicBezTo>
                <a:cubicBezTo>
                  <a:pt x="38" y="29"/>
                  <a:pt x="38" y="29"/>
                  <a:pt x="39" y="29"/>
                </a:cubicBezTo>
                <a:cubicBezTo>
                  <a:pt x="39" y="29"/>
                  <a:pt x="39" y="29"/>
                  <a:pt x="39" y="29"/>
                </a:cubicBezTo>
                <a:cubicBezTo>
                  <a:pt x="39" y="29"/>
                  <a:pt x="39" y="29"/>
                  <a:pt x="39" y="29"/>
                </a:cubicBezTo>
                <a:cubicBezTo>
                  <a:pt x="39" y="29"/>
                  <a:pt x="39" y="29"/>
                  <a:pt x="39" y="29"/>
                </a:cubicBezTo>
                <a:cubicBezTo>
                  <a:pt x="39" y="29"/>
                  <a:pt x="39" y="29"/>
                  <a:pt x="38" y="29"/>
                </a:cubicBezTo>
                <a:cubicBezTo>
                  <a:pt x="38" y="29"/>
                  <a:pt x="38" y="29"/>
                  <a:pt x="38" y="29"/>
                </a:cubicBezTo>
                <a:cubicBezTo>
                  <a:pt x="38" y="29"/>
                  <a:pt x="38" y="29"/>
                  <a:pt x="38" y="29"/>
                </a:cubicBezTo>
                <a:cubicBezTo>
                  <a:pt x="38" y="29"/>
                  <a:pt x="38" y="29"/>
                  <a:pt x="38" y="29"/>
                </a:cubicBezTo>
                <a:cubicBezTo>
                  <a:pt x="38" y="29"/>
                  <a:pt x="38" y="29"/>
                  <a:pt x="38" y="29"/>
                </a:cubicBezTo>
                <a:cubicBezTo>
                  <a:pt x="38" y="29"/>
                  <a:pt x="38" y="29"/>
                  <a:pt x="38" y="29"/>
                </a:cubicBezTo>
                <a:cubicBezTo>
                  <a:pt x="38" y="29"/>
                  <a:pt x="38" y="29"/>
                  <a:pt x="39" y="29"/>
                </a:cubicBezTo>
                <a:cubicBezTo>
                  <a:pt x="39" y="28"/>
                  <a:pt x="39" y="29"/>
                  <a:pt x="39" y="29"/>
                </a:cubicBezTo>
                <a:cubicBezTo>
                  <a:pt x="39" y="29"/>
                  <a:pt x="39" y="29"/>
                  <a:pt x="39" y="29"/>
                </a:cubicBezTo>
                <a:cubicBezTo>
                  <a:pt x="39" y="29"/>
                  <a:pt x="39" y="29"/>
                  <a:pt x="39" y="29"/>
                </a:cubicBezTo>
                <a:cubicBezTo>
                  <a:pt x="39" y="29"/>
                  <a:pt x="39" y="29"/>
                  <a:pt x="39" y="29"/>
                </a:cubicBezTo>
                <a:cubicBezTo>
                  <a:pt x="39" y="28"/>
                  <a:pt x="39" y="28"/>
                  <a:pt x="39" y="28"/>
                </a:cubicBezTo>
                <a:cubicBezTo>
                  <a:pt x="39" y="28"/>
                  <a:pt x="39" y="28"/>
                  <a:pt x="39" y="28"/>
                </a:cubicBezTo>
                <a:cubicBezTo>
                  <a:pt x="39" y="28"/>
                  <a:pt x="39" y="28"/>
                  <a:pt x="39" y="28"/>
                </a:cubicBezTo>
                <a:cubicBezTo>
                  <a:pt x="39" y="28"/>
                  <a:pt x="39" y="28"/>
                  <a:pt x="39" y="28"/>
                </a:cubicBezTo>
                <a:cubicBezTo>
                  <a:pt x="39" y="28"/>
                  <a:pt x="39" y="28"/>
                  <a:pt x="39" y="28"/>
                </a:cubicBezTo>
                <a:cubicBezTo>
                  <a:pt x="39" y="28"/>
                  <a:pt x="39" y="28"/>
                  <a:pt x="39" y="28"/>
                </a:cubicBezTo>
                <a:cubicBezTo>
                  <a:pt x="39" y="28"/>
                  <a:pt x="38" y="28"/>
                  <a:pt x="38" y="28"/>
                </a:cubicBezTo>
                <a:cubicBezTo>
                  <a:pt x="38" y="28"/>
                  <a:pt x="38" y="28"/>
                  <a:pt x="38" y="28"/>
                </a:cubicBezTo>
                <a:cubicBezTo>
                  <a:pt x="38" y="28"/>
                  <a:pt x="38" y="28"/>
                  <a:pt x="38" y="28"/>
                </a:cubicBezTo>
                <a:cubicBezTo>
                  <a:pt x="38" y="28"/>
                  <a:pt x="38" y="28"/>
                  <a:pt x="38" y="28"/>
                </a:cubicBezTo>
                <a:cubicBezTo>
                  <a:pt x="39" y="28"/>
                  <a:pt x="39" y="28"/>
                  <a:pt x="39" y="28"/>
                </a:cubicBezTo>
                <a:cubicBezTo>
                  <a:pt x="39" y="28"/>
                  <a:pt x="39" y="28"/>
                  <a:pt x="39" y="28"/>
                </a:cubicBezTo>
                <a:cubicBezTo>
                  <a:pt x="39" y="28"/>
                  <a:pt x="39" y="28"/>
                  <a:pt x="39" y="28"/>
                </a:cubicBezTo>
                <a:cubicBezTo>
                  <a:pt x="39" y="28"/>
                  <a:pt x="39" y="28"/>
                  <a:pt x="39" y="28"/>
                </a:cubicBezTo>
                <a:cubicBezTo>
                  <a:pt x="39" y="28"/>
                  <a:pt x="39" y="28"/>
                  <a:pt x="39" y="28"/>
                </a:cubicBezTo>
                <a:cubicBezTo>
                  <a:pt x="39" y="28"/>
                  <a:pt x="39" y="28"/>
                  <a:pt x="39" y="28"/>
                </a:cubicBezTo>
                <a:cubicBezTo>
                  <a:pt x="39" y="28"/>
                  <a:pt x="39" y="28"/>
                  <a:pt x="39" y="28"/>
                </a:cubicBezTo>
                <a:cubicBezTo>
                  <a:pt x="39" y="28"/>
                  <a:pt x="39" y="28"/>
                  <a:pt x="39" y="28"/>
                </a:cubicBezTo>
                <a:cubicBezTo>
                  <a:pt x="39" y="28"/>
                  <a:pt x="39" y="28"/>
                  <a:pt x="39" y="28"/>
                </a:cubicBezTo>
                <a:cubicBezTo>
                  <a:pt x="39" y="28"/>
                  <a:pt x="39" y="28"/>
                  <a:pt x="39" y="28"/>
                </a:cubicBezTo>
                <a:cubicBezTo>
                  <a:pt x="39" y="28"/>
                  <a:pt x="39" y="28"/>
                  <a:pt x="39" y="28"/>
                </a:cubicBezTo>
                <a:cubicBezTo>
                  <a:pt x="39" y="28"/>
                  <a:pt x="39" y="28"/>
                  <a:pt x="39" y="28"/>
                </a:cubicBezTo>
                <a:cubicBezTo>
                  <a:pt x="39" y="28"/>
                  <a:pt x="39" y="28"/>
                  <a:pt x="39" y="28"/>
                </a:cubicBezTo>
                <a:cubicBezTo>
                  <a:pt x="39" y="28"/>
                  <a:pt x="39" y="28"/>
                  <a:pt x="39" y="28"/>
                </a:cubicBezTo>
                <a:cubicBezTo>
                  <a:pt x="39" y="28"/>
                  <a:pt x="39" y="28"/>
                  <a:pt x="39" y="28"/>
                </a:cubicBezTo>
                <a:cubicBezTo>
                  <a:pt x="39" y="28"/>
                  <a:pt x="39" y="28"/>
                  <a:pt x="39" y="28"/>
                </a:cubicBezTo>
                <a:cubicBezTo>
                  <a:pt x="39" y="28"/>
                  <a:pt x="39" y="28"/>
                  <a:pt x="39" y="28"/>
                </a:cubicBezTo>
                <a:cubicBezTo>
                  <a:pt x="39" y="28"/>
                  <a:pt x="39" y="28"/>
                  <a:pt x="39" y="28"/>
                </a:cubicBezTo>
                <a:cubicBezTo>
                  <a:pt x="39" y="28"/>
                  <a:pt x="39" y="28"/>
                  <a:pt x="39" y="28"/>
                </a:cubicBezTo>
                <a:cubicBezTo>
                  <a:pt x="39" y="28"/>
                  <a:pt x="39" y="28"/>
                  <a:pt x="39" y="28"/>
                </a:cubicBezTo>
                <a:cubicBezTo>
                  <a:pt x="39" y="28"/>
                  <a:pt x="39" y="28"/>
                  <a:pt x="39" y="28"/>
                </a:cubicBezTo>
                <a:cubicBezTo>
                  <a:pt x="39" y="28"/>
                  <a:pt x="39" y="28"/>
                  <a:pt x="39" y="28"/>
                </a:cubicBezTo>
                <a:cubicBezTo>
                  <a:pt x="39" y="28"/>
                  <a:pt x="39" y="28"/>
                  <a:pt x="39" y="28"/>
                </a:cubicBezTo>
                <a:cubicBezTo>
                  <a:pt x="39" y="28"/>
                  <a:pt x="39" y="28"/>
                  <a:pt x="39" y="28"/>
                </a:cubicBezTo>
                <a:cubicBezTo>
                  <a:pt x="39" y="28"/>
                  <a:pt x="39" y="28"/>
                  <a:pt x="39" y="28"/>
                </a:cubicBezTo>
                <a:cubicBezTo>
                  <a:pt x="39" y="28"/>
                  <a:pt x="39" y="28"/>
                  <a:pt x="39" y="28"/>
                </a:cubicBezTo>
                <a:cubicBezTo>
                  <a:pt x="39" y="28"/>
                  <a:pt x="39" y="28"/>
                  <a:pt x="39" y="28"/>
                </a:cubicBezTo>
                <a:cubicBezTo>
                  <a:pt x="39" y="28"/>
                  <a:pt x="39" y="28"/>
                  <a:pt x="39" y="28"/>
                </a:cubicBezTo>
                <a:cubicBezTo>
                  <a:pt x="39" y="28"/>
                  <a:pt x="39" y="28"/>
                  <a:pt x="39" y="28"/>
                </a:cubicBezTo>
                <a:cubicBezTo>
                  <a:pt x="39" y="28"/>
                  <a:pt x="39" y="28"/>
                  <a:pt x="39" y="28"/>
                </a:cubicBezTo>
                <a:cubicBezTo>
                  <a:pt x="39" y="28"/>
                  <a:pt x="39" y="28"/>
                  <a:pt x="39" y="28"/>
                </a:cubicBezTo>
                <a:cubicBezTo>
                  <a:pt x="39" y="28"/>
                  <a:pt x="39" y="28"/>
                  <a:pt x="39" y="28"/>
                </a:cubicBezTo>
                <a:cubicBezTo>
                  <a:pt x="39" y="28"/>
                  <a:pt x="39" y="28"/>
                  <a:pt x="39" y="28"/>
                </a:cubicBezTo>
                <a:cubicBezTo>
                  <a:pt x="39" y="28"/>
                  <a:pt x="39" y="28"/>
                  <a:pt x="39" y="28"/>
                </a:cubicBezTo>
                <a:cubicBezTo>
                  <a:pt x="39" y="28"/>
                  <a:pt x="39" y="28"/>
                  <a:pt x="39" y="28"/>
                </a:cubicBezTo>
                <a:cubicBezTo>
                  <a:pt x="39" y="28"/>
                  <a:pt x="39" y="28"/>
                  <a:pt x="39" y="28"/>
                </a:cubicBezTo>
                <a:cubicBezTo>
                  <a:pt x="39" y="28"/>
                  <a:pt x="39" y="28"/>
                  <a:pt x="39" y="28"/>
                </a:cubicBezTo>
                <a:cubicBezTo>
                  <a:pt x="39" y="28"/>
                  <a:pt x="39" y="28"/>
                  <a:pt x="39" y="28"/>
                </a:cubicBezTo>
                <a:cubicBezTo>
                  <a:pt x="39" y="28"/>
                  <a:pt x="39" y="28"/>
                  <a:pt x="39" y="28"/>
                </a:cubicBezTo>
                <a:cubicBezTo>
                  <a:pt x="39" y="28"/>
                  <a:pt x="39" y="28"/>
                  <a:pt x="39" y="28"/>
                </a:cubicBezTo>
                <a:cubicBezTo>
                  <a:pt x="39" y="28"/>
                  <a:pt x="39" y="28"/>
                  <a:pt x="39" y="28"/>
                </a:cubicBezTo>
                <a:cubicBezTo>
                  <a:pt x="39" y="28"/>
                  <a:pt x="39" y="28"/>
                  <a:pt x="39" y="28"/>
                </a:cubicBezTo>
                <a:cubicBezTo>
                  <a:pt x="39" y="28"/>
                  <a:pt x="39" y="28"/>
                  <a:pt x="39" y="28"/>
                </a:cubicBezTo>
                <a:cubicBezTo>
                  <a:pt x="39" y="28"/>
                  <a:pt x="39" y="28"/>
                  <a:pt x="39" y="28"/>
                </a:cubicBezTo>
                <a:cubicBezTo>
                  <a:pt x="39" y="28"/>
                  <a:pt x="39" y="28"/>
                  <a:pt x="39" y="28"/>
                </a:cubicBezTo>
                <a:cubicBezTo>
                  <a:pt x="39" y="28"/>
                  <a:pt x="39" y="28"/>
                  <a:pt x="39" y="28"/>
                </a:cubicBezTo>
                <a:cubicBezTo>
                  <a:pt x="39" y="28"/>
                  <a:pt x="39" y="28"/>
                  <a:pt x="39" y="28"/>
                </a:cubicBezTo>
                <a:cubicBezTo>
                  <a:pt x="39" y="28"/>
                  <a:pt x="39" y="28"/>
                  <a:pt x="39" y="28"/>
                </a:cubicBezTo>
                <a:cubicBezTo>
                  <a:pt x="39" y="28"/>
                  <a:pt x="39" y="28"/>
                  <a:pt x="39" y="28"/>
                </a:cubicBezTo>
                <a:cubicBezTo>
                  <a:pt x="39" y="28"/>
                  <a:pt x="39" y="28"/>
                  <a:pt x="39" y="28"/>
                </a:cubicBezTo>
                <a:cubicBezTo>
                  <a:pt x="39" y="28"/>
                  <a:pt x="39" y="28"/>
                  <a:pt x="39" y="28"/>
                </a:cubicBezTo>
                <a:cubicBezTo>
                  <a:pt x="39" y="28"/>
                  <a:pt x="39" y="28"/>
                  <a:pt x="39" y="28"/>
                </a:cubicBezTo>
                <a:cubicBezTo>
                  <a:pt x="39" y="28"/>
                  <a:pt x="39" y="28"/>
                  <a:pt x="39" y="28"/>
                </a:cubicBezTo>
                <a:cubicBezTo>
                  <a:pt x="39" y="28"/>
                  <a:pt x="39" y="28"/>
                  <a:pt x="39" y="28"/>
                </a:cubicBezTo>
                <a:cubicBezTo>
                  <a:pt x="39" y="28"/>
                  <a:pt x="39" y="28"/>
                  <a:pt x="39" y="28"/>
                </a:cubicBezTo>
                <a:cubicBezTo>
                  <a:pt x="39" y="28"/>
                  <a:pt x="39" y="28"/>
                  <a:pt x="39" y="28"/>
                </a:cubicBezTo>
                <a:cubicBezTo>
                  <a:pt x="39" y="28"/>
                  <a:pt x="39" y="28"/>
                  <a:pt x="39" y="28"/>
                </a:cubicBezTo>
                <a:cubicBezTo>
                  <a:pt x="39" y="28"/>
                  <a:pt x="39" y="28"/>
                  <a:pt x="39" y="28"/>
                </a:cubicBezTo>
                <a:cubicBezTo>
                  <a:pt x="39" y="28"/>
                  <a:pt x="39" y="28"/>
                  <a:pt x="39" y="28"/>
                </a:cubicBezTo>
                <a:cubicBezTo>
                  <a:pt x="39" y="28"/>
                  <a:pt x="39" y="28"/>
                  <a:pt x="39" y="28"/>
                </a:cubicBezTo>
                <a:cubicBezTo>
                  <a:pt x="39" y="28"/>
                  <a:pt x="39" y="28"/>
                  <a:pt x="39" y="28"/>
                </a:cubicBezTo>
                <a:cubicBezTo>
                  <a:pt x="39" y="28"/>
                  <a:pt x="39" y="28"/>
                  <a:pt x="39" y="28"/>
                </a:cubicBezTo>
                <a:cubicBezTo>
                  <a:pt x="39" y="28"/>
                  <a:pt x="39" y="28"/>
                  <a:pt x="39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39" y="28"/>
                </a:cubicBezTo>
                <a:cubicBezTo>
                  <a:pt x="39" y="28"/>
                  <a:pt x="39" y="28"/>
                  <a:pt x="39" y="28"/>
                </a:cubicBezTo>
                <a:cubicBezTo>
                  <a:pt x="39" y="28"/>
                  <a:pt x="39" y="28"/>
                  <a:pt x="39" y="28"/>
                </a:cubicBezTo>
                <a:cubicBezTo>
                  <a:pt x="39" y="28"/>
                  <a:pt x="39" y="28"/>
                  <a:pt x="39" y="28"/>
                </a:cubicBezTo>
                <a:cubicBezTo>
                  <a:pt x="39" y="28"/>
                  <a:pt x="39" y="28"/>
                  <a:pt x="39" y="28"/>
                </a:cubicBezTo>
                <a:cubicBezTo>
                  <a:pt x="39" y="28"/>
                  <a:pt x="39" y="28"/>
                  <a:pt x="39" y="28"/>
                </a:cubicBezTo>
                <a:cubicBezTo>
                  <a:pt x="39" y="28"/>
                  <a:pt x="39" y="28"/>
                  <a:pt x="39" y="28"/>
                </a:cubicBezTo>
                <a:cubicBezTo>
                  <a:pt x="39" y="28"/>
                  <a:pt x="39" y="28"/>
                  <a:pt x="39" y="28"/>
                </a:cubicBezTo>
                <a:cubicBezTo>
                  <a:pt x="39" y="28"/>
                  <a:pt x="39" y="28"/>
                  <a:pt x="39" y="28"/>
                </a:cubicBezTo>
                <a:cubicBezTo>
                  <a:pt x="39" y="28"/>
                  <a:pt x="39" y="28"/>
                  <a:pt x="39" y="28"/>
                </a:cubicBezTo>
                <a:cubicBezTo>
                  <a:pt x="39" y="28"/>
                  <a:pt x="39" y="28"/>
                  <a:pt x="39" y="28"/>
                </a:cubicBezTo>
                <a:cubicBezTo>
                  <a:pt x="39" y="28"/>
                  <a:pt x="39" y="28"/>
                  <a:pt x="39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6"/>
                  <a:pt x="40" y="26"/>
                </a:cubicBezTo>
                <a:cubicBezTo>
                  <a:pt x="40" y="26"/>
                  <a:pt x="40" y="26"/>
                  <a:pt x="40" y="26"/>
                </a:cubicBezTo>
                <a:cubicBezTo>
                  <a:pt x="40" y="26"/>
                  <a:pt x="40" y="26"/>
                  <a:pt x="40" y="26"/>
                </a:cubicBezTo>
                <a:cubicBezTo>
                  <a:pt x="40" y="26"/>
                  <a:pt x="40" y="26"/>
                  <a:pt x="40" y="26"/>
                </a:cubicBezTo>
                <a:cubicBezTo>
                  <a:pt x="40" y="26"/>
                  <a:pt x="40" y="26"/>
                  <a:pt x="40" y="26"/>
                </a:cubicBezTo>
                <a:cubicBezTo>
                  <a:pt x="40" y="26"/>
                  <a:pt x="40" y="26"/>
                  <a:pt x="40" y="26"/>
                </a:cubicBezTo>
                <a:cubicBezTo>
                  <a:pt x="40" y="26"/>
                  <a:pt x="40" y="26"/>
                  <a:pt x="40" y="26"/>
                </a:cubicBezTo>
                <a:cubicBezTo>
                  <a:pt x="40" y="26"/>
                  <a:pt x="40" y="26"/>
                  <a:pt x="40" y="26"/>
                </a:cubicBezTo>
                <a:cubicBezTo>
                  <a:pt x="40" y="26"/>
                  <a:pt x="40" y="26"/>
                  <a:pt x="40" y="26"/>
                </a:cubicBezTo>
                <a:cubicBezTo>
                  <a:pt x="40" y="26"/>
                  <a:pt x="40" y="26"/>
                  <a:pt x="40" y="26"/>
                </a:cubicBezTo>
                <a:cubicBezTo>
                  <a:pt x="40" y="26"/>
                  <a:pt x="40" y="26"/>
                  <a:pt x="40" y="26"/>
                </a:cubicBezTo>
                <a:cubicBezTo>
                  <a:pt x="40" y="26"/>
                  <a:pt x="40" y="26"/>
                  <a:pt x="40" y="26"/>
                </a:cubicBezTo>
                <a:cubicBezTo>
                  <a:pt x="40" y="26"/>
                  <a:pt x="40" y="26"/>
                  <a:pt x="40" y="26"/>
                </a:cubicBezTo>
                <a:cubicBezTo>
                  <a:pt x="40" y="26"/>
                  <a:pt x="40" y="26"/>
                  <a:pt x="40" y="26"/>
                </a:cubicBezTo>
                <a:cubicBezTo>
                  <a:pt x="40" y="26"/>
                  <a:pt x="40" y="26"/>
                  <a:pt x="40" y="26"/>
                </a:cubicBezTo>
                <a:cubicBezTo>
                  <a:pt x="40" y="26"/>
                  <a:pt x="40" y="26"/>
                  <a:pt x="40" y="26"/>
                </a:cubicBezTo>
                <a:cubicBezTo>
                  <a:pt x="40" y="26"/>
                  <a:pt x="40" y="26"/>
                  <a:pt x="40" y="26"/>
                </a:cubicBezTo>
                <a:cubicBezTo>
                  <a:pt x="40" y="26"/>
                  <a:pt x="40" y="26"/>
                  <a:pt x="40" y="26"/>
                </a:cubicBezTo>
                <a:cubicBezTo>
                  <a:pt x="40" y="26"/>
                  <a:pt x="40" y="26"/>
                  <a:pt x="40" y="26"/>
                </a:cubicBezTo>
                <a:cubicBezTo>
                  <a:pt x="40" y="26"/>
                  <a:pt x="40" y="26"/>
                  <a:pt x="40" y="26"/>
                </a:cubicBezTo>
                <a:cubicBezTo>
                  <a:pt x="40" y="26"/>
                  <a:pt x="40" y="26"/>
                  <a:pt x="40" y="26"/>
                </a:cubicBezTo>
                <a:cubicBezTo>
                  <a:pt x="40" y="26"/>
                  <a:pt x="40" y="26"/>
                  <a:pt x="40" y="26"/>
                </a:cubicBezTo>
                <a:cubicBezTo>
                  <a:pt x="40" y="26"/>
                  <a:pt x="40" y="26"/>
                  <a:pt x="40" y="26"/>
                </a:cubicBezTo>
                <a:cubicBezTo>
                  <a:pt x="40" y="26"/>
                  <a:pt x="40" y="26"/>
                  <a:pt x="40" y="26"/>
                </a:cubicBezTo>
                <a:cubicBezTo>
                  <a:pt x="40" y="26"/>
                  <a:pt x="40" y="26"/>
                  <a:pt x="40" y="26"/>
                </a:cubicBezTo>
                <a:cubicBezTo>
                  <a:pt x="40" y="26"/>
                  <a:pt x="40" y="26"/>
                  <a:pt x="40" y="26"/>
                </a:cubicBezTo>
                <a:cubicBezTo>
                  <a:pt x="40" y="26"/>
                  <a:pt x="40" y="26"/>
                  <a:pt x="40" y="26"/>
                </a:cubicBezTo>
                <a:cubicBezTo>
                  <a:pt x="40" y="26"/>
                  <a:pt x="40" y="26"/>
                  <a:pt x="40" y="26"/>
                </a:cubicBezTo>
                <a:cubicBezTo>
                  <a:pt x="40" y="26"/>
                  <a:pt x="40" y="26"/>
                  <a:pt x="40" y="26"/>
                </a:cubicBezTo>
                <a:cubicBezTo>
                  <a:pt x="40" y="26"/>
                  <a:pt x="40" y="26"/>
                  <a:pt x="40" y="26"/>
                </a:cubicBezTo>
                <a:cubicBezTo>
                  <a:pt x="40" y="26"/>
                  <a:pt x="40" y="26"/>
                  <a:pt x="40" y="26"/>
                </a:cubicBezTo>
                <a:cubicBezTo>
                  <a:pt x="40" y="26"/>
                  <a:pt x="40" y="26"/>
                  <a:pt x="40" y="26"/>
                </a:cubicBezTo>
                <a:cubicBezTo>
                  <a:pt x="40" y="26"/>
                  <a:pt x="40" y="26"/>
                  <a:pt x="40" y="26"/>
                </a:cubicBezTo>
                <a:cubicBezTo>
                  <a:pt x="40" y="26"/>
                  <a:pt x="40" y="26"/>
                  <a:pt x="40" y="26"/>
                </a:cubicBezTo>
                <a:cubicBezTo>
                  <a:pt x="40" y="26"/>
                  <a:pt x="40" y="26"/>
                  <a:pt x="40" y="26"/>
                </a:cubicBezTo>
                <a:cubicBezTo>
                  <a:pt x="40" y="26"/>
                  <a:pt x="40" y="26"/>
                  <a:pt x="40" y="26"/>
                </a:cubicBezTo>
                <a:cubicBezTo>
                  <a:pt x="40" y="26"/>
                  <a:pt x="40" y="26"/>
                  <a:pt x="40" y="26"/>
                </a:cubicBezTo>
                <a:cubicBezTo>
                  <a:pt x="40" y="26"/>
                  <a:pt x="40" y="26"/>
                  <a:pt x="40" y="26"/>
                </a:cubicBezTo>
                <a:cubicBezTo>
                  <a:pt x="40" y="26"/>
                  <a:pt x="40" y="26"/>
                  <a:pt x="40" y="26"/>
                </a:cubicBezTo>
                <a:cubicBezTo>
                  <a:pt x="40" y="26"/>
                  <a:pt x="40" y="26"/>
                  <a:pt x="40" y="26"/>
                </a:cubicBezTo>
                <a:cubicBezTo>
                  <a:pt x="40" y="26"/>
                  <a:pt x="40" y="26"/>
                  <a:pt x="40" y="26"/>
                </a:cubicBezTo>
                <a:cubicBezTo>
                  <a:pt x="40" y="26"/>
                  <a:pt x="40" y="26"/>
                  <a:pt x="40" y="26"/>
                </a:cubicBezTo>
                <a:cubicBezTo>
                  <a:pt x="40" y="26"/>
                  <a:pt x="40" y="26"/>
                  <a:pt x="40" y="26"/>
                </a:cubicBezTo>
                <a:cubicBezTo>
                  <a:pt x="40" y="26"/>
                  <a:pt x="40" y="26"/>
                  <a:pt x="40" y="26"/>
                </a:cubicBezTo>
                <a:cubicBezTo>
                  <a:pt x="40" y="26"/>
                  <a:pt x="40" y="26"/>
                  <a:pt x="40" y="26"/>
                </a:cubicBezTo>
                <a:cubicBezTo>
                  <a:pt x="40" y="26"/>
                  <a:pt x="40" y="26"/>
                  <a:pt x="40" y="26"/>
                </a:cubicBezTo>
                <a:cubicBezTo>
                  <a:pt x="40" y="26"/>
                  <a:pt x="41" y="26"/>
                  <a:pt x="41" y="26"/>
                </a:cubicBezTo>
                <a:cubicBezTo>
                  <a:pt x="41" y="26"/>
                  <a:pt x="41" y="26"/>
                  <a:pt x="41" y="26"/>
                </a:cubicBezTo>
                <a:cubicBezTo>
                  <a:pt x="41" y="26"/>
                  <a:pt x="41" y="26"/>
                  <a:pt x="41" y="26"/>
                </a:cubicBezTo>
                <a:cubicBezTo>
                  <a:pt x="41" y="26"/>
                  <a:pt x="41" y="26"/>
                  <a:pt x="41" y="26"/>
                </a:cubicBezTo>
                <a:cubicBezTo>
                  <a:pt x="41" y="26"/>
                  <a:pt x="41" y="26"/>
                  <a:pt x="41" y="26"/>
                </a:cubicBezTo>
                <a:cubicBezTo>
                  <a:pt x="41" y="26"/>
                  <a:pt x="41" y="26"/>
                  <a:pt x="41" y="26"/>
                </a:cubicBezTo>
                <a:cubicBezTo>
                  <a:pt x="41" y="26"/>
                  <a:pt x="41" y="26"/>
                  <a:pt x="41" y="26"/>
                </a:cubicBezTo>
                <a:cubicBezTo>
                  <a:pt x="41" y="26"/>
                  <a:pt x="41" y="26"/>
                  <a:pt x="41" y="26"/>
                </a:cubicBezTo>
                <a:cubicBezTo>
                  <a:pt x="41" y="26"/>
                  <a:pt x="41" y="26"/>
                  <a:pt x="41" y="26"/>
                </a:cubicBezTo>
                <a:cubicBezTo>
                  <a:pt x="41" y="26"/>
                  <a:pt x="41" y="26"/>
                  <a:pt x="41" y="26"/>
                </a:cubicBezTo>
                <a:cubicBezTo>
                  <a:pt x="41" y="26"/>
                  <a:pt x="41" y="26"/>
                  <a:pt x="41" y="26"/>
                </a:cubicBezTo>
                <a:cubicBezTo>
                  <a:pt x="40" y="26"/>
                  <a:pt x="40" y="26"/>
                  <a:pt x="40" y="26"/>
                </a:cubicBezTo>
                <a:cubicBezTo>
                  <a:pt x="40" y="26"/>
                  <a:pt x="41" y="26"/>
                  <a:pt x="41" y="26"/>
                </a:cubicBezTo>
                <a:cubicBezTo>
                  <a:pt x="41" y="26"/>
                  <a:pt x="41" y="26"/>
                  <a:pt x="41" y="26"/>
                </a:cubicBezTo>
                <a:cubicBezTo>
                  <a:pt x="41" y="26"/>
                  <a:pt x="41" y="26"/>
                  <a:pt x="41" y="26"/>
                </a:cubicBezTo>
                <a:cubicBezTo>
                  <a:pt x="41" y="26"/>
                  <a:pt x="41" y="26"/>
                  <a:pt x="41" y="26"/>
                </a:cubicBezTo>
                <a:cubicBezTo>
                  <a:pt x="41" y="26"/>
                  <a:pt x="41" y="26"/>
                  <a:pt x="41" y="26"/>
                </a:cubicBezTo>
                <a:cubicBezTo>
                  <a:pt x="41" y="26"/>
                  <a:pt x="41" y="26"/>
                  <a:pt x="41" y="26"/>
                </a:cubicBezTo>
                <a:cubicBezTo>
                  <a:pt x="41" y="26"/>
                  <a:pt x="41" y="25"/>
                  <a:pt x="41" y="25"/>
                </a:cubicBezTo>
                <a:cubicBezTo>
                  <a:pt x="41" y="25"/>
                  <a:pt x="41" y="25"/>
                  <a:pt x="41" y="25"/>
                </a:cubicBezTo>
                <a:cubicBezTo>
                  <a:pt x="41" y="25"/>
                  <a:pt x="41" y="25"/>
                  <a:pt x="41" y="25"/>
                </a:cubicBezTo>
                <a:cubicBezTo>
                  <a:pt x="41" y="25"/>
                  <a:pt x="41" y="25"/>
                  <a:pt x="41" y="25"/>
                </a:cubicBezTo>
                <a:cubicBezTo>
                  <a:pt x="41" y="25"/>
                  <a:pt x="41" y="25"/>
                  <a:pt x="41" y="25"/>
                </a:cubicBezTo>
                <a:cubicBezTo>
                  <a:pt x="41" y="25"/>
                  <a:pt x="41" y="25"/>
                  <a:pt x="41" y="25"/>
                </a:cubicBezTo>
                <a:cubicBezTo>
                  <a:pt x="41" y="25"/>
                  <a:pt x="41" y="25"/>
                  <a:pt x="41" y="25"/>
                </a:cubicBezTo>
                <a:cubicBezTo>
                  <a:pt x="41" y="25"/>
                  <a:pt x="41" y="25"/>
                  <a:pt x="41" y="25"/>
                </a:cubicBezTo>
                <a:cubicBezTo>
                  <a:pt x="41" y="25"/>
                  <a:pt x="41" y="25"/>
                  <a:pt x="41" y="25"/>
                </a:cubicBezTo>
                <a:cubicBezTo>
                  <a:pt x="41" y="25"/>
                  <a:pt x="41" y="25"/>
                  <a:pt x="41" y="25"/>
                </a:cubicBezTo>
                <a:cubicBezTo>
                  <a:pt x="41" y="25"/>
                  <a:pt x="41" y="25"/>
                  <a:pt x="41" y="25"/>
                </a:cubicBezTo>
                <a:cubicBezTo>
                  <a:pt x="41" y="25"/>
                  <a:pt x="41" y="25"/>
                  <a:pt x="41" y="25"/>
                </a:cubicBezTo>
                <a:cubicBezTo>
                  <a:pt x="41" y="25"/>
                  <a:pt x="41" y="25"/>
                  <a:pt x="41" y="25"/>
                </a:cubicBezTo>
                <a:cubicBezTo>
                  <a:pt x="41" y="25"/>
                  <a:pt x="41" y="25"/>
                  <a:pt x="41" y="25"/>
                </a:cubicBezTo>
                <a:cubicBezTo>
                  <a:pt x="41" y="25"/>
                  <a:pt x="41" y="25"/>
                  <a:pt x="41" y="25"/>
                </a:cubicBezTo>
                <a:cubicBezTo>
                  <a:pt x="41" y="25"/>
                  <a:pt x="41" y="25"/>
                  <a:pt x="41" y="25"/>
                </a:cubicBezTo>
                <a:cubicBezTo>
                  <a:pt x="41" y="25"/>
                  <a:pt x="41" y="25"/>
                  <a:pt x="41" y="25"/>
                </a:cubicBezTo>
                <a:cubicBezTo>
                  <a:pt x="41" y="25"/>
                  <a:pt x="41" y="25"/>
                  <a:pt x="41" y="25"/>
                </a:cubicBezTo>
                <a:cubicBezTo>
                  <a:pt x="41" y="25"/>
                  <a:pt x="41" y="25"/>
                  <a:pt x="41" y="25"/>
                </a:cubicBezTo>
                <a:cubicBezTo>
                  <a:pt x="41" y="25"/>
                  <a:pt x="41" y="25"/>
                  <a:pt x="41" y="25"/>
                </a:cubicBezTo>
                <a:cubicBezTo>
                  <a:pt x="41" y="25"/>
                  <a:pt x="41" y="25"/>
                  <a:pt x="41" y="25"/>
                </a:cubicBezTo>
                <a:cubicBezTo>
                  <a:pt x="41" y="25"/>
                  <a:pt x="41" y="25"/>
                  <a:pt x="41" y="25"/>
                </a:cubicBezTo>
                <a:cubicBezTo>
                  <a:pt x="41" y="25"/>
                  <a:pt x="41" y="25"/>
                  <a:pt x="41" y="25"/>
                </a:cubicBezTo>
                <a:cubicBezTo>
                  <a:pt x="41" y="25"/>
                  <a:pt x="41" y="25"/>
                  <a:pt x="41" y="25"/>
                </a:cubicBezTo>
                <a:cubicBezTo>
                  <a:pt x="41" y="25"/>
                  <a:pt x="41" y="25"/>
                  <a:pt x="41" y="25"/>
                </a:cubicBezTo>
                <a:cubicBezTo>
                  <a:pt x="41" y="25"/>
                  <a:pt x="41" y="25"/>
                  <a:pt x="41" y="25"/>
                </a:cubicBezTo>
                <a:cubicBezTo>
                  <a:pt x="41" y="25"/>
                  <a:pt x="41" y="25"/>
                  <a:pt x="41" y="25"/>
                </a:cubicBezTo>
                <a:cubicBezTo>
                  <a:pt x="41" y="25"/>
                  <a:pt x="41" y="25"/>
                  <a:pt x="41" y="25"/>
                </a:cubicBezTo>
                <a:cubicBezTo>
                  <a:pt x="41" y="25"/>
                  <a:pt x="41" y="25"/>
                  <a:pt x="41" y="25"/>
                </a:cubicBezTo>
                <a:cubicBezTo>
                  <a:pt x="41" y="25"/>
                  <a:pt x="41" y="25"/>
                  <a:pt x="41" y="25"/>
                </a:cubicBezTo>
                <a:cubicBezTo>
                  <a:pt x="41" y="25"/>
                  <a:pt x="41" y="25"/>
                  <a:pt x="41" y="25"/>
                </a:cubicBezTo>
                <a:cubicBezTo>
                  <a:pt x="41" y="25"/>
                  <a:pt x="41" y="25"/>
                  <a:pt x="41" y="25"/>
                </a:cubicBezTo>
                <a:cubicBezTo>
                  <a:pt x="41" y="25"/>
                  <a:pt x="41" y="25"/>
                  <a:pt x="41" y="25"/>
                </a:cubicBezTo>
                <a:cubicBezTo>
                  <a:pt x="41" y="25"/>
                  <a:pt x="41" y="25"/>
                  <a:pt x="41" y="25"/>
                </a:cubicBezTo>
                <a:cubicBezTo>
                  <a:pt x="41" y="25"/>
                  <a:pt x="41" y="25"/>
                  <a:pt x="41" y="25"/>
                </a:cubicBezTo>
                <a:cubicBezTo>
                  <a:pt x="41" y="25"/>
                  <a:pt x="41" y="25"/>
                  <a:pt x="41" y="25"/>
                </a:cubicBezTo>
                <a:cubicBezTo>
                  <a:pt x="41" y="25"/>
                  <a:pt x="41" y="25"/>
                  <a:pt x="41" y="25"/>
                </a:cubicBezTo>
                <a:cubicBezTo>
                  <a:pt x="41" y="25"/>
                  <a:pt x="41" y="25"/>
                  <a:pt x="41" y="25"/>
                </a:cubicBezTo>
                <a:cubicBezTo>
                  <a:pt x="41" y="25"/>
                  <a:pt x="41" y="25"/>
                  <a:pt x="41" y="25"/>
                </a:cubicBezTo>
                <a:cubicBezTo>
                  <a:pt x="41" y="25"/>
                  <a:pt x="41" y="25"/>
                  <a:pt x="41" y="25"/>
                </a:cubicBezTo>
                <a:cubicBezTo>
                  <a:pt x="41" y="25"/>
                  <a:pt x="41" y="25"/>
                  <a:pt x="41" y="25"/>
                </a:cubicBezTo>
                <a:cubicBezTo>
                  <a:pt x="41" y="25"/>
                  <a:pt x="41" y="25"/>
                  <a:pt x="41" y="25"/>
                </a:cubicBezTo>
                <a:cubicBezTo>
                  <a:pt x="41" y="25"/>
                  <a:pt x="41" y="25"/>
                  <a:pt x="41" y="25"/>
                </a:cubicBezTo>
                <a:cubicBezTo>
                  <a:pt x="41" y="25"/>
                  <a:pt x="41" y="25"/>
                  <a:pt x="41" y="25"/>
                </a:cubicBezTo>
                <a:cubicBezTo>
                  <a:pt x="41" y="25"/>
                  <a:pt x="41" y="25"/>
                  <a:pt x="41" y="25"/>
                </a:cubicBezTo>
                <a:cubicBezTo>
                  <a:pt x="41" y="25"/>
                  <a:pt x="41" y="25"/>
                  <a:pt x="41" y="25"/>
                </a:cubicBezTo>
                <a:cubicBezTo>
                  <a:pt x="41" y="25"/>
                  <a:pt x="41" y="25"/>
                  <a:pt x="41" y="25"/>
                </a:cubicBezTo>
                <a:cubicBezTo>
                  <a:pt x="41" y="25"/>
                  <a:pt x="41" y="25"/>
                  <a:pt x="41" y="25"/>
                </a:cubicBezTo>
                <a:cubicBezTo>
                  <a:pt x="41" y="25"/>
                  <a:pt x="41" y="25"/>
                  <a:pt x="41" y="25"/>
                </a:cubicBezTo>
                <a:cubicBezTo>
                  <a:pt x="41" y="25"/>
                  <a:pt x="41" y="25"/>
                  <a:pt x="41" y="25"/>
                </a:cubicBezTo>
                <a:cubicBezTo>
                  <a:pt x="41" y="25"/>
                  <a:pt x="41" y="25"/>
                  <a:pt x="41" y="25"/>
                </a:cubicBezTo>
                <a:cubicBezTo>
                  <a:pt x="41" y="25"/>
                  <a:pt x="41" y="25"/>
                  <a:pt x="41" y="25"/>
                </a:cubicBezTo>
                <a:cubicBezTo>
                  <a:pt x="41" y="25"/>
                  <a:pt x="41" y="25"/>
                  <a:pt x="41" y="25"/>
                </a:cubicBezTo>
                <a:cubicBezTo>
                  <a:pt x="41" y="25"/>
                  <a:pt x="41" y="25"/>
                  <a:pt x="41" y="25"/>
                </a:cubicBezTo>
                <a:cubicBezTo>
                  <a:pt x="41" y="25"/>
                  <a:pt x="41" y="25"/>
                  <a:pt x="41" y="25"/>
                </a:cubicBezTo>
                <a:cubicBezTo>
                  <a:pt x="41" y="25"/>
                  <a:pt x="41" y="25"/>
                  <a:pt x="41" y="25"/>
                </a:cubicBezTo>
                <a:cubicBezTo>
                  <a:pt x="41" y="25"/>
                  <a:pt x="41" y="25"/>
                  <a:pt x="41" y="25"/>
                </a:cubicBezTo>
                <a:cubicBezTo>
                  <a:pt x="41" y="25"/>
                  <a:pt x="41" y="25"/>
                  <a:pt x="41" y="25"/>
                </a:cubicBezTo>
                <a:cubicBezTo>
                  <a:pt x="41" y="25"/>
                  <a:pt x="41" y="25"/>
                  <a:pt x="41" y="25"/>
                </a:cubicBezTo>
                <a:cubicBezTo>
                  <a:pt x="41" y="25"/>
                  <a:pt x="41" y="25"/>
                  <a:pt x="41" y="25"/>
                </a:cubicBezTo>
                <a:cubicBezTo>
                  <a:pt x="41" y="25"/>
                  <a:pt x="41" y="25"/>
                  <a:pt x="41" y="25"/>
                </a:cubicBezTo>
                <a:cubicBezTo>
                  <a:pt x="41" y="25"/>
                  <a:pt x="41" y="25"/>
                  <a:pt x="41" y="25"/>
                </a:cubicBezTo>
                <a:cubicBezTo>
                  <a:pt x="41" y="25"/>
                  <a:pt x="41" y="25"/>
                  <a:pt x="41" y="25"/>
                </a:cubicBezTo>
                <a:cubicBezTo>
                  <a:pt x="41" y="25"/>
                  <a:pt x="41" y="25"/>
                  <a:pt x="41" y="25"/>
                </a:cubicBezTo>
                <a:cubicBezTo>
                  <a:pt x="41" y="25"/>
                  <a:pt x="41" y="25"/>
                  <a:pt x="41" y="25"/>
                </a:cubicBezTo>
                <a:cubicBezTo>
                  <a:pt x="41" y="25"/>
                  <a:pt x="41" y="25"/>
                  <a:pt x="41" y="25"/>
                </a:cubicBezTo>
                <a:cubicBezTo>
                  <a:pt x="41" y="25"/>
                  <a:pt x="41" y="25"/>
                  <a:pt x="41" y="25"/>
                </a:cubicBezTo>
                <a:cubicBezTo>
                  <a:pt x="41" y="25"/>
                  <a:pt x="41" y="25"/>
                  <a:pt x="41" y="25"/>
                </a:cubicBezTo>
                <a:cubicBezTo>
                  <a:pt x="41" y="25"/>
                  <a:pt x="41" y="25"/>
                  <a:pt x="41" y="25"/>
                </a:cubicBezTo>
                <a:cubicBezTo>
                  <a:pt x="41" y="25"/>
                  <a:pt x="41" y="25"/>
                  <a:pt x="41" y="25"/>
                </a:cubicBezTo>
                <a:cubicBezTo>
                  <a:pt x="41" y="25"/>
                  <a:pt x="41" y="25"/>
                  <a:pt x="41" y="25"/>
                </a:cubicBezTo>
                <a:cubicBezTo>
                  <a:pt x="41" y="25"/>
                  <a:pt x="41" y="25"/>
                  <a:pt x="41" y="25"/>
                </a:cubicBezTo>
                <a:cubicBezTo>
                  <a:pt x="41" y="25"/>
                  <a:pt x="41" y="25"/>
                  <a:pt x="41" y="25"/>
                </a:cubicBezTo>
                <a:cubicBezTo>
                  <a:pt x="41" y="25"/>
                  <a:pt x="42" y="25"/>
                  <a:pt x="42" y="25"/>
                </a:cubicBezTo>
                <a:cubicBezTo>
                  <a:pt x="42" y="25"/>
                  <a:pt x="42" y="25"/>
                  <a:pt x="42" y="25"/>
                </a:cubicBezTo>
                <a:cubicBezTo>
                  <a:pt x="42" y="25"/>
                  <a:pt x="42" y="25"/>
                  <a:pt x="42" y="25"/>
                </a:cubicBezTo>
                <a:cubicBezTo>
                  <a:pt x="42" y="25"/>
                  <a:pt x="42" y="25"/>
                  <a:pt x="42" y="25"/>
                </a:cubicBezTo>
                <a:cubicBezTo>
                  <a:pt x="42" y="25"/>
                  <a:pt x="42" y="25"/>
                  <a:pt x="42" y="25"/>
                </a:cubicBezTo>
                <a:cubicBezTo>
                  <a:pt x="42" y="25"/>
                  <a:pt x="42" y="25"/>
                  <a:pt x="42" y="25"/>
                </a:cubicBezTo>
                <a:cubicBezTo>
                  <a:pt x="42" y="25"/>
                  <a:pt x="42" y="25"/>
                  <a:pt x="42" y="25"/>
                </a:cubicBezTo>
                <a:cubicBezTo>
                  <a:pt x="42" y="25"/>
                  <a:pt x="42" y="25"/>
                  <a:pt x="42" y="25"/>
                </a:cubicBezTo>
                <a:cubicBezTo>
                  <a:pt x="42" y="25"/>
                  <a:pt x="42" y="25"/>
                  <a:pt x="42" y="25"/>
                </a:cubicBezTo>
                <a:cubicBezTo>
                  <a:pt x="42" y="25"/>
                  <a:pt x="42" y="25"/>
                  <a:pt x="42" y="25"/>
                </a:cubicBezTo>
                <a:cubicBezTo>
                  <a:pt x="42" y="25"/>
                  <a:pt x="42" y="25"/>
                  <a:pt x="42" y="25"/>
                </a:cubicBezTo>
                <a:cubicBezTo>
                  <a:pt x="42" y="25"/>
                  <a:pt x="42" y="25"/>
                  <a:pt x="42" y="25"/>
                </a:cubicBezTo>
                <a:cubicBezTo>
                  <a:pt x="42" y="25"/>
                  <a:pt x="42" y="25"/>
                  <a:pt x="42" y="25"/>
                </a:cubicBezTo>
                <a:cubicBezTo>
                  <a:pt x="42" y="25"/>
                  <a:pt x="42" y="25"/>
                  <a:pt x="42" y="25"/>
                </a:cubicBezTo>
                <a:cubicBezTo>
                  <a:pt x="42" y="25"/>
                  <a:pt x="42" y="25"/>
                  <a:pt x="42" y="25"/>
                </a:cubicBezTo>
                <a:cubicBezTo>
                  <a:pt x="42" y="25"/>
                  <a:pt x="42" y="25"/>
                  <a:pt x="42" y="25"/>
                </a:cubicBezTo>
                <a:cubicBezTo>
                  <a:pt x="42" y="25"/>
                  <a:pt x="42" y="25"/>
                  <a:pt x="42" y="25"/>
                </a:cubicBezTo>
                <a:cubicBezTo>
                  <a:pt x="42" y="25"/>
                  <a:pt x="42" y="25"/>
                  <a:pt x="42" y="25"/>
                </a:cubicBezTo>
                <a:cubicBezTo>
                  <a:pt x="42" y="25"/>
                  <a:pt x="42" y="25"/>
                  <a:pt x="42" y="25"/>
                </a:cubicBezTo>
                <a:cubicBezTo>
                  <a:pt x="42" y="25"/>
                  <a:pt x="42" y="25"/>
                  <a:pt x="42" y="25"/>
                </a:cubicBezTo>
                <a:cubicBezTo>
                  <a:pt x="42" y="25"/>
                  <a:pt x="42" y="25"/>
                  <a:pt x="42" y="25"/>
                </a:cubicBezTo>
                <a:cubicBezTo>
                  <a:pt x="42" y="25"/>
                  <a:pt x="42" y="25"/>
                  <a:pt x="42" y="25"/>
                </a:cubicBezTo>
                <a:cubicBezTo>
                  <a:pt x="42" y="25"/>
                  <a:pt x="42" y="25"/>
                  <a:pt x="42" y="25"/>
                </a:cubicBezTo>
                <a:cubicBezTo>
                  <a:pt x="42" y="25"/>
                  <a:pt x="42" y="25"/>
                  <a:pt x="42" y="25"/>
                </a:cubicBezTo>
                <a:cubicBezTo>
                  <a:pt x="42" y="25"/>
                  <a:pt x="42" y="25"/>
                  <a:pt x="42" y="25"/>
                </a:cubicBezTo>
                <a:cubicBezTo>
                  <a:pt x="42" y="25"/>
                  <a:pt x="42" y="25"/>
                  <a:pt x="42" y="25"/>
                </a:cubicBezTo>
                <a:cubicBezTo>
                  <a:pt x="42" y="25"/>
                  <a:pt x="42" y="25"/>
                  <a:pt x="42" y="25"/>
                </a:cubicBezTo>
                <a:cubicBezTo>
                  <a:pt x="42" y="25"/>
                  <a:pt x="42" y="25"/>
                  <a:pt x="42" y="25"/>
                </a:cubicBezTo>
                <a:cubicBezTo>
                  <a:pt x="42" y="24"/>
                  <a:pt x="42" y="24"/>
                  <a:pt x="42" y="24"/>
                </a:cubicBezTo>
                <a:cubicBezTo>
                  <a:pt x="42" y="24"/>
                  <a:pt x="42" y="24"/>
                  <a:pt x="42" y="25"/>
                </a:cubicBezTo>
                <a:cubicBezTo>
                  <a:pt x="42" y="25"/>
                  <a:pt x="42" y="25"/>
                  <a:pt x="42" y="25"/>
                </a:cubicBezTo>
                <a:cubicBezTo>
                  <a:pt x="42" y="25"/>
                  <a:pt x="42" y="25"/>
                  <a:pt x="42" y="25"/>
                </a:cubicBezTo>
                <a:cubicBezTo>
                  <a:pt x="42" y="25"/>
                  <a:pt x="42" y="25"/>
                  <a:pt x="42" y="24"/>
                </a:cubicBezTo>
                <a:cubicBezTo>
                  <a:pt x="42" y="24"/>
                  <a:pt x="42" y="24"/>
                  <a:pt x="42" y="24"/>
                </a:cubicBezTo>
                <a:cubicBezTo>
                  <a:pt x="42" y="24"/>
                  <a:pt x="42" y="25"/>
                  <a:pt x="42" y="25"/>
                </a:cubicBezTo>
                <a:cubicBezTo>
                  <a:pt x="42" y="25"/>
                  <a:pt x="42" y="25"/>
                  <a:pt x="42" y="25"/>
                </a:cubicBezTo>
                <a:cubicBezTo>
                  <a:pt x="42" y="25"/>
                  <a:pt x="42" y="25"/>
                  <a:pt x="42" y="25"/>
                </a:cubicBezTo>
                <a:cubicBezTo>
                  <a:pt x="42" y="25"/>
                  <a:pt x="42" y="25"/>
                  <a:pt x="42" y="25"/>
                </a:cubicBezTo>
                <a:cubicBezTo>
                  <a:pt x="42" y="25"/>
                  <a:pt x="42" y="25"/>
                  <a:pt x="42" y="25"/>
                </a:cubicBezTo>
                <a:cubicBezTo>
                  <a:pt x="42" y="25"/>
                  <a:pt x="42" y="25"/>
                  <a:pt x="42" y="25"/>
                </a:cubicBezTo>
                <a:cubicBezTo>
                  <a:pt x="42" y="25"/>
                  <a:pt x="42" y="25"/>
                  <a:pt x="42" y="25"/>
                </a:cubicBezTo>
                <a:cubicBezTo>
                  <a:pt x="42" y="25"/>
                  <a:pt x="42" y="25"/>
                  <a:pt x="42" y="25"/>
                </a:cubicBezTo>
                <a:cubicBezTo>
                  <a:pt x="42" y="25"/>
                  <a:pt x="42" y="25"/>
                  <a:pt x="42" y="25"/>
                </a:cubicBezTo>
                <a:cubicBezTo>
                  <a:pt x="42" y="25"/>
                  <a:pt x="42" y="25"/>
                  <a:pt x="42" y="25"/>
                </a:cubicBezTo>
                <a:cubicBezTo>
                  <a:pt x="42" y="25"/>
                  <a:pt x="42" y="25"/>
                  <a:pt x="42" y="25"/>
                </a:cubicBezTo>
                <a:cubicBezTo>
                  <a:pt x="42" y="25"/>
                  <a:pt x="42" y="25"/>
                  <a:pt x="42" y="25"/>
                </a:cubicBezTo>
                <a:cubicBezTo>
                  <a:pt x="42" y="25"/>
                  <a:pt x="42" y="25"/>
                  <a:pt x="42" y="25"/>
                </a:cubicBezTo>
                <a:cubicBezTo>
                  <a:pt x="42" y="25"/>
                  <a:pt x="42" y="25"/>
                  <a:pt x="42" y="25"/>
                </a:cubicBezTo>
                <a:cubicBezTo>
                  <a:pt x="42" y="25"/>
                  <a:pt x="42" y="25"/>
                  <a:pt x="42" y="25"/>
                </a:cubicBezTo>
                <a:cubicBezTo>
                  <a:pt x="42" y="25"/>
                  <a:pt x="42" y="25"/>
                  <a:pt x="42" y="25"/>
                </a:cubicBezTo>
                <a:cubicBezTo>
                  <a:pt x="42" y="25"/>
                  <a:pt x="42" y="25"/>
                  <a:pt x="42" y="25"/>
                </a:cubicBezTo>
                <a:cubicBezTo>
                  <a:pt x="42" y="25"/>
                  <a:pt x="42" y="25"/>
                  <a:pt x="42" y="25"/>
                </a:cubicBezTo>
                <a:cubicBezTo>
                  <a:pt x="42" y="25"/>
                  <a:pt x="42" y="25"/>
                  <a:pt x="42" y="25"/>
                </a:cubicBezTo>
                <a:cubicBezTo>
                  <a:pt x="42" y="25"/>
                  <a:pt x="42" y="25"/>
                  <a:pt x="42" y="25"/>
                </a:cubicBezTo>
                <a:cubicBezTo>
                  <a:pt x="42" y="24"/>
                  <a:pt x="42" y="24"/>
                  <a:pt x="42" y="24"/>
                </a:cubicBezTo>
                <a:cubicBezTo>
                  <a:pt x="42" y="24"/>
                  <a:pt x="42" y="24"/>
                  <a:pt x="42" y="24"/>
                </a:cubicBezTo>
                <a:cubicBezTo>
                  <a:pt x="42" y="24"/>
                  <a:pt x="42" y="25"/>
                  <a:pt x="42" y="25"/>
                </a:cubicBezTo>
                <a:cubicBezTo>
                  <a:pt x="42" y="25"/>
                  <a:pt x="42" y="25"/>
                  <a:pt x="42" y="25"/>
                </a:cubicBezTo>
                <a:cubicBezTo>
                  <a:pt x="42" y="25"/>
                  <a:pt x="42" y="25"/>
                  <a:pt x="42" y="25"/>
                </a:cubicBezTo>
                <a:cubicBezTo>
                  <a:pt x="42" y="25"/>
                  <a:pt x="42" y="25"/>
                  <a:pt x="42" y="25"/>
                </a:cubicBezTo>
                <a:cubicBezTo>
                  <a:pt x="42" y="25"/>
                  <a:pt x="42" y="25"/>
                  <a:pt x="42" y="25"/>
                </a:cubicBezTo>
                <a:cubicBezTo>
                  <a:pt x="42" y="25"/>
                  <a:pt x="42" y="25"/>
                  <a:pt x="42" y="25"/>
                </a:cubicBezTo>
                <a:cubicBezTo>
                  <a:pt x="42" y="25"/>
                  <a:pt x="42" y="25"/>
                  <a:pt x="42" y="25"/>
                </a:cubicBezTo>
                <a:cubicBezTo>
                  <a:pt x="42" y="25"/>
                  <a:pt x="42" y="25"/>
                  <a:pt x="42" y="25"/>
                </a:cubicBezTo>
                <a:cubicBezTo>
                  <a:pt x="42" y="25"/>
                  <a:pt x="42" y="25"/>
                  <a:pt x="42" y="25"/>
                </a:cubicBezTo>
                <a:cubicBezTo>
                  <a:pt x="42" y="25"/>
                  <a:pt x="42" y="25"/>
                  <a:pt x="42" y="25"/>
                </a:cubicBezTo>
                <a:cubicBezTo>
                  <a:pt x="42" y="25"/>
                  <a:pt x="42" y="25"/>
                  <a:pt x="42" y="25"/>
                </a:cubicBezTo>
                <a:cubicBezTo>
                  <a:pt x="42" y="25"/>
                  <a:pt x="42" y="25"/>
                  <a:pt x="42" y="25"/>
                </a:cubicBezTo>
                <a:cubicBezTo>
                  <a:pt x="42" y="25"/>
                  <a:pt x="42" y="25"/>
                  <a:pt x="42" y="25"/>
                </a:cubicBezTo>
                <a:cubicBezTo>
                  <a:pt x="42" y="25"/>
                  <a:pt x="42" y="25"/>
                  <a:pt x="42" y="25"/>
                </a:cubicBezTo>
                <a:cubicBezTo>
                  <a:pt x="42" y="25"/>
                  <a:pt x="42" y="25"/>
                  <a:pt x="42" y="25"/>
                </a:cubicBezTo>
                <a:cubicBezTo>
                  <a:pt x="42" y="25"/>
                  <a:pt x="42" y="25"/>
                  <a:pt x="42" y="25"/>
                </a:cubicBezTo>
                <a:cubicBezTo>
                  <a:pt x="42" y="25"/>
                  <a:pt x="42" y="25"/>
                  <a:pt x="42" y="24"/>
                </a:cubicBezTo>
                <a:cubicBezTo>
                  <a:pt x="42" y="24"/>
                  <a:pt x="42" y="24"/>
                  <a:pt x="42" y="24"/>
                </a:cubicBezTo>
                <a:cubicBezTo>
                  <a:pt x="42" y="24"/>
                  <a:pt x="42" y="24"/>
                  <a:pt x="42" y="24"/>
                </a:cubicBezTo>
                <a:cubicBezTo>
                  <a:pt x="42" y="24"/>
                  <a:pt x="42" y="24"/>
                  <a:pt x="42" y="24"/>
                </a:cubicBezTo>
                <a:cubicBezTo>
                  <a:pt x="43" y="24"/>
                  <a:pt x="42" y="24"/>
                  <a:pt x="42" y="24"/>
                </a:cubicBezTo>
                <a:cubicBezTo>
                  <a:pt x="42" y="24"/>
                  <a:pt x="42" y="24"/>
                  <a:pt x="42" y="24"/>
                </a:cubicBezTo>
                <a:cubicBezTo>
                  <a:pt x="42" y="24"/>
                  <a:pt x="42" y="24"/>
                  <a:pt x="42" y="24"/>
                </a:cubicBezTo>
                <a:cubicBezTo>
                  <a:pt x="42" y="24"/>
                  <a:pt x="43" y="24"/>
                  <a:pt x="43" y="24"/>
                </a:cubicBezTo>
                <a:cubicBezTo>
                  <a:pt x="43" y="24"/>
                  <a:pt x="43" y="24"/>
                  <a:pt x="43" y="24"/>
                </a:cubicBezTo>
                <a:cubicBezTo>
                  <a:pt x="43" y="24"/>
                  <a:pt x="43" y="24"/>
                  <a:pt x="43" y="24"/>
                </a:cubicBezTo>
                <a:cubicBezTo>
                  <a:pt x="43" y="24"/>
                  <a:pt x="43" y="24"/>
                  <a:pt x="43" y="24"/>
                </a:cubicBezTo>
                <a:cubicBezTo>
                  <a:pt x="43" y="24"/>
                  <a:pt x="43" y="24"/>
                  <a:pt x="43" y="24"/>
                </a:cubicBezTo>
                <a:cubicBezTo>
                  <a:pt x="43" y="24"/>
                  <a:pt x="43" y="24"/>
                  <a:pt x="43" y="24"/>
                </a:cubicBezTo>
                <a:cubicBezTo>
                  <a:pt x="43" y="24"/>
                  <a:pt x="43" y="24"/>
                  <a:pt x="43" y="24"/>
                </a:cubicBezTo>
                <a:cubicBezTo>
                  <a:pt x="43" y="24"/>
                  <a:pt x="43" y="25"/>
                  <a:pt x="43" y="25"/>
                </a:cubicBezTo>
                <a:cubicBezTo>
                  <a:pt x="43" y="25"/>
                  <a:pt x="43" y="25"/>
                  <a:pt x="43" y="25"/>
                </a:cubicBezTo>
                <a:cubicBezTo>
                  <a:pt x="43" y="25"/>
                  <a:pt x="43" y="25"/>
                  <a:pt x="43" y="25"/>
                </a:cubicBezTo>
                <a:cubicBezTo>
                  <a:pt x="43" y="25"/>
                  <a:pt x="43" y="25"/>
                  <a:pt x="43" y="25"/>
                </a:cubicBezTo>
                <a:cubicBezTo>
                  <a:pt x="43" y="25"/>
                  <a:pt x="43" y="25"/>
                  <a:pt x="43" y="25"/>
                </a:cubicBezTo>
                <a:cubicBezTo>
                  <a:pt x="43" y="25"/>
                  <a:pt x="43" y="25"/>
                  <a:pt x="43" y="25"/>
                </a:cubicBezTo>
                <a:cubicBezTo>
                  <a:pt x="43" y="25"/>
                  <a:pt x="43" y="25"/>
                  <a:pt x="43" y="25"/>
                </a:cubicBezTo>
                <a:cubicBezTo>
                  <a:pt x="43" y="25"/>
                  <a:pt x="43" y="25"/>
                  <a:pt x="43" y="25"/>
                </a:cubicBezTo>
                <a:cubicBezTo>
                  <a:pt x="43" y="25"/>
                  <a:pt x="43" y="25"/>
                  <a:pt x="43" y="25"/>
                </a:cubicBezTo>
                <a:cubicBezTo>
                  <a:pt x="43" y="25"/>
                  <a:pt x="43" y="25"/>
                  <a:pt x="43" y="25"/>
                </a:cubicBezTo>
                <a:cubicBezTo>
                  <a:pt x="43" y="25"/>
                  <a:pt x="43" y="25"/>
                  <a:pt x="43" y="25"/>
                </a:cubicBezTo>
                <a:cubicBezTo>
                  <a:pt x="43" y="25"/>
                  <a:pt x="43" y="25"/>
                  <a:pt x="43" y="25"/>
                </a:cubicBezTo>
                <a:cubicBezTo>
                  <a:pt x="43" y="25"/>
                  <a:pt x="43" y="25"/>
                  <a:pt x="43" y="25"/>
                </a:cubicBezTo>
                <a:cubicBezTo>
                  <a:pt x="43" y="25"/>
                  <a:pt x="43" y="25"/>
                  <a:pt x="43" y="25"/>
                </a:cubicBezTo>
                <a:cubicBezTo>
                  <a:pt x="43" y="25"/>
                  <a:pt x="43" y="25"/>
                  <a:pt x="43" y="25"/>
                </a:cubicBezTo>
                <a:cubicBezTo>
                  <a:pt x="43" y="25"/>
                  <a:pt x="43" y="25"/>
                  <a:pt x="43" y="25"/>
                </a:cubicBezTo>
                <a:cubicBezTo>
                  <a:pt x="43" y="25"/>
                  <a:pt x="43" y="25"/>
                  <a:pt x="43" y="25"/>
                </a:cubicBezTo>
                <a:cubicBezTo>
                  <a:pt x="43" y="25"/>
                  <a:pt x="43" y="25"/>
                  <a:pt x="43" y="25"/>
                </a:cubicBezTo>
                <a:cubicBezTo>
                  <a:pt x="43" y="25"/>
                  <a:pt x="43" y="25"/>
                  <a:pt x="43" y="25"/>
                </a:cubicBezTo>
                <a:cubicBezTo>
                  <a:pt x="43" y="25"/>
                  <a:pt x="43" y="25"/>
                  <a:pt x="43" y="25"/>
                </a:cubicBezTo>
                <a:cubicBezTo>
                  <a:pt x="43" y="25"/>
                  <a:pt x="43" y="25"/>
                  <a:pt x="43" y="25"/>
                </a:cubicBezTo>
                <a:cubicBezTo>
                  <a:pt x="43" y="25"/>
                  <a:pt x="43" y="25"/>
                  <a:pt x="43" y="25"/>
                </a:cubicBezTo>
                <a:cubicBezTo>
                  <a:pt x="43" y="24"/>
                  <a:pt x="43" y="24"/>
                  <a:pt x="43" y="24"/>
                </a:cubicBezTo>
                <a:cubicBezTo>
                  <a:pt x="43" y="24"/>
                  <a:pt x="43" y="24"/>
                  <a:pt x="43" y="25"/>
                </a:cubicBezTo>
                <a:cubicBezTo>
                  <a:pt x="43" y="25"/>
                  <a:pt x="43" y="25"/>
                  <a:pt x="43" y="25"/>
                </a:cubicBezTo>
                <a:cubicBezTo>
                  <a:pt x="43" y="25"/>
                  <a:pt x="43" y="25"/>
                  <a:pt x="43" y="25"/>
                </a:cubicBezTo>
                <a:cubicBezTo>
                  <a:pt x="43" y="25"/>
                  <a:pt x="43" y="25"/>
                  <a:pt x="43" y="25"/>
                </a:cubicBezTo>
                <a:cubicBezTo>
                  <a:pt x="43" y="25"/>
                  <a:pt x="43" y="25"/>
                  <a:pt x="43" y="25"/>
                </a:cubicBezTo>
                <a:cubicBezTo>
                  <a:pt x="43" y="25"/>
                  <a:pt x="43" y="25"/>
                  <a:pt x="43" y="25"/>
                </a:cubicBezTo>
                <a:cubicBezTo>
                  <a:pt x="43" y="25"/>
                  <a:pt x="43" y="25"/>
                  <a:pt x="43" y="25"/>
                </a:cubicBezTo>
                <a:cubicBezTo>
                  <a:pt x="43" y="25"/>
                  <a:pt x="43" y="25"/>
                  <a:pt x="43" y="25"/>
                </a:cubicBezTo>
                <a:cubicBezTo>
                  <a:pt x="43" y="25"/>
                  <a:pt x="43" y="25"/>
                  <a:pt x="43" y="25"/>
                </a:cubicBezTo>
                <a:cubicBezTo>
                  <a:pt x="43" y="25"/>
                  <a:pt x="43" y="25"/>
                  <a:pt x="43" y="25"/>
                </a:cubicBezTo>
                <a:cubicBezTo>
                  <a:pt x="43" y="25"/>
                  <a:pt x="43" y="25"/>
                  <a:pt x="43" y="25"/>
                </a:cubicBezTo>
                <a:cubicBezTo>
                  <a:pt x="43" y="25"/>
                  <a:pt x="43" y="25"/>
                  <a:pt x="43" y="25"/>
                </a:cubicBezTo>
                <a:cubicBezTo>
                  <a:pt x="43" y="25"/>
                  <a:pt x="43" y="25"/>
                  <a:pt x="43" y="25"/>
                </a:cubicBezTo>
                <a:cubicBezTo>
                  <a:pt x="43" y="25"/>
                  <a:pt x="43" y="25"/>
                  <a:pt x="43" y="25"/>
                </a:cubicBezTo>
                <a:cubicBezTo>
                  <a:pt x="43" y="25"/>
                  <a:pt x="43" y="25"/>
                  <a:pt x="43" y="25"/>
                </a:cubicBezTo>
                <a:cubicBezTo>
                  <a:pt x="43" y="25"/>
                  <a:pt x="43" y="25"/>
                  <a:pt x="43" y="25"/>
                </a:cubicBezTo>
                <a:cubicBezTo>
                  <a:pt x="43" y="25"/>
                  <a:pt x="43" y="25"/>
                  <a:pt x="43" y="25"/>
                </a:cubicBezTo>
                <a:cubicBezTo>
                  <a:pt x="43" y="25"/>
                  <a:pt x="43" y="25"/>
                  <a:pt x="43" y="25"/>
                </a:cubicBezTo>
                <a:cubicBezTo>
                  <a:pt x="43" y="25"/>
                  <a:pt x="43" y="25"/>
                  <a:pt x="43" y="25"/>
                </a:cubicBezTo>
                <a:cubicBezTo>
                  <a:pt x="43" y="25"/>
                  <a:pt x="43" y="25"/>
                  <a:pt x="43" y="25"/>
                </a:cubicBezTo>
                <a:cubicBezTo>
                  <a:pt x="43" y="25"/>
                  <a:pt x="43" y="25"/>
                  <a:pt x="43" y="25"/>
                </a:cubicBezTo>
                <a:cubicBezTo>
                  <a:pt x="43" y="25"/>
                  <a:pt x="43" y="25"/>
                  <a:pt x="43" y="25"/>
                </a:cubicBezTo>
                <a:cubicBezTo>
                  <a:pt x="43" y="25"/>
                  <a:pt x="43" y="25"/>
                  <a:pt x="43" y="25"/>
                </a:cubicBezTo>
                <a:cubicBezTo>
                  <a:pt x="43" y="25"/>
                  <a:pt x="43" y="25"/>
                  <a:pt x="43" y="25"/>
                </a:cubicBezTo>
                <a:cubicBezTo>
                  <a:pt x="43" y="25"/>
                  <a:pt x="43" y="25"/>
                  <a:pt x="43" y="25"/>
                </a:cubicBezTo>
                <a:cubicBezTo>
                  <a:pt x="43" y="25"/>
                  <a:pt x="43" y="25"/>
                  <a:pt x="43" y="25"/>
                </a:cubicBezTo>
                <a:cubicBezTo>
                  <a:pt x="43" y="25"/>
                  <a:pt x="43" y="25"/>
                  <a:pt x="43" y="25"/>
                </a:cubicBezTo>
                <a:cubicBezTo>
                  <a:pt x="43" y="25"/>
                  <a:pt x="43" y="25"/>
                  <a:pt x="43" y="25"/>
                </a:cubicBezTo>
                <a:cubicBezTo>
                  <a:pt x="43" y="25"/>
                  <a:pt x="43" y="25"/>
                  <a:pt x="43" y="25"/>
                </a:cubicBezTo>
                <a:cubicBezTo>
                  <a:pt x="43" y="25"/>
                  <a:pt x="43" y="25"/>
                  <a:pt x="43" y="25"/>
                </a:cubicBezTo>
                <a:cubicBezTo>
                  <a:pt x="43" y="25"/>
                  <a:pt x="43" y="25"/>
                  <a:pt x="43" y="25"/>
                </a:cubicBezTo>
                <a:cubicBezTo>
                  <a:pt x="43" y="25"/>
                  <a:pt x="43" y="25"/>
                  <a:pt x="43" y="25"/>
                </a:cubicBezTo>
                <a:cubicBezTo>
                  <a:pt x="43" y="25"/>
                  <a:pt x="43" y="25"/>
                  <a:pt x="43" y="25"/>
                </a:cubicBezTo>
                <a:cubicBezTo>
                  <a:pt x="43" y="25"/>
                  <a:pt x="43" y="25"/>
                  <a:pt x="43" y="25"/>
                </a:cubicBezTo>
                <a:cubicBezTo>
                  <a:pt x="43" y="25"/>
                  <a:pt x="43" y="25"/>
                  <a:pt x="43" y="25"/>
                </a:cubicBezTo>
                <a:cubicBezTo>
                  <a:pt x="43" y="25"/>
                  <a:pt x="43" y="25"/>
                  <a:pt x="43" y="25"/>
                </a:cubicBezTo>
                <a:cubicBezTo>
                  <a:pt x="43" y="25"/>
                  <a:pt x="43" y="25"/>
                  <a:pt x="43" y="25"/>
                </a:cubicBezTo>
                <a:cubicBezTo>
                  <a:pt x="43" y="25"/>
                  <a:pt x="43" y="25"/>
                  <a:pt x="43" y="25"/>
                </a:cubicBezTo>
                <a:cubicBezTo>
                  <a:pt x="43" y="25"/>
                  <a:pt x="43" y="25"/>
                  <a:pt x="43" y="25"/>
                </a:cubicBezTo>
                <a:cubicBezTo>
                  <a:pt x="43" y="25"/>
                  <a:pt x="43" y="25"/>
                  <a:pt x="43" y="25"/>
                </a:cubicBezTo>
                <a:cubicBezTo>
                  <a:pt x="43" y="25"/>
                  <a:pt x="43" y="25"/>
                  <a:pt x="43" y="25"/>
                </a:cubicBezTo>
                <a:cubicBezTo>
                  <a:pt x="43" y="25"/>
                  <a:pt x="43" y="25"/>
                  <a:pt x="43" y="25"/>
                </a:cubicBezTo>
                <a:cubicBezTo>
                  <a:pt x="43" y="25"/>
                  <a:pt x="43" y="25"/>
                  <a:pt x="43" y="25"/>
                </a:cubicBezTo>
                <a:cubicBezTo>
                  <a:pt x="43" y="25"/>
                  <a:pt x="43" y="25"/>
                  <a:pt x="43" y="25"/>
                </a:cubicBezTo>
                <a:cubicBezTo>
                  <a:pt x="43" y="25"/>
                  <a:pt x="43" y="25"/>
                  <a:pt x="43" y="25"/>
                </a:cubicBezTo>
                <a:cubicBezTo>
                  <a:pt x="43" y="25"/>
                  <a:pt x="43" y="25"/>
                  <a:pt x="43" y="25"/>
                </a:cubicBezTo>
                <a:cubicBezTo>
                  <a:pt x="43" y="25"/>
                  <a:pt x="43" y="25"/>
                  <a:pt x="43" y="25"/>
                </a:cubicBezTo>
                <a:cubicBezTo>
                  <a:pt x="43" y="25"/>
                  <a:pt x="43" y="25"/>
                  <a:pt x="43" y="25"/>
                </a:cubicBezTo>
                <a:cubicBezTo>
                  <a:pt x="43" y="25"/>
                  <a:pt x="43" y="25"/>
                  <a:pt x="43" y="25"/>
                </a:cubicBezTo>
                <a:cubicBezTo>
                  <a:pt x="43" y="25"/>
                  <a:pt x="43" y="25"/>
                  <a:pt x="43" y="25"/>
                </a:cubicBezTo>
                <a:cubicBezTo>
                  <a:pt x="43" y="25"/>
                  <a:pt x="43" y="25"/>
                  <a:pt x="43" y="25"/>
                </a:cubicBezTo>
                <a:cubicBezTo>
                  <a:pt x="43" y="25"/>
                  <a:pt x="43" y="25"/>
                  <a:pt x="43" y="25"/>
                </a:cubicBezTo>
                <a:cubicBezTo>
                  <a:pt x="43" y="25"/>
                  <a:pt x="43" y="25"/>
                  <a:pt x="43" y="25"/>
                </a:cubicBezTo>
                <a:cubicBezTo>
                  <a:pt x="43" y="25"/>
                  <a:pt x="43" y="25"/>
                  <a:pt x="43" y="25"/>
                </a:cubicBezTo>
                <a:cubicBezTo>
                  <a:pt x="43" y="25"/>
                  <a:pt x="43" y="25"/>
                  <a:pt x="43" y="25"/>
                </a:cubicBezTo>
                <a:cubicBezTo>
                  <a:pt x="43" y="25"/>
                  <a:pt x="43" y="25"/>
                  <a:pt x="43" y="25"/>
                </a:cubicBezTo>
                <a:cubicBezTo>
                  <a:pt x="43" y="25"/>
                  <a:pt x="43" y="25"/>
                  <a:pt x="43" y="25"/>
                </a:cubicBezTo>
                <a:cubicBezTo>
                  <a:pt x="43" y="25"/>
                  <a:pt x="43" y="25"/>
                  <a:pt x="43" y="25"/>
                </a:cubicBezTo>
                <a:cubicBezTo>
                  <a:pt x="43" y="25"/>
                  <a:pt x="43" y="25"/>
                  <a:pt x="43" y="25"/>
                </a:cubicBezTo>
                <a:cubicBezTo>
                  <a:pt x="43" y="25"/>
                  <a:pt x="43" y="25"/>
                  <a:pt x="43" y="25"/>
                </a:cubicBezTo>
                <a:cubicBezTo>
                  <a:pt x="43" y="25"/>
                  <a:pt x="43" y="25"/>
                  <a:pt x="43" y="25"/>
                </a:cubicBezTo>
                <a:cubicBezTo>
                  <a:pt x="43" y="25"/>
                  <a:pt x="43" y="25"/>
                  <a:pt x="43" y="25"/>
                </a:cubicBezTo>
                <a:cubicBezTo>
                  <a:pt x="43" y="25"/>
                  <a:pt x="43" y="25"/>
                  <a:pt x="43" y="25"/>
                </a:cubicBezTo>
                <a:cubicBezTo>
                  <a:pt x="43" y="25"/>
                  <a:pt x="43" y="25"/>
                  <a:pt x="43" y="25"/>
                </a:cubicBezTo>
                <a:cubicBezTo>
                  <a:pt x="43" y="25"/>
                  <a:pt x="43" y="25"/>
                  <a:pt x="43" y="25"/>
                </a:cubicBezTo>
                <a:cubicBezTo>
                  <a:pt x="44" y="25"/>
                  <a:pt x="44" y="25"/>
                  <a:pt x="44" y="25"/>
                </a:cubicBezTo>
                <a:cubicBezTo>
                  <a:pt x="44" y="25"/>
                  <a:pt x="44" y="25"/>
                  <a:pt x="44" y="25"/>
                </a:cubicBezTo>
                <a:cubicBezTo>
                  <a:pt x="44" y="25"/>
                  <a:pt x="44" y="25"/>
                  <a:pt x="44" y="25"/>
                </a:cubicBezTo>
                <a:cubicBezTo>
                  <a:pt x="44" y="25"/>
                  <a:pt x="44" y="25"/>
                  <a:pt x="44" y="25"/>
                </a:cubicBezTo>
                <a:cubicBezTo>
                  <a:pt x="43" y="25"/>
                  <a:pt x="43" y="25"/>
                  <a:pt x="43" y="25"/>
                </a:cubicBezTo>
                <a:cubicBezTo>
                  <a:pt x="43" y="25"/>
                  <a:pt x="43" y="25"/>
                  <a:pt x="43" y="25"/>
                </a:cubicBezTo>
                <a:cubicBezTo>
                  <a:pt x="43" y="25"/>
                  <a:pt x="43" y="25"/>
                  <a:pt x="43" y="25"/>
                </a:cubicBezTo>
                <a:cubicBezTo>
                  <a:pt x="43" y="25"/>
                  <a:pt x="43" y="25"/>
                  <a:pt x="43" y="25"/>
                </a:cubicBezTo>
                <a:cubicBezTo>
                  <a:pt x="43" y="25"/>
                  <a:pt x="43" y="25"/>
                  <a:pt x="43" y="25"/>
                </a:cubicBezTo>
                <a:cubicBezTo>
                  <a:pt x="43" y="25"/>
                  <a:pt x="43" y="25"/>
                  <a:pt x="43" y="25"/>
                </a:cubicBezTo>
                <a:cubicBezTo>
                  <a:pt x="43" y="25"/>
                  <a:pt x="43" y="25"/>
                  <a:pt x="43" y="25"/>
                </a:cubicBezTo>
                <a:cubicBezTo>
                  <a:pt x="43" y="25"/>
                  <a:pt x="44" y="25"/>
                  <a:pt x="44" y="25"/>
                </a:cubicBezTo>
                <a:cubicBezTo>
                  <a:pt x="44" y="25"/>
                  <a:pt x="44" y="25"/>
                  <a:pt x="44" y="25"/>
                </a:cubicBezTo>
                <a:cubicBezTo>
                  <a:pt x="44" y="25"/>
                  <a:pt x="44" y="25"/>
                  <a:pt x="44" y="25"/>
                </a:cubicBezTo>
                <a:cubicBezTo>
                  <a:pt x="44" y="25"/>
                  <a:pt x="44" y="25"/>
                  <a:pt x="44" y="25"/>
                </a:cubicBezTo>
                <a:cubicBezTo>
                  <a:pt x="44" y="25"/>
                  <a:pt x="44" y="25"/>
                  <a:pt x="44" y="25"/>
                </a:cubicBezTo>
                <a:cubicBezTo>
                  <a:pt x="44" y="25"/>
                  <a:pt x="44" y="25"/>
                  <a:pt x="44" y="25"/>
                </a:cubicBezTo>
                <a:cubicBezTo>
                  <a:pt x="44" y="25"/>
                  <a:pt x="44" y="25"/>
                  <a:pt x="44" y="25"/>
                </a:cubicBezTo>
                <a:cubicBezTo>
                  <a:pt x="44" y="25"/>
                  <a:pt x="44" y="25"/>
                  <a:pt x="44" y="25"/>
                </a:cubicBezTo>
                <a:cubicBezTo>
                  <a:pt x="44" y="25"/>
                  <a:pt x="44" y="25"/>
                  <a:pt x="44" y="25"/>
                </a:cubicBezTo>
                <a:cubicBezTo>
                  <a:pt x="44" y="25"/>
                  <a:pt x="44" y="25"/>
                  <a:pt x="44" y="25"/>
                </a:cubicBezTo>
                <a:cubicBezTo>
                  <a:pt x="44" y="25"/>
                  <a:pt x="44" y="25"/>
                  <a:pt x="44" y="25"/>
                </a:cubicBezTo>
                <a:cubicBezTo>
                  <a:pt x="44" y="25"/>
                  <a:pt x="44" y="25"/>
                  <a:pt x="44" y="25"/>
                </a:cubicBezTo>
                <a:cubicBezTo>
                  <a:pt x="44" y="25"/>
                  <a:pt x="44" y="25"/>
                  <a:pt x="44" y="25"/>
                </a:cubicBezTo>
                <a:cubicBezTo>
                  <a:pt x="44" y="25"/>
                  <a:pt x="44" y="25"/>
                  <a:pt x="44" y="25"/>
                </a:cubicBezTo>
                <a:cubicBezTo>
                  <a:pt x="44" y="25"/>
                  <a:pt x="44" y="25"/>
                  <a:pt x="44" y="25"/>
                </a:cubicBezTo>
                <a:cubicBezTo>
                  <a:pt x="44" y="25"/>
                  <a:pt x="44" y="25"/>
                  <a:pt x="44" y="25"/>
                </a:cubicBezTo>
                <a:cubicBezTo>
                  <a:pt x="44" y="25"/>
                  <a:pt x="44" y="25"/>
                  <a:pt x="44" y="25"/>
                </a:cubicBezTo>
                <a:cubicBezTo>
                  <a:pt x="44" y="25"/>
                  <a:pt x="44" y="25"/>
                  <a:pt x="44" y="25"/>
                </a:cubicBezTo>
                <a:cubicBezTo>
                  <a:pt x="44" y="25"/>
                  <a:pt x="44" y="25"/>
                  <a:pt x="44" y="25"/>
                </a:cubicBezTo>
                <a:cubicBezTo>
                  <a:pt x="44" y="25"/>
                  <a:pt x="44" y="25"/>
                  <a:pt x="44" y="25"/>
                </a:cubicBezTo>
                <a:cubicBezTo>
                  <a:pt x="44" y="25"/>
                  <a:pt x="44" y="25"/>
                  <a:pt x="44" y="25"/>
                </a:cubicBezTo>
                <a:cubicBezTo>
                  <a:pt x="44" y="25"/>
                  <a:pt x="44" y="25"/>
                  <a:pt x="44" y="25"/>
                </a:cubicBezTo>
                <a:cubicBezTo>
                  <a:pt x="44" y="25"/>
                  <a:pt x="44" y="25"/>
                  <a:pt x="44" y="25"/>
                </a:cubicBezTo>
                <a:cubicBezTo>
                  <a:pt x="44" y="25"/>
                  <a:pt x="44" y="25"/>
                  <a:pt x="44" y="25"/>
                </a:cubicBezTo>
                <a:cubicBezTo>
                  <a:pt x="44" y="25"/>
                  <a:pt x="44" y="25"/>
                  <a:pt x="44" y="25"/>
                </a:cubicBezTo>
                <a:cubicBezTo>
                  <a:pt x="44" y="25"/>
                  <a:pt x="44" y="25"/>
                  <a:pt x="44" y="25"/>
                </a:cubicBezTo>
                <a:cubicBezTo>
                  <a:pt x="44" y="25"/>
                  <a:pt x="44" y="25"/>
                  <a:pt x="44" y="25"/>
                </a:cubicBezTo>
                <a:cubicBezTo>
                  <a:pt x="44" y="25"/>
                  <a:pt x="44" y="25"/>
                  <a:pt x="44" y="25"/>
                </a:cubicBezTo>
                <a:cubicBezTo>
                  <a:pt x="44" y="25"/>
                  <a:pt x="44" y="25"/>
                  <a:pt x="44" y="25"/>
                </a:cubicBezTo>
                <a:cubicBezTo>
                  <a:pt x="44" y="25"/>
                  <a:pt x="44" y="25"/>
                  <a:pt x="44" y="25"/>
                </a:cubicBezTo>
                <a:cubicBezTo>
                  <a:pt x="44" y="25"/>
                  <a:pt x="44" y="25"/>
                  <a:pt x="44" y="25"/>
                </a:cubicBezTo>
                <a:cubicBezTo>
                  <a:pt x="44" y="25"/>
                  <a:pt x="44" y="25"/>
                  <a:pt x="44" y="25"/>
                </a:cubicBezTo>
                <a:cubicBezTo>
                  <a:pt x="44" y="25"/>
                  <a:pt x="44" y="25"/>
                  <a:pt x="44" y="25"/>
                </a:cubicBezTo>
                <a:cubicBezTo>
                  <a:pt x="44" y="25"/>
                  <a:pt x="44" y="25"/>
                  <a:pt x="44" y="25"/>
                </a:cubicBezTo>
                <a:cubicBezTo>
                  <a:pt x="44" y="25"/>
                  <a:pt x="44" y="25"/>
                  <a:pt x="44" y="25"/>
                </a:cubicBezTo>
                <a:cubicBezTo>
                  <a:pt x="44" y="25"/>
                  <a:pt x="44" y="25"/>
                  <a:pt x="44" y="25"/>
                </a:cubicBezTo>
                <a:cubicBezTo>
                  <a:pt x="44" y="25"/>
                  <a:pt x="44" y="25"/>
                  <a:pt x="44" y="25"/>
                </a:cubicBezTo>
                <a:cubicBezTo>
                  <a:pt x="44" y="25"/>
                  <a:pt x="44" y="25"/>
                  <a:pt x="44" y="25"/>
                </a:cubicBezTo>
                <a:cubicBezTo>
                  <a:pt x="44" y="25"/>
                  <a:pt x="45" y="25"/>
                  <a:pt x="45" y="25"/>
                </a:cubicBezTo>
                <a:cubicBezTo>
                  <a:pt x="45" y="25"/>
                  <a:pt x="45" y="25"/>
                  <a:pt x="45" y="25"/>
                </a:cubicBezTo>
                <a:cubicBezTo>
                  <a:pt x="45" y="25"/>
                  <a:pt x="45" y="25"/>
                  <a:pt x="45" y="25"/>
                </a:cubicBezTo>
                <a:cubicBezTo>
                  <a:pt x="45" y="25"/>
                  <a:pt x="45" y="25"/>
                  <a:pt x="45" y="26"/>
                </a:cubicBezTo>
                <a:cubicBezTo>
                  <a:pt x="45" y="26"/>
                  <a:pt x="45" y="26"/>
                  <a:pt x="45" y="26"/>
                </a:cubicBezTo>
                <a:cubicBezTo>
                  <a:pt x="45" y="26"/>
                  <a:pt x="45" y="26"/>
                  <a:pt x="45" y="26"/>
                </a:cubicBezTo>
                <a:cubicBezTo>
                  <a:pt x="45" y="26"/>
                  <a:pt x="45" y="26"/>
                  <a:pt x="45" y="26"/>
                </a:cubicBezTo>
                <a:cubicBezTo>
                  <a:pt x="45" y="26"/>
                  <a:pt x="45" y="26"/>
                  <a:pt x="45" y="26"/>
                </a:cubicBezTo>
                <a:cubicBezTo>
                  <a:pt x="45" y="26"/>
                  <a:pt x="45" y="26"/>
                  <a:pt x="45" y="26"/>
                </a:cubicBezTo>
                <a:cubicBezTo>
                  <a:pt x="45" y="26"/>
                  <a:pt x="45" y="26"/>
                  <a:pt x="45" y="26"/>
                </a:cubicBezTo>
                <a:cubicBezTo>
                  <a:pt x="45" y="26"/>
                  <a:pt x="45" y="26"/>
                  <a:pt x="45" y="26"/>
                </a:cubicBezTo>
                <a:cubicBezTo>
                  <a:pt x="45" y="26"/>
                  <a:pt x="45" y="26"/>
                  <a:pt x="45" y="26"/>
                </a:cubicBezTo>
                <a:cubicBezTo>
                  <a:pt x="45" y="26"/>
                  <a:pt x="45" y="26"/>
                  <a:pt x="45" y="26"/>
                </a:cubicBezTo>
                <a:cubicBezTo>
                  <a:pt x="45" y="26"/>
                  <a:pt x="45" y="26"/>
                  <a:pt x="45" y="26"/>
                </a:cubicBezTo>
                <a:cubicBezTo>
                  <a:pt x="45" y="26"/>
                  <a:pt x="45" y="26"/>
                  <a:pt x="45" y="26"/>
                </a:cubicBezTo>
                <a:cubicBezTo>
                  <a:pt x="45" y="26"/>
                  <a:pt x="45" y="26"/>
                  <a:pt x="45" y="26"/>
                </a:cubicBezTo>
                <a:cubicBezTo>
                  <a:pt x="45" y="26"/>
                  <a:pt x="45" y="26"/>
                  <a:pt x="45" y="26"/>
                </a:cubicBezTo>
                <a:cubicBezTo>
                  <a:pt x="45" y="26"/>
                  <a:pt x="45" y="26"/>
                  <a:pt x="45" y="26"/>
                </a:cubicBezTo>
                <a:cubicBezTo>
                  <a:pt x="45" y="26"/>
                  <a:pt x="45" y="26"/>
                  <a:pt x="45" y="26"/>
                </a:cubicBezTo>
                <a:cubicBezTo>
                  <a:pt x="45" y="26"/>
                  <a:pt x="45" y="26"/>
                  <a:pt x="45" y="26"/>
                </a:cubicBezTo>
                <a:cubicBezTo>
                  <a:pt x="45" y="26"/>
                  <a:pt x="45" y="26"/>
                  <a:pt x="45" y="26"/>
                </a:cubicBezTo>
                <a:cubicBezTo>
                  <a:pt x="45" y="26"/>
                  <a:pt x="45" y="26"/>
                  <a:pt x="45" y="26"/>
                </a:cubicBezTo>
                <a:cubicBezTo>
                  <a:pt x="45" y="26"/>
                  <a:pt x="45" y="26"/>
                  <a:pt x="45" y="26"/>
                </a:cubicBezTo>
                <a:cubicBezTo>
                  <a:pt x="45" y="26"/>
                  <a:pt x="45" y="26"/>
                  <a:pt x="45" y="26"/>
                </a:cubicBezTo>
                <a:cubicBezTo>
                  <a:pt x="45" y="26"/>
                  <a:pt x="45" y="26"/>
                  <a:pt x="45" y="26"/>
                </a:cubicBezTo>
                <a:cubicBezTo>
                  <a:pt x="45" y="26"/>
                  <a:pt x="45" y="26"/>
                  <a:pt x="45" y="26"/>
                </a:cubicBezTo>
                <a:cubicBezTo>
                  <a:pt x="45" y="26"/>
                  <a:pt x="45" y="26"/>
                  <a:pt x="45" y="26"/>
                </a:cubicBezTo>
                <a:cubicBezTo>
                  <a:pt x="45" y="26"/>
                  <a:pt x="45" y="26"/>
                  <a:pt x="45" y="26"/>
                </a:cubicBezTo>
                <a:cubicBezTo>
                  <a:pt x="45" y="26"/>
                  <a:pt x="45" y="26"/>
                  <a:pt x="45" y="26"/>
                </a:cubicBezTo>
                <a:cubicBezTo>
                  <a:pt x="45" y="26"/>
                  <a:pt x="45" y="26"/>
                  <a:pt x="45" y="26"/>
                </a:cubicBezTo>
                <a:cubicBezTo>
                  <a:pt x="45" y="26"/>
                  <a:pt x="45" y="26"/>
                  <a:pt x="45" y="26"/>
                </a:cubicBezTo>
                <a:cubicBezTo>
                  <a:pt x="45" y="26"/>
                  <a:pt x="45" y="26"/>
                  <a:pt x="45" y="26"/>
                </a:cubicBezTo>
                <a:cubicBezTo>
                  <a:pt x="45" y="26"/>
                  <a:pt x="45" y="26"/>
                  <a:pt x="45" y="26"/>
                </a:cubicBezTo>
                <a:cubicBezTo>
                  <a:pt x="45" y="26"/>
                  <a:pt x="45" y="26"/>
                  <a:pt x="45" y="26"/>
                </a:cubicBezTo>
                <a:cubicBezTo>
                  <a:pt x="45" y="26"/>
                  <a:pt x="45" y="26"/>
                  <a:pt x="45" y="26"/>
                </a:cubicBezTo>
                <a:cubicBezTo>
                  <a:pt x="45" y="26"/>
                  <a:pt x="45" y="26"/>
                  <a:pt x="45" y="26"/>
                </a:cubicBezTo>
                <a:cubicBezTo>
                  <a:pt x="45" y="26"/>
                  <a:pt x="45" y="26"/>
                  <a:pt x="45" y="26"/>
                </a:cubicBezTo>
                <a:cubicBezTo>
                  <a:pt x="45" y="26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6"/>
                  <a:pt x="45" y="26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6"/>
                  <a:pt x="45" y="26"/>
                  <a:pt x="44" y="26"/>
                </a:cubicBezTo>
                <a:cubicBezTo>
                  <a:pt x="44" y="26"/>
                  <a:pt x="44" y="26"/>
                  <a:pt x="44" y="26"/>
                </a:cubicBezTo>
                <a:cubicBezTo>
                  <a:pt x="44" y="26"/>
                  <a:pt x="44" y="26"/>
                  <a:pt x="44" y="26"/>
                </a:cubicBezTo>
                <a:cubicBezTo>
                  <a:pt x="44" y="26"/>
                  <a:pt x="44" y="26"/>
                  <a:pt x="44" y="26"/>
                </a:cubicBezTo>
                <a:cubicBezTo>
                  <a:pt x="44" y="26"/>
                  <a:pt x="44" y="26"/>
                  <a:pt x="44" y="26"/>
                </a:cubicBezTo>
                <a:cubicBezTo>
                  <a:pt x="44" y="26"/>
                  <a:pt x="44" y="26"/>
                  <a:pt x="44" y="26"/>
                </a:cubicBezTo>
                <a:cubicBezTo>
                  <a:pt x="44" y="26"/>
                  <a:pt x="44" y="26"/>
                  <a:pt x="44" y="26"/>
                </a:cubicBezTo>
                <a:cubicBezTo>
                  <a:pt x="44" y="26"/>
                  <a:pt x="44" y="26"/>
                  <a:pt x="44" y="26"/>
                </a:cubicBezTo>
                <a:cubicBezTo>
                  <a:pt x="44" y="26"/>
                  <a:pt x="44" y="26"/>
                  <a:pt x="44" y="26"/>
                </a:cubicBezTo>
                <a:cubicBezTo>
                  <a:pt x="44" y="26"/>
                  <a:pt x="44" y="26"/>
                  <a:pt x="44" y="26"/>
                </a:cubicBezTo>
                <a:cubicBezTo>
                  <a:pt x="44" y="26"/>
                  <a:pt x="44" y="26"/>
                  <a:pt x="44" y="26"/>
                </a:cubicBezTo>
                <a:cubicBezTo>
                  <a:pt x="44" y="26"/>
                  <a:pt x="44" y="26"/>
                  <a:pt x="44" y="26"/>
                </a:cubicBezTo>
                <a:cubicBezTo>
                  <a:pt x="44" y="26"/>
                  <a:pt x="44" y="26"/>
                  <a:pt x="44" y="26"/>
                </a:cubicBezTo>
                <a:cubicBezTo>
                  <a:pt x="44" y="26"/>
                  <a:pt x="44" y="26"/>
                  <a:pt x="44" y="26"/>
                </a:cubicBezTo>
                <a:cubicBezTo>
                  <a:pt x="44" y="26"/>
                  <a:pt x="44" y="26"/>
                  <a:pt x="44" y="26"/>
                </a:cubicBezTo>
                <a:cubicBezTo>
                  <a:pt x="44" y="26"/>
                  <a:pt x="44" y="26"/>
                  <a:pt x="44" y="26"/>
                </a:cubicBezTo>
                <a:cubicBezTo>
                  <a:pt x="44" y="26"/>
                  <a:pt x="44" y="26"/>
                  <a:pt x="44" y="26"/>
                </a:cubicBezTo>
                <a:cubicBezTo>
                  <a:pt x="44" y="26"/>
                  <a:pt x="44" y="26"/>
                  <a:pt x="44" y="26"/>
                </a:cubicBezTo>
                <a:cubicBezTo>
                  <a:pt x="44" y="26"/>
                  <a:pt x="44" y="26"/>
                  <a:pt x="44" y="26"/>
                </a:cubicBezTo>
                <a:cubicBezTo>
                  <a:pt x="44" y="26"/>
                  <a:pt x="44" y="26"/>
                  <a:pt x="44" y="26"/>
                </a:cubicBezTo>
                <a:cubicBezTo>
                  <a:pt x="44" y="26"/>
                  <a:pt x="44" y="26"/>
                  <a:pt x="44" y="26"/>
                </a:cubicBezTo>
                <a:cubicBezTo>
                  <a:pt x="44" y="26"/>
                  <a:pt x="44" y="26"/>
                  <a:pt x="44" y="26"/>
                </a:cubicBezTo>
                <a:cubicBezTo>
                  <a:pt x="44" y="26"/>
                  <a:pt x="44" y="26"/>
                  <a:pt x="44" y="26"/>
                </a:cubicBezTo>
                <a:cubicBezTo>
                  <a:pt x="44" y="26"/>
                  <a:pt x="44" y="26"/>
                  <a:pt x="44" y="26"/>
                </a:cubicBezTo>
                <a:cubicBezTo>
                  <a:pt x="44" y="26"/>
                  <a:pt x="44" y="26"/>
                  <a:pt x="44" y="26"/>
                </a:cubicBezTo>
                <a:cubicBezTo>
                  <a:pt x="44" y="26"/>
                  <a:pt x="44" y="26"/>
                  <a:pt x="44" y="26"/>
                </a:cubicBezTo>
                <a:cubicBezTo>
                  <a:pt x="44" y="26"/>
                  <a:pt x="44" y="26"/>
                  <a:pt x="44" y="26"/>
                </a:cubicBezTo>
                <a:cubicBezTo>
                  <a:pt x="44" y="26"/>
                  <a:pt x="44" y="26"/>
                  <a:pt x="44" y="26"/>
                </a:cubicBezTo>
                <a:cubicBezTo>
                  <a:pt x="44" y="26"/>
                  <a:pt x="44" y="26"/>
                  <a:pt x="44" y="26"/>
                </a:cubicBezTo>
                <a:cubicBezTo>
                  <a:pt x="44" y="26"/>
                  <a:pt x="44" y="26"/>
                  <a:pt x="44" y="26"/>
                </a:cubicBezTo>
                <a:cubicBezTo>
                  <a:pt x="44" y="26"/>
                  <a:pt x="44" y="26"/>
                  <a:pt x="44" y="26"/>
                </a:cubicBezTo>
                <a:cubicBezTo>
                  <a:pt x="44" y="26"/>
                  <a:pt x="44" y="26"/>
                  <a:pt x="44" y="26"/>
                </a:cubicBezTo>
                <a:cubicBezTo>
                  <a:pt x="44" y="26"/>
                  <a:pt x="44" y="26"/>
                  <a:pt x="44" y="26"/>
                </a:cubicBezTo>
                <a:cubicBezTo>
                  <a:pt x="44" y="26"/>
                  <a:pt x="44" y="26"/>
                  <a:pt x="44" y="26"/>
                </a:cubicBezTo>
                <a:cubicBezTo>
                  <a:pt x="44" y="26"/>
                  <a:pt x="44" y="26"/>
                  <a:pt x="44" y="26"/>
                </a:cubicBezTo>
                <a:cubicBezTo>
                  <a:pt x="44" y="26"/>
                  <a:pt x="44" y="26"/>
                  <a:pt x="44" y="26"/>
                </a:cubicBezTo>
                <a:cubicBezTo>
                  <a:pt x="44" y="26"/>
                  <a:pt x="44" y="26"/>
                  <a:pt x="44" y="26"/>
                </a:cubicBezTo>
                <a:cubicBezTo>
                  <a:pt x="44" y="26"/>
                  <a:pt x="44" y="26"/>
                  <a:pt x="44" y="26"/>
                </a:cubicBezTo>
                <a:cubicBezTo>
                  <a:pt x="44" y="26"/>
                  <a:pt x="44" y="26"/>
                  <a:pt x="44" y="26"/>
                </a:cubicBezTo>
                <a:cubicBezTo>
                  <a:pt x="44" y="26"/>
                  <a:pt x="44" y="26"/>
                  <a:pt x="44" y="26"/>
                </a:cubicBezTo>
                <a:cubicBezTo>
                  <a:pt x="44" y="26"/>
                  <a:pt x="44" y="26"/>
                  <a:pt x="44" y="26"/>
                </a:cubicBezTo>
                <a:cubicBezTo>
                  <a:pt x="44" y="26"/>
                  <a:pt x="44" y="27"/>
                  <a:pt x="44" y="27"/>
                </a:cubicBezTo>
                <a:cubicBezTo>
                  <a:pt x="44" y="27"/>
                  <a:pt x="44" y="27"/>
                  <a:pt x="44" y="27"/>
                </a:cubicBezTo>
                <a:cubicBezTo>
                  <a:pt x="44" y="27"/>
                  <a:pt x="44" y="27"/>
                  <a:pt x="44" y="27"/>
                </a:cubicBezTo>
                <a:cubicBezTo>
                  <a:pt x="44" y="27"/>
                  <a:pt x="44" y="27"/>
                  <a:pt x="44" y="27"/>
                </a:cubicBezTo>
                <a:cubicBezTo>
                  <a:pt x="44" y="27"/>
                  <a:pt x="44" y="27"/>
                  <a:pt x="44" y="27"/>
                </a:cubicBezTo>
                <a:cubicBezTo>
                  <a:pt x="44" y="27"/>
                  <a:pt x="44" y="27"/>
                  <a:pt x="44" y="27"/>
                </a:cubicBezTo>
                <a:cubicBezTo>
                  <a:pt x="44" y="27"/>
                  <a:pt x="44" y="27"/>
                  <a:pt x="44" y="27"/>
                </a:cubicBezTo>
                <a:cubicBezTo>
                  <a:pt x="44" y="27"/>
                  <a:pt x="44" y="27"/>
                  <a:pt x="44" y="27"/>
                </a:cubicBezTo>
                <a:cubicBezTo>
                  <a:pt x="44" y="27"/>
                  <a:pt x="44" y="27"/>
                  <a:pt x="44" y="27"/>
                </a:cubicBezTo>
                <a:cubicBezTo>
                  <a:pt x="44" y="27"/>
                  <a:pt x="44" y="27"/>
                  <a:pt x="44" y="27"/>
                </a:cubicBezTo>
                <a:cubicBezTo>
                  <a:pt x="44" y="27"/>
                  <a:pt x="44" y="27"/>
                  <a:pt x="44" y="27"/>
                </a:cubicBezTo>
                <a:cubicBezTo>
                  <a:pt x="44" y="27"/>
                  <a:pt x="44" y="27"/>
                  <a:pt x="44" y="27"/>
                </a:cubicBezTo>
                <a:cubicBezTo>
                  <a:pt x="44" y="27"/>
                  <a:pt x="44" y="27"/>
                  <a:pt x="44" y="27"/>
                </a:cubicBezTo>
                <a:cubicBezTo>
                  <a:pt x="44" y="27"/>
                  <a:pt x="44" y="27"/>
                  <a:pt x="44" y="27"/>
                </a:cubicBezTo>
                <a:cubicBezTo>
                  <a:pt x="44" y="27"/>
                  <a:pt x="44" y="27"/>
                  <a:pt x="44" y="27"/>
                </a:cubicBezTo>
                <a:cubicBezTo>
                  <a:pt x="44" y="27"/>
                  <a:pt x="44" y="27"/>
                  <a:pt x="44" y="27"/>
                </a:cubicBezTo>
                <a:cubicBezTo>
                  <a:pt x="44" y="27"/>
                  <a:pt x="44" y="27"/>
                  <a:pt x="44" y="27"/>
                </a:cubicBezTo>
                <a:cubicBezTo>
                  <a:pt x="44" y="27"/>
                  <a:pt x="44" y="27"/>
                  <a:pt x="44" y="27"/>
                </a:cubicBezTo>
                <a:cubicBezTo>
                  <a:pt x="44" y="27"/>
                  <a:pt x="44" y="27"/>
                  <a:pt x="44" y="27"/>
                </a:cubicBezTo>
                <a:cubicBezTo>
                  <a:pt x="44" y="27"/>
                  <a:pt x="44" y="27"/>
                  <a:pt x="44" y="27"/>
                </a:cubicBezTo>
                <a:cubicBezTo>
                  <a:pt x="44" y="27"/>
                  <a:pt x="44" y="27"/>
                  <a:pt x="44" y="27"/>
                </a:cubicBezTo>
                <a:cubicBezTo>
                  <a:pt x="44" y="27"/>
                  <a:pt x="44" y="27"/>
                  <a:pt x="44" y="27"/>
                </a:cubicBezTo>
                <a:cubicBezTo>
                  <a:pt x="44" y="27"/>
                  <a:pt x="44" y="27"/>
                  <a:pt x="44" y="27"/>
                </a:cubicBezTo>
                <a:cubicBezTo>
                  <a:pt x="44" y="27"/>
                  <a:pt x="44" y="27"/>
                  <a:pt x="44" y="27"/>
                </a:cubicBezTo>
                <a:cubicBezTo>
                  <a:pt x="44" y="27"/>
                  <a:pt x="44" y="27"/>
                  <a:pt x="44" y="27"/>
                </a:cubicBezTo>
                <a:cubicBezTo>
                  <a:pt x="44" y="27"/>
                  <a:pt x="44" y="27"/>
                  <a:pt x="44" y="27"/>
                </a:cubicBezTo>
                <a:cubicBezTo>
                  <a:pt x="44" y="27"/>
                  <a:pt x="44" y="27"/>
                  <a:pt x="44" y="27"/>
                </a:cubicBezTo>
                <a:cubicBezTo>
                  <a:pt x="44" y="27"/>
                  <a:pt x="44" y="27"/>
                  <a:pt x="44" y="27"/>
                </a:cubicBezTo>
                <a:cubicBezTo>
                  <a:pt x="44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8"/>
                  <a:pt x="45" y="28"/>
                </a:cubicBezTo>
                <a:cubicBezTo>
                  <a:pt x="45" y="28"/>
                  <a:pt x="45" y="28"/>
                  <a:pt x="45" y="28"/>
                </a:cubicBezTo>
                <a:cubicBezTo>
                  <a:pt x="45" y="28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6"/>
                  <a:pt x="45" y="26"/>
                  <a:pt x="45" y="26"/>
                </a:cubicBezTo>
                <a:cubicBezTo>
                  <a:pt x="45" y="26"/>
                  <a:pt x="45" y="26"/>
                  <a:pt x="46" y="26"/>
                </a:cubicBezTo>
                <a:cubicBezTo>
                  <a:pt x="46" y="26"/>
                  <a:pt x="46" y="26"/>
                  <a:pt x="46" y="26"/>
                </a:cubicBezTo>
                <a:cubicBezTo>
                  <a:pt x="46" y="26"/>
                  <a:pt x="46" y="26"/>
                  <a:pt x="46" y="26"/>
                </a:cubicBezTo>
                <a:cubicBezTo>
                  <a:pt x="46" y="26"/>
                  <a:pt x="46" y="26"/>
                  <a:pt x="46" y="26"/>
                </a:cubicBezTo>
                <a:cubicBezTo>
                  <a:pt x="46" y="26"/>
                  <a:pt x="46" y="26"/>
                  <a:pt x="46" y="26"/>
                </a:cubicBezTo>
                <a:cubicBezTo>
                  <a:pt x="46" y="26"/>
                  <a:pt x="46" y="26"/>
                  <a:pt x="46" y="26"/>
                </a:cubicBezTo>
                <a:cubicBezTo>
                  <a:pt x="46" y="26"/>
                  <a:pt x="46" y="26"/>
                  <a:pt x="46" y="26"/>
                </a:cubicBezTo>
                <a:cubicBezTo>
                  <a:pt x="46" y="26"/>
                  <a:pt x="46" y="26"/>
                  <a:pt x="46" y="26"/>
                </a:cubicBezTo>
                <a:cubicBezTo>
                  <a:pt x="46" y="26"/>
                  <a:pt x="46" y="26"/>
                  <a:pt x="46" y="26"/>
                </a:cubicBezTo>
                <a:cubicBezTo>
                  <a:pt x="46" y="26"/>
                  <a:pt x="46" y="26"/>
                  <a:pt x="46" y="27"/>
                </a:cubicBezTo>
                <a:cubicBezTo>
                  <a:pt x="46" y="26"/>
                  <a:pt x="46" y="26"/>
                  <a:pt x="46" y="26"/>
                </a:cubicBezTo>
                <a:cubicBezTo>
                  <a:pt x="46" y="26"/>
                  <a:pt x="46" y="26"/>
                  <a:pt x="46" y="26"/>
                </a:cubicBezTo>
                <a:cubicBezTo>
                  <a:pt x="46" y="26"/>
                  <a:pt x="46" y="26"/>
                  <a:pt x="46" y="26"/>
                </a:cubicBezTo>
                <a:cubicBezTo>
                  <a:pt x="46" y="26"/>
                  <a:pt x="46" y="26"/>
                  <a:pt x="46" y="26"/>
                </a:cubicBezTo>
                <a:cubicBezTo>
                  <a:pt x="46" y="26"/>
                  <a:pt x="46" y="26"/>
                  <a:pt x="46" y="26"/>
                </a:cubicBezTo>
                <a:cubicBezTo>
                  <a:pt x="46" y="26"/>
                  <a:pt x="46" y="26"/>
                  <a:pt x="46" y="26"/>
                </a:cubicBezTo>
                <a:cubicBezTo>
                  <a:pt x="46" y="26"/>
                  <a:pt x="46" y="26"/>
                  <a:pt x="46" y="26"/>
                </a:cubicBezTo>
                <a:cubicBezTo>
                  <a:pt x="46" y="27"/>
                  <a:pt x="46" y="26"/>
                  <a:pt x="46" y="26"/>
                </a:cubicBezTo>
                <a:cubicBezTo>
                  <a:pt x="46" y="26"/>
                  <a:pt x="46" y="26"/>
                  <a:pt x="46" y="26"/>
                </a:cubicBezTo>
                <a:cubicBezTo>
                  <a:pt x="46" y="26"/>
                  <a:pt x="46" y="26"/>
                  <a:pt x="46" y="26"/>
                </a:cubicBezTo>
                <a:cubicBezTo>
                  <a:pt x="46" y="26"/>
                  <a:pt x="46" y="26"/>
                  <a:pt x="46" y="26"/>
                </a:cubicBezTo>
                <a:cubicBezTo>
                  <a:pt x="46" y="26"/>
                  <a:pt x="46" y="26"/>
                  <a:pt x="46" y="26"/>
                </a:cubicBezTo>
                <a:cubicBezTo>
                  <a:pt x="46" y="26"/>
                  <a:pt x="46" y="26"/>
                  <a:pt x="46" y="26"/>
                </a:cubicBezTo>
                <a:cubicBezTo>
                  <a:pt x="46" y="26"/>
                  <a:pt x="46" y="26"/>
                  <a:pt x="46" y="26"/>
                </a:cubicBezTo>
                <a:cubicBezTo>
                  <a:pt x="46" y="26"/>
                  <a:pt x="46" y="26"/>
                  <a:pt x="46" y="26"/>
                </a:cubicBezTo>
                <a:cubicBezTo>
                  <a:pt x="46" y="26"/>
                  <a:pt x="46" y="26"/>
                  <a:pt x="46" y="26"/>
                </a:cubicBezTo>
                <a:cubicBezTo>
                  <a:pt x="46" y="26"/>
                  <a:pt x="46" y="26"/>
                  <a:pt x="46" y="26"/>
                </a:cubicBezTo>
                <a:cubicBezTo>
                  <a:pt x="46" y="26"/>
                  <a:pt x="46" y="26"/>
                  <a:pt x="46" y="26"/>
                </a:cubicBezTo>
                <a:cubicBezTo>
                  <a:pt x="46" y="26"/>
                  <a:pt x="46" y="26"/>
                  <a:pt x="46" y="26"/>
                </a:cubicBezTo>
                <a:cubicBezTo>
                  <a:pt x="46" y="26"/>
                  <a:pt x="46" y="26"/>
                  <a:pt x="46" y="26"/>
                </a:cubicBezTo>
                <a:cubicBezTo>
                  <a:pt x="46" y="26"/>
                  <a:pt x="46" y="26"/>
                  <a:pt x="46" y="26"/>
                </a:cubicBezTo>
                <a:cubicBezTo>
                  <a:pt x="46" y="26"/>
                  <a:pt x="46" y="26"/>
                  <a:pt x="46" y="26"/>
                </a:cubicBezTo>
                <a:cubicBezTo>
                  <a:pt x="46" y="26"/>
                  <a:pt x="46" y="26"/>
                  <a:pt x="46" y="26"/>
                </a:cubicBezTo>
                <a:cubicBezTo>
                  <a:pt x="46" y="26"/>
                  <a:pt x="46" y="26"/>
                  <a:pt x="46" y="26"/>
                </a:cubicBezTo>
                <a:cubicBezTo>
                  <a:pt x="46" y="26"/>
                  <a:pt x="46" y="26"/>
                  <a:pt x="46" y="26"/>
                </a:cubicBezTo>
                <a:cubicBezTo>
                  <a:pt x="46" y="26"/>
                  <a:pt x="46" y="26"/>
                  <a:pt x="46" y="25"/>
                </a:cubicBezTo>
                <a:cubicBezTo>
                  <a:pt x="46" y="25"/>
                  <a:pt x="46" y="25"/>
                  <a:pt x="46" y="25"/>
                </a:cubicBezTo>
                <a:cubicBezTo>
                  <a:pt x="46" y="25"/>
                  <a:pt x="46" y="25"/>
                  <a:pt x="46" y="25"/>
                </a:cubicBezTo>
                <a:cubicBezTo>
                  <a:pt x="46" y="25"/>
                  <a:pt x="46" y="25"/>
                  <a:pt x="46" y="25"/>
                </a:cubicBezTo>
                <a:cubicBezTo>
                  <a:pt x="46" y="25"/>
                  <a:pt x="46" y="25"/>
                  <a:pt x="46" y="25"/>
                </a:cubicBezTo>
                <a:cubicBezTo>
                  <a:pt x="46" y="25"/>
                  <a:pt x="46" y="25"/>
                  <a:pt x="46" y="25"/>
                </a:cubicBezTo>
                <a:cubicBezTo>
                  <a:pt x="46" y="25"/>
                  <a:pt x="46" y="25"/>
                  <a:pt x="46" y="25"/>
                </a:cubicBezTo>
                <a:cubicBezTo>
                  <a:pt x="46" y="25"/>
                  <a:pt x="46" y="25"/>
                  <a:pt x="46" y="25"/>
                </a:cubicBezTo>
                <a:cubicBezTo>
                  <a:pt x="46" y="25"/>
                  <a:pt x="46" y="25"/>
                  <a:pt x="46" y="25"/>
                </a:cubicBezTo>
                <a:cubicBezTo>
                  <a:pt x="46" y="25"/>
                  <a:pt x="46" y="25"/>
                  <a:pt x="46" y="25"/>
                </a:cubicBezTo>
                <a:cubicBezTo>
                  <a:pt x="46" y="25"/>
                  <a:pt x="46" y="25"/>
                  <a:pt x="46" y="25"/>
                </a:cubicBezTo>
                <a:cubicBezTo>
                  <a:pt x="46" y="25"/>
                  <a:pt x="46" y="25"/>
                  <a:pt x="46" y="25"/>
                </a:cubicBezTo>
                <a:cubicBezTo>
                  <a:pt x="46" y="25"/>
                  <a:pt x="46" y="26"/>
                  <a:pt x="46" y="26"/>
                </a:cubicBezTo>
                <a:cubicBezTo>
                  <a:pt x="46" y="26"/>
                  <a:pt x="46" y="26"/>
                  <a:pt x="46" y="26"/>
                </a:cubicBezTo>
                <a:cubicBezTo>
                  <a:pt x="46" y="26"/>
                  <a:pt x="46" y="26"/>
                  <a:pt x="46" y="26"/>
                </a:cubicBezTo>
                <a:cubicBezTo>
                  <a:pt x="46" y="26"/>
                  <a:pt x="46" y="26"/>
                  <a:pt x="46" y="26"/>
                </a:cubicBezTo>
                <a:cubicBezTo>
                  <a:pt x="46" y="26"/>
                  <a:pt x="46" y="26"/>
                  <a:pt x="46" y="26"/>
                </a:cubicBezTo>
                <a:cubicBezTo>
                  <a:pt x="46" y="26"/>
                  <a:pt x="46" y="26"/>
                  <a:pt x="46" y="26"/>
                </a:cubicBezTo>
                <a:cubicBezTo>
                  <a:pt x="46" y="26"/>
                  <a:pt x="46" y="26"/>
                  <a:pt x="46" y="26"/>
                </a:cubicBezTo>
                <a:cubicBezTo>
                  <a:pt x="46" y="26"/>
                  <a:pt x="46" y="26"/>
                  <a:pt x="46" y="26"/>
                </a:cubicBezTo>
                <a:cubicBezTo>
                  <a:pt x="46" y="26"/>
                  <a:pt x="46" y="26"/>
                  <a:pt x="46" y="26"/>
                </a:cubicBezTo>
                <a:cubicBezTo>
                  <a:pt x="46" y="26"/>
                  <a:pt x="46" y="26"/>
                  <a:pt x="46" y="26"/>
                </a:cubicBezTo>
                <a:cubicBezTo>
                  <a:pt x="46" y="26"/>
                  <a:pt x="46" y="26"/>
                  <a:pt x="46" y="26"/>
                </a:cubicBezTo>
                <a:cubicBezTo>
                  <a:pt x="46" y="26"/>
                  <a:pt x="46" y="26"/>
                  <a:pt x="46" y="26"/>
                </a:cubicBezTo>
                <a:cubicBezTo>
                  <a:pt x="46" y="26"/>
                  <a:pt x="46" y="26"/>
                  <a:pt x="46" y="26"/>
                </a:cubicBezTo>
                <a:cubicBezTo>
                  <a:pt x="46" y="26"/>
                  <a:pt x="46" y="26"/>
                  <a:pt x="46" y="26"/>
                </a:cubicBezTo>
                <a:cubicBezTo>
                  <a:pt x="46" y="26"/>
                  <a:pt x="46" y="26"/>
                  <a:pt x="46" y="26"/>
                </a:cubicBezTo>
                <a:cubicBezTo>
                  <a:pt x="46" y="26"/>
                  <a:pt x="46" y="26"/>
                  <a:pt x="46" y="26"/>
                </a:cubicBezTo>
                <a:cubicBezTo>
                  <a:pt x="46" y="26"/>
                  <a:pt x="46" y="26"/>
                  <a:pt x="46" y="26"/>
                </a:cubicBezTo>
                <a:cubicBezTo>
                  <a:pt x="46" y="26"/>
                  <a:pt x="46" y="26"/>
                  <a:pt x="46" y="26"/>
                </a:cubicBezTo>
                <a:cubicBezTo>
                  <a:pt x="46" y="26"/>
                  <a:pt x="46" y="26"/>
                  <a:pt x="46" y="26"/>
                </a:cubicBezTo>
                <a:cubicBezTo>
                  <a:pt x="46" y="26"/>
                  <a:pt x="46" y="26"/>
                  <a:pt x="46" y="26"/>
                </a:cubicBezTo>
                <a:cubicBezTo>
                  <a:pt x="46" y="26"/>
                  <a:pt x="46" y="26"/>
                  <a:pt x="46" y="26"/>
                </a:cubicBezTo>
                <a:cubicBezTo>
                  <a:pt x="46" y="26"/>
                  <a:pt x="46" y="26"/>
                  <a:pt x="47" y="26"/>
                </a:cubicBezTo>
                <a:cubicBezTo>
                  <a:pt x="47" y="26"/>
                  <a:pt x="47" y="26"/>
                  <a:pt x="47" y="26"/>
                </a:cubicBezTo>
                <a:cubicBezTo>
                  <a:pt x="47" y="26"/>
                  <a:pt x="47" y="26"/>
                  <a:pt x="47" y="26"/>
                </a:cubicBezTo>
                <a:cubicBezTo>
                  <a:pt x="47" y="26"/>
                  <a:pt x="47" y="26"/>
                  <a:pt x="47" y="26"/>
                </a:cubicBezTo>
                <a:cubicBezTo>
                  <a:pt x="47" y="26"/>
                  <a:pt x="47" y="26"/>
                  <a:pt x="47" y="26"/>
                </a:cubicBezTo>
                <a:cubicBezTo>
                  <a:pt x="47" y="26"/>
                  <a:pt x="47" y="26"/>
                  <a:pt x="47" y="26"/>
                </a:cubicBezTo>
                <a:cubicBezTo>
                  <a:pt x="47" y="26"/>
                  <a:pt x="47" y="26"/>
                  <a:pt x="47" y="26"/>
                </a:cubicBezTo>
                <a:cubicBezTo>
                  <a:pt x="47" y="26"/>
                  <a:pt x="47" y="26"/>
                  <a:pt x="47" y="26"/>
                </a:cubicBezTo>
                <a:cubicBezTo>
                  <a:pt x="47" y="26"/>
                  <a:pt x="47" y="26"/>
                  <a:pt x="47" y="26"/>
                </a:cubicBezTo>
                <a:cubicBezTo>
                  <a:pt x="47" y="26"/>
                  <a:pt x="47" y="26"/>
                  <a:pt x="47" y="26"/>
                </a:cubicBezTo>
                <a:cubicBezTo>
                  <a:pt x="47" y="26"/>
                  <a:pt x="47" y="26"/>
                  <a:pt x="47" y="26"/>
                </a:cubicBezTo>
                <a:cubicBezTo>
                  <a:pt x="47" y="26"/>
                  <a:pt x="47" y="26"/>
                  <a:pt x="47" y="26"/>
                </a:cubicBezTo>
                <a:cubicBezTo>
                  <a:pt x="47" y="26"/>
                  <a:pt x="47" y="26"/>
                  <a:pt x="47" y="26"/>
                </a:cubicBezTo>
                <a:cubicBezTo>
                  <a:pt x="47" y="26"/>
                  <a:pt x="47" y="26"/>
                  <a:pt x="47" y="26"/>
                </a:cubicBezTo>
                <a:cubicBezTo>
                  <a:pt x="47" y="26"/>
                  <a:pt x="47" y="26"/>
                  <a:pt x="47" y="26"/>
                </a:cubicBezTo>
                <a:cubicBezTo>
                  <a:pt x="47" y="26"/>
                  <a:pt x="47" y="26"/>
                  <a:pt x="47" y="26"/>
                </a:cubicBezTo>
                <a:cubicBezTo>
                  <a:pt x="47" y="26"/>
                  <a:pt x="47" y="26"/>
                  <a:pt x="47" y="26"/>
                </a:cubicBezTo>
                <a:cubicBezTo>
                  <a:pt x="47" y="26"/>
                  <a:pt x="47" y="26"/>
                  <a:pt x="47" y="26"/>
                </a:cubicBezTo>
                <a:cubicBezTo>
                  <a:pt x="47" y="26"/>
                  <a:pt x="47" y="26"/>
                  <a:pt x="47" y="26"/>
                </a:cubicBezTo>
                <a:cubicBezTo>
                  <a:pt x="47" y="26"/>
                  <a:pt x="47" y="25"/>
                  <a:pt x="47" y="25"/>
                </a:cubicBezTo>
                <a:cubicBezTo>
                  <a:pt x="47" y="25"/>
                  <a:pt x="47" y="25"/>
                  <a:pt x="47" y="25"/>
                </a:cubicBezTo>
                <a:cubicBezTo>
                  <a:pt x="47" y="25"/>
                  <a:pt x="47" y="25"/>
                  <a:pt x="47" y="25"/>
                </a:cubicBezTo>
                <a:cubicBezTo>
                  <a:pt x="47" y="25"/>
                  <a:pt x="47" y="25"/>
                  <a:pt x="47" y="25"/>
                </a:cubicBezTo>
                <a:cubicBezTo>
                  <a:pt x="47" y="25"/>
                  <a:pt x="47" y="25"/>
                  <a:pt x="47" y="25"/>
                </a:cubicBezTo>
                <a:cubicBezTo>
                  <a:pt x="47" y="25"/>
                  <a:pt x="47" y="25"/>
                  <a:pt x="47" y="25"/>
                </a:cubicBezTo>
                <a:cubicBezTo>
                  <a:pt x="47" y="25"/>
                  <a:pt x="47" y="25"/>
                  <a:pt x="47" y="25"/>
                </a:cubicBezTo>
                <a:cubicBezTo>
                  <a:pt x="47" y="25"/>
                  <a:pt x="47" y="25"/>
                  <a:pt x="47" y="25"/>
                </a:cubicBezTo>
                <a:cubicBezTo>
                  <a:pt x="47" y="25"/>
                  <a:pt x="47" y="25"/>
                  <a:pt x="47" y="25"/>
                </a:cubicBezTo>
                <a:cubicBezTo>
                  <a:pt x="47" y="25"/>
                  <a:pt x="47" y="25"/>
                  <a:pt x="47" y="25"/>
                </a:cubicBezTo>
                <a:cubicBezTo>
                  <a:pt x="47" y="25"/>
                  <a:pt x="47" y="25"/>
                  <a:pt x="47" y="25"/>
                </a:cubicBezTo>
                <a:cubicBezTo>
                  <a:pt x="47" y="25"/>
                  <a:pt x="47" y="25"/>
                  <a:pt x="47" y="25"/>
                </a:cubicBezTo>
                <a:cubicBezTo>
                  <a:pt x="47" y="25"/>
                  <a:pt x="47" y="25"/>
                  <a:pt x="47" y="25"/>
                </a:cubicBezTo>
                <a:cubicBezTo>
                  <a:pt x="47" y="25"/>
                  <a:pt x="47" y="25"/>
                  <a:pt x="47" y="25"/>
                </a:cubicBezTo>
                <a:cubicBezTo>
                  <a:pt x="47" y="25"/>
                  <a:pt x="47" y="25"/>
                  <a:pt x="47" y="25"/>
                </a:cubicBezTo>
                <a:cubicBezTo>
                  <a:pt x="47" y="25"/>
                  <a:pt x="47" y="25"/>
                  <a:pt x="48" y="25"/>
                </a:cubicBezTo>
                <a:cubicBezTo>
                  <a:pt x="48" y="25"/>
                  <a:pt x="48" y="25"/>
                  <a:pt x="48" y="25"/>
                </a:cubicBezTo>
                <a:cubicBezTo>
                  <a:pt x="48" y="25"/>
                  <a:pt x="48" y="25"/>
                  <a:pt x="48" y="25"/>
                </a:cubicBezTo>
                <a:cubicBezTo>
                  <a:pt x="48" y="25"/>
                  <a:pt x="48" y="25"/>
                  <a:pt x="48" y="25"/>
                </a:cubicBezTo>
                <a:cubicBezTo>
                  <a:pt x="48" y="25"/>
                  <a:pt x="48" y="25"/>
                  <a:pt x="48" y="25"/>
                </a:cubicBezTo>
                <a:cubicBezTo>
                  <a:pt x="48" y="25"/>
                  <a:pt x="48" y="25"/>
                  <a:pt x="48" y="25"/>
                </a:cubicBezTo>
                <a:cubicBezTo>
                  <a:pt x="48" y="25"/>
                  <a:pt x="48" y="25"/>
                  <a:pt x="48" y="25"/>
                </a:cubicBezTo>
                <a:cubicBezTo>
                  <a:pt x="48" y="25"/>
                  <a:pt x="48" y="25"/>
                  <a:pt x="48" y="25"/>
                </a:cubicBezTo>
                <a:cubicBezTo>
                  <a:pt x="48" y="25"/>
                  <a:pt x="48" y="25"/>
                  <a:pt x="48" y="25"/>
                </a:cubicBezTo>
                <a:cubicBezTo>
                  <a:pt x="48" y="25"/>
                  <a:pt x="48" y="25"/>
                  <a:pt x="48" y="25"/>
                </a:cubicBezTo>
                <a:cubicBezTo>
                  <a:pt x="48" y="25"/>
                  <a:pt x="48" y="25"/>
                  <a:pt x="48" y="25"/>
                </a:cubicBezTo>
                <a:cubicBezTo>
                  <a:pt x="48" y="25"/>
                  <a:pt x="48" y="25"/>
                  <a:pt x="48" y="25"/>
                </a:cubicBezTo>
                <a:cubicBezTo>
                  <a:pt x="48" y="25"/>
                  <a:pt x="48" y="25"/>
                  <a:pt x="48" y="25"/>
                </a:cubicBezTo>
                <a:cubicBezTo>
                  <a:pt x="48" y="25"/>
                  <a:pt x="48" y="25"/>
                  <a:pt x="48" y="25"/>
                </a:cubicBezTo>
                <a:cubicBezTo>
                  <a:pt x="48" y="25"/>
                  <a:pt x="48" y="25"/>
                  <a:pt x="48" y="25"/>
                </a:cubicBezTo>
                <a:cubicBezTo>
                  <a:pt x="48" y="25"/>
                  <a:pt x="48" y="25"/>
                  <a:pt x="48" y="25"/>
                </a:cubicBezTo>
                <a:cubicBezTo>
                  <a:pt x="48" y="25"/>
                  <a:pt x="48" y="25"/>
                  <a:pt x="48" y="25"/>
                </a:cubicBezTo>
                <a:cubicBezTo>
                  <a:pt x="48" y="25"/>
                  <a:pt x="48" y="25"/>
                  <a:pt x="48" y="25"/>
                </a:cubicBezTo>
                <a:cubicBezTo>
                  <a:pt x="48" y="25"/>
                  <a:pt x="48" y="25"/>
                  <a:pt x="48" y="25"/>
                </a:cubicBezTo>
                <a:cubicBezTo>
                  <a:pt x="48" y="25"/>
                  <a:pt x="48" y="25"/>
                  <a:pt x="48" y="25"/>
                </a:cubicBezTo>
                <a:cubicBezTo>
                  <a:pt x="48" y="25"/>
                  <a:pt x="48" y="25"/>
                  <a:pt x="48" y="25"/>
                </a:cubicBezTo>
                <a:cubicBezTo>
                  <a:pt x="48" y="25"/>
                  <a:pt x="48" y="25"/>
                  <a:pt x="48" y="25"/>
                </a:cubicBezTo>
                <a:cubicBezTo>
                  <a:pt x="48" y="25"/>
                  <a:pt x="48" y="25"/>
                  <a:pt x="48" y="25"/>
                </a:cubicBezTo>
                <a:cubicBezTo>
                  <a:pt x="48" y="25"/>
                  <a:pt x="48" y="25"/>
                  <a:pt x="48" y="25"/>
                </a:cubicBezTo>
                <a:cubicBezTo>
                  <a:pt x="48" y="25"/>
                  <a:pt x="48" y="25"/>
                  <a:pt x="48" y="25"/>
                </a:cubicBezTo>
                <a:cubicBezTo>
                  <a:pt x="48" y="25"/>
                  <a:pt x="48" y="25"/>
                  <a:pt x="48" y="25"/>
                </a:cubicBezTo>
                <a:cubicBezTo>
                  <a:pt x="48" y="25"/>
                  <a:pt x="48" y="25"/>
                  <a:pt x="48" y="25"/>
                </a:cubicBezTo>
                <a:cubicBezTo>
                  <a:pt x="48" y="25"/>
                  <a:pt x="48" y="25"/>
                  <a:pt x="48" y="25"/>
                </a:cubicBezTo>
                <a:cubicBezTo>
                  <a:pt x="48" y="25"/>
                  <a:pt x="48" y="25"/>
                  <a:pt x="48" y="25"/>
                </a:cubicBezTo>
                <a:cubicBezTo>
                  <a:pt x="48" y="25"/>
                  <a:pt x="48" y="25"/>
                  <a:pt x="48" y="25"/>
                </a:cubicBezTo>
                <a:cubicBezTo>
                  <a:pt x="48" y="25"/>
                  <a:pt x="48" y="25"/>
                  <a:pt x="48" y="25"/>
                </a:cubicBezTo>
                <a:cubicBezTo>
                  <a:pt x="48" y="25"/>
                  <a:pt x="48" y="25"/>
                  <a:pt x="48" y="25"/>
                </a:cubicBezTo>
                <a:cubicBezTo>
                  <a:pt x="48" y="25"/>
                  <a:pt x="48" y="25"/>
                  <a:pt x="48" y="25"/>
                </a:cubicBezTo>
                <a:cubicBezTo>
                  <a:pt x="48" y="25"/>
                  <a:pt x="48" y="25"/>
                  <a:pt x="48" y="25"/>
                </a:cubicBezTo>
                <a:cubicBezTo>
                  <a:pt x="49" y="25"/>
                  <a:pt x="49" y="25"/>
                  <a:pt x="49" y="25"/>
                </a:cubicBezTo>
                <a:cubicBezTo>
                  <a:pt x="49" y="25"/>
                  <a:pt x="49" y="25"/>
                  <a:pt x="49" y="25"/>
                </a:cubicBezTo>
                <a:cubicBezTo>
                  <a:pt x="49" y="25"/>
                  <a:pt x="49" y="25"/>
                  <a:pt x="49" y="25"/>
                </a:cubicBezTo>
                <a:cubicBezTo>
                  <a:pt x="49" y="25"/>
                  <a:pt x="49" y="25"/>
                  <a:pt x="49" y="25"/>
                </a:cubicBezTo>
                <a:cubicBezTo>
                  <a:pt x="49" y="25"/>
                  <a:pt x="49" y="25"/>
                  <a:pt x="49" y="25"/>
                </a:cubicBezTo>
                <a:cubicBezTo>
                  <a:pt x="49" y="25"/>
                  <a:pt x="49" y="25"/>
                  <a:pt x="49" y="25"/>
                </a:cubicBezTo>
                <a:cubicBezTo>
                  <a:pt x="49" y="25"/>
                  <a:pt x="49" y="25"/>
                  <a:pt x="49" y="25"/>
                </a:cubicBezTo>
                <a:cubicBezTo>
                  <a:pt x="49" y="25"/>
                  <a:pt x="49" y="25"/>
                  <a:pt x="49" y="25"/>
                </a:cubicBezTo>
                <a:cubicBezTo>
                  <a:pt x="49" y="25"/>
                  <a:pt x="49" y="25"/>
                  <a:pt x="49" y="25"/>
                </a:cubicBezTo>
                <a:cubicBezTo>
                  <a:pt x="49" y="25"/>
                  <a:pt x="49" y="25"/>
                  <a:pt x="49" y="25"/>
                </a:cubicBezTo>
                <a:cubicBezTo>
                  <a:pt x="49" y="25"/>
                  <a:pt x="49" y="25"/>
                  <a:pt x="49" y="25"/>
                </a:cubicBezTo>
                <a:cubicBezTo>
                  <a:pt x="49" y="25"/>
                  <a:pt x="49" y="25"/>
                  <a:pt x="49" y="25"/>
                </a:cubicBezTo>
                <a:cubicBezTo>
                  <a:pt x="49" y="25"/>
                  <a:pt x="49" y="25"/>
                  <a:pt x="49" y="25"/>
                </a:cubicBezTo>
                <a:cubicBezTo>
                  <a:pt x="49" y="25"/>
                  <a:pt x="49" y="25"/>
                  <a:pt x="49" y="25"/>
                </a:cubicBezTo>
                <a:cubicBezTo>
                  <a:pt x="49" y="25"/>
                  <a:pt x="49" y="25"/>
                  <a:pt x="49" y="25"/>
                </a:cubicBezTo>
                <a:cubicBezTo>
                  <a:pt x="49" y="25"/>
                  <a:pt x="49" y="25"/>
                  <a:pt x="49" y="25"/>
                </a:cubicBezTo>
                <a:cubicBezTo>
                  <a:pt x="49" y="25"/>
                  <a:pt x="49" y="25"/>
                  <a:pt x="49" y="25"/>
                </a:cubicBezTo>
                <a:cubicBezTo>
                  <a:pt x="49" y="25"/>
                  <a:pt x="49" y="25"/>
                  <a:pt x="49" y="25"/>
                </a:cubicBezTo>
                <a:cubicBezTo>
                  <a:pt x="49" y="25"/>
                  <a:pt x="49" y="25"/>
                  <a:pt x="49" y="25"/>
                </a:cubicBezTo>
                <a:cubicBezTo>
                  <a:pt x="49" y="25"/>
                  <a:pt x="49" y="25"/>
                  <a:pt x="49" y="25"/>
                </a:cubicBezTo>
                <a:cubicBezTo>
                  <a:pt x="49" y="25"/>
                  <a:pt x="49" y="25"/>
                  <a:pt x="49" y="25"/>
                </a:cubicBezTo>
                <a:cubicBezTo>
                  <a:pt x="49" y="25"/>
                  <a:pt x="49" y="25"/>
                  <a:pt x="49" y="25"/>
                </a:cubicBezTo>
                <a:cubicBezTo>
                  <a:pt x="49" y="25"/>
                  <a:pt x="49" y="25"/>
                  <a:pt x="49" y="25"/>
                </a:cubicBezTo>
                <a:cubicBezTo>
                  <a:pt x="49" y="25"/>
                  <a:pt x="49" y="25"/>
                  <a:pt x="49" y="25"/>
                </a:cubicBezTo>
                <a:cubicBezTo>
                  <a:pt x="49" y="25"/>
                  <a:pt x="49" y="25"/>
                  <a:pt x="49" y="25"/>
                </a:cubicBezTo>
                <a:cubicBezTo>
                  <a:pt x="49" y="25"/>
                  <a:pt x="49" y="25"/>
                  <a:pt x="49" y="25"/>
                </a:cubicBezTo>
                <a:cubicBezTo>
                  <a:pt x="49" y="25"/>
                  <a:pt x="49" y="25"/>
                  <a:pt x="49" y="25"/>
                </a:cubicBezTo>
                <a:cubicBezTo>
                  <a:pt x="49" y="25"/>
                  <a:pt x="49" y="25"/>
                  <a:pt x="49" y="25"/>
                </a:cubicBezTo>
                <a:cubicBezTo>
                  <a:pt x="49" y="25"/>
                  <a:pt x="49" y="25"/>
                  <a:pt x="49" y="25"/>
                </a:cubicBezTo>
                <a:cubicBezTo>
                  <a:pt x="49" y="25"/>
                  <a:pt x="49" y="25"/>
                  <a:pt x="49" y="25"/>
                </a:cubicBezTo>
                <a:cubicBezTo>
                  <a:pt x="49" y="25"/>
                  <a:pt x="49" y="25"/>
                  <a:pt x="49" y="25"/>
                </a:cubicBezTo>
                <a:cubicBezTo>
                  <a:pt x="49" y="25"/>
                  <a:pt x="49" y="25"/>
                  <a:pt x="49" y="25"/>
                </a:cubicBezTo>
                <a:cubicBezTo>
                  <a:pt x="49" y="25"/>
                  <a:pt x="49" y="25"/>
                  <a:pt x="49" y="25"/>
                </a:cubicBezTo>
                <a:cubicBezTo>
                  <a:pt x="49" y="25"/>
                  <a:pt x="49" y="24"/>
                  <a:pt x="49" y="24"/>
                </a:cubicBezTo>
                <a:cubicBezTo>
                  <a:pt x="49" y="24"/>
                  <a:pt x="49" y="25"/>
                  <a:pt x="49" y="25"/>
                </a:cubicBezTo>
                <a:cubicBezTo>
                  <a:pt x="49" y="25"/>
                  <a:pt x="49" y="25"/>
                  <a:pt x="49" y="25"/>
                </a:cubicBezTo>
                <a:cubicBezTo>
                  <a:pt x="49" y="25"/>
                  <a:pt x="49" y="25"/>
                  <a:pt x="49" y="25"/>
                </a:cubicBezTo>
                <a:cubicBezTo>
                  <a:pt x="49" y="25"/>
                  <a:pt x="49" y="25"/>
                  <a:pt x="49" y="24"/>
                </a:cubicBezTo>
                <a:cubicBezTo>
                  <a:pt x="49" y="24"/>
                  <a:pt x="49" y="24"/>
                  <a:pt x="49" y="24"/>
                </a:cubicBezTo>
                <a:cubicBezTo>
                  <a:pt x="49" y="24"/>
                  <a:pt x="49" y="24"/>
                  <a:pt x="49" y="24"/>
                </a:cubicBezTo>
                <a:cubicBezTo>
                  <a:pt x="49" y="24"/>
                  <a:pt x="49" y="24"/>
                  <a:pt x="49" y="24"/>
                </a:cubicBezTo>
                <a:cubicBezTo>
                  <a:pt x="49" y="24"/>
                  <a:pt x="49" y="24"/>
                  <a:pt x="49" y="24"/>
                </a:cubicBezTo>
                <a:cubicBezTo>
                  <a:pt x="49" y="24"/>
                  <a:pt x="49" y="24"/>
                  <a:pt x="49" y="24"/>
                </a:cubicBezTo>
                <a:cubicBezTo>
                  <a:pt x="49" y="24"/>
                  <a:pt x="48" y="24"/>
                  <a:pt x="48" y="24"/>
                </a:cubicBezTo>
                <a:cubicBezTo>
                  <a:pt x="48" y="24"/>
                  <a:pt x="48" y="24"/>
                  <a:pt x="48" y="24"/>
                </a:cubicBezTo>
                <a:cubicBezTo>
                  <a:pt x="48" y="24"/>
                  <a:pt x="48" y="24"/>
                  <a:pt x="48" y="24"/>
                </a:cubicBezTo>
                <a:cubicBezTo>
                  <a:pt x="48" y="24"/>
                  <a:pt x="48" y="24"/>
                  <a:pt x="48" y="24"/>
                </a:cubicBezTo>
                <a:cubicBezTo>
                  <a:pt x="48" y="24"/>
                  <a:pt x="48" y="24"/>
                  <a:pt x="48" y="24"/>
                </a:cubicBezTo>
                <a:cubicBezTo>
                  <a:pt x="48" y="24"/>
                  <a:pt x="48" y="24"/>
                  <a:pt x="48" y="24"/>
                </a:cubicBezTo>
                <a:cubicBezTo>
                  <a:pt x="48" y="24"/>
                  <a:pt x="48" y="24"/>
                  <a:pt x="48" y="24"/>
                </a:cubicBezTo>
                <a:cubicBezTo>
                  <a:pt x="48" y="24"/>
                  <a:pt x="48" y="24"/>
                  <a:pt x="48" y="24"/>
                </a:cubicBezTo>
                <a:cubicBezTo>
                  <a:pt x="48" y="24"/>
                  <a:pt x="48" y="24"/>
                  <a:pt x="48" y="24"/>
                </a:cubicBezTo>
                <a:cubicBezTo>
                  <a:pt x="48" y="24"/>
                  <a:pt x="48" y="24"/>
                  <a:pt x="48" y="24"/>
                </a:cubicBezTo>
                <a:cubicBezTo>
                  <a:pt x="48" y="24"/>
                  <a:pt x="48" y="24"/>
                  <a:pt x="48" y="24"/>
                </a:cubicBezTo>
                <a:cubicBezTo>
                  <a:pt x="48" y="24"/>
                  <a:pt x="48" y="24"/>
                  <a:pt x="48" y="24"/>
                </a:cubicBezTo>
                <a:cubicBezTo>
                  <a:pt x="48" y="24"/>
                  <a:pt x="48" y="24"/>
                  <a:pt x="48" y="24"/>
                </a:cubicBezTo>
                <a:cubicBezTo>
                  <a:pt x="48" y="24"/>
                  <a:pt x="48" y="24"/>
                  <a:pt x="48" y="24"/>
                </a:cubicBezTo>
                <a:cubicBezTo>
                  <a:pt x="48" y="24"/>
                  <a:pt x="48" y="24"/>
                  <a:pt x="48" y="24"/>
                </a:cubicBezTo>
                <a:cubicBezTo>
                  <a:pt x="48" y="24"/>
                  <a:pt x="48" y="24"/>
                  <a:pt x="48" y="24"/>
                </a:cubicBezTo>
                <a:cubicBezTo>
                  <a:pt x="48" y="24"/>
                  <a:pt x="49" y="24"/>
                  <a:pt x="49" y="24"/>
                </a:cubicBezTo>
                <a:cubicBezTo>
                  <a:pt x="49" y="24"/>
                  <a:pt x="49" y="24"/>
                  <a:pt x="49" y="24"/>
                </a:cubicBezTo>
                <a:cubicBezTo>
                  <a:pt x="49" y="24"/>
                  <a:pt x="49" y="24"/>
                  <a:pt x="49" y="24"/>
                </a:cubicBezTo>
                <a:cubicBezTo>
                  <a:pt x="49" y="24"/>
                  <a:pt x="49" y="24"/>
                  <a:pt x="49" y="24"/>
                </a:cubicBezTo>
                <a:cubicBezTo>
                  <a:pt x="49" y="24"/>
                  <a:pt x="49" y="24"/>
                  <a:pt x="49" y="24"/>
                </a:cubicBezTo>
                <a:cubicBezTo>
                  <a:pt x="49" y="24"/>
                  <a:pt x="49" y="24"/>
                  <a:pt x="49" y="24"/>
                </a:cubicBezTo>
                <a:cubicBezTo>
                  <a:pt x="49" y="24"/>
                  <a:pt x="49" y="24"/>
                  <a:pt x="49" y="24"/>
                </a:cubicBezTo>
                <a:cubicBezTo>
                  <a:pt x="49" y="24"/>
                  <a:pt x="49" y="24"/>
                  <a:pt x="49" y="24"/>
                </a:cubicBezTo>
                <a:cubicBezTo>
                  <a:pt x="49" y="24"/>
                  <a:pt x="49" y="24"/>
                  <a:pt x="49" y="24"/>
                </a:cubicBezTo>
                <a:cubicBezTo>
                  <a:pt x="49" y="24"/>
                  <a:pt x="49" y="24"/>
                  <a:pt x="49" y="24"/>
                </a:cubicBezTo>
                <a:cubicBezTo>
                  <a:pt x="49" y="24"/>
                  <a:pt x="49" y="24"/>
                  <a:pt x="49" y="24"/>
                </a:cubicBezTo>
                <a:cubicBezTo>
                  <a:pt x="49" y="24"/>
                  <a:pt x="49" y="24"/>
                  <a:pt x="49" y="24"/>
                </a:cubicBezTo>
                <a:cubicBezTo>
                  <a:pt x="49" y="24"/>
                  <a:pt x="49" y="24"/>
                  <a:pt x="49" y="24"/>
                </a:cubicBezTo>
                <a:cubicBezTo>
                  <a:pt x="49" y="24"/>
                  <a:pt x="49" y="24"/>
                  <a:pt x="49" y="24"/>
                </a:cubicBezTo>
                <a:cubicBezTo>
                  <a:pt x="49" y="24"/>
                  <a:pt x="49" y="24"/>
                  <a:pt x="49" y="24"/>
                </a:cubicBezTo>
                <a:cubicBezTo>
                  <a:pt x="49" y="24"/>
                  <a:pt x="49" y="24"/>
                  <a:pt x="49" y="24"/>
                </a:cubicBezTo>
                <a:cubicBezTo>
                  <a:pt x="49" y="24"/>
                  <a:pt x="49" y="24"/>
                  <a:pt x="49" y="24"/>
                </a:cubicBezTo>
                <a:cubicBezTo>
                  <a:pt x="49" y="24"/>
                  <a:pt x="49" y="24"/>
                  <a:pt x="49" y="24"/>
                </a:cubicBezTo>
                <a:cubicBezTo>
                  <a:pt x="49" y="24"/>
                  <a:pt x="49" y="24"/>
                  <a:pt x="49" y="24"/>
                </a:cubicBezTo>
                <a:cubicBezTo>
                  <a:pt x="49" y="24"/>
                  <a:pt x="49" y="24"/>
                  <a:pt x="49" y="24"/>
                </a:cubicBezTo>
                <a:cubicBezTo>
                  <a:pt x="49" y="24"/>
                  <a:pt x="49" y="24"/>
                  <a:pt x="49" y="24"/>
                </a:cubicBezTo>
                <a:cubicBezTo>
                  <a:pt x="49" y="24"/>
                  <a:pt x="49" y="24"/>
                  <a:pt x="49" y="24"/>
                </a:cubicBezTo>
                <a:cubicBezTo>
                  <a:pt x="49" y="24"/>
                  <a:pt x="49" y="24"/>
                  <a:pt x="50" y="24"/>
                </a:cubicBezTo>
                <a:cubicBezTo>
                  <a:pt x="50" y="24"/>
                  <a:pt x="50" y="24"/>
                  <a:pt x="50" y="25"/>
                </a:cubicBezTo>
                <a:cubicBezTo>
                  <a:pt x="50" y="25"/>
                  <a:pt x="50" y="25"/>
                  <a:pt x="50" y="25"/>
                </a:cubicBezTo>
                <a:cubicBezTo>
                  <a:pt x="50" y="25"/>
                  <a:pt x="50" y="25"/>
                  <a:pt x="50" y="25"/>
                </a:cubicBezTo>
                <a:cubicBezTo>
                  <a:pt x="50" y="25"/>
                  <a:pt x="50" y="25"/>
                  <a:pt x="50" y="25"/>
                </a:cubicBezTo>
                <a:cubicBezTo>
                  <a:pt x="50" y="25"/>
                  <a:pt x="50" y="25"/>
                  <a:pt x="50" y="25"/>
                </a:cubicBezTo>
                <a:cubicBezTo>
                  <a:pt x="50" y="25"/>
                  <a:pt x="50" y="25"/>
                  <a:pt x="50" y="25"/>
                </a:cubicBezTo>
                <a:cubicBezTo>
                  <a:pt x="50" y="25"/>
                  <a:pt x="50" y="25"/>
                  <a:pt x="50" y="25"/>
                </a:cubicBezTo>
                <a:cubicBezTo>
                  <a:pt x="50" y="25"/>
                  <a:pt x="50" y="25"/>
                  <a:pt x="50" y="25"/>
                </a:cubicBezTo>
                <a:cubicBezTo>
                  <a:pt x="50" y="25"/>
                  <a:pt x="50" y="25"/>
                  <a:pt x="50" y="25"/>
                </a:cubicBezTo>
                <a:cubicBezTo>
                  <a:pt x="50" y="25"/>
                  <a:pt x="50" y="25"/>
                  <a:pt x="50" y="25"/>
                </a:cubicBezTo>
                <a:cubicBezTo>
                  <a:pt x="50" y="25"/>
                  <a:pt x="50" y="25"/>
                  <a:pt x="50" y="25"/>
                </a:cubicBezTo>
                <a:cubicBezTo>
                  <a:pt x="50" y="25"/>
                  <a:pt x="50" y="25"/>
                  <a:pt x="50" y="25"/>
                </a:cubicBezTo>
                <a:cubicBezTo>
                  <a:pt x="50" y="25"/>
                  <a:pt x="50" y="25"/>
                  <a:pt x="50" y="25"/>
                </a:cubicBezTo>
                <a:cubicBezTo>
                  <a:pt x="50" y="25"/>
                  <a:pt x="50" y="25"/>
                  <a:pt x="50" y="25"/>
                </a:cubicBezTo>
                <a:cubicBezTo>
                  <a:pt x="50" y="25"/>
                  <a:pt x="50" y="25"/>
                  <a:pt x="50" y="25"/>
                </a:cubicBezTo>
                <a:cubicBezTo>
                  <a:pt x="50" y="25"/>
                  <a:pt x="50" y="25"/>
                  <a:pt x="50" y="25"/>
                </a:cubicBezTo>
                <a:cubicBezTo>
                  <a:pt x="50" y="25"/>
                  <a:pt x="50" y="25"/>
                  <a:pt x="50" y="25"/>
                </a:cubicBezTo>
                <a:cubicBezTo>
                  <a:pt x="50" y="25"/>
                  <a:pt x="50" y="25"/>
                  <a:pt x="50" y="25"/>
                </a:cubicBezTo>
                <a:cubicBezTo>
                  <a:pt x="50" y="25"/>
                  <a:pt x="50" y="25"/>
                  <a:pt x="50" y="25"/>
                </a:cubicBezTo>
                <a:cubicBezTo>
                  <a:pt x="50" y="25"/>
                  <a:pt x="50" y="25"/>
                  <a:pt x="50" y="25"/>
                </a:cubicBezTo>
                <a:cubicBezTo>
                  <a:pt x="50" y="25"/>
                  <a:pt x="50" y="25"/>
                  <a:pt x="50" y="25"/>
                </a:cubicBezTo>
                <a:cubicBezTo>
                  <a:pt x="50" y="25"/>
                  <a:pt x="50" y="25"/>
                  <a:pt x="50" y="25"/>
                </a:cubicBezTo>
                <a:cubicBezTo>
                  <a:pt x="50" y="25"/>
                  <a:pt x="50" y="25"/>
                  <a:pt x="50" y="25"/>
                </a:cubicBezTo>
                <a:cubicBezTo>
                  <a:pt x="50" y="25"/>
                  <a:pt x="50" y="25"/>
                  <a:pt x="50" y="25"/>
                </a:cubicBezTo>
                <a:cubicBezTo>
                  <a:pt x="50" y="25"/>
                  <a:pt x="50" y="25"/>
                  <a:pt x="51" y="25"/>
                </a:cubicBezTo>
                <a:cubicBezTo>
                  <a:pt x="51" y="25"/>
                  <a:pt x="51" y="25"/>
                  <a:pt x="51" y="25"/>
                </a:cubicBezTo>
                <a:cubicBezTo>
                  <a:pt x="51" y="25"/>
                  <a:pt x="51" y="25"/>
                  <a:pt x="51" y="25"/>
                </a:cubicBezTo>
                <a:cubicBezTo>
                  <a:pt x="51" y="25"/>
                  <a:pt x="51" y="25"/>
                  <a:pt x="51" y="25"/>
                </a:cubicBezTo>
                <a:cubicBezTo>
                  <a:pt x="51" y="25"/>
                  <a:pt x="51" y="25"/>
                  <a:pt x="51" y="25"/>
                </a:cubicBezTo>
                <a:cubicBezTo>
                  <a:pt x="51" y="25"/>
                  <a:pt x="51" y="25"/>
                  <a:pt x="51" y="25"/>
                </a:cubicBezTo>
                <a:cubicBezTo>
                  <a:pt x="51" y="25"/>
                  <a:pt x="51" y="25"/>
                  <a:pt x="51" y="25"/>
                </a:cubicBezTo>
                <a:cubicBezTo>
                  <a:pt x="51" y="25"/>
                  <a:pt x="51" y="25"/>
                  <a:pt x="51" y="25"/>
                </a:cubicBezTo>
                <a:cubicBezTo>
                  <a:pt x="51" y="25"/>
                  <a:pt x="51" y="25"/>
                  <a:pt x="51" y="25"/>
                </a:cubicBezTo>
                <a:cubicBezTo>
                  <a:pt x="51" y="25"/>
                  <a:pt x="51" y="25"/>
                  <a:pt x="51" y="25"/>
                </a:cubicBezTo>
                <a:cubicBezTo>
                  <a:pt x="51" y="25"/>
                  <a:pt x="51" y="25"/>
                  <a:pt x="51" y="25"/>
                </a:cubicBezTo>
                <a:cubicBezTo>
                  <a:pt x="51" y="25"/>
                  <a:pt x="51" y="25"/>
                  <a:pt x="51" y="25"/>
                </a:cubicBezTo>
                <a:cubicBezTo>
                  <a:pt x="50" y="25"/>
                  <a:pt x="50" y="25"/>
                  <a:pt x="50" y="25"/>
                </a:cubicBezTo>
                <a:cubicBezTo>
                  <a:pt x="50" y="25"/>
                  <a:pt x="50" y="25"/>
                  <a:pt x="50" y="25"/>
                </a:cubicBezTo>
                <a:cubicBezTo>
                  <a:pt x="50" y="25"/>
                  <a:pt x="50" y="25"/>
                  <a:pt x="50" y="25"/>
                </a:cubicBezTo>
                <a:cubicBezTo>
                  <a:pt x="50" y="25"/>
                  <a:pt x="50" y="25"/>
                  <a:pt x="50" y="25"/>
                </a:cubicBezTo>
                <a:cubicBezTo>
                  <a:pt x="50" y="25"/>
                  <a:pt x="50" y="25"/>
                  <a:pt x="50" y="25"/>
                </a:cubicBezTo>
                <a:cubicBezTo>
                  <a:pt x="50" y="25"/>
                  <a:pt x="50" y="25"/>
                  <a:pt x="50" y="25"/>
                </a:cubicBezTo>
                <a:cubicBezTo>
                  <a:pt x="50" y="24"/>
                  <a:pt x="50" y="24"/>
                  <a:pt x="50" y="24"/>
                </a:cubicBezTo>
                <a:cubicBezTo>
                  <a:pt x="50" y="24"/>
                  <a:pt x="50" y="24"/>
                  <a:pt x="50" y="24"/>
                </a:cubicBezTo>
                <a:cubicBezTo>
                  <a:pt x="50" y="24"/>
                  <a:pt x="50" y="24"/>
                  <a:pt x="50" y="24"/>
                </a:cubicBezTo>
                <a:cubicBezTo>
                  <a:pt x="50" y="24"/>
                  <a:pt x="50" y="24"/>
                  <a:pt x="50" y="24"/>
                </a:cubicBezTo>
                <a:cubicBezTo>
                  <a:pt x="50" y="24"/>
                  <a:pt x="50" y="24"/>
                  <a:pt x="50" y="24"/>
                </a:cubicBezTo>
                <a:cubicBezTo>
                  <a:pt x="50" y="24"/>
                  <a:pt x="50" y="24"/>
                  <a:pt x="50" y="24"/>
                </a:cubicBezTo>
                <a:cubicBezTo>
                  <a:pt x="50" y="24"/>
                  <a:pt x="50" y="24"/>
                  <a:pt x="50" y="24"/>
                </a:cubicBezTo>
                <a:cubicBezTo>
                  <a:pt x="50" y="24"/>
                  <a:pt x="50" y="24"/>
                  <a:pt x="50" y="24"/>
                </a:cubicBezTo>
                <a:cubicBezTo>
                  <a:pt x="50" y="24"/>
                  <a:pt x="50" y="24"/>
                  <a:pt x="50" y="24"/>
                </a:cubicBezTo>
                <a:cubicBezTo>
                  <a:pt x="50" y="24"/>
                  <a:pt x="50" y="24"/>
                  <a:pt x="50" y="24"/>
                </a:cubicBezTo>
                <a:cubicBezTo>
                  <a:pt x="50" y="24"/>
                  <a:pt x="50" y="24"/>
                  <a:pt x="50" y="24"/>
                </a:cubicBezTo>
                <a:cubicBezTo>
                  <a:pt x="50" y="24"/>
                  <a:pt x="50" y="24"/>
                  <a:pt x="50" y="24"/>
                </a:cubicBezTo>
                <a:cubicBezTo>
                  <a:pt x="50" y="24"/>
                  <a:pt x="50" y="24"/>
                  <a:pt x="50" y="24"/>
                </a:cubicBezTo>
                <a:cubicBezTo>
                  <a:pt x="50" y="24"/>
                  <a:pt x="50" y="24"/>
                  <a:pt x="50" y="24"/>
                </a:cubicBezTo>
                <a:cubicBezTo>
                  <a:pt x="50" y="24"/>
                  <a:pt x="50" y="24"/>
                  <a:pt x="50" y="24"/>
                </a:cubicBezTo>
                <a:cubicBezTo>
                  <a:pt x="50" y="24"/>
                  <a:pt x="50" y="24"/>
                  <a:pt x="50" y="24"/>
                </a:cubicBezTo>
                <a:cubicBezTo>
                  <a:pt x="50" y="24"/>
                  <a:pt x="50" y="24"/>
                  <a:pt x="50" y="24"/>
                </a:cubicBezTo>
                <a:cubicBezTo>
                  <a:pt x="50" y="24"/>
                  <a:pt x="50" y="24"/>
                  <a:pt x="50" y="24"/>
                </a:cubicBezTo>
                <a:cubicBezTo>
                  <a:pt x="50" y="24"/>
                  <a:pt x="50" y="24"/>
                  <a:pt x="50" y="24"/>
                </a:cubicBezTo>
                <a:cubicBezTo>
                  <a:pt x="50" y="24"/>
                  <a:pt x="50" y="24"/>
                  <a:pt x="50" y="24"/>
                </a:cubicBezTo>
                <a:cubicBezTo>
                  <a:pt x="50" y="24"/>
                  <a:pt x="50" y="24"/>
                  <a:pt x="50" y="24"/>
                </a:cubicBezTo>
                <a:cubicBezTo>
                  <a:pt x="50" y="24"/>
                  <a:pt x="50" y="24"/>
                  <a:pt x="50" y="24"/>
                </a:cubicBezTo>
                <a:cubicBezTo>
                  <a:pt x="50" y="24"/>
                  <a:pt x="50" y="24"/>
                  <a:pt x="50" y="24"/>
                </a:cubicBezTo>
                <a:cubicBezTo>
                  <a:pt x="50" y="24"/>
                  <a:pt x="50" y="24"/>
                  <a:pt x="50" y="24"/>
                </a:cubicBezTo>
                <a:cubicBezTo>
                  <a:pt x="50" y="24"/>
                  <a:pt x="50" y="24"/>
                  <a:pt x="50" y="24"/>
                </a:cubicBezTo>
                <a:cubicBezTo>
                  <a:pt x="50" y="24"/>
                  <a:pt x="50" y="24"/>
                  <a:pt x="50" y="24"/>
                </a:cubicBezTo>
                <a:cubicBezTo>
                  <a:pt x="50" y="24"/>
                  <a:pt x="50" y="24"/>
                  <a:pt x="50" y="24"/>
                </a:cubicBezTo>
                <a:cubicBezTo>
                  <a:pt x="50" y="24"/>
                  <a:pt x="50" y="24"/>
                  <a:pt x="50" y="24"/>
                </a:cubicBezTo>
                <a:cubicBezTo>
                  <a:pt x="50" y="24"/>
                  <a:pt x="50" y="24"/>
                  <a:pt x="50" y="24"/>
                </a:cubicBezTo>
                <a:cubicBezTo>
                  <a:pt x="50" y="24"/>
                  <a:pt x="50" y="24"/>
                  <a:pt x="50" y="24"/>
                </a:cubicBezTo>
                <a:cubicBezTo>
                  <a:pt x="50" y="24"/>
                  <a:pt x="50" y="24"/>
                  <a:pt x="50" y="24"/>
                </a:cubicBezTo>
                <a:cubicBezTo>
                  <a:pt x="50" y="24"/>
                  <a:pt x="50" y="23"/>
                  <a:pt x="50" y="23"/>
                </a:cubicBezTo>
                <a:cubicBezTo>
                  <a:pt x="50" y="23"/>
                  <a:pt x="50" y="23"/>
                  <a:pt x="50" y="23"/>
                </a:cubicBezTo>
                <a:cubicBezTo>
                  <a:pt x="50" y="23"/>
                  <a:pt x="50" y="23"/>
                  <a:pt x="50" y="23"/>
                </a:cubicBezTo>
                <a:cubicBezTo>
                  <a:pt x="50" y="23"/>
                  <a:pt x="50" y="23"/>
                  <a:pt x="50" y="23"/>
                </a:cubicBezTo>
                <a:cubicBezTo>
                  <a:pt x="50" y="23"/>
                  <a:pt x="50" y="23"/>
                  <a:pt x="50" y="23"/>
                </a:cubicBezTo>
                <a:cubicBezTo>
                  <a:pt x="50" y="23"/>
                  <a:pt x="50" y="23"/>
                  <a:pt x="50" y="23"/>
                </a:cubicBezTo>
                <a:cubicBezTo>
                  <a:pt x="50" y="23"/>
                  <a:pt x="50" y="23"/>
                  <a:pt x="50" y="23"/>
                </a:cubicBezTo>
                <a:cubicBezTo>
                  <a:pt x="50" y="23"/>
                  <a:pt x="50" y="23"/>
                  <a:pt x="50" y="23"/>
                </a:cubicBezTo>
                <a:cubicBezTo>
                  <a:pt x="50" y="23"/>
                  <a:pt x="50" y="23"/>
                  <a:pt x="50" y="23"/>
                </a:cubicBezTo>
                <a:cubicBezTo>
                  <a:pt x="50" y="23"/>
                  <a:pt x="50" y="23"/>
                  <a:pt x="50" y="23"/>
                </a:cubicBezTo>
                <a:cubicBezTo>
                  <a:pt x="50" y="23"/>
                  <a:pt x="50" y="23"/>
                  <a:pt x="50" y="23"/>
                </a:cubicBezTo>
                <a:cubicBezTo>
                  <a:pt x="50" y="23"/>
                  <a:pt x="50" y="23"/>
                  <a:pt x="50" y="23"/>
                </a:cubicBezTo>
                <a:cubicBezTo>
                  <a:pt x="50" y="23"/>
                  <a:pt x="50" y="23"/>
                  <a:pt x="50" y="23"/>
                </a:cubicBezTo>
                <a:cubicBezTo>
                  <a:pt x="50" y="23"/>
                  <a:pt x="50" y="23"/>
                  <a:pt x="50" y="23"/>
                </a:cubicBezTo>
                <a:cubicBezTo>
                  <a:pt x="50" y="23"/>
                  <a:pt x="50" y="23"/>
                  <a:pt x="50" y="23"/>
                </a:cubicBezTo>
                <a:cubicBezTo>
                  <a:pt x="50" y="23"/>
                  <a:pt x="50" y="23"/>
                  <a:pt x="50" y="23"/>
                </a:cubicBezTo>
                <a:cubicBezTo>
                  <a:pt x="50" y="23"/>
                  <a:pt x="50" y="23"/>
                  <a:pt x="50" y="23"/>
                </a:cubicBezTo>
                <a:cubicBezTo>
                  <a:pt x="50" y="23"/>
                  <a:pt x="50" y="23"/>
                  <a:pt x="50" y="23"/>
                </a:cubicBezTo>
                <a:cubicBezTo>
                  <a:pt x="50" y="23"/>
                  <a:pt x="50" y="23"/>
                  <a:pt x="50" y="23"/>
                </a:cubicBezTo>
                <a:cubicBezTo>
                  <a:pt x="50" y="23"/>
                  <a:pt x="50" y="23"/>
                  <a:pt x="50" y="23"/>
                </a:cubicBezTo>
                <a:cubicBezTo>
                  <a:pt x="50" y="23"/>
                  <a:pt x="50" y="23"/>
                  <a:pt x="50" y="23"/>
                </a:cubicBezTo>
                <a:cubicBezTo>
                  <a:pt x="50" y="23"/>
                  <a:pt x="50" y="23"/>
                  <a:pt x="50" y="23"/>
                </a:cubicBezTo>
                <a:cubicBezTo>
                  <a:pt x="50" y="23"/>
                  <a:pt x="50" y="23"/>
                  <a:pt x="50" y="23"/>
                </a:cubicBezTo>
                <a:cubicBezTo>
                  <a:pt x="50" y="23"/>
                  <a:pt x="50" y="23"/>
                  <a:pt x="50" y="23"/>
                </a:cubicBezTo>
                <a:cubicBezTo>
                  <a:pt x="50" y="23"/>
                  <a:pt x="50" y="23"/>
                  <a:pt x="50" y="23"/>
                </a:cubicBezTo>
                <a:cubicBezTo>
                  <a:pt x="50" y="23"/>
                  <a:pt x="50" y="23"/>
                  <a:pt x="50" y="23"/>
                </a:cubicBezTo>
                <a:cubicBezTo>
                  <a:pt x="50" y="23"/>
                  <a:pt x="50" y="23"/>
                  <a:pt x="50" y="23"/>
                </a:cubicBezTo>
                <a:cubicBezTo>
                  <a:pt x="50" y="23"/>
                  <a:pt x="50" y="23"/>
                  <a:pt x="50" y="23"/>
                </a:cubicBezTo>
                <a:cubicBezTo>
                  <a:pt x="50" y="23"/>
                  <a:pt x="50" y="23"/>
                  <a:pt x="50" y="23"/>
                </a:cubicBezTo>
                <a:cubicBezTo>
                  <a:pt x="50" y="23"/>
                  <a:pt x="50" y="23"/>
                  <a:pt x="50" y="23"/>
                </a:cubicBezTo>
                <a:cubicBezTo>
                  <a:pt x="50" y="23"/>
                  <a:pt x="50" y="23"/>
                  <a:pt x="50" y="23"/>
                </a:cubicBezTo>
                <a:cubicBezTo>
                  <a:pt x="50" y="23"/>
                  <a:pt x="50" y="23"/>
                  <a:pt x="50" y="23"/>
                </a:cubicBezTo>
                <a:cubicBezTo>
                  <a:pt x="50" y="23"/>
                  <a:pt x="50" y="23"/>
                  <a:pt x="50" y="23"/>
                </a:cubicBezTo>
                <a:cubicBezTo>
                  <a:pt x="50" y="23"/>
                  <a:pt x="50" y="23"/>
                  <a:pt x="50" y="23"/>
                </a:cubicBezTo>
                <a:cubicBezTo>
                  <a:pt x="50" y="23"/>
                  <a:pt x="50" y="23"/>
                  <a:pt x="50" y="23"/>
                </a:cubicBezTo>
                <a:cubicBezTo>
                  <a:pt x="50" y="23"/>
                  <a:pt x="50" y="23"/>
                  <a:pt x="50" y="23"/>
                </a:cubicBezTo>
                <a:cubicBezTo>
                  <a:pt x="50" y="23"/>
                  <a:pt x="50" y="23"/>
                  <a:pt x="50" y="23"/>
                </a:cubicBezTo>
                <a:cubicBezTo>
                  <a:pt x="50" y="23"/>
                  <a:pt x="50" y="23"/>
                  <a:pt x="50" y="23"/>
                </a:cubicBezTo>
                <a:cubicBezTo>
                  <a:pt x="50" y="23"/>
                  <a:pt x="50" y="23"/>
                  <a:pt x="50" y="23"/>
                </a:cubicBezTo>
                <a:cubicBezTo>
                  <a:pt x="50" y="23"/>
                  <a:pt x="50" y="23"/>
                  <a:pt x="50" y="23"/>
                </a:cubicBezTo>
                <a:cubicBezTo>
                  <a:pt x="50" y="23"/>
                  <a:pt x="50" y="23"/>
                  <a:pt x="50" y="23"/>
                </a:cubicBezTo>
                <a:cubicBezTo>
                  <a:pt x="50" y="23"/>
                  <a:pt x="50" y="23"/>
                  <a:pt x="50" y="23"/>
                </a:cubicBezTo>
                <a:cubicBezTo>
                  <a:pt x="50" y="23"/>
                  <a:pt x="51" y="23"/>
                  <a:pt x="51" y="23"/>
                </a:cubicBezTo>
                <a:cubicBezTo>
                  <a:pt x="51" y="23"/>
                  <a:pt x="51" y="23"/>
                  <a:pt x="51" y="23"/>
                </a:cubicBezTo>
                <a:cubicBezTo>
                  <a:pt x="51" y="23"/>
                  <a:pt x="51" y="23"/>
                  <a:pt x="51" y="23"/>
                </a:cubicBezTo>
                <a:cubicBezTo>
                  <a:pt x="51" y="23"/>
                  <a:pt x="51" y="23"/>
                  <a:pt x="51" y="23"/>
                </a:cubicBezTo>
                <a:cubicBezTo>
                  <a:pt x="51" y="23"/>
                  <a:pt x="51" y="23"/>
                  <a:pt x="51" y="23"/>
                </a:cubicBezTo>
                <a:cubicBezTo>
                  <a:pt x="51" y="23"/>
                  <a:pt x="51" y="23"/>
                  <a:pt x="51" y="23"/>
                </a:cubicBezTo>
                <a:cubicBezTo>
                  <a:pt x="51" y="23"/>
                  <a:pt x="51" y="23"/>
                  <a:pt x="51" y="23"/>
                </a:cubicBezTo>
                <a:cubicBezTo>
                  <a:pt x="51" y="23"/>
                  <a:pt x="51" y="23"/>
                  <a:pt x="51" y="23"/>
                </a:cubicBezTo>
                <a:cubicBezTo>
                  <a:pt x="51" y="23"/>
                  <a:pt x="51" y="23"/>
                  <a:pt x="51" y="23"/>
                </a:cubicBezTo>
                <a:cubicBezTo>
                  <a:pt x="51" y="23"/>
                  <a:pt x="51" y="23"/>
                  <a:pt x="51" y="23"/>
                </a:cubicBezTo>
                <a:cubicBezTo>
                  <a:pt x="51" y="23"/>
                  <a:pt x="51" y="23"/>
                  <a:pt x="51" y="23"/>
                </a:cubicBezTo>
                <a:cubicBezTo>
                  <a:pt x="51" y="23"/>
                  <a:pt x="51" y="23"/>
                  <a:pt x="51" y="23"/>
                </a:cubicBezTo>
                <a:cubicBezTo>
                  <a:pt x="51" y="23"/>
                  <a:pt x="51" y="23"/>
                  <a:pt x="51" y="23"/>
                </a:cubicBezTo>
                <a:cubicBezTo>
                  <a:pt x="51" y="23"/>
                  <a:pt x="51" y="23"/>
                  <a:pt x="51" y="23"/>
                </a:cubicBezTo>
                <a:cubicBezTo>
                  <a:pt x="51" y="23"/>
                  <a:pt x="51" y="23"/>
                  <a:pt x="51" y="23"/>
                </a:cubicBezTo>
                <a:cubicBezTo>
                  <a:pt x="51" y="23"/>
                  <a:pt x="51" y="23"/>
                  <a:pt x="51" y="23"/>
                </a:cubicBezTo>
                <a:cubicBezTo>
                  <a:pt x="51" y="23"/>
                  <a:pt x="51" y="23"/>
                  <a:pt x="51" y="23"/>
                </a:cubicBezTo>
                <a:cubicBezTo>
                  <a:pt x="51" y="23"/>
                  <a:pt x="51" y="23"/>
                  <a:pt x="51" y="23"/>
                </a:cubicBezTo>
                <a:cubicBezTo>
                  <a:pt x="51" y="23"/>
                  <a:pt x="51" y="23"/>
                  <a:pt x="51" y="23"/>
                </a:cubicBezTo>
                <a:cubicBezTo>
                  <a:pt x="51" y="23"/>
                  <a:pt x="51" y="24"/>
                  <a:pt x="51" y="24"/>
                </a:cubicBezTo>
                <a:cubicBezTo>
                  <a:pt x="51" y="24"/>
                  <a:pt x="51" y="24"/>
                  <a:pt x="51" y="24"/>
                </a:cubicBezTo>
                <a:cubicBezTo>
                  <a:pt x="51" y="24"/>
                  <a:pt x="51" y="24"/>
                  <a:pt x="51" y="24"/>
                </a:cubicBezTo>
                <a:cubicBezTo>
                  <a:pt x="51" y="24"/>
                  <a:pt x="51" y="24"/>
                  <a:pt x="51" y="24"/>
                </a:cubicBezTo>
                <a:cubicBezTo>
                  <a:pt x="51" y="24"/>
                  <a:pt x="51" y="24"/>
                  <a:pt x="51" y="24"/>
                </a:cubicBezTo>
                <a:cubicBezTo>
                  <a:pt x="51" y="24"/>
                  <a:pt x="51" y="24"/>
                  <a:pt x="51" y="24"/>
                </a:cubicBezTo>
                <a:cubicBezTo>
                  <a:pt x="51" y="24"/>
                  <a:pt x="51" y="24"/>
                  <a:pt x="51" y="24"/>
                </a:cubicBezTo>
                <a:cubicBezTo>
                  <a:pt x="51" y="24"/>
                  <a:pt x="51" y="24"/>
                  <a:pt x="51" y="24"/>
                </a:cubicBezTo>
                <a:cubicBezTo>
                  <a:pt x="51" y="24"/>
                  <a:pt x="51" y="24"/>
                  <a:pt x="51" y="24"/>
                </a:cubicBezTo>
                <a:cubicBezTo>
                  <a:pt x="51" y="24"/>
                  <a:pt x="51" y="24"/>
                  <a:pt x="51" y="24"/>
                </a:cubicBezTo>
                <a:cubicBezTo>
                  <a:pt x="51" y="24"/>
                  <a:pt x="51" y="24"/>
                  <a:pt x="51" y="24"/>
                </a:cubicBezTo>
                <a:cubicBezTo>
                  <a:pt x="51" y="24"/>
                  <a:pt x="51" y="24"/>
                  <a:pt x="51" y="24"/>
                </a:cubicBezTo>
                <a:cubicBezTo>
                  <a:pt x="51" y="24"/>
                  <a:pt x="51" y="24"/>
                  <a:pt x="51" y="24"/>
                </a:cubicBezTo>
                <a:cubicBezTo>
                  <a:pt x="51" y="24"/>
                  <a:pt x="51" y="24"/>
                  <a:pt x="51" y="24"/>
                </a:cubicBezTo>
                <a:cubicBezTo>
                  <a:pt x="51" y="24"/>
                  <a:pt x="51" y="24"/>
                  <a:pt x="51" y="24"/>
                </a:cubicBezTo>
                <a:cubicBezTo>
                  <a:pt x="51" y="24"/>
                  <a:pt x="51" y="24"/>
                  <a:pt x="51" y="24"/>
                </a:cubicBezTo>
                <a:cubicBezTo>
                  <a:pt x="51" y="24"/>
                  <a:pt x="51" y="24"/>
                  <a:pt x="51" y="24"/>
                </a:cubicBezTo>
                <a:cubicBezTo>
                  <a:pt x="51" y="24"/>
                  <a:pt x="51" y="24"/>
                  <a:pt x="51" y="24"/>
                </a:cubicBezTo>
                <a:cubicBezTo>
                  <a:pt x="51" y="25"/>
                  <a:pt x="51" y="25"/>
                  <a:pt x="51" y="25"/>
                </a:cubicBezTo>
                <a:cubicBezTo>
                  <a:pt x="51" y="25"/>
                  <a:pt x="51" y="25"/>
                  <a:pt x="51" y="25"/>
                </a:cubicBezTo>
                <a:cubicBezTo>
                  <a:pt x="51" y="25"/>
                  <a:pt x="51" y="25"/>
                  <a:pt x="51" y="25"/>
                </a:cubicBezTo>
                <a:cubicBezTo>
                  <a:pt x="51" y="25"/>
                  <a:pt x="51" y="25"/>
                  <a:pt x="51" y="25"/>
                </a:cubicBezTo>
                <a:cubicBezTo>
                  <a:pt x="51" y="25"/>
                  <a:pt x="51" y="25"/>
                  <a:pt x="51" y="25"/>
                </a:cubicBezTo>
                <a:cubicBezTo>
                  <a:pt x="51" y="25"/>
                  <a:pt x="51" y="25"/>
                  <a:pt x="51" y="25"/>
                </a:cubicBezTo>
                <a:cubicBezTo>
                  <a:pt x="51" y="25"/>
                  <a:pt x="51" y="25"/>
                  <a:pt x="51" y="25"/>
                </a:cubicBezTo>
                <a:cubicBezTo>
                  <a:pt x="51" y="25"/>
                  <a:pt x="51" y="25"/>
                  <a:pt x="51" y="25"/>
                </a:cubicBezTo>
                <a:cubicBezTo>
                  <a:pt x="51" y="25"/>
                  <a:pt x="51" y="25"/>
                  <a:pt x="51" y="25"/>
                </a:cubicBezTo>
                <a:cubicBezTo>
                  <a:pt x="51" y="25"/>
                  <a:pt x="51" y="25"/>
                  <a:pt x="51" y="25"/>
                </a:cubicBezTo>
                <a:cubicBezTo>
                  <a:pt x="51" y="25"/>
                  <a:pt x="52" y="25"/>
                  <a:pt x="52" y="25"/>
                </a:cubicBezTo>
                <a:cubicBezTo>
                  <a:pt x="52" y="25"/>
                  <a:pt x="52" y="25"/>
                  <a:pt x="52" y="25"/>
                </a:cubicBezTo>
                <a:cubicBezTo>
                  <a:pt x="52" y="25"/>
                  <a:pt x="52" y="25"/>
                  <a:pt x="52" y="25"/>
                </a:cubicBezTo>
                <a:cubicBezTo>
                  <a:pt x="52" y="25"/>
                  <a:pt x="52" y="25"/>
                  <a:pt x="52" y="25"/>
                </a:cubicBezTo>
                <a:cubicBezTo>
                  <a:pt x="52" y="25"/>
                  <a:pt x="52" y="25"/>
                  <a:pt x="52" y="25"/>
                </a:cubicBezTo>
                <a:cubicBezTo>
                  <a:pt x="52" y="25"/>
                  <a:pt x="52" y="25"/>
                  <a:pt x="52" y="25"/>
                </a:cubicBezTo>
                <a:cubicBezTo>
                  <a:pt x="51" y="25"/>
                  <a:pt x="51" y="25"/>
                  <a:pt x="51" y="25"/>
                </a:cubicBezTo>
                <a:cubicBezTo>
                  <a:pt x="51" y="25"/>
                  <a:pt x="52" y="25"/>
                  <a:pt x="52" y="25"/>
                </a:cubicBezTo>
                <a:cubicBezTo>
                  <a:pt x="52" y="25"/>
                  <a:pt x="52" y="25"/>
                  <a:pt x="52" y="25"/>
                </a:cubicBezTo>
                <a:cubicBezTo>
                  <a:pt x="51" y="25"/>
                  <a:pt x="51" y="25"/>
                  <a:pt x="51" y="25"/>
                </a:cubicBezTo>
                <a:cubicBezTo>
                  <a:pt x="51" y="25"/>
                  <a:pt x="51" y="25"/>
                  <a:pt x="51" y="25"/>
                </a:cubicBezTo>
                <a:cubicBezTo>
                  <a:pt x="51" y="25"/>
                  <a:pt x="52" y="25"/>
                  <a:pt x="52" y="25"/>
                </a:cubicBezTo>
                <a:cubicBezTo>
                  <a:pt x="52" y="25"/>
                  <a:pt x="51" y="25"/>
                  <a:pt x="51" y="25"/>
                </a:cubicBezTo>
                <a:cubicBezTo>
                  <a:pt x="51" y="25"/>
                  <a:pt x="51" y="25"/>
                  <a:pt x="51" y="25"/>
                </a:cubicBezTo>
                <a:cubicBezTo>
                  <a:pt x="51" y="25"/>
                  <a:pt x="51" y="25"/>
                  <a:pt x="51" y="25"/>
                </a:cubicBezTo>
                <a:cubicBezTo>
                  <a:pt x="51" y="25"/>
                  <a:pt x="51" y="25"/>
                  <a:pt x="51" y="25"/>
                </a:cubicBezTo>
                <a:cubicBezTo>
                  <a:pt x="51" y="25"/>
                  <a:pt x="51" y="26"/>
                  <a:pt x="51" y="26"/>
                </a:cubicBezTo>
                <a:cubicBezTo>
                  <a:pt x="51" y="26"/>
                  <a:pt x="51" y="26"/>
                  <a:pt x="51" y="26"/>
                </a:cubicBezTo>
                <a:cubicBezTo>
                  <a:pt x="51" y="26"/>
                  <a:pt x="51" y="26"/>
                  <a:pt x="51" y="26"/>
                </a:cubicBezTo>
                <a:cubicBezTo>
                  <a:pt x="51" y="26"/>
                  <a:pt x="51" y="26"/>
                  <a:pt x="51" y="26"/>
                </a:cubicBezTo>
                <a:cubicBezTo>
                  <a:pt x="51" y="26"/>
                  <a:pt x="51" y="26"/>
                  <a:pt x="51" y="26"/>
                </a:cubicBezTo>
                <a:cubicBezTo>
                  <a:pt x="51" y="26"/>
                  <a:pt x="51" y="26"/>
                  <a:pt x="51" y="26"/>
                </a:cubicBezTo>
                <a:cubicBezTo>
                  <a:pt x="51" y="26"/>
                  <a:pt x="51" y="26"/>
                  <a:pt x="51" y="26"/>
                </a:cubicBezTo>
                <a:cubicBezTo>
                  <a:pt x="51" y="26"/>
                  <a:pt x="51" y="26"/>
                  <a:pt x="51" y="26"/>
                </a:cubicBezTo>
                <a:cubicBezTo>
                  <a:pt x="51" y="26"/>
                  <a:pt x="51" y="26"/>
                  <a:pt x="51" y="26"/>
                </a:cubicBezTo>
                <a:cubicBezTo>
                  <a:pt x="51" y="26"/>
                  <a:pt x="51" y="26"/>
                  <a:pt x="51" y="26"/>
                </a:cubicBezTo>
                <a:cubicBezTo>
                  <a:pt x="51" y="26"/>
                  <a:pt x="51" y="26"/>
                  <a:pt x="51" y="26"/>
                </a:cubicBezTo>
                <a:cubicBezTo>
                  <a:pt x="51" y="26"/>
                  <a:pt x="51" y="26"/>
                  <a:pt x="51" y="26"/>
                </a:cubicBezTo>
                <a:cubicBezTo>
                  <a:pt x="51" y="26"/>
                  <a:pt x="51" y="26"/>
                  <a:pt x="51" y="26"/>
                </a:cubicBezTo>
                <a:cubicBezTo>
                  <a:pt x="51" y="26"/>
                  <a:pt x="51" y="26"/>
                  <a:pt x="51" y="26"/>
                </a:cubicBezTo>
                <a:cubicBezTo>
                  <a:pt x="51" y="26"/>
                  <a:pt x="51" y="26"/>
                  <a:pt x="51" y="26"/>
                </a:cubicBezTo>
                <a:cubicBezTo>
                  <a:pt x="51" y="26"/>
                  <a:pt x="51" y="26"/>
                  <a:pt x="51" y="26"/>
                </a:cubicBezTo>
                <a:cubicBezTo>
                  <a:pt x="51" y="26"/>
                  <a:pt x="51" y="26"/>
                  <a:pt x="51" y="26"/>
                </a:cubicBezTo>
                <a:cubicBezTo>
                  <a:pt x="51" y="26"/>
                  <a:pt x="51" y="26"/>
                  <a:pt x="51" y="26"/>
                </a:cubicBezTo>
                <a:cubicBezTo>
                  <a:pt x="51" y="26"/>
                  <a:pt x="51" y="26"/>
                  <a:pt x="51" y="26"/>
                </a:cubicBezTo>
                <a:cubicBezTo>
                  <a:pt x="51" y="26"/>
                  <a:pt x="51" y="26"/>
                  <a:pt x="51" y="26"/>
                </a:cubicBezTo>
                <a:cubicBezTo>
                  <a:pt x="51" y="26"/>
                  <a:pt x="51" y="26"/>
                  <a:pt x="51" y="26"/>
                </a:cubicBezTo>
                <a:cubicBezTo>
                  <a:pt x="51" y="26"/>
                  <a:pt x="51" y="26"/>
                  <a:pt x="51" y="26"/>
                </a:cubicBezTo>
                <a:cubicBezTo>
                  <a:pt x="51" y="26"/>
                  <a:pt x="51" y="26"/>
                  <a:pt x="51" y="26"/>
                </a:cubicBezTo>
                <a:cubicBezTo>
                  <a:pt x="51" y="26"/>
                  <a:pt x="51" y="26"/>
                  <a:pt x="51" y="26"/>
                </a:cubicBezTo>
                <a:cubicBezTo>
                  <a:pt x="51" y="26"/>
                  <a:pt x="51" y="26"/>
                  <a:pt x="51" y="26"/>
                </a:cubicBezTo>
                <a:cubicBezTo>
                  <a:pt x="51" y="26"/>
                  <a:pt x="51" y="26"/>
                  <a:pt x="51" y="26"/>
                </a:cubicBezTo>
                <a:cubicBezTo>
                  <a:pt x="51" y="26"/>
                  <a:pt x="52" y="26"/>
                  <a:pt x="52" y="26"/>
                </a:cubicBezTo>
                <a:cubicBezTo>
                  <a:pt x="52" y="26"/>
                  <a:pt x="52" y="26"/>
                  <a:pt x="52" y="26"/>
                </a:cubicBezTo>
                <a:cubicBezTo>
                  <a:pt x="52" y="26"/>
                  <a:pt x="52" y="26"/>
                  <a:pt x="52" y="26"/>
                </a:cubicBezTo>
                <a:cubicBezTo>
                  <a:pt x="52" y="26"/>
                  <a:pt x="52" y="26"/>
                  <a:pt x="52" y="26"/>
                </a:cubicBezTo>
                <a:cubicBezTo>
                  <a:pt x="52" y="26"/>
                  <a:pt x="52" y="26"/>
                  <a:pt x="52" y="26"/>
                </a:cubicBezTo>
                <a:cubicBezTo>
                  <a:pt x="52" y="26"/>
                  <a:pt x="52" y="26"/>
                  <a:pt x="52" y="26"/>
                </a:cubicBezTo>
                <a:cubicBezTo>
                  <a:pt x="52" y="26"/>
                  <a:pt x="52" y="26"/>
                  <a:pt x="52" y="26"/>
                </a:cubicBezTo>
                <a:cubicBezTo>
                  <a:pt x="52" y="26"/>
                  <a:pt x="52" y="26"/>
                  <a:pt x="52" y="26"/>
                </a:cubicBezTo>
                <a:cubicBezTo>
                  <a:pt x="52" y="26"/>
                  <a:pt x="52" y="26"/>
                  <a:pt x="52" y="26"/>
                </a:cubicBezTo>
                <a:cubicBezTo>
                  <a:pt x="52" y="26"/>
                  <a:pt x="52" y="26"/>
                  <a:pt x="52" y="26"/>
                </a:cubicBezTo>
                <a:cubicBezTo>
                  <a:pt x="52" y="26"/>
                  <a:pt x="52" y="26"/>
                  <a:pt x="52" y="26"/>
                </a:cubicBezTo>
                <a:cubicBezTo>
                  <a:pt x="52" y="26"/>
                  <a:pt x="52" y="25"/>
                  <a:pt x="52" y="25"/>
                </a:cubicBezTo>
                <a:cubicBezTo>
                  <a:pt x="52" y="25"/>
                  <a:pt x="52" y="25"/>
                  <a:pt x="52" y="25"/>
                </a:cubicBezTo>
                <a:cubicBezTo>
                  <a:pt x="52" y="25"/>
                  <a:pt x="52" y="25"/>
                  <a:pt x="52" y="25"/>
                </a:cubicBezTo>
                <a:cubicBezTo>
                  <a:pt x="52" y="25"/>
                  <a:pt x="52" y="25"/>
                  <a:pt x="52" y="25"/>
                </a:cubicBezTo>
                <a:cubicBezTo>
                  <a:pt x="52" y="25"/>
                  <a:pt x="52" y="25"/>
                  <a:pt x="52" y="25"/>
                </a:cubicBezTo>
                <a:cubicBezTo>
                  <a:pt x="52" y="25"/>
                  <a:pt x="52" y="25"/>
                  <a:pt x="52" y="25"/>
                </a:cubicBezTo>
                <a:cubicBezTo>
                  <a:pt x="52" y="25"/>
                  <a:pt x="52" y="25"/>
                  <a:pt x="52" y="25"/>
                </a:cubicBezTo>
                <a:cubicBezTo>
                  <a:pt x="52" y="25"/>
                  <a:pt x="52" y="25"/>
                  <a:pt x="52" y="25"/>
                </a:cubicBezTo>
                <a:cubicBezTo>
                  <a:pt x="52" y="25"/>
                  <a:pt x="52" y="25"/>
                  <a:pt x="52" y="25"/>
                </a:cubicBezTo>
                <a:cubicBezTo>
                  <a:pt x="52" y="25"/>
                  <a:pt x="52" y="25"/>
                  <a:pt x="52" y="25"/>
                </a:cubicBezTo>
                <a:cubicBezTo>
                  <a:pt x="52" y="25"/>
                  <a:pt x="52" y="25"/>
                  <a:pt x="52" y="25"/>
                </a:cubicBezTo>
                <a:cubicBezTo>
                  <a:pt x="52" y="25"/>
                  <a:pt x="52" y="25"/>
                  <a:pt x="52" y="25"/>
                </a:cubicBezTo>
                <a:cubicBezTo>
                  <a:pt x="52" y="25"/>
                  <a:pt x="52" y="25"/>
                  <a:pt x="52" y="25"/>
                </a:cubicBezTo>
                <a:cubicBezTo>
                  <a:pt x="52" y="25"/>
                  <a:pt x="52" y="25"/>
                  <a:pt x="52" y="25"/>
                </a:cubicBezTo>
                <a:cubicBezTo>
                  <a:pt x="52" y="25"/>
                  <a:pt x="52" y="25"/>
                  <a:pt x="52" y="25"/>
                </a:cubicBezTo>
                <a:cubicBezTo>
                  <a:pt x="52" y="25"/>
                  <a:pt x="52" y="25"/>
                  <a:pt x="52" y="25"/>
                </a:cubicBezTo>
                <a:cubicBezTo>
                  <a:pt x="52" y="25"/>
                  <a:pt x="52" y="25"/>
                  <a:pt x="52" y="25"/>
                </a:cubicBezTo>
                <a:cubicBezTo>
                  <a:pt x="52" y="25"/>
                  <a:pt x="52" y="25"/>
                  <a:pt x="52" y="25"/>
                </a:cubicBezTo>
                <a:cubicBezTo>
                  <a:pt x="52" y="25"/>
                  <a:pt x="52" y="25"/>
                  <a:pt x="52" y="24"/>
                </a:cubicBezTo>
                <a:cubicBezTo>
                  <a:pt x="52" y="24"/>
                  <a:pt x="52" y="24"/>
                  <a:pt x="52" y="24"/>
                </a:cubicBezTo>
                <a:cubicBezTo>
                  <a:pt x="52" y="24"/>
                  <a:pt x="52" y="24"/>
                  <a:pt x="52" y="24"/>
                </a:cubicBezTo>
                <a:cubicBezTo>
                  <a:pt x="52" y="24"/>
                  <a:pt x="52" y="24"/>
                  <a:pt x="52" y="24"/>
                </a:cubicBezTo>
                <a:cubicBezTo>
                  <a:pt x="52" y="24"/>
                  <a:pt x="52" y="24"/>
                  <a:pt x="52" y="24"/>
                </a:cubicBezTo>
                <a:cubicBezTo>
                  <a:pt x="52" y="24"/>
                  <a:pt x="52" y="24"/>
                  <a:pt x="52" y="24"/>
                </a:cubicBezTo>
                <a:cubicBezTo>
                  <a:pt x="52" y="24"/>
                  <a:pt x="52" y="25"/>
                  <a:pt x="52" y="25"/>
                </a:cubicBezTo>
                <a:cubicBezTo>
                  <a:pt x="52" y="25"/>
                  <a:pt x="52" y="25"/>
                  <a:pt x="52" y="25"/>
                </a:cubicBezTo>
                <a:cubicBezTo>
                  <a:pt x="52" y="25"/>
                  <a:pt x="52" y="25"/>
                  <a:pt x="52" y="25"/>
                </a:cubicBezTo>
                <a:cubicBezTo>
                  <a:pt x="52" y="25"/>
                  <a:pt x="52" y="25"/>
                  <a:pt x="52" y="25"/>
                </a:cubicBezTo>
                <a:cubicBezTo>
                  <a:pt x="52" y="25"/>
                  <a:pt x="52" y="25"/>
                  <a:pt x="52" y="25"/>
                </a:cubicBezTo>
                <a:cubicBezTo>
                  <a:pt x="52" y="25"/>
                  <a:pt x="52" y="25"/>
                  <a:pt x="52" y="25"/>
                </a:cubicBezTo>
                <a:cubicBezTo>
                  <a:pt x="52" y="25"/>
                  <a:pt x="52" y="25"/>
                  <a:pt x="52" y="25"/>
                </a:cubicBezTo>
                <a:cubicBezTo>
                  <a:pt x="52" y="25"/>
                  <a:pt x="52" y="25"/>
                  <a:pt x="52" y="25"/>
                </a:cubicBezTo>
                <a:cubicBezTo>
                  <a:pt x="52" y="25"/>
                  <a:pt x="52" y="25"/>
                  <a:pt x="52" y="25"/>
                </a:cubicBezTo>
                <a:cubicBezTo>
                  <a:pt x="52" y="25"/>
                  <a:pt x="52" y="25"/>
                  <a:pt x="52" y="25"/>
                </a:cubicBezTo>
                <a:cubicBezTo>
                  <a:pt x="52" y="25"/>
                  <a:pt x="52" y="25"/>
                  <a:pt x="52" y="25"/>
                </a:cubicBezTo>
                <a:cubicBezTo>
                  <a:pt x="52" y="25"/>
                  <a:pt x="52" y="25"/>
                  <a:pt x="52" y="25"/>
                </a:cubicBezTo>
                <a:cubicBezTo>
                  <a:pt x="52" y="25"/>
                  <a:pt x="52" y="25"/>
                  <a:pt x="52" y="25"/>
                </a:cubicBezTo>
                <a:cubicBezTo>
                  <a:pt x="52" y="25"/>
                  <a:pt x="52" y="25"/>
                  <a:pt x="52" y="25"/>
                </a:cubicBezTo>
                <a:cubicBezTo>
                  <a:pt x="52" y="25"/>
                  <a:pt x="52" y="25"/>
                  <a:pt x="53" y="25"/>
                </a:cubicBezTo>
                <a:cubicBezTo>
                  <a:pt x="53" y="25"/>
                  <a:pt x="53" y="25"/>
                  <a:pt x="53" y="25"/>
                </a:cubicBezTo>
                <a:cubicBezTo>
                  <a:pt x="53" y="25"/>
                  <a:pt x="53" y="25"/>
                  <a:pt x="53" y="25"/>
                </a:cubicBezTo>
                <a:cubicBezTo>
                  <a:pt x="53" y="25"/>
                  <a:pt x="53" y="25"/>
                  <a:pt x="53" y="25"/>
                </a:cubicBezTo>
                <a:cubicBezTo>
                  <a:pt x="53" y="25"/>
                  <a:pt x="53" y="25"/>
                  <a:pt x="53" y="25"/>
                </a:cubicBezTo>
                <a:cubicBezTo>
                  <a:pt x="53" y="25"/>
                  <a:pt x="53" y="25"/>
                  <a:pt x="53" y="25"/>
                </a:cubicBezTo>
                <a:cubicBezTo>
                  <a:pt x="53" y="25"/>
                  <a:pt x="53" y="25"/>
                  <a:pt x="53" y="25"/>
                </a:cubicBezTo>
                <a:cubicBezTo>
                  <a:pt x="53" y="25"/>
                  <a:pt x="53" y="25"/>
                  <a:pt x="53" y="25"/>
                </a:cubicBezTo>
                <a:cubicBezTo>
                  <a:pt x="52" y="25"/>
                  <a:pt x="52" y="25"/>
                  <a:pt x="52" y="25"/>
                </a:cubicBezTo>
                <a:cubicBezTo>
                  <a:pt x="52" y="25"/>
                  <a:pt x="52" y="25"/>
                  <a:pt x="52" y="25"/>
                </a:cubicBezTo>
                <a:cubicBezTo>
                  <a:pt x="52" y="25"/>
                  <a:pt x="52" y="25"/>
                  <a:pt x="52" y="25"/>
                </a:cubicBezTo>
                <a:cubicBezTo>
                  <a:pt x="52" y="25"/>
                  <a:pt x="52" y="25"/>
                  <a:pt x="52" y="25"/>
                </a:cubicBezTo>
                <a:cubicBezTo>
                  <a:pt x="52" y="25"/>
                  <a:pt x="52" y="25"/>
                  <a:pt x="52" y="25"/>
                </a:cubicBezTo>
                <a:cubicBezTo>
                  <a:pt x="52" y="25"/>
                  <a:pt x="52" y="25"/>
                  <a:pt x="52" y="25"/>
                </a:cubicBezTo>
                <a:cubicBezTo>
                  <a:pt x="52" y="25"/>
                  <a:pt x="52" y="25"/>
                  <a:pt x="52" y="25"/>
                </a:cubicBezTo>
                <a:cubicBezTo>
                  <a:pt x="52" y="25"/>
                  <a:pt x="52" y="25"/>
                  <a:pt x="52" y="25"/>
                </a:cubicBezTo>
                <a:cubicBezTo>
                  <a:pt x="52" y="25"/>
                  <a:pt x="52" y="25"/>
                  <a:pt x="52" y="25"/>
                </a:cubicBezTo>
                <a:cubicBezTo>
                  <a:pt x="52" y="25"/>
                  <a:pt x="52" y="25"/>
                  <a:pt x="52" y="25"/>
                </a:cubicBezTo>
                <a:cubicBezTo>
                  <a:pt x="52" y="25"/>
                  <a:pt x="52" y="25"/>
                  <a:pt x="52" y="25"/>
                </a:cubicBezTo>
                <a:cubicBezTo>
                  <a:pt x="52" y="25"/>
                  <a:pt x="52" y="25"/>
                  <a:pt x="52" y="25"/>
                </a:cubicBezTo>
                <a:cubicBezTo>
                  <a:pt x="52" y="25"/>
                  <a:pt x="52" y="25"/>
                  <a:pt x="52" y="25"/>
                </a:cubicBezTo>
                <a:cubicBezTo>
                  <a:pt x="52" y="25"/>
                  <a:pt x="52" y="24"/>
                  <a:pt x="52" y="24"/>
                </a:cubicBezTo>
                <a:cubicBezTo>
                  <a:pt x="52" y="24"/>
                  <a:pt x="52" y="24"/>
                  <a:pt x="52" y="24"/>
                </a:cubicBezTo>
                <a:cubicBezTo>
                  <a:pt x="52" y="24"/>
                  <a:pt x="52" y="24"/>
                  <a:pt x="52" y="24"/>
                </a:cubicBezTo>
                <a:cubicBezTo>
                  <a:pt x="52" y="24"/>
                  <a:pt x="52" y="24"/>
                  <a:pt x="52" y="24"/>
                </a:cubicBezTo>
                <a:cubicBezTo>
                  <a:pt x="52" y="24"/>
                  <a:pt x="52" y="24"/>
                  <a:pt x="52" y="24"/>
                </a:cubicBezTo>
                <a:cubicBezTo>
                  <a:pt x="52" y="24"/>
                  <a:pt x="52" y="24"/>
                  <a:pt x="52" y="24"/>
                </a:cubicBezTo>
                <a:cubicBezTo>
                  <a:pt x="52" y="24"/>
                  <a:pt x="52" y="24"/>
                  <a:pt x="52" y="24"/>
                </a:cubicBezTo>
                <a:cubicBezTo>
                  <a:pt x="52" y="24"/>
                  <a:pt x="52" y="24"/>
                  <a:pt x="52" y="24"/>
                </a:cubicBezTo>
                <a:cubicBezTo>
                  <a:pt x="52" y="24"/>
                  <a:pt x="52" y="24"/>
                  <a:pt x="52" y="24"/>
                </a:cubicBezTo>
                <a:cubicBezTo>
                  <a:pt x="52" y="24"/>
                  <a:pt x="52" y="24"/>
                  <a:pt x="52" y="24"/>
                </a:cubicBezTo>
                <a:cubicBezTo>
                  <a:pt x="52" y="24"/>
                  <a:pt x="52" y="24"/>
                  <a:pt x="52" y="24"/>
                </a:cubicBezTo>
                <a:cubicBezTo>
                  <a:pt x="52" y="24"/>
                  <a:pt x="52" y="24"/>
                  <a:pt x="52" y="24"/>
                </a:cubicBezTo>
                <a:cubicBezTo>
                  <a:pt x="52" y="24"/>
                  <a:pt x="52" y="24"/>
                  <a:pt x="52" y="24"/>
                </a:cubicBezTo>
                <a:cubicBezTo>
                  <a:pt x="52" y="24"/>
                  <a:pt x="52" y="24"/>
                  <a:pt x="52" y="24"/>
                </a:cubicBezTo>
                <a:cubicBezTo>
                  <a:pt x="52" y="24"/>
                  <a:pt x="52" y="24"/>
                  <a:pt x="52" y="24"/>
                </a:cubicBezTo>
                <a:cubicBezTo>
                  <a:pt x="52" y="24"/>
                  <a:pt x="52" y="24"/>
                  <a:pt x="52" y="24"/>
                </a:cubicBezTo>
                <a:cubicBezTo>
                  <a:pt x="52" y="24"/>
                  <a:pt x="52" y="24"/>
                  <a:pt x="52" y="24"/>
                </a:cubicBezTo>
                <a:cubicBezTo>
                  <a:pt x="52" y="24"/>
                  <a:pt x="52" y="24"/>
                  <a:pt x="52" y="24"/>
                </a:cubicBezTo>
                <a:cubicBezTo>
                  <a:pt x="52" y="24"/>
                  <a:pt x="52" y="24"/>
                  <a:pt x="52" y="24"/>
                </a:cubicBezTo>
                <a:cubicBezTo>
                  <a:pt x="52" y="24"/>
                  <a:pt x="52" y="24"/>
                  <a:pt x="52" y="24"/>
                </a:cubicBezTo>
                <a:cubicBezTo>
                  <a:pt x="52" y="24"/>
                  <a:pt x="51" y="24"/>
                  <a:pt x="51" y="24"/>
                </a:cubicBezTo>
                <a:cubicBezTo>
                  <a:pt x="51" y="24"/>
                  <a:pt x="51" y="24"/>
                  <a:pt x="51" y="24"/>
                </a:cubicBezTo>
                <a:cubicBezTo>
                  <a:pt x="51" y="24"/>
                  <a:pt x="51" y="24"/>
                  <a:pt x="51" y="24"/>
                </a:cubicBezTo>
                <a:cubicBezTo>
                  <a:pt x="51" y="24"/>
                  <a:pt x="51" y="24"/>
                  <a:pt x="51" y="24"/>
                </a:cubicBezTo>
                <a:cubicBezTo>
                  <a:pt x="51" y="24"/>
                  <a:pt x="51" y="24"/>
                  <a:pt x="51" y="24"/>
                </a:cubicBezTo>
                <a:cubicBezTo>
                  <a:pt x="51" y="24"/>
                  <a:pt x="51" y="24"/>
                  <a:pt x="51" y="24"/>
                </a:cubicBezTo>
                <a:cubicBezTo>
                  <a:pt x="51" y="24"/>
                  <a:pt x="51" y="24"/>
                  <a:pt x="51" y="24"/>
                </a:cubicBezTo>
                <a:cubicBezTo>
                  <a:pt x="51" y="24"/>
                  <a:pt x="51" y="24"/>
                  <a:pt x="51" y="24"/>
                </a:cubicBezTo>
                <a:cubicBezTo>
                  <a:pt x="51" y="24"/>
                  <a:pt x="51" y="24"/>
                  <a:pt x="51" y="24"/>
                </a:cubicBezTo>
                <a:cubicBezTo>
                  <a:pt x="51" y="24"/>
                  <a:pt x="51" y="24"/>
                  <a:pt x="51" y="24"/>
                </a:cubicBezTo>
                <a:cubicBezTo>
                  <a:pt x="51" y="24"/>
                  <a:pt x="51" y="24"/>
                  <a:pt x="51" y="24"/>
                </a:cubicBezTo>
                <a:cubicBezTo>
                  <a:pt x="51" y="24"/>
                  <a:pt x="51" y="24"/>
                  <a:pt x="51" y="24"/>
                </a:cubicBezTo>
                <a:cubicBezTo>
                  <a:pt x="51" y="24"/>
                  <a:pt x="51" y="24"/>
                  <a:pt x="51" y="24"/>
                </a:cubicBezTo>
                <a:cubicBezTo>
                  <a:pt x="51" y="24"/>
                  <a:pt x="51" y="24"/>
                  <a:pt x="51" y="24"/>
                </a:cubicBezTo>
                <a:cubicBezTo>
                  <a:pt x="51" y="24"/>
                  <a:pt x="51" y="24"/>
                  <a:pt x="51" y="24"/>
                </a:cubicBezTo>
                <a:cubicBezTo>
                  <a:pt x="51" y="24"/>
                  <a:pt x="51" y="24"/>
                  <a:pt x="51" y="24"/>
                </a:cubicBezTo>
                <a:cubicBezTo>
                  <a:pt x="51" y="24"/>
                  <a:pt x="51" y="24"/>
                  <a:pt x="51" y="24"/>
                </a:cubicBezTo>
                <a:cubicBezTo>
                  <a:pt x="51" y="24"/>
                  <a:pt x="51" y="24"/>
                  <a:pt x="51" y="24"/>
                </a:cubicBezTo>
                <a:cubicBezTo>
                  <a:pt x="51" y="24"/>
                  <a:pt x="51" y="24"/>
                  <a:pt x="51" y="24"/>
                </a:cubicBezTo>
                <a:cubicBezTo>
                  <a:pt x="51" y="24"/>
                  <a:pt x="51" y="24"/>
                  <a:pt x="51" y="24"/>
                </a:cubicBezTo>
                <a:cubicBezTo>
                  <a:pt x="51" y="24"/>
                  <a:pt x="51" y="24"/>
                  <a:pt x="51" y="24"/>
                </a:cubicBezTo>
                <a:cubicBezTo>
                  <a:pt x="51" y="24"/>
                  <a:pt x="51" y="24"/>
                  <a:pt x="51" y="24"/>
                </a:cubicBezTo>
                <a:cubicBezTo>
                  <a:pt x="51" y="23"/>
                  <a:pt x="51" y="23"/>
                  <a:pt x="51" y="23"/>
                </a:cubicBezTo>
                <a:cubicBezTo>
                  <a:pt x="51" y="23"/>
                  <a:pt x="51" y="23"/>
                  <a:pt x="51" y="23"/>
                </a:cubicBezTo>
                <a:cubicBezTo>
                  <a:pt x="51" y="23"/>
                  <a:pt x="51" y="23"/>
                  <a:pt x="51" y="23"/>
                </a:cubicBezTo>
                <a:cubicBezTo>
                  <a:pt x="51" y="23"/>
                  <a:pt x="51" y="23"/>
                  <a:pt x="51" y="23"/>
                </a:cubicBezTo>
                <a:cubicBezTo>
                  <a:pt x="51" y="23"/>
                  <a:pt x="51" y="23"/>
                  <a:pt x="51" y="23"/>
                </a:cubicBezTo>
                <a:cubicBezTo>
                  <a:pt x="51" y="23"/>
                  <a:pt x="51" y="23"/>
                  <a:pt x="51" y="23"/>
                </a:cubicBezTo>
                <a:cubicBezTo>
                  <a:pt x="51" y="23"/>
                  <a:pt x="51" y="23"/>
                  <a:pt x="51" y="23"/>
                </a:cubicBezTo>
                <a:cubicBezTo>
                  <a:pt x="51" y="23"/>
                  <a:pt x="51" y="23"/>
                  <a:pt x="51" y="23"/>
                </a:cubicBezTo>
                <a:cubicBezTo>
                  <a:pt x="51" y="23"/>
                  <a:pt x="51" y="23"/>
                  <a:pt x="51" y="23"/>
                </a:cubicBezTo>
                <a:cubicBezTo>
                  <a:pt x="51" y="23"/>
                  <a:pt x="51" y="23"/>
                  <a:pt x="51" y="23"/>
                </a:cubicBezTo>
                <a:cubicBezTo>
                  <a:pt x="51" y="23"/>
                  <a:pt x="51" y="23"/>
                  <a:pt x="51" y="23"/>
                </a:cubicBezTo>
                <a:cubicBezTo>
                  <a:pt x="51" y="23"/>
                  <a:pt x="51" y="23"/>
                  <a:pt x="51" y="23"/>
                </a:cubicBezTo>
                <a:cubicBezTo>
                  <a:pt x="51" y="23"/>
                  <a:pt x="51" y="23"/>
                  <a:pt x="51" y="23"/>
                </a:cubicBezTo>
                <a:cubicBezTo>
                  <a:pt x="51" y="23"/>
                  <a:pt x="51" y="23"/>
                  <a:pt x="51" y="23"/>
                </a:cubicBezTo>
                <a:cubicBezTo>
                  <a:pt x="51" y="23"/>
                  <a:pt x="51" y="23"/>
                  <a:pt x="51" y="23"/>
                </a:cubicBezTo>
                <a:cubicBezTo>
                  <a:pt x="51" y="23"/>
                  <a:pt x="51" y="23"/>
                  <a:pt x="51" y="23"/>
                </a:cubicBezTo>
                <a:cubicBezTo>
                  <a:pt x="51" y="23"/>
                  <a:pt x="51" y="23"/>
                  <a:pt x="51" y="23"/>
                </a:cubicBezTo>
                <a:cubicBezTo>
                  <a:pt x="51" y="23"/>
                  <a:pt x="51" y="23"/>
                  <a:pt x="51" y="23"/>
                </a:cubicBezTo>
                <a:cubicBezTo>
                  <a:pt x="51" y="23"/>
                  <a:pt x="51" y="23"/>
                  <a:pt x="51" y="22"/>
                </a:cubicBezTo>
                <a:cubicBezTo>
                  <a:pt x="51" y="22"/>
                  <a:pt x="51" y="22"/>
                  <a:pt x="51" y="22"/>
                </a:cubicBezTo>
                <a:cubicBezTo>
                  <a:pt x="51" y="22"/>
                  <a:pt x="51" y="22"/>
                  <a:pt x="51" y="22"/>
                </a:cubicBezTo>
                <a:cubicBezTo>
                  <a:pt x="51" y="22"/>
                  <a:pt x="51" y="22"/>
                  <a:pt x="51" y="23"/>
                </a:cubicBezTo>
                <a:cubicBezTo>
                  <a:pt x="51" y="23"/>
                  <a:pt x="51" y="23"/>
                  <a:pt x="51" y="23"/>
                </a:cubicBezTo>
                <a:cubicBezTo>
                  <a:pt x="51" y="23"/>
                  <a:pt x="51" y="23"/>
                  <a:pt x="51" y="23"/>
                </a:cubicBezTo>
                <a:cubicBezTo>
                  <a:pt x="51" y="23"/>
                  <a:pt x="51" y="23"/>
                  <a:pt x="51" y="23"/>
                </a:cubicBezTo>
                <a:cubicBezTo>
                  <a:pt x="51" y="23"/>
                  <a:pt x="51" y="23"/>
                  <a:pt x="51" y="23"/>
                </a:cubicBezTo>
                <a:cubicBezTo>
                  <a:pt x="51" y="23"/>
                  <a:pt x="51" y="23"/>
                  <a:pt x="51" y="23"/>
                </a:cubicBezTo>
                <a:cubicBezTo>
                  <a:pt x="51" y="23"/>
                  <a:pt x="51" y="23"/>
                  <a:pt x="51" y="23"/>
                </a:cubicBezTo>
                <a:cubicBezTo>
                  <a:pt x="51" y="23"/>
                  <a:pt x="51" y="23"/>
                  <a:pt x="51" y="23"/>
                </a:cubicBezTo>
                <a:cubicBezTo>
                  <a:pt x="51" y="23"/>
                  <a:pt x="51" y="23"/>
                  <a:pt x="51" y="23"/>
                </a:cubicBezTo>
                <a:cubicBezTo>
                  <a:pt x="51" y="23"/>
                  <a:pt x="51" y="23"/>
                  <a:pt x="51" y="23"/>
                </a:cubicBezTo>
                <a:cubicBezTo>
                  <a:pt x="51" y="23"/>
                  <a:pt x="51" y="23"/>
                  <a:pt x="51" y="23"/>
                </a:cubicBezTo>
                <a:cubicBezTo>
                  <a:pt x="51" y="23"/>
                  <a:pt x="51" y="23"/>
                  <a:pt x="51" y="23"/>
                </a:cubicBezTo>
                <a:cubicBezTo>
                  <a:pt x="51" y="23"/>
                  <a:pt x="51" y="23"/>
                  <a:pt x="51" y="23"/>
                </a:cubicBezTo>
                <a:cubicBezTo>
                  <a:pt x="51" y="23"/>
                  <a:pt x="51" y="23"/>
                  <a:pt x="51" y="23"/>
                </a:cubicBezTo>
                <a:cubicBezTo>
                  <a:pt x="51" y="23"/>
                  <a:pt x="51" y="23"/>
                  <a:pt x="51" y="23"/>
                </a:cubicBezTo>
                <a:cubicBezTo>
                  <a:pt x="51" y="23"/>
                  <a:pt x="51" y="23"/>
                  <a:pt x="51" y="23"/>
                </a:cubicBezTo>
                <a:cubicBezTo>
                  <a:pt x="51" y="23"/>
                  <a:pt x="51" y="23"/>
                  <a:pt x="51" y="23"/>
                </a:cubicBezTo>
                <a:cubicBezTo>
                  <a:pt x="51" y="23"/>
                  <a:pt x="51" y="23"/>
                  <a:pt x="51" y="23"/>
                </a:cubicBezTo>
                <a:cubicBezTo>
                  <a:pt x="51" y="23"/>
                  <a:pt x="51" y="23"/>
                  <a:pt x="51" y="23"/>
                </a:cubicBezTo>
                <a:cubicBezTo>
                  <a:pt x="51" y="23"/>
                  <a:pt x="51" y="23"/>
                  <a:pt x="51" y="23"/>
                </a:cubicBezTo>
                <a:cubicBezTo>
                  <a:pt x="51" y="23"/>
                  <a:pt x="51" y="23"/>
                  <a:pt x="51" y="23"/>
                </a:cubicBezTo>
                <a:cubicBezTo>
                  <a:pt x="51" y="23"/>
                  <a:pt x="51" y="23"/>
                  <a:pt x="51" y="23"/>
                </a:cubicBezTo>
                <a:cubicBezTo>
                  <a:pt x="51" y="23"/>
                  <a:pt x="51" y="23"/>
                  <a:pt x="51" y="23"/>
                </a:cubicBezTo>
                <a:cubicBezTo>
                  <a:pt x="51" y="23"/>
                  <a:pt x="51" y="23"/>
                  <a:pt x="51" y="23"/>
                </a:cubicBezTo>
                <a:cubicBezTo>
                  <a:pt x="51" y="23"/>
                  <a:pt x="51" y="23"/>
                  <a:pt x="52" y="23"/>
                </a:cubicBezTo>
                <a:cubicBezTo>
                  <a:pt x="52" y="23"/>
                  <a:pt x="52" y="23"/>
                  <a:pt x="52" y="23"/>
                </a:cubicBezTo>
                <a:cubicBezTo>
                  <a:pt x="52" y="23"/>
                  <a:pt x="52" y="23"/>
                  <a:pt x="52" y="23"/>
                </a:cubicBezTo>
                <a:cubicBezTo>
                  <a:pt x="52" y="23"/>
                  <a:pt x="52" y="23"/>
                  <a:pt x="52" y="23"/>
                </a:cubicBezTo>
                <a:cubicBezTo>
                  <a:pt x="52" y="23"/>
                  <a:pt x="52" y="23"/>
                  <a:pt x="52" y="23"/>
                </a:cubicBezTo>
                <a:cubicBezTo>
                  <a:pt x="52" y="23"/>
                  <a:pt x="52" y="23"/>
                  <a:pt x="52" y="23"/>
                </a:cubicBezTo>
                <a:cubicBezTo>
                  <a:pt x="52" y="23"/>
                  <a:pt x="52" y="23"/>
                  <a:pt x="52" y="23"/>
                </a:cubicBezTo>
                <a:cubicBezTo>
                  <a:pt x="52" y="23"/>
                  <a:pt x="52" y="23"/>
                  <a:pt x="52" y="23"/>
                </a:cubicBezTo>
                <a:cubicBezTo>
                  <a:pt x="52" y="23"/>
                  <a:pt x="52" y="23"/>
                  <a:pt x="52" y="23"/>
                </a:cubicBezTo>
                <a:cubicBezTo>
                  <a:pt x="52" y="23"/>
                  <a:pt x="52" y="23"/>
                  <a:pt x="52" y="23"/>
                </a:cubicBezTo>
                <a:cubicBezTo>
                  <a:pt x="52" y="23"/>
                  <a:pt x="52" y="23"/>
                  <a:pt x="52" y="23"/>
                </a:cubicBezTo>
                <a:cubicBezTo>
                  <a:pt x="52" y="23"/>
                  <a:pt x="52" y="23"/>
                  <a:pt x="52" y="23"/>
                </a:cubicBezTo>
                <a:cubicBezTo>
                  <a:pt x="52" y="23"/>
                  <a:pt x="52" y="23"/>
                  <a:pt x="52" y="23"/>
                </a:cubicBezTo>
                <a:cubicBezTo>
                  <a:pt x="52" y="23"/>
                  <a:pt x="52" y="23"/>
                  <a:pt x="52" y="23"/>
                </a:cubicBezTo>
                <a:cubicBezTo>
                  <a:pt x="52" y="23"/>
                  <a:pt x="52" y="23"/>
                  <a:pt x="52" y="23"/>
                </a:cubicBezTo>
                <a:cubicBezTo>
                  <a:pt x="52" y="23"/>
                  <a:pt x="52" y="23"/>
                  <a:pt x="52" y="23"/>
                </a:cubicBezTo>
                <a:cubicBezTo>
                  <a:pt x="52" y="23"/>
                  <a:pt x="52" y="23"/>
                  <a:pt x="52" y="23"/>
                </a:cubicBezTo>
                <a:cubicBezTo>
                  <a:pt x="52" y="23"/>
                  <a:pt x="52" y="23"/>
                  <a:pt x="52" y="23"/>
                </a:cubicBezTo>
                <a:cubicBezTo>
                  <a:pt x="52" y="23"/>
                  <a:pt x="52" y="23"/>
                  <a:pt x="52" y="23"/>
                </a:cubicBezTo>
                <a:cubicBezTo>
                  <a:pt x="52" y="23"/>
                  <a:pt x="52" y="23"/>
                  <a:pt x="52" y="23"/>
                </a:cubicBezTo>
                <a:cubicBezTo>
                  <a:pt x="52" y="23"/>
                  <a:pt x="52" y="23"/>
                  <a:pt x="52" y="23"/>
                </a:cubicBezTo>
                <a:cubicBezTo>
                  <a:pt x="52" y="23"/>
                  <a:pt x="52" y="23"/>
                  <a:pt x="52" y="23"/>
                </a:cubicBezTo>
                <a:cubicBezTo>
                  <a:pt x="52" y="23"/>
                  <a:pt x="52" y="23"/>
                  <a:pt x="52" y="23"/>
                </a:cubicBezTo>
                <a:cubicBezTo>
                  <a:pt x="52" y="23"/>
                  <a:pt x="52" y="23"/>
                  <a:pt x="52" y="23"/>
                </a:cubicBezTo>
                <a:cubicBezTo>
                  <a:pt x="52" y="23"/>
                  <a:pt x="52" y="23"/>
                  <a:pt x="52" y="23"/>
                </a:cubicBezTo>
                <a:cubicBezTo>
                  <a:pt x="52" y="23"/>
                  <a:pt x="52" y="23"/>
                  <a:pt x="52" y="23"/>
                </a:cubicBezTo>
                <a:cubicBezTo>
                  <a:pt x="52" y="23"/>
                  <a:pt x="52" y="23"/>
                  <a:pt x="52" y="23"/>
                </a:cubicBezTo>
                <a:cubicBezTo>
                  <a:pt x="52" y="23"/>
                  <a:pt x="52" y="23"/>
                  <a:pt x="52" y="23"/>
                </a:cubicBezTo>
                <a:cubicBezTo>
                  <a:pt x="52" y="23"/>
                  <a:pt x="51" y="23"/>
                  <a:pt x="51" y="23"/>
                </a:cubicBezTo>
                <a:cubicBezTo>
                  <a:pt x="51" y="23"/>
                  <a:pt x="51" y="23"/>
                  <a:pt x="51" y="23"/>
                </a:cubicBezTo>
                <a:cubicBezTo>
                  <a:pt x="51" y="23"/>
                  <a:pt x="51" y="23"/>
                  <a:pt x="51" y="23"/>
                </a:cubicBezTo>
                <a:cubicBezTo>
                  <a:pt x="51" y="23"/>
                  <a:pt x="51" y="23"/>
                  <a:pt x="51" y="23"/>
                </a:cubicBezTo>
                <a:cubicBezTo>
                  <a:pt x="51" y="23"/>
                  <a:pt x="51" y="23"/>
                  <a:pt x="51" y="23"/>
                </a:cubicBezTo>
                <a:cubicBezTo>
                  <a:pt x="51" y="23"/>
                  <a:pt x="51" y="23"/>
                  <a:pt x="51" y="23"/>
                </a:cubicBezTo>
                <a:cubicBezTo>
                  <a:pt x="51" y="23"/>
                  <a:pt x="51" y="23"/>
                  <a:pt x="51" y="23"/>
                </a:cubicBezTo>
                <a:cubicBezTo>
                  <a:pt x="51" y="23"/>
                  <a:pt x="51" y="23"/>
                  <a:pt x="51" y="23"/>
                </a:cubicBezTo>
                <a:cubicBezTo>
                  <a:pt x="51" y="23"/>
                  <a:pt x="51" y="23"/>
                  <a:pt x="51" y="23"/>
                </a:cubicBezTo>
                <a:cubicBezTo>
                  <a:pt x="51" y="23"/>
                  <a:pt x="51" y="23"/>
                  <a:pt x="51" y="23"/>
                </a:cubicBezTo>
                <a:cubicBezTo>
                  <a:pt x="51" y="23"/>
                  <a:pt x="51" y="23"/>
                  <a:pt x="52" y="23"/>
                </a:cubicBezTo>
                <a:cubicBezTo>
                  <a:pt x="52" y="23"/>
                  <a:pt x="52" y="23"/>
                  <a:pt x="52" y="23"/>
                </a:cubicBezTo>
                <a:cubicBezTo>
                  <a:pt x="52" y="23"/>
                  <a:pt x="52" y="23"/>
                  <a:pt x="52" y="23"/>
                </a:cubicBezTo>
                <a:cubicBezTo>
                  <a:pt x="52" y="23"/>
                  <a:pt x="52" y="23"/>
                  <a:pt x="52" y="23"/>
                </a:cubicBezTo>
                <a:cubicBezTo>
                  <a:pt x="52" y="23"/>
                  <a:pt x="52" y="23"/>
                  <a:pt x="52" y="23"/>
                </a:cubicBezTo>
                <a:cubicBezTo>
                  <a:pt x="52" y="23"/>
                  <a:pt x="52" y="23"/>
                  <a:pt x="52" y="23"/>
                </a:cubicBezTo>
                <a:cubicBezTo>
                  <a:pt x="52" y="23"/>
                  <a:pt x="52" y="23"/>
                  <a:pt x="52" y="23"/>
                </a:cubicBezTo>
                <a:cubicBezTo>
                  <a:pt x="52" y="23"/>
                  <a:pt x="52" y="23"/>
                  <a:pt x="51" y="23"/>
                </a:cubicBezTo>
                <a:cubicBezTo>
                  <a:pt x="51" y="23"/>
                  <a:pt x="51" y="23"/>
                  <a:pt x="51" y="23"/>
                </a:cubicBezTo>
                <a:cubicBezTo>
                  <a:pt x="51" y="23"/>
                  <a:pt x="51" y="23"/>
                  <a:pt x="51" y="23"/>
                </a:cubicBezTo>
                <a:cubicBezTo>
                  <a:pt x="51" y="23"/>
                  <a:pt x="51" y="23"/>
                  <a:pt x="51" y="23"/>
                </a:cubicBezTo>
                <a:cubicBezTo>
                  <a:pt x="51" y="23"/>
                  <a:pt x="51" y="23"/>
                  <a:pt x="51" y="23"/>
                </a:cubicBezTo>
                <a:cubicBezTo>
                  <a:pt x="51" y="23"/>
                  <a:pt x="52" y="23"/>
                  <a:pt x="52" y="23"/>
                </a:cubicBezTo>
                <a:cubicBezTo>
                  <a:pt x="52" y="23"/>
                  <a:pt x="52" y="23"/>
                  <a:pt x="52" y="23"/>
                </a:cubicBezTo>
                <a:cubicBezTo>
                  <a:pt x="52" y="23"/>
                  <a:pt x="52" y="23"/>
                  <a:pt x="52" y="23"/>
                </a:cubicBezTo>
                <a:cubicBezTo>
                  <a:pt x="52" y="23"/>
                  <a:pt x="52" y="23"/>
                  <a:pt x="52" y="23"/>
                </a:cubicBezTo>
                <a:cubicBezTo>
                  <a:pt x="52" y="23"/>
                  <a:pt x="52" y="23"/>
                  <a:pt x="52" y="23"/>
                </a:cubicBezTo>
                <a:cubicBezTo>
                  <a:pt x="52" y="23"/>
                  <a:pt x="52" y="23"/>
                  <a:pt x="52" y="23"/>
                </a:cubicBezTo>
                <a:cubicBezTo>
                  <a:pt x="52" y="23"/>
                  <a:pt x="52" y="23"/>
                  <a:pt x="52" y="23"/>
                </a:cubicBezTo>
                <a:cubicBezTo>
                  <a:pt x="52" y="23"/>
                  <a:pt x="52" y="23"/>
                  <a:pt x="52" y="23"/>
                </a:cubicBezTo>
                <a:cubicBezTo>
                  <a:pt x="52" y="23"/>
                  <a:pt x="52" y="23"/>
                  <a:pt x="52" y="23"/>
                </a:cubicBezTo>
                <a:cubicBezTo>
                  <a:pt x="52" y="23"/>
                  <a:pt x="52" y="23"/>
                  <a:pt x="52" y="23"/>
                </a:cubicBezTo>
                <a:cubicBezTo>
                  <a:pt x="52" y="23"/>
                  <a:pt x="52" y="23"/>
                  <a:pt x="52" y="23"/>
                </a:cubicBezTo>
                <a:cubicBezTo>
                  <a:pt x="52" y="23"/>
                  <a:pt x="52" y="23"/>
                  <a:pt x="52" y="23"/>
                </a:cubicBezTo>
                <a:cubicBezTo>
                  <a:pt x="52" y="23"/>
                  <a:pt x="52" y="23"/>
                  <a:pt x="52" y="23"/>
                </a:cubicBezTo>
                <a:cubicBezTo>
                  <a:pt x="52" y="23"/>
                  <a:pt x="52" y="23"/>
                  <a:pt x="52" y="23"/>
                </a:cubicBezTo>
                <a:cubicBezTo>
                  <a:pt x="52" y="23"/>
                  <a:pt x="52" y="23"/>
                  <a:pt x="52" y="23"/>
                </a:cubicBezTo>
                <a:cubicBezTo>
                  <a:pt x="52" y="23"/>
                  <a:pt x="52" y="23"/>
                  <a:pt x="52" y="23"/>
                </a:cubicBezTo>
                <a:cubicBezTo>
                  <a:pt x="52" y="23"/>
                  <a:pt x="52" y="23"/>
                  <a:pt x="52" y="23"/>
                </a:cubicBezTo>
                <a:cubicBezTo>
                  <a:pt x="52" y="23"/>
                  <a:pt x="52" y="23"/>
                  <a:pt x="52" y="23"/>
                </a:cubicBezTo>
                <a:cubicBezTo>
                  <a:pt x="52" y="23"/>
                  <a:pt x="52" y="23"/>
                  <a:pt x="52" y="23"/>
                </a:cubicBezTo>
                <a:cubicBezTo>
                  <a:pt x="52" y="23"/>
                  <a:pt x="52" y="23"/>
                  <a:pt x="52" y="23"/>
                </a:cubicBezTo>
                <a:cubicBezTo>
                  <a:pt x="52" y="23"/>
                  <a:pt x="52" y="23"/>
                  <a:pt x="52" y="23"/>
                </a:cubicBezTo>
                <a:cubicBezTo>
                  <a:pt x="52" y="23"/>
                  <a:pt x="52" y="23"/>
                  <a:pt x="52" y="23"/>
                </a:cubicBezTo>
                <a:cubicBezTo>
                  <a:pt x="52" y="23"/>
                  <a:pt x="52" y="23"/>
                  <a:pt x="53" y="23"/>
                </a:cubicBezTo>
                <a:cubicBezTo>
                  <a:pt x="53" y="23"/>
                  <a:pt x="53" y="23"/>
                  <a:pt x="53" y="23"/>
                </a:cubicBezTo>
                <a:cubicBezTo>
                  <a:pt x="53" y="23"/>
                  <a:pt x="53" y="23"/>
                  <a:pt x="53" y="23"/>
                </a:cubicBezTo>
                <a:cubicBezTo>
                  <a:pt x="53" y="23"/>
                  <a:pt x="53" y="23"/>
                  <a:pt x="53" y="23"/>
                </a:cubicBezTo>
                <a:cubicBezTo>
                  <a:pt x="53" y="23"/>
                  <a:pt x="53" y="23"/>
                  <a:pt x="53" y="23"/>
                </a:cubicBezTo>
                <a:cubicBezTo>
                  <a:pt x="53" y="23"/>
                  <a:pt x="53" y="23"/>
                  <a:pt x="53" y="23"/>
                </a:cubicBezTo>
                <a:cubicBezTo>
                  <a:pt x="53" y="23"/>
                  <a:pt x="53" y="23"/>
                  <a:pt x="53" y="23"/>
                </a:cubicBezTo>
                <a:cubicBezTo>
                  <a:pt x="53" y="23"/>
                  <a:pt x="53" y="23"/>
                  <a:pt x="53" y="23"/>
                </a:cubicBezTo>
                <a:cubicBezTo>
                  <a:pt x="53" y="23"/>
                  <a:pt x="53" y="23"/>
                  <a:pt x="53" y="23"/>
                </a:cubicBezTo>
                <a:cubicBezTo>
                  <a:pt x="53" y="23"/>
                  <a:pt x="53" y="23"/>
                  <a:pt x="53" y="23"/>
                </a:cubicBezTo>
                <a:cubicBezTo>
                  <a:pt x="53" y="23"/>
                  <a:pt x="53" y="23"/>
                  <a:pt x="53" y="23"/>
                </a:cubicBezTo>
                <a:cubicBezTo>
                  <a:pt x="53" y="23"/>
                  <a:pt x="53" y="23"/>
                  <a:pt x="53" y="23"/>
                </a:cubicBezTo>
                <a:cubicBezTo>
                  <a:pt x="53" y="23"/>
                  <a:pt x="53" y="23"/>
                  <a:pt x="53" y="23"/>
                </a:cubicBezTo>
                <a:cubicBezTo>
                  <a:pt x="53" y="23"/>
                  <a:pt x="53" y="23"/>
                  <a:pt x="53" y="23"/>
                </a:cubicBezTo>
                <a:cubicBezTo>
                  <a:pt x="53" y="23"/>
                  <a:pt x="53" y="23"/>
                  <a:pt x="53" y="23"/>
                </a:cubicBezTo>
                <a:cubicBezTo>
                  <a:pt x="53" y="23"/>
                  <a:pt x="53" y="23"/>
                  <a:pt x="53" y="23"/>
                </a:cubicBezTo>
                <a:cubicBezTo>
                  <a:pt x="53" y="23"/>
                  <a:pt x="53" y="23"/>
                  <a:pt x="53" y="23"/>
                </a:cubicBezTo>
                <a:cubicBezTo>
                  <a:pt x="53" y="23"/>
                  <a:pt x="53" y="23"/>
                  <a:pt x="53" y="23"/>
                </a:cubicBezTo>
                <a:cubicBezTo>
                  <a:pt x="53" y="24"/>
                  <a:pt x="53" y="23"/>
                  <a:pt x="53" y="23"/>
                </a:cubicBezTo>
                <a:cubicBezTo>
                  <a:pt x="53" y="23"/>
                  <a:pt x="53" y="23"/>
                  <a:pt x="53" y="23"/>
                </a:cubicBezTo>
                <a:cubicBezTo>
                  <a:pt x="53" y="23"/>
                  <a:pt x="53" y="23"/>
                  <a:pt x="53" y="23"/>
                </a:cubicBezTo>
                <a:cubicBezTo>
                  <a:pt x="53" y="23"/>
                  <a:pt x="53" y="23"/>
                  <a:pt x="53" y="23"/>
                </a:cubicBezTo>
                <a:cubicBezTo>
                  <a:pt x="53" y="23"/>
                  <a:pt x="53" y="23"/>
                  <a:pt x="53" y="23"/>
                </a:cubicBezTo>
                <a:cubicBezTo>
                  <a:pt x="53" y="23"/>
                  <a:pt x="53" y="23"/>
                  <a:pt x="53" y="23"/>
                </a:cubicBezTo>
                <a:cubicBezTo>
                  <a:pt x="53" y="23"/>
                  <a:pt x="53" y="23"/>
                  <a:pt x="53" y="23"/>
                </a:cubicBezTo>
                <a:cubicBezTo>
                  <a:pt x="53" y="23"/>
                  <a:pt x="53" y="23"/>
                  <a:pt x="53" y="23"/>
                </a:cubicBezTo>
                <a:cubicBezTo>
                  <a:pt x="53" y="23"/>
                  <a:pt x="53" y="23"/>
                  <a:pt x="53" y="23"/>
                </a:cubicBezTo>
                <a:cubicBezTo>
                  <a:pt x="53" y="23"/>
                  <a:pt x="53" y="23"/>
                  <a:pt x="53" y="23"/>
                </a:cubicBezTo>
                <a:cubicBezTo>
                  <a:pt x="53" y="23"/>
                  <a:pt x="53" y="23"/>
                  <a:pt x="53" y="23"/>
                </a:cubicBezTo>
                <a:cubicBezTo>
                  <a:pt x="53" y="24"/>
                  <a:pt x="53" y="24"/>
                  <a:pt x="53" y="24"/>
                </a:cubicBezTo>
                <a:cubicBezTo>
                  <a:pt x="53" y="24"/>
                  <a:pt x="53" y="24"/>
                  <a:pt x="53" y="24"/>
                </a:cubicBezTo>
                <a:cubicBezTo>
                  <a:pt x="53" y="24"/>
                  <a:pt x="53" y="24"/>
                  <a:pt x="53" y="24"/>
                </a:cubicBezTo>
                <a:cubicBezTo>
                  <a:pt x="53" y="24"/>
                  <a:pt x="53" y="24"/>
                  <a:pt x="53" y="24"/>
                </a:cubicBezTo>
                <a:cubicBezTo>
                  <a:pt x="53" y="24"/>
                  <a:pt x="53" y="24"/>
                  <a:pt x="53" y="24"/>
                </a:cubicBezTo>
                <a:cubicBezTo>
                  <a:pt x="53" y="24"/>
                  <a:pt x="53" y="24"/>
                  <a:pt x="53" y="24"/>
                </a:cubicBezTo>
                <a:cubicBezTo>
                  <a:pt x="53" y="24"/>
                  <a:pt x="53" y="24"/>
                  <a:pt x="53" y="24"/>
                </a:cubicBezTo>
                <a:cubicBezTo>
                  <a:pt x="53" y="24"/>
                  <a:pt x="53" y="24"/>
                  <a:pt x="53" y="24"/>
                </a:cubicBezTo>
                <a:cubicBezTo>
                  <a:pt x="53" y="24"/>
                  <a:pt x="53" y="24"/>
                  <a:pt x="53" y="24"/>
                </a:cubicBezTo>
                <a:cubicBezTo>
                  <a:pt x="53" y="24"/>
                  <a:pt x="53" y="24"/>
                  <a:pt x="53" y="24"/>
                </a:cubicBezTo>
                <a:cubicBezTo>
                  <a:pt x="53" y="24"/>
                  <a:pt x="53" y="24"/>
                  <a:pt x="53" y="24"/>
                </a:cubicBezTo>
                <a:cubicBezTo>
                  <a:pt x="53" y="24"/>
                  <a:pt x="53" y="24"/>
                  <a:pt x="53" y="24"/>
                </a:cubicBezTo>
                <a:cubicBezTo>
                  <a:pt x="53" y="24"/>
                  <a:pt x="53" y="24"/>
                  <a:pt x="53" y="24"/>
                </a:cubicBezTo>
                <a:cubicBezTo>
                  <a:pt x="53" y="24"/>
                  <a:pt x="53" y="24"/>
                  <a:pt x="53" y="24"/>
                </a:cubicBezTo>
                <a:cubicBezTo>
                  <a:pt x="53" y="24"/>
                  <a:pt x="53" y="24"/>
                  <a:pt x="53" y="24"/>
                </a:cubicBezTo>
                <a:cubicBezTo>
                  <a:pt x="53" y="24"/>
                  <a:pt x="53" y="24"/>
                  <a:pt x="53" y="24"/>
                </a:cubicBezTo>
                <a:cubicBezTo>
                  <a:pt x="53" y="24"/>
                  <a:pt x="53" y="24"/>
                  <a:pt x="53" y="24"/>
                </a:cubicBezTo>
                <a:cubicBezTo>
                  <a:pt x="53" y="24"/>
                  <a:pt x="53" y="24"/>
                  <a:pt x="53" y="24"/>
                </a:cubicBezTo>
                <a:cubicBezTo>
                  <a:pt x="53" y="24"/>
                  <a:pt x="53" y="24"/>
                  <a:pt x="53" y="24"/>
                </a:cubicBezTo>
                <a:cubicBezTo>
                  <a:pt x="53" y="24"/>
                  <a:pt x="53" y="24"/>
                  <a:pt x="53" y="24"/>
                </a:cubicBezTo>
                <a:cubicBezTo>
                  <a:pt x="53" y="24"/>
                  <a:pt x="53" y="24"/>
                  <a:pt x="53" y="24"/>
                </a:cubicBezTo>
                <a:cubicBezTo>
                  <a:pt x="53" y="24"/>
                  <a:pt x="53" y="24"/>
                  <a:pt x="53" y="24"/>
                </a:cubicBezTo>
                <a:cubicBezTo>
                  <a:pt x="53" y="24"/>
                  <a:pt x="53" y="24"/>
                  <a:pt x="53" y="24"/>
                </a:cubicBezTo>
                <a:cubicBezTo>
                  <a:pt x="53" y="24"/>
                  <a:pt x="53" y="24"/>
                  <a:pt x="53" y="24"/>
                </a:cubicBezTo>
                <a:cubicBezTo>
                  <a:pt x="53" y="24"/>
                  <a:pt x="53" y="24"/>
                  <a:pt x="53" y="24"/>
                </a:cubicBezTo>
                <a:cubicBezTo>
                  <a:pt x="53" y="24"/>
                  <a:pt x="53" y="24"/>
                  <a:pt x="53" y="24"/>
                </a:cubicBezTo>
                <a:cubicBezTo>
                  <a:pt x="53" y="24"/>
                  <a:pt x="53" y="24"/>
                  <a:pt x="53" y="24"/>
                </a:cubicBezTo>
                <a:cubicBezTo>
                  <a:pt x="53" y="24"/>
                  <a:pt x="53" y="24"/>
                  <a:pt x="53" y="24"/>
                </a:cubicBezTo>
                <a:cubicBezTo>
                  <a:pt x="53" y="24"/>
                  <a:pt x="53" y="24"/>
                  <a:pt x="53" y="24"/>
                </a:cubicBezTo>
                <a:cubicBezTo>
                  <a:pt x="53" y="24"/>
                  <a:pt x="53" y="24"/>
                  <a:pt x="53" y="23"/>
                </a:cubicBezTo>
                <a:cubicBezTo>
                  <a:pt x="53" y="23"/>
                  <a:pt x="53" y="23"/>
                  <a:pt x="53" y="23"/>
                </a:cubicBezTo>
                <a:cubicBezTo>
                  <a:pt x="53" y="23"/>
                  <a:pt x="53" y="23"/>
                  <a:pt x="53" y="23"/>
                </a:cubicBezTo>
                <a:cubicBezTo>
                  <a:pt x="53" y="23"/>
                  <a:pt x="53" y="23"/>
                  <a:pt x="53" y="23"/>
                </a:cubicBezTo>
                <a:cubicBezTo>
                  <a:pt x="53" y="23"/>
                  <a:pt x="53" y="23"/>
                  <a:pt x="53" y="23"/>
                </a:cubicBezTo>
                <a:cubicBezTo>
                  <a:pt x="53" y="23"/>
                  <a:pt x="53" y="23"/>
                  <a:pt x="53" y="23"/>
                </a:cubicBezTo>
                <a:cubicBezTo>
                  <a:pt x="53" y="23"/>
                  <a:pt x="53" y="23"/>
                  <a:pt x="53" y="23"/>
                </a:cubicBezTo>
                <a:cubicBezTo>
                  <a:pt x="53" y="23"/>
                  <a:pt x="53" y="23"/>
                  <a:pt x="53" y="23"/>
                </a:cubicBezTo>
                <a:cubicBezTo>
                  <a:pt x="53" y="23"/>
                  <a:pt x="53" y="23"/>
                  <a:pt x="53" y="23"/>
                </a:cubicBezTo>
                <a:cubicBezTo>
                  <a:pt x="53" y="23"/>
                  <a:pt x="53" y="23"/>
                  <a:pt x="53" y="23"/>
                </a:cubicBezTo>
                <a:cubicBezTo>
                  <a:pt x="53" y="23"/>
                  <a:pt x="53" y="23"/>
                  <a:pt x="53" y="23"/>
                </a:cubicBezTo>
                <a:cubicBezTo>
                  <a:pt x="53" y="23"/>
                  <a:pt x="53" y="23"/>
                  <a:pt x="53" y="23"/>
                </a:cubicBezTo>
                <a:cubicBezTo>
                  <a:pt x="53" y="23"/>
                  <a:pt x="53" y="23"/>
                  <a:pt x="53" y="23"/>
                </a:cubicBezTo>
                <a:cubicBezTo>
                  <a:pt x="53" y="23"/>
                  <a:pt x="53" y="23"/>
                  <a:pt x="53" y="23"/>
                </a:cubicBezTo>
                <a:cubicBezTo>
                  <a:pt x="53" y="23"/>
                  <a:pt x="53" y="23"/>
                  <a:pt x="53" y="23"/>
                </a:cubicBezTo>
                <a:cubicBezTo>
                  <a:pt x="53" y="23"/>
                  <a:pt x="53" y="23"/>
                  <a:pt x="53" y="23"/>
                </a:cubicBezTo>
                <a:cubicBezTo>
                  <a:pt x="53" y="23"/>
                  <a:pt x="53" y="23"/>
                  <a:pt x="53" y="23"/>
                </a:cubicBezTo>
                <a:cubicBezTo>
                  <a:pt x="53" y="23"/>
                  <a:pt x="53" y="23"/>
                  <a:pt x="53" y="23"/>
                </a:cubicBezTo>
                <a:cubicBezTo>
                  <a:pt x="53" y="23"/>
                  <a:pt x="53" y="23"/>
                  <a:pt x="52" y="23"/>
                </a:cubicBezTo>
                <a:cubicBezTo>
                  <a:pt x="52" y="23"/>
                  <a:pt x="52" y="23"/>
                  <a:pt x="52" y="23"/>
                </a:cubicBezTo>
                <a:cubicBezTo>
                  <a:pt x="52" y="23"/>
                  <a:pt x="52" y="23"/>
                  <a:pt x="52" y="23"/>
                </a:cubicBezTo>
                <a:cubicBezTo>
                  <a:pt x="52" y="23"/>
                  <a:pt x="52" y="23"/>
                  <a:pt x="52" y="23"/>
                </a:cubicBezTo>
                <a:cubicBezTo>
                  <a:pt x="52" y="23"/>
                  <a:pt x="52" y="23"/>
                  <a:pt x="52" y="23"/>
                </a:cubicBezTo>
                <a:cubicBezTo>
                  <a:pt x="52" y="22"/>
                  <a:pt x="52" y="22"/>
                  <a:pt x="52" y="22"/>
                </a:cubicBezTo>
                <a:cubicBezTo>
                  <a:pt x="52" y="22"/>
                  <a:pt x="52" y="22"/>
                  <a:pt x="52" y="22"/>
                </a:cubicBezTo>
                <a:cubicBezTo>
                  <a:pt x="52" y="22"/>
                  <a:pt x="52" y="22"/>
                  <a:pt x="52" y="22"/>
                </a:cubicBezTo>
                <a:cubicBezTo>
                  <a:pt x="52" y="22"/>
                  <a:pt x="52" y="22"/>
                  <a:pt x="52" y="22"/>
                </a:cubicBezTo>
                <a:cubicBezTo>
                  <a:pt x="52" y="22"/>
                  <a:pt x="52" y="22"/>
                  <a:pt x="52" y="22"/>
                </a:cubicBezTo>
                <a:cubicBezTo>
                  <a:pt x="52" y="22"/>
                  <a:pt x="52" y="22"/>
                  <a:pt x="52" y="22"/>
                </a:cubicBezTo>
                <a:cubicBezTo>
                  <a:pt x="52" y="22"/>
                  <a:pt x="52" y="22"/>
                  <a:pt x="52" y="22"/>
                </a:cubicBezTo>
                <a:cubicBezTo>
                  <a:pt x="52" y="22"/>
                  <a:pt x="52" y="22"/>
                  <a:pt x="52" y="22"/>
                </a:cubicBezTo>
                <a:cubicBezTo>
                  <a:pt x="52" y="22"/>
                  <a:pt x="52" y="22"/>
                  <a:pt x="52" y="22"/>
                </a:cubicBezTo>
                <a:cubicBezTo>
                  <a:pt x="52" y="22"/>
                  <a:pt x="52" y="22"/>
                  <a:pt x="52" y="22"/>
                </a:cubicBezTo>
                <a:cubicBezTo>
                  <a:pt x="52" y="22"/>
                  <a:pt x="52" y="22"/>
                  <a:pt x="52" y="22"/>
                </a:cubicBezTo>
                <a:cubicBezTo>
                  <a:pt x="52" y="22"/>
                  <a:pt x="52" y="22"/>
                  <a:pt x="52" y="22"/>
                </a:cubicBezTo>
                <a:cubicBezTo>
                  <a:pt x="52" y="22"/>
                  <a:pt x="52" y="22"/>
                  <a:pt x="52" y="22"/>
                </a:cubicBezTo>
                <a:cubicBezTo>
                  <a:pt x="52" y="22"/>
                  <a:pt x="52" y="22"/>
                  <a:pt x="52" y="22"/>
                </a:cubicBezTo>
                <a:cubicBezTo>
                  <a:pt x="52" y="22"/>
                  <a:pt x="52" y="22"/>
                  <a:pt x="52" y="22"/>
                </a:cubicBezTo>
                <a:cubicBezTo>
                  <a:pt x="52" y="22"/>
                  <a:pt x="52" y="22"/>
                  <a:pt x="52" y="22"/>
                </a:cubicBezTo>
                <a:cubicBezTo>
                  <a:pt x="52" y="22"/>
                  <a:pt x="52" y="22"/>
                  <a:pt x="52" y="22"/>
                </a:cubicBezTo>
                <a:cubicBezTo>
                  <a:pt x="52" y="22"/>
                  <a:pt x="52" y="22"/>
                  <a:pt x="52" y="22"/>
                </a:cubicBezTo>
                <a:cubicBezTo>
                  <a:pt x="52" y="22"/>
                  <a:pt x="52" y="22"/>
                  <a:pt x="52" y="22"/>
                </a:cubicBezTo>
                <a:cubicBezTo>
                  <a:pt x="52" y="22"/>
                  <a:pt x="52" y="22"/>
                  <a:pt x="52" y="22"/>
                </a:cubicBezTo>
                <a:cubicBezTo>
                  <a:pt x="52" y="22"/>
                  <a:pt x="52" y="22"/>
                  <a:pt x="52" y="22"/>
                </a:cubicBezTo>
                <a:cubicBezTo>
                  <a:pt x="52" y="22"/>
                  <a:pt x="52" y="22"/>
                  <a:pt x="52" y="22"/>
                </a:cubicBezTo>
                <a:cubicBezTo>
                  <a:pt x="52" y="22"/>
                  <a:pt x="52" y="22"/>
                  <a:pt x="52" y="22"/>
                </a:cubicBezTo>
                <a:cubicBezTo>
                  <a:pt x="52" y="22"/>
                  <a:pt x="52" y="22"/>
                  <a:pt x="52" y="22"/>
                </a:cubicBezTo>
                <a:cubicBezTo>
                  <a:pt x="52" y="22"/>
                  <a:pt x="52" y="22"/>
                  <a:pt x="52" y="22"/>
                </a:cubicBezTo>
                <a:cubicBezTo>
                  <a:pt x="52" y="22"/>
                  <a:pt x="52" y="22"/>
                  <a:pt x="52" y="22"/>
                </a:cubicBezTo>
                <a:cubicBezTo>
                  <a:pt x="52" y="22"/>
                  <a:pt x="52" y="22"/>
                  <a:pt x="52" y="22"/>
                </a:cubicBezTo>
                <a:cubicBezTo>
                  <a:pt x="52" y="22"/>
                  <a:pt x="52" y="22"/>
                  <a:pt x="52" y="22"/>
                </a:cubicBezTo>
                <a:cubicBezTo>
                  <a:pt x="52" y="22"/>
                  <a:pt x="52" y="22"/>
                  <a:pt x="52" y="22"/>
                </a:cubicBezTo>
                <a:cubicBezTo>
                  <a:pt x="52" y="22"/>
                  <a:pt x="52" y="22"/>
                  <a:pt x="52" y="22"/>
                </a:cubicBezTo>
                <a:cubicBezTo>
                  <a:pt x="52" y="22"/>
                  <a:pt x="52" y="22"/>
                  <a:pt x="52" y="22"/>
                </a:cubicBezTo>
                <a:cubicBezTo>
                  <a:pt x="52" y="22"/>
                  <a:pt x="52" y="22"/>
                  <a:pt x="52" y="22"/>
                </a:cubicBezTo>
                <a:cubicBezTo>
                  <a:pt x="52" y="22"/>
                  <a:pt x="53" y="22"/>
                  <a:pt x="53" y="21"/>
                </a:cubicBezTo>
                <a:cubicBezTo>
                  <a:pt x="53" y="21"/>
                  <a:pt x="53" y="21"/>
                  <a:pt x="53" y="21"/>
                </a:cubicBezTo>
                <a:cubicBezTo>
                  <a:pt x="53" y="21"/>
                  <a:pt x="53" y="21"/>
                  <a:pt x="53" y="21"/>
                </a:cubicBezTo>
                <a:cubicBezTo>
                  <a:pt x="53" y="21"/>
                  <a:pt x="53" y="21"/>
                  <a:pt x="53" y="21"/>
                </a:cubicBezTo>
                <a:cubicBezTo>
                  <a:pt x="53" y="21"/>
                  <a:pt x="53" y="22"/>
                  <a:pt x="53" y="22"/>
                </a:cubicBezTo>
                <a:cubicBezTo>
                  <a:pt x="53" y="22"/>
                  <a:pt x="53" y="22"/>
                  <a:pt x="53" y="22"/>
                </a:cubicBezTo>
                <a:cubicBezTo>
                  <a:pt x="53" y="22"/>
                  <a:pt x="53" y="22"/>
                  <a:pt x="53" y="22"/>
                </a:cubicBezTo>
                <a:cubicBezTo>
                  <a:pt x="53" y="22"/>
                  <a:pt x="53" y="22"/>
                  <a:pt x="53" y="22"/>
                </a:cubicBezTo>
                <a:cubicBezTo>
                  <a:pt x="53" y="22"/>
                  <a:pt x="53" y="22"/>
                  <a:pt x="53" y="22"/>
                </a:cubicBezTo>
                <a:cubicBezTo>
                  <a:pt x="53" y="22"/>
                  <a:pt x="53" y="22"/>
                  <a:pt x="53" y="22"/>
                </a:cubicBezTo>
                <a:cubicBezTo>
                  <a:pt x="53" y="22"/>
                  <a:pt x="53" y="22"/>
                  <a:pt x="53" y="21"/>
                </a:cubicBezTo>
                <a:cubicBezTo>
                  <a:pt x="53" y="21"/>
                  <a:pt x="53" y="21"/>
                  <a:pt x="53" y="21"/>
                </a:cubicBezTo>
                <a:cubicBezTo>
                  <a:pt x="53" y="21"/>
                  <a:pt x="53" y="21"/>
                  <a:pt x="53" y="21"/>
                </a:cubicBezTo>
                <a:cubicBezTo>
                  <a:pt x="53" y="21"/>
                  <a:pt x="53" y="21"/>
                  <a:pt x="53" y="21"/>
                </a:cubicBezTo>
                <a:cubicBezTo>
                  <a:pt x="53" y="21"/>
                  <a:pt x="53" y="21"/>
                  <a:pt x="53" y="21"/>
                </a:cubicBezTo>
                <a:cubicBezTo>
                  <a:pt x="53" y="21"/>
                  <a:pt x="53" y="21"/>
                  <a:pt x="53" y="21"/>
                </a:cubicBezTo>
                <a:cubicBezTo>
                  <a:pt x="53" y="21"/>
                  <a:pt x="53" y="21"/>
                  <a:pt x="53" y="21"/>
                </a:cubicBezTo>
                <a:cubicBezTo>
                  <a:pt x="53" y="21"/>
                  <a:pt x="53" y="21"/>
                  <a:pt x="53" y="21"/>
                </a:cubicBezTo>
                <a:cubicBezTo>
                  <a:pt x="53" y="21"/>
                  <a:pt x="53" y="21"/>
                  <a:pt x="53" y="21"/>
                </a:cubicBezTo>
                <a:cubicBezTo>
                  <a:pt x="53" y="21"/>
                  <a:pt x="53" y="21"/>
                  <a:pt x="53" y="21"/>
                </a:cubicBezTo>
                <a:cubicBezTo>
                  <a:pt x="52" y="21"/>
                  <a:pt x="52" y="21"/>
                  <a:pt x="52" y="21"/>
                </a:cubicBezTo>
                <a:cubicBezTo>
                  <a:pt x="52" y="21"/>
                  <a:pt x="52" y="21"/>
                  <a:pt x="52" y="21"/>
                </a:cubicBezTo>
                <a:cubicBezTo>
                  <a:pt x="52" y="21"/>
                  <a:pt x="52" y="21"/>
                  <a:pt x="52" y="21"/>
                </a:cubicBezTo>
                <a:cubicBezTo>
                  <a:pt x="52" y="21"/>
                  <a:pt x="52" y="21"/>
                  <a:pt x="52" y="21"/>
                </a:cubicBezTo>
                <a:cubicBezTo>
                  <a:pt x="52" y="21"/>
                  <a:pt x="52" y="21"/>
                  <a:pt x="52" y="21"/>
                </a:cubicBezTo>
                <a:cubicBezTo>
                  <a:pt x="52" y="21"/>
                  <a:pt x="52" y="21"/>
                  <a:pt x="52" y="21"/>
                </a:cubicBezTo>
                <a:cubicBezTo>
                  <a:pt x="52" y="21"/>
                  <a:pt x="52" y="21"/>
                  <a:pt x="52" y="21"/>
                </a:cubicBezTo>
                <a:cubicBezTo>
                  <a:pt x="52" y="21"/>
                  <a:pt x="52" y="21"/>
                  <a:pt x="52" y="21"/>
                </a:cubicBezTo>
                <a:cubicBezTo>
                  <a:pt x="52" y="21"/>
                  <a:pt x="52" y="21"/>
                  <a:pt x="52" y="21"/>
                </a:cubicBezTo>
                <a:cubicBezTo>
                  <a:pt x="52" y="21"/>
                  <a:pt x="52" y="21"/>
                  <a:pt x="52" y="21"/>
                </a:cubicBezTo>
                <a:cubicBezTo>
                  <a:pt x="52" y="21"/>
                  <a:pt x="52" y="21"/>
                  <a:pt x="52" y="21"/>
                </a:cubicBezTo>
                <a:cubicBezTo>
                  <a:pt x="52" y="21"/>
                  <a:pt x="52" y="21"/>
                  <a:pt x="52" y="21"/>
                </a:cubicBezTo>
                <a:cubicBezTo>
                  <a:pt x="52" y="21"/>
                  <a:pt x="52" y="21"/>
                  <a:pt x="52" y="21"/>
                </a:cubicBezTo>
                <a:cubicBezTo>
                  <a:pt x="52" y="21"/>
                  <a:pt x="52" y="21"/>
                  <a:pt x="52" y="21"/>
                </a:cubicBezTo>
                <a:cubicBezTo>
                  <a:pt x="52" y="21"/>
                  <a:pt x="52" y="21"/>
                  <a:pt x="52" y="21"/>
                </a:cubicBezTo>
                <a:cubicBezTo>
                  <a:pt x="52" y="21"/>
                  <a:pt x="52" y="21"/>
                  <a:pt x="52" y="21"/>
                </a:cubicBezTo>
                <a:cubicBezTo>
                  <a:pt x="52" y="21"/>
                  <a:pt x="52" y="21"/>
                  <a:pt x="52" y="21"/>
                </a:cubicBezTo>
                <a:cubicBezTo>
                  <a:pt x="52" y="21"/>
                  <a:pt x="52" y="21"/>
                  <a:pt x="52" y="21"/>
                </a:cubicBezTo>
                <a:cubicBezTo>
                  <a:pt x="52" y="21"/>
                  <a:pt x="52" y="21"/>
                  <a:pt x="52" y="21"/>
                </a:cubicBezTo>
                <a:cubicBezTo>
                  <a:pt x="52" y="21"/>
                  <a:pt x="52" y="21"/>
                  <a:pt x="52" y="21"/>
                </a:cubicBezTo>
                <a:cubicBezTo>
                  <a:pt x="52" y="21"/>
                  <a:pt x="52" y="21"/>
                  <a:pt x="52" y="21"/>
                </a:cubicBezTo>
                <a:cubicBezTo>
                  <a:pt x="52" y="21"/>
                  <a:pt x="52" y="21"/>
                  <a:pt x="52" y="21"/>
                </a:cubicBezTo>
                <a:cubicBezTo>
                  <a:pt x="52" y="21"/>
                  <a:pt x="52" y="21"/>
                  <a:pt x="53" y="21"/>
                </a:cubicBezTo>
                <a:cubicBezTo>
                  <a:pt x="53" y="21"/>
                  <a:pt x="52" y="21"/>
                  <a:pt x="52" y="21"/>
                </a:cubicBezTo>
                <a:cubicBezTo>
                  <a:pt x="52" y="21"/>
                  <a:pt x="52" y="21"/>
                  <a:pt x="52" y="21"/>
                </a:cubicBezTo>
                <a:cubicBezTo>
                  <a:pt x="52" y="21"/>
                  <a:pt x="52" y="21"/>
                  <a:pt x="52" y="21"/>
                </a:cubicBezTo>
                <a:cubicBezTo>
                  <a:pt x="52" y="21"/>
                  <a:pt x="52" y="21"/>
                  <a:pt x="52" y="21"/>
                </a:cubicBezTo>
                <a:cubicBezTo>
                  <a:pt x="53" y="21"/>
                  <a:pt x="53" y="21"/>
                  <a:pt x="53" y="21"/>
                </a:cubicBezTo>
                <a:cubicBezTo>
                  <a:pt x="53" y="21"/>
                  <a:pt x="53" y="21"/>
                  <a:pt x="52" y="21"/>
                </a:cubicBezTo>
                <a:cubicBezTo>
                  <a:pt x="52" y="21"/>
                  <a:pt x="52" y="21"/>
                  <a:pt x="52" y="21"/>
                </a:cubicBezTo>
                <a:cubicBezTo>
                  <a:pt x="52" y="21"/>
                  <a:pt x="52" y="21"/>
                  <a:pt x="52" y="21"/>
                </a:cubicBezTo>
                <a:cubicBezTo>
                  <a:pt x="52" y="21"/>
                  <a:pt x="52" y="21"/>
                  <a:pt x="53" y="21"/>
                </a:cubicBezTo>
                <a:cubicBezTo>
                  <a:pt x="53" y="21"/>
                  <a:pt x="53" y="21"/>
                  <a:pt x="53" y="21"/>
                </a:cubicBezTo>
                <a:cubicBezTo>
                  <a:pt x="53" y="21"/>
                  <a:pt x="53" y="21"/>
                  <a:pt x="53" y="21"/>
                </a:cubicBezTo>
                <a:cubicBezTo>
                  <a:pt x="53" y="20"/>
                  <a:pt x="53" y="20"/>
                  <a:pt x="53" y="20"/>
                </a:cubicBezTo>
                <a:cubicBezTo>
                  <a:pt x="53" y="20"/>
                  <a:pt x="53" y="20"/>
                  <a:pt x="53" y="20"/>
                </a:cubicBezTo>
                <a:cubicBezTo>
                  <a:pt x="53" y="20"/>
                  <a:pt x="53" y="20"/>
                  <a:pt x="53" y="20"/>
                </a:cubicBezTo>
                <a:cubicBezTo>
                  <a:pt x="53" y="20"/>
                  <a:pt x="53" y="20"/>
                  <a:pt x="53" y="20"/>
                </a:cubicBezTo>
                <a:cubicBezTo>
                  <a:pt x="53" y="20"/>
                  <a:pt x="53" y="20"/>
                  <a:pt x="53" y="20"/>
                </a:cubicBezTo>
                <a:cubicBezTo>
                  <a:pt x="53" y="20"/>
                  <a:pt x="53" y="20"/>
                  <a:pt x="53" y="20"/>
                </a:cubicBezTo>
                <a:cubicBezTo>
                  <a:pt x="53" y="20"/>
                  <a:pt x="53" y="20"/>
                  <a:pt x="53" y="20"/>
                </a:cubicBezTo>
                <a:cubicBezTo>
                  <a:pt x="49" y="17"/>
                  <a:pt x="44" y="15"/>
                  <a:pt x="38" y="15"/>
                </a:cubicBezTo>
                <a:cubicBezTo>
                  <a:pt x="35" y="15"/>
                  <a:pt x="31" y="16"/>
                  <a:pt x="28" y="17"/>
                </a:cubicBezTo>
                <a:cubicBezTo>
                  <a:pt x="28" y="17"/>
                  <a:pt x="28" y="17"/>
                  <a:pt x="28" y="17"/>
                </a:cubicBezTo>
                <a:cubicBezTo>
                  <a:pt x="28" y="17"/>
                  <a:pt x="28" y="17"/>
                  <a:pt x="28" y="17"/>
                </a:cubicBezTo>
                <a:cubicBezTo>
                  <a:pt x="28" y="17"/>
                  <a:pt x="28" y="17"/>
                  <a:pt x="28" y="17"/>
                </a:cubicBezTo>
                <a:cubicBezTo>
                  <a:pt x="28" y="17"/>
                  <a:pt x="28" y="17"/>
                  <a:pt x="28" y="17"/>
                </a:cubicBezTo>
                <a:cubicBezTo>
                  <a:pt x="28" y="17"/>
                  <a:pt x="28" y="17"/>
                  <a:pt x="28" y="17"/>
                </a:cubicBezTo>
                <a:cubicBezTo>
                  <a:pt x="28" y="17"/>
                  <a:pt x="28" y="17"/>
                  <a:pt x="28" y="17"/>
                </a:cubicBezTo>
                <a:cubicBezTo>
                  <a:pt x="28" y="17"/>
                  <a:pt x="28" y="17"/>
                  <a:pt x="28" y="17"/>
                </a:cubicBezTo>
                <a:cubicBezTo>
                  <a:pt x="28" y="17"/>
                  <a:pt x="28" y="17"/>
                  <a:pt x="28" y="17"/>
                </a:cubicBezTo>
                <a:cubicBezTo>
                  <a:pt x="28" y="17"/>
                  <a:pt x="28" y="17"/>
                  <a:pt x="28" y="17"/>
                </a:cubicBezTo>
                <a:cubicBezTo>
                  <a:pt x="28" y="17"/>
                  <a:pt x="28" y="17"/>
                  <a:pt x="28" y="17"/>
                </a:cubicBezTo>
                <a:cubicBezTo>
                  <a:pt x="28" y="17"/>
                  <a:pt x="28" y="17"/>
                  <a:pt x="28" y="17"/>
                </a:cubicBezTo>
                <a:cubicBezTo>
                  <a:pt x="28" y="17"/>
                  <a:pt x="28" y="17"/>
                  <a:pt x="27" y="17"/>
                </a:cubicBezTo>
                <a:cubicBezTo>
                  <a:pt x="27" y="17"/>
                  <a:pt x="27" y="17"/>
                  <a:pt x="27" y="17"/>
                </a:cubicBezTo>
                <a:cubicBezTo>
                  <a:pt x="27" y="17"/>
                  <a:pt x="27" y="17"/>
                  <a:pt x="27" y="17"/>
                </a:cubicBezTo>
                <a:cubicBezTo>
                  <a:pt x="27" y="17"/>
                  <a:pt x="27" y="17"/>
                  <a:pt x="27" y="17"/>
                </a:cubicBezTo>
                <a:cubicBezTo>
                  <a:pt x="27" y="18"/>
                  <a:pt x="27" y="18"/>
                  <a:pt x="27" y="18"/>
                </a:cubicBezTo>
                <a:cubicBezTo>
                  <a:pt x="27" y="18"/>
                  <a:pt x="27" y="18"/>
                  <a:pt x="27" y="18"/>
                </a:cubicBezTo>
                <a:cubicBezTo>
                  <a:pt x="27" y="18"/>
                  <a:pt x="27" y="18"/>
                  <a:pt x="27" y="18"/>
                </a:cubicBezTo>
                <a:cubicBezTo>
                  <a:pt x="27" y="18"/>
                  <a:pt x="27" y="18"/>
                  <a:pt x="27" y="18"/>
                </a:cubicBezTo>
                <a:cubicBezTo>
                  <a:pt x="27" y="18"/>
                  <a:pt x="27" y="18"/>
                  <a:pt x="27" y="18"/>
                </a:cubicBezTo>
                <a:cubicBezTo>
                  <a:pt x="27" y="18"/>
                  <a:pt x="27" y="18"/>
                  <a:pt x="27" y="18"/>
                </a:cubicBezTo>
                <a:cubicBezTo>
                  <a:pt x="27" y="18"/>
                  <a:pt x="27" y="18"/>
                  <a:pt x="27" y="18"/>
                </a:cubicBezTo>
                <a:cubicBezTo>
                  <a:pt x="27" y="18"/>
                  <a:pt x="27" y="18"/>
                  <a:pt x="27" y="18"/>
                </a:cubicBezTo>
                <a:cubicBezTo>
                  <a:pt x="27" y="18"/>
                  <a:pt x="27" y="18"/>
                  <a:pt x="27" y="18"/>
                </a:cubicBezTo>
                <a:cubicBezTo>
                  <a:pt x="27" y="18"/>
                  <a:pt x="27" y="18"/>
                  <a:pt x="27" y="18"/>
                </a:cubicBezTo>
                <a:cubicBezTo>
                  <a:pt x="27" y="18"/>
                  <a:pt x="27" y="18"/>
                  <a:pt x="27" y="18"/>
                </a:cubicBezTo>
                <a:cubicBezTo>
                  <a:pt x="27" y="18"/>
                  <a:pt x="27" y="18"/>
                  <a:pt x="27" y="18"/>
                </a:cubicBezTo>
                <a:cubicBezTo>
                  <a:pt x="27" y="18"/>
                  <a:pt x="27" y="18"/>
                  <a:pt x="27" y="18"/>
                </a:cubicBezTo>
                <a:cubicBezTo>
                  <a:pt x="27" y="18"/>
                  <a:pt x="27" y="18"/>
                  <a:pt x="27" y="18"/>
                </a:cubicBezTo>
                <a:cubicBezTo>
                  <a:pt x="27" y="18"/>
                  <a:pt x="27" y="18"/>
                  <a:pt x="27" y="18"/>
                </a:cubicBezTo>
                <a:cubicBezTo>
                  <a:pt x="27" y="18"/>
                  <a:pt x="27" y="18"/>
                  <a:pt x="27" y="18"/>
                </a:cubicBezTo>
                <a:cubicBezTo>
                  <a:pt x="27" y="18"/>
                  <a:pt x="27" y="18"/>
                  <a:pt x="27" y="18"/>
                </a:cubicBezTo>
                <a:cubicBezTo>
                  <a:pt x="27" y="18"/>
                  <a:pt x="27" y="18"/>
                  <a:pt x="27" y="18"/>
                </a:cubicBezTo>
                <a:cubicBezTo>
                  <a:pt x="27" y="18"/>
                  <a:pt x="27" y="18"/>
                  <a:pt x="27" y="18"/>
                </a:cubicBezTo>
                <a:cubicBezTo>
                  <a:pt x="27" y="18"/>
                  <a:pt x="27" y="18"/>
                  <a:pt x="26" y="18"/>
                </a:cubicBezTo>
                <a:cubicBezTo>
                  <a:pt x="26" y="18"/>
                  <a:pt x="26" y="18"/>
                  <a:pt x="26" y="18"/>
                </a:cubicBezTo>
                <a:cubicBezTo>
                  <a:pt x="26" y="18"/>
                  <a:pt x="26" y="18"/>
                  <a:pt x="26" y="18"/>
                </a:cubicBezTo>
                <a:cubicBezTo>
                  <a:pt x="26" y="18"/>
                  <a:pt x="26" y="18"/>
                  <a:pt x="27" y="18"/>
                </a:cubicBezTo>
                <a:cubicBezTo>
                  <a:pt x="27" y="18"/>
                  <a:pt x="27" y="18"/>
                  <a:pt x="27" y="18"/>
                </a:cubicBezTo>
                <a:cubicBezTo>
                  <a:pt x="27" y="18"/>
                  <a:pt x="27" y="18"/>
                  <a:pt x="27" y="18"/>
                </a:cubicBezTo>
                <a:cubicBezTo>
                  <a:pt x="27" y="18"/>
                  <a:pt x="27" y="18"/>
                  <a:pt x="27" y="18"/>
                </a:cubicBezTo>
                <a:cubicBezTo>
                  <a:pt x="27" y="18"/>
                  <a:pt x="26" y="18"/>
                  <a:pt x="26" y="18"/>
                </a:cubicBezTo>
                <a:cubicBezTo>
                  <a:pt x="26" y="18"/>
                  <a:pt x="27" y="18"/>
                  <a:pt x="26" y="18"/>
                </a:cubicBezTo>
                <a:cubicBezTo>
                  <a:pt x="26" y="18"/>
                  <a:pt x="26" y="18"/>
                  <a:pt x="26" y="18"/>
                </a:cubicBezTo>
                <a:cubicBezTo>
                  <a:pt x="26" y="18"/>
                  <a:pt x="26" y="18"/>
                  <a:pt x="26" y="18"/>
                </a:cubicBezTo>
                <a:cubicBezTo>
                  <a:pt x="26" y="18"/>
                  <a:pt x="26" y="18"/>
                  <a:pt x="26" y="18"/>
                </a:cubicBezTo>
                <a:cubicBezTo>
                  <a:pt x="26" y="18"/>
                  <a:pt x="26" y="18"/>
                  <a:pt x="26" y="18"/>
                </a:cubicBezTo>
                <a:cubicBezTo>
                  <a:pt x="26" y="18"/>
                  <a:pt x="26" y="18"/>
                  <a:pt x="26" y="18"/>
                </a:cubicBezTo>
                <a:cubicBezTo>
                  <a:pt x="26" y="18"/>
                  <a:pt x="26" y="18"/>
                  <a:pt x="26" y="18"/>
                </a:cubicBezTo>
                <a:cubicBezTo>
                  <a:pt x="26" y="18"/>
                  <a:pt x="26" y="18"/>
                  <a:pt x="26" y="18"/>
                </a:cubicBezTo>
                <a:cubicBezTo>
                  <a:pt x="26" y="18"/>
                  <a:pt x="26" y="18"/>
                  <a:pt x="26" y="18"/>
                </a:cubicBezTo>
                <a:cubicBezTo>
                  <a:pt x="26" y="18"/>
                  <a:pt x="26" y="18"/>
                  <a:pt x="26" y="18"/>
                </a:cubicBezTo>
                <a:cubicBezTo>
                  <a:pt x="26" y="18"/>
                  <a:pt x="26" y="18"/>
                  <a:pt x="26" y="18"/>
                </a:cubicBezTo>
                <a:cubicBezTo>
                  <a:pt x="26" y="18"/>
                  <a:pt x="26" y="18"/>
                  <a:pt x="26" y="18"/>
                </a:cubicBezTo>
                <a:cubicBezTo>
                  <a:pt x="26" y="18"/>
                  <a:pt x="26" y="18"/>
                  <a:pt x="26" y="18"/>
                </a:cubicBezTo>
                <a:cubicBezTo>
                  <a:pt x="26" y="18"/>
                  <a:pt x="26" y="18"/>
                  <a:pt x="26" y="18"/>
                </a:cubicBezTo>
                <a:cubicBezTo>
                  <a:pt x="26" y="18"/>
                  <a:pt x="26" y="18"/>
                  <a:pt x="26" y="18"/>
                </a:cubicBezTo>
                <a:cubicBezTo>
                  <a:pt x="26" y="18"/>
                  <a:pt x="26" y="18"/>
                  <a:pt x="26" y="18"/>
                </a:cubicBezTo>
                <a:cubicBezTo>
                  <a:pt x="26" y="18"/>
                  <a:pt x="26" y="18"/>
                  <a:pt x="26" y="18"/>
                </a:cubicBezTo>
                <a:cubicBezTo>
                  <a:pt x="26" y="18"/>
                  <a:pt x="26" y="18"/>
                  <a:pt x="26" y="18"/>
                </a:cubicBezTo>
                <a:cubicBezTo>
                  <a:pt x="26" y="18"/>
                  <a:pt x="26" y="18"/>
                  <a:pt x="26" y="18"/>
                </a:cubicBezTo>
                <a:cubicBezTo>
                  <a:pt x="26" y="18"/>
                  <a:pt x="26" y="18"/>
                  <a:pt x="26" y="18"/>
                </a:cubicBezTo>
                <a:cubicBezTo>
                  <a:pt x="26" y="19"/>
                  <a:pt x="26" y="19"/>
                  <a:pt x="26" y="19"/>
                </a:cubicBezTo>
                <a:cubicBezTo>
                  <a:pt x="26" y="19"/>
                  <a:pt x="26" y="18"/>
                  <a:pt x="26" y="18"/>
                </a:cubicBezTo>
                <a:cubicBezTo>
                  <a:pt x="26" y="18"/>
                  <a:pt x="26" y="18"/>
                  <a:pt x="26" y="18"/>
                </a:cubicBezTo>
                <a:cubicBezTo>
                  <a:pt x="26" y="18"/>
                  <a:pt x="26" y="18"/>
                  <a:pt x="26" y="18"/>
                </a:cubicBezTo>
                <a:cubicBezTo>
                  <a:pt x="26" y="18"/>
                  <a:pt x="26" y="18"/>
                  <a:pt x="26" y="18"/>
                </a:cubicBezTo>
                <a:cubicBezTo>
                  <a:pt x="26" y="18"/>
                  <a:pt x="26" y="18"/>
                  <a:pt x="25" y="18"/>
                </a:cubicBezTo>
                <a:cubicBezTo>
                  <a:pt x="25" y="18"/>
                  <a:pt x="26" y="18"/>
                  <a:pt x="26" y="18"/>
                </a:cubicBezTo>
                <a:cubicBezTo>
                  <a:pt x="26" y="18"/>
                  <a:pt x="26" y="19"/>
                  <a:pt x="26" y="19"/>
                </a:cubicBezTo>
                <a:cubicBezTo>
                  <a:pt x="26" y="19"/>
                  <a:pt x="25" y="19"/>
                  <a:pt x="25" y="19"/>
                </a:cubicBezTo>
                <a:cubicBezTo>
                  <a:pt x="25" y="19"/>
                  <a:pt x="25" y="19"/>
                  <a:pt x="25" y="19"/>
                </a:cubicBezTo>
                <a:cubicBezTo>
                  <a:pt x="25" y="19"/>
                  <a:pt x="25" y="19"/>
                  <a:pt x="25" y="19"/>
                </a:cubicBezTo>
                <a:cubicBezTo>
                  <a:pt x="25" y="19"/>
                  <a:pt x="26" y="19"/>
                  <a:pt x="26" y="19"/>
                </a:cubicBezTo>
                <a:cubicBezTo>
                  <a:pt x="26" y="19"/>
                  <a:pt x="26" y="19"/>
                  <a:pt x="26" y="19"/>
                </a:cubicBezTo>
                <a:cubicBezTo>
                  <a:pt x="26" y="19"/>
                  <a:pt x="26" y="19"/>
                  <a:pt x="26" y="19"/>
                </a:cubicBezTo>
                <a:cubicBezTo>
                  <a:pt x="26" y="19"/>
                  <a:pt x="26" y="19"/>
                  <a:pt x="26" y="19"/>
                </a:cubicBezTo>
                <a:cubicBezTo>
                  <a:pt x="26" y="19"/>
                  <a:pt x="26" y="19"/>
                  <a:pt x="26" y="19"/>
                </a:cubicBezTo>
                <a:cubicBezTo>
                  <a:pt x="26" y="19"/>
                  <a:pt x="26" y="19"/>
                  <a:pt x="26" y="19"/>
                </a:cubicBezTo>
                <a:cubicBezTo>
                  <a:pt x="26" y="19"/>
                  <a:pt x="26" y="19"/>
                  <a:pt x="26" y="19"/>
                </a:cubicBezTo>
                <a:cubicBezTo>
                  <a:pt x="26" y="19"/>
                  <a:pt x="25" y="19"/>
                  <a:pt x="25" y="19"/>
                </a:cubicBezTo>
                <a:cubicBezTo>
                  <a:pt x="25" y="19"/>
                  <a:pt x="25" y="19"/>
                  <a:pt x="25" y="19"/>
                </a:cubicBezTo>
                <a:cubicBezTo>
                  <a:pt x="25" y="19"/>
                  <a:pt x="25" y="19"/>
                  <a:pt x="25" y="19"/>
                </a:cubicBezTo>
                <a:cubicBezTo>
                  <a:pt x="25" y="19"/>
                  <a:pt x="25" y="19"/>
                  <a:pt x="25" y="19"/>
                </a:cubicBezTo>
                <a:cubicBezTo>
                  <a:pt x="25" y="19"/>
                  <a:pt x="25" y="19"/>
                  <a:pt x="25" y="19"/>
                </a:cubicBezTo>
                <a:cubicBezTo>
                  <a:pt x="25" y="19"/>
                  <a:pt x="25" y="19"/>
                  <a:pt x="25" y="19"/>
                </a:cubicBezTo>
                <a:cubicBezTo>
                  <a:pt x="25" y="19"/>
                  <a:pt x="25" y="19"/>
                  <a:pt x="25" y="19"/>
                </a:cubicBezTo>
                <a:cubicBezTo>
                  <a:pt x="25" y="19"/>
                  <a:pt x="25" y="19"/>
                  <a:pt x="25" y="19"/>
                </a:cubicBezTo>
                <a:cubicBezTo>
                  <a:pt x="25" y="19"/>
                  <a:pt x="25" y="19"/>
                  <a:pt x="25" y="19"/>
                </a:cubicBezTo>
                <a:cubicBezTo>
                  <a:pt x="25" y="19"/>
                  <a:pt x="25" y="19"/>
                  <a:pt x="25" y="19"/>
                </a:cubicBezTo>
                <a:cubicBezTo>
                  <a:pt x="25" y="19"/>
                  <a:pt x="25" y="19"/>
                  <a:pt x="25" y="19"/>
                </a:cubicBezTo>
                <a:cubicBezTo>
                  <a:pt x="25" y="19"/>
                  <a:pt x="25" y="19"/>
                  <a:pt x="25" y="19"/>
                </a:cubicBezTo>
                <a:cubicBezTo>
                  <a:pt x="25" y="19"/>
                  <a:pt x="25" y="19"/>
                  <a:pt x="25" y="19"/>
                </a:cubicBezTo>
                <a:cubicBezTo>
                  <a:pt x="25" y="19"/>
                  <a:pt x="25" y="19"/>
                  <a:pt x="25" y="19"/>
                </a:cubicBezTo>
                <a:cubicBezTo>
                  <a:pt x="25" y="19"/>
                  <a:pt x="25" y="19"/>
                  <a:pt x="25" y="19"/>
                </a:cubicBezTo>
                <a:cubicBezTo>
                  <a:pt x="25" y="19"/>
                  <a:pt x="25" y="19"/>
                  <a:pt x="25" y="19"/>
                </a:cubicBezTo>
                <a:cubicBezTo>
                  <a:pt x="25" y="19"/>
                  <a:pt x="25" y="19"/>
                  <a:pt x="25" y="19"/>
                </a:cubicBezTo>
                <a:cubicBezTo>
                  <a:pt x="25" y="19"/>
                  <a:pt x="25" y="19"/>
                  <a:pt x="25" y="19"/>
                </a:cubicBezTo>
                <a:cubicBezTo>
                  <a:pt x="25" y="19"/>
                  <a:pt x="25" y="19"/>
                  <a:pt x="25" y="19"/>
                </a:cubicBezTo>
                <a:cubicBezTo>
                  <a:pt x="25" y="19"/>
                  <a:pt x="25" y="19"/>
                  <a:pt x="25" y="19"/>
                </a:cubicBezTo>
                <a:cubicBezTo>
                  <a:pt x="25" y="19"/>
                  <a:pt x="25" y="19"/>
                  <a:pt x="25" y="19"/>
                </a:cubicBezTo>
                <a:cubicBezTo>
                  <a:pt x="25" y="19"/>
                  <a:pt x="25" y="19"/>
                  <a:pt x="25" y="19"/>
                </a:cubicBezTo>
                <a:cubicBezTo>
                  <a:pt x="25" y="19"/>
                  <a:pt x="25" y="19"/>
                  <a:pt x="25" y="19"/>
                </a:cubicBezTo>
                <a:cubicBezTo>
                  <a:pt x="25" y="19"/>
                  <a:pt x="25" y="19"/>
                  <a:pt x="25" y="19"/>
                </a:cubicBezTo>
                <a:cubicBezTo>
                  <a:pt x="25" y="19"/>
                  <a:pt x="25" y="19"/>
                  <a:pt x="25" y="19"/>
                </a:cubicBezTo>
                <a:cubicBezTo>
                  <a:pt x="25" y="19"/>
                  <a:pt x="25" y="19"/>
                  <a:pt x="25" y="19"/>
                </a:cubicBezTo>
                <a:cubicBezTo>
                  <a:pt x="25" y="19"/>
                  <a:pt x="25" y="19"/>
                  <a:pt x="25" y="19"/>
                </a:cubicBezTo>
                <a:cubicBezTo>
                  <a:pt x="25" y="19"/>
                  <a:pt x="25" y="19"/>
                  <a:pt x="25" y="19"/>
                </a:cubicBezTo>
                <a:cubicBezTo>
                  <a:pt x="25" y="19"/>
                  <a:pt x="25" y="19"/>
                  <a:pt x="25" y="19"/>
                </a:cubicBezTo>
                <a:cubicBezTo>
                  <a:pt x="25" y="19"/>
                  <a:pt x="25" y="19"/>
                  <a:pt x="25" y="19"/>
                </a:cubicBezTo>
                <a:cubicBezTo>
                  <a:pt x="25" y="19"/>
                  <a:pt x="25" y="19"/>
                  <a:pt x="25" y="19"/>
                </a:cubicBezTo>
                <a:cubicBezTo>
                  <a:pt x="25" y="19"/>
                  <a:pt x="25" y="19"/>
                  <a:pt x="25" y="19"/>
                </a:cubicBezTo>
                <a:cubicBezTo>
                  <a:pt x="25" y="19"/>
                  <a:pt x="25" y="19"/>
                  <a:pt x="25" y="19"/>
                </a:cubicBezTo>
                <a:cubicBezTo>
                  <a:pt x="25" y="19"/>
                  <a:pt x="25" y="19"/>
                  <a:pt x="25" y="19"/>
                </a:cubicBezTo>
                <a:cubicBezTo>
                  <a:pt x="25" y="19"/>
                  <a:pt x="25" y="19"/>
                  <a:pt x="25" y="19"/>
                </a:cubicBezTo>
                <a:cubicBezTo>
                  <a:pt x="25" y="19"/>
                  <a:pt x="25" y="19"/>
                  <a:pt x="25" y="19"/>
                </a:cubicBezTo>
                <a:cubicBezTo>
                  <a:pt x="25" y="19"/>
                  <a:pt x="25" y="19"/>
                  <a:pt x="25" y="19"/>
                </a:cubicBezTo>
                <a:cubicBezTo>
                  <a:pt x="25" y="19"/>
                  <a:pt x="25" y="19"/>
                  <a:pt x="25" y="19"/>
                </a:cubicBezTo>
                <a:cubicBezTo>
                  <a:pt x="25" y="19"/>
                  <a:pt x="25" y="19"/>
                  <a:pt x="25" y="19"/>
                </a:cubicBezTo>
                <a:cubicBezTo>
                  <a:pt x="25" y="19"/>
                  <a:pt x="25" y="19"/>
                  <a:pt x="25" y="19"/>
                </a:cubicBezTo>
                <a:cubicBezTo>
                  <a:pt x="25" y="19"/>
                  <a:pt x="25" y="19"/>
                  <a:pt x="25" y="20"/>
                </a:cubicBezTo>
                <a:cubicBezTo>
                  <a:pt x="25" y="20"/>
                  <a:pt x="25" y="20"/>
                  <a:pt x="25" y="20"/>
                </a:cubicBezTo>
                <a:cubicBezTo>
                  <a:pt x="25" y="20"/>
                  <a:pt x="25" y="20"/>
                  <a:pt x="25" y="20"/>
                </a:cubicBezTo>
                <a:cubicBezTo>
                  <a:pt x="25" y="19"/>
                  <a:pt x="25" y="20"/>
                  <a:pt x="25" y="20"/>
                </a:cubicBezTo>
                <a:cubicBezTo>
                  <a:pt x="24" y="20"/>
                  <a:pt x="24" y="20"/>
                  <a:pt x="24" y="20"/>
                </a:cubicBezTo>
                <a:cubicBezTo>
                  <a:pt x="24" y="20"/>
                  <a:pt x="24" y="20"/>
                  <a:pt x="24" y="20"/>
                </a:cubicBezTo>
                <a:cubicBezTo>
                  <a:pt x="24" y="20"/>
                  <a:pt x="24" y="20"/>
                  <a:pt x="24" y="20"/>
                </a:cubicBezTo>
                <a:cubicBezTo>
                  <a:pt x="24" y="20"/>
                  <a:pt x="24" y="20"/>
                  <a:pt x="24" y="20"/>
                </a:cubicBezTo>
                <a:cubicBezTo>
                  <a:pt x="24" y="20"/>
                  <a:pt x="24" y="20"/>
                  <a:pt x="24" y="19"/>
                </a:cubicBezTo>
                <a:cubicBezTo>
                  <a:pt x="24" y="19"/>
                  <a:pt x="24" y="19"/>
                  <a:pt x="24" y="19"/>
                </a:cubicBezTo>
                <a:cubicBezTo>
                  <a:pt x="24" y="19"/>
                  <a:pt x="24" y="19"/>
                  <a:pt x="24" y="19"/>
                </a:cubicBezTo>
                <a:cubicBezTo>
                  <a:pt x="24" y="19"/>
                  <a:pt x="24" y="19"/>
                  <a:pt x="24" y="19"/>
                </a:cubicBezTo>
                <a:cubicBezTo>
                  <a:pt x="24" y="19"/>
                  <a:pt x="24" y="19"/>
                  <a:pt x="24" y="19"/>
                </a:cubicBezTo>
                <a:cubicBezTo>
                  <a:pt x="24" y="19"/>
                  <a:pt x="24" y="19"/>
                  <a:pt x="24" y="19"/>
                </a:cubicBezTo>
                <a:cubicBezTo>
                  <a:pt x="24" y="19"/>
                  <a:pt x="24" y="19"/>
                  <a:pt x="24" y="19"/>
                </a:cubicBezTo>
                <a:cubicBezTo>
                  <a:pt x="24" y="19"/>
                  <a:pt x="24" y="20"/>
                  <a:pt x="24" y="20"/>
                </a:cubicBezTo>
                <a:cubicBezTo>
                  <a:pt x="24" y="20"/>
                  <a:pt x="24" y="20"/>
                  <a:pt x="24" y="20"/>
                </a:cubicBezTo>
                <a:cubicBezTo>
                  <a:pt x="24" y="20"/>
                  <a:pt x="24" y="20"/>
                  <a:pt x="24" y="20"/>
                </a:cubicBezTo>
                <a:cubicBezTo>
                  <a:pt x="24" y="20"/>
                  <a:pt x="24" y="20"/>
                  <a:pt x="24" y="20"/>
                </a:cubicBezTo>
                <a:cubicBezTo>
                  <a:pt x="24" y="20"/>
                  <a:pt x="24" y="20"/>
                  <a:pt x="24" y="20"/>
                </a:cubicBezTo>
                <a:cubicBezTo>
                  <a:pt x="24" y="20"/>
                  <a:pt x="24" y="20"/>
                  <a:pt x="24" y="20"/>
                </a:cubicBezTo>
                <a:cubicBezTo>
                  <a:pt x="24" y="20"/>
                  <a:pt x="24" y="20"/>
                  <a:pt x="24" y="20"/>
                </a:cubicBezTo>
                <a:cubicBezTo>
                  <a:pt x="24" y="20"/>
                  <a:pt x="24" y="20"/>
                  <a:pt x="24" y="20"/>
                </a:cubicBezTo>
                <a:cubicBezTo>
                  <a:pt x="24" y="20"/>
                  <a:pt x="24" y="20"/>
                  <a:pt x="24" y="20"/>
                </a:cubicBezTo>
                <a:cubicBezTo>
                  <a:pt x="24" y="20"/>
                  <a:pt x="24" y="20"/>
                  <a:pt x="24" y="20"/>
                </a:cubicBezTo>
                <a:cubicBezTo>
                  <a:pt x="24" y="20"/>
                  <a:pt x="24" y="20"/>
                  <a:pt x="24" y="20"/>
                </a:cubicBezTo>
                <a:cubicBezTo>
                  <a:pt x="24" y="20"/>
                  <a:pt x="24" y="20"/>
                  <a:pt x="24" y="20"/>
                </a:cubicBezTo>
                <a:cubicBezTo>
                  <a:pt x="24" y="20"/>
                  <a:pt x="24" y="20"/>
                  <a:pt x="24" y="20"/>
                </a:cubicBezTo>
                <a:cubicBezTo>
                  <a:pt x="24" y="20"/>
                  <a:pt x="24" y="20"/>
                  <a:pt x="24" y="20"/>
                </a:cubicBezTo>
                <a:cubicBezTo>
                  <a:pt x="24" y="20"/>
                  <a:pt x="24" y="20"/>
                  <a:pt x="24" y="20"/>
                </a:cubicBezTo>
                <a:cubicBezTo>
                  <a:pt x="24" y="20"/>
                  <a:pt x="24" y="20"/>
                  <a:pt x="24" y="20"/>
                </a:cubicBezTo>
                <a:cubicBezTo>
                  <a:pt x="24" y="20"/>
                  <a:pt x="24" y="20"/>
                  <a:pt x="24" y="20"/>
                </a:cubicBezTo>
                <a:cubicBezTo>
                  <a:pt x="24" y="20"/>
                  <a:pt x="24" y="20"/>
                  <a:pt x="24" y="20"/>
                </a:cubicBezTo>
                <a:cubicBezTo>
                  <a:pt x="24" y="20"/>
                  <a:pt x="24" y="20"/>
                  <a:pt x="24" y="20"/>
                </a:cubicBezTo>
                <a:cubicBezTo>
                  <a:pt x="24" y="20"/>
                  <a:pt x="24" y="20"/>
                  <a:pt x="24" y="20"/>
                </a:cubicBezTo>
                <a:cubicBezTo>
                  <a:pt x="24" y="20"/>
                  <a:pt x="24" y="20"/>
                  <a:pt x="24" y="20"/>
                </a:cubicBezTo>
                <a:cubicBezTo>
                  <a:pt x="24" y="20"/>
                  <a:pt x="24" y="20"/>
                  <a:pt x="24" y="20"/>
                </a:cubicBezTo>
                <a:cubicBezTo>
                  <a:pt x="24" y="20"/>
                  <a:pt x="24" y="20"/>
                  <a:pt x="24" y="20"/>
                </a:cubicBezTo>
                <a:cubicBezTo>
                  <a:pt x="24" y="20"/>
                  <a:pt x="24" y="20"/>
                  <a:pt x="24" y="20"/>
                </a:cubicBezTo>
                <a:cubicBezTo>
                  <a:pt x="25" y="20"/>
                  <a:pt x="24" y="20"/>
                  <a:pt x="24" y="20"/>
                </a:cubicBezTo>
                <a:cubicBezTo>
                  <a:pt x="24" y="20"/>
                  <a:pt x="24" y="20"/>
                  <a:pt x="24" y="20"/>
                </a:cubicBezTo>
                <a:cubicBezTo>
                  <a:pt x="24" y="20"/>
                  <a:pt x="24" y="20"/>
                  <a:pt x="24" y="20"/>
                </a:cubicBezTo>
                <a:cubicBezTo>
                  <a:pt x="24" y="20"/>
                  <a:pt x="24" y="20"/>
                  <a:pt x="24" y="20"/>
                </a:cubicBezTo>
                <a:cubicBezTo>
                  <a:pt x="24" y="20"/>
                  <a:pt x="24" y="20"/>
                  <a:pt x="24" y="20"/>
                </a:cubicBezTo>
                <a:cubicBezTo>
                  <a:pt x="24" y="20"/>
                  <a:pt x="24" y="20"/>
                  <a:pt x="24" y="20"/>
                </a:cubicBezTo>
                <a:cubicBezTo>
                  <a:pt x="24" y="20"/>
                  <a:pt x="24" y="20"/>
                  <a:pt x="24" y="20"/>
                </a:cubicBezTo>
                <a:cubicBezTo>
                  <a:pt x="24" y="20"/>
                  <a:pt x="24" y="20"/>
                  <a:pt x="24" y="20"/>
                </a:cubicBezTo>
                <a:cubicBezTo>
                  <a:pt x="24" y="20"/>
                  <a:pt x="24" y="20"/>
                  <a:pt x="24" y="20"/>
                </a:cubicBezTo>
                <a:cubicBezTo>
                  <a:pt x="24" y="20"/>
                  <a:pt x="24" y="20"/>
                  <a:pt x="24" y="20"/>
                </a:cubicBezTo>
                <a:cubicBezTo>
                  <a:pt x="24" y="20"/>
                  <a:pt x="24" y="20"/>
                  <a:pt x="24" y="20"/>
                </a:cubicBezTo>
                <a:cubicBezTo>
                  <a:pt x="24" y="20"/>
                  <a:pt x="24" y="20"/>
                  <a:pt x="24" y="20"/>
                </a:cubicBezTo>
                <a:cubicBezTo>
                  <a:pt x="24" y="20"/>
                  <a:pt x="24" y="20"/>
                  <a:pt x="24" y="20"/>
                </a:cubicBezTo>
                <a:cubicBezTo>
                  <a:pt x="24" y="20"/>
                  <a:pt x="24" y="20"/>
                  <a:pt x="24" y="20"/>
                </a:cubicBezTo>
                <a:cubicBezTo>
                  <a:pt x="24" y="20"/>
                  <a:pt x="24" y="20"/>
                  <a:pt x="24" y="20"/>
                </a:cubicBezTo>
                <a:cubicBezTo>
                  <a:pt x="24" y="20"/>
                  <a:pt x="24" y="20"/>
                  <a:pt x="24" y="20"/>
                </a:cubicBezTo>
                <a:cubicBezTo>
                  <a:pt x="24" y="20"/>
                  <a:pt x="24" y="20"/>
                  <a:pt x="24" y="20"/>
                </a:cubicBezTo>
                <a:cubicBezTo>
                  <a:pt x="24" y="20"/>
                  <a:pt x="24" y="20"/>
                  <a:pt x="24" y="20"/>
                </a:cubicBezTo>
                <a:cubicBezTo>
                  <a:pt x="24" y="20"/>
                  <a:pt x="24" y="20"/>
                  <a:pt x="24" y="20"/>
                </a:cubicBezTo>
                <a:cubicBezTo>
                  <a:pt x="24" y="20"/>
                  <a:pt x="24" y="20"/>
                  <a:pt x="24" y="20"/>
                </a:cubicBezTo>
                <a:cubicBezTo>
                  <a:pt x="24" y="20"/>
                  <a:pt x="24" y="20"/>
                  <a:pt x="24" y="20"/>
                </a:cubicBezTo>
                <a:cubicBezTo>
                  <a:pt x="24" y="20"/>
                  <a:pt x="24" y="20"/>
                  <a:pt x="24" y="20"/>
                </a:cubicBezTo>
                <a:cubicBezTo>
                  <a:pt x="24" y="20"/>
                  <a:pt x="24" y="20"/>
                  <a:pt x="24" y="20"/>
                </a:cubicBezTo>
                <a:cubicBezTo>
                  <a:pt x="24" y="20"/>
                  <a:pt x="24" y="20"/>
                  <a:pt x="24" y="20"/>
                </a:cubicBezTo>
                <a:cubicBezTo>
                  <a:pt x="24" y="20"/>
                  <a:pt x="24" y="20"/>
                  <a:pt x="24" y="20"/>
                </a:cubicBezTo>
                <a:cubicBezTo>
                  <a:pt x="24" y="20"/>
                  <a:pt x="24" y="20"/>
                  <a:pt x="24" y="20"/>
                </a:cubicBezTo>
                <a:cubicBezTo>
                  <a:pt x="24" y="20"/>
                  <a:pt x="24" y="20"/>
                  <a:pt x="24" y="20"/>
                </a:cubicBezTo>
                <a:cubicBezTo>
                  <a:pt x="24" y="20"/>
                  <a:pt x="24" y="20"/>
                  <a:pt x="24" y="20"/>
                </a:cubicBezTo>
                <a:cubicBezTo>
                  <a:pt x="24" y="20"/>
                  <a:pt x="24" y="20"/>
                  <a:pt x="24" y="20"/>
                </a:cubicBezTo>
                <a:cubicBezTo>
                  <a:pt x="24" y="20"/>
                  <a:pt x="24" y="20"/>
                  <a:pt x="24" y="20"/>
                </a:cubicBezTo>
                <a:cubicBezTo>
                  <a:pt x="24" y="20"/>
                  <a:pt x="24" y="20"/>
                  <a:pt x="24" y="20"/>
                </a:cubicBezTo>
                <a:cubicBezTo>
                  <a:pt x="24" y="20"/>
                  <a:pt x="24" y="20"/>
                  <a:pt x="24" y="20"/>
                </a:cubicBezTo>
                <a:cubicBezTo>
                  <a:pt x="24" y="20"/>
                  <a:pt x="24" y="20"/>
                  <a:pt x="24" y="20"/>
                </a:cubicBezTo>
                <a:cubicBezTo>
                  <a:pt x="24" y="20"/>
                  <a:pt x="24" y="20"/>
                  <a:pt x="24" y="20"/>
                </a:cubicBezTo>
                <a:cubicBezTo>
                  <a:pt x="24" y="20"/>
                  <a:pt x="24" y="20"/>
                  <a:pt x="24" y="20"/>
                </a:cubicBezTo>
                <a:cubicBezTo>
                  <a:pt x="24" y="20"/>
                  <a:pt x="24" y="20"/>
                  <a:pt x="24" y="20"/>
                </a:cubicBezTo>
                <a:cubicBezTo>
                  <a:pt x="24" y="20"/>
                  <a:pt x="24" y="20"/>
                  <a:pt x="24" y="20"/>
                </a:cubicBezTo>
                <a:cubicBezTo>
                  <a:pt x="24" y="20"/>
                  <a:pt x="24" y="20"/>
                  <a:pt x="24" y="20"/>
                </a:cubicBezTo>
                <a:cubicBezTo>
                  <a:pt x="24" y="20"/>
                  <a:pt x="24" y="20"/>
                  <a:pt x="24" y="20"/>
                </a:cubicBezTo>
                <a:cubicBezTo>
                  <a:pt x="24" y="20"/>
                  <a:pt x="24" y="20"/>
                  <a:pt x="24" y="20"/>
                </a:cubicBezTo>
                <a:cubicBezTo>
                  <a:pt x="24" y="20"/>
                  <a:pt x="23" y="20"/>
                  <a:pt x="24" y="20"/>
                </a:cubicBezTo>
                <a:cubicBezTo>
                  <a:pt x="24" y="20"/>
                  <a:pt x="24" y="20"/>
                  <a:pt x="23" y="20"/>
                </a:cubicBezTo>
                <a:cubicBezTo>
                  <a:pt x="23" y="20"/>
                  <a:pt x="23" y="20"/>
                  <a:pt x="23" y="20"/>
                </a:cubicBezTo>
                <a:cubicBezTo>
                  <a:pt x="23" y="20"/>
                  <a:pt x="23" y="20"/>
                  <a:pt x="23" y="20"/>
                </a:cubicBezTo>
                <a:cubicBezTo>
                  <a:pt x="23" y="20"/>
                  <a:pt x="23" y="20"/>
                  <a:pt x="23" y="20"/>
                </a:cubicBezTo>
                <a:cubicBezTo>
                  <a:pt x="23" y="20"/>
                  <a:pt x="23" y="20"/>
                  <a:pt x="23" y="20"/>
                </a:cubicBezTo>
                <a:cubicBezTo>
                  <a:pt x="23" y="20"/>
                  <a:pt x="23" y="20"/>
                  <a:pt x="23" y="20"/>
                </a:cubicBezTo>
                <a:cubicBezTo>
                  <a:pt x="23" y="20"/>
                  <a:pt x="23" y="20"/>
                  <a:pt x="23" y="20"/>
                </a:cubicBezTo>
                <a:cubicBezTo>
                  <a:pt x="23" y="20"/>
                  <a:pt x="23" y="20"/>
                  <a:pt x="23" y="20"/>
                </a:cubicBezTo>
                <a:cubicBezTo>
                  <a:pt x="23" y="20"/>
                  <a:pt x="23" y="20"/>
                  <a:pt x="23" y="20"/>
                </a:cubicBezTo>
                <a:cubicBezTo>
                  <a:pt x="23" y="20"/>
                  <a:pt x="23" y="20"/>
                  <a:pt x="23" y="20"/>
                </a:cubicBezTo>
                <a:cubicBezTo>
                  <a:pt x="23" y="20"/>
                  <a:pt x="23" y="20"/>
                  <a:pt x="23" y="20"/>
                </a:cubicBezTo>
                <a:cubicBezTo>
                  <a:pt x="23" y="20"/>
                  <a:pt x="23" y="20"/>
                  <a:pt x="23" y="20"/>
                </a:cubicBezTo>
                <a:cubicBezTo>
                  <a:pt x="23" y="20"/>
                  <a:pt x="23" y="20"/>
                  <a:pt x="23" y="20"/>
                </a:cubicBezTo>
                <a:cubicBezTo>
                  <a:pt x="23" y="20"/>
                  <a:pt x="23" y="20"/>
                  <a:pt x="23" y="20"/>
                </a:cubicBezTo>
                <a:cubicBezTo>
                  <a:pt x="23" y="20"/>
                  <a:pt x="23" y="20"/>
                  <a:pt x="23" y="20"/>
                </a:cubicBezTo>
                <a:cubicBezTo>
                  <a:pt x="23" y="20"/>
                  <a:pt x="23" y="20"/>
                  <a:pt x="23" y="20"/>
                </a:cubicBezTo>
                <a:cubicBezTo>
                  <a:pt x="23" y="20"/>
                  <a:pt x="24" y="20"/>
                  <a:pt x="24" y="20"/>
                </a:cubicBezTo>
                <a:cubicBezTo>
                  <a:pt x="24" y="20"/>
                  <a:pt x="24" y="20"/>
                  <a:pt x="24" y="20"/>
                </a:cubicBezTo>
                <a:cubicBezTo>
                  <a:pt x="24" y="20"/>
                  <a:pt x="24" y="20"/>
                  <a:pt x="24" y="20"/>
                </a:cubicBezTo>
                <a:cubicBezTo>
                  <a:pt x="24" y="20"/>
                  <a:pt x="24" y="20"/>
                  <a:pt x="24" y="20"/>
                </a:cubicBezTo>
                <a:cubicBezTo>
                  <a:pt x="24" y="20"/>
                  <a:pt x="24" y="20"/>
                  <a:pt x="24" y="20"/>
                </a:cubicBezTo>
                <a:cubicBezTo>
                  <a:pt x="24" y="21"/>
                  <a:pt x="24" y="21"/>
                  <a:pt x="24" y="21"/>
                </a:cubicBezTo>
                <a:cubicBezTo>
                  <a:pt x="24" y="21"/>
                  <a:pt x="24" y="20"/>
                  <a:pt x="24" y="21"/>
                </a:cubicBezTo>
                <a:cubicBezTo>
                  <a:pt x="24" y="21"/>
                  <a:pt x="24" y="21"/>
                  <a:pt x="24" y="21"/>
                </a:cubicBezTo>
                <a:cubicBezTo>
                  <a:pt x="24" y="21"/>
                  <a:pt x="24" y="21"/>
                  <a:pt x="24" y="21"/>
                </a:cubicBezTo>
                <a:cubicBezTo>
                  <a:pt x="24" y="21"/>
                  <a:pt x="24" y="21"/>
                  <a:pt x="24" y="21"/>
                </a:cubicBezTo>
                <a:cubicBezTo>
                  <a:pt x="24" y="21"/>
                  <a:pt x="24" y="21"/>
                  <a:pt x="24" y="21"/>
                </a:cubicBezTo>
                <a:cubicBezTo>
                  <a:pt x="24" y="21"/>
                  <a:pt x="24" y="21"/>
                  <a:pt x="24" y="21"/>
                </a:cubicBezTo>
                <a:cubicBezTo>
                  <a:pt x="24" y="21"/>
                  <a:pt x="24" y="21"/>
                  <a:pt x="24" y="21"/>
                </a:cubicBezTo>
                <a:cubicBezTo>
                  <a:pt x="24" y="21"/>
                  <a:pt x="24" y="21"/>
                  <a:pt x="24" y="21"/>
                </a:cubicBezTo>
                <a:cubicBezTo>
                  <a:pt x="24" y="21"/>
                  <a:pt x="24" y="21"/>
                  <a:pt x="24" y="21"/>
                </a:cubicBezTo>
                <a:cubicBezTo>
                  <a:pt x="24" y="21"/>
                  <a:pt x="24" y="21"/>
                  <a:pt x="24" y="21"/>
                </a:cubicBezTo>
                <a:cubicBezTo>
                  <a:pt x="24" y="21"/>
                  <a:pt x="24" y="21"/>
                  <a:pt x="24" y="21"/>
                </a:cubicBezTo>
                <a:cubicBezTo>
                  <a:pt x="24" y="21"/>
                  <a:pt x="24" y="21"/>
                  <a:pt x="24" y="21"/>
                </a:cubicBezTo>
                <a:cubicBezTo>
                  <a:pt x="24" y="21"/>
                  <a:pt x="24" y="21"/>
                  <a:pt x="24" y="21"/>
                </a:cubicBezTo>
                <a:cubicBezTo>
                  <a:pt x="24" y="21"/>
                  <a:pt x="24" y="21"/>
                  <a:pt x="24" y="21"/>
                </a:cubicBezTo>
                <a:cubicBezTo>
                  <a:pt x="24" y="21"/>
                  <a:pt x="24" y="21"/>
                  <a:pt x="24" y="21"/>
                </a:cubicBezTo>
                <a:cubicBezTo>
                  <a:pt x="24" y="21"/>
                  <a:pt x="24" y="21"/>
                  <a:pt x="24" y="21"/>
                </a:cubicBezTo>
                <a:cubicBezTo>
                  <a:pt x="24" y="21"/>
                  <a:pt x="24" y="21"/>
                  <a:pt x="24" y="21"/>
                </a:cubicBezTo>
                <a:cubicBezTo>
                  <a:pt x="24" y="21"/>
                  <a:pt x="24" y="21"/>
                  <a:pt x="24" y="21"/>
                </a:cubicBezTo>
                <a:cubicBezTo>
                  <a:pt x="24" y="21"/>
                  <a:pt x="24" y="21"/>
                  <a:pt x="24" y="21"/>
                </a:cubicBezTo>
                <a:cubicBezTo>
                  <a:pt x="24" y="21"/>
                  <a:pt x="24" y="21"/>
                  <a:pt x="24" y="21"/>
                </a:cubicBezTo>
                <a:cubicBezTo>
                  <a:pt x="24" y="21"/>
                  <a:pt x="24" y="21"/>
                  <a:pt x="24" y="21"/>
                </a:cubicBezTo>
                <a:cubicBezTo>
                  <a:pt x="24" y="21"/>
                  <a:pt x="23" y="21"/>
                  <a:pt x="23" y="21"/>
                </a:cubicBezTo>
                <a:cubicBezTo>
                  <a:pt x="23" y="21"/>
                  <a:pt x="24" y="21"/>
                  <a:pt x="24" y="21"/>
                </a:cubicBezTo>
                <a:cubicBezTo>
                  <a:pt x="24" y="21"/>
                  <a:pt x="24" y="21"/>
                  <a:pt x="24" y="21"/>
                </a:cubicBezTo>
                <a:cubicBezTo>
                  <a:pt x="23" y="21"/>
                  <a:pt x="23" y="21"/>
                  <a:pt x="23" y="21"/>
                </a:cubicBezTo>
                <a:cubicBezTo>
                  <a:pt x="23" y="21"/>
                  <a:pt x="23" y="21"/>
                  <a:pt x="23" y="21"/>
                </a:cubicBezTo>
                <a:cubicBezTo>
                  <a:pt x="23" y="21"/>
                  <a:pt x="23" y="21"/>
                  <a:pt x="23" y="21"/>
                </a:cubicBezTo>
                <a:cubicBezTo>
                  <a:pt x="23" y="21"/>
                  <a:pt x="23" y="21"/>
                  <a:pt x="23" y="21"/>
                </a:cubicBezTo>
                <a:cubicBezTo>
                  <a:pt x="23" y="21"/>
                  <a:pt x="23" y="21"/>
                  <a:pt x="23" y="21"/>
                </a:cubicBezTo>
                <a:cubicBezTo>
                  <a:pt x="23" y="21"/>
                  <a:pt x="23" y="21"/>
                  <a:pt x="23" y="21"/>
                </a:cubicBezTo>
                <a:cubicBezTo>
                  <a:pt x="23" y="21"/>
                  <a:pt x="23" y="21"/>
                  <a:pt x="23" y="21"/>
                </a:cubicBezTo>
                <a:cubicBezTo>
                  <a:pt x="23" y="21"/>
                  <a:pt x="23" y="21"/>
                  <a:pt x="23" y="21"/>
                </a:cubicBezTo>
                <a:cubicBezTo>
                  <a:pt x="23" y="21"/>
                  <a:pt x="23" y="21"/>
                  <a:pt x="23" y="21"/>
                </a:cubicBezTo>
                <a:cubicBezTo>
                  <a:pt x="23" y="21"/>
                  <a:pt x="23" y="21"/>
                  <a:pt x="23" y="21"/>
                </a:cubicBezTo>
                <a:cubicBezTo>
                  <a:pt x="23" y="21"/>
                  <a:pt x="23" y="21"/>
                  <a:pt x="23" y="21"/>
                </a:cubicBezTo>
                <a:cubicBezTo>
                  <a:pt x="23" y="21"/>
                  <a:pt x="23" y="21"/>
                  <a:pt x="23" y="21"/>
                </a:cubicBezTo>
                <a:cubicBezTo>
                  <a:pt x="23" y="21"/>
                  <a:pt x="23" y="21"/>
                  <a:pt x="23" y="21"/>
                </a:cubicBezTo>
                <a:cubicBezTo>
                  <a:pt x="23" y="21"/>
                  <a:pt x="23" y="21"/>
                  <a:pt x="23" y="21"/>
                </a:cubicBezTo>
                <a:cubicBezTo>
                  <a:pt x="23" y="21"/>
                  <a:pt x="23" y="21"/>
                  <a:pt x="23" y="21"/>
                </a:cubicBezTo>
                <a:cubicBezTo>
                  <a:pt x="23" y="21"/>
                  <a:pt x="23" y="21"/>
                  <a:pt x="23" y="21"/>
                </a:cubicBezTo>
                <a:cubicBezTo>
                  <a:pt x="23" y="21"/>
                  <a:pt x="23" y="21"/>
                  <a:pt x="23" y="21"/>
                </a:cubicBezTo>
                <a:cubicBezTo>
                  <a:pt x="23" y="21"/>
                  <a:pt x="23" y="21"/>
                  <a:pt x="23" y="21"/>
                </a:cubicBezTo>
                <a:cubicBezTo>
                  <a:pt x="23" y="21"/>
                  <a:pt x="23" y="21"/>
                  <a:pt x="23" y="21"/>
                </a:cubicBezTo>
                <a:cubicBezTo>
                  <a:pt x="23" y="21"/>
                  <a:pt x="23" y="21"/>
                  <a:pt x="23" y="21"/>
                </a:cubicBezTo>
                <a:cubicBezTo>
                  <a:pt x="23" y="21"/>
                  <a:pt x="23" y="21"/>
                  <a:pt x="23" y="21"/>
                </a:cubicBezTo>
                <a:cubicBezTo>
                  <a:pt x="23" y="21"/>
                  <a:pt x="23" y="21"/>
                  <a:pt x="23" y="21"/>
                </a:cubicBezTo>
                <a:cubicBezTo>
                  <a:pt x="23" y="21"/>
                  <a:pt x="23" y="21"/>
                  <a:pt x="23" y="21"/>
                </a:cubicBezTo>
                <a:cubicBezTo>
                  <a:pt x="23" y="21"/>
                  <a:pt x="23" y="21"/>
                  <a:pt x="23" y="21"/>
                </a:cubicBezTo>
                <a:cubicBezTo>
                  <a:pt x="23" y="21"/>
                  <a:pt x="23" y="21"/>
                  <a:pt x="23" y="21"/>
                </a:cubicBezTo>
                <a:cubicBezTo>
                  <a:pt x="23" y="21"/>
                  <a:pt x="23" y="21"/>
                  <a:pt x="23" y="21"/>
                </a:cubicBezTo>
                <a:cubicBezTo>
                  <a:pt x="23" y="21"/>
                  <a:pt x="23" y="21"/>
                  <a:pt x="23" y="21"/>
                </a:cubicBezTo>
                <a:cubicBezTo>
                  <a:pt x="23" y="21"/>
                  <a:pt x="23" y="21"/>
                  <a:pt x="23" y="21"/>
                </a:cubicBezTo>
                <a:cubicBezTo>
                  <a:pt x="23" y="21"/>
                  <a:pt x="23" y="21"/>
                  <a:pt x="23" y="21"/>
                </a:cubicBezTo>
                <a:cubicBezTo>
                  <a:pt x="23" y="21"/>
                  <a:pt x="23" y="21"/>
                  <a:pt x="23" y="21"/>
                </a:cubicBezTo>
                <a:cubicBezTo>
                  <a:pt x="23" y="21"/>
                  <a:pt x="23" y="21"/>
                  <a:pt x="23" y="21"/>
                </a:cubicBezTo>
                <a:cubicBezTo>
                  <a:pt x="23" y="21"/>
                  <a:pt x="23" y="21"/>
                  <a:pt x="23" y="21"/>
                </a:cubicBezTo>
                <a:cubicBezTo>
                  <a:pt x="23" y="21"/>
                  <a:pt x="23" y="21"/>
                  <a:pt x="23" y="21"/>
                </a:cubicBezTo>
                <a:cubicBezTo>
                  <a:pt x="23" y="21"/>
                  <a:pt x="23" y="21"/>
                  <a:pt x="23" y="21"/>
                </a:cubicBezTo>
                <a:cubicBezTo>
                  <a:pt x="23" y="21"/>
                  <a:pt x="23" y="21"/>
                  <a:pt x="23" y="21"/>
                </a:cubicBezTo>
                <a:cubicBezTo>
                  <a:pt x="23" y="21"/>
                  <a:pt x="23" y="21"/>
                  <a:pt x="22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2" y="22"/>
                </a:cubicBezTo>
                <a:cubicBezTo>
                  <a:pt x="22" y="22"/>
                  <a:pt x="22" y="22"/>
                  <a:pt x="22" y="22"/>
                </a:cubicBezTo>
                <a:cubicBezTo>
                  <a:pt x="22" y="22"/>
                  <a:pt x="22" y="21"/>
                  <a:pt x="22" y="21"/>
                </a:cubicBezTo>
                <a:cubicBezTo>
                  <a:pt x="22" y="22"/>
                  <a:pt x="22" y="21"/>
                  <a:pt x="22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2"/>
                  <a:pt x="22" y="22"/>
                  <a:pt x="22" y="22"/>
                </a:cubicBezTo>
                <a:cubicBezTo>
                  <a:pt x="22" y="22"/>
                  <a:pt x="22" y="22"/>
                  <a:pt x="22" y="22"/>
                </a:cubicBezTo>
                <a:cubicBezTo>
                  <a:pt x="22" y="22"/>
                  <a:pt x="22" y="22"/>
                  <a:pt x="22" y="22"/>
                </a:cubicBezTo>
                <a:cubicBezTo>
                  <a:pt x="22" y="22"/>
                  <a:pt x="22" y="22"/>
                  <a:pt x="22" y="22"/>
                </a:cubicBezTo>
                <a:cubicBezTo>
                  <a:pt x="22" y="22"/>
                  <a:pt x="22" y="22"/>
                  <a:pt x="22" y="22"/>
                </a:cubicBezTo>
                <a:cubicBezTo>
                  <a:pt x="22" y="22"/>
                  <a:pt x="22" y="22"/>
                  <a:pt x="22" y="22"/>
                </a:cubicBezTo>
                <a:cubicBezTo>
                  <a:pt x="22" y="22"/>
                  <a:pt x="22" y="22"/>
                  <a:pt x="22" y="22"/>
                </a:cubicBezTo>
                <a:cubicBezTo>
                  <a:pt x="22" y="22"/>
                  <a:pt x="22" y="22"/>
                  <a:pt x="22" y="22"/>
                </a:cubicBezTo>
                <a:cubicBezTo>
                  <a:pt x="22" y="22"/>
                  <a:pt x="22" y="22"/>
                  <a:pt x="22" y="22"/>
                </a:cubicBezTo>
                <a:cubicBezTo>
                  <a:pt x="22" y="22"/>
                  <a:pt x="22" y="22"/>
                  <a:pt x="22" y="22"/>
                </a:cubicBezTo>
                <a:cubicBezTo>
                  <a:pt x="22" y="22"/>
                  <a:pt x="22" y="22"/>
                  <a:pt x="22" y="22"/>
                </a:cubicBezTo>
                <a:cubicBezTo>
                  <a:pt x="22" y="22"/>
                  <a:pt x="22" y="22"/>
                  <a:pt x="22" y="22"/>
                </a:cubicBezTo>
                <a:cubicBezTo>
                  <a:pt x="22" y="22"/>
                  <a:pt x="22" y="22"/>
                  <a:pt x="22" y="22"/>
                </a:cubicBezTo>
                <a:cubicBezTo>
                  <a:pt x="22" y="22"/>
                  <a:pt x="22" y="22"/>
                  <a:pt x="22" y="22"/>
                </a:cubicBezTo>
                <a:cubicBezTo>
                  <a:pt x="22" y="22"/>
                  <a:pt x="22" y="22"/>
                  <a:pt x="22" y="22"/>
                </a:cubicBezTo>
                <a:cubicBezTo>
                  <a:pt x="22" y="22"/>
                  <a:pt x="22" y="22"/>
                  <a:pt x="22" y="22"/>
                </a:cubicBezTo>
                <a:cubicBezTo>
                  <a:pt x="22" y="22"/>
                  <a:pt x="22" y="22"/>
                  <a:pt x="22" y="22"/>
                </a:cubicBezTo>
                <a:cubicBezTo>
                  <a:pt x="22" y="22"/>
                  <a:pt x="22" y="22"/>
                  <a:pt x="22" y="22"/>
                </a:cubicBezTo>
                <a:cubicBezTo>
                  <a:pt x="22" y="22"/>
                  <a:pt x="22" y="22"/>
                  <a:pt x="22" y="22"/>
                </a:cubicBezTo>
                <a:cubicBezTo>
                  <a:pt x="22" y="22"/>
                  <a:pt x="22" y="22"/>
                  <a:pt x="22" y="22"/>
                </a:cubicBezTo>
                <a:cubicBezTo>
                  <a:pt x="22" y="22"/>
                  <a:pt x="22" y="22"/>
                  <a:pt x="22" y="22"/>
                </a:cubicBezTo>
                <a:cubicBezTo>
                  <a:pt x="22" y="22"/>
                  <a:pt x="22" y="22"/>
                  <a:pt x="22" y="22"/>
                </a:cubicBezTo>
                <a:cubicBezTo>
                  <a:pt x="22" y="22"/>
                  <a:pt x="22" y="22"/>
                  <a:pt x="22" y="22"/>
                </a:cubicBezTo>
                <a:cubicBezTo>
                  <a:pt x="22" y="22"/>
                  <a:pt x="22" y="22"/>
                  <a:pt x="22" y="22"/>
                </a:cubicBezTo>
                <a:cubicBezTo>
                  <a:pt x="22" y="23"/>
                  <a:pt x="22" y="23"/>
                  <a:pt x="22" y="23"/>
                </a:cubicBezTo>
                <a:cubicBezTo>
                  <a:pt x="22" y="23"/>
                  <a:pt x="22" y="23"/>
                  <a:pt x="22" y="23"/>
                </a:cubicBezTo>
                <a:cubicBezTo>
                  <a:pt x="22" y="23"/>
                  <a:pt x="22" y="23"/>
                  <a:pt x="22" y="23"/>
                </a:cubicBezTo>
                <a:cubicBezTo>
                  <a:pt x="22" y="23"/>
                  <a:pt x="22" y="23"/>
                  <a:pt x="22" y="23"/>
                </a:cubicBezTo>
                <a:cubicBezTo>
                  <a:pt x="22" y="23"/>
                  <a:pt x="22" y="23"/>
                  <a:pt x="22" y="23"/>
                </a:cubicBezTo>
                <a:cubicBezTo>
                  <a:pt x="22" y="23"/>
                  <a:pt x="22" y="23"/>
                  <a:pt x="22" y="23"/>
                </a:cubicBezTo>
                <a:cubicBezTo>
                  <a:pt x="22" y="23"/>
                  <a:pt x="22" y="23"/>
                  <a:pt x="22" y="23"/>
                </a:cubicBezTo>
                <a:cubicBezTo>
                  <a:pt x="22" y="23"/>
                  <a:pt x="22" y="23"/>
                  <a:pt x="22" y="23"/>
                </a:cubicBezTo>
                <a:cubicBezTo>
                  <a:pt x="22" y="23"/>
                  <a:pt x="22" y="23"/>
                  <a:pt x="22" y="23"/>
                </a:cubicBezTo>
                <a:cubicBezTo>
                  <a:pt x="22" y="23"/>
                  <a:pt x="22" y="23"/>
                  <a:pt x="22" y="23"/>
                </a:cubicBezTo>
                <a:cubicBezTo>
                  <a:pt x="22" y="23"/>
                  <a:pt x="22" y="23"/>
                  <a:pt x="22" y="23"/>
                </a:cubicBezTo>
                <a:cubicBezTo>
                  <a:pt x="22" y="23"/>
                  <a:pt x="22" y="23"/>
                  <a:pt x="22" y="23"/>
                </a:cubicBezTo>
                <a:cubicBezTo>
                  <a:pt x="22" y="23"/>
                  <a:pt x="22" y="23"/>
                  <a:pt x="22" y="23"/>
                </a:cubicBezTo>
                <a:cubicBezTo>
                  <a:pt x="22" y="23"/>
                  <a:pt x="22" y="23"/>
                  <a:pt x="22" y="23"/>
                </a:cubicBezTo>
                <a:cubicBezTo>
                  <a:pt x="22" y="23"/>
                  <a:pt x="22" y="23"/>
                  <a:pt x="22" y="23"/>
                </a:cubicBezTo>
                <a:cubicBezTo>
                  <a:pt x="22" y="23"/>
                  <a:pt x="22" y="23"/>
                  <a:pt x="22" y="23"/>
                </a:cubicBezTo>
                <a:cubicBezTo>
                  <a:pt x="22" y="23"/>
                  <a:pt x="22" y="23"/>
                  <a:pt x="22" y="23"/>
                </a:cubicBezTo>
                <a:cubicBezTo>
                  <a:pt x="22" y="23"/>
                  <a:pt x="22" y="23"/>
                  <a:pt x="22" y="23"/>
                </a:cubicBezTo>
                <a:cubicBezTo>
                  <a:pt x="22" y="23"/>
                  <a:pt x="22" y="23"/>
                  <a:pt x="22" y="23"/>
                </a:cubicBezTo>
                <a:cubicBezTo>
                  <a:pt x="22" y="23"/>
                  <a:pt x="22" y="23"/>
                  <a:pt x="22" y="23"/>
                </a:cubicBezTo>
                <a:cubicBezTo>
                  <a:pt x="22" y="23"/>
                  <a:pt x="22" y="23"/>
                  <a:pt x="22" y="23"/>
                </a:cubicBezTo>
                <a:cubicBezTo>
                  <a:pt x="22" y="23"/>
                  <a:pt x="22" y="23"/>
                  <a:pt x="22" y="23"/>
                </a:cubicBezTo>
                <a:cubicBezTo>
                  <a:pt x="22" y="23"/>
                  <a:pt x="22" y="23"/>
                  <a:pt x="22" y="23"/>
                </a:cubicBezTo>
                <a:cubicBezTo>
                  <a:pt x="22" y="23"/>
                  <a:pt x="22" y="23"/>
                  <a:pt x="22" y="23"/>
                </a:cubicBezTo>
                <a:cubicBezTo>
                  <a:pt x="22" y="23"/>
                  <a:pt x="22" y="23"/>
                  <a:pt x="22" y="23"/>
                </a:cubicBezTo>
                <a:cubicBezTo>
                  <a:pt x="22" y="23"/>
                  <a:pt x="22" y="23"/>
                  <a:pt x="22" y="23"/>
                </a:cubicBezTo>
                <a:cubicBezTo>
                  <a:pt x="22" y="23"/>
                  <a:pt x="22" y="23"/>
                  <a:pt x="22" y="23"/>
                </a:cubicBezTo>
                <a:cubicBezTo>
                  <a:pt x="22" y="23"/>
                  <a:pt x="22" y="23"/>
                  <a:pt x="22" y="23"/>
                </a:cubicBezTo>
                <a:cubicBezTo>
                  <a:pt x="22" y="23"/>
                  <a:pt x="22" y="23"/>
                  <a:pt x="22" y="23"/>
                </a:cubicBezTo>
                <a:cubicBezTo>
                  <a:pt x="22" y="23"/>
                  <a:pt x="22" y="22"/>
                  <a:pt x="22" y="22"/>
                </a:cubicBezTo>
                <a:cubicBezTo>
                  <a:pt x="22" y="22"/>
                  <a:pt x="22" y="22"/>
                  <a:pt x="22" y="22"/>
                </a:cubicBezTo>
                <a:cubicBezTo>
                  <a:pt x="22" y="22"/>
                  <a:pt x="22" y="22"/>
                  <a:pt x="22" y="22"/>
                </a:cubicBezTo>
                <a:cubicBezTo>
                  <a:pt x="22" y="22"/>
                  <a:pt x="22" y="22"/>
                  <a:pt x="22" y="22"/>
                </a:cubicBezTo>
                <a:cubicBezTo>
                  <a:pt x="22" y="22"/>
                  <a:pt x="22" y="22"/>
                  <a:pt x="22" y="22"/>
                </a:cubicBezTo>
                <a:cubicBezTo>
                  <a:pt x="22" y="22"/>
                  <a:pt x="22" y="22"/>
                  <a:pt x="22" y="22"/>
                </a:cubicBezTo>
                <a:cubicBezTo>
                  <a:pt x="22" y="22"/>
                  <a:pt x="22" y="22"/>
                  <a:pt x="22" y="22"/>
                </a:cubicBezTo>
                <a:cubicBezTo>
                  <a:pt x="22" y="22"/>
                  <a:pt x="22" y="22"/>
                  <a:pt x="22" y="22"/>
                </a:cubicBezTo>
                <a:cubicBezTo>
                  <a:pt x="22" y="22"/>
                  <a:pt x="22" y="22"/>
                  <a:pt x="22" y="22"/>
                </a:cubicBezTo>
                <a:cubicBezTo>
                  <a:pt x="22" y="22"/>
                  <a:pt x="22" y="22"/>
                  <a:pt x="22" y="22"/>
                </a:cubicBezTo>
                <a:cubicBezTo>
                  <a:pt x="22" y="22"/>
                  <a:pt x="22" y="22"/>
                  <a:pt x="22" y="22"/>
                </a:cubicBezTo>
                <a:cubicBezTo>
                  <a:pt x="22" y="22"/>
                  <a:pt x="22" y="22"/>
                  <a:pt x="22" y="22"/>
                </a:cubicBezTo>
                <a:cubicBezTo>
                  <a:pt x="22" y="22"/>
                  <a:pt x="22" y="22"/>
                  <a:pt x="22" y="22"/>
                </a:cubicBezTo>
                <a:cubicBezTo>
                  <a:pt x="22" y="22"/>
                  <a:pt x="22" y="22"/>
                  <a:pt x="22" y="22"/>
                </a:cubicBezTo>
                <a:cubicBezTo>
                  <a:pt x="22" y="22"/>
                  <a:pt x="22" y="22"/>
                  <a:pt x="22" y="22"/>
                </a:cubicBezTo>
                <a:cubicBezTo>
                  <a:pt x="22" y="22"/>
                  <a:pt x="22" y="22"/>
                  <a:pt x="22" y="22"/>
                </a:cubicBezTo>
                <a:cubicBezTo>
                  <a:pt x="22" y="22"/>
                  <a:pt x="22" y="22"/>
                  <a:pt x="22" y="22"/>
                </a:cubicBezTo>
                <a:cubicBezTo>
                  <a:pt x="22" y="22"/>
                  <a:pt x="22" y="22"/>
                  <a:pt x="22" y="22"/>
                </a:cubicBezTo>
                <a:cubicBezTo>
                  <a:pt x="22" y="22"/>
                  <a:pt x="22" y="22"/>
                  <a:pt x="22" y="22"/>
                </a:cubicBezTo>
                <a:cubicBezTo>
                  <a:pt x="22" y="22"/>
                  <a:pt x="22" y="22"/>
                  <a:pt x="22" y="22"/>
                </a:cubicBezTo>
                <a:cubicBezTo>
                  <a:pt x="22" y="22"/>
                  <a:pt x="22" y="22"/>
                  <a:pt x="22" y="22"/>
                </a:cubicBezTo>
                <a:cubicBezTo>
                  <a:pt x="22" y="22"/>
                  <a:pt x="22" y="22"/>
                  <a:pt x="22" y="22"/>
                </a:cubicBezTo>
                <a:cubicBezTo>
                  <a:pt x="22" y="22"/>
                  <a:pt x="22" y="22"/>
                  <a:pt x="22" y="22"/>
                </a:cubicBezTo>
                <a:cubicBezTo>
                  <a:pt x="22" y="22"/>
                  <a:pt x="22" y="22"/>
                  <a:pt x="22" y="22"/>
                </a:cubicBezTo>
                <a:cubicBezTo>
                  <a:pt x="22" y="22"/>
                  <a:pt x="22" y="22"/>
                  <a:pt x="22" y="22"/>
                </a:cubicBezTo>
                <a:cubicBezTo>
                  <a:pt x="22" y="22"/>
                  <a:pt x="22" y="22"/>
                  <a:pt x="22" y="22"/>
                </a:cubicBezTo>
                <a:cubicBezTo>
                  <a:pt x="22" y="22"/>
                  <a:pt x="22" y="22"/>
                  <a:pt x="22" y="22"/>
                </a:cubicBezTo>
                <a:cubicBezTo>
                  <a:pt x="22" y="22"/>
                  <a:pt x="22" y="22"/>
                  <a:pt x="22" y="22"/>
                </a:cubicBezTo>
                <a:cubicBezTo>
                  <a:pt x="22" y="22"/>
                  <a:pt x="22" y="22"/>
                  <a:pt x="22" y="22"/>
                </a:cubicBezTo>
                <a:cubicBezTo>
                  <a:pt x="22" y="22"/>
                  <a:pt x="22" y="22"/>
                  <a:pt x="22" y="22"/>
                </a:cubicBezTo>
                <a:cubicBezTo>
                  <a:pt x="22" y="22"/>
                  <a:pt x="22" y="22"/>
                  <a:pt x="22" y="22"/>
                </a:cubicBezTo>
                <a:cubicBezTo>
                  <a:pt x="22" y="22"/>
                  <a:pt x="22" y="22"/>
                  <a:pt x="22" y="22"/>
                </a:cubicBezTo>
                <a:cubicBezTo>
                  <a:pt x="22" y="22"/>
                  <a:pt x="22" y="22"/>
                  <a:pt x="22" y="22"/>
                </a:cubicBezTo>
                <a:cubicBezTo>
                  <a:pt x="22" y="22"/>
                  <a:pt x="22" y="22"/>
                  <a:pt x="22" y="22"/>
                </a:cubicBezTo>
                <a:cubicBezTo>
                  <a:pt x="22" y="22"/>
                  <a:pt x="22" y="22"/>
                  <a:pt x="22" y="22"/>
                </a:cubicBezTo>
                <a:cubicBezTo>
                  <a:pt x="22" y="22"/>
                  <a:pt x="22" y="22"/>
                  <a:pt x="22" y="22"/>
                </a:cubicBezTo>
                <a:cubicBezTo>
                  <a:pt x="22" y="22"/>
                  <a:pt x="22" y="22"/>
                  <a:pt x="22" y="22"/>
                </a:cubicBezTo>
                <a:cubicBezTo>
                  <a:pt x="22" y="22"/>
                  <a:pt x="22" y="22"/>
                  <a:pt x="22" y="22"/>
                </a:cubicBezTo>
                <a:cubicBezTo>
                  <a:pt x="22" y="22"/>
                  <a:pt x="22" y="22"/>
                  <a:pt x="22" y="22"/>
                </a:cubicBezTo>
                <a:cubicBezTo>
                  <a:pt x="22" y="22"/>
                  <a:pt x="22" y="22"/>
                  <a:pt x="22" y="22"/>
                </a:cubicBezTo>
                <a:cubicBezTo>
                  <a:pt x="22" y="22"/>
                  <a:pt x="22" y="22"/>
                  <a:pt x="22" y="22"/>
                </a:cubicBezTo>
                <a:cubicBezTo>
                  <a:pt x="22" y="22"/>
                  <a:pt x="22" y="22"/>
                  <a:pt x="22" y="22"/>
                </a:cubicBezTo>
                <a:cubicBezTo>
                  <a:pt x="22" y="22"/>
                  <a:pt x="22" y="22"/>
                  <a:pt x="22" y="22"/>
                </a:cubicBezTo>
                <a:cubicBezTo>
                  <a:pt x="22" y="22"/>
                  <a:pt x="22" y="22"/>
                  <a:pt x="22" y="22"/>
                </a:cubicBezTo>
                <a:cubicBezTo>
                  <a:pt x="22" y="22"/>
                  <a:pt x="22" y="22"/>
                  <a:pt x="22" y="22"/>
                </a:cubicBezTo>
                <a:cubicBezTo>
                  <a:pt x="22" y="22"/>
                  <a:pt x="22" y="22"/>
                  <a:pt x="22" y="22"/>
                </a:cubicBezTo>
                <a:cubicBezTo>
                  <a:pt x="22" y="22"/>
                  <a:pt x="22" y="22"/>
                  <a:pt x="22" y="22"/>
                </a:cubicBezTo>
                <a:cubicBezTo>
                  <a:pt x="22" y="22"/>
                  <a:pt x="22" y="22"/>
                  <a:pt x="22" y="22"/>
                </a:cubicBezTo>
                <a:cubicBezTo>
                  <a:pt x="22" y="22"/>
                  <a:pt x="22" y="22"/>
                  <a:pt x="22" y="22"/>
                </a:cubicBezTo>
                <a:cubicBezTo>
                  <a:pt x="22" y="22"/>
                  <a:pt x="22" y="22"/>
                  <a:pt x="22" y="22"/>
                </a:cubicBezTo>
                <a:cubicBezTo>
                  <a:pt x="22" y="22"/>
                  <a:pt x="22" y="22"/>
                  <a:pt x="22" y="22"/>
                </a:cubicBezTo>
                <a:cubicBezTo>
                  <a:pt x="22" y="22"/>
                  <a:pt x="22" y="22"/>
                  <a:pt x="22" y="22"/>
                </a:cubicBezTo>
                <a:cubicBezTo>
                  <a:pt x="22" y="22"/>
                  <a:pt x="22" y="22"/>
                  <a:pt x="22" y="22"/>
                </a:cubicBezTo>
                <a:cubicBezTo>
                  <a:pt x="22" y="22"/>
                  <a:pt x="22" y="22"/>
                  <a:pt x="22" y="22"/>
                </a:cubicBezTo>
                <a:cubicBezTo>
                  <a:pt x="22" y="22"/>
                  <a:pt x="22" y="22"/>
                  <a:pt x="22" y="22"/>
                </a:cubicBezTo>
                <a:cubicBezTo>
                  <a:pt x="22" y="22"/>
                  <a:pt x="22" y="22"/>
                  <a:pt x="22" y="22"/>
                </a:cubicBezTo>
                <a:cubicBezTo>
                  <a:pt x="22" y="22"/>
                  <a:pt x="22" y="22"/>
                  <a:pt x="22" y="22"/>
                </a:cubicBezTo>
                <a:cubicBezTo>
                  <a:pt x="22" y="22"/>
                  <a:pt x="22" y="22"/>
                  <a:pt x="22" y="22"/>
                </a:cubicBezTo>
                <a:cubicBezTo>
                  <a:pt x="22" y="22"/>
                  <a:pt x="22" y="22"/>
                  <a:pt x="23" y="22"/>
                </a:cubicBezTo>
                <a:cubicBezTo>
                  <a:pt x="23" y="22"/>
                  <a:pt x="23" y="22"/>
                  <a:pt x="23" y="22"/>
                </a:cubicBezTo>
                <a:cubicBezTo>
                  <a:pt x="23" y="22"/>
                  <a:pt x="23" y="22"/>
                  <a:pt x="23" y="22"/>
                </a:cubicBezTo>
                <a:cubicBezTo>
                  <a:pt x="23" y="22"/>
                  <a:pt x="23" y="22"/>
                  <a:pt x="23" y="22"/>
                </a:cubicBezTo>
                <a:cubicBezTo>
                  <a:pt x="23" y="22"/>
                  <a:pt x="23" y="22"/>
                  <a:pt x="23" y="22"/>
                </a:cubicBezTo>
                <a:cubicBezTo>
                  <a:pt x="23" y="22"/>
                  <a:pt x="23" y="22"/>
                  <a:pt x="23" y="22"/>
                </a:cubicBezTo>
                <a:cubicBezTo>
                  <a:pt x="23" y="22"/>
                  <a:pt x="23" y="22"/>
                  <a:pt x="23" y="22"/>
                </a:cubicBezTo>
                <a:cubicBezTo>
                  <a:pt x="23" y="22"/>
                  <a:pt x="23" y="22"/>
                  <a:pt x="23" y="22"/>
                </a:cubicBezTo>
                <a:cubicBezTo>
                  <a:pt x="23" y="22"/>
                  <a:pt x="23" y="22"/>
                  <a:pt x="23" y="22"/>
                </a:cubicBezTo>
                <a:cubicBezTo>
                  <a:pt x="23" y="22"/>
                  <a:pt x="23" y="22"/>
                  <a:pt x="23" y="22"/>
                </a:cubicBezTo>
                <a:cubicBezTo>
                  <a:pt x="23" y="22"/>
                  <a:pt x="23" y="22"/>
                  <a:pt x="23" y="22"/>
                </a:cubicBezTo>
                <a:cubicBezTo>
                  <a:pt x="23" y="22"/>
                  <a:pt x="23" y="22"/>
                  <a:pt x="23" y="22"/>
                </a:cubicBezTo>
                <a:cubicBezTo>
                  <a:pt x="23" y="22"/>
                  <a:pt x="23" y="22"/>
                  <a:pt x="23" y="22"/>
                </a:cubicBezTo>
                <a:cubicBezTo>
                  <a:pt x="23" y="22"/>
                  <a:pt x="23" y="22"/>
                  <a:pt x="23" y="22"/>
                </a:cubicBezTo>
                <a:cubicBezTo>
                  <a:pt x="23" y="22"/>
                  <a:pt x="23" y="22"/>
                  <a:pt x="23" y="22"/>
                </a:cubicBezTo>
                <a:cubicBezTo>
                  <a:pt x="23" y="22"/>
                  <a:pt x="23" y="22"/>
                  <a:pt x="23" y="22"/>
                </a:cubicBezTo>
                <a:cubicBezTo>
                  <a:pt x="23" y="22"/>
                  <a:pt x="23" y="22"/>
                  <a:pt x="23" y="22"/>
                </a:cubicBezTo>
                <a:cubicBezTo>
                  <a:pt x="23" y="22"/>
                  <a:pt x="23" y="22"/>
                  <a:pt x="23" y="22"/>
                </a:cubicBezTo>
                <a:cubicBezTo>
                  <a:pt x="23" y="22"/>
                  <a:pt x="23" y="22"/>
                  <a:pt x="23" y="22"/>
                </a:cubicBezTo>
                <a:cubicBezTo>
                  <a:pt x="23" y="22"/>
                  <a:pt x="23" y="22"/>
                  <a:pt x="23" y="22"/>
                </a:cubicBezTo>
                <a:cubicBezTo>
                  <a:pt x="23" y="22"/>
                  <a:pt x="23" y="22"/>
                  <a:pt x="23" y="22"/>
                </a:cubicBezTo>
                <a:cubicBezTo>
                  <a:pt x="23" y="22"/>
                  <a:pt x="23" y="22"/>
                  <a:pt x="23" y="22"/>
                </a:cubicBezTo>
                <a:cubicBezTo>
                  <a:pt x="23" y="22"/>
                  <a:pt x="23" y="22"/>
                  <a:pt x="23" y="22"/>
                </a:cubicBezTo>
                <a:cubicBezTo>
                  <a:pt x="23" y="22"/>
                  <a:pt x="23" y="22"/>
                  <a:pt x="23" y="22"/>
                </a:cubicBezTo>
                <a:cubicBezTo>
                  <a:pt x="23" y="22"/>
                  <a:pt x="23" y="22"/>
                  <a:pt x="23" y="22"/>
                </a:cubicBezTo>
                <a:cubicBezTo>
                  <a:pt x="23" y="22"/>
                  <a:pt x="23" y="22"/>
                  <a:pt x="23" y="22"/>
                </a:cubicBezTo>
                <a:cubicBezTo>
                  <a:pt x="23" y="22"/>
                  <a:pt x="23" y="22"/>
                  <a:pt x="23" y="22"/>
                </a:cubicBezTo>
                <a:cubicBezTo>
                  <a:pt x="23" y="22"/>
                  <a:pt x="23" y="22"/>
                  <a:pt x="23" y="22"/>
                </a:cubicBezTo>
                <a:cubicBezTo>
                  <a:pt x="23" y="22"/>
                  <a:pt x="23" y="22"/>
                  <a:pt x="23" y="22"/>
                </a:cubicBezTo>
                <a:cubicBezTo>
                  <a:pt x="23" y="22"/>
                  <a:pt x="23" y="22"/>
                  <a:pt x="23" y="22"/>
                </a:cubicBezTo>
                <a:cubicBezTo>
                  <a:pt x="23" y="22"/>
                  <a:pt x="23" y="22"/>
                  <a:pt x="23" y="22"/>
                </a:cubicBezTo>
                <a:cubicBezTo>
                  <a:pt x="23" y="22"/>
                  <a:pt x="23" y="22"/>
                  <a:pt x="23" y="22"/>
                </a:cubicBezTo>
                <a:cubicBezTo>
                  <a:pt x="23" y="22"/>
                  <a:pt x="23" y="22"/>
                  <a:pt x="23" y="22"/>
                </a:cubicBezTo>
                <a:cubicBezTo>
                  <a:pt x="23" y="22"/>
                  <a:pt x="23" y="22"/>
                  <a:pt x="23" y="22"/>
                </a:cubicBezTo>
                <a:cubicBezTo>
                  <a:pt x="23" y="22"/>
                  <a:pt x="23" y="22"/>
                  <a:pt x="23" y="22"/>
                </a:cubicBezTo>
                <a:cubicBezTo>
                  <a:pt x="23" y="22"/>
                  <a:pt x="23" y="22"/>
                  <a:pt x="23" y="22"/>
                </a:cubicBezTo>
                <a:cubicBezTo>
                  <a:pt x="23" y="22"/>
                  <a:pt x="23" y="22"/>
                  <a:pt x="23" y="22"/>
                </a:cubicBezTo>
                <a:cubicBezTo>
                  <a:pt x="23" y="22"/>
                  <a:pt x="23" y="22"/>
                  <a:pt x="23" y="22"/>
                </a:cubicBezTo>
                <a:cubicBezTo>
                  <a:pt x="23" y="22"/>
                  <a:pt x="23" y="22"/>
                  <a:pt x="23" y="22"/>
                </a:cubicBezTo>
                <a:cubicBezTo>
                  <a:pt x="23" y="22"/>
                  <a:pt x="23" y="22"/>
                  <a:pt x="23" y="22"/>
                </a:cubicBezTo>
                <a:cubicBezTo>
                  <a:pt x="23" y="22"/>
                  <a:pt x="23" y="22"/>
                  <a:pt x="23" y="22"/>
                </a:cubicBezTo>
                <a:cubicBezTo>
                  <a:pt x="23" y="22"/>
                  <a:pt x="23" y="22"/>
                  <a:pt x="23" y="22"/>
                </a:cubicBezTo>
                <a:cubicBezTo>
                  <a:pt x="23" y="22"/>
                  <a:pt x="23" y="22"/>
                  <a:pt x="23" y="22"/>
                </a:cubicBezTo>
                <a:cubicBezTo>
                  <a:pt x="23" y="23"/>
                  <a:pt x="23" y="23"/>
                  <a:pt x="23" y="23"/>
                </a:cubicBezTo>
                <a:cubicBezTo>
                  <a:pt x="23" y="23"/>
                  <a:pt x="23" y="23"/>
                  <a:pt x="23" y="23"/>
                </a:cubicBezTo>
                <a:cubicBezTo>
                  <a:pt x="23" y="23"/>
                  <a:pt x="23" y="23"/>
                  <a:pt x="23" y="23"/>
                </a:cubicBezTo>
                <a:cubicBezTo>
                  <a:pt x="23" y="23"/>
                  <a:pt x="23" y="23"/>
                  <a:pt x="23" y="23"/>
                </a:cubicBezTo>
                <a:cubicBezTo>
                  <a:pt x="23" y="23"/>
                  <a:pt x="23" y="23"/>
                  <a:pt x="23" y="23"/>
                </a:cubicBezTo>
                <a:cubicBezTo>
                  <a:pt x="23" y="23"/>
                  <a:pt x="23" y="23"/>
                  <a:pt x="23" y="23"/>
                </a:cubicBezTo>
                <a:cubicBezTo>
                  <a:pt x="23" y="23"/>
                  <a:pt x="23" y="23"/>
                  <a:pt x="23" y="23"/>
                </a:cubicBezTo>
                <a:cubicBezTo>
                  <a:pt x="23" y="23"/>
                  <a:pt x="23" y="23"/>
                  <a:pt x="23" y="23"/>
                </a:cubicBezTo>
                <a:cubicBezTo>
                  <a:pt x="23" y="23"/>
                  <a:pt x="23" y="23"/>
                  <a:pt x="23" y="23"/>
                </a:cubicBezTo>
                <a:cubicBezTo>
                  <a:pt x="23" y="23"/>
                  <a:pt x="23" y="23"/>
                  <a:pt x="23" y="23"/>
                </a:cubicBezTo>
                <a:cubicBezTo>
                  <a:pt x="23" y="23"/>
                  <a:pt x="23" y="23"/>
                  <a:pt x="23" y="23"/>
                </a:cubicBezTo>
                <a:cubicBezTo>
                  <a:pt x="23" y="23"/>
                  <a:pt x="23" y="23"/>
                  <a:pt x="23" y="23"/>
                </a:cubicBezTo>
                <a:cubicBezTo>
                  <a:pt x="23" y="23"/>
                  <a:pt x="23" y="23"/>
                  <a:pt x="23" y="23"/>
                </a:cubicBezTo>
                <a:cubicBezTo>
                  <a:pt x="23" y="23"/>
                  <a:pt x="23" y="23"/>
                  <a:pt x="23" y="22"/>
                </a:cubicBezTo>
                <a:cubicBezTo>
                  <a:pt x="23" y="22"/>
                  <a:pt x="23" y="22"/>
                  <a:pt x="23" y="22"/>
                </a:cubicBezTo>
                <a:cubicBezTo>
                  <a:pt x="23" y="22"/>
                  <a:pt x="23" y="22"/>
                  <a:pt x="23" y="22"/>
                </a:cubicBezTo>
                <a:cubicBezTo>
                  <a:pt x="23" y="22"/>
                  <a:pt x="23" y="22"/>
                  <a:pt x="23" y="22"/>
                </a:cubicBezTo>
                <a:cubicBezTo>
                  <a:pt x="23" y="22"/>
                  <a:pt x="23" y="22"/>
                  <a:pt x="23" y="22"/>
                </a:cubicBezTo>
                <a:cubicBezTo>
                  <a:pt x="23" y="22"/>
                  <a:pt x="23" y="22"/>
                  <a:pt x="23" y="22"/>
                </a:cubicBezTo>
                <a:cubicBezTo>
                  <a:pt x="23" y="22"/>
                  <a:pt x="23" y="22"/>
                  <a:pt x="23" y="23"/>
                </a:cubicBezTo>
                <a:cubicBezTo>
                  <a:pt x="23" y="23"/>
                  <a:pt x="23" y="23"/>
                  <a:pt x="23" y="23"/>
                </a:cubicBezTo>
                <a:cubicBezTo>
                  <a:pt x="23" y="23"/>
                  <a:pt x="23" y="23"/>
                  <a:pt x="23" y="23"/>
                </a:cubicBezTo>
                <a:cubicBezTo>
                  <a:pt x="23" y="23"/>
                  <a:pt x="23" y="23"/>
                  <a:pt x="23" y="23"/>
                </a:cubicBezTo>
                <a:cubicBezTo>
                  <a:pt x="23" y="23"/>
                  <a:pt x="23" y="23"/>
                  <a:pt x="23" y="23"/>
                </a:cubicBezTo>
                <a:cubicBezTo>
                  <a:pt x="23" y="23"/>
                  <a:pt x="23" y="23"/>
                  <a:pt x="23" y="23"/>
                </a:cubicBezTo>
                <a:cubicBezTo>
                  <a:pt x="23" y="23"/>
                  <a:pt x="23" y="23"/>
                  <a:pt x="23" y="23"/>
                </a:cubicBezTo>
                <a:cubicBezTo>
                  <a:pt x="23" y="23"/>
                  <a:pt x="23" y="23"/>
                  <a:pt x="23" y="23"/>
                </a:cubicBezTo>
                <a:cubicBezTo>
                  <a:pt x="23" y="23"/>
                  <a:pt x="23" y="23"/>
                  <a:pt x="23" y="23"/>
                </a:cubicBezTo>
                <a:cubicBezTo>
                  <a:pt x="23" y="23"/>
                  <a:pt x="23" y="23"/>
                  <a:pt x="23" y="23"/>
                </a:cubicBezTo>
                <a:cubicBezTo>
                  <a:pt x="23" y="23"/>
                  <a:pt x="23" y="23"/>
                  <a:pt x="23" y="23"/>
                </a:cubicBezTo>
                <a:cubicBezTo>
                  <a:pt x="23" y="23"/>
                  <a:pt x="23" y="23"/>
                  <a:pt x="23" y="23"/>
                </a:cubicBezTo>
                <a:cubicBezTo>
                  <a:pt x="23" y="23"/>
                  <a:pt x="23" y="23"/>
                  <a:pt x="23" y="23"/>
                </a:cubicBezTo>
                <a:cubicBezTo>
                  <a:pt x="23" y="23"/>
                  <a:pt x="23" y="23"/>
                  <a:pt x="23" y="23"/>
                </a:cubicBezTo>
                <a:cubicBezTo>
                  <a:pt x="23" y="23"/>
                  <a:pt x="23" y="23"/>
                  <a:pt x="23" y="23"/>
                </a:cubicBezTo>
                <a:cubicBezTo>
                  <a:pt x="23" y="23"/>
                  <a:pt x="23" y="23"/>
                  <a:pt x="23" y="22"/>
                </a:cubicBezTo>
                <a:cubicBezTo>
                  <a:pt x="23" y="22"/>
                  <a:pt x="23" y="22"/>
                  <a:pt x="23" y="22"/>
                </a:cubicBezTo>
                <a:cubicBezTo>
                  <a:pt x="23" y="23"/>
                  <a:pt x="23" y="23"/>
                  <a:pt x="23" y="23"/>
                </a:cubicBezTo>
                <a:cubicBezTo>
                  <a:pt x="23" y="23"/>
                  <a:pt x="23" y="23"/>
                  <a:pt x="23" y="23"/>
                </a:cubicBezTo>
                <a:cubicBezTo>
                  <a:pt x="23" y="23"/>
                  <a:pt x="23" y="23"/>
                  <a:pt x="23" y="23"/>
                </a:cubicBezTo>
                <a:cubicBezTo>
                  <a:pt x="23" y="23"/>
                  <a:pt x="23" y="23"/>
                  <a:pt x="23" y="23"/>
                </a:cubicBezTo>
                <a:cubicBezTo>
                  <a:pt x="23" y="23"/>
                  <a:pt x="23" y="23"/>
                  <a:pt x="23" y="23"/>
                </a:cubicBezTo>
                <a:cubicBezTo>
                  <a:pt x="23" y="23"/>
                  <a:pt x="23" y="23"/>
                  <a:pt x="23" y="23"/>
                </a:cubicBezTo>
                <a:cubicBezTo>
                  <a:pt x="23" y="23"/>
                  <a:pt x="23" y="23"/>
                  <a:pt x="23" y="23"/>
                </a:cubicBezTo>
                <a:cubicBezTo>
                  <a:pt x="23" y="23"/>
                  <a:pt x="23" y="23"/>
                  <a:pt x="23" y="23"/>
                </a:cubicBezTo>
                <a:cubicBezTo>
                  <a:pt x="23" y="23"/>
                  <a:pt x="23" y="23"/>
                  <a:pt x="23" y="23"/>
                </a:cubicBezTo>
                <a:cubicBezTo>
                  <a:pt x="23" y="23"/>
                  <a:pt x="23" y="23"/>
                  <a:pt x="23" y="23"/>
                </a:cubicBezTo>
                <a:cubicBezTo>
                  <a:pt x="23" y="23"/>
                  <a:pt x="23" y="23"/>
                  <a:pt x="23" y="23"/>
                </a:cubicBezTo>
                <a:cubicBezTo>
                  <a:pt x="23" y="23"/>
                  <a:pt x="23" y="22"/>
                  <a:pt x="23" y="22"/>
                </a:cubicBezTo>
                <a:cubicBezTo>
                  <a:pt x="23" y="22"/>
                  <a:pt x="23" y="22"/>
                  <a:pt x="23" y="22"/>
                </a:cubicBezTo>
                <a:cubicBezTo>
                  <a:pt x="23" y="22"/>
                  <a:pt x="23" y="22"/>
                  <a:pt x="23" y="22"/>
                </a:cubicBezTo>
                <a:cubicBezTo>
                  <a:pt x="23" y="22"/>
                  <a:pt x="23" y="22"/>
                  <a:pt x="23" y="22"/>
                </a:cubicBezTo>
                <a:cubicBezTo>
                  <a:pt x="23" y="22"/>
                  <a:pt x="23" y="22"/>
                  <a:pt x="23" y="22"/>
                </a:cubicBezTo>
                <a:cubicBezTo>
                  <a:pt x="23" y="22"/>
                  <a:pt x="23" y="22"/>
                  <a:pt x="23" y="22"/>
                </a:cubicBezTo>
                <a:cubicBezTo>
                  <a:pt x="23" y="22"/>
                  <a:pt x="23" y="22"/>
                  <a:pt x="23" y="22"/>
                </a:cubicBezTo>
                <a:cubicBezTo>
                  <a:pt x="23" y="22"/>
                  <a:pt x="23" y="22"/>
                  <a:pt x="23" y="22"/>
                </a:cubicBezTo>
                <a:cubicBezTo>
                  <a:pt x="23" y="22"/>
                  <a:pt x="23" y="22"/>
                  <a:pt x="23" y="22"/>
                </a:cubicBezTo>
                <a:cubicBezTo>
                  <a:pt x="23" y="22"/>
                  <a:pt x="23" y="22"/>
                  <a:pt x="23" y="22"/>
                </a:cubicBezTo>
                <a:cubicBezTo>
                  <a:pt x="23" y="22"/>
                  <a:pt x="24" y="22"/>
                  <a:pt x="24" y="22"/>
                </a:cubicBezTo>
                <a:cubicBezTo>
                  <a:pt x="24" y="22"/>
                  <a:pt x="24" y="22"/>
                  <a:pt x="24" y="22"/>
                </a:cubicBezTo>
                <a:cubicBezTo>
                  <a:pt x="24" y="22"/>
                  <a:pt x="24" y="22"/>
                  <a:pt x="24" y="22"/>
                </a:cubicBezTo>
                <a:cubicBezTo>
                  <a:pt x="24" y="22"/>
                  <a:pt x="24" y="22"/>
                  <a:pt x="24" y="22"/>
                </a:cubicBezTo>
                <a:cubicBezTo>
                  <a:pt x="24" y="23"/>
                  <a:pt x="24" y="23"/>
                  <a:pt x="24" y="23"/>
                </a:cubicBezTo>
                <a:cubicBezTo>
                  <a:pt x="24" y="23"/>
                  <a:pt x="24" y="23"/>
                  <a:pt x="24" y="23"/>
                </a:cubicBezTo>
                <a:cubicBezTo>
                  <a:pt x="24" y="23"/>
                  <a:pt x="24" y="23"/>
                  <a:pt x="24" y="23"/>
                </a:cubicBezTo>
                <a:cubicBezTo>
                  <a:pt x="24" y="23"/>
                  <a:pt x="24" y="23"/>
                  <a:pt x="24" y="23"/>
                </a:cubicBezTo>
                <a:cubicBezTo>
                  <a:pt x="24" y="23"/>
                  <a:pt x="24" y="23"/>
                  <a:pt x="24" y="23"/>
                </a:cubicBezTo>
                <a:cubicBezTo>
                  <a:pt x="24" y="23"/>
                  <a:pt x="24" y="23"/>
                  <a:pt x="24" y="23"/>
                </a:cubicBezTo>
                <a:cubicBezTo>
                  <a:pt x="24" y="23"/>
                  <a:pt x="24" y="23"/>
                  <a:pt x="24" y="23"/>
                </a:cubicBezTo>
                <a:cubicBezTo>
                  <a:pt x="24" y="23"/>
                  <a:pt x="24" y="23"/>
                  <a:pt x="24" y="23"/>
                </a:cubicBezTo>
                <a:cubicBezTo>
                  <a:pt x="24" y="23"/>
                  <a:pt x="24" y="23"/>
                  <a:pt x="24" y="23"/>
                </a:cubicBezTo>
                <a:cubicBezTo>
                  <a:pt x="24" y="23"/>
                  <a:pt x="24" y="23"/>
                  <a:pt x="24" y="23"/>
                </a:cubicBezTo>
                <a:cubicBezTo>
                  <a:pt x="24" y="23"/>
                  <a:pt x="24" y="23"/>
                  <a:pt x="24" y="23"/>
                </a:cubicBezTo>
                <a:cubicBezTo>
                  <a:pt x="24" y="23"/>
                  <a:pt x="24" y="23"/>
                  <a:pt x="24" y="23"/>
                </a:cubicBezTo>
                <a:cubicBezTo>
                  <a:pt x="24" y="23"/>
                  <a:pt x="24" y="23"/>
                  <a:pt x="24" y="23"/>
                </a:cubicBezTo>
                <a:cubicBezTo>
                  <a:pt x="24" y="23"/>
                  <a:pt x="24" y="23"/>
                  <a:pt x="24" y="23"/>
                </a:cubicBezTo>
                <a:cubicBezTo>
                  <a:pt x="24" y="23"/>
                  <a:pt x="24" y="23"/>
                  <a:pt x="24" y="23"/>
                </a:cubicBezTo>
                <a:cubicBezTo>
                  <a:pt x="24" y="23"/>
                  <a:pt x="24" y="23"/>
                  <a:pt x="24" y="23"/>
                </a:cubicBezTo>
                <a:cubicBezTo>
                  <a:pt x="24" y="23"/>
                  <a:pt x="24" y="23"/>
                  <a:pt x="24" y="23"/>
                </a:cubicBezTo>
                <a:cubicBezTo>
                  <a:pt x="24" y="23"/>
                  <a:pt x="24" y="23"/>
                  <a:pt x="24" y="23"/>
                </a:cubicBezTo>
                <a:cubicBezTo>
                  <a:pt x="24" y="23"/>
                  <a:pt x="24" y="23"/>
                  <a:pt x="24" y="23"/>
                </a:cubicBezTo>
                <a:cubicBezTo>
                  <a:pt x="24" y="23"/>
                  <a:pt x="24" y="23"/>
                  <a:pt x="24" y="23"/>
                </a:cubicBezTo>
                <a:cubicBezTo>
                  <a:pt x="24" y="23"/>
                  <a:pt x="24" y="23"/>
                  <a:pt x="24" y="23"/>
                </a:cubicBezTo>
                <a:cubicBezTo>
                  <a:pt x="24" y="23"/>
                  <a:pt x="24" y="23"/>
                  <a:pt x="24" y="23"/>
                </a:cubicBezTo>
                <a:cubicBezTo>
                  <a:pt x="24" y="23"/>
                  <a:pt x="24" y="23"/>
                  <a:pt x="24" y="23"/>
                </a:cubicBezTo>
                <a:cubicBezTo>
                  <a:pt x="24" y="23"/>
                  <a:pt x="24" y="23"/>
                  <a:pt x="24" y="23"/>
                </a:cubicBezTo>
                <a:cubicBezTo>
                  <a:pt x="24" y="23"/>
                  <a:pt x="24" y="23"/>
                  <a:pt x="24" y="23"/>
                </a:cubicBezTo>
                <a:cubicBezTo>
                  <a:pt x="24" y="23"/>
                  <a:pt x="24" y="23"/>
                  <a:pt x="24" y="23"/>
                </a:cubicBezTo>
                <a:cubicBezTo>
                  <a:pt x="24" y="23"/>
                  <a:pt x="24" y="23"/>
                  <a:pt x="24" y="23"/>
                </a:cubicBezTo>
                <a:cubicBezTo>
                  <a:pt x="24" y="23"/>
                  <a:pt x="24" y="23"/>
                  <a:pt x="24" y="23"/>
                </a:cubicBezTo>
                <a:cubicBezTo>
                  <a:pt x="24" y="23"/>
                  <a:pt x="24" y="23"/>
                  <a:pt x="24" y="23"/>
                </a:cubicBezTo>
                <a:cubicBezTo>
                  <a:pt x="24" y="23"/>
                  <a:pt x="24" y="23"/>
                  <a:pt x="24" y="23"/>
                </a:cubicBezTo>
                <a:cubicBezTo>
                  <a:pt x="24" y="23"/>
                  <a:pt x="24" y="23"/>
                  <a:pt x="24" y="23"/>
                </a:cubicBezTo>
                <a:cubicBezTo>
                  <a:pt x="24" y="23"/>
                  <a:pt x="24" y="23"/>
                  <a:pt x="24" y="23"/>
                </a:cubicBezTo>
                <a:cubicBezTo>
                  <a:pt x="24" y="23"/>
                  <a:pt x="24" y="23"/>
                  <a:pt x="24" y="23"/>
                </a:cubicBezTo>
                <a:cubicBezTo>
                  <a:pt x="24" y="23"/>
                  <a:pt x="24" y="23"/>
                  <a:pt x="24" y="23"/>
                </a:cubicBezTo>
                <a:cubicBezTo>
                  <a:pt x="24" y="23"/>
                  <a:pt x="24" y="23"/>
                  <a:pt x="24" y="23"/>
                </a:cubicBezTo>
                <a:cubicBezTo>
                  <a:pt x="24" y="23"/>
                  <a:pt x="24" y="23"/>
                  <a:pt x="24" y="23"/>
                </a:cubicBezTo>
                <a:cubicBezTo>
                  <a:pt x="24" y="23"/>
                  <a:pt x="24" y="23"/>
                  <a:pt x="24" y="23"/>
                </a:cubicBezTo>
                <a:cubicBezTo>
                  <a:pt x="24" y="23"/>
                  <a:pt x="24" y="23"/>
                  <a:pt x="24" y="23"/>
                </a:cubicBezTo>
                <a:cubicBezTo>
                  <a:pt x="24" y="23"/>
                  <a:pt x="24" y="23"/>
                  <a:pt x="24" y="23"/>
                </a:cubicBezTo>
                <a:cubicBezTo>
                  <a:pt x="24" y="23"/>
                  <a:pt x="24" y="23"/>
                  <a:pt x="24" y="23"/>
                </a:cubicBezTo>
                <a:cubicBezTo>
                  <a:pt x="24" y="23"/>
                  <a:pt x="24" y="23"/>
                  <a:pt x="24" y="23"/>
                </a:cubicBezTo>
                <a:cubicBezTo>
                  <a:pt x="24" y="23"/>
                  <a:pt x="24" y="23"/>
                  <a:pt x="24" y="23"/>
                </a:cubicBezTo>
                <a:cubicBezTo>
                  <a:pt x="24" y="23"/>
                  <a:pt x="24" y="23"/>
                  <a:pt x="24" y="23"/>
                </a:cubicBezTo>
                <a:cubicBezTo>
                  <a:pt x="24" y="23"/>
                  <a:pt x="24" y="23"/>
                  <a:pt x="24" y="23"/>
                </a:cubicBezTo>
                <a:cubicBezTo>
                  <a:pt x="24" y="23"/>
                  <a:pt x="24" y="23"/>
                  <a:pt x="24" y="23"/>
                </a:cubicBezTo>
                <a:cubicBezTo>
                  <a:pt x="24" y="23"/>
                  <a:pt x="24" y="23"/>
                  <a:pt x="24" y="23"/>
                </a:cubicBezTo>
                <a:cubicBezTo>
                  <a:pt x="24" y="23"/>
                  <a:pt x="24" y="23"/>
                  <a:pt x="24" y="23"/>
                </a:cubicBezTo>
                <a:cubicBezTo>
                  <a:pt x="24" y="23"/>
                  <a:pt x="24" y="23"/>
                  <a:pt x="24" y="23"/>
                </a:cubicBezTo>
                <a:cubicBezTo>
                  <a:pt x="24" y="23"/>
                  <a:pt x="24" y="23"/>
                  <a:pt x="24" y="23"/>
                </a:cubicBezTo>
                <a:cubicBezTo>
                  <a:pt x="24" y="23"/>
                  <a:pt x="24" y="23"/>
                  <a:pt x="24" y="23"/>
                </a:cubicBezTo>
                <a:cubicBezTo>
                  <a:pt x="24" y="23"/>
                  <a:pt x="24" y="23"/>
                  <a:pt x="24" y="23"/>
                </a:cubicBezTo>
                <a:cubicBezTo>
                  <a:pt x="24" y="23"/>
                  <a:pt x="24" y="23"/>
                  <a:pt x="24" y="23"/>
                </a:cubicBezTo>
                <a:cubicBezTo>
                  <a:pt x="24" y="23"/>
                  <a:pt x="24" y="23"/>
                  <a:pt x="24" y="23"/>
                </a:cubicBezTo>
                <a:cubicBezTo>
                  <a:pt x="24" y="23"/>
                  <a:pt x="24" y="23"/>
                  <a:pt x="24" y="23"/>
                </a:cubicBezTo>
                <a:cubicBezTo>
                  <a:pt x="24" y="23"/>
                  <a:pt x="24" y="23"/>
                  <a:pt x="24" y="23"/>
                </a:cubicBezTo>
                <a:cubicBezTo>
                  <a:pt x="24" y="23"/>
                  <a:pt x="24" y="23"/>
                  <a:pt x="24" y="23"/>
                </a:cubicBezTo>
                <a:cubicBezTo>
                  <a:pt x="24" y="23"/>
                  <a:pt x="24" y="23"/>
                  <a:pt x="24" y="23"/>
                </a:cubicBezTo>
                <a:cubicBezTo>
                  <a:pt x="24" y="23"/>
                  <a:pt x="24" y="23"/>
                  <a:pt x="24" y="23"/>
                </a:cubicBezTo>
                <a:cubicBezTo>
                  <a:pt x="24" y="23"/>
                  <a:pt x="24" y="23"/>
                  <a:pt x="24" y="23"/>
                </a:cubicBezTo>
                <a:cubicBezTo>
                  <a:pt x="24" y="23"/>
                  <a:pt x="24" y="23"/>
                  <a:pt x="24" y="23"/>
                </a:cubicBezTo>
                <a:cubicBezTo>
                  <a:pt x="24" y="23"/>
                  <a:pt x="24" y="23"/>
                  <a:pt x="24" y="23"/>
                </a:cubicBezTo>
                <a:cubicBezTo>
                  <a:pt x="24" y="23"/>
                  <a:pt x="24" y="23"/>
                  <a:pt x="24" y="23"/>
                </a:cubicBezTo>
                <a:cubicBezTo>
                  <a:pt x="24" y="23"/>
                  <a:pt x="24" y="23"/>
                  <a:pt x="24" y="23"/>
                </a:cubicBezTo>
                <a:cubicBezTo>
                  <a:pt x="24" y="23"/>
                  <a:pt x="24" y="23"/>
                  <a:pt x="24" y="23"/>
                </a:cubicBezTo>
                <a:cubicBezTo>
                  <a:pt x="24" y="23"/>
                  <a:pt x="24" y="23"/>
                  <a:pt x="24" y="23"/>
                </a:cubicBezTo>
                <a:cubicBezTo>
                  <a:pt x="24" y="23"/>
                  <a:pt x="24" y="23"/>
                  <a:pt x="24" y="23"/>
                </a:cubicBezTo>
                <a:cubicBezTo>
                  <a:pt x="24" y="23"/>
                  <a:pt x="24" y="23"/>
                  <a:pt x="24" y="23"/>
                </a:cubicBezTo>
                <a:cubicBezTo>
                  <a:pt x="24" y="23"/>
                  <a:pt x="24" y="23"/>
                  <a:pt x="24" y="23"/>
                </a:cubicBezTo>
                <a:cubicBezTo>
                  <a:pt x="24" y="23"/>
                  <a:pt x="24" y="23"/>
                  <a:pt x="24" y="23"/>
                </a:cubicBezTo>
                <a:cubicBezTo>
                  <a:pt x="24" y="23"/>
                  <a:pt x="24" y="23"/>
                  <a:pt x="24" y="23"/>
                </a:cubicBezTo>
                <a:cubicBezTo>
                  <a:pt x="24" y="23"/>
                  <a:pt x="24" y="23"/>
                  <a:pt x="24" y="23"/>
                </a:cubicBezTo>
                <a:cubicBezTo>
                  <a:pt x="24" y="23"/>
                  <a:pt x="24" y="23"/>
                  <a:pt x="24" y="23"/>
                </a:cubicBezTo>
                <a:cubicBezTo>
                  <a:pt x="24" y="23"/>
                  <a:pt x="24" y="23"/>
                  <a:pt x="24" y="23"/>
                </a:cubicBezTo>
                <a:cubicBezTo>
                  <a:pt x="24" y="23"/>
                  <a:pt x="24" y="23"/>
                  <a:pt x="24" y="23"/>
                </a:cubicBezTo>
                <a:cubicBezTo>
                  <a:pt x="24" y="23"/>
                  <a:pt x="24" y="23"/>
                  <a:pt x="24" y="23"/>
                </a:cubicBezTo>
                <a:cubicBezTo>
                  <a:pt x="24" y="23"/>
                  <a:pt x="24" y="23"/>
                  <a:pt x="24" y="23"/>
                </a:cubicBezTo>
                <a:cubicBezTo>
                  <a:pt x="24" y="23"/>
                  <a:pt x="24" y="23"/>
                  <a:pt x="24" y="23"/>
                </a:cubicBezTo>
                <a:cubicBezTo>
                  <a:pt x="24" y="23"/>
                  <a:pt x="24" y="23"/>
                  <a:pt x="24" y="23"/>
                </a:cubicBezTo>
                <a:cubicBezTo>
                  <a:pt x="24" y="23"/>
                  <a:pt x="24" y="23"/>
                  <a:pt x="24" y="23"/>
                </a:cubicBezTo>
                <a:cubicBezTo>
                  <a:pt x="24" y="23"/>
                  <a:pt x="24" y="23"/>
                  <a:pt x="24" y="23"/>
                </a:cubicBezTo>
                <a:cubicBezTo>
                  <a:pt x="24" y="23"/>
                  <a:pt x="24" y="23"/>
                  <a:pt x="24" y="23"/>
                </a:cubicBezTo>
                <a:cubicBezTo>
                  <a:pt x="24" y="23"/>
                  <a:pt x="24" y="23"/>
                  <a:pt x="24" y="23"/>
                </a:cubicBezTo>
                <a:cubicBezTo>
                  <a:pt x="24" y="23"/>
                  <a:pt x="24" y="23"/>
                  <a:pt x="24" y="23"/>
                </a:cubicBezTo>
                <a:cubicBezTo>
                  <a:pt x="24" y="23"/>
                  <a:pt x="24" y="23"/>
                  <a:pt x="24" y="23"/>
                </a:cubicBezTo>
                <a:cubicBezTo>
                  <a:pt x="24" y="23"/>
                  <a:pt x="24" y="23"/>
                  <a:pt x="24" y="23"/>
                </a:cubicBezTo>
                <a:cubicBezTo>
                  <a:pt x="24" y="23"/>
                  <a:pt x="24" y="23"/>
                  <a:pt x="24" y="23"/>
                </a:cubicBezTo>
                <a:cubicBezTo>
                  <a:pt x="24" y="23"/>
                  <a:pt x="24" y="23"/>
                  <a:pt x="24" y="23"/>
                </a:cubicBezTo>
                <a:cubicBezTo>
                  <a:pt x="24" y="23"/>
                  <a:pt x="24" y="23"/>
                  <a:pt x="24" y="23"/>
                </a:cubicBezTo>
                <a:cubicBezTo>
                  <a:pt x="24" y="23"/>
                  <a:pt x="24" y="23"/>
                  <a:pt x="24" y="23"/>
                </a:cubicBezTo>
                <a:cubicBezTo>
                  <a:pt x="24" y="23"/>
                  <a:pt x="24" y="23"/>
                  <a:pt x="24" y="23"/>
                </a:cubicBezTo>
                <a:cubicBezTo>
                  <a:pt x="24" y="23"/>
                  <a:pt x="24" y="23"/>
                  <a:pt x="24" y="23"/>
                </a:cubicBezTo>
                <a:cubicBezTo>
                  <a:pt x="24" y="23"/>
                  <a:pt x="24" y="23"/>
                  <a:pt x="24" y="23"/>
                </a:cubicBezTo>
                <a:cubicBezTo>
                  <a:pt x="24" y="23"/>
                  <a:pt x="24" y="23"/>
                  <a:pt x="24" y="23"/>
                </a:cubicBezTo>
                <a:cubicBezTo>
                  <a:pt x="24" y="23"/>
                  <a:pt x="24" y="23"/>
                  <a:pt x="24" y="23"/>
                </a:cubicBezTo>
                <a:cubicBezTo>
                  <a:pt x="24" y="23"/>
                  <a:pt x="24" y="23"/>
                  <a:pt x="24" y="23"/>
                </a:cubicBezTo>
                <a:cubicBezTo>
                  <a:pt x="24" y="23"/>
                  <a:pt x="24" y="23"/>
                  <a:pt x="24" y="23"/>
                </a:cubicBezTo>
                <a:cubicBezTo>
                  <a:pt x="24" y="23"/>
                  <a:pt x="24" y="23"/>
                  <a:pt x="24" y="23"/>
                </a:cubicBezTo>
                <a:cubicBezTo>
                  <a:pt x="24" y="23"/>
                  <a:pt x="24" y="23"/>
                  <a:pt x="24" y="23"/>
                </a:cubicBezTo>
                <a:cubicBezTo>
                  <a:pt x="24" y="23"/>
                  <a:pt x="24" y="23"/>
                  <a:pt x="24" y="23"/>
                </a:cubicBezTo>
                <a:cubicBezTo>
                  <a:pt x="24" y="23"/>
                  <a:pt x="24" y="23"/>
                  <a:pt x="24" y="23"/>
                </a:cubicBezTo>
                <a:cubicBezTo>
                  <a:pt x="24" y="23"/>
                  <a:pt x="24" y="23"/>
                  <a:pt x="24" y="23"/>
                </a:cubicBezTo>
                <a:cubicBezTo>
                  <a:pt x="24" y="23"/>
                  <a:pt x="24" y="23"/>
                  <a:pt x="24" y="23"/>
                </a:cubicBezTo>
                <a:cubicBezTo>
                  <a:pt x="24" y="23"/>
                  <a:pt x="24" y="23"/>
                  <a:pt x="24" y="23"/>
                </a:cubicBezTo>
                <a:cubicBezTo>
                  <a:pt x="24" y="23"/>
                  <a:pt x="24" y="23"/>
                  <a:pt x="24" y="23"/>
                </a:cubicBezTo>
                <a:cubicBezTo>
                  <a:pt x="24" y="23"/>
                  <a:pt x="24" y="23"/>
                  <a:pt x="24" y="23"/>
                </a:cubicBezTo>
                <a:cubicBezTo>
                  <a:pt x="24" y="23"/>
                  <a:pt x="24" y="23"/>
                  <a:pt x="24" y="23"/>
                </a:cubicBezTo>
                <a:cubicBezTo>
                  <a:pt x="24" y="23"/>
                  <a:pt x="24" y="23"/>
                  <a:pt x="24" y="23"/>
                </a:cubicBezTo>
                <a:cubicBezTo>
                  <a:pt x="24" y="23"/>
                  <a:pt x="24" y="23"/>
                  <a:pt x="24" y="23"/>
                </a:cubicBezTo>
                <a:cubicBezTo>
                  <a:pt x="24" y="23"/>
                  <a:pt x="24" y="24"/>
                  <a:pt x="24" y="24"/>
                </a:cubicBezTo>
                <a:cubicBezTo>
                  <a:pt x="24" y="24"/>
                  <a:pt x="24" y="24"/>
                  <a:pt x="24" y="24"/>
                </a:cubicBezTo>
                <a:cubicBezTo>
                  <a:pt x="24" y="24"/>
                  <a:pt x="24" y="23"/>
                  <a:pt x="24" y="23"/>
                </a:cubicBezTo>
                <a:cubicBezTo>
                  <a:pt x="24" y="23"/>
                  <a:pt x="24" y="23"/>
                  <a:pt x="24" y="23"/>
                </a:cubicBezTo>
                <a:cubicBezTo>
                  <a:pt x="24" y="24"/>
                  <a:pt x="24" y="24"/>
                  <a:pt x="24" y="24"/>
                </a:cubicBezTo>
                <a:cubicBezTo>
                  <a:pt x="24" y="24"/>
                  <a:pt x="24" y="24"/>
                  <a:pt x="24" y="24"/>
                </a:cubicBezTo>
                <a:cubicBezTo>
                  <a:pt x="24" y="24"/>
                  <a:pt x="24" y="24"/>
                  <a:pt x="24" y="24"/>
                </a:cubicBezTo>
                <a:cubicBezTo>
                  <a:pt x="24" y="24"/>
                  <a:pt x="24" y="24"/>
                  <a:pt x="24" y="24"/>
                </a:cubicBezTo>
                <a:cubicBezTo>
                  <a:pt x="24" y="24"/>
                  <a:pt x="24" y="24"/>
                  <a:pt x="24" y="24"/>
                </a:cubicBezTo>
                <a:cubicBezTo>
                  <a:pt x="24" y="24"/>
                  <a:pt x="24" y="24"/>
                  <a:pt x="24" y="24"/>
                </a:cubicBezTo>
                <a:cubicBezTo>
                  <a:pt x="24" y="24"/>
                  <a:pt x="24" y="24"/>
                  <a:pt x="24" y="24"/>
                </a:cubicBezTo>
                <a:cubicBezTo>
                  <a:pt x="24" y="24"/>
                  <a:pt x="24" y="24"/>
                  <a:pt x="24" y="24"/>
                </a:cubicBezTo>
                <a:cubicBezTo>
                  <a:pt x="24" y="24"/>
                  <a:pt x="24" y="24"/>
                  <a:pt x="24" y="24"/>
                </a:cubicBezTo>
                <a:cubicBezTo>
                  <a:pt x="24" y="24"/>
                  <a:pt x="24" y="24"/>
                  <a:pt x="24" y="24"/>
                </a:cubicBezTo>
                <a:cubicBezTo>
                  <a:pt x="24" y="24"/>
                  <a:pt x="24" y="24"/>
                  <a:pt x="24" y="24"/>
                </a:cubicBezTo>
                <a:cubicBezTo>
                  <a:pt x="24" y="24"/>
                  <a:pt x="24" y="23"/>
                  <a:pt x="24" y="23"/>
                </a:cubicBezTo>
                <a:cubicBezTo>
                  <a:pt x="24" y="23"/>
                  <a:pt x="24" y="23"/>
                  <a:pt x="24" y="23"/>
                </a:cubicBezTo>
                <a:cubicBezTo>
                  <a:pt x="24" y="23"/>
                  <a:pt x="24" y="23"/>
                  <a:pt x="24" y="23"/>
                </a:cubicBezTo>
                <a:cubicBezTo>
                  <a:pt x="24" y="23"/>
                  <a:pt x="24" y="23"/>
                  <a:pt x="24" y="24"/>
                </a:cubicBezTo>
                <a:cubicBezTo>
                  <a:pt x="24" y="24"/>
                  <a:pt x="24" y="24"/>
                  <a:pt x="24" y="24"/>
                </a:cubicBezTo>
                <a:cubicBezTo>
                  <a:pt x="24" y="24"/>
                  <a:pt x="24" y="24"/>
                  <a:pt x="24" y="24"/>
                </a:cubicBezTo>
                <a:cubicBezTo>
                  <a:pt x="24" y="24"/>
                  <a:pt x="24" y="24"/>
                  <a:pt x="24" y="24"/>
                </a:cubicBezTo>
                <a:cubicBezTo>
                  <a:pt x="24" y="24"/>
                  <a:pt x="24" y="24"/>
                  <a:pt x="24" y="24"/>
                </a:cubicBezTo>
                <a:cubicBezTo>
                  <a:pt x="24" y="24"/>
                  <a:pt x="24" y="24"/>
                  <a:pt x="24" y="24"/>
                </a:cubicBezTo>
                <a:cubicBezTo>
                  <a:pt x="24" y="24"/>
                  <a:pt x="24" y="24"/>
                  <a:pt x="24" y="24"/>
                </a:cubicBezTo>
                <a:cubicBezTo>
                  <a:pt x="24" y="24"/>
                  <a:pt x="24" y="24"/>
                  <a:pt x="24" y="24"/>
                </a:cubicBezTo>
                <a:cubicBezTo>
                  <a:pt x="24" y="24"/>
                  <a:pt x="24" y="24"/>
                  <a:pt x="24" y="24"/>
                </a:cubicBezTo>
                <a:cubicBezTo>
                  <a:pt x="24" y="24"/>
                  <a:pt x="24" y="24"/>
                  <a:pt x="24" y="24"/>
                </a:cubicBezTo>
                <a:cubicBezTo>
                  <a:pt x="24" y="24"/>
                  <a:pt x="24" y="24"/>
                  <a:pt x="24" y="24"/>
                </a:cubicBezTo>
                <a:cubicBezTo>
                  <a:pt x="24" y="24"/>
                  <a:pt x="24" y="24"/>
                  <a:pt x="24" y="24"/>
                </a:cubicBezTo>
                <a:cubicBezTo>
                  <a:pt x="24" y="24"/>
                  <a:pt x="24" y="24"/>
                  <a:pt x="24" y="24"/>
                </a:cubicBezTo>
                <a:cubicBezTo>
                  <a:pt x="24" y="24"/>
                  <a:pt x="24" y="24"/>
                  <a:pt x="24" y="24"/>
                </a:cubicBezTo>
                <a:cubicBezTo>
                  <a:pt x="24" y="24"/>
                  <a:pt x="24" y="24"/>
                  <a:pt x="24" y="24"/>
                </a:cubicBezTo>
                <a:cubicBezTo>
                  <a:pt x="24" y="24"/>
                  <a:pt x="24" y="24"/>
                  <a:pt x="24" y="24"/>
                </a:cubicBezTo>
                <a:cubicBezTo>
                  <a:pt x="24" y="24"/>
                  <a:pt x="24" y="24"/>
                  <a:pt x="24" y="24"/>
                </a:cubicBezTo>
                <a:cubicBezTo>
                  <a:pt x="24" y="24"/>
                  <a:pt x="24" y="24"/>
                  <a:pt x="24" y="24"/>
                </a:cubicBezTo>
                <a:cubicBezTo>
                  <a:pt x="24" y="24"/>
                  <a:pt x="24" y="24"/>
                  <a:pt x="24" y="24"/>
                </a:cubicBezTo>
                <a:cubicBezTo>
                  <a:pt x="24" y="24"/>
                  <a:pt x="24" y="24"/>
                  <a:pt x="24" y="24"/>
                </a:cubicBezTo>
                <a:cubicBezTo>
                  <a:pt x="24" y="24"/>
                  <a:pt x="24" y="24"/>
                  <a:pt x="24" y="24"/>
                </a:cubicBezTo>
                <a:cubicBezTo>
                  <a:pt x="24" y="24"/>
                  <a:pt x="24" y="24"/>
                  <a:pt x="24" y="24"/>
                </a:cubicBezTo>
                <a:cubicBezTo>
                  <a:pt x="24" y="24"/>
                  <a:pt x="24" y="24"/>
                  <a:pt x="24" y="24"/>
                </a:cubicBezTo>
                <a:cubicBezTo>
                  <a:pt x="24" y="24"/>
                  <a:pt x="24" y="24"/>
                  <a:pt x="24" y="24"/>
                </a:cubicBezTo>
                <a:cubicBezTo>
                  <a:pt x="24" y="24"/>
                  <a:pt x="24" y="24"/>
                  <a:pt x="24" y="24"/>
                </a:cubicBezTo>
                <a:cubicBezTo>
                  <a:pt x="24" y="24"/>
                  <a:pt x="24" y="24"/>
                  <a:pt x="25" y="24"/>
                </a:cubicBezTo>
                <a:cubicBezTo>
                  <a:pt x="25" y="24"/>
                  <a:pt x="25" y="24"/>
                  <a:pt x="25" y="24"/>
                </a:cubicBezTo>
                <a:cubicBezTo>
                  <a:pt x="25" y="24"/>
                  <a:pt x="24" y="24"/>
                  <a:pt x="24" y="24"/>
                </a:cubicBezTo>
                <a:cubicBezTo>
                  <a:pt x="24" y="24"/>
                  <a:pt x="24" y="24"/>
                  <a:pt x="24" y="24"/>
                </a:cubicBezTo>
                <a:cubicBezTo>
                  <a:pt x="24" y="24"/>
                  <a:pt x="24" y="24"/>
                  <a:pt x="24" y="24"/>
                </a:cubicBezTo>
                <a:cubicBezTo>
                  <a:pt x="24" y="24"/>
                  <a:pt x="24" y="24"/>
                  <a:pt x="24" y="24"/>
                </a:cubicBezTo>
                <a:cubicBezTo>
                  <a:pt x="24" y="24"/>
                  <a:pt x="24" y="24"/>
                  <a:pt x="24" y="24"/>
                </a:cubicBezTo>
                <a:cubicBezTo>
                  <a:pt x="24" y="24"/>
                  <a:pt x="25" y="24"/>
                  <a:pt x="25" y="24"/>
                </a:cubicBezTo>
                <a:cubicBezTo>
                  <a:pt x="25" y="24"/>
                  <a:pt x="25" y="24"/>
                  <a:pt x="25" y="24"/>
                </a:cubicBezTo>
                <a:cubicBezTo>
                  <a:pt x="25" y="24"/>
                  <a:pt x="25" y="24"/>
                  <a:pt x="25" y="24"/>
                </a:cubicBezTo>
                <a:cubicBezTo>
                  <a:pt x="25" y="24"/>
                  <a:pt x="25" y="24"/>
                  <a:pt x="25" y="24"/>
                </a:cubicBezTo>
                <a:cubicBezTo>
                  <a:pt x="25" y="24"/>
                  <a:pt x="25" y="24"/>
                  <a:pt x="25" y="24"/>
                </a:cubicBezTo>
                <a:cubicBezTo>
                  <a:pt x="25" y="24"/>
                  <a:pt x="25" y="24"/>
                  <a:pt x="25" y="24"/>
                </a:cubicBezTo>
                <a:cubicBezTo>
                  <a:pt x="25" y="24"/>
                  <a:pt x="25" y="24"/>
                  <a:pt x="25" y="24"/>
                </a:cubicBezTo>
                <a:cubicBezTo>
                  <a:pt x="25" y="24"/>
                  <a:pt x="25" y="24"/>
                  <a:pt x="25" y="24"/>
                </a:cubicBezTo>
                <a:cubicBezTo>
                  <a:pt x="25" y="24"/>
                  <a:pt x="25" y="24"/>
                  <a:pt x="25" y="24"/>
                </a:cubicBezTo>
                <a:cubicBezTo>
                  <a:pt x="25" y="24"/>
                  <a:pt x="25" y="24"/>
                  <a:pt x="25" y="24"/>
                </a:cubicBezTo>
                <a:cubicBezTo>
                  <a:pt x="25" y="24"/>
                  <a:pt x="25" y="24"/>
                  <a:pt x="25" y="24"/>
                </a:cubicBezTo>
                <a:cubicBezTo>
                  <a:pt x="25" y="24"/>
                  <a:pt x="25" y="24"/>
                  <a:pt x="25" y="24"/>
                </a:cubicBezTo>
                <a:cubicBezTo>
                  <a:pt x="25" y="24"/>
                  <a:pt x="25" y="24"/>
                  <a:pt x="25" y="24"/>
                </a:cubicBezTo>
                <a:cubicBezTo>
                  <a:pt x="25" y="24"/>
                  <a:pt x="24" y="24"/>
                  <a:pt x="24" y="24"/>
                </a:cubicBezTo>
                <a:cubicBezTo>
                  <a:pt x="24" y="24"/>
                  <a:pt x="24" y="24"/>
                  <a:pt x="24" y="24"/>
                </a:cubicBezTo>
                <a:cubicBezTo>
                  <a:pt x="24" y="24"/>
                  <a:pt x="24" y="24"/>
                  <a:pt x="24" y="24"/>
                </a:cubicBezTo>
                <a:cubicBezTo>
                  <a:pt x="24" y="24"/>
                  <a:pt x="24" y="24"/>
                  <a:pt x="24" y="24"/>
                </a:cubicBezTo>
                <a:cubicBezTo>
                  <a:pt x="24" y="24"/>
                  <a:pt x="24" y="24"/>
                  <a:pt x="24" y="24"/>
                </a:cubicBezTo>
                <a:cubicBezTo>
                  <a:pt x="24" y="24"/>
                  <a:pt x="24" y="24"/>
                  <a:pt x="24" y="24"/>
                </a:cubicBezTo>
                <a:cubicBezTo>
                  <a:pt x="24" y="24"/>
                  <a:pt x="24" y="24"/>
                  <a:pt x="24" y="24"/>
                </a:cubicBezTo>
                <a:cubicBezTo>
                  <a:pt x="24" y="24"/>
                  <a:pt x="24" y="24"/>
                  <a:pt x="24" y="24"/>
                </a:cubicBezTo>
                <a:cubicBezTo>
                  <a:pt x="24" y="24"/>
                  <a:pt x="24" y="24"/>
                  <a:pt x="24" y="24"/>
                </a:cubicBezTo>
                <a:cubicBezTo>
                  <a:pt x="24" y="24"/>
                  <a:pt x="24" y="24"/>
                  <a:pt x="24" y="24"/>
                </a:cubicBezTo>
                <a:cubicBezTo>
                  <a:pt x="24" y="24"/>
                  <a:pt x="24" y="24"/>
                  <a:pt x="24" y="24"/>
                </a:cubicBezTo>
                <a:cubicBezTo>
                  <a:pt x="24" y="24"/>
                  <a:pt x="24" y="24"/>
                  <a:pt x="24" y="24"/>
                </a:cubicBezTo>
                <a:cubicBezTo>
                  <a:pt x="24" y="24"/>
                  <a:pt x="24" y="24"/>
                  <a:pt x="24" y="24"/>
                </a:cubicBezTo>
                <a:cubicBezTo>
                  <a:pt x="24" y="24"/>
                  <a:pt x="24" y="24"/>
                  <a:pt x="24" y="24"/>
                </a:cubicBezTo>
                <a:cubicBezTo>
                  <a:pt x="24" y="24"/>
                  <a:pt x="24" y="24"/>
                  <a:pt x="24" y="24"/>
                </a:cubicBezTo>
                <a:cubicBezTo>
                  <a:pt x="24" y="24"/>
                  <a:pt x="24" y="24"/>
                  <a:pt x="25" y="24"/>
                </a:cubicBezTo>
                <a:cubicBezTo>
                  <a:pt x="25" y="24"/>
                  <a:pt x="25" y="24"/>
                  <a:pt x="25" y="24"/>
                </a:cubicBezTo>
                <a:cubicBezTo>
                  <a:pt x="25" y="24"/>
                  <a:pt x="25" y="24"/>
                  <a:pt x="25" y="24"/>
                </a:cubicBezTo>
                <a:cubicBezTo>
                  <a:pt x="25" y="24"/>
                  <a:pt x="25" y="24"/>
                  <a:pt x="25" y="24"/>
                </a:cubicBezTo>
                <a:cubicBezTo>
                  <a:pt x="25" y="24"/>
                  <a:pt x="25" y="24"/>
                  <a:pt x="25" y="24"/>
                </a:cubicBezTo>
                <a:cubicBezTo>
                  <a:pt x="25" y="24"/>
                  <a:pt x="25" y="24"/>
                  <a:pt x="25" y="24"/>
                </a:cubicBezTo>
                <a:cubicBezTo>
                  <a:pt x="25" y="24"/>
                  <a:pt x="25" y="24"/>
                  <a:pt x="25" y="24"/>
                </a:cubicBezTo>
                <a:cubicBezTo>
                  <a:pt x="25" y="24"/>
                  <a:pt x="24" y="24"/>
                  <a:pt x="24" y="24"/>
                </a:cubicBezTo>
                <a:cubicBezTo>
                  <a:pt x="24" y="24"/>
                  <a:pt x="24" y="24"/>
                  <a:pt x="24" y="24"/>
                </a:cubicBezTo>
                <a:cubicBezTo>
                  <a:pt x="24" y="24"/>
                  <a:pt x="24" y="24"/>
                  <a:pt x="24" y="24"/>
                </a:cubicBezTo>
                <a:cubicBezTo>
                  <a:pt x="24" y="24"/>
                  <a:pt x="24" y="24"/>
                  <a:pt x="24" y="24"/>
                </a:cubicBezTo>
                <a:cubicBezTo>
                  <a:pt x="24" y="24"/>
                  <a:pt x="24" y="24"/>
                  <a:pt x="24" y="24"/>
                </a:cubicBezTo>
                <a:cubicBezTo>
                  <a:pt x="24" y="24"/>
                  <a:pt x="24" y="24"/>
                  <a:pt x="24" y="24"/>
                </a:cubicBezTo>
                <a:cubicBezTo>
                  <a:pt x="24" y="24"/>
                  <a:pt x="24" y="24"/>
                  <a:pt x="24" y="24"/>
                </a:cubicBezTo>
                <a:cubicBezTo>
                  <a:pt x="24" y="24"/>
                  <a:pt x="25" y="24"/>
                  <a:pt x="25" y="24"/>
                </a:cubicBezTo>
                <a:cubicBezTo>
                  <a:pt x="25" y="24"/>
                  <a:pt x="25" y="24"/>
                  <a:pt x="25" y="24"/>
                </a:cubicBezTo>
                <a:cubicBezTo>
                  <a:pt x="25" y="24"/>
                  <a:pt x="25" y="24"/>
                  <a:pt x="25" y="24"/>
                </a:cubicBezTo>
                <a:cubicBezTo>
                  <a:pt x="25" y="24"/>
                  <a:pt x="25" y="24"/>
                  <a:pt x="25" y="24"/>
                </a:cubicBezTo>
                <a:cubicBezTo>
                  <a:pt x="25" y="24"/>
                  <a:pt x="25" y="24"/>
                  <a:pt x="25" y="24"/>
                </a:cubicBezTo>
                <a:cubicBezTo>
                  <a:pt x="25" y="24"/>
                  <a:pt x="25" y="24"/>
                  <a:pt x="25" y="24"/>
                </a:cubicBezTo>
                <a:cubicBezTo>
                  <a:pt x="25" y="24"/>
                  <a:pt x="25" y="24"/>
                  <a:pt x="25" y="24"/>
                </a:cubicBezTo>
                <a:cubicBezTo>
                  <a:pt x="25" y="24"/>
                  <a:pt x="25" y="24"/>
                  <a:pt x="25" y="24"/>
                </a:cubicBezTo>
                <a:cubicBezTo>
                  <a:pt x="25" y="24"/>
                  <a:pt x="25" y="24"/>
                  <a:pt x="25" y="24"/>
                </a:cubicBezTo>
                <a:cubicBezTo>
                  <a:pt x="25" y="24"/>
                  <a:pt x="25" y="24"/>
                  <a:pt x="25" y="24"/>
                </a:cubicBezTo>
                <a:cubicBezTo>
                  <a:pt x="25" y="24"/>
                  <a:pt x="25" y="24"/>
                  <a:pt x="25" y="24"/>
                </a:cubicBezTo>
                <a:cubicBezTo>
                  <a:pt x="25" y="24"/>
                  <a:pt x="25" y="24"/>
                  <a:pt x="25" y="24"/>
                </a:cubicBezTo>
                <a:cubicBezTo>
                  <a:pt x="25" y="24"/>
                  <a:pt x="25" y="24"/>
                  <a:pt x="25" y="24"/>
                </a:cubicBezTo>
                <a:cubicBezTo>
                  <a:pt x="25" y="24"/>
                  <a:pt x="25" y="24"/>
                  <a:pt x="25" y="24"/>
                </a:cubicBezTo>
                <a:cubicBezTo>
                  <a:pt x="25" y="24"/>
                  <a:pt x="25" y="24"/>
                  <a:pt x="25" y="24"/>
                </a:cubicBezTo>
                <a:cubicBezTo>
                  <a:pt x="25" y="24"/>
                  <a:pt x="25" y="24"/>
                  <a:pt x="25" y="24"/>
                </a:cubicBezTo>
                <a:cubicBezTo>
                  <a:pt x="25" y="24"/>
                  <a:pt x="25" y="24"/>
                  <a:pt x="25" y="24"/>
                </a:cubicBezTo>
                <a:cubicBezTo>
                  <a:pt x="25" y="24"/>
                  <a:pt x="25" y="24"/>
                  <a:pt x="25" y="24"/>
                </a:cubicBezTo>
                <a:cubicBezTo>
                  <a:pt x="25" y="24"/>
                  <a:pt x="24" y="24"/>
                  <a:pt x="24" y="24"/>
                </a:cubicBezTo>
                <a:cubicBezTo>
                  <a:pt x="24" y="24"/>
                  <a:pt x="24" y="24"/>
                  <a:pt x="24" y="24"/>
                </a:cubicBezTo>
                <a:cubicBezTo>
                  <a:pt x="24" y="24"/>
                  <a:pt x="25" y="24"/>
                  <a:pt x="25" y="24"/>
                </a:cubicBezTo>
                <a:cubicBezTo>
                  <a:pt x="25" y="24"/>
                  <a:pt x="25" y="24"/>
                  <a:pt x="25" y="24"/>
                </a:cubicBezTo>
                <a:cubicBezTo>
                  <a:pt x="25" y="24"/>
                  <a:pt x="25" y="24"/>
                  <a:pt x="25" y="24"/>
                </a:cubicBezTo>
                <a:cubicBezTo>
                  <a:pt x="25" y="24"/>
                  <a:pt x="25" y="24"/>
                  <a:pt x="25" y="24"/>
                </a:cubicBezTo>
                <a:cubicBezTo>
                  <a:pt x="25" y="24"/>
                  <a:pt x="25" y="24"/>
                  <a:pt x="25" y="24"/>
                </a:cubicBezTo>
                <a:cubicBezTo>
                  <a:pt x="25" y="24"/>
                  <a:pt x="25" y="24"/>
                  <a:pt x="25" y="24"/>
                </a:cubicBezTo>
                <a:cubicBezTo>
                  <a:pt x="25" y="24"/>
                  <a:pt x="25" y="24"/>
                  <a:pt x="25" y="24"/>
                </a:cubicBezTo>
                <a:cubicBezTo>
                  <a:pt x="25" y="24"/>
                  <a:pt x="25" y="24"/>
                  <a:pt x="25" y="24"/>
                </a:cubicBezTo>
                <a:cubicBezTo>
                  <a:pt x="25" y="24"/>
                  <a:pt x="25" y="24"/>
                  <a:pt x="25" y="24"/>
                </a:cubicBezTo>
                <a:cubicBezTo>
                  <a:pt x="25" y="24"/>
                  <a:pt x="25" y="24"/>
                  <a:pt x="25" y="25"/>
                </a:cubicBezTo>
                <a:cubicBezTo>
                  <a:pt x="25" y="25"/>
                  <a:pt x="25" y="24"/>
                  <a:pt x="25" y="25"/>
                </a:cubicBezTo>
                <a:cubicBezTo>
                  <a:pt x="25" y="25"/>
                  <a:pt x="25" y="25"/>
                  <a:pt x="25" y="24"/>
                </a:cubicBezTo>
                <a:cubicBezTo>
                  <a:pt x="25" y="24"/>
                  <a:pt x="25" y="25"/>
                  <a:pt x="25" y="24"/>
                </a:cubicBezTo>
                <a:cubicBezTo>
                  <a:pt x="25" y="24"/>
                  <a:pt x="25" y="24"/>
                  <a:pt x="25" y="24"/>
                </a:cubicBezTo>
                <a:cubicBezTo>
                  <a:pt x="25" y="24"/>
                  <a:pt x="25" y="24"/>
                  <a:pt x="25" y="24"/>
                </a:cubicBezTo>
                <a:cubicBezTo>
                  <a:pt x="25" y="24"/>
                  <a:pt x="25" y="24"/>
                  <a:pt x="25" y="24"/>
                </a:cubicBezTo>
                <a:cubicBezTo>
                  <a:pt x="25" y="24"/>
                  <a:pt x="25" y="24"/>
                  <a:pt x="25" y="24"/>
                </a:cubicBezTo>
                <a:cubicBezTo>
                  <a:pt x="25" y="24"/>
                  <a:pt x="25" y="24"/>
                  <a:pt x="25" y="24"/>
                </a:cubicBezTo>
                <a:cubicBezTo>
                  <a:pt x="25" y="24"/>
                  <a:pt x="25" y="24"/>
                  <a:pt x="25" y="24"/>
                </a:cubicBezTo>
                <a:cubicBezTo>
                  <a:pt x="25" y="25"/>
                  <a:pt x="24" y="24"/>
                  <a:pt x="24" y="24"/>
                </a:cubicBezTo>
                <a:cubicBezTo>
                  <a:pt x="24" y="25"/>
                  <a:pt x="24" y="25"/>
                  <a:pt x="24" y="25"/>
                </a:cubicBezTo>
                <a:cubicBezTo>
                  <a:pt x="24" y="25"/>
                  <a:pt x="24" y="25"/>
                  <a:pt x="24" y="25"/>
                </a:cubicBezTo>
                <a:cubicBezTo>
                  <a:pt x="24" y="25"/>
                  <a:pt x="24" y="25"/>
                  <a:pt x="24" y="25"/>
                </a:cubicBezTo>
                <a:cubicBezTo>
                  <a:pt x="24" y="25"/>
                  <a:pt x="24" y="25"/>
                  <a:pt x="24" y="25"/>
                </a:cubicBezTo>
                <a:cubicBezTo>
                  <a:pt x="24" y="25"/>
                  <a:pt x="25" y="25"/>
                  <a:pt x="25" y="25"/>
                </a:cubicBezTo>
                <a:cubicBezTo>
                  <a:pt x="25" y="25"/>
                  <a:pt x="25" y="25"/>
                  <a:pt x="25" y="25"/>
                </a:cubicBezTo>
                <a:cubicBezTo>
                  <a:pt x="25" y="25"/>
                  <a:pt x="25" y="25"/>
                  <a:pt x="25" y="25"/>
                </a:cubicBezTo>
                <a:cubicBezTo>
                  <a:pt x="25" y="25"/>
                  <a:pt x="25" y="25"/>
                  <a:pt x="25" y="25"/>
                </a:cubicBezTo>
                <a:cubicBezTo>
                  <a:pt x="25" y="25"/>
                  <a:pt x="25" y="25"/>
                  <a:pt x="25" y="25"/>
                </a:cubicBezTo>
                <a:cubicBezTo>
                  <a:pt x="25" y="25"/>
                  <a:pt x="25" y="25"/>
                  <a:pt x="25" y="25"/>
                </a:cubicBezTo>
                <a:cubicBezTo>
                  <a:pt x="25" y="25"/>
                  <a:pt x="25" y="25"/>
                  <a:pt x="25" y="25"/>
                </a:cubicBezTo>
                <a:cubicBezTo>
                  <a:pt x="25" y="25"/>
                  <a:pt x="25" y="25"/>
                  <a:pt x="25" y="25"/>
                </a:cubicBezTo>
                <a:cubicBezTo>
                  <a:pt x="25" y="25"/>
                  <a:pt x="25" y="25"/>
                  <a:pt x="25" y="25"/>
                </a:cubicBezTo>
                <a:cubicBezTo>
                  <a:pt x="25" y="25"/>
                  <a:pt x="25" y="25"/>
                  <a:pt x="25" y="25"/>
                </a:cubicBezTo>
                <a:cubicBezTo>
                  <a:pt x="25" y="25"/>
                  <a:pt x="25" y="25"/>
                  <a:pt x="25" y="25"/>
                </a:cubicBezTo>
                <a:cubicBezTo>
                  <a:pt x="25" y="25"/>
                  <a:pt x="25" y="25"/>
                  <a:pt x="25" y="25"/>
                </a:cubicBezTo>
                <a:cubicBezTo>
                  <a:pt x="25" y="25"/>
                  <a:pt x="25" y="25"/>
                  <a:pt x="25" y="25"/>
                </a:cubicBezTo>
                <a:cubicBezTo>
                  <a:pt x="25" y="25"/>
                  <a:pt x="25" y="25"/>
                  <a:pt x="25" y="25"/>
                </a:cubicBezTo>
                <a:cubicBezTo>
                  <a:pt x="25" y="25"/>
                  <a:pt x="24" y="25"/>
                  <a:pt x="24" y="25"/>
                </a:cubicBezTo>
                <a:cubicBezTo>
                  <a:pt x="24" y="25"/>
                  <a:pt x="24" y="25"/>
                  <a:pt x="24" y="25"/>
                </a:cubicBezTo>
                <a:cubicBezTo>
                  <a:pt x="24" y="25"/>
                  <a:pt x="24" y="25"/>
                  <a:pt x="24" y="25"/>
                </a:cubicBezTo>
                <a:cubicBezTo>
                  <a:pt x="24" y="25"/>
                  <a:pt x="24" y="25"/>
                  <a:pt x="24" y="25"/>
                </a:cubicBezTo>
                <a:cubicBezTo>
                  <a:pt x="24" y="25"/>
                  <a:pt x="24" y="25"/>
                  <a:pt x="24" y="25"/>
                </a:cubicBezTo>
                <a:cubicBezTo>
                  <a:pt x="24" y="25"/>
                  <a:pt x="24" y="25"/>
                  <a:pt x="24" y="25"/>
                </a:cubicBezTo>
                <a:cubicBezTo>
                  <a:pt x="24" y="25"/>
                  <a:pt x="24" y="25"/>
                  <a:pt x="24" y="25"/>
                </a:cubicBezTo>
                <a:cubicBezTo>
                  <a:pt x="24" y="25"/>
                  <a:pt x="24" y="25"/>
                  <a:pt x="24" y="25"/>
                </a:cubicBezTo>
                <a:cubicBezTo>
                  <a:pt x="24" y="25"/>
                  <a:pt x="24" y="25"/>
                  <a:pt x="24" y="25"/>
                </a:cubicBezTo>
                <a:cubicBezTo>
                  <a:pt x="24" y="25"/>
                  <a:pt x="24" y="25"/>
                  <a:pt x="24" y="25"/>
                </a:cubicBezTo>
                <a:cubicBezTo>
                  <a:pt x="24" y="25"/>
                  <a:pt x="24" y="25"/>
                  <a:pt x="24" y="25"/>
                </a:cubicBezTo>
                <a:cubicBezTo>
                  <a:pt x="24" y="25"/>
                  <a:pt x="24" y="25"/>
                  <a:pt x="24" y="25"/>
                </a:cubicBezTo>
                <a:cubicBezTo>
                  <a:pt x="24" y="25"/>
                  <a:pt x="24" y="25"/>
                  <a:pt x="24" y="25"/>
                </a:cubicBezTo>
                <a:cubicBezTo>
                  <a:pt x="24" y="25"/>
                  <a:pt x="24" y="25"/>
                  <a:pt x="24" y="25"/>
                </a:cubicBezTo>
                <a:cubicBezTo>
                  <a:pt x="24" y="25"/>
                  <a:pt x="25" y="25"/>
                  <a:pt x="25" y="25"/>
                </a:cubicBezTo>
                <a:cubicBezTo>
                  <a:pt x="25" y="25"/>
                  <a:pt x="25" y="25"/>
                  <a:pt x="25" y="25"/>
                </a:cubicBezTo>
                <a:cubicBezTo>
                  <a:pt x="25" y="25"/>
                  <a:pt x="25" y="25"/>
                  <a:pt x="25" y="25"/>
                </a:cubicBezTo>
                <a:cubicBezTo>
                  <a:pt x="25" y="25"/>
                  <a:pt x="25" y="25"/>
                  <a:pt x="25" y="25"/>
                </a:cubicBezTo>
                <a:cubicBezTo>
                  <a:pt x="25" y="25"/>
                  <a:pt x="25" y="25"/>
                  <a:pt x="25" y="25"/>
                </a:cubicBezTo>
                <a:cubicBezTo>
                  <a:pt x="25" y="25"/>
                  <a:pt x="25" y="25"/>
                  <a:pt x="25" y="25"/>
                </a:cubicBezTo>
                <a:cubicBezTo>
                  <a:pt x="25" y="25"/>
                  <a:pt x="25" y="25"/>
                  <a:pt x="25" y="25"/>
                </a:cubicBezTo>
                <a:cubicBezTo>
                  <a:pt x="25" y="25"/>
                  <a:pt x="25" y="25"/>
                  <a:pt x="25" y="25"/>
                </a:cubicBezTo>
                <a:cubicBezTo>
                  <a:pt x="25" y="25"/>
                  <a:pt x="25" y="25"/>
                  <a:pt x="25" y="25"/>
                </a:cubicBezTo>
                <a:cubicBezTo>
                  <a:pt x="25" y="25"/>
                  <a:pt x="25" y="25"/>
                  <a:pt x="25" y="25"/>
                </a:cubicBezTo>
                <a:cubicBezTo>
                  <a:pt x="25" y="25"/>
                  <a:pt x="25" y="25"/>
                  <a:pt x="25" y="25"/>
                </a:cubicBezTo>
                <a:cubicBezTo>
                  <a:pt x="25" y="25"/>
                  <a:pt x="25" y="25"/>
                  <a:pt x="25" y="25"/>
                </a:cubicBezTo>
                <a:cubicBezTo>
                  <a:pt x="25" y="25"/>
                  <a:pt x="25" y="25"/>
                  <a:pt x="25" y="25"/>
                </a:cubicBezTo>
                <a:cubicBezTo>
                  <a:pt x="25" y="25"/>
                  <a:pt x="24" y="25"/>
                  <a:pt x="24" y="25"/>
                </a:cubicBezTo>
                <a:cubicBezTo>
                  <a:pt x="25" y="25"/>
                  <a:pt x="25" y="25"/>
                  <a:pt x="25" y="25"/>
                </a:cubicBezTo>
                <a:cubicBezTo>
                  <a:pt x="25" y="25"/>
                  <a:pt x="25" y="25"/>
                  <a:pt x="25" y="25"/>
                </a:cubicBezTo>
                <a:cubicBezTo>
                  <a:pt x="25" y="25"/>
                  <a:pt x="25" y="25"/>
                  <a:pt x="25" y="25"/>
                </a:cubicBezTo>
                <a:cubicBezTo>
                  <a:pt x="25" y="25"/>
                  <a:pt x="25" y="25"/>
                  <a:pt x="25" y="25"/>
                </a:cubicBezTo>
                <a:cubicBezTo>
                  <a:pt x="25" y="25"/>
                  <a:pt x="25" y="25"/>
                  <a:pt x="25" y="25"/>
                </a:cubicBezTo>
                <a:cubicBezTo>
                  <a:pt x="25" y="25"/>
                  <a:pt x="25" y="25"/>
                  <a:pt x="25" y="25"/>
                </a:cubicBezTo>
                <a:cubicBezTo>
                  <a:pt x="25" y="25"/>
                  <a:pt x="25" y="25"/>
                  <a:pt x="25" y="25"/>
                </a:cubicBezTo>
                <a:cubicBezTo>
                  <a:pt x="25" y="25"/>
                  <a:pt x="25" y="25"/>
                  <a:pt x="25" y="25"/>
                </a:cubicBezTo>
                <a:cubicBezTo>
                  <a:pt x="25" y="25"/>
                  <a:pt x="25" y="25"/>
                  <a:pt x="25" y="25"/>
                </a:cubicBezTo>
                <a:cubicBezTo>
                  <a:pt x="25" y="25"/>
                  <a:pt x="25" y="25"/>
                  <a:pt x="25" y="25"/>
                </a:cubicBezTo>
                <a:cubicBezTo>
                  <a:pt x="25" y="25"/>
                  <a:pt x="25" y="25"/>
                  <a:pt x="25" y="25"/>
                </a:cubicBezTo>
                <a:cubicBezTo>
                  <a:pt x="25" y="25"/>
                  <a:pt x="25" y="25"/>
                  <a:pt x="25" y="25"/>
                </a:cubicBezTo>
                <a:cubicBezTo>
                  <a:pt x="25" y="25"/>
                  <a:pt x="25" y="25"/>
                  <a:pt x="25" y="25"/>
                </a:cubicBezTo>
                <a:cubicBezTo>
                  <a:pt x="25" y="25"/>
                  <a:pt x="25" y="25"/>
                  <a:pt x="25" y="25"/>
                </a:cubicBezTo>
                <a:cubicBezTo>
                  <a:pt x="25" y="25"/>
                  <a:pt x="25" y="25"/>
                  <a:pt x="25" y="25"/>
                </a:cubicBezTo>
                <a:cubicBezTo>
                  <a:pt x="25" y="25"/>
                  <a:pt x="25" y="25"/>
                  <a:pt x="25" y="25"/>
                </a:cubicBezTo>
                <a:cubicBezTo>
                  <a:pt x="25" y="25"/>
                  <a:pt x="25" y="25"/>
                  <a:pt x="25" y="25"/>
                </a:cubicBezTo>
                <a:cubicBezTo>
                  <a:pt x="25" y="25"/>
                  <a:pt x="25" y="25"/>
                  <a:pt x="25" y="25"/>
                </a:cubicBezTo>
                <a:cubicBezTo>
                  <a:pt x="25" y="25"/>
                  <a:pt x="25" y="25"/>
                  <a:pt x="25" y="25"/>
                </a:cubicBezTo>
                <a:cubicBezTo>
                  <a:pt x="25" y="25"/>
                  <a:pt x="25" y="25"/>
                  <a:pt x="25" y="25"/>
                </a:cubicBezTo>
                <a:cubicBezTo>
                  <a:pt x="25" y="25"/>
                  <a:pt x="25" y="25"/>
                  <a:pt x="25" y="25"/>
                </a:cubicBezTo>
                <a:cubicBezTo>
                  <a:pt x="25" y="25"/>
                  <a:pt x="25" y="25"/>
                  <a:pt x="25" y="25"/>
                </a:cubicBezTo>
                <a:cubicBezTo>
                  <a:pt x="25" y="25"/>
                  <a:pt x="25" y="25"/>
                  <a:pt x="25" y="25"/>
                </a:cubicBezTo>
                <a:cubicBezTo>
                  <a:pt x="25" y="25"/>
                  <a:pt x="25" y="25"/>
                  <a:pt x="25" y="25"/>
                </a:cubicBezTo>
                <a:cubicBezTo>
                  <a:pt x="25" y="25"/>
                  <a:pt x="25" y="25"/>
                  <a:pt x="25" y="25"/>
                </a:cubicBezTo>
                <a:cubicBezTo>
                  <a:pt x="25" y="25"/>
                  <a:pt x="25" y="25"/>
                  <a:pt x="25" y="25"/>
                </a:cubicBezTo>
                <a:cubicBezTo>
                  <a:pt x="25" y="25"/>
                  <a:pt x="25" y="25"/>
                  <a:pt x="25" y="25"/>
                </a:cubicBezTo>
                <a:cubicBezTo>
                  <a:pt x="25" y="25"/>
                  <a:pt x="25" y="25"/>
                  <a:pt x="25" y="25"/>
                </a:cubicBezTo>
                <a:cubicBezTo>
                  <a:pt x="25" y="25"/>
                  <a:pt x="25" y="25"/>
                  <a:pt x="25" y="25"/>
                </a:cubicBezTo>
                <a:cubicBezTo>
                  <a:pt x="25" y="25"/>
                  <a:pt x="25" y="25"/>
                  <a:pt x="25" y="25"/>
                </a:cubicBezTo>
                <a:cubicBezTo>
                  <a:pt x="25" y="25"/>
                  <a:pt x="25" y="25"/>
                  <a:pt x="25" y="25"/>
                </a:cubicBezTo>
                <a:cubicBezTo>
                  <a:pt x="25" y="25"/>
                  <a:pt x="25" y="25"/>
                  <a:pt x="25" y="25"/>
                </a:cubicBezTo>
                <a:cubicBezTo>
                  <a:pt x="25" y="25"/>
                  <a:pt x="25" y="25"/>
                  <a:pt x="25" y="25"/>
                </a:cubicBezTo>
                <a:cubicBezTo>
                  <a:pt x="25" y="25"/>
                  <a:pt x="25" y="25"/>
                  <a:pt x="25" y="25"/>
                </a:cubicBezTo>
                <a:cubicBezTo>
                  <a:pt x="25" y="25"/>
                  <a:pt x="25" y="25"/>
                  <a:pt x="25" y="25"/>
                </a:cubicBezTo>
                <a:cubicBezTo>
                  <a:pt x="25" y="25"/>
                  <a:pt x="25" y="25"/>
                  <a:pt x="25" y="25"/>
                </a:cubicBezTo>
                <a:cubicBezTo>
                  <a:pt x="25" y="25"/>
                  <a:pt x="25" y="25"/>
                  <a:pt x="25" y="25"/>
                </a:cubicBezTo>
                <a:cubicBezTo>
                  <a:pt x="25" y="25"/>
                  <a:pt x="25" y="25"/>
                  <a:pt x="25" y="25"/>
                </a:cubicBezTo>
                <a:cubicBezTo>
                  <a:pt x="25" y="25"/>
                  <a:pt x="25" y="25"/>
                  <a:pt x="25" y="25"/>
                </a:cubicBezTo>
                <a:cubicBezTo>
                  <a:pt x="25" y="25"/>
                  <a:pt x="25" y="25"/>
                  <a:pt x="25" y="25"/>
                </a:cubicBezTo>
                <a:cubicBezTo>
                  <a:pt x="25" y="25"/>
                  <a:pt x="25" y="25"/>
                  <a:pt x="25" y="26"/>
                </a:cubicBezTo>
                <a:cubicBezTo>
                  <a:pt x="25" y="26"/>
                  <a:pt x="25" y="26"/>
                  <a:pt x="25" y="26"/>
                </a:cubicBezTo>
                <a:cubicBezTo>
                  <a:pt x="25" y="26"/>
                  <a:pt x="25" y="26"/>
                  <a:pt x="25" y="26"/>
                </a:cubicBezTo>
                <a:cubicBezTo>
                  <a:pt x="25" y="25"/>
                  <a:pt x="25" y="25"/>
                  <a:pt x="25" y="25"/>
                </a:cubicBezTo>
                <a:cubicBezTo>
                  <a:pt x="25" y="25"/>
                  <a:pt x="25" y="25"/>
                  <a:pt x="25" y="25"/>
                </a:cubicBezTo>
                <a:cubicBezTo>
                  <a:pt x="25" y="26"/>
                  <a:pt x="25" y="26"/>
                  <a:pt x="25" y="26"/>
                </a:cubicBezTo>
                <a:cubicBezTo>
                  <a:pt x="25" y="26"/>
                  <a:pt x="25" y="26"/>
                  <a:pt x="25" y="26"/>
                </a:cubicBezTo>
                <a:cubicBezTo>
                  <a:pt x="25" y="26"/>
                  <a:pt x="25" y="26"/>
                  <a:pt x="25" y="26"/>
                </a:cubicBezTo>
                <a:cubicBezTo>
                  <a:pt x="25" y="26"/>
                  <a:pt x="25" y="26"/>
                  <a:pt x="25" y="26"/>
                </a:cubicBezTo>
                <a:cubicBezTo>
                  <a:pt x="25" y="26"/>
                  <a:pt x="25" y="26"/>
                  <a:pt x="25" y="26"/>
                </a:cubicBezTo>
                <a:cubicBezTo>
                  <a:pt x="25" y="25"/>
                  <a:pt x="25" y="26"/>
                  <a:pt x="25" y="25"/>
                </a:cubicBezTo>
                <a:cubicBezTo>
                  <a:pt x="25" y="25"/>
                  <a:pt x="25" y="25"/>
                  <a:pt x="25" y="25"/>
                </a:cubicBezTo>
                <a:cubicBezTo>
                  <a:pt x="25" y="25"/>
                  <a:pt x="25" y="25"/>
                  <a:pt x="25" y="25"/>
                </a:cubicBezTo>
                <a:cubicBezTo>
                  <a:pt x="25" y="26"/>
                  <a:pt x="25" y="26"/>
                  <a:pt x="25" y="26"/>
                </a:cubicBezTo>
                <a:cubicBezTo>
                  <a:pt x="25" y="26"/>
                  <a:pt x="25" y="26"/>
                  <a:pt x="25" y="26"/>
                </a:cubicBezTo>
                <a:cubicBezTo>
                  <a:pt x="25" y="26"/>
                  <a:pt x="25" y="26"/>
                  <a:pt x="25" y="26"/>
                </a:cubicBezTo>
                <a:cubicBezTo>
                  <a:pt x="25" y="26"/>
                  <a:pt x="25" y="26"/>
                  <a:pt x="25" y="26"/>
                </a:cubicBezTo>
                <a:cubicBezTo>
                  <a:pt x="25" y="26"/>
                  <a:pt x="25" y="26"/>
                  <a:pt x="25" y="26"/>
                </a:cubicBezTo>
                <a:cubicBezTo>
                  <a:pt x="25" y="26"/>
                  <a:pt x="25" y="26"/>
                  <a:pt x="25" y="26"/>
                </a:cubicBezTo>
                <a:cubicBezTo>
                  <a:pt x="25" y="26"/>
                  <a:pt x="25" y="26"/>
                  <a:pt x="25" y="26"/>
                </a:cubicBezTo>
                <a:cubicBezTo>
                  <a:pt x="25" y="26"/>
                  <a:pt x="25" y="26"/>
                  <a:pt x="25" y="26"/>
                </a:cubicBezTo>
                <a:cubicBezTo>
                  <a:pt x="25" y="26"/>
                  <a:pt x="25" y="26"/>
                  <a:pt x="25" y="26"/>
                </a:cubicBezTo>
                <a:cubicBezTo>
                  <a:pt x="25" y="26"/>
                  <a:pt x="25" y="26"/>
                  <a:pt x="25" y="26"/>
                </a:cubicBezTo>
                <a:cubicBezTo>
                  <a:pt x="25" y="26"/>
                  <a:pt x="25" y="26"/>
                  <a:pt x="25" y="26"/>
                </a:cubicBezTo>
                <a:cubicBezTo>
                  <a:pt x="25" y="26"/>
                  <a:pt x="25" y="26"/>
                  <a:pt x="25" y="26"/>
                </a:cubicBezTo>
                <a:cubicBezTo>
                  <a:pt x="25" y="26"/>
                  <a:pt x="25" y="26"/>
                  <a:pt x="25" y="26"/>
                </a:cubicBezTo>
                <a:cubicBezTo>
                  <a:pt x="25" y="26"/>
                  <a:pt x="25" y="26"/>
                  <a:pt x="25" y="26"/>
                </a:cubicBezTo>
                <a:cubicBezTo>
                  <a:pt x="25" y="26"/>
                  <a:pt x="25" y="26"/>
                  <a:pt x="25" y="26"/>
                </a:cubicBezTo>
                <a:cubicBezTo>
                  <a:pt x="25" y="26"/>
                  <a:pt x="25" y="26"/>
                  <a:pt x="25" y="26"/>
                </a:cubicBezTo>
                <a:cubicBezTo>
                  <a:pt x="25" y="26"/>
                  <a:pt x="25" y="26"/>
                  <a:pt x="25" y="26"/>
                </a:cubicBezTo>
                <a:cubicBezTo>
                  <a:pt x="25" y="26"/>
                  <a:pt x="25" y="26"/>
                  <a:pt x="25" y="26"/>
                </a:cubicBezTo>
                <a:cubicBezTo>
                  <a:pt x="25" y="26"/>
                  <a:pt x="25" y="26"/>
                  <a:pt x="25" y="26"/>
                </a:cubicBezTo>
                <a:cubicBezTo>
                  <a:pt x="25" y="26"/>
                  <a:pt x="25" y="26"/>
                  <a:pt x="25" y="26"/>
                </a:cubicBezTo>
                <a:cubicBezTo>
                  <a:pt x="25" y="26"/>
                  <a:pt x="25" y="26"/>
                  <a:pt x="25" y="26"/>
                </a:cubicBezTo>
                <a:cubicBezTo>
                  <a:pt x="25" y="26"/>
                  <a:pt x="25" y="26"/>
                  <a:pt x="25" y="26"/>
                </a:cubicBezTo>
                <a:cubicBezTo>
                  <a:pt x="25" y="26"/>
                  <a:pt x="25" y="26"/>
                  <a:pt x="25" y="26"/>
                </a:cubicBezTo>
                <a:cubicBezTo>
                  <a:pt x="25" y="26"/>
                  <a:pt x="25" y="26"/>
                  <a:pt x="25" y="26"/>
                </a:cubicBezTo>
                <a:cubicBezTo>
                  <a:pt x="26" y="26"/>
                  <a:pt x="26" y="26"/>
                  <a:pt x="26" y="26"/>
                </a:cubicBezTo>
                <a:cubicBezTo>
                  <a:pt x="26" y="26"/>
                  <a:pt x="26" y="26"/>
                  <a:pt x="26" y="26"/>
                </a:cubicBezTo>
                <a:cubicBezTo>
                  <a:pt x="26" y="26"/>
                  <a:pt x="25" y="26"/>
                  <a:pt x="25" y="26"/>
                </a:cubicBezTo>
                <a:cubicBezTo>
                  <a:pt x="25" y="26"/>
                  <a:pt x="25" y="26"/>
                  <a:pt x="25" y="26"/>
                </a:cubicBezTo>
                <a:cubicBezTo>
                  <a:pt x="25" y="26"/>
                  <a:pt x="25" y="26"/>
                  <a:pt x="25" y="26"/>
                </a:cubicBezTo>
                <a:cubicBezTo>
                  <a:pt x="25" y="26"/>
                  <a:pt x="25" y="26"/>
                  <a:pt x="25" y="26"/>
                </a:cubicBezTo>
                <a:cubicBezTo>
                  <a:pt x="25" y="26"/>
                  <a:pt x="25" y="26"/>
                  <a:pt x="25" y="26"/>
                </a:cubicBezTo>
                <a:cubicBezTo>
                  <a:pt x="25" y="26"/>
                  <a:pt x="25" y="26"/>
                  <a:pt x="25" y="26"/>
                </a:cubicBezTo>
                <a:cubicBezTo>
                  <a:pt x="25" y="26"/>
                  <a:pt x="25" y="26"/>
                  <a:pt x="25" y="26"/>
                </a:cubicBezTo>
                <a:cubicBezTo>
                  <a:pt x="25" y="26"/>
                  <a:pt x="25" y="26"/>
                  <a:pt x="25" y="26"/>
                </a:cubicBezTo>
                <a:cubicBezTo>
                  <a:pt x="25" y="26"/>
                  <a:pt x="25" y="26"/>
                  <a:pt x="25" y="26"/>
                </a:cubicBezTo>
                <a:cubicBezTo>
                  <a:pt x="25" y="26"/>
                  <a:pt x="25" y="26"/>
                  <a:pt x="25" y="26"/>
                </a:cubicBezTo>
                <a:cubicBezTo>
                  <a:pt x="25" y="26"/>
                  <a:pt x="25" y="26"/>
                  <a:pt x="25" y="26"/>
                </a:cubicBezTo>
                <a:cubicBezTo>
                  <a:pt x="25" y="26"/>
                  <a:pt x="25" y="26"/>
                  <a:pt x="25" y="26"/>
                </a:cubicBezTo>
                <a:cubicBezTo>
                  <a:pt x="25" y="26"/>
                  <a:pt x="25" y="26"/>
                  <a:pt x="25" y="26"/>
                </a:cubicBezTo>
                <a:cubicBezTo>
                  <a:pt x="25" y="26"/>
                  <a:pt x="25" y="26"/>
                  <a:pt x="25" y="26"/>
                </a:cubicBezTo>
                <a:cubicBezTo>
                  <a:pt x="25" y="26"/>
                  <a:pt x="25" y="26"/>
                  <a:pt x="25" y="26"/>
                </a:cubicBezTo>
                <a:cubicBezTo>
                  <a:pt x="25" y="26"/>
                  <a:pt x="25" y="26"/>
                  <a:pt x="25" y="26"/>
                </a:cubicBezTo>
                <a:cubicBezTo>
                  <a:pt x="25" y="26"/>
                  <a:pt x="25" y="26"/>
                  <a:pt x="25" y="26"/>
                </a:cubicBezTo>
                <a:cubicBezTo>
                  <a:pt x="25" y="26"/>
                  <a:pt x="25" y="26"/>
                  <a:pt x="25" y="26"/>
                </a:cubicBezTo>
                <a:cubicBezTo>
                  <a:pt x="25" y="26"/>
                  <a:pt x="25" y="26"/>
                  <a:pt x="25" y="26"/>
                </a:cubicBezTo>
                <a:cubicBezTo>
                  <a:pt x="25" y="26"/>
                  <a:pt x="25" y="26"/>
                  <a:pt x="25" y="26"/>
                </a:cubicBezTo>
                <a:cubicBezTo>
                  <a:pt x="25" y="26"/>
                  <a:pt x="25" y="26"/>
                  <a:pt x="25" y="26"/>
                </a:cubicBezTo>
                <a:cubicBezTo>
                  <a:pt x="25" y="26"/>
                  <a:pt x="25" y="26"/>
                  <a:pt x="25" y="26"/>
                </a:cubicBezTo>
                <a:cubicBezTo>
                  <a:pt x="25" y="26"/>
                  <a:pt x="25" y="26"/>
                  <a:pt x="25" y="26"/>
                </a:cubicBezTo>
                <a:cubicBezTo>
                  <a:pt x="25" y="26"/>
                  <a:pt x="25" y="26"/>
                  <a:pt x="25" y="26"/>
                </a:cubicBezTo>
                <a:cubicBezTo>
                  <a:pt x="25" y="26"/>
                  <a:pt x="25" y="26"/>
                  <a:pt x="25" y="26"/>
                </a:cubicBezTo>
                <a:cubicBezTo>
                  <a:pt x="25" y="26"/>
                  <a:pt x="25" y="26"/>
                  <a:pt x="25" y="26"/>
                </a:cubicBezTo>
                <a:cubicBezTo>
                  <a:pt x="25" y="26"/>
                  <a:pt x="25" y="26"/>
                  <a:pt x="25" y="26"/>
                </a:cubicBezTo>
                <a:cubicBezTo>
                  <a:pt x="25" y="26"/>
                  <a:pt x="25" y="26"/>
                  <a:pt x="25" y="26"/>
                </a:cubicBezTo>
                <a:cubicBezTo>
                  <a:pt x="25" y="26"/>
                  <a:pt x="25" y="26"/>
                  <a:pt x="25" y="26"/>
                </a:cubicBezTo>
                <a:cubicBezTo>
                  <a:pt x="25" y="26"/>
                  <a:pt x="25" y="26"/>
                  <a:pt x="25" y="26"/>
                </a:cubicBezTo>
                <a:cubicBezTo>
                  <a:pt x="25" y="26"/>
                  <a:pt x="25" y="26"/>
                  <a:pt x="25" y="26"/>
                </a:cubicBezTo>
                <a:cubicBezTo>
                  <a:pt x="25" y="26"/>
                  <a:pt x="25" y="26"/>
                  <a:pt x="25" y="26"/>
                </a:cubicBezTo>
                <a:cubicBezTo>
                  <a:pt x="25" y="26"/>
                  <a:pt x="25" y="26"/>
                  <a:pt x="25" y="26"/>
                </a:cubicBezTo>
                <a:cubicBezTo>
                  <a:pt x="25" y="26"/>
                  <a:pt x="25" y="26"/>
                  <a:pt x="25" y="26"/>
                </a:cubicBezTo>
                <a:cubicBezTo>
                  <a:pt x="25" y="26"/>
                  <a:pt x="25" y="26"/>
                  <a:pt x="25" y="26"/>
                </a:cubicBezTo>
                <a:cubicBezTo>
                  <a:pt x="25" y="26"/>
                  <a:pt x="25" y="26"/>
                  <a:pt x="25" y="26"/>
                </a:cubicBezTo>
                <a:cubicBezTo>
                  <a:pt x="25" y="26"/>
                  <a:pt x="25" y="26"/>
                  <a:pt x="25" y="26"/>
                </a:cubicBezTo>
                <a:cubicBezTo>
                  <a:pt x="25" y="26"/>
                  <a:pt x="25" y="26"/>
                  <a:pt x="25" y="26"/>
                </a:cubicBezTo>
                <a:cubicBezTo>
                  <a:pt x="25" y="26"/>
                  <a:pt x="25" y="26"/>
                  <a:pt x="25" y="26"/>
                </a:cubicBezTo>
                <a:cubicBezTo>
                  <a:pt x="25" y="26"/>
                  <a:pt x="25" y="26"/>
                  <a:pt x="25" y="26"/>
                </a:cubicBezTo>
                <a:cubicBezTo>
                  <a:pt x="25" y="26"/>
                  <a:pt x="25" y="26"/>
                  <a:pt x="25" y="26"/>
                </a:cubicBezTo>
                <a:cubicBezTo>
                  <a:pt x="25" y="26"/>
                  <a:pt x="25" y="26"/>
                  <a:pt x="25" y="26"/>
                </a:cubicBezTo>
                <a:cubicBezTo>
                  <a:pt x="25" y="26"/>
                  <a:pt x="25" y="26"/>
                  <a:pt x="25" y="26"/>
                </a:cubicBezTo>
                <a:cubicBezTo>
                  <a:pt x="25" y="26"/>
                  <a:pt x="25" y="26"/>
                  <a:pt x="25" y="26"/>
                </a:cubicBezTo>
                <a:cubicBezTo>
                  <a:pt x="25" y="26"/>
                  <a:pt x="25" y="26"/>
                  <a:pt x="25" y="26"/>
                </a:cubicBezTo>
                <a:cubicBezTo>
                  <a:pt x="25" y="26"/>
                  <a:pt x="25" y="26"/>
                  <a:pt x="25" y="26"/>
                </a:cubicBezTo>
                <a:cubicBezTo>
                  <a:pt x="25" y="26"/>
                  <a:pt x="25" y="26"/>
                  <a:pt x="25" y="26"/>
                </a:cubicBezTo>
                <a:cubicBezTo>
                  <a:pt x="25" y="26"/>
                  <a:pt x="25" y="26"/>
                  <a:pt x="25" y="26"/>
                </a:cubicBezTo>
                <a:cubicBezTo>
                  <a:pt x="25" y="26"/>
                  <a:pt x="25" y="26"/>
                  <a:pt x="25" y="26"/>
                </a:cubicBezTo>
                <a:cubicBezTo>
                  <a:pt x="25" y="26"/>
                  <a:pt x="25" y="26"/>
                  <a:pt x="25" y="26"/>
                </a:cubicBezTo>
                <a:cubicBezTo>
                  <a:pt x="25" y="26"/>
                  <a:pt x="25" y="26"/>
                  <a:pt x="25" y="26"/>
                </a:cubicBezTo>
                <a:cubicBezTo>
                  <a:pt x="25" y="26"/>
                  <a:pt x="25" y="26"/>
                  <a:pt x="25" y="26"/>
                </a:cubicBezTo>
                <a:cubicBezTo>
                  <a:pt x="25" y="26"/>
                  <a:pt x="25" y="26"/>
                  <a:pt x="25" y="26"/>
                </a:cubicBezTo>
                <a:cubicBezTo>
                  <a:pt x="25" y="26"/>
                  <a:pt x="25" y="26"/>
                  <a:pt x="25" y="26"/>
                </a:cubicBezTo>
                <a:cubicBezTo>
                  <a:pt x="25" y="26"/>
                  <a:pt x="25" y="26"/>
                  <a:pt x="25" y="26"/>
                </a:cubicBezTo>
                <a:cubicBezTo>
                  <a:pt x="25" y="26"/>
                  <a:pt x="25" y="26"/>
                  <a:pt x="25" y="27"/>
                </a:cubicBezTo>
                <a:cubicBezTo>
                  <a:pt x="25" y="27"/>
                  <a:pt x="25" y="27"/>
                  <a:pt x="25" y="27"/>
                </a:cubicBezTo>
                <a:cubicBezTo>
                  <a:pt x="25" y="27"/>
                  <a:pt x="25" y="27"/>
                  <a:pt x="25" y="27"/>
                </a:cubicBezTo>
                <a:cubicBezTo>
                  <a:pt x="25" y="26"/>
                  <a:pt x="25" y="26"/>
                  <a:pt x="25" y="26"/>
                </a:cubicBezTo>
                <a:cubicBezTo>
                  <a:pt x="25" y="26"/>
                  <a:pt x="25" y="26"/>
                  <a:pt x="25" y="26"/>
                </a:cubicBezTo>
                <a:cubicBezTo>
                  <a:pt x="25" y="26"/>
                  <a:pt x="25" y="26"/>
                  <a:pt x="25" y="26"/>
                </a:cubicBezTo>
                <a:cubicBezTo>
                  <a:pt x="25" y="26"/>
                  <a:pt x="25" y="26"/>
                  <a:pt x="25" y="26"/>
                </a:cubicBezTo>
                <a:cubicBezTo>
                  <a:pt x="25" y="26"/>
                  <a:pt x="25" y="26"/>
                  <a:pt x="25" y="26"/>
                </a:cubicBezTo>
                <a:cubicBezTo>
                  <a:pt x="25" y="26"/>
                  <a:pt x="25" y="26"/>
                  <a:pt x="25" y="26"/>
                </a:cubicBezTo>
                <a:cubicBezTo>
                  <a:pt x="25" y="26"/>
                  <a:pt x="25" y="26"/>
                  <a:pt x="25" y="26"/>
                </a:cubicBezTo>
                <a:cubicBezTo>
                  <a:pt x="25" y="26"/>
                  <a:pt x="25" y="26"/>
                  <a:pt x="25" y="26"/>
                </a:cubicBezTo>
                <a:cubicBezTo>
                  <a:pt x="25" y="26"/>
                  <a:pt x="25" y="26"/>
                  <a:pt x="25" y="26"/>
                </a:cubicBezTo>
                <a:cubicBezTo>
                  <a:pt x="25" y="26"/>
                  <a:pt x="25" y="26"/>
                  <a:pt x="25" y="26"/>
                </a:cubicBezTo>
                <a:cubicBezTo>
                  <a:pt x="25" y="26"/>
                  <a:pt x="25" y="26"/>
                  <a:pt x="25" y="26"/>
                </a:cubicBezTo>
                <a:cubicBezTo>
                  <a:pt x="25" y="26"/>
                  <a:pt x="25" y="26"/>
                  <a:pt x="25" y="26"/>
                </a:cubicBezTo>
                <a:cubicBezTo>
                  <a:pt x="25" y="26"/>
                  <a:pt x="25" y="26"/>
                  <a:pt x="25" y="26"/>
                </a:cubicBezTo>
                <a:cubicBezTo>
                  <a:pt x="25" y="26"/>
                  <a:pt x="25" y="26"/>
                  <a:pt x="25" y="26"/>
                </a:cubicBezTo>
                <a:cubicBezTo>
                  <a:pt x="25" y="26"/>
                  <a:pt x="25" y="26"/>
                  <a:pt x="25" y="26"/>
                </a:cubicBezTo>
                <a:cubicBezTo>
                  <a:pt x="25" y="26"/>
                  <a:pt x="25" y="26"/>
                  <a:pt x="25" y="26"/>
                </a:cubicBezTo>
                <a:cubicBezTo>
                  <a:pt x="25" y="26"/>
                  <a:pt x="25" y="26"/>
                  <a:pt x="25" y="26"/>
                </a:cubicBezTo>
                <a:cubicBezTo>
                  <a:pt x="25" y="26"/>
                  <a:pt x="25" y="26"/>
                  <a:pt x="25" y="26"/>
                </a:cubicBezTo>
                <a:cubicBezTo>
                  <a:pt x="25" y="26"/>
                  <a:pt x="25" y="26"/>
                  <a:pt x="25" y="26"/>
                </a:cubicBezTo>
                <a:cubicBezTo>
                  <a:pt x="25" y="26"/>
                  <a:pt x="25" y="26"/>
                  <a:pt x="25" y="26"/>
                </a:cubicBezTo>
                <a:cubicBezTo>
                  <a:pt x="25" y="26"/>
                  <a:pt x="25" y="26"/>
                  <a:pt x="25" y="26"/>
                </a:cubicBezTo>
                <a:cubicBezTo>
                  <a:pt x="25" y="26"/>
                  <a:pt x="25" y="26"/>
                  <a:pt x="25" y="26"/>
                </a:cubicBezTo>
                <a:cubicBezTo>
                  <a:pt x="25" y="26"/>
                  <a:pt x="25" y="26"/>
                  <a:pt x="25" y="26"/>
                </a:cubicBezTo>
                <a:cubicBezTo>
                  <a:pt x="25" y="26"/>
                  <a:pt x="25" y="26"/>
                  <a:pt x="25" y="26"/>
                </a:cubicBezTo>
                <a:cubicBezTo>
                  <a:pt x="25" y="26"/>
                  <a:pt x="25" y="26"/>
                  <a:pt x="25" y="26"/>
                </a:cubicBezTo>
                <a:cubicBezTo>
                  <a:pt x="25" y="26"/>
                  <a:pt x="25" y="26"/>
                  <a:pt x="25" y="26"/>
                </a:cubicBezTo>
                <a:cubicBezTo>
                  <a:pt x="25" y="26"/>
                  <a:pt x="25" y="26"/>
                  <a:pt x="25" y="26"/>
                </a:cubicBezTo>
                <a:cubicBezTo>
                  <a:pt x="25" y="26"/>
                  <a:pt x="25" y="26"/>
                  <a:pt x="25" y="26"/>
                </a:cubicBezTo>
                <a:cubicBezTo>
                  <a:pt x="25" y="26"/>
                  <a:pt x="25" y="26"/>
                  <a:pt x="25" y="26"/>
                </a:cubicBezTo>
                <a:cubicBezTo>
                  <a:pt x="25" y="26"/>
                  <a:pt x="25" y="26"/>
                  <a:pt x="25" y="26"/>
                </a:cubicBezTo>
                <a:cubicBezTo>
                  <a:pt x="25" y="26"/>
                  <a:pt x="25" y="26"/>
                  <a:pt x="25" y="26"/>
                </a:cubicBezTo>
                <a:cubicBezTo>
                  <a:pt x="25" y="26"/>
                  <a:pt x="25" y="26"/>
                  <a:pt x="25" y="26"/>
                </a:cubicBezTo>
                <a:cubicBezTo>
                  <a:pt x="25" y="26"/>
                  <a:pt x="25" y="26"/>
                  <a:pt x="25" y="26"/>
                </a:cubicBezTo>
                <a:cubicBezTo>
                  <a:pt x="25" y="26"/>
                  <a:pt x="25" y="26"/>
                  <a:pt x="25" y="26"/>
                </a:cubicBezTo>
                <a:cubicBezTo>
                  <a:pt x="25" y="26"/>
                  <a:pt x="25" y="26"/>
                  <a:pt x="25" y="26"/>
                </a:cubicBezTo>
                <a:cubicBezTo>
                  <a:pt x="25" y="26"/>
                  <a:pt x="25" y="26"/>
                  <a:pt x="25" y="26"/>
                </a:cubicBezTo>
                <a:cubicBezTo>
                  <a:pt x="25" y="26"/>
                  <a:pt x="25" y="26"/>
                  <a:pt x="25" y="26"/>
                </a:cubicBezTo>
                <a:cubicBezTo>
                  <a:pt x="24" y="26"/>
                  <a:pt x="25" y="26"/>
                  <a:pt x="25" y="26"/>
                </a:cubicBezTo>
                <a:cubicBezTo>
                  <a:pt x="25" y="26"/>
                  <a:pt x="25" y="26"/>
                  <a:pt x="25" y="26"/>
                </a:cubicBezTo>
                <a:cubicBezTo>
                  <a:pt x="25" y="26"/>
                  <a:pt x="25" y="26"/>
                  <a:pt x="25" y="26"/>
                </a:cubicBezTo>
                <a:cubicBezTo>
                  <a:pt x="25" y="26"/>
                  <a:pt x="25" y="26"/>
                  <a:pt x="25" y="26"/>
                </a:cubicBezTo>
                <a:cubicBezTo>
                  <a:pt x="25" y="26"/>
                  <a:pt x="25" y="26"/>
                  <a:pt x="25" y="26"/>
                </a:cubicBezTo>
                <a:cubicBezTo>
                  <a:pt x="25" y="26"/>
                  <a:pt x="25" y="26"/>
                  <a:pt x="25" y="26"/>
                </a:cubicBezTo>
                <a:cubicBezTo>
                  <a:pt x="25" y="26"/>
                  <a:pt x="25" y="26"/>
                  <a:pt x="25" y="26"/>
                </a:cubicBezTo>
                <a:cubicBezTo>
                  <a:pt x="25" y="26"/>
                  <a:pt x="25" y="26"/>
                  <a:pt x="25" y="26"/>
                </a:cubicBezTo>
                <a:cubicBezTo>
                  <a:pt x="24" y="26"/>
                  <a:pt x="24" y="26"/>
                  <a:pt x="24" y="26"/>
                </a:cubicBezTo>
                <a:cubicBezTo>
                  <a:pt x="24" y="26"/>
                  <a:pt x="24" y="26"/>
                  <a:pt x="24" y="26"/>
                </a:cubicBezTo>
                <a:cubicBezTo>
                  <a:pt x="24" y="26"/>
                  <a:pt x="24" y="26"/>
                  <a:pt x="24" y="26"/>
                </a:cubicBezTo>
                <a:cubicBezTo>
                  <a:pt x="24" y="26"/>
                  <a:pt x="24" y="26"/>
                  <a:pt x="24" y="26"/>
                </a:cubicBezTo>
                <a:cubicBezTo>
                  <a:pt x="24" y="26"/>
                  <a:pt x="24" y="26"/>
                  <a:pt x="24" y="26"/>
                </a:cubicBezTo>
                <a:cubicBezTo>
                  <a:pt x="24" y="26"/>
                  <a:pt x="24" y="26"/>
                  <a:pt x="24" y="26"/>
                </a:cubicBezTo>
                <a:cubicBezTo>
                  <a:pt x="24" y="26"/>
                  <a:pt x="24" y="26"/>
                  <a:pt x="24" y="26"/>
                </a:cubicBezTo>
                <a:cubicBezTo>
                  <a:pt x="24" y="26"/>
                  <a:pt x="24" y="26"/>
                  <a:pt x="24" y="26"/>
                </a:cubicBezTo>
                <a:cubicBezTo>
                  <a:pt x="24" y="26"/>
                  <a:pt x="24" y="26"/>
                  <a:pt x="24" y="26"/>
                </a:cubicBezTo>
                <a:cubicBezTo>
                  <a:pt x="24" y="26"/>
                  <a:pt x="24" y="26"/>
                  <a:pt x="24" y="26"/>
                </a:cubicBezTo>
                <a:cubicBezTo>
                  <a:pt x="24" y="26"/>
                  <a:pt x="24" y="26"/>
                  <a:pt x="24" y="26"/>
                </a:cubicBezTo>
                <a:cubicBezTo>
                  <a:pt x="24" y="26"/>
                  <a:pt x="24" y="26"/>
                  <a:pt x="24" y="26"/>
                </a:cubicBezTo>
                <a:cubicBezTo>
                  <a:pt x="24" y="26"/>
                  <a:pt x="24" y="26"/>
                  <a:pt x="24" y="26"/>
                </a:cubicBezTo>
                <a:cubicBezTo>
                  <a:pt x="24" y="26"/>
                  <a:pt x="24" y="26"/>
                  <a:pt x="24" y="26"/>
                </a:cubicBezTo>
                <a:cubicBezTo>
                  <a:pt x="24" y="26"/>
                  <a:pt x="24" y="26"/>
                  <a:pt x="24" y="26"/>
                </a:cubicBezTo>
                <a:cubicBezTo>
                  <a:pt x="24" y="26"/>
                  <a:pt x="24" y="26"/>
                  <a:pt x="24" y="26"/>
                </a:cubicBezTo>
                <a:cubicBezTo>
                  <a:pt x="24" y="26"/>
                  <a:pt x="24" y="26"/>
                  <a:pt x="24" y="26"/>
                </a:cubicBezTo>
                <a:cubicBezTo>
                  <a:pt x="24" y="26"/>
                  <a:pt x="24" y="26"/>
                  <a:pt x="24" y="26"/>
                </a:cubicBezTo>
                <a:cubicBezTo>
                  <a:pt x="24" y="26"/>
                  <a:pt x="24" y="26"/>
                  <a:pt x="24" y="26"/>
                </a:cubicBezTo>
                <a:cubicBezTo>
                  <a:pt x="24" y="26"/>
                  <a:pt x="24" y="26"/>
                  <a:pt x="24" y="26"/>
                </a:cubicBezTo>
                <a:cubicBezTo>
                  <a:pt x="24" y="26"/>
                  <a:pt x="24" y="26"/>
                  <a:pt x="24" y="26"/>
                </a:cubicBezTo>
                <a:cubicBezTo>
                  <a:pt x="24" y="26"/>
                  <a:pt x="24" y="26"/>
                  <a:pt x="24" y="26"/>
                </a:cubicBezTo>
                <a:cubicBezTo>
                  <a:pt x="24" y="26"/>
                  <a:pt x="24" y="26"/>
                  <a:pt x="24" y="26"/>
                </a:cubicBezTo>
                <a:cubicBezTo>
                  <a:pt x="24" y="26"/>
                  <a:pt x="24" y="26"/>
                  <a:pt x="24" y="26"/>
                </a:cubicBezTo>
                <a:cubicBezTo>
                  <a:pt x="24" y="26"/>
                  <a:pt x="24" y="26"/>
                  <a:pt x="24" y="26"/>
                </a:cubicBezTo>
                <a:cubicBezTo>
                  <a:pt x="24" y="26"/>
                  <a:pt x="24" y="26"/>
                  <a:pt x="24" y="26"/>
                </a:cubicBezTo>
                <a:cubicBezTo>
                  <a:pt x="24" y="26"/>
                  <a:pt x="24" y="26"/>
                  <a:pt x="24" y="26"/>
                </a:cubicBezTo>
                <a:cubicBezTo>
                  <a:pt x="24" y="26"/>
                  <a:pt x="24" y="26"/>
                  <a:pt x="24" y="26"/>
                </a:cubicBezTo>
                <a:cubicBezTo>
                  <a:pt x="24" y="26"/>
                  <a:pt x="24" y="26"/>
                  <a:pt x="24" y="26"/>
                </a:cubicBezTo>
                <a:cubicBezTo>
                  <a:pt x="24" y="26"/>
                  <a:pt x="24" y="26"/>
                  <a:pt x="24" y="26"/>
                </a:cubicBezTo>
                <a:cubicBezTo>
                  <a:pt x="24" y="26"/>
                  <a:pt x="24" y="26"/>
                  <a:pt x="24" y="26"/>
                </a:cubicBezTo>
                <a:cubicBezTo>
                  <a:pt x="24" y="26"/>
                  <a:pt x="24" y="26"/>
                  <a:pt x="24" y="26"/>
                </a:cubicBezTo>
                <a:cubicBezTo>
                  <a:pt x="24" y="26"/>
                  <a:pt x="24" y="26"/>
                  <a:pt x="24" y="26"/>
                </a:cubicBezTo>
                <a:cubicBezTo>
                  <a:pt x="24" y="26"/>
                  <a:pt x="24" y="26"/>
                  <a:pt x="24" y="26"/>
                </a:cubicBezTo>
                <a:cubicBezTo>
                  <a:pt x="24" y="26"/>
                  <a:pt x="24" y="26"/>
                  <a:pt x="24" y="26"/>
                </a:cubicBezTo>
                <a:cubicBezTo>
                  <a:pt x="24" y="26"/>
                  <a:pt x="24" y="26"/>
                  <a:pt x="24" y="26"/>
                </a:cubicBezTo>
                <a:cubicBezTo>
                  <a:pt x="24" y="26"/>
                  <a:pt x="24" y="26"/>
                  <a:pt x="24" y="26"/>
                </a:cubicBezTo>
                <a:cubicBezTo>
                  <a:pt x="24" y="26"/>
                  <a:pt x="24" y="26"/>
                  <a:pt x="24" y="26"/>
                </a:cubicBezTo>
                <a:cubicBezTo>
                  <a:pt x="24" y="26"/>
                  <a:pt x="24" y="26"/>
                  <a:pt x="24" y="26"/>
                </a:cubicBezTo>
                <a:cubicBezTo>
                  <a:pt x="24" y="26"/>
                  <a:pt x="24" y="26"/>
                  <a:pt x="24" y="26"/>
                </a:cubicBezTo>
                <a:cubicBezTo>
                  <a:pt x="24" y="26"/>
                  <a:pt x="24" y="26"/>
                  <a:pt x="24" y="26"/>
                </a:cubicBezTo>
                <a:cubicBezTo>
                  <a:pt x="24" y="26"/>
                  <a:pt x="24" y="26"/>
                  <a:pt x="24" y="26"/>
                </a:cubicBezTo>
                <a:cubicBezTo>
                  <a:pt x="24" y="26"/>
                  <a:pt x="24" y="26"/>
                  <a:pt x="24" y="26"/>
                </a:cubicBezTo>
                <a:cubicBezTo>
                  <a:pt x="24" y="26"/>
                  <a:pt x="24" y="26"/>
                  <a:pt x="24" y="26"/>
                </a:cubicBezTo>
                <a:cubicBezTo>
                  <a:pt x="24" y="26"/>
                  <a:pt x="24" y="26"/>
                  <a:pt x="24" y="26"/>
                </a:cubicBezTo>
                <a:cubicBezTo>
                  <a:pt x="24" y="26"/>
                  <a:pt x="24" y="26"/>
                  <a:pt x="24" y="26"/>
                </a:cubicBezTo>
                <a:cubicBezTo>
                  <a:pt x="24" y="26"/>
                  <a:pt x="24" y="26"/>
                  <a:pt x="24" y="26"/>
                </a:cubicBezTo>
                <a:cubicBezTo>
                  <a:pt x="24" y="26"/>
                  <a:pt x="24" y="26"/>
                  <a:pt x="24" y="26"/>
                </a:cubicBezTo>
                <a:cubicBezTo>
                  <a:pt x="24" y="26"/>
                  <a:pt x="24" y="26"/>
                  <a:pt x="24" y="26"/>
                </a:cubicBezTo>
                <a:cubicBezTo>
                  <a:pt x="24" y="26"/>
                  <a:pt x="24" y="26"/>
                  <a:pt x="24" y="26"/>
                </a:cubicBezTo>
                <a:cubicBezTo>
                  <a:pt x="24" y="26"/>
                  <a:pt x="24" y="26"/>
                  <a:pt x="24" y="26"/>
                </a:cubicBezTo>
                <a:cubicBezTo>
                  <a:pt x="24" y="26"/>
                  <a:pt x="24" y="26"/>
                  <a:pt x="24" y="26"/>
                </a:cubicBezTo>
                <a:cubicBezTo>
                  <a:pt x="24" y="26"/>
                  <a:pt x="24" y="26"/>
                  <a:pt x="24" y="26"/>
                </a:cubicBezTo>
                <a:cubicBezTo>
                  <a:pt x="24" y="26"/>
                  <a:pt x="24" y="26"/>
                  <a:pt x="24" y="26"/>
                </a:cubicBezTo>
                <a:cubicBezTo>
                  <a:pt x="24" y="26"/>
                  <a:pt x="24" y="26"/>
                  <a:pt x="24" y="26"/>
                </a:cubicBezTo>
                <a:cubicBezTo>
                  <a:pt x="24" y="26"/>
                  <a:pt x="24" y="26"/>
                  <a:pt x="24" y="26"/>
                </a:cubicBezTo>
                <a:cubicBezTo>
                  <a:pt x="24" y="26"/>
                  <a:pt x="24" y="26"/>
                  <a:pt x="24" y="26"/>
                </a:cubicBezTo>
                <a:cubicBezTo>
                  <a:pt x="24" y="26"/>
                  <a:pt x="24" y="26"/>
                  <a:pt x="24" y="26"/>
                </a:cubicBezTo>
                <a:cubicBezTo>
                  <a:pt x="24" y="26"/>
                  <a:pt x="24" y="26"/>
                  <a:pt x="24" y="26"/>
                </a:cubicBezTo>
                <a:cubicBezTo>
                  <a:pt x="24" y="26"/>
                  <a:pt x="24" y="26"/>
                  <a:pt x="24" y="26"/>
                </a:cubicBezTo>
                <a:cubicBezTo>
                  <a:pt x="24" y="26"/>
                  <a:pt x="24" y="26"/>
                  <a:pt x="24" y="26"/>
                </a:cubicBezTo>
                <a:cubicBezTo>
                  <a:pt x="24" y="26"/>
                  <a:pt x="24" y="26"/>
                  <a:pt x="24" y="26"/>
                </a:cubicBezTo>
                <a:cubicBezTo>
                  <a:pt x="24" y="26"/>
                  <a:pt x="24" y="26"/>
                  <a:pt x="24" y="26"/>
                </a:cubicBezTo>
                <a:cubicBezTo>
                  <a:pt x="24" y="26"/>
                  <a:pt x="24" y="26"/>
                  <a:pt x="24" y="26"/>
                </a:cubicBezTo>
                <a:cubicBezTo>
                  <a:pt x="24" y="26"/>
                  <a:pt x="24" y="26"/>
                  <a:pt x="24" y="26"/>
                </a:cubicBezTo>
                <a:cubicBezTo>
                  <a:pt x="24" y="26"/>
                  <a:pt x="24" y="26"/>
                  <a:pt x="24" y="26"/>
                </a:cubicBezTo>
                <a:cubicBezTo>
                  <a:pt x="24" y="26"/>
                  <a:pt x="24" y="26"/>
                  <a:pt x="24" y="26"/>
                </a:cubicBezTo>
                <a:cubicBezTo>
                  <a:pt x="24" y="26"/>
                  <a:pt x="24" y="26"/>
                  <a:pt x="24" y="26"/>
                </a:cubicBezTo>
                <a:cubicBezTo>
                  <a:pt x="24" y="26"/>
                  <a:pt x="24" y="26"/>
                  <a:pt x="24" y="26"/>
                </a:cubicBezTo>
                <a:cubicBezTo>
                  <a:pt x="24" y="26"/>
                  <a:pt x="24" y="26"/>
                  <a:pt x="24" y="26"/>
                </a:cubicBezTo>
                <a:cubicBezTo>
                  <a:pt x="24" y="26"/>
                  <a:pt x="24" y="26"/>
                  <a:pt x="24" y="26"/>
                </a:cubicBezTo>
                <a:cubicBezTo>
                  <a:pt x="24" y="27"/>
                  <a:pt x="24" y="27"/>
                  <a:pt x="24" y="26"/>
                </a:cubicBezTo>
                <a:cubicBezTo>
                  <a:pt x="24" y="26"/>
                  <a:pt x="24" y="26"/>
                  <a:pt x="24" y="26"/>
                </a:cubicBezTo>
                <a:cubicBezTo>
                  <a:pt x="24" y="26"/>
                  <a:pt x="24" y="26"/>
                  <a:pt x="24" y="26"/>
                </a:cubicBezTo>
                <a:cubicBezTo>
                  <a:pt x="24" y="26"/>
                  <a:pt x="24" y="27"/>
                  <a:pt x="24" y="27"/>
                </a:cubicBezTo>
                <a:cubicBezTo>
                  <a:pt x="24" y="27"/>
                  <a:pt x="24" y="27"/>
                  <a:pt x="24" y="27"/>
                </a:cubicBezTo>
                <a:cubicBezTo>
                  <a:pt x="24" y="27"/>
                  <a:pt x="24" y="27"/>
                  <a:pt x="24" y="27"/>
                </a:cubicBezTo>
                <a:cubicBezTo>
                  <a:pt x="24" y="27"/>
                  <a:pt x="24" y="27"/>
                  <a:pt x="24" y="27"/>
                </a:cubicBezTo>
                <a:cubicBezTo>
                  <a:pt x="24" y="27"/>
                  <a:pt x="24" y="27"/>
                  <a:pt x="24" y="27"/>
                </a:cubicBezTo>
                <a:cubicBezTo>
                  <a:pt x="24" y="27"/>
                  <a:pt x="24" y="27"/>
                  <a:pt x="24" y="27"/>
                </a:cubicBezTo>
                <a:cubicBezTo>
                  <a:pt x="24" y="27"/>
                  <a:pt x="24" y="27"/>
                  <a:pt x="24" y="27"/>
                </a:cubicBezTo>
                <a:cubicBezTo>
                  <a:pt x="24" y="27"/>
                  <a:pt x="24" y="27"/>
                  <a:pt x="24" y="27"/>
                </a:cubicBezTo>
                <a:cubicBezTo>
                  <a:pt x="24" y="27"/>
                  <a:pt x="24" y="27"/>
                  <a:pt x="24" y="27"/>
                </a:cubicBezTo>
                <a:cubicBezTo>
                  <a:pt x="24" y="27"/>
                  <a:pt x="24" y="27"/>
                  <a:pt x="24" y="27"/>
                </a:cubicBezTo>
                <a:cubicBezTo>
                  <a:pt x="24" y="27"/>
                  <a:pt x="24" y="27"/>
                  <a:pt x="24" y="27"/>
                </a:cubicBezTo>
                <a:cubicBezTo>
                  <a:pt x="24" y="27"/>
                  <a:pt x="24" y="27"/>
                  <a:pt x="24" y="27"/>
                </a:cubicBezTo>
                <a:cubicBezTo>
                  <a:pt x="24" y="27"/>
                  <a:pt x="24" y="27"/>
                  <a:pt x="24" y="27"/>
                </a:cubicBezTo>
                <a:cubicBezTo>
                  <a:pt x="24" y="27"/>
                  <a:pt x="24" y="27"/>
                  <a:pt x="25" y="27"/>
                </a:cubicBezTo>
                <a:cubicBezTo>
                  <a:pt x="25" y="27"/>
                  <a:pt x="24" y="27"/>
                  <a:pt x="24" y="27"/>
                </a:cubicBezTo>
                <a:cubicBezTo>
                  <a:pt x="24" y="27"/>
                  <a:pt x="24" y="27"/>
                  <a:pt x="24" y="27"/>
                </a:cubicBezTo>
                <a:cubicBezTo>
                  <a:pt x="24" y="27"/>
                  <a:pt x="24" y="27"/>
                  <a:pt x="24" y="27"/>
                </a:cubicBezTo>
                <a:cubicBezTo>
                  <a:pt x="24" y="27"/>
                  <a:pt x="24" y="27"/>
                  <a:pt x="24" y="27"/>
                </a:cubicBezTo>
                <a:cubicBezTo>
                  <a:pt x="24" y="27"/>
                  <a:pt x="24" y="27"/>
                  <a:pt x="24" y="27"/>
                </a:cubicBezTo>
                <a:cubicBezTo>
                  <a:pt x="24" y="27"/>
                  <a:pt x="24" y="27"/>
                  <a:pt x="24" y="27"/>
                </a:cubicBezTo>
                <a:cubicBezTo>
                  <a:pt x="24" y="27"/>
                  <a:pt x="24" y="27"/>
                  <a:pt x="24" y="27"/>
                </a:cubicBezTo>
                <a:cubicBezTo>
                  <a:pt x="24" y="27"/>
                  <a:pt x="24" y="27"/>
                  <a:pt x="24" y="27"/>
                </a:cubicBezTo>
                <a:cubicBezTo>
                  <a:pt x="25" y="27"/>
                  <a:pt x="25" y="27"/>
                  <a:pt x="25" y="27"/>
                </a:cubicBezTo>
                <a:cubicBezTo>
                  <a:pt x="25" y="27"/>
                  <a:pt x="25" y="27"/>
                  <a:pt x="25" y="27"/>
                </a:cubicBezTo>
                <a:cubicBezTo>
                  <a:pt x="25" y="27"/>
                  <a:pt x="25" y="27"/>
                  <a:pt x="25" y="27"/>
                </a:cubicBezTo>
                <a:cubicBezTo>
                  <a:pt x="25" y="27"/>
                  <a:pt x="24" y="27"/>
                  <a:pt x="24" y="27"/>
                </a:cubicBezTo>
                <a:cubicBezTo>
                  <a:pt x="24" y="27"/>
                  <a:pt x="24" y="27"/>
                  <a:pt x="24" y="27"/>
                </a:cubicBezTo>
                <a:cubicBezTo>
                  <a:pt x="24" y="27"/>
                  <a:pt x="25" y="27"/>
                  <a:pt x="24" y="27"/>
                </a:cubicBezTo>
                <a:cubicBezTo>
                  <a:pt x="24" y="27"/>
                  <a:pt x="24" y="27"/>
                  <a:pt x="24" y="27"/>
                </a:cubicBezTo>
                <a:cubicBezTo>
                  <a:pt x="24" y="27"/>
                  <a:pt x="24" y="27"/>
                  <a:pt x="24" y="27"/>
                </a:cubicBezTo>
                <a:cubicBezTo>
                  <a:pt x="24" y="27"/>
                  <a:pt x="24" y="27"/>
                  <a:pt x="24" y="27"/>
                </a:cubicBezTo>
                <a:cubicBezTo>
                  <a:pt x="24" y="27"/>
                  <a:pt x="24" y="27"/>
                  <a:pt x="24" y="27"/>
                </a:cubicBezTo>
                <a:cubicBezTo>
                  <a:pt x="24" y="27"/>
                  <a:pt x="24" y="27"/>
                  <a:pt x="24" y="27"/>
                </a:cubicBezTo>
                <a:cubicBezTo>
                  <a:pt x="24" y="27"/>
                  <a:pt x="24" y="27"/>
                  <a:pt x="24" y="27"/>
                </a:cubicBezTo>
                <a:cubicBezTo>
                  <a:pt x="24" y="27"/>
                  <a:pt x="24" y="27"/>
                  <a:pt x="24" y="27"/>
                </a:cubicBezTo>
                <a:cubicBezTo>
                  <a:pt x="24" y="27"/>
                  <a:pt x="24" y="27"/>
                  <a:pt x="24" y="27"/>
                </a:cubicBezTo>
                <a:cubicBezTo>
                  <a:pt x="24" y="27"/>
                  <a:pt x="24" y="27"/>
                  <a:pt x="24" y="27"/>
                </a:cubicBezTo>
                <a:cubicBezTo>
                  <a:pt x="24" y="27"/>
                  <a:pt x="24" y="27"/>
                  <a:pt x="24" y="27"/>
                </a:cubicBezTo>
                <a:cubicBezTo>
                  <a:pt x="24" y="27"/>
                  <a:pt x="24" y="27"/>
                  <a:pt x="24" y="27"/>
                </a:cubicBezTo>
                <a:cubicBezTo>
                  <a:pt x="24" y="27"/>
                  <a:pt x="24" y="27"/>
                  <a:pt x="24" y="27"/>
                </a:cubicBezTo>
                <a:cubicBezTo>
                  <a:pt x="24" y="27"/>
                  <a:pt x="24" y="27"/>
                  <a:pt x="24" y="27"/>
                </a:cubicBezTo>
                <a:cubicBezTo>
                  <a:pt x="24" y="27"/>
                  <a:pt x="24" y="27"/>
                  <a:pt x="24" y="27"/>
                </a:cubicBezTo>
                <a:cubicBezTo>
                  <a:pt x="24" y="27"/>
                  <a:pt x="24" y="27"/>
                  <a:pt x="24" y="27"/>
                </a:cubicBezTo>
                <a:cubicBezTo>
                  <a:pt x="24" y="27"/>
                  <a:pt x="24" y="27"/>
                  <a:pt x="24" y="27"/>
                </a:cubicBezTo>
                <a:cubicBezTo>
                  <a:pt x="24" y="27"/>
                  <a:pt x="24" y="27"/>
                  <a:pt x="24" y="27"/>
                </a:cubicBezTo>
                <a:cubicBezTo>
                  <a:pt x="24" y="27"/>
                  <a:pt x="24" y="27"/>
                  <a:pt x="24" y="27"/>
                </a:cubicBezTo>
                <a:cubicBezTo>
                  <a:pt x="24" y="27"/>
                  <a:pt x="24" y="27"/>
                  <a:pt x="24" y="28"/>
                </a:cubicBezTo>
                <a:cubicBezTo>
                  <a:pt x="24" y="28"/>
                  <a:pt x="24" y="28"/>
                  <a:pt x="24" y="28"/>
                </a:cubicBezTo>
                <a:cubicBezTo>
                  <a:pt x="24" y="28"/>
                  <a:pt x="24" y="27"/>
                  <a:pt x="24" y="27"/>
                </a:cubicBezTo>
                <a:cubicBezTo>
                  <a:pt x="24" y="27"/>
                  <a:pt x="24" y="27"/>
                  <a:pt x="24" y="27"/>
                </a:cubicBezTo>
                <a:cubicBezTo>
                  <a:pt x="24" y="27"/>
                  <a:pt x="24" y="27"/>
                  <a:pt x="24" y="27"/>
                </a:cubicBezTo>
                <a:cubicBezTo>
                  <a:pt x="24" y="27"/>
                  <a:pt x="24" y="27"/>
                  <a:pt x="24" y="27"/>
                </a:cubicBezTo>
                <a:cubicBezTo>
                  <a:pt x="24" y="27"/>
                  <a:pt x="24" y="27"/>
                  <a:pt x="24" y="27"/>
                </a:cubicBezTo>
                <a:cubicBezTo>
                  <a:pt x="24" y="27"/>
                  <a:pt x="24" y="27"/>
                  <a:pt x="24" y="27"/>
                </a:cubicBezTo>
                <a:cubicBezTo>
                  <a:pt x="24" y="27"/>
                  <a:pt x="24" y="27"/>
                  <a:pt x="24" y="27"/>
                </a:cubicBezTo>
                <a:cubicBezTo>
                  <a:pt x="24" y="27"/>
                  <a:pt x="24" y="27"/>
                  <a:pt x="24" y="27"/>
                </a:cubicBezTo>
                <a:cubicBezTo>
                  <a:pt x="24" y="27"/>
                  <a:pt x="24" y="27"/>
                  <a:pt x="24" y="27"/>
                </a:cubicBezTo>
                <a:cubicBezTo>
                  <a:pt x="24" y="27"/>
                  <a:pt x="24" y="27"/>
                  <a:pt x="24" y="27"/>
                </a:cubicBezTo>
                <a:cubicBezTo>
                  <a:pt x="24" y="27"/>
                  <a:pt x="24" y="27"/>
                  <a:pt x="24" y="27"/>
                </a:cubicBezTo>
                <a:cubicBezTo>
                  <a:pt x="24" y="27"/>
                  <a:pt x="24" y="27"/>
                  <a:pt x="24" y="27"/>
                </a:cubicBezTo>
                <a:cubicBezTo>
                  <a:pt x="24" y="27"/>
                  <a:pt x="24" y="27"/>
                  <a:pt x="24" y="27"/>
                </a:cubicBezTo>
                <a:cubicBezTo>
                  <a:pt x="24" y="27"/>
                  <a:pt x="24" y="27"/>
                  <a:pt x="24" y="27"/>
                </a:cubicBezTo>
                <a:cubicBezTo>
                  <a:pt x="24" y="27"/>
                  <a:pt x="24" y="27"/>
                  <a:pt x="24" y="27"/>
                </a:cubicBezTo>
                <a:cubicBezTo>
                  <a:pt x="24" y="27"/>
                  <a:pt x="24" y="27"/>
                  <a:pt x="24" y="27"/>
                </a:cubicBezTo>
                <a:cubicBezTo>
                  <a:pt x="24" y="27"/>
                  <a:pt x="24" y="27"/>
                  <a:pt x="24" y="27"/>
                </a:cubicBezTo>
                <a:cubicBezTo>
                  <a:pt x="24" y="27"/>
                  <a:pt x="24" y="27"/>
                  <a:pt x="24" y="27"/>
                </a:cubicBezTo>
                <a:cubicBezTo>
                  <a:pt x="24" y="27"/>
                  <a:pt x="24" y="27"/>
                  <a:pt x="24" y="27"/>
                </a:cubicBezTo>
                <a:cubicBezTo>
                  <a:pt x="24" y="27"/>
                  <a:pt x="24" y="27"/>
                  <a:pt x="24" y="27"/>
                </a:cubicBezTo>
                <a:cubicBezTo>
                  <a:pt x="24" y="27"/>
                  <a:pt x="24" y="27"/>
                  <a:pt x="24" y="27"/>
                </a:cubicBezTo>
                <a:cubicBezTo>
                  <a:pt x="24" y="27"/>
                  <a:pt x="24" y="27"/>
                  <a:pt x="24" y="27"/>
                </a:cubicBezTo>
                <a:cubicBezTo>
                  <a:pt x="24" y="27"/>
                  <a:pt x="24" y="27"/>
                  <a:pt x="24" y="27"/>
                </a:cubicBezTo>
                <a:cubicBezTo>
                  <a:pt x="24" y="27"/>
                  <a:pt x="24" y="27"/>
                  <a:pt x="24" y="27"/>
                </a:cubicBezTo>
                <a:cubicBezTo>
                  <a:pt x="24" y="27"/>
                  <a:pt x="24" y="27"/>
                  <a:pt x="24" y="27"/>
                </a:cubicBezTo>
                <a:cubicBezTo>
                  <a:pt x="24" y="27"/>
                  <a:pt x="24" y="27"/>
                  <a:pt x="24" y="27"/>
                </a:cubicBezTo>
                <a:cubicBezTo>
                  <a:pt x="24" y="27"/>
                  <a:pt x="24" y="27"/>
                  <a:pt x="24" y="27"/>
                </a:cubicBezTo>
                <a:cubicBezTo>
                  <a:pt x="24" y="27"/>
                  <a:pt x="24" y="27"/>
                  <a:pt x="24" y="27"/>
                </a:cubicBezTo>
                <a:cubicBezTo>
                  <a:pt x="24" y="27"/>
                  <a:pt x="24" y="27"/>
                  <a:pt x="24" y="27"/>
                </a:cubicBezTo>
                <a:cubicBezTo>
                  <a:pt x="24" y="27"/>
                  <a:pt x="24" y="27"/>
                  <a:pt x="24" y="27"/>
                </a:cubicBezTo>
                <a:cubicBezTo>
                  <a:pt x="24" y="27"/>
                  <a:pt x="24" y="27"/>
                  <a:pt x="24" y="27"/>
                </a:cubicBezTo>
                <a:cubicBezTo>
                  <a:pt x="24" y="27"/>
                  <a:pt x="24" y="27"/>
                  <a:pt x="24" y="27"/>
                </a:cubicBezTo>
                <a:cubicBezTo>
                  <a:pt x="24" y="27"/>
                  <a:pt x="24" y="27"/>
                  <a:pt x="24" y="27"/>
                </a:cubicBezTo>
                <a:cubicBezTo>
                  <a:pt x="24" y="27"/>
                  <a:pt x="24" y="27"/>
                  <a:pt x="24" y="27"/>
                </a:cubicBezTo>
                <a:cubicBezTo>
                  <a:pt x="24" y="27"/>
                  <a:pt x="24" y="27"/>
                  <a:pt x="24" y="27"/>
                </a:cubicBezTo>
                <a:cubicBezTo>
                  <a:pt x="24" y="27"/>
                  <a:pt x="24" y="27"/>
                  <a:pt x="24" y="27"/>
                </a:cubicBezTo>
                <a:cubicBezTo>
                  <a:pt x="24" y="27"/>
                  <a:pt x="24" y="27"/>
                  <a:pt x="24" y="27"/>
                </a:cubicBezTo>
                <a:cubicBezTo>
                  <a:pt x="24" y="27"/>
                  <a:pt x="24" y="27"/>
                  <a:pt x="24" y="27"/>
                </a:cubicBezTo>
                <a:cubicBezTo>
                  <a:pt x="24" y="27"/>
                  <a:pt x="24" y="27"/>
                  <a:pt x="24" y="27"/>
                </a:cubicBezTo>
                <a:cubicBezTo>
                  <a:pt x="24" y="27"/>
                  <a:pt x="24" y="27"/>
                  <a:pt x="24" y="27"/>
                </a:cubicBezTo>
                <a:cubicBezTo>
                  <a:pt x="24" y="27"/>
                  <a:pt x="24" y="27"/>
                  <a:pt x="24" y="27"/>
                </a:cubicBezTo>
                <a:cubicBezTo>
                  <a:pt x="24" y="27"/>
                  <a:pt x="24" y="27"/>
                  <a:pt x="24" y="27"/>
                </a:cubicBezTo>
                <a:cubicBezTo>
                  <a:pt x="24" y="27"/>
                  <a:pt x="24" y="27"/>
                  <a:pt x="24" y="27"/>
                </a:cubicBezTo>
                <a:cubicBezTo>
                  <a:pt x="24" y="27"/>
                  <a:pt x="24" y="27"/>
                  <a:pt x="24" y="27"/>
                </a:cubicBezTo>
                <a:cubicBezTo>
                  <a:pt x="24" y="27"/>
                  <a:pt x="24" y="27"/>
                  <a:pt x="24" y="27"/>
                </a:cubicBezTo>
                <a:cubicBezTo>
                  <a:pt x="24" y="27"/>
                  <a:pt x="24" y="27"/>
                  <a:pt x="24" y="27"/>
                </a:cubicBezTo>
                <a:cubicBezTo>
                  <a:pt x="24" y="27"/>
                  <a:pt x="24" y="27"/>
                  <a:pt x="24" y="27"/>
                </a:cubicBezTo>
                <a:cubicBezTo>
                  <a:pt x="24" y="27"/>
                  <a:pt x="24" y="27"/>
                  <a:pt x="24" y="27"/>
                </a:cubicBezTo>
                <a:cubicBezTo>
                  <a:pt x="24" y="27"/>
                  <a:pt x="24" y="27"/>
                  <a:pt x="24" y="27"/>
                </a:cubicBezTo>
                <a:cubicBezTo>
                  <a:pt x="24" y="27"/>
                  <a:pt x="24" y="27"/>
                  <a:pt x="24" y="27"/>
                </a:cubicBezTo>
                <a:cubicBezTo>
                  <a:pt x="24" y="27"/>
                  <a:pt x="24" y="27"/>
                  <a:pt x="24" y="27"/>
                </a:cubicBezTo>
                <a:cubicBezTo>
                  <a:pt x="24" y="27"/>
                  <a:pt x="24" y="27"/>
                  <a:pt x="24" y="27"/>
                </a:cubicBezTo>
                <a:cubicBezTo>
                  <a:pt x="24" y="27"/>
                  <a:pt x="24" y="27"/>
                  <a:pt x="24" y="27"/>
                </a:cubicBezTo>
                <a:cubicBezTo>
                  <a:pt x="24" y="28"/>
                  <a:pt x="24" y="28"/>
                  <a:pt x="24" y="28"/>
                </a:cubicBezTo>
                <a:cubicBezTo>
                  <a:pt x="24" y="28"/>
                  <a:pt x="24" y="28"/>
                  <a:pt x="24" y="28"/>
                </a:cubicBezTo>
                <a:cubicBezTo>
                  <a:pt x="24" y="28"/>
                  <a:pt x="24" y="28"/>
                  <a:pt x="24" y="28"/>
                </a:cubicBezTo>
                <a:cubicBezTo>
                  <a:pt x="24" y="28"/>
                  <a:pt x="24" y="28"/>
                  <a:pt x="24" y="28"/>
                </a:cubicBezTo>
                <a:cubicBezTo>
                  <a:pt x="24" y="28"/>
                  <a:pt x="24" y="28"/>
                  <a:pt x="24" y="28"/>
                </a:cubicBezTo>
                <a:cubicBezTo>
                  <a:pt x="24" y="28"/>
                  <a:pt x="24" y="28"/>
                  <a:pt x="24" y="28"/>
                </a:cubicBezTo>
                <a:cubicBezTo>
                  <a:pt x="24" y="28"/>
                  <a:pt x="24" y="28"/>
                  <a:pt x="24" y="28"/>
                </a:cubicBezTo>
                <a:cubicBezTo>
                  <a:pt x="24" y="28"/>
                  <a:pt x="24" y="28"/>
                  <a:pt x="24" y="28"/>
                </a:cubicBezTo>
                <a:cubicBezTo>
                  <a:pt x="24" y="28"/>
                  <a:pt x="24" y="28"/>
                  <a:pt x="24" y="28"/>
                </a:cubicBezTo>
                <a:cubicBezTo>
                  <a:pt x="24" y="28"/>
                  <a:pt x="24" y="28"/>
                  <a:pt x="24" y="28"/>
                </a:cubicBezTo>
                <a:cubicBezTo>
                  <a:pt x="24" y="28"/>
                  <a:pt x="24" y="28"/>
                  <a:pt x="24" y="28"/>
                </a:cubicBezTo>
                <a:cubicBezTo>
                  <a:pt x="24" y="28"/>
                  <a:pt x="24" y="28"/>
                  <a:pt x="24" y="28"/>
                </a:cubicBezTo>
                <a:cubicBezTo>
                  <a:pt x="24" y="28"/>
                  <a:pt x="24" y="28"/>
                  <a:pt x="24" y="28"/>
                </a:cubicBezTo>
                <a:cubicBezTo>
                  <a:pt x="24" y="28"/>
                  <a:pt x="24" y="28"/>
                  <a:pt x="24" y="28"/>
                </a:cubicBezTo>
                <a:cubicBezTo>
                  <a:pt x="24" y="28"/>
                  <a:pt x="24" y="28"/>
                  <a:pt x="24" y="28"/>
                </a:cubicBezTo>
                <a:cubicBezTo>
                  <a:pt x="24" y="28"/>
                  <a:pt x="24" y="28"/>
                  <a:pt x="24" y="28"/>
                </a:cubicBezTo>
                <a:cubicBezTo>
                  <a:pt x="24" y="28"/>
                  <a:pt x="24" y="28"/>
                  <a:pt x="24" y="28"/>
                </a:cubicBezTo>
                <a:cubicBezTo>
                  <a:pt x="24" y="28"/>
                  <a:pt x="24" y="28"/>
                  <a:pt x="24" y="28"/>
                </a:cubicBezTo>
                <a:cubicBezTo>
                  <a:pt x="24" y="28"/>
                  <a:pt x="24" y="28"/>
                  <a:pt x="24" y="28"/>
                </a:cubicBezTo>
                <a:cubicBezTo>
                  <a:pt x="24" y="28"/>
                  <a:pt x="24" y="28"/>
                  <a:pt x="24" y="28"/>
                </a:cubicBezTo>
                <a:cubicBezTo>
                  <a:pt x="24" y="28"/>
                  <a:pt x="24" y="28"/>
                  <a:pt x="24" y="28"/>
                </a:cubicBezTo>
                <a:cubicBezTo>
                  <a:pt x="24" y="28"/>
                  <a:pt x="24" y="28"/>
                  <a:pt x="24" y="28"/>
                </a:cubicBezTo>
                <a:cubicBezTo>
                  <a:pt x="24" y="27"/>
                  <a:pt x="23" y="27"/>
                  <a:pt x="23" y="27"/>
                </a:cubicBezTo>
                <a:cubicBezTo>
                  <a:pt x="23" y="27"/>
                  <a:pt x="23" y="27"/>
                  <a:pt x="23" y="27"/>
                </a:cubicBezTo>
                <a:cubicBezTo>
                  <a:pt x="23" y="27"/>
                  <a:pt x="23" y="27"/>
                  <a:pt x="23" y="27"/>
                </a:cubicBezTo>
                <a:cubicBezTo>
                  <a:pt x="23" y="27"/>
                  <a:pt x="23" y="27"/>
                  <a:pt x="23" y="27"/>
                </a:cubicBezTo>
                <a:cubicBezTo>
                  <a:pt x="23" y="27"/>
                  <a:pt x="23" y="27"/>
                  <a:pt x="23" y="27"/>
                </a:cubicBezTo>
                <a:cubicBezTo>
                  <a:pt x="23" y="27"/>
                  <a:pt x="23" y="27"/>
                  <a:pt x="23" y="27"/>
                </a:cubicBezTo>
                <a:cubicBezTo>
                  <a:pt x="23" y="27"/>
                  <a:pt x="23" y="27"/>
                  <a:pt x="23" y="27"/>
                </a:cubicBezTo>
                <a:cubicBezTo>
                  <a:pt x="23" y="27"/>
                  <a:pt x="23" y="27"/>
                  <a:pt x="23" y="27"/>
                </a:cubicBezTo>
                <a:cubicBezTo>
                  <a:pt x="23" y="27"/>
                  <a:pt x="23" y="27"/>
                  <a:pt x="23" y="27"/>
                </a:cubicBezTo>
                <a:cubicBezTo>
                  <a:pt x="23" y="27"/>
                  <a:pt x="23" y="27"/>
                  <a:pt x="23" y="27"/>
                </a:cubicBezTo>
                <a:cubicBezTo>
                  <a:pt x="23" y="27"/>
                  <a:pt x="23" y="27"/>
                  <a:pt x="23" y="27"/>
                </a:cubicBezTo>
                <a:cubicBezTo>
                  <a:pt x="23" y="27"/>
                  <a:pt x="23" y="27"/>
                  <a:pt x="23" y="27"/>
                </a:cubicBezTo>
                <a:cubicBezTo>
                  <a:pt x="23" y="27"/>
                  <a:pt x="23" y="27"/>
                  <a:pt x="23" y="27"/>
                </a:cubicBezTo>
                <a:cubicBezTo>
                  <a:pt x="23" y="27"/>
                  <a:pt x="23" y="27"/>
                  <a:pt x="23" y="27"/>
                </a:cubicBezTo>
                <a:cubicBezTo>
                  <a:pt x="23" y="27"/>
                  <a:pt x="23" y="27"/>
                  <a:pt x="23" y="27"/>
                </a:cubicBezTo>
                <a:cubicBezTo>
                  <a:pt x="23" y="27"/>
                  <a:pt x="23" y="27"/>
                  <a:pt x="23" y="27"/>
                </a:cubicBezTo>
                <a:cubicBezTo>
                  <a:pt x="23" y="27"/>
                  <a:pt x="23" y="27"/>
                  <a:pt x="23" y="27"/>
                </a:cubicBezTo>
                <a:cubicBezTo>
                  <a:pt x="23" y="27"/>
                  <a:pt x="23" y="27"/>
                  <a:pt x="23" y="27"/>
                </a:cubicBezTo>
                <a:cubicBezTo>
                  <a:pt x="23" y="27"/>
                  <a:pt x="23" y="27"/>
                  <a:pt x="23" y="27"/>
                </a:cubicBezTo>
                <a:cubicBezTo>
                  <a:pt x="23" y="27"/>
                  <a:pt x="23" y="27"/>
                  <a:pt x="23" y="27"/>
                </a:cubicBezTo>
                <a:cubicBezTo>
                  <a:pt x="23" y="27"/>
                  <a:pt x="23" y="27"/>
                  <a:pt x="23" y="27"/>
                </a:cubicBezTo>
                <a:cubicBezTo>
                  <a:pt x="23" y="27"/>
                  <a:pt x="23" y="27"/>
                  <a:pt x="23" y="27"/>
                </a:cubicBezTo>
                <a:cubicBezTo>
                  <a:pt x="23" y="27"/>
                  <a:pt x="23" y="27"/>
                  <a:pt x="23" y="27"/>
                </a:cubicBezTo>
                <a:cubicBezTo>
                  <a:pt x="23" y="27"/>
                  <a:pt x="23" y="27"/>
                  <a:pt x="23" y="27"/>
                </a:cubicBezTo>
                <a:cubicBezTo>
                  <a:pt x="23" y="27"/>
                  <a:pt x="23" y="27"/>
                  <a:pt x="23" y="27"/>
                </a:cubicBezTo>
                <a:cubicBezTo>
                  <a:pt x="23" y="27"/>
                  <a:pt x="23" y="27"/>
                  <a:pt x="23" y="27"/>
                </a:cubicBezTo>
                <a:cubicBezTo>
                  <a:pt x="23" y="27"/>
                  <a:pt x="23" y="27"/>
                  <a:pt x="23" y="27"/>
                </a:cubicBezTo>
                <a:cubicBezTo>
                  <a:pt x="23" y="27"/>
                  <a:pt x="23" y="27"/>
                  <a:pt x="23" y="27"/>
                </a:cubicBezTo>
                <a:cubicBezTo>
                  <a:pt x="23" y="27"/>
                  <a:pt x="23" y="27"/>
                  <a:pt x="23" y="27"/>
                </a:cubicBezTo>
                <a:cubicBezTo>
                  <a:pt x="23" y="27"/>
                  <a:pt x="23" y="27"/>
                  <a:pt x="23" y="27"/>
                </a:cubicBezTo>
                <a:cubicBezTo>
                  <a:pt x="23" y="27"/>
                  <a:pt x="23" y="27"/>
                  <a:pt x="23" y="27"/>
                </a:cubicBezTo>
                <a:cubicBezTo>
                  <a:pt x="23" y="27"/>
                  <a:pt x="23" y="27"/>
                  <a:pt x="23" y="27"/>
                </a:cubicBezTo>
                <a:cubicBezTo>
                  <a:pt x="23" y="27"/>
                  <a:pt x="23" y="27"/>
                  <a:pt x="23" y="27"/>
                </a:cubicBezTo>
                <a:cubicBezTo>
                  <a:pt x="23" y="27"/>
                  <a:pt x="23" y="27"/>
                  <a:pt x="23" y="27"/>
                </a:cubicBezTo>
                <a:cubicBezTo>
                  <a:pt x="23" y="27"/>
                  <a:pt x="23" y="27"/>
                  <a:pt x="23" y="27"/>
                </a:cubicBezTo>
                <a:cubicBezTo>
                  <a:pt x="23" y="27"/>
                  <a:pt x="23" y="27"/>
                  <a:pt x="23" y="27"/>
                </a:cubicBezTo>
                <a:cubicBezTo>
                  <a:pt x="23" y="27"/>
                  <a:pt x="23" y="27"/>
                  <a:pt x="23" y="27"/>
                </a:cubicBezTo>
                <a:cubicBezTo>
                  <a:pt x="23" y="27"/>
                  <a:pt x="23" y="27"/>
                  <a:pt x="23" y="27"/>
                </a:cubicBezTo>
                <a:cubicBezTo>
                  <a:pt x="23" y="27"/>
                  <a:pt x="23" y="27"/>
                  <a:pt x="23" y="27"/>
                </a:cubicBezTo>
                <a:cubicBezTo>
                  <a:pt x="23" y="27"/>
                  <a:pt x="23" y="27"/>
                  <a:pt x="23" y="27"/>
                </a:cubicBezTo>
                <a:cubicBezTo>
                  <a:pt x="23" y="27"/>
                  <a:pt x="23" y="27"/>
                  <a:pt x="23" y="27"/>
                </a:cubicBezTo>
                <a:cubicBezTo>
                  <a:pt x="23" y="27"/>
                  <a:pt x="23" y="27"/>
                  <a:pt x="23" y="27"/>
                </a:cubicBezTo>
                <a:cubicBezTo>
                  <a:pt x="23" y="27"/>
                  <a:pt x="23" y="27"/>
                  <a:pt x="23" y="27"/>
                </a:cubicBezTo>
                <a:cubicBezTo>
                  <a:pt x="23" y="27"/>
                  <a:pt x="23" y="27"/>
                  <a:pt x="23" y="27"/>
                </a:cubicBezTo>
                <a:cubicBezTo>
                  <a:pt x="23" y="27"/>
                  <a:pt x="23" y="27"/>
                  <a:pt x="23" y="27"/>
                </a:cubicBezTo>
                <a:cubicBezTo>
                  <a:pt x="23" y="27"/>
                  <a:pt x="23" y="27"/>
                  <a:pt x="23" y="27"/>
                </a:cubicBezTo>
                <a:cubicBezTo>
                  <a:pt x="23" y="26"/>
                  <a:pt x="23" y="26"/>
                  <a:pt x="23" y="26"/>
                </a:cubicBezTo>
                <a:cubicBezTo>
                  <a:pt x="23" y="26"/>
                  <a:pt x="23" y="26"/>
                  <a:pt x="23" y="26"/>
                </a:cubicBezTo>
                <a:cubicBezTo>
                  <a:pt x="23" y="26"/>
                  <a:pt x="23" y="26"/>
                  <a:pt x="23" y="27"/>
                </a:cubicBezTo>
                <a:cubicBezTo>
                  <a:pt x="23" y="27"/>
                  <a:pt x="23" y="27"/>
                  <a:pt x="23" y="27"/>
                </a:cubicBezTo>
                <a:cubicBezTo>
                  <a:pt x="23" y="26"/>
                  <a:pt x="23" y="26"/>
                  <a:pt x="23" y="26"/>
                </a:cubicBezTo>
                <a:cubicBezTo>
                  <a:pt x="23" y="26"/>
                  <a:pt x="23" y="26"/>
                  <a:pt x="23" y="26"/>
                </a:cubicBezTo>
                <a:cubicBezTo>
                  <a:pt x="23" y="26"/>
                  <a:pt x="23" y="27"/>
                  <a:pt x="23" y="27"/>
                </a:cubicBezTo>
                <a:cubicBezTo>
                  <a:pt x="23" y="27"/>
                  <a:pt x="23" y="27"/>
                  <a:pt x="23" y="27"/>
                </a:cubicBezTo>
                <a:cubicBezTo>
                  <a:pt x="23" y="27"/>
                  <a:pt x="23" y="27"/>
                  <a:pt x="23" y="27"/>
                </a:cubicBezTo>
                <a:cubicBezTo>
                  <a:pt x="23" y="27"/>
                  <a:pt x="23" y="27"/>
                  <a:pt x="23" y="26"/>
                </a:cubicBezTo>
                <a:cubicBezTo>
                  <a:pt x="23" y="26"/>
                  <a:pt x="23" y="26"/>
                  <a:pt x="23" y="26"/>
                </a:cubicBezTo>
                <a:cubicBezTo>
                  <a:pt x="23" y="26"/>
                  <a:pt x="23" y="26"/>
                  <a:pt x="23" y="26"/>
                </a:cubicBezTo>
                <a:cubicBezTo>
                  <a:pt x="23" y="26"/>
                  <a:pt x="23" y="26"/>
                  <a:pt x="23" y="26"/>
                </a:cubicBezTo>
                <a:cubicBezTo>
                  <a:pt x="23" y="26"/>
                  <a:pt x="23" y="26"/>
                  <a:pt x="23" y="26"/>
                </a:cubicBezTo>
                <a:cubicBezTo>
                  <a:pt x="23" y="26"/>
                  <a:pt x="23" y="26"/>
                  <a:pt x="23" y="26"/>
                </a:cubicBezTo>
                <a:cubicBezTo>
                  <a:pt x="23" y="26"/>
                  <a:pt x="23" y="26"/>
                  <a:pt x="23" y="26"/>
                </a:cubicBezTo>
                <a:cubicBezTo>
                  <a:pt x="23" y="26"/>
                  <a:pt x="22" y="27"/>
                  <a:pt x="22" y="26"/>
                </a:cubicBezTo>
                <a:cubicBezTo>
                  <a:pt x="22" y="26"/>
                  <a:pt x="22" y="26"/>
                  <a:pt x="22" y="26"/>
                </a:cubicBezTo>
                <a:cubicBezTo>
                  <a:pt x="22" y="26"/>
                  <a:pt x="22" y="26"/>
                  <a:pt x="22" y="26"/>
                </a:cubicBezTo>
                <a:cubicBezTo>
                  <a:pt x="22" y="26"/>
                  <a:pt x="22" y="26"/>
                  <a:pt x="22" y="26"/>
                </a:cubicBezTo>
                <a:cubicBezTo>
                  <a:pt x="22" y="26"/>
                  <a:pt x="22" y="26"/>
                  <a:pt x="22" y="26"/>
                </a:cubicBezTo>
                <a:cubicBezTo>
                  <a:pt x="22" y="26"/>
                  <a:pt x="22" y="26"/>
                  <a:pt x="22" y="26"/>
                </a:cubicBezTo>
                <a:cubicBezTo>
                  <a:pt x="22" y="26"/>
                  <a:pt x="22" y="26"/>
                  <a:pt x="22" y="26"/>
                </a:cubicBezTo>
                <a:cubicBezTo>
                  <a:pt x="22" y="26"/>
                  <a:pt x="22" y="26"/>
                  <a:pt x="22" y="26"/>
                </a:cubicBezTo>
                <a:cubicBezTo>
                  <a:pt x="22" y="26"/>
                  <a:pt x="22" y="26"/>
                  <a:pt x="22" y="27"/>
                </a:cubicBezTo>
                <a:cubicBezTo>
                  <a:pt x="22" y="27"/>
                  <a:pt x="22" y="27"/>
                  <a:pt x="22" y="27"/>
                </a:cubicBezTo>
                <a:cubicBezTo>
                  <a:pt x="22" y="27"/>
                  <a:pt x="22" y="27"/>
                  <a:pt x="22" y="26"/>
                </a:cubicBezTo>
                <a:cubicBezTo>
                  <a:pt x="22" y="26"/>
                  <a:pt x="22" y="26"/>
                  <a:pt x="22" y="26"/>
                </a:cubicBezTo>
                <a:cubicBezTo>
                  <a:pt x="22" y="26"/>
                  <a:pt x="22" y="26"/>
                  <a:pt x="22" y="26"/>
                </a:cubicBezTo>
                <a:cubicBezTo>
                  <a:pt x="22" y="26"/>
                  <a:pt x="22" y="26"/>
                  <a:pt x="22" y="26"/>
                </a:cubicBezTo>
                <a:cubicBezTo>
                  <a:pt x="22" y="26"/>
                  <a:pt x="22" y="26"/>
                  <a:pt x="22" y="26"/>
                </a:cubicBezTo>
                <a:cubicBezTo>
                  <a:pt x="22" y="26"/>
                  <a:pt x="22" y="26"/>
                  <a:pt x="22" y="26"/>
                </a:cubicBezTo>
                <a:cubicBezTo>
                  <a:pt x="22" y="26"/>
                  <a:pt x="22" y="26"/>
                  <a:pt x="22" y="26"/>
                </a:cubicBezTo>
                <a:cubicBezTo>
                  <a:pt x="22" y="26"/>
                  <a:pt x="22" y="26"/>
                  <a:pt x="22" y="26"/>
                </a:cubicBezTo>
                <a:cubicBezTo>
                  <a:pt x="22" y="26"/>
                  <a:pt x="22" y="26"/>
                  <a:pt x="22" y="26"/>
                </a:cubicBezTo>
                <a:cubicBezTo>
                  <a:pt x="22" y="26"/>
                  <a:pt x="22" y="26"/>
                  <a:pt x="22" y="26"/>
                </a:cubicBezTo>
                <a:cubicBezTo>
                  <a:pt x="22" y="26"/>
                  <a:pt x="22" y="26"/>
                  <a:pt x="22" y="26"/>
                </a:cubicBezTo>
                <a:cubicBezTo>
                  <a:pt x="22" y="26"/>
                  <a:pt x="22" y="26"/>
                  <a:pt x="22" y="26"/>
                </a:cubicBezTo>
                <a:cubicBezTo>
                  <a:pt x="22" y="26"/>
                  <a:pt x="22" y="26"/>
                  <a:pt x="22" y="26"/>
                </a:cubicBezTo>
                <a:cubicBezTo>
                  <a:pt x="22" y="26"/>
                  <a:pt x="22" y="26"/>
                  <a:pt x="22" y="26"/>
                </a:cubicBezTo>
                <a:cubicBezTo>
                  <a:pt x="22" y="26"/>
                  <a:pt x="22" y="26"/>
                  <a:pt x="22" y="26"/>
                </a:cubicBezTo>
                <a:cubicBezTo>
                  <a:pt x="22" y="26"/>
                  <a:pt x="22" y="26"/>
                  <a:pt x="22" y="26"/>
                </a:cubicBezTo>
                <a:cubicBezTo>
                  <a:pt x="22" y="26"/>
                  <a:pt x="22" y="26"/>
                  <a:pt x="22" y="26"/>
                </a:cubicBezTo>
                <a:cubicBezTo>
                  <a:pt x="22" y="26"/>
                  <a:pt x="22" y="26"/>
                  <a:pt x="22" y="26"/>
                </a:cubicBezTo>
                <a:cubicBezTo>
                  <a:pt x="22" y="26"/>
                  <a:pt x="22" y="26"/>
                  <a:pt x="22" y="26"/>
                </a:cubicBezTo>
                <a:cubicBezTo>
                  <a:pt x="22" y="26"/>
                  <a:pt x="22" y="26"/>
                  <a:pt x="22" y="26"/>
                </a:cubicBezTo>
                <a:cubicBezTo>
                  <a:pt x="22" y="26"/>
                  <a:pt x="22" y="26"/>
                  <a:pt x="22" y="26"/>
                </a:cubicBezTo>
                <a:cubicBezTo>
                  <a:pt x="22" y="26"/>
                  <a:pt x="22" y="26"/>
                  <a:pt x="22" y="26"/>
                </a:cubicBezTo>
                <a:cubicBezTo>
                  <a:pt x="22" y="26"/>
                  <a:pt x="22" y="26"/>
                  <a:pt x="22" y="26"/>
                </a:cubicBezTo>
                <a:cubicBezTo>
                  <a:pt x="22" y="26"/>
                  <a:pt x="22" y="26"/>
                  <a:pt x="22" y="26"/>
                </a:cubicBezTo>
                <a:cubicBezTo>
                  <a:pt x="22" y="26"/>
                  <a:pt x="22" y="26"/>
                  <a:pt x="22" y="26"/>
                </a:cubicBezTo>
                <a:cubicBezTo>
                  <a:pt x="23" y="26"/>
                  <a:pt x="23" y="26"/>
                  <a:pt x="23" y="26"/>
                </a:cubicBezTo>
                <a:cubicBezTo>
                  <a:pt x="23" y="26"/>
                  <a:pt x="23" y="26"/>
                  <a:pt x="23" y="26"/>
                </a:cubicBezTo>
                <a:cubicBezTo>
                  <a:pt x="23" y="26"/>
                  <a:pt x="23" y="26"/>
                  <a:pt x="23" y="26"/>
                </a:cubicBezTo>
                <a:cubicBezTo>
                  <a:pt x="23" y="26"/>
                  <a:pt x="23" y="26"/>
                  <a:pt x="23" y="26"/>
                </a:cubicBezTo>
                <a:cubicBezTo>
                  <a:pt x="23" y="26"/>
                  <a:pt x="23" y="26"/>
                  <a:pt x="23" y="26"/>
                </a:cubicBezTo>
                <a:cubicBezTo>
                  <a:pt x="23" y="26"/>
                  <a:pt x="23" y="26"/>
                  <a:pt x="23" y="26"/>
                </a:cubicBezTo>
                <a:cubicBezTo>
                  <a:pt x="23" y="26"/>
                  <a:pt x="23" y="26"/>
                  <a:pt x="23" y="26"/>
                </a:cubicBezTo>
                <a:cubicBezTo>
                  <a:pt x="23" y="26"/>
                  <a:pt x="23" y="26"/>
                  <a:pt x="23" y="26"/>
                </a:cubicBezTo>
                <a:cubicBezTo>
                  <a:pt x="23" y="26"/>
                  <a:pt x="23" y="26"/>
                  <a:pt x="23" y="26"/>
                </a:cubicBezTo>
                <a:cubicBezTo>
                  <a:pt x="23" y="26"/>
                  <a:pt x="23" y="26"/>
                  <a:pt x="23" y="26"/>
                </a:cubicBezTo>
                <a:cubicBezTo>
                  <a:pt x="23" y="26"/>
                  <a:pt x="23" y="26"/>
                  <a:pt x="23" y="26"/>
                </a:cubicBezTo>
                <a:cubicBezTo>
                  <a:pt x="23" y="26"/>
                  <a:pt x="23" y="26"/>
                  <a:pt x="23" y="26"/>
                </a:cubicBezTo>
                <a:cubicBezTo>
                  <a:pt x="23" y="26"/>
                  <a:pt x="23" y="26"/>
                  <a:pt x="23" y="26"/>
                </a:cubicBezTo>
                <a:cubicBezTo>
                  <a:pt x="23" y="26"/>
                  <a:pt x="23" y="26"/>
                  <a:pt x="23" y="26"/>
                </a:cubicBezTo>
                <a:cubicBezTo>
                  <a:pt x="23" y="26"/>
                  <a:pt x="23" y="26"/>
                  <a:pt x="23" y="26"/>
                </a:cubicBezTo>
                <a:cubicBezTo>
                  <a:pt x="23" y="26"/>
                  <a:pt x="23" y="26"/>
                  <a:pt x="23" y="26"/>
                </a:cubicBezTo>
                <a:cubicBezTo>
                  <a:pt x="23" y="26"/>
                  <a:pt x="23" y="26"/>
                  <a:pt x="23" y="26"/>
                </a:cubicBezTo>
                <a:cubicBezTo>
                  <a:pt x="23" y="26"/>
                  <a:pt x="23" y="26"/>
                  <a:pt x="23" y="26"/>
                </a:cubicBezTo>
                <a:cubicBezTo>
                  <a:pt x="23" y="26"/>
                  <a:pt x="23" y="26"/>
                  <a:pt x="23" y="26"/>
                </a:cubicBezTo>
                <a:cubicBezTo>
                  <a:pt x="23" y="26"/>
                  <a:pt x="23" y="26"/>
                  <a:pt x="23" y="26"/>
                </a:cubicBezTo>
                <a:cubicBezTo>
                  <a:pt x="23" y="26"/>
                  <a:pt x="23" y="26"/>
                  <a:pt x="23" y="26"/>
                </a:cubicBezTo>
                <a:cubicBezTo>
                  <a:pt x="23" y="26"/>
                  <a:pt x="23" y="26"/>
                  <a:pt x="23" y="26"/>
                </a:cubicBezTo>
                <a:cubicBezTo>
                  <a:pt x="23" y="26"/>
                  <a:pt x="23" y="26"/>
                  <a:pt x="23" y="26"/>
                </a:cubicBezTo>
                <a:cubicBezTo>
                  <a:pt x="23" y="26"/>
                  <a:pt x="23" y="26"/>
                  <a:pt x="23" y="26"/>
                </a:cubicBezTo>
                <a:cubicBezTo>
                  <a:pt x="23" y="26"/>
                  <a:pt x="23" y="26"/>
                  <a:pt x="23" y="26"/>
                </a:cubicBezTo>
                <a:cubicBezTo>
                  <a:pt x="23" y="26"/>
                  <a:pt x="23" y="26"/>
                  <a:pt x="23" y="26"/>
                </a:cubicBezTo>
                <a:cubicBezTo>
                  <a:pt x="23" y="26"/>
                  <a:pt x="23" y="26"/>
                  <a:pt x="23" y="26"/>
                </a:cubicBezTo>
                <a:cubicBezTo>
                  <a:pt x="23" y="26"/>
                  <a:pt x="23" y="26"/>
                  <a:pt x="23" y="26"/>
                </a:cubicBezTo>
                <a:cubicBezTo>
                  <a:pt x="23" y="26"/>
                  <a:pt x="23" y="26"/>
                  <a:pt x="23" y="26"/>
                </a:cubicBezTo>
                <a:cubicBezTo>
                  <a:pt x="23" y="26"/>
                  <a:pt x="23" y="25"/>
                  <a:pt x="23" y="25"/>
                </a:cubicBezTo>
                <a:cubicBezTo>
                  <a:pt x="23" y="25"/>
                  <a:pt x="23" y="25"/>
                  <a:pt x="23" y="25"/>
                </a:cubicBezTo>
                <a:cubicBezTo>
                  <a:pt x="23" y="25"/>
                  <a:pt x="23" y="25"/>
                  <a:pt x="23" y="25"/>
                </a:cubicBezTo>
                <a:cubicBezTo>
                  <a:pt x="23" y="25"/>
                  <a:pt x="23" y="25"/>
                  <a:pt x="23" y="25"/>
                </a:cubicBezTo>
                <a:cubicBezTo>
                  <a:pt x="23" y="25"/>
                  <a:pt x="23" y="25"/>
                  <a:pt x="23" y="25"/>
                </a:cubicBezTo>
                <a:cubicBezTo>
                  <a:pt x="23" y="25"/>
                  <a:pt x="23" y="25"/>
                  <a:pt x="23" y="25"/>
                </a:cubicBezTo>
                <a:cubicBezTo>
                  <a:pt x="23" y="25"/>
                  <a:pt x="23" y="25"/>
                  <a:pt x="23" y="25"/>
                </a:cubicBezTo>
                <a:cubicBezTo>
                  <a:pt x="23" y="25"/>
                  <a:pt x="23" y="25"/>
                  <a:pt x="23" y="25"/>
                </a:cubicBezTo>
                <a:cubicBezTo>
                  <a:pt x="23" y="25"/>
                  <a:pt x="23" y="25"/>
                  <a:pt x="23" y="25"/>
                </a:cubicBezTo>
                <a:cubicBezTo>
                  <a:pt x="23" y="25"/>
                  <a:pt x="23" y="25"/>
                  <a:pt x="23" y="25"/>
                </a:cubicBezTo>
                <a:cubicBezTo>
                  <a:pt x="23" y="25"/>
                  <a:pt x="23" y="25"/>
                  <a:pt x="23" y="25"/>
                </a:cubicBezTo>
                <a:cubicBezTo>
                  <a:pt x="23" y="25"/>
                  <a:pt x="23" y="25"/>
                  <a:pt x="23" y="25"/>
                </a:cubicBezTo>
                <a:cubicBezTo>
                  <a:pt x="23" y="25"/>
                  <a:pt x="23" y="25"/>
                  <a:pt x="23" y="25"/>
                </a:cubicBezTo>
                <a:cubicBezTo>
                  <a:pt x="23" y="25"/>
                  <a:pt x="23" y="25"/>
                  <a:pt x="23" y="25"/>
                </a:cubicBezTo>
                <a:cubicBezTo>
                  <a:pt x="23" y="25"/>
                  <a:pt x="23" y="25"/>
                  <a:pt x="23" y="25"/>
                </a:cubicBezTo>
                <a:cubicBezTo>
                  <a:pt x="23" y="25"/>
                  <a:pt x="23" y="25"/>
                  <a:pt x="23" y="25"/>
                </a:cubicBezTo>
                <a:cubicBezTo>
                  <a:pt x="23" y="25"/>
                  <a:pt x="23" y="25"/>
                  <a:pt x="23" y="25"/>
                </a:cubicBezTo>
                <a:cubicBezTo>
                  <a:pt x="24" y="25"/>
                  <a:pt x="24" y="25"/>
                  <a:pt x="24" y="25"/>
                </a:cubicBezTo>
                <a:cubicBezTo>
                  <a:pt x="24" y="25"/>
                  <a:pt x="24" y="25"/>
                  <a:pt x="23" y="25"/>
                </a:cubicBezTo>
                <a:cubicBezTo>
                  <a:pt x="23" y="25"/>
                  <a:pt x="23" y="25"/>
                  <a:pt x="23" y="25"/>
                </a:cubicBezTo>
                <a:cubicBezTo>
                  <a:pt x="23" y="25"/>
                  <a:pt x="23" y="25"/>
                  <a:pt x="24" y="25"/>
                </a:cubicBezTo>
                <a:cubicBezTo>
                  <a:pt x="24" y="25"/>
                  <a:pt x="24" y="25"/>
                  <a:pt x="24" y="25"/>
                </a:cubicBezTo>
                <a:cubicBezTo>
                  <a:pt x="24" y="25"/>
                  <a:pt x="24" y="25"/>
                  <a:pt x="24" y="25"/>
                </a:cubicBezTo>
                <a:cubicBezTo>
                  <a:pt x="24" y="25"/>
                  <a:pt x="24" y="25"/>
                  <a:pt x="24" y="25"/>
                </a:cubicBezTo>
                <a:cubicBezTo>
                  <a:pt x="24" y="25"/>
                  <a:pt x="24" y="25"/>
                  <a:pt x="24" y="25"/>
                </a:cubicBezTo>
                <a:cubicBezTo>
                  <a:pt x="24" y="25"/>
                  <a:pt x="24" y="25"/>
                  <a:pt x="24" y="25"/>
                </a:cubicBezTo>
                <a:cubicBezTo>
                  <a:pt x="24" y="25"/>
                  <a:pt x="24" y="25"/>
                  <a:pt x="24" y="25"/>
                </a:cubicBezTo>
                <a:cubicBezTo>
                  <a:pt x="24" y="25"/>
                  <a:pt x="24" y="25"/>
                  <a:pt x="23" y="25"/>
                </a:cubicBezTo>
                <a:cubicBezTo>
                  <a:pt x="23" y="25"/>
                  <a:pt x="23" y="25"/>
                  <a:pt x="23" y="25"/>
                </a:cubicBezTo>
                <a:cubicBezTo>
                  <a:pt x="23" y="25"/>
                  <a:pt x="23" y="25"/>
                  <a:pt x="23" y="25"/>
                </a:cubicBezTo>
                <a:cubicBezTo>
                  <a:pt x="23" y="25"/>
                  <a:pt x="23" y="25"/>
                  <a:pt x="23" y="25"/>
                </a:cubicBezTo>
                <a:cubicBezTo>
                  <a:pt x="23" y="25"/>
                  <a:pt x="23" y="25"/>
                  <a:pt x="23" y="25"/>
                </a:cubicBezTo>
                <a:cubicBezTo>
                  <a:pt x="23" y="25"/>
                  <a:pt x="23" y="25"/>
                  <a:pt x="23" y="25"/>
                </a:cubicBezTo>
                <a:cubicBezTo>
                  <a:pt x="23" y="25"/>
                  <a:pt x="23" y="25"/>
                  <a:pt x="23" y="25"/>
                </a:cubicBezTo>
                <a:cubicBezTo>
                  <a:pt x="23" y="25"/>
                  <a:pt x="23" y="25"/>
                  <a:pt x="23" y="25"/>
                </a:cubicBezTo>
                <a:cubicBezTo>
                  <a:pt x="23" y="25"/>
                  <a:pt x="23" y="25"/>
                  <a:pt x="23" y="25"/>
                </a:cubicBezTo>
                <a:cubicBezTo>
                  <a:pt x="23" y="25"/>
                  <a:pt x="23" y="25"/>
                  <a:pt x="23" y="25"/>
                </a:cubicBezTo>
                <a:cubicBezTo>
                  <a:pt x="23" y="25"/>
                  <a:pt x="23" y="25"/>
                  <a:pt x="23" y="25"/>
                </a:cubicBezTo>
                <a:cubicBezTo>
                  <a:pt x="23" y="25"/>
                  <a:pt x="23" y="25"/>
                  <a:pt x="23" y="25"/>
                </a:cubicBezTo>
                <a:cubicBezTo>
                  <a:pt x="23" y="25"/>
                  <a:pt x="23" y="24"/>
                  <a:pt x="23" y="25"/>
                </a:cubicBezTo>
                <a:cubicBezTo>
                  <a:pt x="23" y="25"/>
                  <a:pt x="23" y="25"/>
                  <a:pt x="23" y="25"/>
                </a:cubicBezTo>
                <a:cubicBezTo>
                  <a:pt x="23" y="25"/>
                  <a:pt x="23" y="25"/>
                  <a:pt x="23" y="25"/>
                </a:cubicBezTo>
                <a:cubicBezTo>
                  <a:pt x="23" y="25"/>
                  <a:pt x="23" y="25"/>
                  <a:pt x="23" y="25"/>
                </a:cubicBezTo>
                <a:cubicBezTo>
                  <a:pt x="23" y="25"/>
                  <a:pt x="23" y="24"/>
                  <a:pt x="23" y="24"/>
                </a:cubicBezTo>
                <a:cubicBezTo>
                  <a:pt x="23" y="24"/>
                  <a:pt x="23" y="24"/>
                  <a:pt x="23" y="24"/>
                </a:cubicBezTo>
                <a:cubicBezTo>
                  <a:pt x="23" y="24"/>
                  <a:pt x="23" y="24"/>
                  <a:pt x="23" y="24"/>
                </a:cubicBezTo>
                <a:cubicBezTo>
                  <a:pt x="23" y="24"/>
                  <a:pt x="23" y="24"/>
                  <a:pt x="23" y="24"/>
                </a:cubicBezTo>
                <a:cubicBezTo>
                  <a:pt x="23" y="24"/>
                  <a:pt x="23" y="24"/>
                  <a:pt x="23" y="24"/>
                </a:cubicBezTo>
                <a:cubicBezTo>
                  <a:pt x="23" y="24"/>
                  <a:pt x="23" y="24"/>
                  <a:pt x="23" y="24"/>
                </a:cubicBezTo>
                <a:cubicBezTo>
                  <a:pt x="23" y="24"/>
                  <a:pt x="23" y="24"/>
                  <a:pt x="23" y="24"/>
                </a:cubicBezTo>
                <a:cubicBezTo>
                  <a:pt x="23" y="24"/>
                  <a:pt x="23" y="24"/>
                  <a:pt x="23" y="24"/>
                </a:cubicBezTo>
                <a:cubicBezTo>
                  <a:pt x="23" y="24"/>
                  <a:pt x="23" y="24"/>
                  <a:pt x="23" y="24"/>
                </a:cubicBezTo>
                <a:cubicBezTo>
                  <a:pt x="23" y="24"/>
                  <a:pt x="23" y="24"/>
                  <a:pt x="23" y="24"/>
                </a:cubicBezTo>
                <a:cubicBezTo>
                  <a:pt x="23" y="24"/>
                  <a:pt x="23" y="24"/>
                  <a:pt x="23" y="24"/>
                </a:cubicBezTo>
                <a:cubicBezTo>
                  <a:pt x="23" y="24"/>
                  <a:pt x="23" y="24"/>
                  <a:pt x="23" y="24"/>
                </a:cubicBezTo>
                <a:cubicBezTo>
                  <a:pt x="23" y="24"/>
                  <a:pt x="23" y="24"/>
                  <a:pt x="23" y="24"/>
                </a:cubicBezTo>
                <a:cubicBezTo>
                  <a:pt x="23" y="24"/>
                  <a:pt x="23" y="24"/>
                  <a:pt x="23" y="24"/>
                </a:cubicBezTo>
                <a:cubicBezTo>
                  <a:pt x="23" y="24"/>
                  <a:pt x="23" y="24"/>
                  <a:pt x="23" y="24"/>
                </a:cubicBezTo>
                <a:cubicBezTo>
                  <a:pt x="23" y="24"/>
                  <a:pt x="23" y="24"/>
                  <a:pt x="23" y="24"/>
                </a:cubicBezTo>
                <a:cubicBezTo>
                  <a:pt x="23" y="24"/>
                  <a:pt x="23" y="24"/>
                  <a:pt x="23" y="24"/>
                </a:cubicBezTo>
                <a:cubicBezTo>
                  <a:pt x="23" y="24"/>
                  <a:pt x="23" y="24"/>
                  <a:pt x="23" y="24"/>
                </a:cubicBezTo>
                <a:cubicBezTo>
                  <a:pt x="23" y="24"/>
                  <a:pt x="23" y="24"/>
                  <a:pt x="23" y="24"/>
                </a:cubicBezTo>
                <a:cubicBezTo>
                  <a:pt x="23" y="24"/>
                  <a:pt x="23" y="24"/>
                  <a:pt x="23" y="24"/>
                </a:cubicBezTo>
                <a:cubicBezTo>
                  <a:pt x="23" y="24"/>
                  <a:pt x="23" y="24"/>
                  <a:pt x="23" y="24"/>
                </a:cubicBezTo>
                <a:cubicBezTo>
                  <a:pt x="23" y="24"/>
                  <a:pt x="23" y="24"/>
                  <a:pt x="23" y="24"/>
                </a:cubicBezTo>
                <a:cubicBezTo>
                  <a:pt x="23" y="24"/>
                  <a:pt x="23" y="24"/>
                  <a:pt x="23" y="24"/>
                </a:cubicBezTo>
                <a:cubicBezTo>
                  <a:pt x="23" y="24"/>
                  <a:pt x="23" y="24"/>
                  <a:pt x="23" y="24"/>
                </a:cubicBezTo>
                <a:cubicBezTo>
                  <a:pt x="23" y="24"/>
                  <a:pt x="23" y="24"/>
                  <a:pt x="23" y="24"/>
                </a:cubicBezTo>
                <a:cubicBezTo>
                  <a:pt x="23" y="24"/>
                  <a:pt x="23" y="24"/>
                  <a:pt x="23" y="24"/>
                </a:cubicBezTo>
                <a:cubicBezTo>
                  <a:pt x="23" y="24"/>
                  <a:pt x="23" y="24"/>
                  <a:pt x="23" y="24"/>
                </a:cubicBezTo>
                <a:cubicBezTo>
                  <a:pt x="23" y="24"/>
                  <a:pt x="23" y="24"/>
                  <a:pt x="23" y="24"/>
                </a:cubicBezTo>
                <a:cubicBezTo>
                  <a:pt x="23" y="24"/>
                  <a:pt x="23" y="24"/>
                  <a:pt x="23" y="24"/>
                </a:cubicBezTo>
                <a:cubicBezTo>
                  <a:pt x="23" y="24"/>
                  <a:pt x="23" y="24"/>
                  <a:pt x="23" y="24"/>
                </a:cubicBezTo>
                <a:cubicBezTo>
                  <a:pt x="23" y="24"/>
                  <a:pt x="23" y="24"/>
                  <a:pt x="23" y="24"/>
                </a:cubicBezTo>
                <a:cubicBezTo>
                  <a:pt x="23" y="24"/>
                  <a:pt x="23" y="24"/>
                  <a:pt x="23" y="24"/>
                </a:cubicBezTo>
                <a:cubicBezTo>
                  <a:pt x="23" y="24"/>
                  <a:pt x="23" y="24"/>
                  <a:pt x="23" y="24"/>
                </a:cubicBezTo>
                <a:cubicBezTo>
                  <a:pt x="23" y="24"/>
                  <a:pt x="23" y="24"/>
                  <a:pt x="23" y="24"/>
                </a:cubicBezTo>
                <a:cubicBezTo>
                  <a:pt x="23" y="24"/>
                  <a:pt x="23" y="24"/>
                  <a:pt x="23" y="24"/>
                </a:cubicBezTo>
                <a:cubicBezTo>
                  <a:pt x="23" y="24"/>
                  <a:pt x="23" y="24"/>
                  <a:pt x="23" y="24"/>
                </a:cubicBezTo>
                <a:cubicBezTo>
                  <a:pt x="23" y="24"/>
                  <a:pt x="23" y="24"/>
                  <a:pt x="23" y="24"/>
                </a:cubicBezTo>
                <a:cubicBezTo>
                  <a:pt x="23" y="24"/>
                  <a:pt x="23" y="24"/>
                  <a:pt x="23" y="24"/>
                </a:cubicBezTo>
                <a:cubicBezTo>
                  <a:pt x="23" y="24"/>
                  <a:pt x="23" y="24"/>
                  <a:pt x="23" y="24"/>
                </a:cubicBezTo>
                <a:cubicBezTo>
                  <a:pt x="23" y="24"/>
                  <a:pt x="23" y="24"/>
                  <a:pt x="23" y="24"/>
                </a:cubicBezTo>
                <a:cubicBezTo>
                  <a:pt x="23" y="24"/>
                  <a:pt x="23" y="24"/>
                  <a:pt x="23" y="24"/>
                </a:cubicBezTo>
                <a:cubicBezTo>
                  <a:pt x="23" y="24"/>
                  <a:pt x="23" y="24"/>
                  <a:pt x="23" y="24"/>
                </a:cubicBezTo>
                <a:cubicBezTo>
                  <a:pt x="23" y="24"/>
                  <a:pt x="23" y="24"/>
                  <a:pt x="23" y="24"/>
                </a:cubicBezTo>
                <a:cubicBezTo>
                  <a:pt x="23" y="24"/>
                  <a:pt x="23" y="24"/>
                  <a:pt x="23" y="24"/>
                </a:cubicBezTo>
                <a:cubicBezTo>
                  <a:pt x="23" y="24"/>
                  <a:pt x="23" y="24"/>
                  <a:pt x="23" y="24"/>
                </a:cubicBezTo>
                <a:cubicBezTo>
                  <a:pt x="23" y="24"/>
                  <a:pt x="23" y="24"/>
                  <a:pt x="23" y="24"/>
                </a:cubicBezTo>
                <a:cubicBezTo>
                  <a:pt x="23" y="24"/>
                  <a:pt x="23" y="24"/>
                  <a:pt x="23" y="24"/>
                </a:cubicBezTo>
                <a:cubicBezTo>
                  <a:pt x="23" y="24"/>
                  <a:pt x="23" y="24"/>
                  <a:pt x="23" y="24"/>
                </a:cubicBezTo>
                <a:cubicBezTo>
                  <a:pt x="23" y="24"/>
                  <a:pt x="23" y="24"/>
                  <a:pt x="23" y="24"/>
                </a:cubicBezTo>
                <a:cubicBezTo>
                  <a:pt x="23" y="24"/>
                  <a:pt x="23" y="24"/>
                  <a:pt x="23" y="24"/>
                </a:cubicBezTo>
                <a:cubicBezTo>
                  <a:pt x="23" y="24"/>
                  <a:pt x="23" y="24"/>
                  <a:pt x="23" y="24"/>
                </a:cubicBezTo>
                <a:cubicBezTo>
                  <a:pt x="23" y="24"/>
                  <a:pt x="23" y="24"/>
                  <a:pt x="23" y="24"/>
                </a:cubicBezTo>
                <a:cubicBezTo>
                  <a:pt x="23" y="24"/>
                  <a:pt x="23" y="24"/>
                  <a:pt x="23" y="24"/>
                </a:cubicBezTo>
                <a:cubicBezTo>
                  <a:pt x="23" y="24"/>
                  <a:pt x="23" y="24"/>
                  <a:pt x="23" y="23"/>
                </a:cubicBezTo>
                <a:cubicBezTo>
                  <a:pt x="23" y="23"/>
                  <a:pt x="23" y="23"/>
                  <a:pt x="23" y="23"/>
                </a:cubicBezTo>
                <a:cubicBezTo>
                  <a:pt x="23" y="23"/>
                  <a:pt x="23" y="23"/>
                  <a:pt x="23" y="23"/>
                </a:cubicBezTo>
                <a:cubicBezTo>
                  <a:pt x="23" y="23"/>
                  <a:pt x="23" y="23"/>
                  <a:pt x="23" y="23"/>
                </a:cubicBezTo>
                <a:cubicBezTo>
                  <a:pt x="23" y="23"/>
                  <a:pt x="23" y="23"/>
                  <a:pt x="23" y="23"/>
                </a:cubicBezTo>
                <a:cubicBezTo>
                  <a:pt x="23" y="23"/>
                  <a:pt x="23" y="23"/>
                  <a:pt x="23" y="23"/>
                </a:cubicBezTo>
                <a:cubicBezTo>
                  <a:pt x="23" y="23"/>
                  <a:pt x="23" y="23"/>
                  <a:pt x="23" y="23"/>
                </a:cubicBezTo>
                <a:cubicBezTo>
                  <a:pt x="23" y="23"/>
                  <a:pt x="23" y="23"/>
                  <a:pt x="23" y="23"/>
                </a:cubicBezTo>
                <a:cubicBezTo>
                  <a:pt x="23" y="23"/>
                  <a:pt x="23" y="23"/>
                  <a:pt x="23" y="23"/>
                </a:cubicBezTo>
                <a:cubicBezTo>
                  <a:pt x="23" y="23"/>
                  <a:pt x="23" y="23"/>
                  <a:pt x="23" y="23"/>
                </a:cubicBezTo>
                <a:cubicBezTo>
                  <a:pt x="23" y="23"/>
                  <a:pt x="23" y="23"/>
                  <a:pt x="23" y="23"/>
                </a:cubicBezTo>
                <a:cubicBezTo>
                  <a:pt x="23" y="23"/>
                  <a:pt x="23" y="23"/>
                  <a:pt x="23" y="23"/>
                </a:cubicBezTo>
                <a:cubicBezTo>
                  <a:pt x="23" y="24"/>
                  <a:pt x="23" y="24"/>
                  <a:pt x="23" y="24"/>
                </a:cubicBezTo>
                <a:cubicBezTo>
                  <a:pt x="23" y="24"/>
                  <a:pt x="23" y="24"/>
                  <a:pt x="23" y="24"/>
                </a:cubicBezTo>
                <a:cubicBezTo>
                  <a:pt x="23" y="24"/>
                  <a:pt x="23" y="24"/>
                  <a:pt x="23" y="24"/>
                </a:cubicBezTo>
                <a:cubicBezTo>
                  <a:pt x="23" y="24"/>
                  <a:pt x="23" y="24"/>
                  <a:pt x="23" y="24"/>
                </a:cubicBezTo>
                <a:cubicBezTo>
                  <a:pt x="23" y="24"/>
                  <a:pt x="23" y="24"/>
                  <a:pt x="23" y="24"/>
                </a:cubicBezTo>
                <a:cubicBezTo>
                  <a:pt x="23" y="24"/>
                  <a:pt x="23" y="24"/>
                  <a:pt x="23" y="24"/>
                </a:cubicBezTo>
                <a:cubicBezTo>
                  <a:pt x="23" y="24"/>
                  <a:pt x="23" y="24"/>
                  <a:pt x="23" y="24"/>
                </a:cubicBezTo>
                <a:cubicBezTo>
                  <a:pt x="23" y="24"/>
                  <a:pt x="23" y="24"/>
                  <a:pt x="23" y="24"/>
                </a:cubicBezTo>
                <a:cubicBezTo>
                  <a:pt x="22" y="24"/>
                  <a:pt x="22" y="24"/>
                  <a:pt x="22" y="24"/>
                </a:cubicBezTo>
                <a:cubicBezTo>
                  <a:pt x="22" y="24"/>
                  <a:pt x="22" y="24"/>
                  <a:pt x="22" y="24"/>
                </a:cubicBezTo>
                <a:cubicBezTo>
                  <a:pt x="22" y="24"/>
                  <a:pt x="22" y="24"/>
                  <a:pt x="22" y="24"/>
                </a:cubicBezTo>
                <a:cubicBezTo>
                  <a:pt x="22" y="24"/>
                  <a:pt x="22" y="24"/>
                  <a:pt x="22" y="24"/>
                </a:cubicBezTo>
                <a:cubicBezTo>
                  <a:pt x="22" y="24"/>
                  <a:pt x="22" y="24"/>
                  <a:pt x="22" y="24"/>
                </a:cubicBezTo>
                <a:cubicBezTo>
                  <a:pt x="22" y="24"/>
                  <a:pt x="22" y="24"/>
                  <a:pt x="22" y="24"/>
                </a:cubicBezTo>
                <a:cubicBezTo>
                  <a:pt x="22" y="24"/>
                  <a:pt x="22" y="24"/>
                  <a:pt x="22" y="24"/>
                </a:cubicBezTo>
                <a:cubicBezTo>
                  <a:pt x="22" y="24"/>
                  <a:pt x="22" y="24"/>
                  <a:pt x="22" y="24"/>
                </a:cubicBezTo>
                <a:cubicBezTo>
                  <a:pt x="22" y="24"/>
                  <a:pt x="22" y="24"/>
                  <a:pt x="22" y="24"/>
                </a:cubicBezTo>
                <a:cubicBezTo>
                  <a:pt x="22" y="24"/>
                  <a:pt x="22" y="24"/>
                  <a:pt x="22" y="24"/>
                </a:cubicBezTo>
                <a:cubicBezTo>
                  <a:pt x="22" y="24"/>
                  <a:pt x="22" y="24"/>
                  <a:pt x="22" y="24"/>
                </a:cubicBezTo>
                <a:cubicBezTo>
                  <a:pt x="22" y="24"/>
                  <a:pt x="22" y="24"/>
                  <a:pt x="22" y="24"/>
                </a:cubicBezTo>
                <a:cubicBezTo>
                  <a:pt x="22" y="24"/>
                  <a:pt x="22" y="24"/>
                  <a:pt x="22" y="24"/>
                </a:cubicBezTo>
                <a:cubicBezTo>
                  <a:pt x="22" y="24"/>
                  <a:pt x="22" y="24"/>
                  <a:pt x="22" y="24"/>
                </a:cubicBezTo>
                <a:cubicBezTo>
                  <a:pt x="22" y="24"/>
                  <a:pt x="22" y="24"/>
                  <a:pt x="22" y="24"/>
                </a:cubicBezTo>
                <a:cubicBezTo>
                  <a:pt x="22" y="24"/>
                  <a:pt x="22" y="23"/>
                  <a:pt x="22" y="23"/>
                </a:cubicBezTo>
                <a:cubicBezTo>
                  <a:pt x="22" y="23"/>
                  <a:pt x="22" y="23"/>
                  <a:pt x="22" y="23"/>
                </a:cubicBezTo>
                <a:cubicBezTo>
                  <a:pt x="22" y="23"/>
                  <a:pt x="22" y="23"/>
                  <a:pt x="22" y="23"/>
                </a:cubicBezTo>
                <a:cubicBezTo>
                  <a:pt x="22" y="23"/>
                  <a:pt x="22" y="24"/>
                  <a:pt x="22" y="24"/>
                </a:cubicBezTo>
                <a:cubicBezTo>
                  <a:pt x="22" y="24"/>
                  <a:pt x="22" y="24"/>
                  <a:pt x="22" y="24"/>
                </a:cubicBezTo>
                <a:cubicBezTo>
                  <a:pt x="22" y="24"/>
                  <a:pt x="22" y="24"/>
                  <a:pt x="22" y="24"/>
                </a:cubicBezTo>
                <a:cubicBezTo>
                  <a:pt x="22" y="24"/>
                  <a:pt x="22" y="24"/>
                  <a:pt x="22" y="24"/>
                </a:cubicBezTo>
                <a:cubicBezTo>
                  <a:pt x="22" y="24"/>
                  <a:pt x="22" y="24"/>
                  <a:pt x="22" y="24"/>
                </a:cubicBezTo>
                <a:cubicBezTo>
                  <a:pt x="22" y="24"/>
                  <a:pt x="22" y="24"/>
                  <a:pt x="22" y="24"/>
                </a:cubicBezTo>
                <a:cubicBezTo>
                  <a:pt x="22" y="24"/>
                  <a:pt x="22" y="24"/>
                  <a:pt x="22" y="24"/>
                </a:cubicBezTo>
                <a:cubicBezTo>
                  <a:pt x="22" y="24"/>
                  <a:pt x="22" y="24"/>
                  <a:pt x="22" y="24"/>
                </a:cubicBezTo>
                <a:cubicBezTo>
                  <a:pt x="22" y="24"/>
                  <a:pt x="22" y="24"/>
                  <a:pt x="22" y="24"/>
                </a:cubicBezTo>
                <a:cubicBezTo>
                  <a:pt x="22" y="24"/>
                  <a:pt x="22" y="24"/>
                  <a:pt x="22" y="24"/>
                </a:cubicBezTo>
                <a:cubicBezTo>
                  <a:pt x="22" y="24"/>
                  <a:pt x="22" y="24"/>
                  <a:pt x="22" y="24"/>
                </a:cubicBezTo>
                <a:cubicBezTo>
                  <a:pt x="22" y="24"/>
                  <a:pt x="22" y="24"/>
                  <a:pt x="22" y="24"/>
                </a:cubicBezTo>
                <a:cubicBezTo>
                  <a:pt x="22" y="24"/>
                  <a:pt x="22" y="24"/>
                  <a:pt x="22" y="24"/>
                </a:cubicBezTo>
                <a:cubicBezTo>
                  <a:pt x="22" y="24"/>
                  <a:pt x="22" y="24"/>
                  <a:pt x="22" y="24"/>
                </a:cubicBezTo>
                <a:cubicBezTo>
                  <a:pt x="22" y="24"/>
                  <a:pt x="22" y="24"/>
                  <a:pt x="22" y="24"/>
                </a:cubicBezTo>
                <a:cubicBezTo>
                  <a:pt x="22" y="24"/>
                  <a:pt x="22" y="24"/>
                  <a:pt x="22" y="24"/>
                </a:cubicBezTo>
                <a:cubicBezTo>
                  <a:pt x="22" y="24"/>
                  <a:pt x="22" y="24"/>
                  <a:pt x="22" y="24"/>
                </a:cubicBezTo>
                <a:cubicBezTo>
                  <a:pt x="22" y="24"/>
                  <a:pt x="22" y="24"/>
                  <a:pt x="22" y="24"/>
                </a:cubicBezTo>
                <a:cubicBezTo>
                  <a:pt x="22" y="24"/>
                  <a:pt x="22" y="24"/>
                  <a:pt x="22" y="23"/>
                </a:cubicBezTo>
                <a:cubicBezTo>
                  <a:pt x="22" y="23"/>
                  <a:pt x="22" y="23"/>
                  <a:pt x="22" y="23"/>
                </a:cubicBezTo>
                <a:cubicBezTo>
                  <a:pt x="22" y="23"/>
                  <a:pt x="22" y="23"/>
                  <a:pt x="22" y="23"/>
                </a:cubicBezTo>
                <a:cubicBezTo>
                  <a:pt x="22" y="23"/>
                  <a:pt x="22" y="23"/>
                  <a:pt x="22" y="23"/>
                </a:cubicBezTo>
                <a:cubicBezTo>
                  <a:pt x="22" y="23"/>
                  <a:pt x="22" y="23"/>
                  <a:pt x="22" y="23"/>
                </a:cubicBezTo>
                <a:cubicBezTo>
                  <a:pt x="22" y="23"/>
                  <a:pt x="22" y="23"/>
                  <a:pt x="22" y="23"/>
                </a:cubicBezTo>
                <a:cubicBezTo>
                  <a:pt x="22" y="23"/>
                  <a:pt x="22" y="23"/>
                  <a:pt x="22" y="24"/>
                </a:cubicBezTo>
                <a:cubicBezTo>
                  <a:pt x="22" y="24"/>
                  <a:pt x="22" y="24"/>
                  <a:pt x="22" y="23"/>
                </a:cubicBezTo>
                <a:cubicBezTo>
                  <a:pt x="22" y="23"/>
                  <a:pt x="21" y="23"/>
                  <a:pt x="21" y="23"/>
                </a:cubicBezTo>
                <a:cubicBezTo>
                  <a:pt x="21" y="23"/>
                  <a:pt x="21" y="23"/>
                  <a:pt x="21" y="24"/>
                </a:cubicBezTo>
                <a:cubicBezTo>
                  <a:pt x="21" y="24"/>
                  <a:pt x="21" y="24"/>
                  <a:pt x="21" y="24"/>
                </a:cubicBezTo>
                <a:cubicBezTo>
                  <a:pt x="21" y="24"/>
                  <a:pt x="21" y="24"/>
                  <a:pt x="21" y="24"/>
                </a:cubicBezTo>
                <a:cubicBezTo>
                  <a:pt x="21" y="23"/>
                  <a:pt x="21" y="23"/>
                  <a:pt x="21" y="23"/>
                </a:cubicBezTo>
                <a:cubicBezTo>
                  <a:pt x="21" y="23"/>
                  <a:pt x="21" y="23"/>
                  <a:pt x="21" y="23"/>
                </a:cubicBezTo>
                <a:cubicBezTo>
                  <a:pt x="21" y="23"/>
                  <a:pt x="21" y="23"/>
                  <a:pt x="21" y="23"/>
                </a:cubicBezTo>
                <a:cubicBezTo>
                  <a:pt x="21" y="23"/>
                  <a:pt x="21" y="23"/>
                  <a:pt x="21" y="23"/>
                </a:cubicBezTo>
                <a:cubicBezTo>
                  <a:pt x="21" y="23"/>
                  <a:pt x="21" y="23"/>
                  <a:pt x="21" y="23"/>
                </a:cubicBezTo>
                <a:cubicBezTo>
                  <a:pt x="21" y="23"/>
                  <a:pt x="21" y="23"/>
                  <a:pt x="21" y="23"/>
                </a:cubicBezTo>
                <a:cubicBezTo>
                  <a:pt x="21" y="23"/>
                  <a:pt x="21" y="23"/>
                  <a:pt x="21" y="23"/>
                </a:cubicBezTo>
                <a:cubicBezTo>
                  <a:pt x="21" y="23"/>
                  <a:pt x="21" y="23"/>
                  <a:pt x="21" y="23"/>
                </a:cubicBezTo>
                <a:cubicBezTo>
                  <a:pt x="21" y="23"/>
                  <a:pt x="21" y="23"/>
                  <a:pt x="21" y="23"/>
                </a:cubicBezTo>
                <a:cubicBezTo>
                  <a:pt x="21" y="23"/>
                  <a:pt x="21" y="23"/>
                  <a:pt x="21" y="23"/>
                </a:cubicBezTo>
                <a:cubicBezTo>
                  <a:pt x="21" y="23"/>
                  <a:pt x="21" y="23"/>
                  <a:pt x="21" y="23"/>
                </a:cubicBezTo>
                <a:cubicBezTo>
                  <a:pt x="21" y="23"/>
                  <a:pt x="21" y="23"/>
                  <a:pt x="21" y="23"/>
                </a:cubicBezTo>
                <a:cubicBezTo>
                  <a:pt x="21" y="23"/>
                  <a:pt x="21" y="23"/>
                  <a:pt x="21" y="23"/>
                </a:cubicBezTo>
                <a:cubicBezTo>
                  <a:pt x="21" y="23"/>
                  <a:pt x="21" y="23"/>
                  <a:pt x="21" y="23"/>
                </a:cubicBezTo>
                <a:cubicBezTo>
                  <a:pt x="21" y="23"/>
                  <a:pt x="21" y="23"/>
                  <a:pt x="21" y="23"/>
                </a:cubicBezTo>
                <a:cubicBezTo>
                  <a:pt x="21" y="23"/>
                  <a:pt x="21" y="23"/>
                  <a:pt x="21" y="23"/>
                </a:cubicBezTo>
                <a:cubicBezTo>
                  <a:pt x="21" y="23"/>
                  <a:pt x="21" y="23"/>
                  <a:pt x="21" y="23"/>
                </a:cubicBezTo>
                <a:cubicBezTo>
                  <a:pt x="21" y="23"/>
                  <a:pt x="21" y="23"/>
                  <a:pt x="21" y="23"/>
                </a:cubicBezTo>
                <a:cubicBezTo>
                  <a:pt x="21" y="23"/>
                  <a:pt x="21" y="23"/>
                  <a:pt x="21" y="23"/>
                </a:cubicBezTo>
                <a:cubicBezTo>
                  <a:pt x="21" y="23"/>
                  <a:pt x="21" y="23"/>
                  <a:pt x="21" y="23"/>
                </a:cubicBezTo>
                <a:cubicBezTo>
                  <a:pt x="21" y="23"/>
                  <a:pt x="21" y="23"/>
                  <a:pt x="21" y="23"/>
                </a:cubicBezTo>
                <a:cubicBezTo>
                  <a:pt x="21" y="23"/>
                  <a:pt x="21" y="23"/>
                  <a:pt x="21" y="23"/>
                </a:cubicBezTo>
                <a:cubicBezTo>
                  <a:pt x="21" y="23"/>
                  <a:pt x="21" y="23"/>
                  <a:pt x="21" y="23"/>
                </a:cubicBezTo>
                <a:cubicBezTo>
                  <a:pt x="21" y="23"/>
                  <a:pt x="21" y="23"/>
                  <a:pt x="21" y="23"/>
                </a:cubicBezTo>
                <a:cubicBezTo>
                  <a:pt x="21" y="23"/>
                  <a:pt x="21" y="23"/>
                  <a:pt x="21" y="23"/>
                </a:cubicBezTo>
                <a:cubicBezTo>
                  <a:pt x="21" y="23"/>
                  <a:pt x="21" y="23"/>
                  <a:pt x="21" y="23"/>
                </a:cubicBezTo>
                <a:cubicBezTo>
                  <a:pt x="21" y="23"/>
                  <a:pt x="21" y="23"/>
                  <a:pt x="21" y="23"/>
                </a:cubicBezTo>
                <a:cubicBezTo>
                  <a:pt x="21" y="23"/>
                  <a:pt x="21" y="23"/>
                  <a:pt x="21" y="23"/>
                </a:cubicBezTo>
                <a:cubicBezTo>
                  <a:pt x="21" y="23"/>
                  <a:pt x="21" y="23"/>
                  <a:pt x="21" y="23"/>
                </a:cubicBezTo>
                <a:cubicBezTo>
                  <a:pt x="21" y="23"/>
                  <a:pt x="21" y="23"/>
                  <a:pt x="21" y="23"/>
                </a:cubicBezTo>
                <a:cubicBezTo>
                  <a:pt x="21" y="23"/>
                  <a:pt x="21" y="23"/>
                  <a:pt x="21" y="23"/>
                </a:cubicBezTo>
                <a:cubicBezTo>
                  <a:pt x="21" y="23"/>
                  <a:pt x="21" y="23"/>
                  <a:pt x="21" y="23"/>
                </a:cubicBezTo>
                <a:cubicBezTo>
                  <a:pt x="21" y="23"/>
                  <a:pt x="21" y="23"/>
                  <a:pt x="21" y="23"/>
                </a:cubicBezTo>
                <a:cubicBezTo>
                  <a:pt x="21" y="23"/>
                  <a:pt x="21" y="23"/>
                  <a:pt x="21" y="23"/>
                </a:cubicBezTo>
                <a:cubicBezTo>
                  <a:pt x="21" y="23"/>
                  <a:pt x="21" y="23"/>
                  <a:pt x="21" y="23"/>
                </a:cubicBezTo>
                <a:cubicBezTo>
                  <a:pt x="21" y="23"/>
                  <a:pt x="21" y="23"/>
                  <a:pt x="21" y="23"/>
                </a:cubicBezTo>
                <a:cubicBezTo>
                  <a:pt x="21" y="23"/>
                  <a:pt x="21" y="23"/>
                  <a:pt x="21" y="23"/>
                </a:cubicBezTo>
                <a:cubicBezTo>
                  <a:pt x="21" y="23"/>
                  <a:pt x="21" y="23"/>
                  <a:pt x="21" y="23"/>
                </a:cubicBezTo>
                <a:cubicBezTo>
                  <a:pt x="21" y="23"/>
                  <a:pt x="21" y="23"/>
                  <a:pt x="21" y="23"/>
                </a:cubicBezTo>
                <a:cubicBezTo>
                  <a:pt x="21" y="23"/>
                  <a:pt x="21" y="23"/>
                  <a:pt x="21" y="23"/>
                </a:cubicBezTo>
                <a:cubicBezTo>
                  <a:pt x="21" y="23"/>
                  <a:pt x="21" y="23"/>
                  <a:pt x="21" y="23"/>
                </a:cubicBezTo>
                <a:cubicBezTo>
                  <a:pt x="21" y="23"/>
                  <a:pt x="21" y="23"/>
                  <a:pt x="21" y="23"/>
                </a:cubicBezTo>
                <a:cubicBezTo>
                  <a:pt x="21" y="23"/>
                  <a:pt x="21" y="23"/>
                  <a:pt x="21" y="23"/>
                </a:cubicBezTo>
                <a:cubicBezTo>
                  <a:pt x="21" y="23"/>
                  <a:pt x="21" y="23"/>
                  <a:pt x="21" y="23"/>
                </a:cubicBezTo>
                <a:cubicBezTo>
                  <a:pt x="21" y="23"/>
                  <a:pt x="21" y="23"/>
                  <a:pt x="21" y="23"/>
                </a:cubicBezTo>
                <a:cubicBezTo>
                  <a:pt x="21" y="23"/>
                  <a:pt x="21" y="23"/>
                  <a:pt x="21" y="23"/>
                </a:cubicBezTo>
                <a:cubicBezTo>
                  <a:pt x="21" y="23"/>
                  <a:pt x="21" y="23"/>
                  <a:pt x="21" y="23"/>
                </a:cubicBezTo>
                <a:cubicBezTo>
                  <a:pt x="21" y="23"/>
                  <a:pt x="21" y="23"/>
                  <a:pt x="21" y="23"/>
                </a:cubicBezTo>
                <a:cubicBezTo>
                  <a:pt x="21" y="23"/>
                  <a:pt x="21" y="23"/>
                  <a:pt x="21" y="23"/>
                </a:cubicBezTo>
                <a:cubicBezTo>
                  <a:pt x="21" y="23"/>
                  <a:pt x="21" y="23"/>
                  <a:pt x="21" y="23"/>
                </a:cubicBezTo>
                <a:cubicBezTo>
                  <a:pt x="21" y="23"/>
                  <a:pt x="21" y="23"/>
                  <a:pt x="21" y="23"/>
                </a:cubicBezTo>
                <a:cubicBezTo>
                  <a:pt x="21" y="23"/>
                  <a:pt x="21" y="23"/>
                  <a:pt x="21" y="23"/>
                </a:cubicBezTo>
                <a:cubicBezTo>
                  <a:pt x="21" y="23"/>
                  <a:pt x="21" y="23"/>
                  <a:pt x="21" y="23"/>
                </a:cubicBezTo>
                <a:cubicBezTo>
                  <a:pt x="21" y="23"/>
                  <a:pt x="21" y="23"/>
                  <a:pt x="21" y="23"/>
                </a:cubicBezTo>
                <a:cubicBezTo>
                  <a:pt x="21" y="23"/>
                  <a:pt x="21" y="23"/>
                  <a:pt x="21" y="23"/>
                </a:cubicBezTo>
                <a:cubicBezTo>
                  <a:pt x="21" y="22"/>
                  <a:pt x="21" y="22"/>
                  <a:pt x="21" y="22"/>
                </a:cubicBezTo>
                <a:cubicBezTo>
                  <a:pt x="21" y="22"/>
                  <a:pt x="21" y="22"/>
                  <a:pt x="21" y="22"/>
                </a:cubicBezTo>
                <a:cubicBezTo>
                  <a:pt x="21" y="22"/>
                  <a:pt x="21" y="22"/>
                  <a:pt x="21" y="22"/>
                </a:cubicBezTo>
                <a:cubicBezTo>
                  <a:pt x="21" y="22"/>
                  <a:pt x="21" y="22"/>
                  <a:pt x="21" y="22"/>
                </a:cubicBezTo>
                <a:cubicBezTo>
                  <a:pt x="21" y="22"/>
                  <a:pt x="21" y="22"/>
                  <a:pt x="21" y="22"/>
                </a:cubicBezTo>
                <a:cubicBezTo>
                  <a:pt x="21" y="22"/>
                  <a:pt x="21" y="22"/>
                  <a:pt x="21" y="22"/>
                </a:cubicBezTo>
                <a:cubicBezTo>
                  <a:pt x="21" y="22"/>
                  <a:pt x="21" y="22"/>
                  <a:pt x="21" y="22"/>
                </a:cubicBezTo>
                <a:cubicBezTo>
                  <a:pt x="21" y="22"/>
                  <a:pt x="21" y="22"/>
                  <a:pt x="21" y="22"/>
                </a:cubicBezTo>
                <a:cubicBezTo>
                  <a:pt x="21" y="22"/>
                  <a:pt x="21" y="22"/>
                  <a:pt x="21" y="22"/>
                </a:cubicBezTo>
                <a:cubicBezTo>
                  <a:pt x="21" y="22"/>
                  <a:pt x="21" y="22"/>
                  <a:pt x="21" y="22"/>
                </a:cubicBezTo>
                <a:cubicBezTo>
                  <a:pt x="21" y="22"/>
                  <a:pt x="21" y="22"/>
                  <a:pt x="21" y="22"/>
                </a:cubicBezTo>
                <a:cubicBezTo>
                  <a:pt x="21" y="22"/>
                  <a:pt x="21" y="22"/>
                  <a:pt x="21" y="22"/>
                </a:cubicBezTo>
                <a:cubicBezTo>
                  <a:pt x="21" y="22"/>
                  <a:pt x="21" y="22"/>
                  <a:pt x="21" y="22"/>
                </a:cubicBezTo>
                <a:cubicBezTo>
                  <a:pt x="21" y="22"/>
                  <a:pt x="21" y="22"/>
                  <a:pt x="21" y="22"/>
                </a:cubicBezTo>
                <a:cubicBezTo>
                  <a:pt x="21" y="22"/>
                  <a:pt x="21" y="23"/>
                  <a:pt x="20" y="23"/>
                </a:cubicBezTo>
                <a:cubicBezTo>
                  <a:pt x="20" y="23"/>
                  <a:pt x="20" y="23"/>
                  <a:pt x="20" y="23"/>
                </a:cubicBezTo>
                <a:cubicBezTo>
                  <a:pt x="20" y="23"/>
                  <a:pt x="20" y="23"/>
                  <a:pt x="20" y="23"/>
                </a:cubicBezTo>
                <a:cubicBezTo>
                  <a:pt x="20" y="23"/>
                  <a:pt x="20" y="23"/>
                  <a:pt x="20" y="23"/>
                </a:cubicBezTo>
                <a:cubicBezTo>
                  <a:pt x="20" y="23"/>
                  <a:pt x="20" y="23"/>
                  <a:pt x="20" y="23"/>
                </a:cubicBezTo>
                <a:cubicBezTo>
                  <a:pt x="20" y="23"/>
                  <a:pt x="20" y="23"/>
                  <a:pt x="20" y="23"/>
                </a:cubicBezTo>
                <a:cubicBezTo>
                  <a:pt x="20" y="23"/>
                  <a:pt x="20" y="23"/>
                  <a:pt x="20" y="23"/>
                </a:cubicBezTo>
                <a:cubicBezTo>
                  <a:pt x="20" y="23"/>
                  <a:pt x="20" y="23"/>
                  <a:pt x="20" y="23"/>
                </a:cubicBezTo>
                <a:cubicBezTo>
                  <a:pt x="20" y="23"/>
                  <a:pt x="20" y="23"/>
                  <a:pt x="20" y="23"/>
                </a:cubicBezTo>
                <a:cubicBezTo>
                  <a:pt x="20" y="23"/>
                  <a:pt x="20" y="23"/>
                  <a:pt x="20" y="23"/>
                </a:cubicBezTo>
                <a:cubicBezTo>
                  <a:pt x="20" y="23"/>
                  <a:pt x="20" y="23"/>
                  <a:pt x="20" y="23"/>
                </a:cubicBezTo>
                <a:cubicBezTo>
                  <a:pt x="20" y="23"/>
                  <a:pt x="20" y="23"/>
                  <a:pt x="20" y="23"/>
                </a:cubicBezTo>
                <a:cubicBezTo>
                  <a:pt x="20" y="23"/>
                  <a:pt x="20" y="23"/>
                  <a:pt x="20" y="23"/>
                </a:cubicBezTo>
                <a:cubicBezTo>
                  <a:pt x="20" y="23"/>
                  <a:pt x="20" y="23"/>
                  <a:pt x="20" y="23"/>
                </a:cubicBezTo>
                <a:cubicBezTo>
                  <a:pt x="20" y="23"/>
                  <a:pt x="20" y="23"/>
                  <a:pt x="20" y="23"/>
                </a:cubicBezTo>
                <a:cubicBezTo>
                  <a:pt x="20" y="23"/>
                  <a:pt x="20" y="23"/>
                  <a:pt x="20" y="23"/>
                </a:cubicBezTo>
                <a:cubicBezTo>
                  <a:pt x="20" y="23"/>
                  <a:pt x="20" y="23"/>
                  <a:pt x="20" y="23"/>
                </a:cubicBezTo>
                <a:cubicBezTo>
                  <a:pt x="20" y="23"/>
                  <a:pt x="20" y="23"/>
                  <a:pt x="20" y="23"/>
                </a:cubicBezTo>
                <a:cubicBezTo>
                  <a:pt x="20" y="23"/>
                  <a:pt x="20" y="23"/>
                  <a:pt x="20" y="23"/>
                </a:cubicBezTo>
                <a:cubicBezTo>
                  <a:pt x="20" y="23"/>
                  <a:pt x="20" y="23"/>
                  <a:pt x="20" y="23"/>
                </a:cubicBezTo>
                <a:cubicBezTo>
                  <a:pt x="20" y="23"/>
                  <a:pt x="20" y="23"/>
                  <a:pt x="20" y="24"/>
                </a:cubicBezTo>
                <a:cubicBezTo>
                  <a:pt x="20" y="24"/>
                  <a:pt x="20" y="24"/>
                  <a:pt x="20" y="24"/>
                </a:cubicBezTo>
                <a:cubicBezTo>
                  <a:pt x="20" y="24"/>
                  <a:pt x="20" y="24"/>
                  <a:pt x="20" y="24"/>
                </a:cubicBezTo>
                <a:cubicBezTo>
                  <a:pt x="20" y="24"/>
                  <a:pt x="20" y="24"/>
                  <a:pt x="20" y="24"/>
                </a:cubicBezTo>
                <a:cubicBezTo>
                  <a:pt x="20" y="24"/>
                  <a:pt x="20" y="24"/>
                  <a:pt x="20" y="24"/>
                </a:cubicBezTo>
                <a:cubicBezTo>
                  <a:pt x="20" y="24"/>
                  <a:pt x="20" y="24"/>
                  <a:pt x="20" y="24"/>
                </a:cubicBezTo>
                <a:cubicBezTo>
                  <a:pt x="20" y="24"/>
                  <a:pt x="20" y="24"/>
                  <a:pt x="20" y="24"/>
                </a:cubicBezTo>
                <a:cubicBezTo>
                  <a:pt x="20" y="24"/>
                  <a:pt x="20" y="24"/>
                  <a:pt x="20" y="24"/>
                </a:cubicBezTo>
                <a:cubicBezTo>
                  <a:pt x="20" y="24"/>
                  <a:pt x="20" y="24"/>
                  <a:pt x="20" y="24"/>
                </a:cubicBezTo>
                <a:cubicBezTo>
                  <a:pt x="20" y="24"/>
                  <a:pt x="20" y="24"/>
                  <a:pt x="20" y="24"/>
                </a:cubicBezTo>
                <a:cubicBezTo>
                  <a:pt x="20" y="24"/>
                  <a:pt x="20" y="24"/>
                  <a:pt x="20" y="24"/>
                </a:cubicBezTo>
                <a:cubicBezTo>
                  <a:pt x="20" y="24"/>
                  <a:pt x="20" y="24"/>
                  <a:pt x="20" y="24"/>
                </a:cubicBezTo>
                <a:cubicBezTo>
                  <a:pt x="20" y="24"/>
                  <a:pt x="20" y="24"/>
                  <a:pt x="20" y="24"/>
                </a:cubicBezTo>
                <a:cubicBezTo>
                  <a:pt x="20" y="24"/>
                  <a:pt x="20" y="24"/>
                  <a:pt x="20" y="24"/>
                </a:cubicBezTo>
                <a:cubicBezTo>
                  <a:pt x="20" y="24"/>
                  <a:pt x="20" y="24"/>
                  <a:pt x="20" y="24"/>
                </a:cubicBezTo>
                <a:cubicBezTo>
                  <a:pt x="20" y="24"/>
                  <a:pt x="20" y="24"/>
                  <a:pt x="20" y="24"/>
                </a:cubicBezTo>
                <a:cubicBezTo>
                  <a:pt x="20" y="24"/>
                  <a:pt x="20" y="24"/>
                  <a:pt x="20" y="24"/>
                </a:cubicBezTo>
                <a:cubicBezTo>
                  <a:pt x="20" y="24"/>
                  <a:pt x="20" y="24"/>
                  <a:pt x="20" y="24"/>
                </a:cubicBezTo>
                <a:cubicBezTo>
                  <a:pt x="20" y="24"/>
                  <a:pt x="20" y="24"/>
                  <a:pt x="20" y="24"/>
                </a:cubicBezTo>
                <a:cubicBezTo>
                  <a:pt x="20" y="24"/>
                  <a:pt x="20" y="24"/>
                  <a:pt x="20" y="24"/>
                </a:cubicBezTo>
                <a:cubicBezTo>
                  <a:pt x="20" y="24"/>
                  <a:pt x="20" y="24"/>
                  <a:pt x="20" y="24"/>
                </a:cubicBezTo>
                <a:cubicBezTo>
                  <a:pt x="20" y="24"/>
                  <a:pt x="20" y="24"/>
                  <a:pt x="20" y="24"/>
                </a:cubicBezTo>
                <a:cubicBezTo>
                  <a:pt x="20" y="24"/>
                  <a:pt x="20" y="24"/>
                  <a:pt x="20" y="24"/>
                </a:cubicBezTo>
                <a:cubicBezTo>
                  <a:pt x="20" y="24"/>
                  <a:pt x="20" y="24"/>
                  <a:pt x="20" y="24"/>
                </a:cubicBezTo>
                <a:cubicBezTo>
                  <a:pt x="20" y="24"/>
                  <a:pt x="20" y="24"/>
                  <a:pt x="20" y="24"/>
                </a:cubicBezTo>
                <a:cubicBezTo>
                  <a:pt x="20" y="24"/>
                  <a:pt x="20" y="24"/>
                  <a:pt x="20" y="24"/>
                </a:cubicBezTo>
                <a:cubicBezTo>
                  <a:pt x="20" y="24"/>
                  <a:pt x="20" y="24"/>
                  <a:pt x="20" y="24"/>
                </a:cubicBezTo>
                <a:cubicBezTo>
                  <a:pt x="20" y="24"/>
                  <a:pt x="20" y="24"/>
                  <a:pt x="20" y="24"/>
                </a:cubicBezTo>
                <a:cubicBezTo>
                  <a:pt x="20" y="24"/>
                  <a:pt x="20" y="24"/>
                  <a:pt x="20" y="24"/>
                </a:cubicBezTo>
                <a:cubicBezTo>
                  <a:pt x="20" y="24"/>
                  <a:pt x="20" y="24"/>
                  <a:pt x="20" y="24"/>
                </a:cubicBezTo>
                <a:cubicBezTo>
                  <a:pt x="20" y="24"/>
                  <a:pt x="20" y="24"/>
                  <a:pt x="20" y="24"/>
                </a:cubicBezTo>
                <a:cubicBezTo>
                  <a:pt x="20" y="24"/>
                  <a:pt x="20" y="24"/>
                  <a:pt x="20" y="24"/>
                </a:cubicBezTo>
                <a:cubicBezTo>
                  <a:pt x="20" y="24"/>
                  <a:pt x="20" y="24"/>
                  <a:pt x="20" y="24"/>
                </a:cubicBezTo>
                <a:cubicBezTo>
                  <a:pt x="20" y="24"/>
                  <a:pt x="20" y="24"/>
                  <a:pt x="21" y="24"/>
                </a:cubicBezTo>
                <a:cubicBezTo>
                  <a:pt x="21" y="24"/>
                  <a:pt x="21" y="24"/>
                  <a:pt x="21" y="24"/>
                </a:cubicBezTo>
                <a:cubicBezTo>
                  <a:pt x="21" y="24"/>
                  <a:pt x="21" y="24"/>
                  <a:pt x="21" y="24"/>
                </a:cubicBezTo>
                <a:cubicBezTo>
                  <a:pt x="21" y="24"/>
                  <a:pt x="21" y="24"/>
                  <a:pt x="21" y="24"/>
                </a:cubicBezTo>
                <a:cubicBezTo>
                  <a:pt x="21" y="24"/>
                  <a:pt x="21" y="24"/>
                  <a:pt x="21" y="24"/>
                </a:cubicBezTo>
                <a:cubicBezTo>
                  <a:pt x="21" y="24"/>
                  <a:pt x="21" y="24"/>
                  <a:pt x="21" y="24"/>
                </a:cubicBezTo>
                <a:cubicBezTo>
                  <a:pt x="21" y="24"/>
                  <a:pt x="21" y="24"/>
                  <a:pt x="21" y="24"/>
                </a:cubicBezTo>
                <a:cubicBezTo>
                  <a:pt x="21" y="24"/>
                  <a:pt x="21" y="24"/>
                  <a:pt x="21" y="24"/>
                </a:cubicBezTo>
                <a:cubicBezTo>
                  <a:pt x="21" y="24"/>
                  <a:pt x="21" y="24"/>
                  <a:pt x="21" y="24"/>
                </a:cubicBezTo>
                <a:cubicBezTo>
                  <a:pt x="21" y="24"/>
                  <a:pt x="21" y="24"/>
                  <a:pt x="21" y="24"/>
                </a:cubicBezTo>
                <a:cubicBezTo>
                  <a:pt x="21" y="24"/>
                  <a:pt x="21" y="24"/>
                  <a:pt x="21" y="24"/>
                </a:cubicBezTo>
                <a:cubicBezTo>
                  <a:pt x="21" y="24"/>
                  <a:pt x="21" y="24"/>
                  <a:pt x="21" y="24"/>
                </a:cubicBezTo>
                <a:cubicBezTo>
                  <a:pt x="21" y="24"/>
                  <a:pt x="21" y="24"/>
                  <a:pt x="21" y="24"/>
                </a:cubicBezTo>
                <a:cubicBezTo>
                  <a:pt x="21" y="24"/>
                  <a:pt x="20" y="24"/>
                  <a:pt x="20" y="24"/>
                </a:cubicBezTo>
                <a:cubicBezTo>
                  <a:pt x="20" y="24"/>
                  <a:pt x="20" y="24"/>
                  <a:pt x="20" y="24"/>
                </a:cubicBezTo>
                <a:cubicBezTo>
                  <a:pt x="20" y="24"/>
                  <a:pt x="20" y="24"/>
                  <a:pt x="20" y="24"/>
                </a:cubicBezTo>
                <a:cubicBezTo>
                  <a:pt x="20" y="24"/>
                  <a:pt x="20" y="24"/>
                  <a:pt x="20" y="24"/>
                </a:cubicBezTo>
                <a:cubicBezTo>
                  <a:pt x="20" y="24"/>
                  <a:pt x="20" y="24"/>
                  <a:pt x="20" y="24"/>
                </a:cubicBezTo>
                <a:cubicBezTo>
                  <a:pt x="20" y="24"/>
                  <a:pt x="20" y="25"/>
                  <a:pt x="20" y="25"/>
                </a:cubicBezTo>
                <a:cubicBezTo>
                  <a:pt x="20" y="25"/>
                  <a:pt x="20" y="25"/>
                  <a:pt x="20" y="25"/>
                </a:cubicBezTo>
                <a:cubicBezTo>
                  <a:pt x="20" y="25"/>
                  <a:pt x="20" y="25"/>
                  <a:pt x="20" y="25"/>
                </a:cubicBezTo>
                <a:cubicBezTo>
                  <a:pt x="20" y="25"/>
                  <a:pt x="21" y="25"/>
                  <a:pt x="21" y="25"/>
                </a:cubicBezTo>
                <a:cubicBezTo>
                  <a:pt x="21" y="25"/>
                  <a:pt x="21" y="25"/>
                  <a:pt x="21" y="25"/>
                </a:cubicBezTo>
                <a:cubicBezTo>
                  <a:pt x="21" y="25"/>
                  <a:pt x="21" y="25"/>
                  <a:pt x="21" y="25"/>
                </a:cubicBezTo>
                <a:cubicBezTo>
                  <a:pt x="21" y="25"/>
                  <a:pt x="21" y="25"/>
                  <a:pt x="21" y="25"/>
                </a:cubicBezTo>
                <a:cubicBezTo>
                  <a:pt x="21" y="25"/>
                  <a:pt x="21" y="25"/>
                  <a:pt x="21" y="25"/>
                </a:cubicBezTo>
                <a:cubicBezTo>
                  <a:pt x="21" y="25"/>
                  <a:pt x="21" y="25"/>
                  <a:pt x="21" y="25"/>
                </a:cubicBezTo>
                <a:cubicBezTo>
                  <a:pt x="21" y="25"/>
                  <a:pt x="21" y="25"/>
                  <a:pt x="21" y="25"/>
                </a:cubicBezTo>
                <a:cubicBezTo>
                  <a:pt x="21" y="25"/>
                  <a:pt x="21" y="25"/>
                  <a:pt x="21" y="25"/>
                </a:cubicBezTo>
                <a:cubicBezTo>
                  <a:pt x="21" y="25"/>
                  <a:pt x="21" y="25"/>
                  <a:pt x="21" y="25"/>
                </a:cubicBezTo>
                <a:cubicBezTo>
                  <a:pt x="21" y="25"/>
                  <a:pt x="21" y="25"/>
                  <a:pt x="21" y="25"/>
                </a:cubicBezTo>
                <a:cubicBezTo>
                  <a:pt x="21" y="25"/>
                  <a:pt x="21" y="25"/>
                  <a:pt x="21" y="25"/>
                </a:cubicBezTo>
                <a:cubicBezTo>
                  <a:pt x="21" y="25"/>
                  <a:pt x="21" y="25"/>
                  <a:pt x="21" y="25"/>
                </a:cubicBezTo>
                <a:cubicBezTo>
                  <a:pt x="21" y="25"/>
                  <a:pt x="21" y="25"/>
                  <a:pt x="21" y="25"/>
                </a:cubicBezTo>
                <a:cubicBezTo>
                  <a:pt x="21" y="25"/>
                  <a:pt x="21" y="25"/>
                  <a:pt x="21" y="25"/>
                </a:cubicBezTo>
                <a:cubicBezTo>
                  <a:pt x="21" y="25"/>
                  <a:pt x="21" y="25"/>
                  <a:pt x="21" y="25"/>
                </a:cubicBezTo>
                <a:cubicBezTo>
                  <a:pt x="21" y="25"/>
                  <a:pt x="21" y="25"/>
                  <a:pt x="21" y="25"/>
                </a:cubicBezTo>
                <a:cubicBezTo>
                  <a:pt x="21" y="24"/>
                  <a:pt x="21" y="24"/>
                  <a:pt x="21" y="24"/>
                </a:cubicBezTo>
                <a:cubicBezTo>
                  <a:pt x="21" y="24"/>
                  <a:pt x="21" y="24"/>
                  <a:pt x="21" y="24"/>
                </a:cubicBezTo>
                <a:cubicBezTo>
                  <a:pt x="21" y="24"/>
                  <a:pt x="21" y="24"/>
                  <a:pt x="21" y="24"/>
                </a:cubicBezTo>
                <a:cubicBezTo>
                  <a:pt x="21" y="24"/>
                  <a:pt x="21" y="24"/>
                  <a:pt x="21" y="24"/>
                </a:cubicBezTo>
                <a:cubicBezTo>
                  <a:pt x="21" y="24"/>
                  <a:pt x="21" y="24"/>
                  <a:pt x="21" y="24"/>
                </a:cubicBezTo>
                <a:cubicBezTo>
                  <a:pt x="21" y="24"/>
                  <a:pt x="21" y="24"/>
                  <a:pt x="21" y="24"/>
                </a:cubicBezTo>
                <a:cubicBezTo>
                  <a:pt x="21" y="24"/>
                  <a:pt x="21" y="24"/>
                  <a:pt x="21" y="24"/>
                </a:cubicBezTo>
                <a:cubicBezTo>
                  <a:pt x="21" y="24"/>
                  <a:pt x="21" y="24"/>
                  <a:pt x="21" y="24"/>
                </a:cubicBezTo>
                <a:cubicBezTo>
                  <a:pt x="21" y="24"/>
                  <a:pt x="21" y="24"/>
                  <a:pt x="21" y="24"/>
                </a:cubicBezTo>
                <a:cubicBezTo>
                  <a:pt x="21" y="24"/>
                  <a:pt x="21" y="24"/>
                  <a:pt x="21" y="24"/>
                </a:cubicBezTo>
                <a:cubicBezTo>
                  <a:pt x="21" y="24"/>
                  <a:pt x="21" y="24"/>
                  <a:pt x="21" y="24"/>
                </a:cubicBezTo>
                <a:cubicBezTo>
                  <a:pt x="21" y="24"/>
                  <a:pt x="21" y="24"/>
                  <a:pt x="21" y="24"/>
                </a:cubicBezTo>
                <a:cubicBezTo>
                  <a:pt x="21" y="24"/>
                  <a:pt x="21" y="24"/>
                  <a:pt x="21" y="24"/>
                </a:cubicBezTo>
                <a:cubicBezTo>
                  <a:pt x="21" y="24"/>
                  <a:pt x="21" y="24"/>
                  <a:pt x="21" y="24"/>
                </a:cubicBezTo>
                <a:cubicBezTo>
                  <a:pt x="21" y="24"/>
                  <a:pt x="21" y="24"/>
                  <a:pt x="21" y="24"/>
                </a:cubicBezTo>
                <a:cubicBezTo>
                  <a:pt x="21" y="24"/>
                  <a:pt x="21" y="24"/>
                  <a:pt x="21" y="24"/>
                </a:cubicBezTo>
                <a:cubicBezTo>
                  <a:pt x="21" y="24"/>
                  <a:pt x="21" y="24"/>
                  <a:pt x="21" y="24"/>
                </a:cubicBezTo>
                <a:cubicBezTo>
                  <a:pt x="21" y="24"/>
                  <a:pt x="21" y="24"/>
                  <a:pt x="21" y="24"/>
                </a:cubicBezTo>
                <a:cubicBezTo>
                  <a:pt x="21" y="24"/>
                  <a:pt x="21" y="24"/>
                  <a:pt x="21" y="24"/>
                </a:cubicBezTo>
                <a:cubicBezTo>
                  <a:pt x="21" y="24"/>
                  <a:pt x="21" y="24"/>
                  <a:pt x="21" y="24"/>
                </a:cubicBezTo>
                <a:cubicBezTo>
                  <a:pt x="21" y="24"/>
                  <a:pt x="21" y="24"/>
                  <a:pt x="21" y="24"/>
                </a:cubicBezTo>
                <a:cubicBezTo>
                  <a:pt x="21" y="24"/>
                  <a:pt x="21" y="24"/>
                  <a:pt x="21" y="24"/>
                </a:cubicBezTo>
                <a:cubicBezTo>
                  <a:pt x="21" y="24"/>
                  <a:pt x="21" y="24"/>
                  <a:pt x="21" y="24"/>
                </a:cubicBezTo>
                <a:cubicBezTo>
                  <a:pt x="21" y="24"/>
                  <a:pt x="21" y="24"/>
                  <a:pt x="21" y="24"/>
                </a:cubicBezTo>
                <a:cubicBezTo>
                  <a:pt x="21" y="24"/>
                  <a:pt x="21" y="24"/>
                  <a:pt x="21" y="24"/>
                </a:cubicBezTo>
                <a:cubicBezTo>
                  <a:pt x="21" y="24"/>
                  <a:pt x="21" y="24"/>
                  <a:pt x="21" y="24"/>
                </a:cubicBezTo>
                <a:cubicBezTo>
                  <a:pt x="21" y="24"/>
                  <a:pt x="21" y="24"/>
                  <a:pt x="21" y="24"/>
                </a:cubicBezTo>
                <a:cubicBezTo>
                  <a:pt x="21" y="24"/>
                  <a:pt x="21" y="24"/>
                  <a:pt x="21" y="24"/>
                </a:cubicBezTo>
                <a:cubicBezTo>
                  <a:pt x="21" y="24"/>
                  <a:pt x="21" y="24"/>
                  <a:pt x="21" y="24"/>
                </a:cubicBezTo>
                <a:cubicBezTo>
                  <a:pt x="21" y="24"/>
                  <a:pt x="22" y="24"/>
                  <a:pt x="22" y="24"/>
                </a:cubicBezTo>
                <a:cubicBezTo>
                  <a:pt x="22" y="24"/>
                  <a:pt x="22" y="24"/>
                  <a:pt x="22" y="24"/>
                </a:cubicBezTo>
                <a:cubicBezTo>
                  <a:pt x="22" y="24"/>
                  <a:pt x="22" y="24"/>
                  <a:pt x="22" y="24"/>
                </a:cubicBezTo>
                <a:cubicBezTo>
                  <a:pt x="22" y="24"/>
                  <a:pt x="22" y="24"/>
                  <a:pt x="22" y="24"/>
                </a:cubicBezTo>
                <a:cubicBezTo>
                  <a:pt x="22" y="24"/>
                  <a:pt x="22" y="24"/>
                  <a:pt x="22" y="24"/>
                </a:cubicBezTo>
                <a:cubicBezTo>
                  <a:pt x="22" y="24"/>
                  <a:pt x="22" y="24"/>
                  <a:pt x="22" y="24"/>
                </a:cubicBezTo>
                <a:cubicBezTo>
                  <a:pt x="22" y="24"/>
                  <a:pt x="22" y="24"/>
                  <a:pt x="22" y="24"/>
                </a:cubicBezTo>
                <a:cubicBezTo>
                  <a:pt x="22" y="24"/>
                  <a:pt x="22" y="24"/>
                  <a:pt x="22" y="24"/>
                </a:cubicBezTo>
                <a:cubicBezTo>
                  <a:pt x="22" y="24"/>
                  <a:pt x="22" y="24"/>
                  <a:pt x="22" y="24"/>
                </a:cubicBezTo>
                <a:cubicBezTo>
                  <a:pt x="22" y="24"/>
                  <a:pt x="22" y="24"/>
                  <a:pt x="22" y="24"/>
                </a:cubicBezTo>
                <a:cubicBezTo>
                  <a:pt x="22" y="24"/>
                  <a:pt x="22" y="24"/>
                  <a:pt x="22" y="24"/>
                </a:cubicBezTo>
                <a:cubicBezTo>
                  <a:pt x="22" y="24"/>
                  <a:pt x="22" y="24"/>
                  <a:pt x="22" y="24"/>
                </a:cubicBezTo>
                <a:cubicBezTo>
                  <a:pt x="22" y="24"/>
                  <a:pt x="22" y="24"/>
                  <a:pt x="22" y="24"/>
                </a:cubicBezTo>
                <a:cubicBezTo>
                  <a:pt x="22" y="24"/>
                  <a:pt x="22" y="24"/>
                  <a:pt x="22" y="24"/>
                </a:cubicBezTo>
                <a:cubicBezTo>
                  <a:pt x="22" y="24"/>
                  <a:pt x="22" y="24"/>
                  <a:pt x="22" y="24"/>
                </a:cubicBezTo>
                <a:cubicBezTo>
                  <a:pt x="22" y="24"/>
                  <a:pt x="22" y="24"/>
                  <a:pt x="22" y="24"/>
                </a:cubicBezTo>
                <a:cubicBezTo>
                  <a:pt x="22" y="24"/>
                  <a:pt x="22" y="24"/>
                  <a:pt x="22" y="24"/>
                </a:cubicBezTo>
                <a:cubicBezTo>
                  <a:pt x="22" y="24"/>
                  <a:pt x="22" y="24"/>
                  <a:pt x="22" y="24"/>
                </a:cubicBezTo>
                <a:cubicBezTo>
                  <a:pt x="22" y="24"/>
                  <a:pt x="22" y="24"/>
                  <a:pt x="22" y="24"/>
                </a:cubicBezTo>
                <a:cubicBezTo>
                  <a:pt x="22" y="24"/>
                  <a:pt x="22" y="24"/>
                  <a:pt x="22" y="24"/>
                </a:cubicBezTo>
                <a:cubicBezTo>
                  <a:pt x="22" y="24"/>
                  <a:pt x="22" y="24"/>
                  <a:pt x="22" y="24"/>
                </a:cubicBezTo>
                <a:cubicBezTo>
                  <a:pt x="22" y="24"/>
                  <a:pt x="22" y="24"/>
                  <a:pt x="22" y="24"/>
                </a:cubicBezTo>
                <a:cubicBezTo>
                  <a:pt x="22" y="24"/>
                  <a:pt x="22" y="24"/>
                  <a:pt x="22" y="24"/>
                </a:cubicBezTo>
                <a:cubicBezTo>
                  <a:pt x="22" y="24"/>
                  <a:pt x="22" y="24"/>
                  <a:pt x="22" y="24"/>
                </a:cubicBezTo>
                <a:cubicBezTo>
                  <a:pt x="22" y="24"/>
                  <a:pt x="22" y="24"/>
                  <a:pt x="22" y="24"/>
                </a:cubicBezTo>
                <a:cubicBezTo>
                  <a:pt x="22" y="24"/>
                  <a:pt x="22" y="24"/>
                  <a:pt x="22" y="24"/>
                </a:cubicBezTo>
                <a:cubicBezTo>
                  <a:pt x="22" y="24"/>
                  <a:pt x="22" y="24"/>
                  <a:pt x="22" y="24"/>
                </a:cubicBezTo>
                <a:cubicBezTo>
                  <a:pt x="22" y="24"/>
                  <a:pt x="22" y="24"/>
                  <a:pt x="22" y="24"/>
                </a:cubicBezTo>
                <a:cubicBezTo>
                  <a:pt x="22" y="24"/>
                  <a:pt x="22" y="24"/>
                  <a:pt x="22" y="24"/>
                </a:cubicBezTo>
                <a:cubicBezTo>
                  <a:pt x="22" y="24"/>
                  <a:pt x="22" y="24"/>
                  <a:pt x="22" y="24"/>
                </a:cubicBezTo>
                <a:cubicBezTo>
                  <a:pt x="22" y="24"/>
                  <a:pt x="22" y="24"/>
                  <a:pt x="22" y="24"/>
                </a:cubicBezTo>
                <a:cubicBezTo>
                  <a:pt x="22" y="24"/>
                  <a:pt x="22" y="24"/>
                  <a:pt x="22" y="24"/>
                </a:cubicBezTo>
                <a:cubicBezTo>
                  <a:pt x="22" y="24"/>
                  <a:pt x="22" y="24"/>
                  <a:pt x="22" y="24"/>
                </a:cubicBezTo>
                <a:cubicBezTo>
                  <a:pt x="22" y="24"/>
                  <a:pt x="22" y="24"/>
                  <a:pt x="22" y="24"/>
                </a:cubicBezTo>
                <a:cubicBezTo>
                  <a:pt x="22" y="24"/>
                  <a:pt x="22" y="24"/>
                  <a:pt x="22" y="24"/>
                </a:cubicBezTo>
                <a:cubicBezTo>
                  <a:pt x="22" y="24"/>
                  <a:pt x="22" y="24"/>
                  <a:pt x="22" y="24"/>
                </a:cubicBezTo>
                <a:cubicBezTo>
                  <a:pt x="22" y="24"/>
                  <a:pt x="22" y="24"/>
                  <a:pt x="22" y="24"/>
                </a:cubicBezTo>
                <a:cubicBezTo>
                  <a:pt x="22" y="24"/>
                  <a:pt x="22" y="24"/>
                  <a:pt x="22" y="24"/>
                </a:cubicBezTo>
                <a:cubicBezTo>
                  <a:pt x="22" y="24"/>
                  <a:pt x="22" y="24"/>
                  <a:pt x="22" y="24"/>
                </a:cubicBezTo>
                <a:cubicBezTo>
                  <a:pt x="22" y="24"/>
                  <a:pt x="22" y="25"/>
                  <a:pt x="22" y="25"/>
                </a:cubicBezTo>
                <a:cubicBezTo>
                  <a:pt x="22" y="25"/>
                  <a:pt x="22" y="25"/>
                  <a:pt x="22" y="25"/>
                </a:cubicBezTo>
                <a:cubicBezTo>
                  <a:pt x="22" y="25"/>
                  <a:pt x="22" y="25"/>
                  <a:pt x="22" y="25"/>
                </a:cubicBezTo>
                <a:cubicBezTo>
                  <a:pt x="22" y="25"/>
                  <a:pt x="22" y="25"/>
                  <a:pt x="22" y="25"/>
                </a:cubicBezTo>
                <a:cubicBezTo>
                  <a:pt x="22" y="25"/>
                  <a:pt x="22" y="25"/>
                  <a:pt x="22" y="25"/>
                </a:cubicBezTo>
                <a:cubicBezTo>
                  <a:pt x="22" y="25"/>
                  <a:pt x="22" y="25"/>
                  <a:pt x="22" y="25"/>
                </a:cubicBezTo>
                <a:cubicBezTo>
                  <a:pt x="22" y="25"/>
                  <a:pt x="22" y="25"/>
                  <a:pt x="22" y="25"/>
                </a:cubicBezTo>
                <a:cubicBezTo>
                  <a:pt x="22" y="25"/>
                  <a:pt x="22" y="25"/>
                  <a:pt x="22" y="25"/>
                </a:cubicBezTo>
                <a:cubicBezTo>
                  <a:pt x="22" y="25"/>
                  <a:pt x="22" y="25"/>
                  <a:pt x="22" y="25"/>
                </a:cubicBezTo>
                <a:cubicBezTo>
                  <a:pt x="22" y="25"/>
                  <a:pt x="22" y="25"/>
                  <a:pt x="22" y="25"/>
                </a:cubicBezTo>
                <a:cubicBezTo>
                  <a:pt x="22" y="25"/>
                  <a:pt x="22" y="25"/>
                  <a:pt x="22" y="25"/>
                </a:cubicBezTo>
                <a:cubicBezTo>
                  <a:pt x="22" y="25"/>
                  <a:pt x="22" y="25"/>
                  <a:pt x="22" y="25"/>
                </a:cubicBezTo>
                <a:cubicBezTo>
                  <a:pt x="22" y="25"/>
                  <a:pt x="22" y="25"/>
                  <a:pt x="22" y="25"/>
                </a:cubicBezTo>
                <a:cubicBezTo>
                  <a:pt x="22" y="25"/>
                  <a:pt x="22" y="25"/>
                  <a:pt x="22" y="25"/>
                </a:cubicBezTo>
                <a:cubicBezTo>
                  <a:pt x="22" y="25"/>
                  <a:pt x="22" y="25"/>
                  <a:pt x="22" y="25"/>
                </a:cubicBezTo>
                <a:cubicBezTo>
                  <a:pt x="22" y="25"/>
                  <a:pt x="22" y="25"/>
                  <a:pt x="22" y="25"/>
                </a:cubicBezTo>
                <a:cubicBezTo>
                  <a:pt x="22" y="25"/>
                  <a:pt x="22" y="25"/>
                  <a:pt x="22" y="25"/>
                </a:cubicBezTo>
                <a:cubicBezTo>
                  <a:pt x="22" y="25"/>
                  <a:pt x="21" y="25"/>
                  <a:pt x="21" y="25"/>
                </a:cubicBezTo>
                <a:cubicBezTo>
                  <a:pt x="21" y="25"/>
                  <a:pt x="21" y="25"/>
                  <a:pt x="21" y="25"/>
                </a:cubicBezTo>
                <a:cubicBezTo>
                  <a:pt x="21" y="25"/>
                  <a:pt x="21" y="25"/>
                  <a:pt x="21" y="25"/>
                </a:cubicBezTo>
                <a:cubicBezTo>
                  <a:pt x="21" y="25"/>
                  <a:pt x="21" y="25"/>
                  <a:pt x="21" y="25"/>
                </a:cubicBezTo>
                <a:cubicBezTo>
                  <a:pt x="21" y="25"/>
                  <a:pt x="21" y="25"/>
                  <a:pt x="21" y="25"/>
                </a:cubicBezTo>
                <a:cubicBezTo>
                  <a:pt x="21" y="25"/>
                  <a:pt x="21" y="25"/>
                  <a:pt x="21" y="25"/>
                </a:cubicBezTo>
                <a:cubicBezTo>
                  <a:pt x="21" y="25"/>
                  <a:pt x="21" y="25"/>
                  <a:pt x="21" y="25"/>
                </a:cubicBezTo>
                <a:cubicBezTo>
                  <a:pt x="21" y="25"/>
                  <a:pt x="21" y="25"/>
                  <a:pt x="21" y="25"/>
                </a:cubicBezTo>
                <a:cubicBezTo>
                  <a:pt x="21" y="25"/>
                  <a:pt x="21" y="25"/>
                  <a:pt x="21" y="25"/>
                </a:cubicBezTo>
                <a:cubicBezTo>
                  <a:pt x="21" y="25"/>
                  <a:pt x="21" y="25"/>
                  <a:pt x="21" y="25"/>
                </a:cubicBezTo>
                <a:cubicBezTo>
                  <a:pt x="21" y="25"/>
                  <a:pt x="21" y="25"/>
                  <a:pt x="21" y="25"/>
                </a:cubicBezTo>
                <a:cubicBezTo>
                  <a:pt x="21" y="25"/>
                  <a:pt x="21" y="25"/>
                  <a:pt x="21" y="25"/>
                </a:cubicBezTo>
                <a:cubicBezTo>
                  <a:pt x="21" y="25"/>
                  <a:pt x="21" y="25"/>
                  <a:pt x="21" y="25"/>
                </a:cubicBezTo>
                <a:cubicBezTo>
                  <a:pt x="21" y="25"/>
                  <a:pt x="21" y="25"/>
                  <a:pt x="21" y="25"/>
                </a:cubicBezTo>
                <a:cubicBezTo>
                  <a:pt x="21" y="25"/>
                  <a:pt x="21" y="25"/>
                  <a:pt x="21" y="25"/>
                </a:cubicBezTo>
                <a:cubicBezTo>
                  <a:pt x="21" y="25"/>
                  <a:pt x="21" y="25"/>
                  <a:pt x="21" y="25"/>
                </a:cubicBezTo>
                <a:cubicBezTo>
                  <a:pt x="21" y="25"/>
                  <a:pt x="21" y="25"/>
                  <a:pt x="21" y="25"/>
                </a:cubicBezTo>
                <a:cubicBezTo>
                  <a:pt x="21" y="25"/>
                  <a:pt x="21" y="25"/>
                  <a:pt x="21" y="25"/>
                </a:cubicBezTo>
                <a:cubicBezTo>
                  <a:pt x="21" y="25"/>
                  <a:pt x="21" y="25"/>
                  <a:pt x="21" y="25"/>
                </a:cubicBezTo>
                <a:cubicBezTo>
                  <a:pt x="21" y="25"/>
                  <a:pt x="21" y="25"/>
                  <a:pt x="21" y="25"/>
                </a:cubicBezTo>
                <a:cubicBezTo>
                  <a:pt x="21" y="25"/>
                  <a:pt x="21" y="25"/>
                  <a:pt x="21" y="25"/>
                </a:cubicBezTo>
                <a:cubicBezTo>
                  <a:pt x="21" y="25"/>
                  <a:pt x="21" y="25"/>
                  <a:pt x="21" y="25"/>
                </a:cubicBezTo>
                <a:cubicBezTo>
                  <a:pt x="21" y="25"/>
                  <a:pt x="21" y="25"/>
                  <a:pt x="21" y="25"/>
                </a:cubicBezTo>
                <a:cubicBezTo>
                  <a:pt x="21" y="25"/>
                  <a:pt x="21" y="25"/>
                  <a:pt x="21" y="25"/>
                </a:cubicBezTo>
                <a:cubicBezTo>
                  <a:pt x="21" y="25"/>
                  <a:pt x="21" y="25"/>
                  <a:pt x="21" y="25"/>
                </a:cubicBezTo>
                <a:cubicBezTo>
                  <a:pt x="21" y="25"/>
                  <a:pt x="21" y="25"/>
                  <a:pt x="21" y="25"/>
                </a:cubicBezTo>
                <a:cubicBezTo>
                  <a:pt x="21" y="25"/>
                  <a:pt x="21" y="25"/>
                  <a:pt x="21" y="25"/>
                </a:cubicBezTo>
                <a:cubicBezTo>
                  <a:pt x="21" y="25"/>
                  <a:pt x="21" y="25"/>
                  <a:pt x="21" y="25"/>
                </a:cubicBezTo>
                <a:cubicBezTo>
                  <a:pt x="21" y="25"/>
                  <a:pt x="21" y="25"/>
                  <a:pt x="21" y="25"/>
                </a:cubicBezTo>
                <a:cubicBezTo>
                  <a:pt x="21" y="25"/>
                  <a:pt x="21" y="25"/>
                  <a:pt x="21" y="25"/>
                </a:cubicBezTo>
                <a:cubicBezTo>
                  <a:pt x="21" y="25"/>
                  <a:pt x="21" y="25"/>
                  <a:pt x="21" y="25"/>
                </a:cubicBezTo>
                <a:cubicBezTo>
                  <a:pt x="21" y="25"/>
                  <a:pt x="21" y="25"/>
                  <a:pt x="21" y="25"/>
                </a:cubicBezTo>
                <a:cubicBezTo>
                  <a:pt x="21" y="25"/>
                  <a:pt x="21" y="25"/>
                  <a:pt x="21" y="25"/>
                </a:cubicBezTo>
                <a:cubicBezTo>
                  <a:pt x="21" y="25"/>
                  <a:pt x="21" y="25"/>
                  <a:pt x="21" y="25"/>
                </a:cubicBezTo>
                <a:cubicBezTo>
                  <a:pt x="21" y="25"/>
                  <a:pt x="21" y="25"/>
                  <a:pt x="21" y="25"/>
                </a:cubicBezTo>
                <a:cubicBezTo>
                  <a:pt x="21" y="25"/>
                  <a:pt x="21" y="25"/>
                  <a:pt x="21" y="25"/>
                </a:cubicBezTo>
                <a:cubicBezTo>
                  <a:pt x="21" y="25"/>
                  <a:pt x="21" y="25"/>
                  <a:pt x="21" y="25"/>
                </a:cubicBezTo>
                <a:cubicBezTo>
                  <a:pt x="21" y="25"/>
                  <a:pt x="21" y="25"/>
                  <a:pt x="21" y="25"/>
                </a:cubicBezTo>
                <a:cubicBezTo>
                  <a:pt x="21" y="25"/>
                  <a:pt x="21" y="25"/>
                  <a:pt x="21" y="25"/>
                </a:cubicBezTo>
                <a:cubicBezTo>
                  <a:pt x="21" y="25"/>
                  <a:pt x="21" y="25"/>
                  <a:pt x="21" y="25"/>
                </a:cubicBezTo>
                <a:cubicBezTo>
                  <a:pt x="21" y="25"/>
                  <a:pt x="21" y="25"/>
                  <a:pt x="21" y="25"/>
                </a:cubicBezTo>
                <a:cubicBezTo>
                  <a:pt x="21" y="25"/>
                  <a:pt x="21" y="25"/>
                  <a:pt x="21" y="25"/>
                </a:cubicBezTo>
                <a:cubicBezTo>
                  <a:pt x="21" y="25"/>
                  <a:pt x="21" y="25"/>
                  <a:pt x="21" y="25"/>
                </a:cubicBezTo>
                <a:cubicBezTo>
                  <a:pt x="21" y="25"/>
                  <a:pt x="21" y="25"/>
                  <a:pt x="21" y="25"/>
                </a:cubicBezTo>
                <a:cubicBezTo>
                  <a:pt x="21" y="25"/>
                  <a:pt x="21" y="25"/>
                  <a:pt x="21" y="25"/>
                </a:cubicBezTo>
                <a:cubicBezTo>
                  <a:pt x="21" y="25"/>
                  <a:pt x="21" y="25"/>
                  <a:pt x="21" y="25"/>
                </a:cubicBezTo>
                <a:cubicBezTo>
                  <a:pt x="21" y="25"/>
                  <a:pt x="21" y="25"/>
                  <a:pt x="21" y="25"/>
                </a:cubicBezTo>
                <a:cubicBezTo>
                  <a:pt x="21" y="25"/>
                  <a:pt x="21" y="25"/>
                  <a:pt x="21" y="25"/>
                </a:cubicBezTo>
                <a:cubicBezTo>
                  <a:pt x="21" y="25"/>
                  <a:pt x="21" y="25"/>
                  <a:pt x="21" y="25"/>
                </a:cubicBezTo>
                <a:cubicBezTo>
                  <a:pt x="21" y="25"/>
                  <a:pt x="21" y="25"/>
                  <a:pt x="21" y="25"/>
                </a:cubicBezTo>
                <a:cubicBezTo>
                  <a:pt x="21" y="25"/>
                  <a:pt x="21" y="25"/>
                  <a:pt x="21" y="25"/>
                </a:cubicBezTo>
                <a:cubicBezTo>
                  <a:pt x="21" y="25"/>
                  <a:pt x="21" y="25"/>
                  <a:pt x="21" y="25"/>
                </a:cubicBezTo>
                <a:cubicBezTo>
                  <a:pt x="21" y="25"/>
                  <a:pt x="21" y="25"/>
                  <a:pt x="21" y="25"/>
                </a:cubicBezTo>
                <a:cubicBezTo>
                  <a:pt x="21" y="25"/>
                  <a:pt x="21" y="25"/>
                  <a:pt x="21" y="25"/>
                </a:cubicBezTo>
                <a:cubicBezTo>
                  <a:pt x="21" y="25"/>
                  <a:pt x="21" y="25"/>
                  <a:pt x="21" y="25"/>
                </a:cubicBezTo>
                <a:cubicBezTo>
                  <a:pt x="21" y="25"/>
                  <a:pt x="21" y="25"/>
                  <a:pt x="21" y="25"/>
                </a:cubicBezTo>
                <a:cubicBezTo>
                  <a:pt x="21" y="25"/>
                  <a:pt x="21" y="25"/>
                  <a:pt x="21" y="25"/>
                </a:cubicBezTo>
                <a:cubicBezTo>
                  <a:pt x="21" y="25"/>
                  <a:pt x="21" y="25"/>
                  <a:pt x="21" y="25"/>
                </a:cubicBezTo>
                <a:cubicBezTo>
                  <a:pt x="21" y="25"/>
                  <a:pt x="21" y="25"/>
                  <a:pt x="21" y="25"/>
                </a:cubicBezTo>
                <a:cubicBezTo>
                  <a:pt x="21" y="25"/>
                  <a:pt x="21" y="25"/>
                  <a:pt x="21" y="25"/>
                </a:cubicBezTo>
                <a:cubicBezTo>
                  <a:pt x="21" y="25"/>
                  <a:pt x="21" y="25"/>
                  <a:pt x="21" y="25"/>
                </a:cubicBezTo>
                <a:cubicBezTo>
                  <a:pt x="21" y="25"/>
                  <a:pt x="21" y="25"/>
                  <a:pt x="21" y="25"/>
                </a:cubicBezTo>
                <a:cubicBezTo>
                  <a:pt x="21" y="25"/>
                  <a:pt x="21" y="25"/>
                  <a:pt x="21" y="25"/>
                </a:cubicBezTo>
                <a:cubicBezTo>
                  <a:pt x="21" y="25"/>
                  <a:pt x="21" y="25"/>
                  <a:pt x="21" y="25"/>
                </a:cubicBezTo>
                <a:cubicBezTo>
                  <a:pt x="21" y="25"/>
                  <a:pt x="21" y="25"/>
                  <a:pt x="21" y="25"/>
                </a:cubicBezTo>
                <a:cubicBezTo>
                  <a:pt x="21" y="25"/>
                  <a:pt x="21" y="25"/>
                  <a:pt x="21" y="25"/>
                </a:cubicBezTo>
                <a:cubicBezTo>
                  <a:pt x="21" y="25"/>
                  <a:pt x="21" y="25"/>
                  <a:pt x="21" y="25"/>
                </a:cubicBezTo>
                <a:cubicBezTo>
                  <a:pt x="21" y="25"/>
                  <a:pt x="21" y="25"/>
                  <a:pt x="21" y="25"/>
                </a:cubicBezTo>
                <a:cubicBezTo>
                  <a:pt x="21" y="25"/>
                  <a:pt x="21" y="25"/>
                  <a:pt x="21" y="25"/>
                </a:cubicBezTo>
                <a:cubicBezTo>
                  <a:pt x="21" y="25"/>
                  <a:pt x="21" y="25"/>
                  <a:pt x="21" y="25"/>
                </a:cubicBezTo>
                <a:cubicBezTo>
                  <a:pt x="21" y="25"/>
                  <a:pt x="21" y="25"/>
                  <a:pt x="21" y="25"/>
                </a:cubicBezTo>
                <a:cubicBezTo>
                  <a:pt x="21" y="25"/>
                  <a:pt x="21" y="25"/>
                  <a:pt x="21" y="25"/>
                </a:cubicBezTo>
                <a:cubicBezTo>
                  <a:pt x="21" y="25"/>
                  <a:pt x="20" y="25"/>
                  <a:pt x="20" y="25"/>
                </a:cubicBezTo>
                <a:cubicBezTo>
                  <a:pt x="21" y="25"/>
                  <a:pt x="21" y="25"/>
                  <a:pt x="21" y="25"/>
                </a:cubicBezTo>
                <a:cubicBezTo>
                  <a:pt x="21" y="25"/>
                  <a:pt x="21" y="25"/>
                  <a:pt x="21" y="25"/>
                </a:cubicBezTo>
                <a:cubicBezTo>
                  <a:pt x="21" y="25"/>
                  <a:pt x="21" y="25"/>
                  <a:pt x="21" y="25"/>
                </a:cubicBezTo>
                <a:cubicBezTo>
                  <a:pt x="21" y="25"/>
                  <a:pt x="20" y="26"/>
                  <a:pt x="20" y="26"/>
                </a:cubicBezTo>
                <a:cubicBezTo>
                  <a:pt x="20" y="26"/>
                  <a:pt x="20" y="26"/>
                  <a:pt x="20" y="26"/>
                </a:cubicBezTo>
                <a:cubicBezTo>
                  <a:pt x="20" y="26"/>
                  <a:pt x="20" y="26"/>
                  <a:pt x="20" y="26"/>
                </a:cubicBezTo>
                <a:cubicBezTo>
                  <a:pt x="20" y="26"/>
                  <a:pt x="20" y="26"/>
                  <a:pt x="20" y="26"/>
                </a:cubicBezTo>
                <a:cubicBezTo>
                  <a:pt x="20" y="26"/>
                  <a:pt x="20" y="26"/>
                  <a:pt x="20" y="26"/>
                </a:cubicBezTo>
                <a:cubicBezTo>
                  <a:pt x="20" y="26"/>
                  <a:pt x="20" y="26"/>
                  <a:pt x="20" y="26"/>
                </a:cubicBezTo>
                <a:cubicBezTo>
                  <a:pt x="20" y="26"/>
                  <a:pt x="20" y="26"/>
                  <a:pt x="20" y="26"/>
                </a:cubicBezTo>
                <a:cubicBezTo>
                  <a:pt x="20" y="26"/>
                  <a:pt x="20" y="26"/>
                  <a:pt x="20" y="26"/>
                </a:cubicBezTo>
                <a:cubicBezTo>
                  <a:pt x="20" y="26"/>
                  <a:pt x="20" y="26"/>
                  <a:pt x="20" y="26"/>
                </a:cubicBezTo>
                <a:cubicBezTo>
                  <a:pt x="20" y="26"/>
                  <a:pt x="20" y="26"/>
                  <a:pt x="20" y="26"/>
                </a:cubicBezTo>
                <a:cubicBezTo>
                  <a:pt x="20" y="26"/>
                  <a:pt x="20" y="26"/>
                  <a:pt x="20" y="26"/>
                </a:cubicBezTo>
                <a:cubicBezTo>
                  <a:pt x="20" y="26"/>
                  <a:pt x="20" y="26"/>
                  <a:pt x="20" y="26"/>
                </a:cubicBezTo>
                <a:cubicBezTo>
                  <a:pt x="20" y="26"/>
                  <a:pt x="20" y="26"/>
                  <a:pt x="20" y="26"/>
                </a:cubicBezTo>
                <a:cubicBezTo>
                  <a:pt x="20" y="26"/>
                  <a:pt x="20" y="26"/>
                  <a:pt x="20" y="25"/>
                </a:cubicBezTo>
                <a:cubicBezTo>
                  <a:pt x="20" y="25"/>
                  <a:pt x="20" y="25"/>
                  <a:pt x="20" y="25"/>
                </a:cubicBezTo>
                <a:cubicBezTo>
                  <a:pt x="20" y="25"/>
                  <a:pt x="20" y="25"/>
                  <a:pt x="20" y="25"/>
                </a:cubicBezTo>
                <a:cubicBezTo>
                  <a:pt x="20" y="25"/>
                  <a:pt x="20" y="25"/>
                  <a:pt x="20" y="25"/>
                </a:cubicBezTo>
                <a:cubicBezTo>
                  <a:pt x="20" y="25"/>
                  <a:pt x="20" y="25"/>
                  <a:pt x="20" y="25"/>
                </a:cubicBezTo>
                <a:cubicBezTo>
                  <a:pt x="20" y="25"/>
                  <a:pt x="20" y="25"/>
                  <a:pt x="20" y="25"/>
                </a:cubicBezTo>
                <a:cubicBezTo>
                  <a:pt x="20" y="25"/>
                  <a:pt x="20" y="25"/>
                  <a:pt x="20" y="25"/>
                </a:cubicBezTo>
                <a:cubicBezTo>
                  <a:pt x="20" y="25"/>
                  <a:pt x="20" y="25"/>
                  <a:pt x="20" y="25"/>
                </a:cubicBezTo>
                <a:cubicBezTo>
                  <a:pt x="19" y="25"/>
                  <a:pt x="19" y="25"/>
                  <a:pt x="19" y="25"/>
                </a:cubicBezTo>
                <a:cubicBezTo>
                  <a:pt x="19" y="25"/>
                  <a:pt x="19" y="25"/>
                  <a:pt x="19" y="25"/>
                </a:cubicBezTo>
                <a:cubicBezTo>
                  <a:pt x="20" y="25"/>
                  <a:pt x="20" y="25"/>
                  <a:pt x="20" y="25"/>
                </a:cubicBezTo>
                <a:cubicBezTo>
                  <a:pt x="20" y="25"/>
                  <a:pt x="20" y="25"/>
                  <a:pt x="20" y="25"/>
                </a:cubicBezTo>
                <a:cubicBezTo>
                  <a:pt x="20" y="25"/>
                  <a:pt x="20" y="25"/>
                  <a:pt x="20" y="25"/>
                </a:cubicBezTo>
                <a:cubicBezTo>
                  <a:pt x="20" y="25"/>
                  <a:pt x="20" y="25"/>
                  <a:pt x="20" y="25"/>
                </a:cubicBezTo>
                <a:cubicBezTo>
                  <a:pt x="20" y="25"/>
                  <a:pt x="20" y="25"/>
                  <a:pt x="20" y="25"/>
                </a:cubicBezTo>
                <a:cubicBezTo>
                  <a:pt x="20" y="25"/>
                  <a:pt x="20" y="25"/>
                  <a:pt x="20" y="25"/>
                </a:cubicBezTo>
                <a:cubicBezTo>
                  <a:pt x="20" y="25"/>
                  <a:pt x="20" y="25"/>
                  <a:pt x="20" y="25"/>
                </a:cubicBezTo>
                <a:cubicBezTo>
                  <a:pt x="20" y="26"/>
                  <a:pt x="20" y="26"/>
                  <a:pt x="20" y="26"/>
                </a:cubicBezTo>
                <a:cubicBezTo>
                  <a:pt x="20" y="26"/>
                  <a:pt x="20" y="26"/>
                  <a:pt x="20" y="26"/>
                </a:cubicBezTo>
                <a:cubicBezTo>
                  <a:pt x="20" y="26"/>
                  <a:pt x="20" y="26"/>
                  <a:pt x="20" y="26"/>
                </a:cubicBezTo>
                <a:cubicBezTo>
                  <a:pt x="20" y="26"/>
                  <a:pt x="20" y="26"/>
                  <a:pt x="20" y="26"/>
                </a:cubicBezTo>
                <a:cubicBezTo>
                  <a:pt x="20" y="26"/>
                  <a:pt x="20" y="26"/>
                  <a:pt x="20" y="26"/>
                </a:cubicBezTo>
                <a:cubicBezTo>
                  <a:pt x="20" y="26"/>
                  <a:pt x="20" y="26"/>
                  <a:pt x="20" y="26"/>
                </a:cubicBezTo>
                <a:cubicBezTo>
                  <a:pt x="20" y="26"/>
                  <a:pt x="20" y="26"/>
                  <a:pt x="20" y="26"/>
                </a:cubicBezTo>
                <a:cubicBezTo>
                  <a:pt x="20" y="26"/>
                  <a:pt x="20" y="26"/>
                  <a:pt x="20" y="26"/>
                </a:cubicBezTo>
                <a:cubicBezTo>
                  <a:pt x="20" y="26"/>
                  <a:pt x="20" y="26"/>
                  <a:pt x="20" y="26"/>
                </a:cubicBezTo>
                <a:cubicBezTo>
                  <a:pt x="20" y="26"/>
                  <a:pt x="20" y="26"/>
                  <a:pt x="20" y="26"/>
                </a:cubicBezTo>
                <a:cubicBezTo>
                  <a:pt x="20" y="26"/>
                  <a:pt x="20" y="26"/>
                  <a:pt x="20" y="26"/>
                </a:cubicBezTo>
                <a:cubicBezTo>
                  <a:pt x="20" y="26"/>
                  <a:pt x="20" y="26"/>
                  <a:pt x="20" y="26"/>
                </a:cubicBezTo>
                <a:cubicBezTo>
                  <a:pt x="20" y="26"/>
                  <a:pt x="20" y="26"/>
                  <a:pt x="20" y="26"/>
                </a:cubicBezTo>
                <a:cubicBezTo>
                  <a:pt x="20" y="26"/>
                  <a:pt x="20" y="26"/>
                  <a:pt x="20" y="26"/>
                </a:cubicBezTo>
                <a:cubicBezTo>
                  <a:pt x="20" y="26"/>
                  <a:pt x="20" y="26"/>
                  <a:pt x="20" y="26"/>
                </a:cubicBezTo>
                <a:cubicBezTo>
                  <a:pt x="20" y="26"/>
                  <a:pt x="20" y="26"/>
                  <a:pt x="20" y="26"/>
                </a:cubicBezTo>
                <a:cubicBezTo>
                  <a:pt x="20" y="26"/>
                  <a:pt x="20" y="26"/>
                  <a:pt x="20" y="26"/>
                </a:cubicBezTo>
                <a:cubicBezTo>
                  <a:pt x="20" y="26"/>
                  <a:pt x="20" y="26"/>
                  <a:pt x="20" y="26"/>
                </a:cubicBezTo>
                <a:cubicBezTo>
                  <a:pt x="20" y="26"/>
                  <a:pt x="20" y="26"/>
                  <a:pt x="20" y="26"/>
                </a:cubicBezTo>
                <a:cubicBezTo>
                  <a:pt x="20" y="26"/>
                  <a:pt x="20" y="26"/>
                  <a:pt x="20" y="26"/>
                </a:cubicBezTo>
                <a:cubicBezTo>
                  <a:pt x="20" y="26"/>
                  <a:pt x="20" y="26"/>
                  <a:pt x="20" y="26"/>
                </a:cubicBezTo>
                <a:cubicBezTo>
                  <a:pt x="20" y="26"/>
                  <a:pt x="20" y="26"/>
                  <a:pt x="20" y="26"/>
                </a:cubicBezTo>
                <a:cubicBezTo>
                  <a:pt x="20" y="26"/>
                  <a:pt x="20" y="26"/>
                  <a:pt x="20" y="26"/>
                </a:cubicBezTo>
                <a:cubicBezTo>
                  <a:pt x="20" y="26"/>
                  <a:pt x="19" y="26"/>
                  <a:pt x="19" y="26"/>
                </a:cubicBezTo>
                <a:cubicBezTo>
                  <a:pt x="19" y="26"/>
                  <a:pt x="19" y="26"/>
                  <a:pt x="19" y="26"/>
                </a:cubicBezTo>
                <a:cubicBezTo>
                  <a:pt x="20" y="26"/>
                  <a:pt x="20" y="26"/>
                  <a:pt x="19" y="26"/>
                </a:cubicBezTo>
                <a:cubicBezTo>
                  <a:pt x="19" y="26"/>
                  <a:pt x="19" y="26"/>
                  <a:pt x="19" y="26"/>
                </a:cubicBezTo>
                <a:cubicBezTo>
                  <a:pt x="19" y="26"/>
                  <a:pt x="19" y="26"/>
                  <a:pt x="19" y="26"/>
                </a:cubicBezTo>
                <a:cubicBezTo>
                  <a:pt x="19" y="26"/>
                  <a:pt x="19" y="26"/>
                  <a:pt x="19" y="26"/>
                </a:cubicBezTo>
                <a:cubicBezTo>
                  <a:pt x="19" y="26"/>
                  <a:pt x="19" y="26"/>
                  <a:pt x="19" y="26"/>
                </a:cubicBezTo>
                <a:cubicBezTo>
                  <a:pt x="19" y="26"/>
                  <a:pt x="19" y="26"/>
                  <a:pt x="19" y="26"/>
                </a:cubicBezTo>
                <a:cubicBezTo>
                  <a:pt x="19" y="26"/>
                  <a:pt x="19" y="26"/>
                  <a:pt x="19" y="26"/>
                </a:cubicBezTo>
                <a:cubicBezTo>
                  <a:pt x="19" y="26"/>
                  <a:pt x="19" y="26"/>
                  <a:pt x="19" y="26"/>
                </a:cubicBezTo>
                <a:cubicBezTo>
                  <a:pt x="19" y="26"/>
                  <a:pt x="19" y="26"/>
                  <a:pt x="19" y="26"/>
                </a:cubicBezTo>
                <a:cubicBezTo>
                  <a:pt x="19" y="26"/>
                  <a:pt x="19" y="26"/>
                  <a:pt x="19" y="26"/>
                </a:cubicBezTo>
                <a:cubicBezTo>
                  <a:pt x="19" y="26"/>
                  <a:pt x="19" y="26"/>
                  <a:pt x="19" y="26"/>
                </a:cubicBezTo>
                <a:cubicBezTo>
                  <a:pt x="19" y="26"/>
                  <a:pt x="19" y="26"/>
                  <a:pt x="19" y="26"/>
                </a:cubicBezTo>
                <a:cubicBezTo>
                  <a:pt x="19" y="26"/>
                  <a:pt x="19" y="26"/>
                  <a:pt x="19" y="26"/>
                </a:cubicBezTo>
                <a:cubicBezTo>
                  <a:pt x="19" y="26"/>
                  <a:pt x="19" y="26"/>
                  <a:pt x="19" y="26"/>
                </a:cubicBezTo>
                <a:cubicBezTo>
                  <a:pt x="19" y="26"/>
                  <a:pt x="19" y="26"/>
                  <a:pt x="19" y="26"/>
                </a:cubicBezTo>
                <a:cubicBezTo>
                  <a:pt x="19" y="26"/>
                  <a:pt x="19" y="26"/>
                  <a:pt x="19" y="27"/>
                </a:cubicBezTo>
                <a:cubicBezTo>
                  <a:pt x="19" y="27"/>
                  <a:pt x="19" y="26"/>
                  <a:pt x="19" y="26"/>
                </a:cubicBezTo>
                <a:cubicBezTo>
                  <a:pt x="19" y="26"/>
                  <a:pt x="19" y="26"/>
                  <a:pt x="19" y="26"/>
                </a:cubicBezTo>
                <a:cubicBezTo>
                  <a:pt x="19" y="26"/>
                  <a:pt x="19" y="26"/>
                  <a:pt x="19" y="26"/>
                </a:cubicBezTo>
                <a:cubicBezTo>
                  <a:pt x="19" y="26"/>
                  <a:pt x="19" y="26"/>
                  <a:pt x="19" y="26"/>
                </a:cubicBezTo>
                <a:cubicBezTo>
                  <a:pt x="19" y="26"/>
                  <a:pt x="19" y="26"/>
                  <a:pt x="19" y="26"/>
                </a:cubicBezTo>
                <a:cubicBezTo>
                  <a:pt x="19" y="26"/>
                  <a:pt x="19" y="26"/>
                  <a:pt x="19" y="26"/>
                </a:cubicBezTo>
                <a:cubicBezTo>
                  <a:pt x="19" y="26"/>
                  <a:pt x="19" y="26"/>
                  <a:pt x="19" y="26"/>
                </a:cubicBezTo>
                <a:cubicBezTo>
                  <a:pt x="19" y="26"/>
                  <a:pt x="19" y="26"/>
                  <a:pt x="19" y="26"/>
                </a:cubicBezTo>
                <a:cubicBezTo>
                  <a:pt x="19" y="26"/>
                  <a:pt x="19" y="26"/>
                  <a:pt x="19" y="26"/>
                </a:cubicBezTo>
                <a:cubicBezTo>
                  <a:pt x="19" y="26"/>
                  <a:pt x="19" y="26"/>
                  <a:pt x="19" y="26"/>
                </a:cubicBezTo>
                <a:cubicBezTo>
                  <a:pt x="19" y="26"/>
                  <a:pt x="19" y="26"/>
                  <a:pt x="19" y="26"/>
                </a:cubicBezTo>
                <a:cubicBezTo>
                  <a:pt x="19" y="26"/>
                  <a:pt x="19" y="26"/>
                  <a:pt x="19" y="26"/>
                </a:cubicBezTo>
                <a:cubicBezTo>
                  <a:pt x="19" y="26"/>
                  <a:pt x="19" y="26"/>
                  <a:pt x="19" y="26"/>
                </a:cubicBezTo>
                <a:cubicBezTo>
                  <a:pt x="19" y="26"/>
                  <a:pt x="19" y="26"/>
                  <a:pt x="19" y="26"/>
                </a:cubicBezTo>
                <a:cubicBezTo>
                  <a:pt x="19" y="26"/>
                  <a:pt x="19" y="26"/>
                  <a:pt x="19" y="26"/>
                </a:cubicBezTo>
                <a:cubicBezTo>
                  <a:pt x="19" y="26"/>
                  <a:pt x="19" y="26"/>
                  <a:pt x="19" y="26"/>
                </a:cubicBezTo>
                <a:cubicBezTo>
                  <a:pt x="19" y="26"/>
                  <a:pt x="19" y="26"/>
                  <a:pt x="19" y="26"/>
                </a:cubicBezTo>
                <a:cubicBezTo>
                  <a:pt x="19" y="26"/>
                  <a:pt x="19" y="26"/>
                  <a:pt x="19" y="26"/>
                </a:cubicBezTo>
                <a:cubicBezTo>
                  <a:pt x="19" y="26"/>
                  <a:pt x="19" y="26"/>
                  <a:pt x="19" y="26"/>
                </a:cubicBezTo>
                <a:cubicBezTo>
                  <a:pt x="19" y="26"/>
                  <a:pt x="19" y="26"/>
                  <a:pt x="19" y="26"/>
                </a:cubicBezTo>
                <a:cubicBezTo>
                  <a:pt x="19" y="26"/>
                  <a:pt x="19" y="26"/>
                  <a:pt x="19" y="26"/>
                </a:cubicBezTo>
                <a:cubicBezTo>
                  <a:pt x="19" y="26"/>
                  <a:pt x="19" y="26"/>
                  <a:pt x="19" y="26"/>
                </a:cubicBezTo>
                <a:cubicBezTo>
                  <a:pt x="19" y="26"/>
                  <a:pt x="19" y="26"/>
                  <a:pt x="19" y="26"/>
                </a:cubicBezTo>
                <a:cubicBezTo>
                  <a:pt x="19" y="26"/>
                  <a:pt x="19" y="26"/>
                  <a:pt x="19" y="26"/>
                </a:cubicBezTo>
                <a:cubicBezTo>
                  <a:pt x="19" y="26"/>
                  <a:pt x="19" y="26"/>
                  <a:pt x="19" y="26"/>
                </a:cubicBezTo>
                <a:cubicBezTo>
                  <a:pt x="19" y="26"/>
                  <a:pt x="19" y="26"/>
                  <a:pt x="19" y="26"/>
                </a:cubicBezTo>
                <a:cubicBezTo>
                  <a:pt x="19" y="26"/>
                  <a:pt x="19" y="26"/>
                  <a:pt x="19" y="26"/>
                </a:cubicBezTo>
                <a:cubicBezTo>
                  <a:pt x="19" y="26"/>
                  <a:pt x="19" y="26"/>
                  <a:pt x="19" y="26"/>
                </a:cubicBezTo>
                <a:cubicBezTo>
                  <a:pt x="19" y="26"/>
                  <a:pt x="19" y="26"/>
                  <a:pt x="19" y="26"/>
                </a:cubicBezTo>
                <a:cubicBezTo>
                  <a:pt x="19" y="26"/>
                  <a:pt x="19" y="26"/>
                  <a:pt x="19" y="26"/>
                </a:cubicBezTo>
                <a:cubicBezTo>
                  <a:pt x="19" y="26"/>
                  <a:pt x="19" y="27"/>
                  <a:pt x="19" y="27"/>
                </a:cubicBezTo>
                <a:cubicBezTo>
                  <a:pt x="19" y="27"/>
                  <a:pt x="19" y="27"/>
                  <a:pt x="19" y="27"/>
                </a:cubicBezTo>
                <a:cubicBezTo>
                  <a:pt x="19" y="27"/>
                  <a:pt x="19" y="27"/>
                  <a:pt x="19" y="27"/>
                </a:cubicBezTo>
                <a:cubicBezTo>
                  <a:pt x="19" y="27"/>
                  <a:pt x="19" y="27"/>
                  <a:pt x="19" y="27"/>
                </a:cubicBezTo>
                <a:cubicBezTo>
                  <a:pt x="19" y="27"/>
                  <a:pt x="19" y="27"/>
                  <a:pt x="19" y="27"/>
                </a:cubicBezTo>
                <a:cubicBezTo>
                  <a:pt x="19" y="27"/>
                  <a:pt x="19" y="27"/>
                  <a:pt x="19" y="27"/>
                </a:cubicBezTo>
                <a:cubicBezTo>
                  <a:pt x="19" y="27"/>
                  <a:pt x="19" y="27"/>
                  <a:pt x="19" y="27"/>
                </a:cubicBezTo>
                <a:cubicBezTo>
                  <a:pt x="19" y="27"/>
                  <a:pt x="19" y="27"/>
                  <a:pt x="19" y="27"/>
                </a:cubicBezTo>
                <a:cubicBezTo>
                  <a:pt x="19" y="27"/>
                  <a:pt x="19" y="27"/>
                  <a:pt x="19" y="27"/>
                </a:cubicBezTo>
                <a:cubicBezTo>
                  <a:pt x="19" y="27"/>
                  <a:pt x="19" y="27"/>
                  <a:pt x="19" y="27"/>
                </a:cubicBezTo>
                <a:cubicBezTo>
                  <a:pt x="19" y="27"/>
                  <a:pt x="19" y="27"/>
                  <a:pt x="19" y="27"/>
                </a:cubicBezTo>
                <a:cubicBezTo>
                  <a:pt x="19" y="27"/>
                  <a:pt x="19" y="27"/>
                  <a:pt x="19" y="27"/>
                </a:cubicBezTo>
                <a:cubicBezTo>
                  <a:pt x="19" y="27"/>
                  <a:pt x="19" y="27"/>
                  <a:pt x="19" y="27"/>
                </a:cubicBezTo>
                <a:cubicBezTo>
                  <a:pt x="19" y="27"/>
                  <a:pt x="19" y="27"/>
                  <a:pt x="19" y="27"/>
                </a:cubicBezTo>
                <a:cubicBezTo>
                  <a:pt x="19" y="27"/>
                  <a:pt x="19" y="27"/>
                  <a:pt x="19" y="27"/>
                </a:cubicBezTo>
                <a:cubicBezTo>
                  <a:pt x="19" y="27"/>
                  <a:pt x="19" y="27"/>
                  <a:pt x="19" y="27"/>
                </a:cubicBezTo>
                <a:cubicBezTo>
                  <a:pt x="19" y="27"/>
                  <a:pt x="19" y="27"/>
                  <a:pt x="19" y="27"/>
                </a:cubicBezTo>
                <a:cubicBezTo>
                  <a:pt x="19" y="27"/>
                  <a:pt x="19" y="27"/>
                  <a:pt x="19" y="27"/>
                </a:cubicBezTo>
                <a:cubicBezTo>
                  <a:pt x="19" y="27"/>
                  <a:pt x="19" y="27"/>
                  <a:pt x="19" y="27"/>
                </a:cubicBezTo>
                <a:cubicBezTo>
                  <a:pt x="19" y="27"/>
                  <a:pt x="19" y="27"/>
                  <a:pt x="19" y="27"/>
                </a:cubicBezTo>
                <a:cubicBezTo>
                  <a:pt x="19" y="27"/>
                  <a:pt x="19" y="27"/>
                  <a:pt x="19" y="27"/>
                </a:cubicBezTo>
                <a:cubicBezTo>
                  <a:pt x="19" y="27"/>
                  <a:pt x="19" y="27"/>
                  <a:pt x="19" y="27"/>
                </a:cubicBezTo>
                <a:cubicBezTo>
                  <a:pt x="19" y="27"/>
                  <a:pt x="19" y="27"/>
                  <a:pt x="19" y="27"/>
                </a:cubicBezTo>
                <a:cubicBezTo>
                  <a:pt x="19" y="27"/>
                  <a:pt x="19" y="27"/>
                  <a:pt x="19" y="27"/>
                </a:cubicBezTo>
                <a:cubicBezTo>
                  <a:pt x="19" y="27"/>
                  <a:pt x="19" y="27"/>
                  <a:pt x="19" y="27"/>
                </a:cubicBezTo>
                <a:cubicBezTo>
                  <a:pt x="19" y="27"/>
                  <a:pt x="19" y="27"/>
                  <a:pt x="19" y="27"/>
                </a:cubicBezTo>
                <a:cubicBezTo>
                  <a:pt x="19" y="27"/>
                  <a:pt x="19" y="27"/>
                  <a:pt x="19" y="27"/>
                </a:cubicBezTo>
                <a:cubicBezTo>
                  <a:pt x="19" y="27"/>
                  <a:pt x="19" y="27"/>
                  <a:pt x="19" y="27"/>
                </a:cubicBezTo>
                <a:cubicBezTo>
                  <a:pt x="19" y="27"/>
                  <a:pt x="19" y="27"/>
                  <a:pt x="19" y="27"/>
                </a:cubicBezTo>
                <a:cubicBezTo>
                  <a:pt x="19" y="27"/>
                  <a:pt x="19" y="27"/>
                  <a:pt x="19" y="27"/>
                </a:cubicBezTo>
                <a:cubicBezTo>
                  <a:pt x="19" y="27"/>
                  <a:pt x="18" y="27"/>
                  <a:pt x="18" y="27"/>
                </a:cubicBezTo>
                <a:cubicBezTo>
                  <a:pt x="18" y="27"/>
                  <a:pt x="18" y="27"/>
                  <a:pt x="18" y="27"/>
                </a:cubicBezTo>
                <a:cubicBezTo>
                  <a:pt x="18" y="27"/>
                  <a:pt x="18" y="27"/>
                  <a:pt x="18" y="27"/>
                </a:cubicBezTo>
                <a:cubicBezTo>
                  <a:pt x="18" y="27"/>
                  <a:pt x="18" y="27"/>
                  <a:pt x="18" y="27"/>
                </a:cubicBezTo>
                <a:cubicBezTo>
                  <a:pt x="18" y="27"/>
                  <a:pt x="18" y="27"/>
                  <a:pt x="18" y="27"/>
                </a:cubicBezTo>
                <a:cubicBezTo>
                  <a:pt x="18" y="27"/>
                  <a:pt x="18" y="27"/>
                  <a:pt x="18" y="27"/>
                </a:cubicBezTo>
                <a:cubicBezTo>
                  <a:pt x="18" y="27"/>
                  <a:pt x="18" y="27"/>
                  <a:pt x="18" y="27"/>
                </a:cubicBezTo>
                <a:cubicBezTo>
                  <a:pt x="18" y="27"/>
                  <a:pt x="18" y="27"/>
                  <a:pt x="18" y="27"/>
                </a:cubicBezTo>
                <a:cubicBezTo>
                  <a:pt x="18" y="27"/>
                  <a:pt x="18" y="27"/>
                  <a:pt x="18" y="27"/>
                </a:cubicBezTo>
                <a:cubicBezTo>
                  <a:pt x="18" y="27"/>
                  <a:pt x="18" y="27"/>
                  <a:pt x="18" y="27"/>
                </a:cubicBezTo>
                <a:cubicBezTo>
                  <a:pt x="18" y="27"/>
                  <a:pt x="18" y="27"/>
                  <a:pt x="18" y="27"/>
                </a:cubicBezTo>
                <a:cubicBezTo>
                  <a:pt x="18" y="27"/>
                  <a:pt x="18" y="27"/>
                  <a:pt x="18" y="27"/>
                </a:cubicBezTo>
                <a:cubicBezTo>
                  <a:pt x="18" y="27"/>
                  <a:pt x="18" y="27"/>
                  <a:pt x="18" y="27"/>
                </a:cubicBezTo>
                <a:cubicBezTo>
                  <a:pt x="18" y="27"/>
                  <a:pt x="18" y="27"/>
                  <a:pt x="18" y="27"/>
                </a:cubicBezTo>
                <a:cubicBezTo>
                  <a:pt x="18" y="27"/>
                  <a:pt x="18" y="27"/>
                  <a:pt x="18" y="27"/>
                </a:cubicBezTo>
                <a:cubicBezTo>
                  <a:pt x="18" y="27"/>
                  <a:pt x="18" y="27"/>
                  <a:pt x="18" y="27"/>
                </a:cubicBezTo>
                <a:cubicBezTo>
                  <a:pt x="18" y="28"/>
                  <a:pt x="18" y="28"/>
                  <a:pt x="18" y="28"/>
                </a:cubicBezTo>
                <a:cubicBezTo>
                  <a:pt x="18" y="28"/>
                  <a:pt x="18" y="28"/>
                  <a:pt x="18" y="28"/>
                </a:cubicBezTo>
                <a:cubicBezTo>
                  <a:pt x="18" y="28"/>
                  <a:pt x="18" y="28"/>
                  <a:pt x="18" y="28"/>
                </a:cubicBezTo>
                <a:cubicBezTo>
                  <a:pt x="18" y="28"/>
                  <a:pt x="18" y="28"/>
                  <a:pt x="18" y="28"/>
                </a:cubicBezTo>
                <a:cubicBezTo>
                  <a:pt x="18" y="28"/>
                  <a:pt x="18" y="28"/>
                  <a:pt x="18" y="28"/>
                </a:cubicBezTo>
                <a:cubicBezTo>
                  <a:pt x="18" y="28"/>
                  <a:pt x="18" y="28"/>
                  <a:pt x="18" y="28"/>
                </a:cubicBezTo>
                <a:cubicBezTo>
                  <a:pt x="18" y="28"/>
                  <a:pt x="18" y="28"/>
                  <a:pt x="18" y="28"/>
                </a:cubicBezTo>
                <a:cubicBezTo>
                  <a:pt x="18" y="28"/>
                  <a:pt x="18" y="28"/>
                  <a:pt x="18" y="28"/>
                </a:cubicBezTo>
                <a:cubicBezTo>
                  <a:pt x="18" y="28"/>
                  <a:pt x="18" y="28"/>
                  <a:pt x="18" y="28"/>
                </a:cubicBezTo>
                <a:cubicBezTo>
                  <a:pt x="18" y="28"/>
                  <a:pt x="18" y="28"/>
                  <a:pt x="18" y="28"/>
                </a:cubicBezTo>
                <a:cubicBezTo>
                  <a:pt x="18" y="28"/>
                  <a:pt x="18" y="28"/>
                  <a:pt x="18" y="28"/>
                </a:cubicBezTo>
                <a:cubicBezTo>
                  <a:pt x="18" y="28"/>
                  <a:pt x="18" y="28"/>
                  <a:pt x="18" y="28"/>
                </a:cubicBezTo>
                <a:cubicBezTo>
                  <a:pt x="18" y="28"/>
                  <a:pt x="18" y="28"/>
                  <a:pt x="18" y="28"/>
                </a:cubicBezTo>
                <a:cubicBezTo>
                  <a:pt x="18" y="28"/>
                  <a:pt x="18" y="28"/>
                  <a:pt x="18" y="28"/>
                </a:cubicBezTo>
                <a:cubicBezTo>
                  <a:pt x="18" y="28"/>
                  <a:pt x="18" y="28"/>
                  <a:pt x="18" y="28"/>
                </a:cubicBezTo>
                <a:cubicBezTo>
                  <a:pt x="18" y="28"/>
                  <a:pt x="18" y="28"/>
                  <a:pt x="18" y="28"/>
                </a:cubicBezTo>
                <a:cubicBezTo>
                  <a:pt x="18" y="28"/>
                  <a:pt x="18" y="28"/>
                  <a:pt x="18" y="28"/>
                </a:cubicBezTo>
                <a:cubicBezTo>
                  <a:pt x="18" y="28"/>
                  <a:pt x="18" y="28"/>
                  <a:pt x="18" y="28"/>
                </a:cubicBezTo>
                <a:cubicBezTo>
                  <a:pt x="18" y="28"/>
                  <a:pt x="18" y="28"/>
                  <a:pt x="18" y="28"/>
                </a:cubicBezTo>
                <a:cubicBezTo>
                  <a:pt x="18" y="28"/>
                  <a:pt x="18" y="28"/>
                  <a:pt x="18" y="28"/>
                </a:cubicBezTo>
                <a:cubicBezTo>
                  <a:pt x="18" y="28"/>
                  <a:pt x="18" y="28"/>
                  <a:pt x="18" y="28"/>
                </a:cubicBezTo>
                <a:cubicBezTo>
                  <a:pt x="18" y="28"/>
                  <a:pt x="18" y="28"/>
                  <a:pt x="18" y="28"/>
                </a:cubicBezTo>
                <a:cubicBezTo>
                  <a:pt x="18" y="28"/>
                  <a:pt x="18" y="28"/>
                  <a:pt x="18" y="28"/>
                </a:cubicBezTo>
                <a:cubicBezTo>
                  <a:pt x="18" y="28"/>
                  <a:pt x="18" y="28"/>
                  <a:pt x="18" y="28"/>
                </a:cubicBezTo>
                <a:cubicBezTo>
                  <a:pt x="18" y="29"/>
                  <a:pt x="18" y="29"/>
                  <a:pt x="18" y="29"/>
                </a:cubicBezTo>
                <a:cubicBezTo>
                  <a:pt x="18" y="29"/>
                  <a:pt x="18" y="29"/>
                  <a:pt x="18" y="29"/>
                </a:cubicBezTo>
                <a:cubicBezTo>
                  <a:pt x="18" y="29"/>
                  <a:pt x="18" y="29"/>
                  <a:pt x="17" y="29"/>
                </a:cubicBezTo>
                <a:cubicBezTo>
                  <a:pt x="17" y="29"/>
                  <a:pt x="17" y="29"/>
                  <a:pt x="17" y="29"/>
                </a:cubicBezTo>
                <a:cubicBezTo>
                  <a:pt x="17" y="29"/>
                  <a:pt x="17" y="29"/>
                  <a:pt x="17" y="29"/>
                </a:cubicBezTo>
                <a:cubicBezTo>
                  <a:pt x="17" y="29"/>
                  <a:pt x="17" y="29"/>
                  <a:pt x="18" y="29"/>
                </a:cubicBezTo>
                <a:cubicBezTo>
                  <a:pt x="18" y="29"/>
                  <a:pt x="18" y="29"/>
                  <a:pt x="18" y="29"/>
                </a:cubicBezTo>
                <a:cubicBezTo>
                  <a:pt x="18" y="29"/>
                  <a:pt x="18" y="29"/>
                  <a:pt x="18" y="29"/>
                </a:cubicBezTo>
                <a:cubicBezTo>
                  <a:pt x="18" y="29"/>
                  <a:pt x="18" y="29"/>
                  <a:pt x="18" y="29"/>
                </a:cubicBezTo>
                <a:cubicBezTo>
                  <a:pt x="18" y="28"/>
                  <a:pt x="18" y="28"/>
                  <a:pt x="18" y="28"/>
                </a:cubicBezTo>
                <a:cubicBezTo>
                  <a:pt x="18" y="28"/>
                  <a:pt x="18" y="28"/>
                  <a:pt x="18" y="28"/>
                </a:cubicBezTo>
                <a:cubicBezTo>
                  <a:pt x="18" y="28"/>
                  <a:pt x="18" y="28"/>
                  <a:pt x="18" y="28"/>
                </a:cubicBezTo>
                <a:cubicBezTo>
                  <a:pt x="18" y="29"/>
                  <a:pt x="18" y="29"/>
                  <a:pt x="18" y="29"/>
                </a:cubicBezTo>
                <a:cubicBezTo>
                  <a:pt x="18" y="29"/>
                  <a:pt x="18" y="29"/>
                  <a:pt x="18" y="29"/>
                </a:cubicBezTo>
                <a:cubicBezTo>
                  <a:pt x="18" y="29"/>
                  <a:pt x="18" y="29"/>
                  <a:pt x="18" y="29"/>
                </a:cubicBezTo>
                <a:cubicBezTo>
                  <a:pt x="18" y="29"/>
                  <a:pt x="18" y="29"/>
                  <a:pt x="18" y="29"/>
                </a:cubicBezTo>
                <a:cubicBezTo>
                  <a:pt x="18" y="29"/>
                  <a:pt x="18" y="29"/>
                  <a:pt x="18" y="29"/>
                </a:cubicBezTo>
                <a:cubicBezTo>
                  <a:pt x="18" y="29"/>
                  <a:pt x="18" y="29"/>
                  <a:pt x="18" y="29"/>
                </a:cubicBezTo>
                <a:cubicBezTo>
                  <a:pt x="18" y="29"/>
                  <a:pt x="18" y="29"/>
                  <a:pt x="18" y="29"/>
                </a:cubicBezTo>
                <a:cubicBezTo>
                  <a:pt x="18" y="29"/>
                  <a:pt x="18" y="29"/>
                  <a:pt x="18" y="29"/>
                </a:cubicBezTo>
                <a:cubicBezTo>
                  <a:pt x="18" y="29"/>
                  <a:pt x="18" y="29"/>
                  <a:pt x="18" y="29"/>
                </a:cubicBezTo>
                <a:cubicBezTo>
                  <a:pt x="18" y="29"/>
                  <a:pt x="18" y="29"/>
                  <a:pt x="18" y="29"/>
                </a:cubicBezTo>
                <a:cubicBezTo>
                  <a:pt x="18" y="29"/>
                  <a:pt x="18" y="29"/>
                  <a:pt x="18" y="29"/>
                </a:cubicBezTo>
                <a:cubicBezTo>
                  <a:pt x="18" y="29"/>
                  <a:pt x="18" y="29"/>
                  <a:pt x="18" y="29"/>
                </a:cubicBezTo>
                <a:cubicBezTo>
                  <a:pt x="18" y="29"/>
                  <a:pt x="18" y="29"/>
                  <a:pt x="18" y="29"/>
                </a:cubicBezTo>
                <a:cubicBezTo>
                  <a:pt x="18" y="29"/>
                  <a:pt x="18" y="29"/>
                  <a:pt x="18" y="29"/>
                </a:cubicBezTo>
                <a:cubicBezTo>
                  <a:pt x="18" y="29"/>
                  <a:pt x="18" y="29"/>
                  <a:pt x="18" y="29"/>
                </a:cubicBezTo>
                <a:cubicBezTo>
                  <a:pt x="18" y="29"/>
                  <a:pt x="18" y="29"/>
                  <a:pt x="18" y="29"/>
                </a:cubicBezTo>
                <a:cubicBezTo>
                  <a:pt x="18" y="29"/>
                  <a:pt x="18" y="29"/>
                  <a:pt x="18" y="29"/>
                </a:cubicBezTo>
                <a:cubicBezTo>
                  <a:pt x="18" y="29"/>
                  <a:pt x="18" y="29"/>
                  <a:pt x="18" y="29"/>
                </a:cubicBezTo>
                <a:cubicBezTo>
                  <a:pt x="18" y="29"/>
                  <a:pt x="18" y="29"/>
                  <a:pt x="18" y="29"/>
                </a:cubicBezTo>
                <a:cubicBezTo>
                  <a:pt x="18" y="29"/>
                  <a:pt x="18" y="29"/>
                  <a:pt x="18" y="29"/>
                </a:cubicBezTo>
                <a:cubicBezTo>
                  <a:pt x="18" y="29"/>
                  <a:pt x="18" y="29"/>
                  <a:pt x="18" y="29"/>
                </a:cubicBezTo>
                <a:cubicBezTo>
                  <a:pt x="18" y="29"/>
                  <a:pt x="19" y="29"/>
                  <a:pt x="19" y="29"/>
                </a:cubicBezTo>
                <a:cubicBezTo>
                  <a:pt x="19" y="29"/>
                  <a:pt x="19" y="29"/>
                  <a:pt x="19" y="29"/>
                </a:cubicBezTo>
                <a:cubicBezTo>
                  <a:pt x="19" y="29"/>
                  <a:pt x="19" y="29"/>
                  <a:pt x="19" y="29"/>
                </a:cubicBezTo>
                <a:cubicBezTo>
                  <a:pt x="19" y="29"/>
                  <a:pt x="19" y="29"/>
                  <a:pt x="19" y="29"/>
                </a:cubicBezTo>
                <a:cubicBezTo>
                  <a:pt x="19" y="29"/>
                  <a:pt x="19" y="29"/>
                  <a:pt x="19" y="29"/>
                </a:cubicBezTo>
                <a:cubicBezTo>
                  <a:pt x="19" y="29"/>
                  <a:pt x="19" y="29"/>
                  <a:pt x="19" y="29"/>
                </a:cubicBezTo>
                <a:cubicBezTo>
                  <a:pt x="19" y="29"/>
                  <a:pt x="19" y="30"/>
                  <a:pt x="19" y="30"/>
                </a:cubicBezTo>
                <a:cubicBezTo>
                  <a:pt x="19" y="30"/>
                  <a:pt x="19" y="30"/>
                  <a:pt x="19" y="30"/>
                </a:cubicBezTo>
                <a:cubicBezTo>
                  <a:pt x="19" y="30"/>
                  <a:pt x="19" y="30"/>
                  <a:pt x="19" y="30"/>
                </a:cubicBezTo>
                <a:cubicBezTo>
                  <a:pt x="19" y="30"/>
                  <a:pt x="19" y="30"/>
                  <a:pt x="19" y="30"/>
                </a:cubicBezTo>
                <a:cubicBezTo>
                  <a:pt x="19" y="30"/>
                  <a:pt x="19" y="30"/>
                  <a:pt x="19" y="30"/>
                </a:cubicBezTo>
                <a:cubicBezTo>
                  <a:pt x="19" y="30"/>
                  <a:pt x="19" y="30"/>
                  <a:pt x="19" y="30"/>
                </a:cubicBezTo>
                <a:cubicBezTo>
                  <a:pt x="19" y="30"/>
                  <a:pt x="19" y="30"/>
                  <a:pt x="19" y="30"/>
                </a:cubicBezTo>
                <a:cubicBezTo>
                  <a:pt x="19" y="30"/>
                  <a:pt x="19" y="30"/>
                  <a:pt x="19" y="30"/>
                </a:cubicBezTo>
                <a:cubicBezTo>
                  <a:pt x="19" y="30"/>
                  <a:pt x="19" y="30"/>
                  <a:pt x="19" y="30"/>
                </a:cubicBezTo>
                <a:cubicBezTo>
                  <a:pt x="19" y="30"/>
                  <a:pt x="19" y="30"/>
                  <a:pt x="19" y="30"/>
                </a:cubicBezTo>
                <a:cubicBezTo>
                  <a:pt x="19" y="30"/>
                  <a:pt x="19" y="30"/>
                  <a:pt x="19" y="30"/>
                </a:cubicBezTo>
                <a:cubicBezTo>
                  <a:pt x="19" y="30"/>
                  <a:pt x="19" y="30"/>
                  <a:pt x="19" y="30"/>
                </a:cubicBezTo>
                <a:cubicBezTo>
                  <a:pt x="19" y="30"/>
                  <a:pt x="19" y="30"/>
                  <a:pt x="19" y="30"/>
                </a:cubicBezTo>
                <a:cubicBezTo>
                  <a:pt x="19" y="30"/>
                  <a:pt x="19" y="30"/>
                  <a:pt x="19" y="30"/>
                </a:cubicBezTo>
                <a:cubicBezTo>
                  <a:pt x="19" y="30"/>
                  <a:pt x="19" y="30"/>
                  <a:pt x="19" y="30"/>
                </a:cubicBezTo>
                <a:cubicBezTo>
                  <a:pt x="19" y="30"/>
                  <a:pt x="19" y="30"/>
                  <a:pt x="19" y="30"/>
                </a:cubicBezTo>
                <a:cubicBezTo>
                  <a:pt x="19" y="30"/>
                  <a:pt x="20" y="30"/>
                  <a:pt x="20" y="30"/>
                </a:cubicBezTo>
                <a:cubicBezTo>
                  <a:pt x="20" y="30"/>
                  <a:pt x="20" y="30"/>
                  <a:pt x="20" y="30"/>
                </a:cubicBezTo>
                <a:cubicBezTo>
                  <a:pt x="20" y="30"/>
                  <a:pt x="20" y="30"/>
                  <a:pt x="20" y="30"/>
                </a:cubicBezTo>
                <a:cubicBezTo>
                  <a:pt x="20" y="30"/>
                  <a:pt x="20" y="30"/>
                  <a:pt x="20" y="30"/>
                </a:cubicBezTo>
                <a:cubicBezTo>
                  <a:pt x="20" y="30"/>
                  <a:pt x="20" y="30"/>
                  <a:pt x="20" y="30"/>
                </a:cubicBezTo>
                <a:cubicBezTo>
                  <a:pt x="20" y="30"/>
                  <a:pt x="20" y="30"/>
                  <a:pt x="20" y="30"/>
                </a:cubicBezTo>
                <a:cubicBezTo>
                  <a:pt x="20" y="30"/>
                  <a:pt x="20" y="30"/>
                  <a:pt x="20" y="30"/>
                </a:cubicBezTo>
                <a:cubicBezTo>
                  <a:pt x="20" y="30"/>
                  <a:pt x="20" y="30"/>
                  <a:pt x="20" y="30"/>
                </a:cubicBezTo>
                <a:cubicBezTo>
                  <a:pt x="20" y="30"/>
                  <a:pt x="20" y="30"/>
                  <a:pt x="20" y="30"/>
                </a:cubicBezTo>
                <a:cubicBezTo>
                  <a:pt x="20" y="30"/>
                  <a:pt x="20" y="30"/>
                  <a:pt x="20" y="30"/>
                </a:cubicBezTo>
                <a:cubicBezTo>
                  <a:pt x="20" y="30"/>
                  <a:pt x="20" y="30"/>
                  <a:pt x="20" y="31"/>
                </a:cubicBezTo>
                <a:cubicBezTo>
                  <a:pt x="20" y="31"/>
                  <a:pt x="20" y="31"/>
                  <a:pt x="20" y="31"/>
                </a:cubicBezTo>
                <a:cubicBezTo>
                  <a:pt x="20" y="31"/>
                  <a:pt x="20" y="31"/>
                  <a:pt x="20" y="31"/>
                </a:cubicBezTo>
                <a:cubicBezTo>
                  <a:pt x="20" y="31"/>
                  <a:pt x="20" y="31"/>
                  <a:pt x="20" y="31"/>
                </a:cubicBezTo>
                <a:cubicBezTo>
                  <a:pt x="20" y="31"/>
                  <a:pt x="20" y="31"/>
                  <a:pt x="20" y="31"/>
                </a:cubicBezTo>
                <a:cubicBezTo>
                  <a:pt x="20" y="31"/>
                  <a:pt x="20" y="31"/>
                  <a:pt x="20" y="31"/>
                </a:cubicBezTo>
                <a:cubicBezTo>
                  <a:pt x="20" y="31"/>
                  <a:pt x="20" y="31"/>
                  <a:pt x="20" y="31"/>
                </a:cubicBezTo>
                <a:cubicBezTo>
                  <a:pt x="20" y="31"/>
                  <a:pt x="20" y="31"/>
                  <a:pt x="20" y="31"/>
                </a:cubicBezTo>
                <a:cubicBezTo>
                  <a:pt x="20" y="31"/>
                  <a:pt x="20" y="31"/>
                  <a:pt x="20" y="31"/>
                </a:cubicBezTo>
                <a:cubicBezTo>
                  <a:pt x="20" y="31"/>
                  <a:pt x="20" y="31"/>
                  <a:pt x="20" y="31"/>
                </a:cubicBezTo>
                <a:cubicBezTo>
                  <a:pt x="20" y="31"/>
                  <a:pt x="20" y="31"/>
                  <a:pt x="20" y="31"/>
                </a:cubicBezTo>
                <a:cubicBezTo>
                  <a:pt x="20" y="31"/>
                  <a:pt x="20" y="31"/>
                  <a:pt x="20" y="31"/>
                </a:cubicBezTo>
                <a:cubicBezTo>
                  <a:pt x="20" y="31"/>
                  <a:pt x="20" y="31"/>
                  <a:pt x="20" y="31"/>
                </a:cubicBezTo>
                <a:cubicBezTo>
                  <a:pt x="20" y="31"/>
                  <a:pt x="20" y="31"/>
                  <a:pt x="20" y="31"/>
                </a:cubicBezTo>
                <a:cubicBezTo>
                  <a:pt x="20" y="31"/>
                  <a:pt x="20" y="31"/>
                  <a:pt x="20" y="31"/>
                </a:cubicBezTo>
                <a:cubicBezTo>
                  <a:pt x="20" y="31"/>
                  <a:pt x="20" y="31"/>
                  <a:pt x="20" y="32"/>
                </a:cubicBezTo>
                <a:cubicBezTo>
                  <a:pt x="20" y="32"/>
                  <a:pt x="20" y="32"/>
                  <a:pt x="20" y="32"/>
                </a:cubicBezTo>
                <a:cubicBezTo>
                  <a:pt x="20" y="32"/>
                  <a:pt x="20" y="32"/>
                  <a:pt x="20" y="32"/>
                </a:cubicBezTo>
                <a:cubicBezTo>
                  <a:pt x="20" y="32"/>
                  <a:pt x="20" y="32"/>
                  <a:pt x="20" y="32"/>
                </a:cubicBezTo>
                <a:cubicBezTo>
                  <a:pt x="20" y="32"/>
                  <a:pt x="20" y="32"/>
                  <a:pt x="20" y="32"/>
                </a:cubicBezTo>
                <a:cubicBezTo>
                  <a:pt x="20" y="32"/>
                  <a:pt x="20" y="32"/>
                  <a:pt x="20" y="32"/>
                </a:cubicBezTo>
                <a:cubicBezTo>
                  <a:pt x="20" y="32"/>
                  <a:pt x="20" y="32"/>
                  <a:pt x="20" y="32"/>
                </a:cubicBezTo>
                <a:cubicBezTo>
                  <a:pt x="20" y="32"/>
                  <a:pt x="20" y="32"/>
                  <a:pt x="20" y="32"/>
                </a:cubicBezTo>
                <a:cubicBezTo>
                  <a:pt x="20" y="32"/>
                  <a:pt x="20" y="32"/>
                  <a:pt x="20" y="32"/>
                </a:cubicBezTo>
                <a:cubicBezTo>
                  <a:pt x="20" y="32"/>
                  <a:pt x="20" y="32"/>
                  <a:pt x="20" y="32"/>
                </a:cubicBezTo>
                <a:cubicBezTo>
                  <a:pt x="20" y="32"/>
                  <a:pt x="20" y="32"/>
                  <a:pt x="20" y="32"/>
                </a:cubicBezTo>
                <a:cubicBezTo>
                  <a:pt x="20" y="32"/>
                  <a:pt x="20" y="31"/>
                  <a:pt x="20" y="31"/>
                </a:cubicBezTo>
                <a:cubicBezTo>
                  <a:pt x="20" y="31"/>
                  <a:pt x="20" y="31"/>
                  <a:pt x="20" y="31"/>
                </a:cubicBezTo>
                <a:cubicBezTo>
                  <a:pt x="20" y="31"/>
                  <a:pt x="20" y="31"/>
                  <a:pt x="20" y="31"/>
                </a:cubicBezTo>
                <a:cubicBezTo>
                  <a:pt x="20" y="31"/>
                  <a:pt x="20" y="31"/>
                  <a:pt x="20" y="31"/>
                </a:cubicBezTo>
                <a:cubicBezTo>
                  <a:pt x="20" y="31"/>
                  <a:pt x="20" y="31"/>
                  <a:pt x="20" y="31"/>
                </a:cubicBezTo>
                <a:cubicBezTo>
                  <a:pt x="20" y="31"/>
                  <a:pt x="20" y="31"/>
                  <a:pt x="20" y="32"/>
                </a:cubicBezTo>
                <a:cubicBezTo>
                  <a:pt x="20" y="32"/>
                  <a:pt x="20" y="32"/>
                  <a:pt x="20" y="32"/>
                </a:cubicBezTo>
                <a:cubicBezTo>
                  <a:pt x="20" y="32"/>
                  <a:pt x="20" y="32"/>
                  <a:pt x="20" y="32"/>
                </a:cubicBezTo>
                <a:cubicBezTo>
                  <a:pt x="20" y="32"/>
                  <a:pt x="20" y="32"/>
                  <a:pt x="20" y="32"/>
                </a:cubicBezTo>
                <a:cubicBezTo>
                  <a:pt x="20" y="32"/>
                  <a:pt x="20" y="32"/>
                  <a:pt x="20" y="32"/>
                </a:cubicBezTo>
                <a:cubicBezTo>
                  <a:pt x="20" y="32"/>
                  <a:pt x="20" y="31"/>
                  <a:pt x="20" y="31"/>
                </a:cubicBezTo>
                <a:cubicBezTo>
                  <a:pt x="20" y="31"/>
                  <a:pt x="20" y="31"/>
                  <a:pt x="20" y="31"/>
                </a:cubicBezTo>
                <a:cubicBezTo>
                  <a:pt x="20" y="31"/>
                  <a:pt x="20" y="31"/>
                  <a:pt x="20" y="31"/>
                </a:cubicBezTo>
                <a:cubicBezTo>
                  <a:pt x="20" y="31"/>
                  <a:pt x="20" y="31"/>
                  <a:pt x="20" y="31"/>
                </a:cubicBezTo>
                <a:cubicBezTo>
                  <a:pt x="20" y="31"/>
                  <a:pt x="20" y="31"/>
                  <a:pt x="20" y="31"/>
                </a:cubicBezTo>
                <a:cubicBezTo>
                  <a:pt x="20" y="31"/>
                  <a:pt x="20" y="31"/>
                  <a:pt x="20" y="31"/>
                </a:cubicBezTo>
                <a:cubicBezTo>
                  <a:pt x="20" y="31"/>
                  <a:pt x="20" y="31"/>
                  <a:pt x="20" y="31"/>
                </a:cubicBezTo>
                <a:cubicBezTo>
                  <a:pt x="20" y="31"/>
                  <a:pt x="20" y="31"/>
                  <a:pt x="20" y="31"/>
                </a:cubicBezTo>
                <a:cubicBezTo>
                  <a:pt x="20" y="31"/>
                  <a:pt x="20" y="31"/>
                  <a:pt x="20" y="31"/>
                </a:cubicBezTo>
                <a:cubicBezTo>
                  <a:pt x="20" y="31"/>
                  <a:pt x="20" y="31"/>
                  <a:pt x="20" y="31"/>
                </a:cubicBezTo>
                <a:cubicBezTo>
                  <a:pt x="20" y="31"/>
                  <a:pt x="20" y="31"/>
                  <a:pt x="20" y="31"/>
                </a:cubicBezTo>
                <a:cubicBezTo>
                  <a:pt x="20" y="31"/>
                  <a:pt x="20" y="31"/>
                  <a:pt x="20" y="31"/>
                </a:cubicBezTo>
                <a:cubicBezTo>
                  <a:pt x="20" y="31"/>
                  <a:pt x="20" y="31"/>
                  <a:pt x="20" y="31"/>
                </a:cubicBezTo>
                <a:cubicBezTo>
                  <a:pt x="20" y="31"/>
                  <a:pt x="20" y="31"/>
                  <a:pt x="20" y="31"/>
                </a:cubicBezTo>
                <a:cubicBezTo>
                  <a:pt x="20" y="31"/>
                  <a:pt x="20" y="31"/>
                  <a:pt x="20" y="31"/>
                </a:cubicBezTo>
                <a:cubicBezTo>
                  <a:pt x="20" y="31"/>
                  <a:pt x="20" y="31"/>
                  <a:pt x="20" y="30"/>
                </a:cubicBezTo>
                <a:cubicBezTo>
                  <a:pt x="20" y="30"/>
                  <a:pt x="20" y="30"/>
                  <a:pt x="20" y="30"/>
                </a:cubicBezTo>
                <a:cubicBezTo>
                  <a:pt x="20" y="30"/>
                  <a:pt x="20" y="30"/>
                  <a:pt x="20" y="30"/>
                </a:cubicBezTo>
                <a:cubicBezTo>
                  <a:pt x="20" y="30"/>
                  <a:pt x="20" y="30"/>
                  <a:pt x="20" y="30"/>
                </a:cubicBezTo>
                <a:cubicBezTo>
                  <a:pt x="20" y="30"/>
                  <a:pt x="20" y="30"/>
                  <a:pt x="20" y="30"/>
                </a:cubicBezTo>
                <a:cubicBezTo>
                  <a:pt x="20" y="30"/>
                  <a:pt x="20" y="30"/>
                  <a:pt x="21" y="30"/>
                </a:cubicBezTo>
                <a:cubicBezTo>
                  <a:pt x="21" y="30"/>
                  <a:pt x="21" y="30"/>
                  <a:pt x="21" y="30"/>
                </a:cubicBezTo>
                <a:cubicBezTo>
                  <a:pt x="21" y="30"/>
                  <a:pt x="21" y="30"/>
                  <a:pt x="21" y="30"/>
                </a:cubicBezTo>
                <a:cubicBezTo>
                  <a:pt x="21" y="30"/>
                  <a:pt x="21" y="30"/>
                  <a:pt x="21" y="30"/>
                </a:cubicBezTo>
                <a:cubicBezTo>
                  <a:pt x="21" y="30"/>
                  <a:pt x="21" y="30"/>
                  <a:pt x="21" y="30"/>
                </a:cubicBezTo>
                <a:cubicBezTo>
                  <a:pt x="21" y="30"/>
                  <a:pt x="21" y="30"/>
                  <a:pt x="21" y="30"/>
                </a:cubicBezTo>
                <a:cubicBezTo>
                  <a:pt x="21" y="30"/>
                  <a:pt x="21" y="30"/>
                  <a:pt x="21" y="30"/>
                </a:cubicBezTo>
                <a:cubicBezTo>
                  <a:pt x="21" y="30"/>
                  <a:pt x="21" y="30"/>
                  <a:pt x="21" y="30"/>
                </a:cubicBezTo>
                <a:cubicBezTo>
                  <a:pt x="21" y="30"/>
                  <a:pt x="21" y="30"/>
                  <a:pt x="21" y="30"/>
                </a:cubicBezTo>
                <a:cubicBezTo>
                  <a:pt x="21" y="30"/>
                  <a:pt x="21" y="30"/>
                  <a:pt x="21" y="30"/>
                </a:cubicBezTo>
                <a:cubicBezTo>
                  <a:pt x="21" y="30"/>
                  <a:pt x="21" y="30"/>
                  <a:pt x="21" y="30"/>
                </a:cubicBezTo>
                <a:cubicBezTo>
                  <a:pt x="21" y="30"/>
                  <a:pt x="21" y="30"/>
                  <a:pt x="21" y="30"/>
                </a:cubicBezTo>
                <a:cubicBezTo>
                  <a:pt x="21" y="30"/>
                  <a:pt x="21" y="30"/>
                  <a:pt x="21" y="30"/>
                </a:cubicBezTo>
                <a:cubicBezTo>
                  <a:pt x="21" y="30"/>
                  <a:pt x="21" y="30"/>
                  <a:pt x="21" y="30"/>
                </a:cubicBezTo>
                <a:cubicBezTo>
                  <a:pt x="21" y="30"/>
                  <a:pt x="21" y="30"/>
                  <a:pt x="21" y="30"/>
                </a:cubicBezTo>
                <a:cubicBezTo>
                  <a:pt x="21" y="30"/>
                  <a:pt x="21" y="30"/>
                  <a:pt x="21" y="30"/>
                </a:cubicBezTo>
                <a:cubicBezTo>
                  <a:pt x="21" y="30"/>
                  <a:pt x="21" y="30"/>
                  <a:pt x="21" y="30"/>
                </a:cubicBezTo>
                <a:cubicBezTo>
                  <a:pt x="21" y="30"/>
                  <a:pt x="21" y="30"/>
                  <a:pt x="21" y="30"/>
                </a:cubicBezTo>
                <a:cubicBezTo>
                  <a:pt x="21" y="30"/>
                  <a:pt x="21" y="29"/>
                  <a:pt x="21" y="29"/>
                </a:cubicBezTo>
                <a:cubicBezTo>
                  <a:pt x="21" y="29"/>
                  <a:pt x="21" y="29"/>
                  <a:pt x="21" y="29"/>
                </a:cubicBezTo>
                <a:cubicBezTo>
                  <a:pt x="21" y="29"/>
                  <a:pt x="21" y="29"/>
                  <a:pt x="21" y="29"/>
                </a:cubicBezTo>
                <a:cubicBezTo>
                  <a:pt x="21" y="29"/>
                  <a:pt x="21" y="29"/>
                  <a:pt x="21" y="29"/>
                </a:cubicBezTo>
                <a:cubicBezTo>
                  <a:pt x="21" y="29"/>
                  <a:pt x="21" y="29"/>
                  <a:pt x="21" y="29"/>
                </a:cubicBezTo>
                <a:cubicBezTo>
                  <a:pt x="21" y="29"/>
                  <a:pt x="21" y="29"/>
                  <a:pt x="21" y="29"/>
                </a:cubicBezTo>
                <a:cubicBezTo>
                  <a:pt x="21" y="29"/>
                  <a:pt x="21" y="29"/>
                  <a:pt x="21" y="29"/>
                </a:cubicBezTo>
                <a:cubicBezTo>
                  <a:pt x="21" y="29"/>
                  <a:pt x="21" y="29"/>
                  <a:pt x="21" y="29"/>
                </a:cubicBezTo>
                <a:cubicBezTo>
                  <a:pt x="21" y="29"/>
                  <a:pt x="21" y="29"/>
                  <a:pt x="21" y="29"/>
                </a:cubicBezTo>
                <a:cubicBezTo>
                  <a:pt x="21" y="29"/>
                  <a:pt x="21" y="29"/>
                  <a:pt x="21" y="29"/>
                </a:cubicBezTo>
                <a:cubicBezTo>
                  <a:pt x="21" y="29"/>
                  <a:pt x="21" y="29"/>
                  <a:pt x="21" y="29"/>
                </a:cubicBezTo>
                <a:cubicBezTo>
                  <a:pt x="21" y="29"/>
                  <a:pt x="21" y="29"/>
                  <a:pt x="21" y="29"/>
                </a:cubicBezTo>
                <a:cubicBezTo>
                  <a:pt x="21" y="29"/>
                  <a:pt x="21" y="29"/>
                  <a:pt x="21" y="29"/>
                </a:cubicBezTo>
                <a:cubicBezTo>
                  <a:pt x="21" y="29"/>
                  <a:pt x="21" y="29"/>
                  <a:pt x="21" y="29"/>
                </a:cubicBezTo>
                <a:cubicBezTo>
                  <a:pt x="21" y="29"/>
                  <a:pt x="21" y="29"/>
                  <a:pt x="21" y="29"/>
                </a:cubicBezTo>
                <a:cubicBezTo>
                  <a:pt x="21" y="29"/>
                  <a:pt x="21" y="29"/>
                  <a:pt x="21" y="29"/>
                </a:cubicBezTo>
                <a:cubicBezTo>
                  <a:pt x="21" y="29"/>
                  <a:pt x="21" y="29"/>
                  <a:pt x="21" y="29"/>
                </a:cubicBezTo>
                <a:cubicBezTo>
                  <a:pt x="21" y="29"/>
                  <a:pt x="21" y="29"/>
                  <a:pt x="21" y="29"/>
                </a:cubicBezTo>
                <a:cubicBezTo>
                  <a:pt x="21" y="28"/>
                  <a:pt x="21" y="28"/>
                  <a:pt x="21" y="28"/>
                </a:cubicBezTo>
                <a:cubicBezTo>
                  <a:pt x="21" y="28"/>
                  <a:pt x="21" y="28"/>
                  <a:pt x="21" y="28"/>
                </a:cubicBezTo>
                <a:cubicBezTo>
                  <a:pt x="21" y="28"/>
                  <a:pt x="21" y="29"/>
                  <a:pt x="21" y="29"/>
                </a:cubicBezTo>
                <a:cubicBezTo>
                  <a:pt x="21" y="28"/>
                  <a:pt x="21" y="28"/>
                  <a:pt x="21" y="28"/>
                </a:cubicBezTo>
                <a:cubicBezTo>
                  <a:pt x="21" y="28"/>
                  <a:pt x="21" y="28"/>
                  <a:pt x="21" y="28"/>
                </a:cubicBezTo>
                <a:cubicBezTo>
                  <a:pt x="21" y="28"/>
                  <a:pt x="21" y="28"/>
                  <a:pt x="21" y="28"/>
                </a:cubicBezTo>
                <a:cubicBezTo>
                  <a:pt x="21" y="28"/>
                  <a:pt x="22" y="28"/>
                  <a:pt x="21" y="28"/>
                </a:cubicBezTo>
                <a:cubicBezTo>
                  <a:pt x="21" y="28"/>
                  <a:pt x="21" y="28"/>
                  <a:pt x="21" y="28"/>
                </a:cubicBezTo>
                <a:cubicBezTo>
                  <a:pt x="21" y="28"/>
                  <a:pt x="21" y="28"/>
                  <a:pt x="21" y="28"/>
                </a:cubicBezTo>
                <a:cubicBezTo>
                  <a:pt x="21" y="28"/>
                  <a:pt x="21" y="28"/>
                  <a:pt x="21" y="28"/>
                </a:cubicBezTo>
                <a:cubicBezTo>
                  <a:pt x="21" y="28"/>
                  <a:pt x="21" y="28"/>
                  <a:pt x="21" y="28"/>
                </a:cubicBezTo>
                <a:cubicBezTo>
                  <a:pt x="21" y="28"/>
                  <a:pt x="21" y="28"/>
                  <a:pt x="21" y="28"/>
                </a:cubicBezTo>
                <a:cubicBezTo>
                  <a:pt x="21" y="28"/>
                  <a:pt x="21" y="28"/>
                  <a:pt x="21" y="28"/>
                </a:cubicBezTo>
                <a:cubicBezTo>
                  <a:pt x="21" y="28"/>
                  <a:pt x="21" y="28"/>
                  <a:pt x="21" y="28"/>
                </a:cubicBezTo>
                <a:cubicBezTo>
                  <a:pt x="21" y="28"/>
                  <a:pt x="21" y="28"/>
                  <a:pt x="21" y="28"/>
                </a:cubicBezTo>
                <a:cubicBezTo>
                  <a:pt x="21" y="28"/>
                  <a:pt x="21" y="28"/>
                  <a:pt x="21" y="28"/>
                </a:cubicBezTo>
                <a:cubicBezTo>
                  <a:pt x="21" y="28"/>
                  <a:pt x="21" y="28"/>
                  <a:pt x="21" y="28"/>
                </a:cubicBezTo>
                <a:cubicBezTo>
                  <a:pt x="21" y="28"/>
                  <a:pt x="21" y="28"/>
                  <a:pt x="21" y="28"/>
                </a:cubicBezTo>
                <a:cubicBezTo>
                  <a:pt x="21" y="28"/>
                  <a:pt x="21" y="28"/>
                  <a:pt x="21" y="28"/>
                </a:cubicBezTo>
                <a:cubicBezTo>
                  <a:pt x="21" y="28"/>
                  <a:pt x="21" y="28"/>
                  <a:pt x="21" y="28"/>
                </a:cubicBezTo>
                <a:cubicBezTo>
                  <a:pt x="21" y="28"/>
                  <a:pt x="21" y="28"/>
                  <a:pt x="21" y="28"/>
                </a:cubicBezTo>
                <a:cubicBezTo>
                  <a:pt x="22" y="28"/>
                  <a:pt x="22" y="28"/>
                  <a:pt x="22" y="28"/>
                </a:cubicBezTo>
                <a:cubicBezTo>
                  <a:pt x="22" y="28"/>
                  <a:pt x="22" y="28"/>
                  <a:pt x="22" y="28"/>
                </a:cubicBezTo>
                <a:cubicBezTo>
                  <a:pt x="22" y="28"/>
                  <a:pt x="22" y="28"/>
                  <a:pt x="22" y="28"/>
                </a:cubicBezTo>
                <a:cubicBezTo>
                  <a:pt x="22" y="28"/>
                  <a:pt x="22" y="28"/>
                  <a:pt x="22" y="28"/>
                </a:cubicBezTo>
                <a:cubicBezTo>
                  <a:pt x="22" y="28"/>
                  <a:pt x="21" y="27"/>
                  <a:pt x="22" y="27"/>
                </a:cubicBezTo>
                <a:cubicBezTo>
                  <a:pt x="22" y="27"/>
                  <a:pt x="22" y="27"/>
                  <a:pt x="22" y="27"/>
                </a:cubicBezTo>
                <a:cubicBezTo>
                  <a:pt x="22" y="27"/>
                  <a:pt x="22" y="27"/>
                  <a:pt x="22" y="27"/>
                </a:cubicBezTo>
                <a:cubicBezTo>
                  <a:pt x="22" y="27"/>
                  <a:pt x="22" y="27"/>
                  <a:pt x="22" y="27"/>
                </a:cubicBezTo>
                <a:cubicBezTo>
                  <a:pt x="22" y="27"/>
                  <a:pt x="22" y="27"/>
                  <a:pt x="22" y="27"/>
                </a:cubicBezTo>
                <a:cubicBezTo>
                  <a:pt x="22" y="27"/>
                  <a:pt x="22" y="27"/>
                  <a:pt x="22" y="27"/>
                </a:cubicBezTo>
                <a:cubicBezTo>
                  <a:pt x="22" y="27"/>
                  <a:pt x="22" y="27"/>
                  <a:pt x="22" y="27"/>
                </a:cubicBezTo>
                <a:cubicBezTo>
                  <a:pt x="22" y="27"/>
                  <a:pt x="22" y="27"/>
                  <a:pt x="22" y="27"/>
                </a:cubicBezTo>
                <a:cubicBezTo>
                  <a:pt x="22" y="27"/>
                  <a:pt x="22" y="27"/>
                  <a:pt x="22" y="27"/>
                </a:cubicBezTo>
                <a:cubicBezTo>
                  <a:pt x="22" y="27"/>
                  <a:pt x="22" y="27"/>
                  <a:pt x="22" y="27"/>
                </a:cubicBezTo>
                <a:cubicBezTo>
                  <a:pt x="22" y="27"/>
                  <a:pt x="22" y="27"/>
                  <a:pt x="22" y="27"/>
                </a:cubicBezTo>
                <a:cubicBezTo>
                  <a:pt x="22" y="27"/>
                  <a:pt x="22" y="27"/>
                  <a:pt x="22" y="27"/>
                </a:cubicBezTo>
                <a:cubicBezTo>
                  <a:pt x="22" y="27"/>
                  <a:pt x="22" y="27"/>
                  <a:pt x="22" y="27"/>
                </a:cubicBezTo>
                <a:cubicBezTo>
                  <a:pt x="22" y="27"/>
                  <a:pt x="22" y="27"/>
                  <a:pt x="22" y="27"/>
                </a:cubicBezTo>
                <a:cubicBezTo>
                  <a:pt x="22" y="27"/>
                  <a:pt x="22" y="27"/>
                  <a:pt x="22" y="27"/>
                </a:cubicBezTo>
                <a:cubicBezTo>
                  <a:pt x="22" y="27"/>
                  <a:pt x="22" y="27"/>
                  <a:pt x="22" y="27"/>
                </a:cubicBezTo>
                <a:cubicBezTo>
                  <a:pt x="22" y="27"/>
                  <a:pt x="22" y="27"/>
                  <a:pt x="22" y="27"/>
                </a:cubicBezTo>
                <a:cubicBezTo>
                  <a:pt x="22" y="27"/>
                  <a:pt x="22" y="27"/>
                  <a:pt x="22" y="27"/>
                </a:cubicBezTo>
                <a:cubicBezTo>
                  <a:pt x="22" y="27"/>
                  <a:pt x="22" y="27"/>
                  <a:pt x="22" y="27"/>
                </a:cubicBezTo>
                <a:cubicBezTo>
                  <a:pt x="22" y="27"/>
                  <a:pt x="22" y="27"/>
                  <a:pt x="22" y="27"/>
                </a:cubicBezTo>
                <a:cubicBezTo>
                  <a:pt x="22" y="27"/>
                  <a:pt x="22" y="27"/>
                  <a:pt x="22" y="27"/>
                </a:cubicBezTo>
                <a:cubicBezTo>
                  <a:pt x="22" y="27"/>
                  <a:pt x="22" y="27"/>
                  <a:pt x="22" y="27"/>
                </a:cubicBezTo>
                <a:cubicBezTo>
                  <a:pt x="22" y="27"/>
                  <a:pt x="23" y="27"/>
                  <a:pt x="23" y="27"/>
                </a:cubicBezTo>
                <a:cubicBezTo>
                  <a:pt x="23" y="27"/>
                  <a:pt x="23" y="27"/>
                  <a:pt x="23" y="27"/>
                </a:cubicBezTo>
                <a:cubicBezTo>
                  <a:pt x="23" y="28"/>
                  <a:pt x="23" y="28"/>
                  <a:pt x="23" y="28"/>
                </a:cubicBezTo>
                <a:cubicBezTo>
                  <a:pt x="23" y="28"/>
                  <a:pt x="23" y="28"/>
                  <a:pt x="23" y="28"/>
                </a:cubicBezTo>
                <a:cubicBezTo>
                  <a:pt x="23" y="28"/>
                  <a:pt x="23" y="28"/>
                  <a:pt x="23" y="28"/>
                </a:cubicBezTo>
                <a:cubicBezTo>
                  <a:pt x="23" y="28"/>
                  <a:pt x="23" y="28"/>
                  <a:pt x="23" y="28"/>
                </a:cubicBezTo>
                <a:cubicBezTo>
                  <a:pt x="23" y="28"/>
                  <a:pt x="23" y="28"/>
                  <a:pt x="23" y="28"/>
                </a:cubicBezTo>
                <a:cubicBezTo>
                  <a:pt x="23" y="28"/>
                  <a:pt x="23" y="28"/>
                  <a:pt x="23" y="28"/>
                </a:cubicBezTo>
                <a:cubicBezTo>
                  <a:pt x="23" y="28"/>
                  <a:pt x="23" y="28"/>
                  <a:pt x="23" y="28"/>
                </a:cubicBezTo>
                <a:cubicBezTo>
                  <a:pt x="23" y="28"/>
                  <a:pt x="23" y="28"/>
                  <a:pt x="23" y="28"/>
                </a:cubicBezTo>
                <a:cubicBezTo>
                  <a:pt x="23" y="28"/>
                  <a:pt x="23" y="28"/>
                  <a:pt x="23" y="28"/>
                </a:cubicBezTo>
                <a:cubicBezTo>
                  <a:pt x="23" y="28"/>
                  <a:pt x="23" y="28"/>
                  <a:pt x="23" y="28"/>
                </a:cubicBezTo>
                <a:cubicBezTo>
                  <a:pt x="23" y="28"/>
                  <a:pt x="23" y="28"/>
                  <a:pt x="23" y="28"/>
                </a:cubicBezTo>
                <a:cubicBezTo>
                  <a:pt x="23" y="28"/>
                  <a:pt x="23" y="28"/>
                  <a:pt x="23" y="28"/>
                </a:cubicBezTo>
                <a:cubicBezTo>
                  <a:pt x="23" y="28"/>
                  <a:pt x="23" y="28"/>
                  <a:pt x="23" y="28"/>
                </a:cubicBezTo>
                <a:cubicBezTo>
                  <a:pt x="23" y="28"/>
                  <a:pt x="23" y="28"/>
                  <a:pt x="23" y="28"/>
                </a:cubicBezTo>
                <a:cubicBezTo>
                  <a:pt x="23" y="28"/>
                  <a:pt x="23" y="28"/>
                  <a:pt x="23" y="28"/>
                </a:cubicBezTo>
                <a:cubicBezTo>
                  <a:pt x="23" y="28"/>
                  <a:pt x="23" y="28"/>
                  <a:pt x="23" y="28"/>
                </a:cubicBezTo>
                <a:cubicBezTo>
                  <a:pt x="23" y="28"/>
                  <a:pt x="23" y="28"/>
                  <a:pt x="23" y="28"/>
                </a:cubicBezTo>
                <a:cubicBezTo>
                  <a:pt x="23" y="28"/>
                  <a:pt x="23" y="28"/>
                  <a:pt x="23" y="28"/>
                </a:cubicBezTo>
                <a:cubicBezTo>
                  <a:pt x="23" y="28"/>
                  <a:pt x="23" y="28"/>
                  <a:pt x="23" y="28"/>
                </a:cubicBezTo>
                <a:cubicBezTo>
                  <a:pt x="23" y="28"/>
                  <a:pt x="23" y="28"/>
                  <a:pt x="23" y="28"/>
                </a:cubicBezTo>
                <a:cubicBezTo>
                  <a:pt x="23" y="28"/>
                  <a:pt x="23" y="28"/>
                  <a:pt x="23" y="28"/>
                </a:cubicBezTo>
                <a:cubicBezTo>
                  <a:pt x="23" y="28"/>
                  <a:pt x="23" y="28"/>
                  <a:pt x="23" y="28"/>
                </a:cubicBezTo>
                <a:cubicBezTo>
                  <a:pt x="23" y="28"/>
                  <a:pt x="23" y="28"/>
                  <a:pt x="23" y="28"/>
                </a:cubicBezTo>
                <a:cubicBezTo>
                  <a:pt x="23" y="28"/>
                  <a:pt x="23" y="28"/>
                  <a:pt x="23" y="28"/>
                </a:cubicBezTo>
                <a:cubicBezTo>
                  <a:pt x="23" y="28"/>
                  <a:pt x="23" y="28"/>
                  <a:pt x="23" y="28"/>
                </a:cubicBezTo>
                <a:cubicBezTo>
                  <a:pt x="23" y="28"/>
                  <a:pt x="23" y="28"/>
                  <a:pt x="23" y="28"/>
                </a:cubicBezTo>
                <a:cubicBezTo>
                  <a:pt x="23" y="28"/>
                  <a:pt x="23" y="28"/>
                  <a:pt x="23" y="28"/>
                </a:cubicBezTo>
                <a:cubicBezTo>
                  <a:pt x="23" y="28"/>
                  <a:pt x="23" y="28"/>
                  <a:pt x="23" y="28"/>
                </a:cubicBezTo>
                <a:cubicBezTo>
                  <a:pt x="23" y="28"/>
                  <a:pt x="23" y="28"/>
                  <a:pt x="23" y="28"/>
                </a:cubicBezTo>
                <a:cubicBezTo>
                  <a:pt x="23" y="28"/>
                  <a:pt x="23" y="28"/>
                  <a:pt x="23" y="28"/>
                </a:cubicBezTo>
                <a:cubicBezTo>
                  <a:pt x="23" y="28"/>
                  <a:pt x="23" y="28"/>
                  <a:pt x="23" y="28"/>
                </a:cubicBezTo>
                <a:cubicBezTo>
                  <a:pt x="23" y="28"/>
                  <a:pt x="23" y="28"/>
                  <a:pt x="23" y="28"/>
                </a:cubicBezTo>
                <a:cubicBezTo>
                  <a:pt x="23" y="28"/>
                  <a:pt x="23" y="28"/>
                  <a:pt x="23" y="28"/>
                </a:cubicBezTo>
                <a:cubicBezTo>
                  <a:pt x="23" y="28"/>
                  <a:pt x="23" y="28"/>
                  <a:pt x="23" y="28"/>
                </a:cubicBezTo>
                <a:cubicBezTo>
                  <a:pt x="23" y="28"/>
                  <a:pt x="23" y="28"/>
                  <a:pt x="23" y="28"/>
                </a:cubicBezTo>
                <a:cubicBezTo>
                  <a:pt x="23" y="28"/>
                  <a:pt x="23" y="28"/>
                  <a:pt x="23" y="28"/>
                </a:cubicBezTo>
                <a:cubicBezTo>
                  <a:pt x="23" y="28"/>
                  <a:pt x="23" y="28"/>
                  <a:pt x="23" y="28"/>
                </a:cubicBezTo>
                <a:cubicBezTo>
                  <a:pt x="23" y="28"/>
                  <a:pt x="23" y="28"/>
                  <a:pt x="23" y="28"/>
                </a:cubicBezTo>
                <a:cubicBezTo>
                  <a:pt x="23" y="28"/>
                  <a:pt x="23" y="28"/>
                  <a:pt x="23" y="28"/>
                </a:cubicBezTo>
                <a:cubicBezTo>
                  <a:pt x="23" y="28"/>
                  <a:pt x="23" y="28"/>
                  <a:pt x="23" y="28"/>
                </a:cubicBezTo>
                <a:cubicBezTo>
                  <a:pt x="23" y="28"/>
                  <a:pt x="23" y="28"/>
                  <a:pt x="23" y="28"/>
                </a:cubicBezTo>
                <a:cubicBezTo>
                  <a:pt x="23" y="28"/>
                  <a:pt x="23" y="28"/>
                  <a:pt x="23" y="28"/>
                </a:cubicBezTo>
                <a:cubicBezTo>
                  <a:pt x="23" y="28"/>
                  <a:pt x="23" y="28"/>
                  <a:pt x="23" y="28"/>
                </a:cubicBezTo>
                <a:cubicBezTo>
                  <a:pt x="23" y="28"/>
                  <a:pt x="23" y="28"/>
                  <a:pt x="23" y="28"/>
                </a:cubicBezTo>
                <a:cubicBezTo>
                  <a:pt x="23" y="28"/>
                  <a:pt x="23" y="28"/>
                  <a:pt x="23" y="29"/>
                </a:cubicBezTo>
                <a:cubicBezTo>
                  <a:pt x="23" y="29"/>
                  <a:pt x="23" y="29"/>
                  <a:pt x="23" y="29"/>
                </a:cubicBezTo>
                <a:cubicBezTo>
                  <a:pt x="23" y="29"/>
                  <a:pt x="23" y="29"/>
                  <a:pt x="23" y="29"/>
                </a:cubicBezTo>
                <a:cubicBezTo>
                  <a:pt x="23" y="29"/>
                  <a:pt x="23" y="29"/>
                  <a:pt x="23" y="29"/>
                </a:cubicBezTo>
                <a:cubicBezTo>
                  <a:pt x="23" y="29"/>
                  <a:pt x="23" y="29"/>
                  <a:pt x="23" y="29"/>
                </a:cubicBezTo>
                <a:cubicBezTo>
                  <a:pt x="23" y="29"/>
                  <a:pt x="23" y="29"/>
                  <a:pt x="23" y="29"/>
                </a:cubicBezTo>
                <a:cubicBezTo>
                  <a:pt x="23" y="29"/>
                  <a:pt x="23" y="29"/>
                  <a:pt x="23" y="29"/>
                </a:cubicBezTo>
                <a:cubicBezTo>
                  <a:pt x="23" y="29"/>
                  <a:pt x="23" y="29"/>
                  <a:pt x="23" y="29"/>
                </a:cubicBezTo>
                <a:cubicBezTo>
                  <a:pt x="23" y="29"/>
                  <a:pt x="23" y="29"/>
                  <a:pt x="23" y="29"/>
                </a:cubicBezTo>
                <a:cubicBezTo>
                  <a:pt x="23" y="29"/>
                  <a:pt x="23" y="29"/>
                  <a:pt x="23" y="29"/>
                </a:cubicBezTo>
                <a:cubicBezTo>
                  <a:pt x="23" y="29"/>
                  <a:pt x="23" y="29"/>
                  <a:pt x="23" y="29"/>
                </a:cubicBezTo>
                <a:cubicBezTo>
                  <a:pt x="23" y="29"/>
                  <a:pt x="23" y="29"/>
                  <a:pt x="23" y="29"/>
                </a:cubicBezTo>
                <a:cubicBezTo>
                  <a:pt x="23" y="29"/>
                  <a:pt x="23" y="29"/>
                  <a:pt x="23" y="29"/>
                </a:cubicBezTo>
                <a:cubicBezTo>
                  <a:pt x="23" y="29"/>
                  <a:pt x="23" y="29"/>
                  <a:pt x="23" y="29"/>
                </a:cubicBezTo>
                <a:cubicBezTo>
                  <a:pt x="23" y="29"/>
                  <a:pt x="23" y="29"/>
                  <a:pt x="23" y="29"/>
                </a:cubicBezTo>
                <a:cubicBezTo>
                  <a:pt x="23" y="29"/>
                  <a:pt x="23" y="29"/>
                  <a:pt x="23" y="29"/>
                </a:cubicBezTo>
                <a:cubicBezTo>
                  <a:pt x="23" y="29"/>
                  <a:pt x="23" y="29"/>
                  <a:pt x="23" y="29"/>
                </a:cubicBezTo>
                <a:cubicBezTo>
                  <a:pt x="23" y="29"/>
                  <a:pt x="23" y="29"/>
                  <a:pt x="23" y="29"/>
                </a:cubicBezTo>
                <a:cubicBezTo>
                  <a:pt x="23" y="29"/>
                  <a:pt x="23" y="29"/>
                  <a:pt x="23" y="29"/>
                </a:cubicBezTo>
                <a:cubicBezTo>
                  <a:pt x="23" y="29"/>
                  <a:pt x="23" y="29"/>
                  <a:pt x="23" y="29"/>
                </a:cubicBezTo>
                <a:cubicBezTo>
                  <a:pt x="23" y="29"/>
                  <a:pt x="23" y="29"/>
                  <a:pt x="23" y="29"/>
                </a:cubicBezTo>
                <a:cubicBezTo>
                  <a:pt x="23" y="29"/>
                  <a:pt x="23" y="29"/>
                  <a:pt x="23" y="29"/>
                </a:cubicBezTo>
                <a:cubicBezTo>
                  <a:pt x="23" y="29"/>
                  <a:pt x="23" y="29"/>
                  <a:pt x="23" y="29"/>
                </a:cubicBezTo>
                <a:cubicBezTo>
                  <a:pt x="23" y="29"/>
                  <a:pt x="23" y="29"/>
                  <a:pt x="23" y="29"/>
                </a:cubicBezTo>
                <a:cubicBezTo>
                  <a:pt x="23" y="29"/>
                  <a:pt x="23" y="29"/>
                  <a:pt x="23" y="29"/>
                </a:cubicBezTo>
                <a:cubicBezTo>
                  <a:pt x="23" y="29"/>
                  <a:pt x="23" y="29"/>
                  <a:pt x="23" y="29"/>
                </a:cubicBezTo>
                <a:cubicBezTo>
                  <a:pt x="23" y="29"/>
                  <a:pt x="23" y="29"/>
                  <a:pt x="23" y="29"/>
                </a:cubicBezTo>
                <a:cubicBezTo>
                  <a:pt x="23" y="29"/>
                  <a:pt x="23" y="29"/>
                  <a:pt x="23" y="29"/>
                </a:cubicBezTo>
                <a:cubicBezTo>
                  <a:pt x="23" y="29"/>
                  <a:pt x="23" y="29"/>
                  <a:pt x="23" y="29"/>
                </a:cubicBezTo>
                <a:cubicBezTo>
                  <a:pt x="23" y="29"/>
                  <a:pt x="23" y="29"/>
                  <a:pt x="23" y="29"/>
                </a:cubicBezTo>
                <a:cubicBezTo>
                  <a:pt x="23" y="29"/>
                  <a:pt x="23" y="29"/>
                  <a:pt x="23" y="29"/>
                </a:cubicBezTo>
                <a:cubicBezTo>
                  <a:pt x="23" y="29"/>
                  <a:pt x="23" y="29"/>
                  <a:pt x="23" y="29"/>
                </a:cubicBezTo>
                <a:cubicBezTo>
                  <a:pt x="23" y="29"/>
                  <a:pt x="23" y="29"/>
                  <a:pt x="23" y="29"/>
                </a:cubicBezTo>
                <a:cubicBezTo>
                  <a:pt x="23" y="29"/>
                  <a:pt x="23" y="29"/>
                  <a:pt x="23" y="29"/>
                </a:cubicBezTo>
                <a:cubicBezTo>
                  <a:pt x="23" y="29"/>
                  <a:pt x="23" y="29"/>
                  <a:pt x="23" y="29"/>
                </a:cubicBezTo>
                <a:cubicBezTo>
                  <a:pt x="23" y="29"/>
                  <a:pt x="23" y="29"/>
                  <a:pt x="23" y="29"/>
                </a:cubicBezTo>
                <a:cubicBezTo>
                  <a:pt x="23" y="29"/>
                  <a:pt x="23" y="29"/>
                  <a:pt x="23" y="29"/>
                </a:cubicBezTo>
                <a:cubicBezTo>
                  <a:pt x="23" y="29"/>
                  <a:pt x="23" y="29"/>
                  <a:pt x="23" y="29"/>
                </a:cubicBezTo>
                <a:cubicBezTo>
                  <a:pt x="24" y="29"/>
                  <a:pt x="24" y="29"/>
                  <a:pt x="24" y="29"/>
                </a:cubicBezTo>
                <a:cubicBezTo>
                  <a:pt x="24" y="29"/>
                  <a:pt x="24" y="29"/>
                  <a:pt x="24" y="29"/>
                </a:cubicBezTo>
                <a:cubicBezTo>
                  <a:pt x="24" y="29"/>
                  <a:pt x="24" y="29"/>
                  <a:pt x="24" y="29"/>
                </a:cubicBezTo>
                <a:cubicBezTo>
                  <a:pt x="24" y="29"/>
                  <a:pt x="24" y="29"/>
                  <a:pt x="24" y="29"/>
                </a:cubicBezTo>
                <a:cubicBezTo>
                  <a:pt x="24" y="29"/>
                  <a:pt x="24" y="29"/>
                  <a:pt x="24" y="29"/>
                </a:cubicBezTo>
                <a:cubicBezTo>
                  <a:pt x="24" y="29"/>
                  <a:pt x="24" y="29"/>
                  <a:pt x="24" y="29"/>
                </a:cubicBezTo>
                <a:cubicBezTo>
                  <a:pt x="24" y="29"/>
                  <a:pt x="24" y="29"/>
                  <a:pt x="24" y="29"/>
                </a:cubicBezTo>
                <a:cubicBezTo>
                  <a:pt x="24" y="29"/>
                  <a:pt x="24" y="29"/>
                  <a:pt x="24" y="29"/>
                </a:cubicBezTo>
                <a:cubicBezTo>
                  <a:pt x="24" y="29"/>
                  <a:pt x="24" y="29"/>
                  <a:pt x="24" y="29"/>
                </a:cubicBezTo>
                <a:cubicBezTo>
                  <a:pt x="24" y="29"/>
                  <a:pt x="24" y="29"/>
                  <a:pt x="24" y="29"/>
                </a:cubicBezTo>
                <a:cubicBezTo>
                  <a:pt x="24" y="29"/>
                  <a:pt x="24" y="29"/>
                  <a:pt x="24" y="29"/>
                </a:cubicBezTo>
                <a:cubicBezTo>
                  <a:pt x="24" y="29"/>
                  <a:pt x="24" y="29"/>
                  <a:pt x="24" y="29"/>
                </a:cubicBezTo>
                <a:cubicBezTo>
                  <a:pt x="24" y="29"/>
                  <a:pt x="24" y="29"/>
                  <a:pt x="24" y="29"/>
                </a:cubicBezTo>
                <a:cubicBezTo>
                  <a:pt x="24" y="29"/>
                  <a:pt x="24" y="29"/>
                  <a:pt x="24" y="29"/>
                </a:cubicBezTo>
                <a:cubicBezTo>
                  <a:pt x="24" y="29"/>
                  <a:pt x="24" y="29"/>
                  <a:pt x="24" y="29"/>
                </a:cubicBezTo>
                <a:cubicBezTo>
                  <a:pt x="24" y="29"/>
                  <a:pt x="24" y="29"/>
                  <a:pt x="24" y="29"/>
                </a:cubicBezTo>
                <a:cubicBezTo>
                  <a:pt x="24" y="29"/>
                  <a:pt x="24" y="29"/>
                  <a:pt x="24" y="29"/>
                </a:cubicBezTo>
                <a:cubicBezTo>
                  <a:pt x="24" y="29"/>
                  <a:pt x="24" y="29"/>
                  <a:pt x="24" y="29"/>
                </a:cubicBezTo>
                <a:cubicBezTo>
                  <a:pt x="24" y="29"/>
                  <a:pt x="24" y="29"/>
                  <a:pt x="24" y="29"/>
                </a:cubicBezTo>
                <a:cubicBezTo>
                  <a:pt x="24" y="29"/>
                  <a:pt x="24" y="29"/>
                  <a:pt x="24" y="29"/>
                </a:cubicBezTo>
                <a:cubicBezTo>
                  <a:pt x="24" y="29"/>
                  <a:pt x="24" y="29"/>
                  <a:pt x="24" y="29"/>
                </a:cubicBezTo>
                <a:cubicBezTo>
                  <a:pt x="24" y="29"/>
                  <a:pt x="24" y="29"/>
                  <a:pt x="24" y="29"/>
                </a:cubicBezTo>
                <a:cubicBezTo>
                  <a:pt x="24" y="29"/>
                  <a:pt x="24" y="29"/>
                  <a:pt x="24" y="29"/>
                </a:cubicBezTo>
                <a:cubicBezTo>
                  <a:pt x="24" y="29"/>
                  <a:pt x="24" y="29"/>
                  <a:pt x="24" y="29"/>
                </a:cubicBezTo>
                <a:cubicBezTo>
                  <a:pt x="24" y="29"/>
                  <a:pt x="24" y="29"/>
                  <a:pt x="24" y="29"/>
                </a:cubicBezTo>
                <a:cubicBezTo>
                  <a:pt x="24" y="29"/>
                  <a:pt x="24" y="28"/>
                  <a:pt x="24" y="28"/>
                </a:cubicBezTo>
                <a:cubicBezTo>
                  <a:pt x="24" y="28"/>
                  <a:pt x="24" y="28"/>
                  <a:pt x="24" y="28"/>
                </a:cubicBezTo>
                <a:cubicBezTo>
                  <a:pt x="24" y="28"/>
                  <a:pt x="24" y="28"/>
                  <a:pt x="24" y="28"/>
                </a:cubicBezTo>
                <a:cubicBezTo>
                  <a:pt x="24" y="28"/>
                  <a:pt x="24" y="28"/>
                  <a:pt x="24" y="28"/>
                </a:cubicBezTo>
                <a:cubicBezTo>
                  <a:pt x="24" y="28"/>
                  <a:pt x="24" y="28"/>
                  <a:pt x="24" y="28"/>
                </a:cubicBezTo>
                <a:cubicBezTo>
                  <a:pt x="24" y="28"/>
                  <a:pt x="24" y="28"/>
                  <a:pt x="24" y="28"/>
                </a:cubicBezTo>
                <a:cubicBezTo>
                  <a:pt x="24" y="28"/>
                  <a:pt x="24" y="28"/>
                  <a:pt x="24" y="28"/>
                </a:cubicBezTo>
                <a:cubicBezTo>
                  <a:pt x="24" y="28"/>
                  <a:pt x="24" y="28"/>
                  <a:pt x="24" y="28"/>
                </a:cubicBezTo>
                <a:cubicBezTo>
                  <a:pt x="24" y="28"/>
                  <a:pt x="24" y="28"/>
                  <a:pt x="24" y="28"/>
                </a:cubicBezTo>
                <a:cubicBezTo>
                  <a:pt x="24" y="29"/>
                  <a:pt x="24" y="29"/>
                  <a:pt x="24" y="29"/>
                </a:cubicBezTo>
                <a:cubicBezTo>
                  <a:pt x="24" y="29"/>
                  <a:pt x="24" y="29"/>
                  <a:pt x="24" y="29"/>
                </a:cubicBezTo>
                <a:cubicBezTo>
                  <a:pt x="24" y="29"/>
                  <a:pt x="24" y="29"/>
                  <a:pt x="24" y="29"/>
                </a:cubicBezTo>
                <a:cubicBezTo>
                  <a:pt x="24" y="29"/>
                  <a:pt x="24" y="29"/>
                  <a:pt x="24" y="29"/>
                </a:cubicBezTo>
                <a:cubicBezTo>
                  <a:pt x="24" y="29"/>
                  <a:pt x="24" y="29"/>
                  <a:pt x="24" y="29"/>
                </a:cubicBezTo>
                <a:cubicBezTo>
                  <a:pt x="24" y="29"/>
                  <a:pt x="24" y="29"/>
                  <a:pt x="24" y="29"/>
                </a:cubicBezTo>
                <a:cubicBezTo>
                  <a:pt x="24" y="29"/>
                  <a:pt x="24" y="29"/>
                  <a:pt x="24" y="29"/>
                </a:cubicBezTo>
                <a:cubicBezTo>
                  <a:pt x="24" y="29"/>
                  <a:pt x="24" y="29"/>
                  <a:pt x="24" y="29"/>
                </a:cubicBezTo>
                <a:cubicBezTo>
                  <a:pt x="24" y="29"/>
                  <a:pt x="24" y="29"/>
                  <a:pt x="24" y="29"/>
                </a:cubicBezTo>
                <a:cubicBezTo>
                  <a:pt x="24" y="29"/>
                  <a:pt x="24" y="29"/>
                  <a:pt x="24" y="29"/>
                </a:cubicBezTo>
                <a:cubicBezTo>
                  <a:pt x="24" y="29"/>
                  <a:pt x="24" y="29"/>
                  <a:pt x="24" y="29"/>
                </a:cubicBezTo>
                <a:cubicBezTo>
                  <a:pt x="24" y="29"/>
                  <a:pt x="24" y="29"/>
                  <a:pt x="24" y="29"/>
                </a:cubicBezTo>
                <a:cubicBezTo>
                  <a:pt x="24" y="29"/>
                  <a:pt x="24" y="29"/>
                  <a:pt x="24" y="29"/>
                </a:cubicBezTo>
                <a:cubicBezTo>
                  <a:pt x="24" y="29"/>
                  <a:pt x="24" y="29"/>
                  <a:pt x="24" y="29"/>
                </a:cubicBezTo>
                <a:cubicBezTo>
                  <a:pt x="24" y="29"/>
                  <a:pt x="24" y="29"/>
                  <a:pt x="24" y="29"/>
                </a:cubicBezTo>
                <a:cubicBezTo>
                  <a:pt x="24" y="29"/>
                  <a:pt x="24" y="29"/>
                  <a:pt x="24" y="29"/>
                </a:cubicBezTo>
                <a:cubicBezTo>
                  <a:pt x="24" y="29"/>
                  <a:pt x="24" y="29"/>
                  <a:pt x="24" y="29"/>
                </a:cubicBezTo>
                <a:cubicBezTo>
                  <a:pt x="24" y="29"/>
                  <a:pt x="24" y="29"/>
                  <a:pt x="24" y="29"/>
                </a:cubicBezTo>
                <a:cubicBezTo>
                  <a:pt x="24" y="29"/>
                  <a:pt x="24" y="29"/>
                  <a:pt x="24" y="29"/>
                </a:cubicBezTo>
                <a:cubicBezTo>
                  <a:pt x="24" y="29"/>
                  <a:pt x="24" y="29"/>
                  <a:pt x="24" y="29"/>
                </a:cubicBezTo>
                <a:cubicBezTo>
                  <a:pt x="24" y="29"/>
                  <a:pt x="24" y="29"/>
                  <a:pt x="24" y="29"/>
                </a:cubicBezTo>
                <a:cubicBezTo>
                  <a:pt x="24" y="29"/>
                  <a:pt x="24" y="29"/>
                  <a:pt x="24" y="29"/>
                </a:cubicBezTo>
                <a:cubicBezTo>
                  <a:pt x="24" y="29"/>
                  <a:pt x="24" y="29"/>
                  <a:pt x="24" y="29"/>
                </a:cubicBezTo>
                <a:cubicBezTo>
                  <a:pt x="24" y="29"/>
                  <a:pt x="24" y="29"/>
                  <a:pt x="24" y="29"/>
                </a:cubicBezTo>
                <a:cubicBezTo>
                  <a:pt x="24" y="29"/>
                  <a:pt x="24" y="29"/>
                  <a:pt x="24" y="29"/>
                </a:cubicBezTo>
                <a:cubicBezTo>
                  <a:pt x="24" y="29"/>
                  <a:pt x="24" y="29"/>
                  <a:pt x="24" y="29"/>
                </a:cubicBezTo>
                <a:cubicBezTo>
                  <a:pt x="24" y="29"/>
                  <a:pt x="24" y="29"/>
                  <a:pt x="24" y="29"/>
                </a:cubicBezTo>
                <a:cubicBezTo>
                  <a:pt x="24" y="29"/>
                  <a:pt x="24" y="29"/>
                  <a:pt x="24" y="29"/>
                </a:cubicBezTo>
                <a:cubicBezTo>
                  <a:pt x="24" y="29"/>
                  <a:pt x="24" y="29"/>
                  <a:pt x="24" y="29"/>
                </a:cubicBezTo>
                <a:cubicBezTo>
                  <a:pt x="24" y="29"/>
                  <a:pt x="24" y="29"/>
                  <a:pt x="24" y="29"/>
                </a:cubicBezTo>
                <a:cubicBezTo>
                  <a:pt x="24" y="29"/>
                  <a:pt x="24" y="29"/>
                  <a:pt x="24" y="29"/>
                </a:cubicBezTo>
                <a:cubicBezTo>
                  <a:pt x="24" y="29"/>
                  <a:pt x="24" y="29"/>
                  <a:pt x="24" y="29"/>
                </a:cubicBezTo>
                <a:cubicBezTo>
                  <a:pt x="24" y="29"/>
                  <a:pt x="24" y="29"/>
                  <a:pt x="24" y="29"/>
                </a:cubicBezTo>
                <a:cubicBezTo>
                  <a:pt x="24" y="29"/>
                  <a:pt x="24" y="29"/>
                  <a:pt x="24" y="29"/>
                </a:cubicBezTo>
                <a:cubicBezTo>
                  <a:pt x="24" y="29"/>
                  <a:pt x="24" y="29"/>
                  <a:pt x="24" y="29"/>
                </a:cubicBezTo>
                <a:cubicBezTo>
                  <a:pt x="24" y="29"/>
                  <a:pt x="24" y="29"/>
                  <a:pt x="24" y="29"/>
                </a:cubicBezTo>
                <a:cubicBezTo>
                  <a:pt x="24" y="29"/>
                  <a:pt x="24" y="29"/>
                  <a:pt x="24" y="29"/>
                </a:cubicBezTo>
                <a:cubicBezTo>
                  <a:pt x="24" y="29"/>
                  <a:pt x="24" y="29"/>
                  <a:pt x="24" y="29"/>
                </a:cubicBezTo>
                <a:cubicBezTo>
                  <a:pt x="24" y="29"/>
                  <a:pt x="24" y="29"/>
                  <a:pt x="24" y="29"/>
                </a:cubicBezTo>
                <a:cubicBezTo>
                  <a:pt x="24" y="29"/>
                  <a:pt x="24" y="29"/>
                  <a:pt x="24" y="29"/>
                </a:cubicBezTo>
                <a:cubicBezTo>
                  <a:pt x="24" y="29"/>
                  <a:pt x="24" y="29"/>
                  <a:pt x="24" y="29"/>
                </a:cubicBezTo>
                <a:cubicBezTo>
                  <a:pt x="24" y="29"/>
                  <a:pt x="24" y="29"/>
                  <a:pt x="24" y="29"/>
                </a:cubicBezTo>
                <a:cubicBezTo>
                  <a:pt x="24" y="29"/>
                  <a:pt x="24" y="29"/>
                  <a:pt x="24" y="29"/>
                </a:cubicBezTo>
                <a:cubicBezTo>
                  <a:pt x="24" y="29"/>
                  <a:pt x="24" y="29"/>
                  <a:pt x="24" y="29"/>
                </a:cubicBezTo>
                <a:cubicBezTo>
                  <a:pt x="24" y="29"/>
                  <a:pt x="24" y="29"/>
                  <a:pt x="24" y="29"/>
                </a:cubicBezTo>
                <a:cubicBezTo>
                  <a:pt x="24" y="29"/>
                  <a:pt x="24" y="29"/>
                  <a:pt x="24" y="29"/>
                </a:cubicBezTo>
                <a:cubicBezTo>
                  <a:pt x="24" y="29"/>
                  <a:pt x="24" y="29"/>
                  <a:pt x="24" y="29"/>
                </a:cubicBezTo>
                <a:cubicBezTo>
                  <a:pt x="24" y="29"/>
                  <a:pt x="24" y="29"/>
                  <a:pt x="24" y="29"/>
                </a:cubicBezTo>
                <a:cubicBezTo>
                  <a:pt x="24" y="29"/>
                  <a:pt x="24" y="29"/>
                  <a:pt x="24" y="29"/>
                </a:cubicBezTo>
                <a:cubicBezTo>
                  <a:pt x="24" y="29"/>
                  <a:pt x="24" y="29"/>
                  <a:pt x="24" y="29"/>
                </a:cubicBezTo>
                <a:cubicBezTo>
                  <a:pt x="24" y="29"/>
                  <a:pt x="24" y="29"/>
                  <a:pt x="24" y="29"/>
                </a:cubicBezTo>
                <a:cubicBezTo>
                  <a:pt x="24" y="29"/>
                  <a:pt x="24" y="29"/>
                  <a:pt x="24" y="29"/>
                </a:cubicBezTo>
                <a:cubicBezTo>
                  <a:pt x="24" y="29"/>
                  <a:pt x="24" y="30"/>
                  <a:pt x="24" y="30"/>
                </a:cubicBezTo>
                <a:cubicBezTo>
                  <a:pt x="24" y="30"/>
                  <a:pt x="24" y="30"/>
                  <a:pt x="24" y="30"/>
                </a:cubicBezTo>
                <a:cubicBezTo>
                  <a:pt x="24" y="30"/>
                  <a:pt x="24" y="30"/>
                  <a:pt x="24" y="30"/>
                </a:cubicBezTo>
                <a:cubicBezTo>
                  <a:pt x="24" y="30"/>
                  <a:pt x="24" y="30"/>
                  <a:pt x="24" y="30"/>
                </a:cubicBezTo>
                <a:cubicBezTo>
                  <a:pt x="24" y="30"/>
                  <a:pt x="24" y="30"/>
                  <a:pt x="24" y="30"/>
                </a:cubicBezTo>
                <a:cubicBezTo>
                  <a:pt x="24" y="30"/>
                  <a:pt x="24" y="30"/>
                  <a:pt x="24" y="30"/>
                </a:cubicBezTo>
                <a:cubicBezTo>
                  <a:pt x="24" y="30"/>
                  <a:pt x="24" y="30"/>
                  <a:pt x="24" y="30"/>
                </a:cubicBezTo>
                <a:cubicBezTo>
                  <a:pt x="24" y="30"/>
                  <a:pt x="24" y="30"/>
                  <a:pt x="24" y="30"/>
                </a:cubicBezTo>
                <a:cubicBezTo>
                  <a:pt x="24" y="30"/>
                  <a:pt x="24" y="30"/>
                  <a:pt x="24" y="30"/>
                </a:cubicBezTo>
                <a:cubicBezTo>
                  <a:pt x="24" y="30"/>
                  <a:pt x="24" y="30"/>
                  <a:pt x="24" y="30"/>
                </a:cubicBezTo>
                <a:cubicBezTo>
                  <a:pt x="24" y="30"/>
                  <a:pt x="24" y="30"/>
                  <a:pt x="24" y="30"/>
                </a:cubicBezTo>
                <a:cubicBezTo>
                  <a:pt x="24" y="30"/>
                  <a:pt x="24" y="30"/>
                  <a:pt x="25" y="30"/>
                </a:cubicBezTo>
                <a:cubicBezTo>
                  <a:pt x="25" y="30"/>
                  <a:pt x="25" y="30"/>
                  <a:pt x="25" y="30"/>
                </a:cubicBezTo>
                <a:cubicBezTo>
                  <a:pt x="25" y="30"/>
                  <a:pt x="25" y="30"/>
                  <a:pt x="24" y="30"/>
                </a:cubicBezTo>
                <a:cubicBezTo>
                  <a:pt x="24" y="30"/>
                  <a:pt x="24" y="30"/>
                  <a:pt x="24" y="30"/>
                </a:cubicBezTo>
                <a:cubicBezTo>
                  <a:pt x="24" y="30"/>
                  <a:pt x="24" y="30"/>
                  <a:pt x="24" y="30"/>
                </a:cubicBezTo>
                <a:cubicBezTo>
                  <a:pt x="24" y="30"/>
                  <a:pt x="24" y="30"/>
                  <a:pt x="24" y="30"/>
                </a:cubicBezTo>
                <a:cubicBezTo>
                  <a:pt x="24" y="30"/>
                  <a:pt x="24" y="30"/>
                  <a:pt x="24" y="30"/>
                </a:cubicBezTo>
                <a:cubicBezTo>
                  <a:pt x="24" y="30"/>
                  <a:pt x="24" y="30"/>
                  <a:pt x="24" y="30"/>
                </a:cubicBezTo>
                <a:cubicBezTo>
                  <a:pt x="24" y="30"/>
                  <a:pt x="24" y="30"/>
                  <a:pt x="24" y="30"/>
                </a:cubicBezTo>
                <a:cubicBezTo>
                  <a:pt x="24" y="30"/>
                  <a:pt x="24" y="30"/>
                  <a:pt x="24" y="30"/>
                </a:cubicBezTo>
                <a:cubicBezTo>
                  <a:pt x="24" y="30"/>
                  <a:pt x="24" y="30"/>
                  <a:pt x="24" y="30"/>
                </a:cubicBezTo>
                <a:cubicBezTo>
                  <a:pt x="24" y="30"/>
                  <a:pt x="24" y="30"/>
                  <a:pt x="24" y="30"/>
                </a:cubicBezTo>
                <a:cubicBezTo>
                  <a:pt x="24" y="30"/>
                  <a:pt x="24" y="30"/>
                  <a:pt x="24" y="30"/>
                </a:cubicBezTo>
                <a:cubicBezTo>
                  <a:pt x="24" y="30"/>
                  <a:pt x="24" y="30"/>
                  <a:pt x="24" y="30"/>
                </a:cubicBezTo>
                <a:cubicBezTo>
                  <a:pt x="24" y="30"/>
                  <a:pt x="24" y="30"/>
                  <a:pt x="24" y="30"/>
                </a:cubicBezTo>
                <a:cubicBezTo>
                  <a:pt x="24" y="30"/>
                  <a:pt x="24" y="30"/>
                  <a:pt x="24" y="30"/>
                </a:cubicBezTo>
                <a:cubicBezTo>
                  <a:pt x="24" y="30"/>
                  <a:pt x="24" y="30"/>
                  <a:pt x="24" y="30"/>
                </a:cubicBezTo>
                <a:cubicBezTo>
                  <a:pt x="24" y="30"/>
                  <a:pt x="24" y="30"/>
                  <a:pt x="24" y="30"/>
                </a:cubicBezTo>
                <a:cubicBezTo>
                  <a:pt x="24" y="30"/>
                  <a:pt x="24" y="30"/>
                  <a:pt x="24" y="30"/>
                </a:cubicBezTo>
                <a:cubicBezTo>
                  <a:pt x="24" y="30"/>
                  <a:pt x="24" y="30"/>
                  <a:pt x="24" y="30"/>
                </a:cubicBezTo>
                <a:cubicBezTo>
                  <a:pt x="24" y="30"/>
                  <a:pt x="24" y="30"/>
                  <a:pt x="24" y="30"/>
                </a:cubicBezTo>
                <a:cubicBezTo>
                  <a:pt x="24" y="30"/>
                  <a:pt x="24" y="30"/>
                  <a:pt x="24" y="30"/>
                </a:cubicBezTo>
                <a:cubicBezTo>
                  <a:pt x="24" y="30"/>
                  <a:pt x="24" y="30"/>
                  <a:pt x="24" y="30"/>
                </a:cubicBezTo>
                <a:cubicBezTo>
                  <a:pt x="24" y="30"/>
                  <a:pt x="24" y="30"/>
                  <a:pt x="24" y="30"/>
                </a:cubicBezTo>
                <a:cubicBezTo>
                  <a:pt x="24" y="30"/>
                  <a:pt x="24" y="30"/>
                  <a:pt x="24" y="30"/>
                </a:cubicBezTo>
                <a:cubicBezTo>
                  <a:pt x="24" y="30"/>
                  <a:pt x="24" y="30"/>
                  <a:pt x="24" y="30"/>
                </a:cubicBezTo>
                <a:cubicBezTo>
                  <a:pt x="24" y="30"/>
                  <a:pt x="24" y="30"/>
                  <a:pt x="24" y="30"/>
                </a:cubicBezTo>
                <a:cubicBezTo>
                  <a:pt x="24" y="30"/>
                  <a:pt x="25" y="30"/>
                  <a:pt x="25" y="30"/>
                </a:cubicBezTo>
                <a:cubicBezTo>
                  <a:pt x="25" y="30"/>
                  <a:pt x="25" y="30"/>
                  <a:pt x="25" y="30"/>
                </a:cubicBezTo>
                <a:cubicBezTo>
                  <a:pt x="25" y="30"/>
                  <a:pt x="25" y="30"/>
                  <a:pt x="25" y="30"/>
                </a:cubicBezTo>
                <a:cubicBezTo>
                  <a:pt x="25" y="30"/>
                  <a:pt x="25" y="30"/>
                  <a:pt x="25" y="30"/>
                </a:cubicBezTo>
                <a:cubicBezTo>
                  <a:pt x="25" y="30"/>
                  <a:pt x="25" y="30"/>
                  <a:pt x="25" y="30"/>
                </a:cubicBezTo>
                <a:cubicBezTo>
                  <a:pt x="25" y="30"/>
                  <a:pt x="25" y="30"/>
                  <a:pt x="25" y="30"/>
                </a:cubicBezTo>
                <a:cubicBezTo>
                  <a:pt x="25" y="30"/>
                  <a:pt x="25" y="30"/>
                  <a:pt x="25" y="30"/>
                </a:cubicBezTo>
                <a:cubicBezTo>
                  <a:pt x="25" y="30"/>
                  <a:pt x="25" y="30"/>
                  <a:pt x="25" y="30"/>
                </a:cubicBezTo>
                <a:cubicBezTo>
                  <a:pt x="25" y="30"/>
                  <a:pt x="25" y="30"/>
                  <a:pt x="25" y="30"/>
                </a:cubicBezTo>
                <a:cubicBezTo>
                  <a:pt x="25" y="30"/>
                  <a:pt x="25" y="30"/>
                  <a:pt x="25" y="30"/>
                </a:cubicBezTo>
                <a:cubicBezTo>
                  <a:pt x="25" y="30"/>
                  <a:pt x="24" y="31"/>
                  <a:pt x="24" y="31"/>
                </a:cubicBezTo>
                <a:cubicBezTo>
                  <a:pt x="24" y="31"/>
                  <a:pt x="24" y="31"/>
                  <a:pt x="24" y="31"/>
                </a:cubicBezTo>
                <a:cubicBezTo>
                  <a:pt x="24" y="31"/>
                  <a:pt x="24" y="31"/>
                  <a:pt x="24" y="31"/>
                </a:cubicBezTo>
                <a:cubicBezTo>
                  <a:pt x="25" y="31"/>
                  <a:pt x="25" y="31"/>
                  <a:pt x="25" y="31"/>
                </a:cubicBezTo>
                <a:cubicBezTo>
                  <a:pt x="25" y="31"/>
                  <a:pt x="25" y="31"/>
                  <a:pt x="25" y="31"/>
                </a:cubicBezTo>
                <a:cubicBezTo>
                  <a:pt x="25" y="30"/>
                  <a:pt x="25" y="30"/>
                  <a:pt x="25" y="30"/>
                </a:cubicBezTo>
                <a:cubicBezTo>
                  <a:pt x="25" y="30"/>
                  <a:pt x="25" y="30"/>
                  <a:pt x="25" y="30"/>
                </a:cubicBezTo>
                <a:cubicBezTo>
                  <a:pt x="25" y="31"/>
                  <a:pt x="25" y="31"/>
                  <a:pt x="25" y="31"/>
                </a:cubicBezTo>
                <a:cubicBezTo>
                  <a:pt x="25" y="31"/>
                  <a:pt x="25" y="31"/>
                  <a:pt x="25" y="31"/>
                </a:cubicBezTo>
                <a:cubicBezTo>
                  <a:pt x="25" y="31"/>
                  <a:pt x="25" y="31"/>
                  <a:pt x="25" y="31"/>
                </a:cubicBezTo>
                <a:cubicBezTo>
                  <a:pt x="25" y="30"/>
                  <a:pt x="25" y="30"/>
                  <a:pt x="25" y="30"/>
                </a:cubicBezTo>
                <a:cubicBezTo>
                  <a:pt x="25" y="30"/>
                  <a:pt x="25" y="30"/>
                  <a:pt x="25" y="30"/>
                </a:cubicBezTo>
                <a:cubicBezTo>
                  <a:pt x="25" y="30"/>
                  <a:pt x="25" y="30"/>
                  <a:pt x="25" y="30"/>
                </a:cubicBezTo>
                <a:cubicBezTo>
                  <a:pt x="25" y="30"/>
                  <a:pt x="25" y="31"/>
                  <a:pt x="25" y="31"/>
                </a:cubicBezTo>
                <a:cubicBezTo>
                  <a:pt x="25" y="31"/>
                  <a:pt x="25" y="30"/>
                  <a:pt x="25" y="31"/>
                </a:cubicBezTo>
                <a:cubicBezTo>
                  <a:pt x="25" y="31"/>
                  <a:pt x="25" y="31"/>
                  <a:pt x="25" y="31"/>
                </a:cubicBezTo>
                <a:cubicBezTo>
                  <a:pt x="25" y="31"/>
                  <a:pt x="25" y="31"/>
                  <a:pt x="25" y="31"/>
                </a:cubicBezTo>
                <a:cubicBezTo>
                  <a:pt x="25" y="31"/>
                  <a:pt x="25" y="31"/>
                  <a:pt x="25" y="31"/>
                </a:cubicBezTo>
                <a:cubicBezTo>
                  <a:pt x="25" y="31"/>
                  <a:pt x="25" y="31"/>
                  <a:pt x="25" y="31"/>
                </a:cubicBezTo>
                <a:cubicBezTo>
                  <a:pt x="25" y="31"/>
                  <a:pt x="25" y="31"/>
                  <a:pt x="25" y="31"/>
                </a:cubicBezTo>
                <a:cubicBezTo>
                  <a:pt x="25" y="31"/>
                  <a:pt x="25" y="31"/>
                  <a:pt x="25" y="31"/>
                </a:cubicBezTo>
                <a:cubicBezTo>
                  <a:pt x="25" y="31"/>
                  <a:pt x="25" y="31"/>
                  <a:pt x="25" y="31"/>
                </a:cubicBezTo>
                <a:cubicBezTo>
                  <a:pt x="25" y="31"/>
                  <a:pt x="25" y="31"/>
                  <a:pt x="25" y="31"/>
                </a:cubicBezTo>
                <a:cubicBezTo>
                  <a:pt x="25" y="31"/>
                  <a:pt x="25" y="31"/>
                  <a:pt x="25" y="31"/>
                </a:cubicBezTo>
                <a:cubicBezTo>
                  <a:pt x="25" y="31"/>
                  <a:pt x="25" y="30"/>
                  <a:pt x="25" y="31"/>
                </a:cubicBezTo>
                <a:cubicBezTo>
                  <a:pt x="25" y="31"/>
                  <a:pt x="25" y="31"/>
                  <a:pt x="25" y="31"/>
                </a:cubicBezTo>
                <a:cubicBezTo>
                  <a:pt x="25" y="31"/>
                  <a:pt x="25" y="31"/>
                  <a:pt x="25" y="31"/>
                </a:cubicBezTo>
                <a:cubicBezTo>
                  <a:pt x="25" y="31"/>
                  <a:pt x="25" y="31"/>
                  <a:pt x="25" y="31"/>
                </a:cubicBezTo>
                <a:cubicBezTo>
                  <a:pt x="25" y="31"/>
                  <a:pt x="25" y="31"/>
                  <a:pt x="25" y="31"/>
                </a:cubicBezTo>
                <a:cubicBezTo>
                  <a:pt x="25" y="31"/>
                  <a:pt x="25" y="31"/>
                  <a:pt x="25" y="31"/>
                </a:cubicBezTo>
                <a:cubicBezTo>
                  <a:pt x="25" y="31"/>
                  <a:pt x="25" y="31"/>
                  <a:pt x="25" y="31"/>
                </a:cubicBezTo>
                <a:cubicBezTo>
                  <a:pt x="25" y="31"/>
                  <a:pt x="25" y="31"/>
                  <a:pt x="25" y="31"/>
                </a:cubicBezTo>
                <a:cubicBezTo>
                  <a:pt x="25" y="31"/>
                  <a:pt x="25" y="31"/>
                  <a:pt x="25" y="31"/>
                </a:cubicBezTo>
                <a:cubicBezTo>
                  <a:pt x="25" y="31"/>
                  <a:pt x="25" y="31"/>
                  <a:pt x="25" y="31"/>
                </a:cubicBezTo>
                <a:cubicBezTo>
                  <a:pt x="25" y="31"/>
                  <a:pt x="25" y="31"/>
                  <a:pt x="25" y="31"/>
                </a:cubicBezTo>
                <a:cubicBezTo>
                  <a:pt x="25" y="31"/>
                  <a:pt x="25" y="31"/>
                  <a:pt x="25" y="31"/>
                </a:cubicBezTo>
                <a:cubicBezTo>
                  <a:pt x="25" y="31"/>
                  <a:pt x="25" y="31"/>
                  <a:pt x="25" y="31"/>
                </a:cubicBezTo>
                <a:cubicBezTo>
                  <a:pt x="25" y="31"/>
                  <a:pt x="25" y="31"/>
                  <a:pt x="25" y="31"/>
                </a:cubicBezTo>
                <a:cubicBezTo>
                  <a:pt x="25" y="31"/>
                  <a:pt x="25" y="31"/>
                  <a:pt x="25" y="31"/>
                </a:cubicBezTo>
                <a:cubicBezTo>
                  <a:pt x="25" y="31"/>
                  <a:pt x="25" y="31"/>
                  <a:pt x="25" y="31"/>
                </a:cubicBezTo>
                <a:cubicBezTo>
                  <a:pt x="25" y="31"/>
                  <a:pt x="25" y="31"/>
                  <a:pt x="25" y="31"/>
                </a:cubicBezTo>
                <a:cubicBezTo>
                  <a:pt x="25" y="31"/>
                  <a:pt x="25" y="31"/>
                  <a:pt x="25" y="31"/>
                </a:cubicBezTo>
                <a:cubicBezTo>
                  <a:pt x="25" y="31"/>
                  <a:pt x="25" y="31"/>
                  <a:pt x="25" y="31"/>
                </a:cubicBezTo>
                <a:cubicBezTo>
                  <a:pt x="25" y="31"/>
                  <a:pt x="25" y="31"/>
                  <a:pt x="25" y="31"/>
                </a:cubicBezTo>
                <a:cubicBezTo>
                  <a:pt x="25" y="31"/>
                  <a:pt x="25" y="31"/>
                  <a:pt x="25" y="31"/>
                </a:cubicBezTo>
                <a:cubicBezTo>
                  <a:pt x="25" y="31"/>
                  <a:pt x="25" y="31"/>
                  <a:pt x="25" y="31"/>
                </a:cubicBezTo>
                <a:cubicBezTo>
                  <a:pt x="25" y="31"/>
                  <a:pt x="25" y="31"/>
                  <a:pt x="25" y="31"/>
                </a:cubicBezTo>
                <a:cubicBezTo>
                  <a:pt x="25" y="31"/>
                  <a:pt x="25" y="31"/>
                  <a:pt x="25" y="31"/>
                </a:cubicBezTo>
                <a:cubicBezTo>
                  <a:pt x="25" y="31"/>
                  <a:pt x="25" y="31"/>
                  <a:pt x="25" y="31"/>
                </a:cubicBezTo>
                <a:cubicBezTo>
                  <a:pt x="25" y="31"/>
                  <a:pt x="25" y="31"/>
                  <a:pt x="25" y="31"/>
                </a:cubicBezTo>
                <a:cubicBezTo>
                  <a:pt x="25" y="31"/>
                  <a:pt x="25" y="31"/>
                  <a:pt x="25" y="31"/>
                </a:cubicBezTo>
                <a:cubicBezTo>
                  <a:pt x="25" y="31"/>
                  <a:pt x="25" y="31"/>
                  <a:pt x="25" y="31"/>
                </a:cubicBezTo>
                <a:cubicBezTo>
                  <a:pt x="25" y="31"/>
                  <a:pt x="25" y="31"/>
                  <a:pt x="25" y="31"/>
                </a:cubicBezTo>
                <a:cubicBezTo>
                  <a:pt x="25" y="31"/>
                  <a:pt x="25" y="31"/>
                  <a:pt x="25" y="31"/>
                </a:cubicBezTo>
                <a:cubicBezTo>
                  <a:pt x="25" y="31"/>
                  <a:pt x="25" y="31"/>
                  <a:pt x="25" y="31"/>
                </a:cubicBezTo>
                <a:cubicBezTo>
                  <a:pt x="25" y="31"/>
                  <a:pt x="25" y="31"/>
                  <a:pt x="25" y="31"/>
                </a:cubicBezTo>
                <a:cubicBezTo>
                  <a:pt x="25" y="31"/>
                  <a:pt x="25" y="31"/>
                  <a:pt x="25" y="31"/>
                </a:cubicBezTo>
                <a:cubicBezTo>
                  <a:pt x="25" y="31"/>
                  <a:pt x="25" y="31"/>
                  <a:pt x="25" y="31"/>
                </a:cubicBezTo>
                <a:cubicBezTo>
                  <a:pt x="25" y="31"/>
                  <a:pt x="25" y="31"/>
                  <a:pt x="25" y="31"/>
                </a:cubicBezTo>
                <a:cubicBezTo>
                  <a:pt x="25" y="31"/>
                  <a:pt x="25" y="31"/>
                  <a:pt x="25" y="31"/>
                </a:cubicBezTo>
                <a:cubicBezTo>
                  <a:pt x="25" y="31"/>
                  <a:pt x="25" y="31"/>
                  <a:pt x="25" y="31"/>
                </a:cubicBezTo>
                <a:cubicBezTo>
                  <a:pt x="25" y="31"/>
                  <a:pt x="25" y="31"/>
                  <a:pt x="25" y="31"/>
                </a:cubicBezTo>
                <a:cubicBezTo>
                  <a:pt x="25" y="31"/>
                  <a:pt x="25" y="31"/>
                  <a:pt x="25" y="31"/>
                </a:cubicBezTo>
                <a:cubicBezTo>
                  <a:pt x="25" y="31"/>
                  <a:pt x="25" y="31"/>
                  <a:pt x="25" y="31"/>
                </a:cubicBezTo>
                <a:cubicBezTo>
                  <a:pt x="25" y="31"/>
                  <a:pt x="25" y="31"/>
                  <a:pt x="24" y="31"/>
                </a:cubicBezTo>
                <a:cubicBezTo>
                  <a:pt x="24" y="31"/>
                  <a:pt x="24" y="31"/>
                  <a:pt x="24" y="31"/>
                </a:cubicBezTo>
                <a:cubicBezTo>
                  <a:pt x="24" y="31"/>
                  <a:pt x="24" y="31"/>
                  <a:pt x="24" y="31"/>
                </a:cubicBezTo>
                <a:cubicBezTo>
                  <a:pt x="24" y="31"/>
                  <a:pt x="24" y="31"/>
                  <a:pt x="24" y="31"/>
                </a:cubicBezTo>
                <a:cubicBezTo>
                  <a:pt x="24" y="31"/>
                  <a:pt x="24" y="31"/>
                  <a:pt x="24" y="31"/>
                </a:cubicBezTo>
                <a:cubicBezTo>
                  <a:pt x="24" y="31"/>
                  <a:pt x="24" y="31"/>
                  <a:pt x="24" y="31"/>
                </a:cubicBezTo>
                <a:cubicBezTo>
                  <a:pt x="24" y="31"/>
                  <a:pt x="24" y="31"/>
                  <a:pt x="24" y="31"/>
                </a:cubicBezTo>
                <a:cubicBezTo>
                  <a:pt x="24" y="31"/>
                  <a:pt x="24" y="31"/>
                  <a:pt x="24" y="31"/>
                </a:cubicBezTo>
                <a:cubicBezTo>
                  <a:pt x="25" y="31"/>
                  <a:pt x="25" y="31"/>
                  <a:pt x="25" y="31"/>
                </a:cubicBezTo>
                <a:cubicBezTo>
                  <a:pt x="25" y="31"/>
                  <a:pt x="25" y="31"/>
                  <a:pt x="25" y="31"/>
                </a:cubicBezTo>
                <a:cubicBezTo>
                  <a:pt x="24" y="31"/>
                  <a:pt x="24" y="31"/>
                  <a:pt x="24" y="31"/>
                </a:cubicBezTo>
                <a:cubicBezTo>
                  <a:pt x="24" y="31"/>
                  <a:pt x="25" y="31"/>
                  <a:pt x="25" y="31"/>
                </a:cubicBezTo>
                <a:cubicBezTo>
                  <a:pt x="25" y="31"/>
                  <a:pt x="25" y="31"/>
                  <a:pt x="25" y="31"/>
                </a:cubicBezTo>
                <a:cubicBezTo>
                  <a:pt x="25" y="31"/>
                  <a:pt x="25" y="31"/>
                  <a:pt x="25" y="31"/>
                </a:cubicBezTo>
                <a:cubicBezTo>
                  <a:pt x="25" y="31"/>
                  <a:pt x="25" y="31"/>
                  <a:pt x="25" y="31"/>
                </a:cubicBezTo>
                <a:cubicBezTo>
                  <a:pt x="25" y="31"/>
                  <a:pt x="25" y="31"/>
                  <a:pt x="25" y="31"/>
                </a:cubicBezTo>
                <a:cubicBezTo>
                  <a:pt x="25" y="31"/>
                  <a:pt x="25" y="31"/>
                  <a:pt x="25" y="31"/>
                </a:cubicBezTo>
                <a:cubicBezTo>
                  <a:pt x="25" y="31"/>
                  <a:pt x="25" y="31"/>
                  <a:pt x="25" y="31"/>
                </a:cubicBezTo>
                <a:cubicBezTo>
                  <a:pt x="25" y="31"/>
                  <a:pt x="25" y="31"/>
                  <a:pt x="25" y="31"/>
                </a:cubicBezTo>
                <a:cubicBezTo>
                  <a:pt x="25" y="31"/>
                  <a:pt x="25" y="31"/>
                  <a:pt x="25" y="31"/>
                </a:cubicBezTo>
                <a:cubicBezTo>
                  <a:pt x="25" y="31"/>
                  <a:pt x="25" y="31"/>
                  <a:pt x="25" y="31"/>
                </a:cubicBezTo>
                <a:cubicBezTo>
                  <a:pt x="25" y="31"/>
                  <a:pt x="25" y="31"/>
                  <a:pt x="25" y="31"/>
                </a:cubicBezTo>
                <a:cubicBezTo>
                  <a:pt x="25" y="31"/>
                  <a:pt x="25" y="31"/>
                  <a:pt x="25" y="31"/>
                </a:cubicBezTo>
                <a:cubicBezTo>
                  <a:pt x="25" y="31"/>
                  <a:pt x="25" y="31"/>
                  <a:pt x="25" y="31"/>
                </a:cubicBezTo>
                <a:cubicBezTo>
                  <a:pt x="25" y="31"/>
                  <a:pt x="25" y="31"/>
                  <a:pt x="25" y="31"/>
                </a:cubicBezTo>
                <a:cubicBezTo>
                  <a:pt x="25" y="31"/>
                  <a:pt x="25" y="31"/>
                  <a:pt x="25" y="31"/>
                </a:cubicBezTo>
                <a:cubicBezTo>
                  <a:pt x="25" y="31"/>
                  <a:pt x="25" y="31"/>
                  <a:pt x="25" y="31"/>
                </a:cubicBezTo>
                <a:cubicBezTo>
                  <a:pt x="25" y="31"/>
                  <a:pt x="25" y="31"/>
                  <a:pt x="25" y="31"/>
                </a:cubicBezTo>
                <a:cubicBezTo>
                  <a:pt x="25" y="31"/>
                  <a:pt x="25" y="31"/>
                  <a:pt x="25" y="31"/>
                </a:cubicBezTo>
                <a:cubicBezTo>
                  <a:pt x="25" y="31"/>
                  <a:pt x="25" y="31"/>
                  <a:pt x="25" y="31"/>
                </a:cubicBezTo>
                <a:cubicBezTo>
                  <a:pt x="25" y="31"/>
                  <a:pt x="25" y="31"/>
                  <a:pt x="25" y="31"/>
                </a:cubicBezTo>
                <a:cubicBezTo>
                  <a:pt x="25" y="31"/>
                  <a:pt x="25" y="31"/>
                  <a:pt x="25" y="31"/>
                </a:cubicBezTo>
                <a:cubicBezTo>
                  <a:pt x="25" y="31"/>
                  <a:pt x="25" y="31"/>
                  <a:pt x="25" y="31"/>
                </a:cubicBezTo>
                <a:cubicBezTo>
                  <a:pt x="25" y="31"/>
                  <a:pt x="25" y="31"/>
                  <a:pt x="25" y="31"/>
                </a:cubicBezTo>
                <a:cubicBezTo>
                  <a:pt x="25" y="31"/>
                  <a:pt x="25" y="31"/>
                  <a:pt x="25" y="31"/>
                </a:cubicBezTo>
                <a:cubicBezTo>
                  <a:pt x="25" y="31"/>
                  <a:pt x="25" y="31"/>
                  <a:pt x="25" y="31"/>
                </a:cubicBezTo>
                <a:cubicBezTo>
                  <a:pt x="25" y="31"/>
                  <a:pt x="25" y="31"/>
                  <a:pt x="25" y="31"/>
                </a:cubicBezTo>
                <a:cubicBezTo>
                  <a:pt x="25" y="31"/>
                  <a:pt x="25" y="31"/>
                  <a:pt x="25" y="31"/>
                </a:cubicBezTo>
                <a:cubicBezTo>
                  <a:pt x="25" y="31"/>
                  <a:pt x="25" y="31"/>
                  <a:pt x="25" y="31"/>
                </a:cubicBezTo>
                <a:cubicBezTo>
                  <a:pt x="25" y="31"/>
                  <a:pt x="25" y="31"/>
                  <a:pt x="25" y="31"/>
                </a:cubicBezTo>
                <a:cubicBezTo>
                  <a:pt x="25" y="31"/>
                  <a:pt x="25" y="31"/>
                  <a:pt x="25" y="31"/>
                </a:cubicBezTo>
                <a:cubicBezTo>
                  <a:pt x="25" y="31"/>
                  <a:pt x="25" y="31"/>
                  <a:pt x="25" y="31"/>
                </a:cubicBezTo>
                <a:cubicBezTo>
                  <a:pt x="25" y="31"/>
                  <a:pt x="25" y="31"/>
                  <a:pt x="25" y="31"/>
                </a:cubicBezTo>
                <a:cubicBezTo>
                  <a:pt x="25" y="31"/>
                  <a:pt x="25" y="31"/>
                  <a:pt x="25" y="31"/>
                </a:cubicBezTo>
                <a:cubicBezTo>
                  <a:pt x="25" y="31"/>
                  <a:pt x="25" y="31"/>
                  <a:pt x="25" y="31"/>
                </a:cubicBezTo>
                <a:cubicBezTo>
                  <a:pt x="25" y="31"/>
                  <a:pt x="25" y="31"/>
                  <a:pt x="25" y="31"/>
                </a:cubicBezTo>
                <a:cubicBezTo>
                  <a:pt x="25" y="31"/>
                  <a:pt x="25" y="31"/>
                  <a:pt x="25" y="31"/>
                </a:cubicBezTo>
                <a:cubicBezTo>
                  <a:pt x="25" y="31"/>
                  <a:pt x="25" y="31"/>
                  <a:pt x="25" y="31"/>
                </a:cubicBezTo>
                <a:cubicBezTo>
                  <a:pt x="25" y="31"/>
                  <a:pt x="25" y="31"/>
                  <a:pt x="25" y="31"/>
                </a:cubicBezTo>
                <a:cubicBezTo>
                  <a:pt x="25" y="31"/>
                  <a:pt x="25" y="31"/>
                  <a:pt x="25" y="31"/>
                </a:cubicBezTo>
                <a:cubicBezTo>
                  <a:pt x="25" y="31"/>
                  <a:pt x="25" y="31"/>
                  <a:pt x="25" y="31"/>
                </a:cubicBezTo>
                <a:cubicBezTo>
                  <a:pt x="25" y="31"/>
                  <a:pt x="25" y="31"/>
                  <a:pt x="25" y="31"/>
                </a:cubicBezTo>
                <a:cubicBezTo>
                  <a:pt x="25" y="31"/>
                  <a:pt x="25" y="31"/>
                  <a:pt x="25" y="31"/>
                </a:cubicBezTo>
                <a:cubicBezTo>
                  <a:pt x="25" y="31"/>
                  <a:pt x="25" y="31"/>
                  <a:pt x="25" y="31"/>
                </a:cubicBezTo>
                <a:cubicBezTo>
                  <a:pt x="25" y="31"/>
                  <a:pt x="25" y="31"/>
                  <a:pt x="25" y="31"/>
                </a:cubicBezTo>
                <a:cubicBezTo>
                  <a:pt x="25" y="31"/>
                  <a:pt x="25" y="31"/>
                  <a:pt x="25" y="31"/>
                </a:cubicBezTo>
                <a:cubicBezTo>
                  <a:pt x="25" y="31"/>
                  <a:pt x="25" y="31"/>
                  <a:pt x="25" y="31"/>
                </a:cubicBezTo>
                <a:cubicBezTo>
                  <a:pt x="25" y="31"/>
                  <a:pt x="25" y="31"/>
                  <a:pt x="25" y="31"/>
                </a:cubicBezTo>
                <a:cubicBezTo>
                  <a:pt x="25" y="31"/>
                  <a:pt x="25" y="31"/>
                  <a:pt x="25" y="31"/>
                </a:cubicBezTo>
                <a:cubicBezTo>
                  <a:pt x="25" y="31"/>
                  <a:pt x="25" y="31"/>
                  <a:pt x="25" y="31"/>
                </a:cubicBezTo>
                <a:cubicBezTo>
                  <a:pt x="25" y="31"/>
                  <a:pt x="25" y="31"/>
                  <a:pt x="25" y="31"/>
                </a:cubicBezTo>
                <a:cubicBezTo>
                  <a:pt x="25" y="31"/>
                  <a:pt x="25" y="31"/>
                  <a:pt x="25" y="31"/>
                </a:cubicBezTo>
                <a:cubicBezTo>
                  <a:pt x="25" y="31"/>
                  <a:pt x="25" y="31"/>
                  <a:pt x="25" y="31"/>
                </a:cubicBezTo>
                <a:cubicBezTo>
                  <a:pt x="25" y="31"/>
                  <a:pt x="25" y="31"/>
                  <a:pt x="25" y="31"/>
                </a:cubicBezTo>
                <a:cubicBezTo>
                  <a:pt x="25" y="31"/>
                  <a:pt x="25" y="31"/>
                  <a:pt x="25" y="31"/>
                </a:cubicBezTo>
                <a:cubicBezTo>
                  <a:pt x="25" y="31"/>
                  <a:pt x="25" y="31"/>
                  <a:pt x="25" y="31"/>
                </a:cubicBezTo>
                <a:cubicBezTo>
                  <a:pt x="25" y="31"/>
                  <a:pt x="25" y="31"/>
                  <a:pt x="25" y="31"/>
                </a:cubicBezTo>
                <a:cubicBezTo>
                  <a:pt x="25" y="31"/>
                  <a:pt x="25" y="31"/>
                  <a:pt x="25" y="31"/>
                </a:cubicBezTo>
                <a:cubicBezTo>
                  <a:pt x="25" y="31"/>
                  <a:pt x="25" y="31"/>
                  <a:pt x="25" y="31"/>
                </a:cubicBezTo>
                <a:cubicBezTo>
                  <a:pt x="25" y="31"/>
                  <a:pt x="25" y="31"/>
                  <a:pt x="25" y="31"/>
                </a:cubicBezTo>
                <a:cubicBezTo>
                  <a:pt x="25" y="31"/>
                  <a:pt x="25" y="32"/>
                  <a:pt x="25" y="32"/>
                </a:cubicBezTo>
                <a:cubicBezTo>
                  <a:pt x="25" y="32"/>
                  <a:pt x="25" y="32"/>
                  <a:pt x="25" y="32"/>
                </a:cubicBezTo>
                <a:cubicBezTo>
                  <a:pt x="25" y="32"/>
                  <a:pt x="25" y="32"/>
                  <a:pt x="25" y="32"/>
                </a:cubicBezTo>
                <a:cubicBezTo>
                  <a:pt x="25" y="32"/>
                  <a:pt x="25" y="32"/>
                  <a:pt x="25" y="32"/>
                </a:cubicBezTo>
                <a:cubicBezTo>
                  <a:pt x="25" y="32"/>
                  <a:pt x="25" y="32"/>
                  <a:pt x="25" y="32"/>
                </a:cubicBezTo>
                <a:cubicBezTo>
                  <a:pt x="25" y="32"/>
                  <a:pt x="25" y="32"/>
                  <a:pt x="25" y="32"/>
                </a:cubicBezTo>
                <a:cubicBezTo>
                  <a:pt x="25" y="32"/>
                  <a:pt x="25" y="32"/>
                  <a:pt x="25" y="32"/>
                </a:cubicBezTo>
                <a:cubicBezTo>
                  <a:pt x="25" y="32"/>
                  <a:pt x="25" y="32"/>
                  <a:pt x="25" y="32"/>
                </a:cubicBezTo>
                <a:cubicBezTo>
                  <a:pt x="25" y="32"/>
                  <a:pt x="25" y="32"/>
                  <a:pt x="25" y="32"/>
                </a:cubicBezTo>
                <a:cubicBezTo>
                  <a:pt x="25" y="32"/>
                  <a:pt x="25" y="32"/>
                  <a:pt x="25" y="32"/>
                </a:cubicBezTo>
                <a:cubicBezTo>
                  <a:pt x="25" y="32"/>
                  <a:pt x="25" y="32"/>
                  <a:pt x="25" y="32"/>
                </a:cubicBezTo>
                <a:cubicBezTo>
                  <a:pt x="25" y="32"/>
                  <a:pt x="25" y="32"/>
                  <a:pt x="25" y="32"/>
                </a:cubicBezTo>
                <a:cubicBezTo>
                  <a:pt x="25" y="32"/>
                  <a:pt x="25" y="32"/>
                  <a:pt x="25" y="32"/>
                </a:cubicBezTo>
                <a:cubicBezTo>
                  <a:pt x="25" y="32"/>
                  <a:pt x="25" y="32"/>
                  <a:pt x="25" y="32"/>
                </a:cubicBezTo>
                <a:cubicBezTo>
                  <a:pt x="25" y="32"/>
                  <a:pt x="25" y="32"/>
                  <a:pt x="25" y="32"/>
                </a:cubicBezTo>
                <a:cubicBezTo>
                  <a:pt x="25" y="32"/>
                  <a:pt x="25" y="32"/>
                  <a:pt x="25" y="32"/>
                </a:cubicBezTo>
                <a:cubicBezTo>
                  <a:pt x="25" y="32"/>
                  <a:pt x="25" y="32"/>
                  <a:pt x="25" y="32"/>
                </a:cubicBezTo>
                <a:cubicBezTo>
                  <a:pt x="25" y="32"/>
                  <a:pt x="25" y="32"/>
                  <a:pt x="25" y="32"/>
                </a:cubicBezTo>
                <a:cubicBezTo>
                  <a:pt x="25" y="32"/>
                  <a:pt x="25" y="32"/>
                  <a:pt x="25" y="32"/>
                </a:cubicBezTo>
                <a:cubicBezTo>
                  <a:pt x="25" y="32"/>
                  <a:pt x="25" y="32"/>
                  <a:pt x="25" y="32"/>
                </a:cubicBezTo>
                <a:cubicBezTo>
                  <a:pt x="25" y="32"/>
                  <a:pt x="25" y="32"/>
                  <a:pt x="25" y="32"/>
                </a:cubicBezTo>
                <a:cubicBezTo>
                  <a:pt x="25" y="32"/>
                  <a:pt x="25" y="32"/>
                  <a:pt x="25" y="32"/>
                </a:cubicBezTo>
                <a:cubicBezTo>
                  <a:pt x="25" y="32"/>
                  <a:pt x="25" y="32"/>
                  <a:pt x="25" y="32"/>
                </a:cubicBezTo>
                <a:cubicBezTo>
                  <a:pt x="25" y="32"/>
                  <a:pt x="25" y="32"/>
                  <a:pt x="25" y="32"/>
                </a:cubicBezTo>
                <a:cubicBezTo>
                  <a:pt x="25" y="32"/>
                  <a:pt x="25" y="32"/>
                  <a:pt x="25" y="32"/>
                </a:cubicBezTo>
                <a:cubicBezTo>
                  <a:pt x="25" y="32"/>
                  <a:pt x="25" y="32"/>
                  <a:pt x="25" y="32"/>
                </a:cubicBezTo>
                <a:cubicBezTo>
                  <a:pt x="25" y="32"/>
                  <a:pt x="25" y="32"/>
                  <a:pt x="25" y="32"/>
                </a:cubicBezTo>
                <a:cubicBezTo>
                  <a:pt x="25" y="32"/>
                  <a:pt x="25" y="32"/>
                  <a:pt x="25" y="32"/>
                </a:cubicBezTo>
                <a:cubicBezTo>
                  <a:pt x="25" y="32"/>
                  <a:pt x="25" y="32"/>
                  <a:pt x="25" y="32"/>
                </a:cubicBezTo>
                <a:cubicBezTo>
                  <a:pt x="25" y="32"/>
                  <a:pt x="25" y="32"/>
                  <a:pt x="25" y="32"/>
                </a:cubicBezTo>
                <a:cubicBezTo>
                  <a:pt x="25" y="32"/>
                  <a:pt x="25" y="32"/>
                  <a:pt x="25" y="32"/>
                </a:cubicBezTo>
                <a:cubicBezTo>
                  <a:pt x="25" y="32"/>
                  <a:pt x="25" y="32"/>
                  <a:pt x="25" y="32"/>
                </a:cubicBezTo>
                <a:cubicBezTo>
                  <a:pt x="25" y="32"/>
                  <a:pt x="24" y="32"/>
                  <a:pt x="24" y="32"/>
                </a:cubicBezTo>
                <a:cubicBezTo>
                  <a:pt x="24" y="32"/>
                  <a:pt x="24" y="32"/>
                  <a:pt x="24" y="32"/>
                </a:cubicBezTo>
                <a:cubicBezTo>
                  <a:pt x="24" y="32"/>
                  <a:pt x="24" y="32"/>
                  <a:pt x="24" y="32"/>
                </a:cubicBezTo>
                <a:cubicBezTo>
                  <a:pt x="24" y="32"/>
                  <a:pt x="24" y="32"/>
                  <a:pt x="24" y="32"/>
                </a:cubicBezTo>
                <a:cubicBezTo>
                  <a:pt x="24" y="32"/>
                  <a:pt x="24" y="32"/>
                  <a:pt x="24" y="32"/>
                </a:cubicBezTo>
                <a:cubicBezTo>
                  <a:pt x="24" y="32"/>
                  <a:pt x="24" y="32"/>
                  <a:pt x="24" y="32"/>
                </a:cubicBezTo>
                <a:cubicBezTo>
                  <a:pt x="24" y="32"/>
                  <a:pt x="24" y="32"/>
                  <a:pt x="24" y="32"/>
                </a:cubicBezTo>
                <a:cubicBezTo>
                  <a:pt x="24" y="32"/>
                  <a:pt x="24" y="32"/>
                  <a:pt x="24" y="32"/>
                </a:cubicBezTo>
                <a:cubicBezTo>
                  <a:pt x="24" y="32"/>
                  <a:pt x="24" y="32"/>
                  <a:pt x="24" y="32"/>
                </a:cubicBezTo>
                <a:cubicBezTo>
                  <a:pt x="24" y="32"/>
                  <a:pt x="24" y="32"/>
                  <a:pt x="24" y="32"/>
                </a:cubicBezTo>
                <a:cubicBezTo>
                  <a:pt x="24" y="32"/>
                  <a:pt x="24" y="32"/>
                  <a:pt x="24" y="32"/>
                </a:cubicBezTo>
                <a:cubicBezTo>
                  <a:pt x="24" y="32"/>
                  <a:pt x="24" y="32"/>
                  <a:pt x="24" y="32"/>
                </a:cubicBezTo>
                <a:cubicBezTo>
                  <a:pt x="24" y="32"/>
                  <a:pt x="24" y="32"/>
                  <a:pt x="24" y="32"/>
                </a:cubicBezTo>
                <a:cubicBezTo>
                  <a:pt x="24" y="32"/>
                  <a:pt x="24" y="32"/>
                  <a:pt x="24" y="32"/>
                </a:cubicBezTo>
                <a:cubicBezTo>
                  <a:pt x="24" y="32"/>
                  <a:pt x="24" y="32"/>
                  <a:pt x="24" y="32"/>
                </a:cubicBezTo>
                <a:cubicBezTo>
                  <a:pt x="24" y="32"/>
                  <a:pt x="24" y="32"/>
                  <a:pt x="24" y="32"/>
                </a:cubicBezTo>
                <a:cubicBezTo>
                  <a:pt x="24" y="32"/>
                  <a:pt x="24" y="32"/>
                  <a:pt x="24" y="32"/>
                </a:cubicBezTo>
                <a:cubicBezTo>
                  <a:pt x="24" y="32"/>
                  <a:pt x="24" y="32"/>
                  <a:pt x="24" y="32"/>
                </a:cubicBezTo>
                <a:cubicBezTo>
                  <a:pt x="24" y="32"/>
                  <a:pt x="24" y="32"/>
                  <a:pt x="24" y="32"/>
                </a:cubicBezTo>
                <a:cubicBezTo>
                  <a:pt x="24" y="32"/>
                  <a:pt x="24" y="32"/>
                  <a:pt x="23" y="32"/>
                </a:cubicBezTo>
                <a:cubicBezTo>
                  <a:pt x="23" y="32"/>
                  <a:pt x="23" y="32"/>
                  <a:pt x="23" y="32"/>
                </a:cubicBezTo>
                <a:cubicBezTo>
                  <a:pt x="23" y="32"/>
                  <a:pt x="23" y="32"/>
                  <a:pt x="23" y="32"/>
                </a:cubicBezTo>
                <a:cubicBezTo>
                  <a:pt x="23" y="32"/>
                  <a:pt x="23" y="32"/>
                  <a:pt x="23" y="32"/>
                </a:cubicBezTo>
                <a:cubicBezTo>
                  <a:pt x="23" y="32"/>
                  <a:pt x="23" y="32"/>
                  <a:pt x="23" y="32"/>
                </a:cubicBezTo>
                <a:cubicBezTo>
                  <a:pt x="23" y="32"/>
                  <a:pt x="23" y="32"/>
                  <a:pt x="23" y="32"/>
                </a:cubicBezTo>
                <a:cubicBezTo>
                  <a:pt x="23" y="32"/>
                  <a:pt x="23" y="32"/>
                  <a:pt x="23" y="32"/>
                </a:cubicBezTo>
                <a:cubicBezTo>
                  <a:pt x="23" y="32"/>
                  <a:pt x="23" y="32"/>
                  <a:pt x="23" y="32"/>
                </a:cubicBezTo>
                <a:cubicBezTo>
                  <a:pt x="23" y="32"/>
                  <a:pt x="23" y="32"/>
                  <a:pt x="23" y="32"/>
                </a:cubicBezTo>
                <a:cubicBezTo>
                  <a:pt x="23" y="32"/>
                  <a:pt x="23" y="32"/>
                  <a:pt x="23" y="32"/>
                </a:cubicBezTo>
                <a:cubicBezTo>
                  <a:pt x="23" y="32"/>
                  <a:pt x="23" y="32"/>
                  <a:pt x="23" y="32"/>
                </a:cubicBezTo>
                <a:cubicBezTo>
                  <a:pt x="23" y="32"/>
                  <a:pt x="23" y="32"/>
                  <a:pt x="23" y="32"/>
                </a:cubicBezTo>
                <a:cubicBezTo>
                  <a:pt x="23" y="32"/>
                  <a:pt x="23" y="32"/>
                  <a:pt x="23" y="32"/>
                </a:cubicBezTo>
                <a:cubicBezTo>
                  <a:pt x="23" y="32"/>
                  <a:pt x="23" y="32"/>
                  <a:pt x="23" y="32"/>
                </a:cubicBezTo>
                <a:cubicBezTo>
                  <a:pt x="23" y="32"/>
                  <a:pt x="23" y="32"/>
                  <a:pt x="23" y="32"/>
                </a:cubicBezTo>
                <a:cubicBezTo>
                  <a:pt x="23" y="32"/>
                  <a:pt x="23" y="32"/>
                  <a:pt x="23" y="32"/>
                </a:cubicBezTo>
                <a:cubicBezTo>
                  <a:pt x="23" y="32"/>
                  <a:pt x="23" y="32"/>
                  <a:pt x="23" y="32"/>
                </a:cubicBezTo>
                <a:cubicBezTo>
                  <a:pt x="23" y="32"/>
                  <a:pt x="23" y="32"/>
                  <a:pt x="23" y="32"/>
                </a:cubicBezTo>
                <a:cubicBezTo>
                  <a:pt x="23" y="32"/>
                  <a:pt x="23" y="32"/>
                  <a:pt x="23" y="32"/>
                </a:cubicBezTo>
                <a:cubicBezTo>
                  <a:pt x="23" y="32"/>
                  <a:pt x="23" y="32"/>
                  <a:pt x="23" y="32"/>
                </a:cubicBezTo>
                <a:cubicBezTo>
                  <a:pt x="23" y="32"/>
                  <a:pt x="23" y="32"/>
                  <a:pt x="23" y="32"/>
                </a:cubicBezTo>
                <a:cubicBezTo>
                  <a:pt x="23" y="32"/>
                  <a:pt x="23" y="32"/>
                  <a:pt x="23" y="32"/>
                </a:cubicBezTo>
                <a:cubicBezTo>
                  <a:pt x="23" y="32"/>
                  <a:pt x="23" y="32"/>
                  <a:pt x="23" y="32"/>
                </a:cubicBezTo>
                <a:cubicBezTo>
                  <a:pt x="23" y="32"/>
                  <a:pt x="23" y="32"/>
                  <a:pt x="23" y="32"/>
                </a:cubicBezTo>
                <a:cubicBezTo>
                  <a:pt x="23" y="32"/>
                  <a:pt x="23" y="32"/>
                  <a:pt x="23" y="32"/>
                </a:cubicBezTo>
                <a:cubicBezTo>
                  <a:pt x="23" y="32"/>
                  <a:pt x="23" y="32"/>
                  <a:pt x="23" y="32"/>
                </a:cubicBezTo>
                <a:cubicBezTo>
                  <a:pt x="23" y="32"/>
                  <a:pt x="23" y="32"/>
                  <a:pt x="23" y="32"/>
                </a:cubicBezTo>
                <a:cubicBezTo>
                  <a:pt x="23" y="32"/>
                  <a:pt x="23" y="32"/>
                  <a:pt x="23" y="32"/>
                </a:cubicBezTo>
                <a:cubicBezTo>
                  <a:pt x="23" y="32"/>
                  <a:pt x="23" y="32"/>
                  <a:pt x="23" y="32"/>
                </a:cubicBezTo>
                <a:cubicBezTo>
                  <a:pt x="22" y="32"/>
                  <a:pt x="22" y="32"/>
                  <a:pt x="22" y="32"/>
                </a:cubicBezTo>
                <a:cubicBezTo>
                  <a:pt x="22" y="32"/>
                  <a:pt x="22" y="32"/>
                  <a:pt x="22" y="32"/>
                </a:cubicBezTo>
                <a:cubicBezTo>
                  <a:pt x="22" y="32"/>
                  <a:pt x="22" y="32"/>
                  <a:pt x="22" y="33"/>
                </a:cubicBezTo>
                <a:cubicBezTo>
                  <a:pt x="22" y="33"/>
                  <a:pt x="22" y="33"/>
                  <a:pt x="22" y="33"/>
                </a:cubicBezTo>
                <a:cubicBezTo>
                  <a:pt x="22" y="33"/>
                  <a:pt x="22" y="33"/>
                  <a:pt x="22" y="33"/>
                </a:cubicBezTo>
                <a:cubicBezTo>
                  <a:pt x="22" y="33"/>
                  <a:pt x="22" y="33"/>
                  <a:pt x="22" y="33"/>
                </a:cubicBezTo>
                <a:cubicBezTo>
                  <a:pt x="22" y="33"/>
                  <a:pt x="22" y="33"/>
                  <a:pt x="22" y="33"/>
                </a:cubicBezTo>
                <a:cubicBezTo>
                  <a:pt x="22" y="33"/>
                  <a:pt x="22" y="33"/>
                  <a:pt x="22" y="33"/>
                </a:cubicBezTo>
                <a:cubicBezTo>
                  <a:pt x="22" y="33"/>
                  <a:pt x="22" y="33"/>
                  <a:pt x="22" y="33"/>
                </a:cubicBezTo>
                <a:cubicBezTo>
                  <a:pt x="22" y="33"/>
                  <a:pt x="22" y="33"/>
                  <a:pt x="22" y="33"/>
                </a:cubicBezTo>
                <a:cubicBezTo>
                  <a:pt x="22" y="33"/>
                  <a:pt x="22" y="33"/>
                  <a:pt x="22" y="33"/>
                </a:cubicBezTo>
                <a:cubicBezTo>
                  <a:pt x="22" y="33"/>
                  <a:pt x="22" y="33"/>
                  <a:pt x="22" y="33"/>
                </a:cubicBezTo>
                <a:cubicBezTo>
                  <a:pt x="22" y="33"/>
                  <a:pt x="22" y="33"/>
                  <a:pt x="22" y="33"/>
                </a:cubicBezTo>
                <a:cubicBezTo>
                  <a:pt x="22" y="33"/>
                  <a:pt x="22" y="33"/>
                  <a:pt x="22" y="33"/>
                </a:cubicBezTo>
                <a:cubicBezTo>
                  <a:pt x="22" y="33"/>
                  <a:pt x="22" y="33"/>
                  <a:pt x="22" y="33"/>
                </a:cubicBezTo>
                <a:cubicBezTo>
                  <a:pt x="22" y="33"/>
                  <a:pt x="22" y="33"/>
                  <a:pt x="22" y="33"/>
                </a:cubicBezTo>
                <a:cubicBezTo>
                  <a:pt x="22" y="33"/>
                  <a:pt x="22" y="33"/>
                  <a:pt x="22" y="33"/>
                </a:cubicBezTo>
                <a:cubicBezTo>
                  <a:pt x="22" y="33"/>
                  <a:pt x="22" y="33"/>
                  <a:pt x="22" y="33"/>
                </a:cubicBezTo>
                <a:cubicBezTo>
                  <a:pt x="22" y="33"/>
                  <a:pt x="22" y="33"/>
                  <a:pt x="22" y="33"/>
                </a:cubicBezTo>
                <a:cubicBezTo>
                  <a:pt x="22" y="33"/>
                  <a:pt x="22" y="33"/>
                  <a:pt x="22" y="33"/>
                </a:cubicBezTo>
                <a:cubicBezTo>
                  <a:pt x="22" y="33"/>
                  <a:pt x="22" y="33"/>
                  <a:pt x="22" y="33"/>
                </a:cubicBezTo>
                <a:cubicBezTo>
                  <a:pt x="22" y="33"/>
                  <a:pt x="22" y="33"/>
                  <a:pt x="22" y="33"/>
                </a:cubicBezTo>
                <a:cubicBezTo>
                  <a:pt x="22" y="33"/>
                  <a:pt x="22" y="33"/>
                  <a:pt x="22" y="33"/>
                </a:cubicBezTo>
                <a:cubicBezTo>
                  <a:pt x="22" y="33"/>
                  <a:pt x="22" y="33"/>
                  <a:pt x="22" y="33"/>
                </a:cubicBezTo>
                <a:cubicBezTo>
                  <a:pt x="22" y="33"/>
                  <a:pt x="22" y="33"/>
                  <a:pt x="22" y="33"/>
                </a:cubicBezTo>
                <a:cubicBezTo>
                  <a:pt x="22" y="33"/>
                  <a:pt x="22" y="33"/>
                  <a:pt x="22" y="33"/>
                </a:cubicBezTo>
                <a:cubicBezTo>
                  <a:pt x="22" y="33"/>
                  <a:pt x="22" y="33"/>
                  <a:pt x="22" y="33"/>
                </a:cubicBezTo>
                <a:cubicBezTo>
                  <a:pt x="22" y="33"/>
                  <a:pt x="22" y="33"/>
                  <a:pt x="22" y="33"/>
                </a:cubicBezTo>
                <a:cubicBezTo>
                  <a:pt x="22" y="33"/>
                  <a:pt x="22" y="33"/>
                  <a:pt x="22" y="33"/>
                </a:cubicBezTo>
                <a:cubicBezTo>
                  <a:pt x="22" y="33"/>
                  <a:pt x="22" y="33"/>
                  <a:pt x="22" y="33"/>
                </a:cubicBezTo>
                <a:cubicBezTo>
                  <a:pt x="22" y="33"/>
                  <a:pt x="22" y="33"/>
                  <a:pt x="22" y="33"/>
                </a:cubicBezTo>
                <a:cubicBezTo>
                  <a:pt x="22" y="33"/>
                  <a:pt x="22" y="33"/>
                  <a:pt x="22" y="33"/>
                </a:cubicBezTo>
                <a:cubicBezTo>
                  <a:pt x="22" y="33"/>
                  <a:pt x="22" y="33"/>
                  <a:pt x="22" y="33"/>
                </a:cubicBezTo>
                <a:cubicBezTo>
                  <a:pt x="22" y="33"/>
                  <a:pt x="22" y="33"/>
                  <a:pt x="22" y="33"/>
                </a:cubicBezTo>
                <a:cubicBezTo>
                  <a:pt x="22" y="33"/>
                  <a:pt x="22" y="33"/>
                  <a:pt x="22" y="33"/>
                </a:cubicBezTo>
                <a:cubicBezTo>
                  <a:pt x="22" y="33"/>
                  <a:pt x="22" y="33"/>
                  <a:pt x="22" y="33"/>
                </a:cubicBezTo>
                <a:cubicBezTo>
                  <a:pt x="22" y="33"/>
                  <a:pt x="22" y="33"/>
                  <a:pt x="23" y="33"/>
                </a:cubicBezTo>
                <a:cubicBezTo>
                  <a:pt x="23" y="33"/>
                  <a:pt x="23" y="33"/>
                  <a:pt x="23" y="33"/>
                </a:cubicBezTo>
                <a:cubicBezTo>
                  <a:pt x="23" y="33"/>
                  <a:pt x="23" y="33"/>
                  <a:pt x="23" y="32"/>
                </a:cubicBezTo>
                <a:cubicBezTo>
                  <a:pt x="23" y="32"/>
                  <a:pt x="23" y="32"/>
                  <a:pt x="23" y="32"/>
                </a:cubicBezTo>
                <a:cubicBezTo>
                  <a:pt x="23" y="32"/>
                  <a:pt x="23" y="32"/>
                  <a:pt x="23" y="33"/>
                </a:cubicBezTo>
                <a:cubicBezTo>
                  <a:pt x="23" y="33"/>
                  <a:pt x="23" y="33"/>
                  <a:pt x="23" y="33"/>
                </a:cubicBezTo>
                <a:cubicBezTo>
                  <a:pt x="23" y="33"/>
                  <a:pt x="23" y="33"/>
                  <a:pt x="23" y="33"/>
                </a:cubicBezTo>
                <a:cubicBezTo>
                  <a:pt x="23" y="33"/>
                  <a:pt x="23" y="33"/>
                  <a:pt x="23" y="33"/>
                </a:cubicBezTo>
                <a:cubicBezTo>
                  <a:pt x="23" y="33"/>
                  <a:pt x="23" y="33"/>
                  <a:pt x="23" y="33"/>
                </a:cubicBezTo>
                <a:cubicBezTo>
                  <a:pt x="23" y="33"/>
                  <a:pt x="23" y="33"/>
                  <a:pt x="23" y="33"/>
                </a:cubicBezTo>
                <a:cubicBezTo>
                  <a:pt x="23" y="33"/>
                  <a:pt x="23" y="33"/>
                  <a:pt x="23" y="33"/>
                </a:cubicBezTo>
                <a:cubicBezTo>
                  <a:pt x="23" y="33"/>
                  <a:pt x="23" y="33"/>
                  <a:pt x="23" y="33"/>
                </a:cubicBezTo>
                <a:cubicBezTo>
                  <a:pt x="23" y="33"/>
                  <a:pt x="23" y="33"/>
                  <a:pt x="23" y="33"/>
                </a:cubicBezTo>
                <a:cubicBezTo>
                  <a:pt x="23" y="33"/>
                  <a:pt x="23" y="33"/>
                  <a:pt x="23" y="33"/>
                </a:cubicBezTo>
                <a:cubicBezTo>
                  <a:pt x="23" y="33"/>
                  <a:pt x="23" y="33"/>
                  <a:pt x="23" y="33"/>
                </a:cubicBezTo>
                <a:cubicBezTo>
                  <a:pt x="23" y="33"/>
                  <a:pt x="23" y="33"/>
                  <a:pt x="23" y="33"/>
                </a:cubicBezTo>
                <a:cubicBezTo>
                  <a:pt x="23" y="33"/>
                  <a:pt x="23" y="33"/>
                  <a:pt x="23" y="33"/>
                </a:cubicBezTo>
                <a:cubicBezTo>
                  <a:pt x="23" y="33"/>
                  <a:pt x="23" y="33"/>
                  <a:pt x="23" y="33"/>
                </a:cubicBezTo>
                <a:cubicBezTo>
                  <a:pt x="23" y="33"/>
                  <a:pt x="23" y="33"/>
                  <a:pt x="23" y="33"/>
                </a:cubicBezTo>
                <a:cubicBezTo>
                  <a:pt x="23" y="33"/>
                  <a:pt x="23" y="33"/>
                  <a:pt x="23" y="33"/>
                </a:cubicBezTo>
                <a:cubicBezTo>
                  <a:pt x="23" y="33"/>
                  <a:pt x="23" y="33"/>
                  <a:pt x="23" y="33"/>
                </a:cubicBezTo>
                <a:cubicBezTo>
                  <a:pt x="23" y="33"/>
                  <a:pt x="23" y="33"/>
                  <a:pt x="23" y="33"/>
                </a:cubicBezTo>
                <a:cubicBezTo>
                  <a:pt x="23" y="33"/>
                  <a:pt x="23" y="33"/>
                  <a:pt x="23" y="33"/>
                </a:cubicBezTo>
                <a:cubicBezTo>
                  <a:pt x="23" y="33"/>
                  <a:pt x="23" y="33"/>
                  <a:pt x="23" y="33"/>
                </a:cubicBezTo>
                <a:cubicBezTo>
                  <a:pt x="23" y="33"/>
                  <a:pt x="23" y="33"/>
                  <a:pt x="23" y="33"/>
                </a:cubicBezTo>
                <a:cubicBezTo>
                  <a:pt x="23" y="33"/>
                  <a:pt x="23" y="33"/>
                  <a:pt x="23" y="33"/>
                </a:cubicBezTo>
                <a:cubicBezTo>
                  <a:pt x="23" y="33"/>
                  <a:pt x="23" y="33"/>
                  <a:pt x="23" y="33"/>
                </a:cubicBezTo>
                <a:cubicBezTo>
                  <a:pt x="23" y="33"/>
                  <a:pt x="23" y="33"/>
                  <a:pt x="23" y="33"/>
                </a:cubicBezTo>
                <a:cubicBezTo>
                  <a:pt x="23" y="33"/>
                  <a:pt x="23" y="33"/>
                  <a:pt x="23" y="33"/>
                </a:cubicBezTo>
                <a:cubicBezTo>
                  <a:pt x="23" y="33"/>
                  <a:pt x="23" y="33"/>
                  <a:pt x="23" y="33"/>
                </a:cubicBezTo>
                <a:cubicBezTo>
                  <a:pt x="23" y="33"/>
                  <a:pt x="23" y="33"/>
                  <a:pt x="23" y="33"/>
                </a:cubicBezTo>
                <a:cubicBezTo>
                  <a:pt x="23" y="33"/>
                  <a:pt x="23" y="33"/>
                  <a:pt x="23" y="33"/>
                </a:cubicBezTo>
                <a:cubicBezTo>
                  <a:pt x="23" y="33"/>
                  <a:pt x="23" y="33"/>
                  <a:pt x="23" y="33"/>
                </a:cubicBezTo>
                <a:cubicBezTo>
                  <a:pt x="23" y="33"/>
                  <a:pt x="23" y="33"/>
                  <a:pt x="23" y="33"/>
                </a:cubicBezTo>
                <a:cubicBezTo>
                  <a:pt x="23" y="33"/>
                  <a:pt x="23" y="33"/>
                  <a:pt x="23" y="33"/>
                </a:cubicBezTo>
                <a:cubicBezTo>
                  <a:pt x="23" y="33"/>
                  <a:pt x="23" y="33"/>
                  <a:pt x="23" y="33"/>
                </a:cubicBezTo>
                <a:cubicBezTo>
                  <a:pt x="23" y="33"/>
                  <a:pt x="23" y="33"/>
                  <a:pt x="23" y="33"/>
                </a:cubicBezTo>
                <a:cubicBezTo>
                  <a:pt x="23" y="33"/>
                  <a:pt x="23" y="33"/>
                  <a:pt x="23" y="33"/>
                </a:cubicBezTo>
                <a:cubicBezTo>
                  <a:pt x="23" y="33"/>
                  <a:pt x="23" y="33"/>
                  <a:pt x="23" y="33"/>
                </a:cubicBezTo>
                <a:cubicBezTo>
                  <a:pt x="23" y="33"/>
                  <a:pt x="23" y="33"/>
                  <a:pt x="23" y="33"/>
                </a:cubicBezTo>
                <a:cubicBezTo>
                  <a:pt x="23" y="33"/>
                  <a:pt x="23" y="33"/>
                  <a:pt x="23" y="33"/>
                </a:cubicBezTo>
                <a:cubicBezTo>
                  <a:pt x="23" y="33"/>
                  <a:pt x="23" y="33"/>
                  <a:pt x="23" y="33"/>
                </a:cubicBezTo>
                <a:cubicBezTo>
                  <a:pt x="23" y="33"/>
                  <a:pt x="23" y="33"/>
                  <a:pt x="23" y="33"/>
                </a:cubicBezTo>
                <a:cubicBezTo>
                  <a:pt x="23" y="33"/>
                  <a:pt x="23" y="33"/>
                  <a:pt x="23" y="33"/>
                </a:cubicBezTo>
                <a:cubicBezTo>
                  <a:pt x="23" y="33"/>
                  <a:pt x="23" y="33"/>
                  <a:pt x="23" y="33"/>
                </a:cubicBezTo>
                <a:cubicBezTo>
                  <a:pt x="23" y="33"/>
                  <a:pt x="23" y="33"/>
                  <a:pt x="23" y="33"/>
                </a:cubicBezTo>
                <a:cubicBezTo>
                  <a:pt x="23" y="33"/>
                  <a:pt x="23" y="33"/>
                  <a:pt x="23" y="33"/>
                </a:cubicBezTo>
                <a:cubicBezTo>
                  <a:pt x="23" y="33"/>
                  <a:pt x="23" y="33"/>
                  <a:pt x="23" y="33"/>
                </a:cubicBezTo>
                <a:cubicBezTo>
                  <a:pt x="23" y="33"/>
                  <a:pt x="23" y="33"/>
                  <a:pt x="23" y="33"/>
                </a:cubicBezTo>
                <a:cubicBezTo>
                  <a:pt x="23" y="33"/>
                  <a:pt x="23" y="33"/>
                  <a:pt x="23" y="33"/>
                </a:cubicBezTo>
                <a:cubicBezTo>
                  <a:pt x="23" y="33"/>
                  <a:pt x="23" y="33"/>
                  <a:pt x="23" y="33"/>
                </a:cubicBezTo>
                <a:cubicBezTo>
                  <a:pt x="23" y="33"/>
                  <a:pt x="23" y="33"/>
                  <a:pt x="23" y="33"/>
                </a:cubicBezTo>
                <a:cubicBezTo>
                  <a:pt x="23" y="33"/>
                  <a:pt x="23" y="33"/>
                  <a:pt x="23" y="33"/>
                </a:cubicBezTo>
                <a:cubicBezTo>
                  <a:pt x="23" y="33"/>
                  <a:pt x="23" y="33"/>
                  <a:pt x="23" y="33"/>
                </a:cubicBezTo>
                <a:cubicBezTo>
                  <a:pt x="23" y="33"/>
                  <a:pt x="23" y="33"/>
                  <a:pt x="23" y="33"/>
                </a:cubicBezTo>
                <a:cubicBezTo>
                  <a:pt x="23" y="33"/>
                  <a:pt x="23" y="33"/>
                  <a:pt x="23" y="33"/>
                </a:cubicBezTo>
                <a:cubicBezTo>
                  <a:pt x="23" y="33"/>
                  <a:pt x="23" y="33"/>
                  <a:pt x="23" y="33"/>
                </a:cubicBezTo>
                <a:cubicBezTo>
                  <a:pt x="23" y="33"/>
                  <a:pt x="23" y="33"/>
                  <a:pt x="23" y="33"/>
                </a:cubicBezTo>
                <a:cubicBezTo>
                  <a:pt x="23" y="33"/>
                  <a:pt x="23" y="33"/>
                  <a:pt x="23" y="33"/>
                </a:cubicBezTo>
                <a:cubicBezTo>
                  <a:pt x="23" y="33"/>
                  <a:pt x="23" y="33"/>
                  <a:pt x="23" y="33"/>
                </a:cubicBezTo>
                <a:cubicBezTo>
                  <a:pt x="23" y="33"/>
                  <a:pt x="23" y="33"/>
                  <a:pt x="23" y="33"/>
                </a:cubicBezTo>
                <a:cubicBezTo>
                  <a:pt x="23" y="33"/>
                  <a:pt x="23" y="33"/>
                  <a:pt x="23" y="33"/>
                </a:cubicBezTo>
                <a:cubicBezTo>
                  <a:pt x="23" y="33"/>
                  <a:pt x="23" y="33"/>
                  <a:pt x="23" y="33"/>
                </a:cubicBezTo>
                <a:cubicBezTo>
                  <a:pt x="23" y="33"/>
                  <a:pt x="23" y="33"/>
                  <a:pt x="23" y="33"/>
                </a:cubicBezTo>
                <a:cubicBezTo>
                  <a:pt x="23" y="33"/>
                  <a:pt x="23" y="33"/>
                  <a:pt x="23" y="34"/>
                </a:cubicBezTo>
                <a:cubicBezTo>
                  <a:pt x="23" y="34"/>
                  <a:pt x="23" y="34"/>
                  <a:pt x="23" y="34"/>
                </a:cubicBezTo>
                <a:cubicBezTo>
                  <a:pt x="23" y="34"/>
                  <a:pt x="23" y="34"/>
                  <a:pt x="23" y="34"/>
                </a:cubicBezTo>
                <a:cubicBezTo>
                  <a:pt x="23" y="34"/>
                  <a:pt x="23" y="34"/>
                  <a:pt x="23" y="34"/>
                </a:cubicBezTo>
                <a:cubicBezTo>
                  <a:pt x="23" y="34"/>
                  <a:pt x="23" y="34"/>
                  <a:pt x="23" y="34"/>
                </a:cubicBezTo>
                <a:cubicBezTo>
                  <a:pt x="23" y="34"/>
                  <a:pt x="23" y="34"/>
                  <a:pt x="23" y="34"/>
                </a:cubicBezTo>
                <a:cubicBezTo>
                  <a:pt x="23" y="34"/>
                  <a:pt x="23" y="34"/>
                  <a:pt x="23" y="34"/>
                </a:cubicBezTo>
                <a:cubicBezTo>
                  <a:pt x="23" y="34"/>
                  <a:pt x="23" y="34"/>
                  <a:pt x="23" y="34"/>
                </a:cubicBezTo>
                <a:cubicBezTo>
                  <a:pt x="23" y="34"/>
                  <a:pt x="23" y="34"/>
                  <a:pt x="23" y="34"/>
                </a:cubicBezTo>
                <a:cubicBezTo>
                  <a:pt x="23" y="34"/>
                  <a:pt x="23" y="34"/>
                  <a:pt x="23" y="34"/>
                </a:cubicBezTo>
                <a:cubicBezTo>
                  <a:pt x="23" y="34"/>
                  <a:pt x="23" y="34"/>
                  <a:pt x="23" y="34"/>
                </a:cubicBezTo>
                <a:cubicBezTo>
                  <a:pt x="23" y="34"/>
                  <a:pt x="23" y="34"/>
                  <a:pt x="23" y="34"/>
                </a:cubicBezTo>
                <a:cubicBezTo>
                  <a:pt x="23" y="34"/>
                  <a:pt x="23" y="34"/>
                  <a:pt x="23" y="34"/>
                </a:cubicBezTo>
                <a:cubicBezTo>
                  <a:pt x="23" y="34"/>
                  <a:pt x="23" y="34"/>
                  <a:pt x="23" y="34"/>
                </a:cubicBezTo>
                <a:cubicBezTo>
                  <a:pt x="23" y="34"/>
                  <a:pt x="23" y="34"/>
                  <a:pt x="23" y="34"/>
                </a:cubicBezTo>
                <a:cubicBezTo>
                  <a:pt x="23" y="34"/>
                  <a:pt x="23" y="34"/>
                  <a:pt x="23" y="34"/>
                </a:cubicBezTo>
                <a:cubicBezTo>
                  <a:pt x="23" y="34"/>
                  <a:pt x="23" y="34"/>
                  <a:pt x="23" y="34"/>
                </a:cubicBezTo>
                <a:cubicBezTo>
                  <a:pt x="23" y="34"/>
                  <a:pt x="23" y="34"/>
                  <a:pt x="23" y="34"/>
                </a:cubicBezTo>
                <a:cubicBezTo>
                  <a:pt x="23" y="34"/>
                  <a:pt x="23" y="34"/>
                  <a:pt x="23" y="34"/>
                </a:cubicBezTo>
                <a:cubicBezTo>
                  <a:pt x="23" y="34"/>
                  <a:pt x="23" y="34"/>
                  <a:pt x="23" y="34"/>
                </a:cubicBezTo>
                <a:cubicBezTo>
                  <a:pt x="23" y="34"/>
                  <a:pt x="23" y="34"/>
                  <a:pt x="23" y="34"/>
                </a:cubicBezTo>
                <a:cubicBezTo>
                  <a:pt x="23" y="34"/>
                  <a:pt x="23" y="34"/>
                  <a:pt x="23" y="34"/>
                </a:cubicBezTo>
                <a:cubicBezTo>
                  <a:pt x="23" y="34"/>
                  <a:pt x="23" y="34"/>
                  <a:pt x="23" y="34"/>
                </a:cubicBezTo>
                <a:cubicBezTo>
                  <a:pt x="23" y="34"/>
                  <a:pt x="23" y="34"/>
                  <a:pt x="23" y="34"/>
                </a:cubicBezTo>
                <a:cubicBezTo>
                  <a:pt x="23" y="34"/>
                  <a:pt x="23" y="34"/>
                  <a:pt x="23" y="34"/>
                </a:cubicBezTo>
                <a:cubicBezTo>
                  <a:pt x="23" y="34"/>
                  <a:pt x="23" y="34"/>
                  <a:pt x="23" y="34"/>
                </a:cubicBezTo>
                <a:cubicBezTo>
                  <a:pt x="23" y="34"/>
                  <a:pt x="23" y="34"/>
                  <a:pt x="23" y="34"/>
                </a:cubicBezTo>
                <a:cubicBezTo>
                  <a:pt x="23" y="34"/>
                  <a:pt x="22" y="34"/>
                  <a:pt x="22" y="34"/>
                </a:cubicBezTo>
                <a:cubicBezTo>
                  <a:pt x="22" y="34"/>
                  <a:pt x="22" y="34"/>
                  <a:pt x="22" y="34"/>
                </a:cubicBezTo>
                <a:cubicBezTo>
                  <a:pt x="22" y="34"/>
                  <a:pt x="22" y="34"/>
                  <a:pt x="22" y="34"/>
                </a:cubicBezTo>
                <a:cubicBezTo>
                  <a:pt x="22" y="34"/>
                  <a:pt x="22" y="34"/>
                  <a:pt x="22" y="34"/>
                </a:cubicBezTo>
                <a:cubicBezTo>
                  <a:pt x="22" y="34"/>
                  <a:pt x="22" y="34"/>
                  <a:pt x="22" y="34"/>
                </a:cubicBezTo>
                <a:cubicBezTo>
                  <a:pt x="22" y="34"/>
                  <a:pt x="22" y="34"/>
                  <a:pt x="22" y="34"/>
                </a:cubicBezTo>
                <a:cubicBezTo>
                  <a:pt x="22" y="34"/>
                  <a:pt x="22" y="34"/>
                  <a:pt x="22" y="34"/>
                </a:cubicBezTo>
                <a:cubicBezTo>
                  <a:pt x="23" y="34"/>
                  <a:pt x="23" y="34"/>
                  <a:pt x="23" y="34"/>
                </a:cubicBezTo>
                <a:cubicBezTo>
                  <a:pt x="22" y="34"/>
                  <a:pt x="23" y="34"/>
                  <a:pt x="23" y="34"/>
                </a:cubicBezTo>
                <a:cubicBezTo>
                  <a:pt x="23" y="34"/>
                  <a:pt x="23" y="34"/>
                  <a:pt x="23" y="34"/>
                </a:cubicBezTo>
                <a:cubicBezTo>
                  <a:pt x="23" y="34"/>
                  <a:pt x="23" y="34"/>
                  <a:pt x="23" y="34"/>
                </a:cubicBezTo>
                <a:cubicBezTo>
                  <a:pt x="22" y="34"/>
                  <a:pt x="22" y="34"/>
                  <a:pt x="22" y="34"/>
                </a:cubicBezTo>
                <a:cubicBezTo>
                  <a:pt x="22" y="34"/>
                  <a:pt x="22" y="34"/>
                  <a:pt x="22" y="34"/>
                </a:cubicBezTo>
                <a:cubicBezTo>
                  <a:pt x="22" y="34"/>
                  <a:pt x="22" y="34"/>
                  <a:pt x="22" y="34"/>
                </a:cubicBezTo>
                <a:cubicBezTo>
                  <a:pt x="22" y="34"/>
                  <a:pt x="22" y="34"/>
                  <a:pt x="22" y="34"/>
                </a:cubicBezTo>
                <a:cubicBezTo>
                  <a:pt x="22" y="34"/>
                  <a:pt x="22" y="34"/>
                  <a:pt x="22" y="34"/>
                </a:cubicBezTo>
                <a:cubicBezTo>
                  <a:pt x="22" y="34"/>
                  <a:pt x="22" y="34"/>
                  <a:pt x="22" y="34"/>
                </a:cubicBezTo>
                <a:cubicBezTo>
                  <a:pt x="22" y="34"/>
                  <a:pt x="22" y="34"/>
                  <a:pt x="22" y="34"/>
                </a:cubicBezTo>
                <a:cubicBezTo>
                  <a:pt x="22" y="34"/>
                  <a:pt x="22" y="34"/>
                  <a:pt x="22" y="34"/>
                </a:cubicBezTo>
                <a:cubicBezTo>
                  <a:pt x="22" y="34"/>
                  <a:pt x="22" y="34"/>
                  <a:pt x="22" y="34"/>
                </a:cubicBezTo>
                <a:cubicBezTo>
                  <a:pt x="22" y="34"/>
                  <a:pt x="22" y="34"/>
                  <a:pt x="22" y="34"/>
                </a:cubicBezTo>
                <a:cubicBezTo>
                  <a:pt x="22" y="34"/>
                  <a:pt x="22" y="34"/>
                  <a:pt x="22" y="34"/>
                </a:cubicBezTo>
                <a:cubicBezTo>
                  <a:pt x="22" y="34"/>
                  <a:pt x="22" y="34"/>
                  <a:pt x="22" y="34"/>
                </a:cubicBezTo>
                <a:cubicBezTo>
                  <a:pt x="22" y="34"/>
                  <a:pt x="22" y="34"/>
                  <a:pt x="22" y="34"/>
                </a:cubicBezTo>
                <a:cubicBezTo>
                  <a:pt x="22" y="34"/>
                  <a:pt x="22" y="34"/>
                  <a:pt x="22" y="34"/>
                </a:cubicBezTo>
                <a:cubicBezTo>
                  <a:pt x="22" y="34"/>
                  <a:pt x="22" y="34"/>
                  <a:pt x="22" y="34"/>
                </a:cubicBezTo>
                <a:cubicBezTo>
                  <a:pt x="22" y="34"/>
                  <a:pt x="22" y="34"/>
                  <a:pt x="22" y="34"/>
                </a:cubicBezTo>
                <a:cubicBezTo>
                  <a:pt x="22" y="34"/>
                  <a:pt x="22" y="34"/>
                  <a:pt x="22" y="34"/>
                </a:cubicBezTo>
                <a:cubicBezTo>
                  <a:pt x="22" y="34"/>
                  <a:pt x="22" y="34"/>
                  <a:pt x="22" y="34"/>
                </a:cubicBezTo>
                <a:cubicBezTo>
                  <a:pt x="22" y="34"/>
                  <a:pt x="22" y="34"/>
                  <a:pt x="22" y="34"/>
                </a:cubicBezTo>
                <a:cubicBezTo>
                  <a:pt x="22" y="34"/>
                  <a:pt x="22" y="34"/>
                  <a:pt x="22" y="34"/>
                </a:cubicBezTo>
                <a:cubicBezTo>
                  <a:pt x="22" y="34"/>
                  <a:pt x="22" y="34"/>
                  <a:pt x="22" y="34"/>
                </a:cubicBezTo>
                <a:cubicBezTo>
                  <a:pt x="22" y="34"/>
                  <a:pt x="22" y="34"/>
                  <a:pt x="22" y="34"/>
                </a:cubicBezTo>
                <a:cubicBezTo>
                  <a:pt x="22" y="34"/>
                  <a:pt x="22" y="34"/>
                  <a:pt x="22" y="34"/>
                </a:cubicBezTo>
                <a:cubicBezTo>
                  <a:pt x="22" y="34"/>
                  <a:pt x="22" y="34"/>
                  <a:pt x="22" y="34"/>
                </a:cubicBezTo>
                <a:cubicBezTo>
                  <a:pt x="22" y="34"/>
                  <a:pt x="22" y="34"/>
                  <a:pt x="22" y="34"/>
                </a:cubicBezTo>
                <a:cubicBezTo>
                  <a:pt x="22" y="34"/>
                  <a:pt x="22" y="34"/>
                  <a:pt x="22" y="34"/>
                </a:cubicBezTo>
                <a:cubicBezTo>
                  <a:pt x="22" y="34"/>
                  <a:pt x="22" y="34"/>
                  <a:pt x="22" y="34"/>
                </a:cubicBezTo>
                <a:cubicBezTo>
                  <a:pt x="22" y="34"/>
                  <a:pt x="22" y="34"/>
                  <a:pt x="22" y="34"/>
                </a:cubicBezTo>
                <a:cubicBezTo>
                  <a:pt x="22" y="34"/>
                  <a:pt x="22" y="34"/>
                  <a:pt x="22" y="34"/>
                </a:cubicBezTo>
                <a:cubicBezTo>
                  <a:pt x="22" y="34"/>
                  <a:pt x="22" y="34"/>
                  <a:pt x="22" y="34"/>
                </a:cubicBezTo>
                <a:cubicBezTo>
                  <a:pt x="22" y="34"/>
                  <a:pt x="22" y="34"/>
                  <a:pt x="22" y="34"/>
                </a:cubicBezTo>
                <a:cubicBezTo>
                  <a:pt x="22" y="34"/>
                  <a:pt x="22" y="34"/>
                  <a:pt x="22" y="34"/>
                </a:cubicBezTo>
                <a:cubicBezTo>
                  <a:pt x="22" y="34"/>
                  <a:pt x="22" y="34"/>
                  <a:pt x="22" y="34"/>
                </a:cubicBezTo>
                <a:cubicBezTo>
                  <a:pt x="22" y="34"/>
                  <a:pt x="22" y="34"/>
                  <a:pt x="22" y="34"/>
                </a:cubicBezTo>
                <a:cubicBezTo>
                  <a:pt x="22" y="34"/>
                  <a:pt x="22" y="34"/>
                  <a:pt x="22" y="34"/>
                </a:cubicBezTo>
                <a:cubicBezTo>
                  <a:pt x="22" y="34"/>
                  <a:pt x="22" y="34"/>
                  <a:pt x="22" y="34"/>
                </a:cubicBezTo>
                <a:cubicBezTo>
                  <a:pt x="22" y="34"/>
                  <a:pt x="22" y="34"/>
                  <a:pt x="22" y="34"/>
                </a:cubicBezTo>
                <a:cubicBezTo>
                  <a:pt x="22" y="34"/>
                  <a:pt x="22" y="34"/>
                  <a:pt x="22" y="34"/>
                </a:cubicBezTo>
                <a:cubicBezTo>
                  <a:pt x="22" y="34"/>
                  <a:pt x="22" y="34"/>
                  <a:pt x="22" y="34"/>
                </a:cubicBezTo>
                <a:cubicBezTo>
                  <a:pt x="22" y="34"/>
                  <a:pt x="21" y="34"/>
                  <a:pt x="22" y="34"/>
                </a:cubicBezTo>
                <a:cubicBezTo>
                  <a:pt x="22" y="34"/>
                  <a:pt x="22" y="34"/>
                  <a:pt x="22" y="34"/>
                </a:cubicBezTo>
                <a:cubicBezTo>
                  <a:pt x="22" y="34"/>
                  <a:pt x="22" y="34"/>
                  <a:pt x="22" y="34"/>
                </a:cubicBezTo>
                <a:cubicBezTo>
                  <a:pt x="22" y="34"/>
                  <a:pt x="22" y="35"/>
                  <a:pt x="22" y="35"/>
                </a:cubicBezTo>
                <a:cubicBezTo>
                  <a:pt x="21" y="35"/>
                  <a:pt x="21" y="35"/>
                  <a:pt x="21" y="35"/>
                </a:cubicBezTo>
                <a:cubicBezTo>
                  <a:pt x="21" y="35"/>
                  <a:pt x="21" y="35"/>
                  <a:pt x="21" y="35"/>
                </a:cubicBezTo>
                <a:cubicBezTo>
                  <a:pt x="21" y="35"/>
                  <a:pt x="21" y="35"/>
                  <a:pt x="21" y="35"/>
                </a:cubicBezTo>
                <a:cubicBezTo>
                  <a:pt x="21" y="35"/>
                  <a:pt x="21" y="35"/>
                  <a:pt x="22" y="35"/>
                </a:cubicBezTo>
                <a:cubicBezTo>
                  <a:pt x="22" y="35"/>
                  <a:pt x="22" y="35"/>
                  <a:pt x="22" y="35"/>
                </a:cubicBezTo>
                <a:cubicBezTo>
                  <a:pt x="22" y="35"/>
                  <a:pt x="22" y="35"/>
                  <a:pt x="22" y="35"/>
                </a:cubicBezTo>
                <a:cubicBezTo>
                  <a:pt x="22" y="35"/>
                  <a:pt x="22" y="35"/>
                  <a:pt x="22" y="35"/>
                </a:cubicBezTo>
                <a:cubicBezTo>
                  <a:pt x="22" y="35"/>
                  <a:pt x="22" y="35"/>
                  <a:pt x="22" y="35"/>
                </a:cubicBezTo>
                <a:cubicBezTo>
                  <a:pt x="22" y="35"/>
                  <a:pt x="22" y="35"/>
                  <a:pt x="22" y="35"/>
                </a:cubicBezTo>
                <a:cubicBezTo>
                  <a:pt x="22" y="35"/>
                  <a:pt x="22" y="35"/>
                  <a:pt x="22" y="35"/>
                </a:cubicBezTo>
                <a:cubicBezTo>
                  <a:pt x="22" y="35"/>
                  <a:pt x="22" y="35"/>
                  <a:pt x="22" y="35"/>
                </a:cubicBezTo>
                <a:cubicBezTo>
                  <a:pt x="22" y="35"/>
                  <a:pt x="22" y="35"/>
                  <a:pt x="22" y="35"/>
                </a:cubicBezTo>
                <a:cubicBezTo>
                  <a:pt x="22" y="35"/>
                  <a:pt x="22" y="35"/>
                  <a:pt x="22" y="35"/>
                </a:cubicBezTo>
                <a:cubicBezTo>
                  <a:pt x="22" y="35"/>
                  <a:pt x="22" y="35"/>
                  <a:pt x="22" y="35"/>
                </a:cubicBezTo>
                <a:cubicBezTo>
                  <a:pt x="22" y="35"/>
                  <a:pt x="22" y="35"/>
                  <a:pt x="22" y="35"/>
                </a:cubicBezTo>
                <a:cubicBezTo>
                  <a:pt x="22" y="35"/>
                  <a:pt x="22" y="35"/>
                  <a:pt x="22" y="35"/>
                </a:cubicBezTo>
                <a:cubicBezTo>
                  <a:pt x="22" y="35"/>
                  <a:pt x="22" y="35"/>
                  <a:pt x="22" y="35"/>
                </a:cubicBezTo>
                <a:cubicBezTo>
                  <a:pt x="22" y="35"/>
                  <a:pt x="22" y="35"/>
                  <a:pt x="22" y="35"/>
                </a:cubicBezTo>
                <a:cubicBezTo>
                  <a:pt x="22" y="35"/>
                  <a:pt x="22" y="35"/>
                  <a:pt x="22" y="35"/>
                </a:cubicBezTo>
                <a:cubicBezTo>
                  <a:pt x="22" y="35"/>
                  <a:pt x="21" y="35"/>
                  <a:pt x="21" y="35"/>
                </a:cubicBezTo>
                <a:cubicBezTo>
                  <a:pt x="22" y="35"/>
                  <a:pt x="22" y="35"/>
                  <a:pt x="22" y="35"/>
                </a:cubicBezTo>
                <a:cubicBezTo>
                  <a:pt x="22" y="35"/>
                  <a:pt x="21" y="35"/>
                  <a:pt x="21" y="35"/>
                </a:cubicBezTo>
                <a:cubicBezTo>
                  <a:pt x="21" y="35"/>
                  <a:pt x="21" y="35"/>
                  <a:pt x="21" y="35"/>
                </a:cubicBezTo>
                <a:cubicBezTo>
                  <a:pt x="21" y="35"/>
                  <a:pt x="21" y="35"/>
                  <a:pt x="21" y="35"/>
                </a:cubicBezTo>
                <a:cubicBezTo>
                  <a:pt x="21" y="35"/>
                  <a:pt x="21" y="35"/>
                  <a:pt x="21" y="35"/>
                </a:cubicBezTo>
                <a:cubicBezTo>
                  <a:pt x="21" y="35"/>
                  <a:pt x="21" y="35"/>
                  <a:pt x="21" y="35"/>
                </a:cubicBezTo>
                <a:cubicBezTo>
                  <a:pt x="21" y="35"/>
                  <a:pt x="21" y="35"/>
                  <a:pt x="21" y="35"/>
                </a:cubicBezTo>
                <a:cubicBezTo>
                  <a:pt x="21" y="35"/>
                  <a:pt x="21" y="35"/>
                  <a:pt x="21" y="35"/>
                </a:cubicBezTo>
                <a:cubicBezTo>
                  <a:pt x="21" y="35"/>
                  <a:pt x="21" y="35"/>
                  <a:pt x="21" y="35"/>
                </a:cubicBezTo>
                <a:cubicBezTo>
                  <a:pt x="21" y="35"/>
                  <a:pt x="21" y="35"/>
                  <a:pt x="21" y="35"/>
                </a:cubicBezTo>
                <a:cubicBezTo>
                  <a:pt x="21" y="35"/>
                  <a:pt x="21" y="35"/>
                  <a:pt x="21" y="35"/>
                </a:cubicBezTo>
                <a:cubicBezTo>
                  <a:pt x="21" y="35"/>
                  <a:pt x="21" y="35"/>
                  <a:pt x="21" y="35"/>
                </a:cubicBezTo>
                <a:cubicBezTo>
                  <a:pt x="21" y="35"/>
                  <a:pt x="21" y="35"/>
                  <a:pt x="21" y="35"/>
                </a:cubicBezTo>
                <a:cubicBezTo>
                  <a:pt x="21" y="35"/>
                  <a:pt x="21" y="35"/>
                  <a:pt x="21" y="35"/>
                </a:cubicBezTo>
                <a:cubicBezTo>
                  <a:pt x="21" y="35"/>
                  <a:pt x="21" y="35"/>
                  <a:pt x="21" y="35"/>
                </a:cubicBezTo>
                <a:cubicBezTo>
                  <a:pt x="21" y="35"/>
                  <a:pt x="21" y="35"/>
                  <a:pt x="21" y="35"/>
                </a:cubicBezTo>
                <a:cubicBezTo>
                  <a:pt x="21" y="35"/>
                  <a:pt x="21" y="35"/>
                  <a:pt x="21" y="35"/>
                </a:cubicBezTo>
                <a:cubicBezTo>
                  <a:pt x="21" y="35"/>
                  <a:pt x="21" y="35"/>
                  <a:pt x="21" y="35"/>
                </a:cubicBezTo>
                <a:cubicBezTo>
                  <a:pt x="21" y="35"/>
                  <a:pt x="21" y="35"/>
                  <a:pt x="21" y="35"/>
                </a:cubicBezTo>
                <a:cubicBezTo>
                  <a:pt x="21" y="35"/>
                  <a:pt x="21" y="35"/>
                  <a:pt x="21" y="35"/>
                </a:cubicBezTo>
                <a:cubicBezTo>
                  <a:pt x="21" y="35"/>
                  <a:pt x="21" y="35"/>
                  <a:pt x="21" y="35"/>
                </a:cubicBezTo>
                <a:cubicBezTo>
                  <a:pt x="21" y="35"/>
                  <a:pt x="21" y="35"/>
                  <a:pt x="21" y="35"/>
                </a:cubicBezTo>
                <a:cubicBezTo>
                  <a:pt x="21" y="35"/>
                  <a:pt x="21" y="35"/>
                  <a:pt x="21" y="35"/>
                </a:cubicBezTo>
                <a:cubicBezTo>
                  <a:pt x="21" y="35"/>
                  <a:pt x="21" y="35"/>
                  <a:pt x="21" y="35"/>
                </a:cubicBezTo>
                <a:cubicBezTo>
                  <a:pt x="21" y="35"/>
                  <a:pt x="21" y="35"/>
                  <a:pt x="21" y="35"/>
                </a:cubicBezTo>
                <a:cubicBezTo>
                  <a:pt x="21" y="35"/>
                  <a:pt x="21" y="35"/>
                  <a:pt x="21" y="35"/>
                </a:cubicBezTo>
                <a:cubicBezTo>
                  <a:pt x="21" y="35"/>
                  <a:pt x="21" y="35"/>
                  <a:pt x="21" y="35"/>
                </a:cubicBezTo>
                <a:cubicBezTo>
                  <a:pt x="21" y="35"/>
                  <a:pt x="21" y="35"/>
                  <a:pt x="21" y="35"/>
                </a:cubicBezTo>
                <a:cubicBezTo>
                  <a:pt x="21" y="35"/>
                  <a:pt x="21" y="35"/>
                  <a:pt x="21" y="35"/>
                </a:cubicBezTo>
                <a:cubicBezTo>
                  <a:pt x="21" y="35"/>
                  <a:pt x="21" y="35"/>
                  <a:pt x="21" y="35"/>
                </a:cubicBezTo>
                <a:cubicBezTo>
                  <a:pt x="21" y="35"/>
                  <a:pt x="21" y="35"/>
                  <a:pt x="21" y="35"/>
                </a:cubicBezTo>
                <a:cubicBezTo>
                  <a:pt x="21" y="35"/>
                  <a:pt x="21" y="35"/>
                  <a:pt x="21" y="35"/>
                </a:cubicBezTo>
                <a:cubicBezTo>
                  <a:pt x="21" y="35"/>
                  <a:pt x="21" y="35"/>
                  <a:pt x="21" y="35"/>
                </a:cubicBezTo>
                <a:cubicBezTo>
                  <a:pt x="21" y="35"/>
                  <a:pt x="21" y="35"/>
                  <a:pt x="21" y="35"/>
                </a:cubicBezTo>
                <a:cubicBezTo>
                  <a:pt x="21" y="35"/>
                  <a:pt x="21" y="35"/>
                  <a:pt x="21" y="35"/>
                </a:cubicBezTo>
                <a:cubicBezTo>
                  <a:pt x="21" y="35"/>
                  <a:pt x="21" y="35"/>
                  <a:pt x="21" y="35"/>
                </a:cubicBezTo>
                <a:cubicBezTo>
                  <a:pt x="21" y="35"/>
                  <a:pt x="21" y="35"/>
                  <a:pt x="21" y="35"/>
                </a:cubicBezTo>
                <a:cubicBezTo>
                  <a:pt x="21" y="35"/>
                  <a:pt x="21" y="35"/>
                  <a:pt x="21" y="35"/>
                </a:cubicBezTo>
                <a:cubicBezTo>
                  <a:pt x="21" y="35"/>
                  <a:pt x="21" y="35"/>
                  <a:pt x="21" y="35"/>
                </a:cubicBezTo>
                <a:cubicBezTo>
                  <a:pt x="21" y="35"/>
                  <a:pt x="21" y="35"/>
                  <a:pt x="21" y="35"/>
                </a:cubicBezTo>
                <a:cubicBezTo>
                  <a:pt x="21" y="35"/>
                  <a:pt x="20" y="36"/>
                  <a:pt x="20" y="36"/>
                </a:cubicBezTo>
                <a:cubicBezTo>
                  <a:pt x="20" y="36"/>
                  <a:pt x="20" y="36"/>
                  <a:pt x="20" y="36"/>
                </a:cubicBezTo>
                <a:cubicBezTo>
                  <a:pt x="20" y="36"/>
                  <a:pt x="20" y="36"/>
                  <a:pt x="20" y="36"/>
                </a:cubicBezTo>
                <a:cubicBezTo>
                  <a:pt x="20" y="36"/>
                  <a:pt x="20" y="36"/>
                  <a:pt x="20" y="36"/>
                </a:cubicBezTo>
                <a:cubicBezTo>
                  <a:pt x="20" y="36"/>
                  <a:pt x="20" y="36"/>
                  <a:pt x="20" y="36"/>
                </a:cubicBezTo>
                <a:cubicBezTo>
                  <a:pt x="20" y="36"/>
                  <a:pt x="20" y="36"/>
                  <a:pt x="20" y="36"/>
                </a:cubicBezTo>
                <a:cubicBezTo>
                  <a:pt x="20" y="36"/>
                  <a:pt x="20" y="36"/>
                  <a:pt x="20" y="36"/>
                </a:cubicBezTo>
                <a:cubicBezTo>
                  <a:pt x="20" y="36"/>
                  <a:pt x="20" y="36"/>
                  <a:pt x="20" y="36"/>
                </a:cubicBezTo>
                <a:cubicBezTo>
                  <a:pt x="20" y="35"/>
                  <a:pt x="20" y="35"/>
                  <a:pt x="20" y="35"/>
                </a:cubicBezTo>
                <a:cubicBezTo>
                  <a:pt x="20" y="35"/>
                  <a:pt x="20" y="35"/>
                  <a:pt x="20" y="35"/>
                </a:cubicBezTo>
                <a:cubicBezTo>
                  <a:pt x="20" y="35"/>
                  <a:pt x="20" y="35"/>
                  <a:pt x="20" y="35"/>
                </a:cubicBezTo>
                <a:cubicBezTo>
                  <a:pt x="20" y="35"/>
                  <a:pt x="20" y="35"/>
                  <a:pt x="20" y="35"/>
                </a:cubicBezTo>
                <a:cubicBezTo>
                  <a:pt x="20" y="35"/>
                  <a:pt x="20" y="35"/>
                  <a:pt x="20" y="35"/>
                </a:cubicBezTo>
                <a:cubicBezTo>
                  <a:pt x="20" y="35"/>
                  <a:pt x="20" y="35"/>
                  <a:pt x="20" y="35"/>
                </a:cubicBezTo>
                <a:cubicBezTo>
                  <a:pt x="20" y="35"/>
                  <a:pt x="20" y="35"/>
                  <a:pt x="20" y="35"/>
                </a:cubicBezTo>
                <a:cubicBezTo>
                  <a:pt x="20" y="35"/>
                  <a:pt x="20" y="35"/>
                  <a:pt x="20" y="35"/>
                </a:cubicBezTo>
                <a:cubicBezTo>
                  <a:pt x="20" y="35"/>
                  <a:pt x="20" y="35"/>
                  <a:pt x="20" y="35"/>
                </a:cubicBezTo>
                <a:cubicBezTo>
                  <a:pt x="20" y="35"/>
                  <a:pt x="20" y="35"/>
                  <a:pt x="20" y="35"/>
                </a:cubicBezTo>
                <a:cubicBezTo>
                  <a:pt x="20" y="35"/>
                  <a:pt x="20" y="35"/>
                  <a:pt x="20" y="35"/>
                </a:cubicBezTo>
                <a:cubicBezTo>
                  <a:pt x="20" y="35"/>
                  <a:pt x="20" y="35"/>
                  <a:pt x="20" y="35"/>
                </a:cubicBezTo>
                <a:cubicBezTo>
                  <a:pt x="20" y="35"/>
                  <a:pt x="20" y="35"/>
                  <a:pt x="20" y="35"/>
                </a:cubicBezTo>
                <a:cubicBezTo>
                  <a:pt x="20" y="35"/>
                  <a:pt x="20" y="35"/>
                  <a:pt x="20" y="35"/>
                </a:cubicBezTo>
                <a:cubicBezTo>
                  <a:pt x="20" y="35"/>
                  <a:pt x="20" y="35"/>
                  <a:pt x="20" y="35"/>
                </a:cubicBezTo>
                <a:cubicBezTo>
                  <a:pt x="20" y="36"/>
                  <a:pt x="20" y="36"/>
                  <a:pt x="20" y="36"/>
                </a:cubicBezTo>
                <a:cubicBezTo>
                  <a:pt x="20" y="36"/>
                  <a:pt x="20" y="36"/>
                  <a:pt x="20" y="36"/>
                </a:cubicBezTo>
                <a:cubicBezTo>
                  <a:pt x="20" y="36"/>
                  <a:pt x="20" y="36"/>
                  <a:pt x="20" y="36"/>
                </a:cubicBezTo>
                <a:cubicBezTo>
                  <a:pt x="20" y="36"/>
                  <a:pt x="20" y="36"/>
                  <a:pt x="20" y="36"/>
                </a:cubicBezTo>
                <a:cubicBezTo>
                  <a:pt x="20" y="36"/>
                  <a:pt x="20" y="36"/>
                  <a:pt x="20" y="36"/>
                </a:cubicBezTo>
                <a:cubicBezTo>
                  <a:pt x="20" y="36"/>
                  <a:pt x="20" y="36"/>
                  <a:pt x="20" y="36"/>
                </a:cubicBezTo>
                <a:cubicBezTo>
                  <a:pt x="20" y="36"/>
                  <a:pt x="20" y="36"/>
                  <a:pt x="20" y="36"/>
                </a:cubicBezTo>
                <a:cubicBezTo>
                  <a:pt x="20" y="36"/>
                  <a:pt x="20" y="36"/>
                  <a:pt x="20" y="36"/>
                </a:cubicBezTo>
                <a:cubicBezTo>
                  <a:pt x="20" y="36"/>
                  <a:pt x="20" y="36"/>
                  <a:pt x="20" y="36"/>
                </a:cubicBezTo>
                <a:cubicBezTo>
                  <a:pt x="20" y="36"/>
                  <a:pt x="20" y="36"/>
                  <a:pt x="20" y="36"/>
                </a:cubicBezTo>
                <a:cubicBezTo>
                  <a:pt x="20" y="36"/>
                  <a:pt x="20" y="36"/>
                  <a:pt x="20" y="36"/>
                </a:cubicBezTo>
                <a:cubicBezTo>
                  <a:pt x="20" y="36"/>
                  <a:pt x="20" y="36"/>
                  <a:pt x="20" y="36"/>
                </a:cubicBezTo>
                <a:cubicBezTo>
                  <a:pt x="20" y="36"/>
                  <a:pt x="20" y="36"/>
                  <a:pt x="20" y="36"/>
                </a:cubicBezTo>
                <a:cubicBezTo>
                  <a:pt x="20" y="36"/>
                  <a:pt x="20" y="36"/>
                  <a:pt x="20" y="36"/>
                </a:cubicBezTo>
                <a:cubicBezTo>
                  <a:pt x="20" y="36"/>
                  <a:pt x="20" y="36"/>
                  <a:pt x="20" y="36"/>
                </a:cubicBezTo>
                <a:cubicBezTo>
                  <a:pt x="20" y="36"/>
                  <a:pt x="20" y="36"/>
                  <a:pt x="20" y="36"/>
                </a:cubicBezTo>
                <a:cubicBezTo>
                  <a:pt x="20" y="36"/>
                  <a:pt x="20" y="36"/>
                  <a:pt x="20" y="36"/>
                </a:cubicBezTo>
                <a:cubicBezTo>
                  <a:pt x="20" y="36"/>
                  <a:pt x="20" y="36"/>
                  <a:pt x="20" y="36"/>
                </a:cubicBezTo>
                <a:cubicBezTo>
                  <a:pt x="20" y="36"/>
                  <a:pt x="20" y="36"/>
                  <a:pt x="20" y="36"/>
                </a:cubicBezTo>
                <a:cubicBezTo>
                  <a:pt x="20" y="36"/>
                  <a:pt x="20" y="36"/>
                  <a:pt x="20" y="36"/>
                </a:cubicBezTo>
                <a:cubicBezTo>
                  <a:pt x="20" y="36"/>
                  <a:pt x="20" y="36"/>
                  <a:pt x="20" y="36"/>
                </a:cubicBezTo>
                <a:cubicBezTo>
                  <a:pt x="20" y="36"/>
                  <a:pt x="20" y="36"/>
                  <a:pt x="20" y="36"/>
                </a:cubicBezTo>
                <a:cubicBezTo>
                  <a:pt x="20" y="36"/>
                  <a:pt x="20" y="36"/>
                  <a:pt x="20" y="36"/>
                </a:cubicBezTo>
                <a:cubicBezTo>
                  <a:pt x="20" y="36"/>
                  <a:pt x="20" y="36"/>
                  <a:pt x="20" y="36"/>
                </a:cubicBezTo>
                <a:cubicBezTo>
                  <a:pt x="20" y="36"/>
                  <a:pt x="20" y="36"/>
                  <a:pt x="20" y="36"/>
                </a:cubicBezTo>
                <a:cubicBezTo>
                  <a:pt x="20" y="36"/>
                  <a:pt x="20" y="36"/>
                  <a:pt x="20" y="36"/>
                </a:cubicBezTo>
                <a:cubicBezTo>
                  <a:pt x="20" y="36"/>
                  <a:pt x="20" y="36"/>
                  <a:pt x="20" y="36"/>
                </a:cubicBezTo>
                <a:cubicBezTo>
                  <a:pt x="20" y="36"/>
                  <a:pt x="20" y="36"/>
                  <a:pt x="20" y="36"/>
                </a:cubicBezTo>
                <a:cubicBezTo>
                  <a:pt x="20" y="36"/>
                  <a:pt x="20" y="36"/>
                  <a:pt x="20" y="36"/>
                </a:cubicBezTo>
                <a:cubicBezTo>
                  <a:pt x="20" y="36"/>
                  <a:pt x="20" y="36"/>
                  <a:pt x="20" y="36"/>
                </a:cubicBezTo>
                <a:cubicBezTo>
                  <a:pt x="20" y="36"/>
                  <a:pt x="20" y="36"/>
                  <a:pt x="20" y="36"/>
                </a:cubicBezTo>
                <a:cubicBezTo>
                  <a:pt x="20" y="36"/>
                  <a:pt x="20" y="36"/>
                  <a:pt x="20" y="36"/>
                </a:cubicBezTo>
                <a:cubicBezTo>
                  <a:pt x="20" y="36"/>
                  <a:pt x="20" y="36"/>
                  <a:pt x="20" y="36"/>
                </a:cubicBezTo>
                <a:cubicBezTo>
                  <a:pt x="20" y="35"/>
                  <a:pt x="20" y="35"/>
                  <a:pt x="20" y="35"/>
                </a:cubicBezTo>
                <a:cubicBezTo>
                  <a:pt x="20" y="35"/>
                  <a:pt x="20" y="35"/>
                  <a:pt x="20" y="35"/>
                </a:cubicBezTo>
                <a:cubicBezTo>
                  <a:pt x="20" y="35"/>
                  <a:pt x="20" y="35"/>
                  <a:pt x="20" y="35"/>
                </a:cubicBezTo>
                <a:cubicBezTo>
                  <a:pt x="20" y="35"/>
                  <a:pt x="20" y="35"/>
                  <a:pt x="20" y="35"/>
                </a:cubicBezTo>
                <a:cubicBezTo>
                  <a:pt x="20" y="35"/>
                  <a:pt x="20" y="35"/>
                  <a:pt x="20" y="36"/>
                </a:cubicBezTo>
                <a:cubicBezTo>
                  <a:pt x="20" y="36"/>
                  <a:pt x="20" y="36"/>
                  <a:pt x="20" y="36"/>
                </a:cubicBezTo>
                <a:cubicBezTo>
                  <a:pt x="20" y="36"/>
                  <a:pt x="20" y="36"/>
                  <a:pt x="20" y="36"/>
                </a:cubicBezTo>
                <a:cubicBezTo>
                  <a:pt x="20" y="36"/>
                  <a:pt x="20" y="36"/>
                  <a:pt x="20" y="36"/>
                </a:cubicBezTo>
                <a:cubicBezTo>
                  <a:pt x="20" y="36"/>
                  <a:pt x="20" y="36"/>
                  <a:pt x="20" y="36"/>
                </a:cubicBezTo>
                <a:cubicBezTo>
                  <a:pt x="20" y="36"/>
                  <a:pt x="20" y="36"/>
                  <a:pt x="20" y="36"/>
                </a:cubicBezTo>
                <a:cubicBezTo>
                  <a:pt x="20" y="36"/>
                  <a:pt x="20" y="36"/>
                  <a:pt x="20" y="36"/>
                </a:cubicBezTo>
                <a:cubicBezTo>
                  <a:pt x="20" y="36"/>
                  <a:pt x="20" y="36"/>
                  <a:pt x="20" y="36"/>
                </a:cubicBezTo>
                <a:cubicBezTo>
                  <a:pt x="20" y="36"/>
                  <a:pt x="20" y="36"/>
                  <a:pt x="20" y="36"/>
                </a:cubicBezTo>
                <a:cubicBezTo>
                  <a:pt x="20" y="36"/>
                  <a:pt x="20" y="36"/>
                  <a:pt x="20" y="36"/>
                </a:cubicBezTo>
                <a:cubicBezTo>
                  <a:pt x="20" y="36"/>
                  <a:pt x="20" y="36"/>
                  <a:pt x="20" y="36"/>
                </a:cubicBezTo>
                <a:cubicBezTo>
                  <a:pt x="20" y="36"/>
                  <a:pt x="20" y="36"/>
                  <a:pt x="20" y="36"/>
                </a:cubicBezTo>
                <a:cubicBezTo>
                  <a:pt x="20" y="36"/>
                  <a:pt x="20" y="36"/>
                  <a:pt x="20" y="36"/>
                </a:cubicBezTo>
                <a:cubicBezTo>
                  <a:pt x="20" y="36"/>
                  <a:pt x="20" y="36"/>
                  <a:pt x="20" y="36"/>
                </a:cubicBezTo>
                <a:cubicBezTo>
                  <a:pt x="20" y="36"/>
                  <a:pt x="20" y="36"/>
                  <a:pt x="20" y="36"/>
                </a:cubicBezTo>
                <a:cubicBezTo>
                  <a:pt x="20" y="36"/>
                  <a:pt x="20" y="36"/>
                  <a:pt x="20" y="36"/>
                </a:cubicBezTo>
                <a:cubicBezTo>
                  <a:pt x="20" y="36"/>
                  <a:pt x="20" y="36"/>
                  <a:pt x="20" y="36"/>
                </a:cubicBezTo>
                <a:cubicBezTo>
                  <a:pt x="20" y="36"/>
                  <a:pt x="20" y="36"/>
                  <a:pt x="20" y="36"/>
                </a:cubicBezTo>
                <a:cubicBezTo>
                  <a:pt x="20" y="36"/>
                  <a:pt x="20" y="36"/>
                  <a:pt x="20" y="36"/>
                </a:cubicBezTo>
                <a:cubicBezTo>
                  <a:pt x="20" y="36"/>
                  <a:pt x="20" y="36"/>
                  <a:pt x="20" y="36"/>
                </a:cubicBezTo>
                <a:cubicBezTo>
                  <a:pt x="20" y="36"/>
                  <a:pt x="20" y="36"/>
                  <a:pt x="20" y="36"/>
                </a:cubicBezTo>
                <a:cubicBezTo>
                  <a:pt x="20" y="36"/>
                  <a:pt x="20" y="36"/>
                  <a:pt x="20" y="36"/>
                </a:cubicBezTo>
                <a:cubicBezTo>
                  <a:pt x="20" y="36"/>
                  <a:pt x="20" y="36"/>
                  <a:pt x="20" y="36"/>
                </a:cubicBezTo>
                <a:cubicBezTo>
                  <a:pt x="20" y="36"/>
                  <a:pt x="20" y="36"/>
                  <a:pt x="20" y="36"/>
                </a:cubicBezTo>
                <a:cubicBezTo>
                  <a:pt x="20" y="36"/>
                  <a:pt x="20" y="36"/>
                  <a:pt x="20" y="36"/>
                </a:cubicBezTo>
                <a:cubicBezTo>
                  <a:pt x="20" y="36"/>
                  <a:pt x="20" y="36"/>
                  <a:pt x="20" y="36"/>
                </a:cubicBezTo>
                <a:cubicBezTo>
                  <a:pt x="20" y="36"/>
                  <a:pt x="20" y="36"/>
                  <a:pt x="20" y="36"/>
                </a:cubicBezTo>
                <a:cubicBezTo>
                  <a:pt x="20" y="36"/>
                  <a:pt x="20" y="36"/>
                  <a:pt x="20" y="36"/>
                </a:cubicBezTo>
                <a:cubicBezTo>
                  <a:pt x="20" y="36"/>
                  <a:pt x="20" y="36"/>
                  <a:pt x="20" y="36"/>
                </a:cubicBezTo>
                <a:cubicBezTo>
                  <a:pt x="20" y="36"/>
                  <a:pt x="20" y="36"/>
                  <a:pt x="20" y="36"/>
                </a:cubicBezTo>
                <a:cubicBezTo>
                  <a:pt x="20" y="36"/>
                  <a:pt x="20" y="36"/>
                  <a:pt x="20" y="36"/>
                </a:cubicBezTo>
                <a:cubicBezTo>
                  <a:pt x="20" y="36"/>
                  <a:pt x="20" y="36"/>
                  <a:pt x="20" y="36"/>
                </a:cubicBezTo>
                <a:cubicBezTo>
                  <a:pt x="20" y="36"/>
                  <a:pt x="20" y="36"/>
                  <a:pt x="20" y="36"/>
                </a:cubicBezTo>
                <a:cubicBezTo>
                  <a:pt x="20" y="36"/>
                  <a:pt x="20" y="36"/>
                  <a:pt x="20" y="36"/>
                </a:cubicBezTo>
                <a:cubicBezTo>
                  <a:pt x="20" y="36"/>
                  <a:pt x="20" y="36"/>
                  <a:pt x="20" y="36"/>
                </a:cubicBezTo>
                <a:cubicBezTo>
                  <a:pt x="20" y="36"/>
                  <a:pt x="20" y="36"/>
                  <a:pt x="20" y="36"/>
                </a:cubicBezTo>
                <a:cubicBezTo>
                  <a:pt x="20" y="36"/>
                  <a:pt x="20" y="36"/>
                  <a:pt x="20" y="36"/>
                </a:cubicBezTo>
                <a:cubicBezTo>
                  <a:pt x="20" y="36"/>
                  <a:pt x="20" y="36"/>
                  <a:pt x="20" y="36"/>
                </a:cubicBezTo>
                <a:cubicBezTo>
                  <a:pt x="20" y="36"/>
                  <a:pt x="20" y="36"/>
                  <a:pt x="20" y="36"/>
                </a:cubicBezTo>
                <a:cubicBezTo>
                  <a:pt x="20" y="36"/>
                  <a:pt x="20" y="36"/>
                  <a:pt x="20" y="36"/>
                </a:cubicBezTo>
                <a:cubicBezTo>
                  <a:pt x="20" y="36"/>
                  <a:pt x="20" y="36"/>
                  <a:pt x="20" y="36"/>
                </a:cubicBezTo>
                <a:cubicBezTo>
                  <a:pt x="20" y="36"/>
                  <a:pt x="20" y="36"/>
                  <a:pt x="20" y="36"/>
                </a:cubicBezTo>
                <a:cubicBezTo>
                  <a:pt x="20" y="36"/>
                  <a:pt x="20" y="36"/>
                  <a:pt x="20" y="36"/>
                </a:cubicBezTo>
                <a:cubicBezTo>
                  <a:pt x="20" y="36"/>
                  <a:pt x="20" y="36"/>
                  <a:pt x="20" y="36"/>
                </a:cubicBezTo>
                <a:cubicBezTo>
                  <a:pt x="20" y="36"/>
                  <a:pt x="20" y="36"/>
                  <a:pt x="20" y="36"/>
                </a:cubicBezTo>
                <a:cubicBezTo>
                  <a:pt x="20" y="36"/>
                  <a:pt x="20" y="36"/>
                  <a:pt x="20" y="36"/>
                </a:cubicBezTo>
                <a:cubicBezTo>
                  <a:pt x="20" y="36"/>
                  <a:pt x="20" y="36"/>
                  <a:pt x="20" y="36"/>
                </a:cubicBezTo>
                <a:cubicBezTo>
                  <a:pt x="20" y="36"/>
                  <a:pt x="20" y="36"/>
                  <a:pt x="20" y="36"/>
                </a:cubicBezTo>
                <a:cubicBezTo>
                  <a:pt x="20" y="36"/>
                  <a:pt x="20" y="36"/>
                  <a:pt x="20" y="36"/>
                </a:cubicBezTo>
                <a:cubicBezTo>
                  <a:pt x="20" y="36"/>
                  <a:pt x="20" y="36"/>
                  <a:pt x="20" y="36"/>
                </a:cubicBezTo>
                <a:cubicBezTo>
                  <a:pt x="20" y="36"/>
                  <a:pt x="20" y="36"/>
                  <a:pt x="20" y="36"/>
                </a:cubicBezTo>
                <a:cubicBezTo>
                  <a:pt x="20" y="36"/>
                  <a:pt x="20" y="36"/>
                  <a:pt x="20" y="36"/>
                </a:cubicBezTo>
                <a:cubicBezTo>
                  <a:pt x="20" y="36"/>
                  <a:pt x="20" y="36"/>
                  <a:pt x="20" y="36"/>
                </a:cubicBezTo>
                <a:cubicBezTo>
                  <a:pt x="20" y="36"/>
                  <a:pt x="20" y="36"/>
                  <a:pt x="20" y="36"/>
                </a:cubicBezTo>
                <a:cubicBezTo>
                  <a:pt x="20" y="36"/>
                  <a:pt x="20" y="36"/>
                  <a:pt x="20" y="36"/>
                </a:cubicBezTo>
                <a:cubicBezTo>
                  <a:pt x="20" y="36"/>
                  <a:pt x="20" y="36"/>
                  <a:pt x="20" y="36"/>
                </a:cubicBezTo>
                <a:cubicBezTo>
                  <a:pt x="20" y="36"/>
                  <a:pt x="20" y="36"/>
                  <a:pt x="20" y="36"/>
                </a:cubicBezTo>
                <a:cubicBezTo>
                  <a:pt x="20" y="36"/>
                  <a:pt x="20" y="36"/>
                  <a:pt x="20" y="36"/>
                </a:cubicBezTo>
                <a:cubicBezTo>
                  <a:pt x="20" y="37"/>
                  <a:pt x="20" y="37"/>
                  <a:pt x="20" y="37"/>
                </a:cubicBezTo>
                <a:cubicBezTo>
                  <a:pt x="20" y="37"/>
                  <a:pt x="20" y="37"/>
                  <a:pt x="20" y="37"/>
                </a:cubicBezTo>
                <a:cubicBezTo>
                  <a:pt x="20" y="37"/>
                  <a:pt x="20" y="37"/>
                  <a:pt x="20" y="37"/>
                </a:cubicBezTo>
                <a:cubicBezTo>
                  <a:pt x="20" y="37"/>
                  <a:pt x="20" y="37"/>
                  <a:pt x="20" y="37"/>
                </a:cubicBezTo>
                <a:cubicBezTo>
                  <a:pt x="20" y="37"/>
                  <a:pt x="20" y="37"/>
                  <a:pt x="20" y="37"/>
                </a:cubicBezTo>
                <a:cubicBezTo>
                  <a:pt x="20" y="37"/>
                  <a:pt x="20" y="37"/>
                  <a:pt x="20" y="37"/>
                </a:cubicBezTo>
                <a:cubicBezTo>
                  <a:pt x="20" y="37"/>
                  <a:pt x="20" y="37"/>
                  <a:pt x="20" y="37"/>
                </a:cubicBezTo>
                <a:cubicBezTo>
                  <a:pt x="20" y="37"/>
                  <a:pt x="20" y="37"/>
                  <a:pt x="20" y="37"/>
                </a:cubicBezTo>
                <a:cubicBezTo>
                  <a:pt x="20" y="37"/>
                  <a:pt x="20" y="37"/>
                  <a:pt x="20" y="37"/>
                </a:cubicBezTo>
                <a:cubicBezTo>
                  <a:pt x="20" y="37"/>
                  <a:pt x="20" y="37"/>
                  <a:pt x="20" y="37"/>
                </a:cubicBezTo>
                <a:cubicBezTo>
                  <a:pt x="20" y="37"/>
                  <a:pt x="20" y="37"/>
                  <a:pt x="20" y="37"/>
                </a:cubicBezTo>
                <a:cubicBezTo>
                  <a:pt x="20" y="37"/>
                  <a:pt x="20" y="37"/>
                  <a:pt x="20" y="37"/>
                </a:cubicBezTo>
                <a:cubicBezTo>
                  <a:pt x="20" y="37"/>
                  <a:pt x="20" y="37"/>
                  <a:pt x="20" y="37"/>
                </a:cubicBezTo>
                <a:cubicBezTo>
                  <a:pt x="20" y="37"/>
                  <a:pt x="20" y="37"/>
                  <a:pt x="20" y="37"/>
                </a:cubicBezTo>
                <a:cubicBezTo>
                  <a:pt x="20" y="37"/>
                  <a:pt x="20" y="37"/>
                  <a:pt x="20" y="37"/>
                </a:cubicBezTo>
                <a:cubicBezTo>
                  <a:pt x="20" y="37"/>
                  <a:pt x="20" y="37"/>
                  <a:pt x="20" y="37"/>
                </a:cubicBezTo>
                <a:cubicBezTo>
                  <a:pt x="20" y="37"/>
                  <a:pt x="20" y="37"/>
                  <a:pt x="20" y="37"/>
                </a:cubicBezTo>
                <a:cubicBezTo>
                  <a:pt x="20" y="37"/>
                  <a:pt x="20" y="37"/>
                  <a:pt x="20" y="37"/>
                </a:cubicBezTo>
                <a:cubicBezTo>
                  <a:pt x="20" y="37"/>
                  <a:pt x="20" y="37"/>
                  <a:pt x="20" y="37"/>
                </a:cubicBezTo>
                <a:cubicBezTo>
                  <a:pt x="20" y="37"/>
                  <a:pt x="20" y="37"/>
                  <a:pt x="20" y="37"/>
                </a:cubicBezTo>
                <a:cubicBezTo>
                  <a:pt x="20" y="37"/>
                  <a:pt x="20" y="37"/>
                  <a:pt x="20" y="37"/>
                </a:cubicBezTo>
                <a:cubicBezTo>
                  <a:pt x="20" y="37"/>
                  <a:pt x="20" y="37"/>
                  <a:pt x="20" y="37"/>
                </a:cubicBezTo>
                <a:cubicBezTo>
                  <a:pt x="20" y="37"/>
                  <a:pt x="20" y="37"/>
                  <a:pt x="20" y="37"/>
                </a:cubicBezTo>
                <a:cubicBezTo>
                  <a:pt x="20" y="37"/>
                  <a:pt x="20" y="37"/>
                  <a:pt x="20" y="37"/>
                </a:cubicBezTo>
                <a:cubicBezTo>
                  <a:pt x="20" y="37"/>
                  <a:pt x="20" y="37"/>
                  <a:pt x="20" y="37"/>
                </a:cubicBezTo>
                <a:cubicBezTo>
                  <a:pt x="20" y="37"/>
                  <a:pt x="20" y="37"/>
                  <a:pt x="20" y="37"/>
                </a:cubicBezTo>
                <a:cubicBezTo>
                  <a:pt x="20" y="37"/>
                  <a:pt x="20" y="37"/>
                  <a:pt x="20" y="37"/>
                </a:cubicBezTo>
                <a:cubicBezTo>
                  <a:pt x="20" y="37"/>
                  <a:pt x="20" y="37"/>
                  <a:pt x="20" y="37"/>
                </a:cubicBezTo>
                <a:cubicBezTo>
                  <a:pt x="20" y="37"/>
                  <a:pt x="20" y="37"/>
                  <a:pt x="20" y="37"/>
                </a:cubicBezTo>
                <a:cubicBezTo>
                  <a:pt x="20" y="37"/>
                  <a:pt x="20" y="37"/>
                  <a:pt x="20" y="37"/>
                </a:cubicBezTo>
                <a:cubicBezTo>
                  <a:pt x="20" y="37"/>
                  <a:pt x="20" y="37"/>
                  <a:pt x="20" y="37"/>
                </a:cubicBezTo>
                <a:cubicBezTo>
                  <a:pt x="20" y="37"/>
                  <a:pt x="20" y="37"/>
                  <a:pt x="20" y="37"/>
                </a:cubicBezTo>
                <a:cubicBezTo>
                  <a:pt x="20" y="37"/>
                  <a:pt x="20" y="37"/>
                  <a:pt x="20" y="37"/>
                </a:cubicBezTo>
                <a:cubicBezTo>
                  <a:pt x="20" y="37"/>
                  <a:pt x="20" y="37"/>
                  <a:pt x="20" y="37"/>
                </a:cubicBezTo>
                <a:cubicBezTo>
                  <a:pt x="20" y="37"/>
                  <a:pt x="20" y="37"/>
                  <a:pt x="20" y="37"/>
                </a:cubicBezTo>
                <a:cubicBezTo>
                  <a:pt x="20" y="37"/>
                  <a:pt x="20" y="37"/>
                  <a:pt x="20" y="37"/>
                </a:cubicBezTo>
                <a:cubicBezTo>
                  <a:pt x="19" y="37"/>
                  <a:pt x="19" y="37"/>
                  <a:pt x="19" y="37"/>
                </a:cubicBezTo>
                <a:cubicBezTo>
                  <a:pt x="19" y="37"/>
                  <a:pt x="19" y="37"/>
                  <a:pt x="19" y="37"/>
                </a:cubicBezTo>
                <a:cubicBezTo>
                  <a:pt x="19" y="37"/>
                  <a:pt x="19" y="37"/>
                  <a:pt x="19" y="37"/>
                </a:cubicBezTo>
                <a:cubicBezTo>
                  <a:pt x="19" y="37"/>
                  <a:pt x="19" y="37"/>
                  <a:pt x="19" y="37"/>
                </a:cubicBezTo>
                <a:cubicBezTo>
                  <a:pt x="19" y="37"/>
                  <a:pt x="19" y="37"/>
                  <a:pt x="19" y="37"/>
                </a:cubicBezTo>
                <a:cubicBezTo>
                  <a:pt x="19" y="37"/>
                  <a:pt x="19" y="37"/>
                  <a:pt x="19" y="37"/>
                </a:cubicBezTo>
                <a:cubicBezTo>
                  <a:pt x="19" y="37"/>
                  <a:pt x="19" y="37"/>
                  <a:pt x="19" y="37"/>
                </a:cubicBezTo>
                <a:cubicBezTo>
                  <a:pt x="19" y="37"/>
                  <a:pt x="19" y="37"/>
                  <a:pt x="19" y="37"/>
                </a:cubicBezTo>
                <a:cubicBezTo>
                  <a:pt x="19" y="37"/>
                  <a:pt x="19" y="37"/>
                  <a:pt x="19" y="37"/>
                </a:cubicBezTo>
                <a:cubicBezTo>
                  <a:pt x="19" y="37"/>
                  <a:pt x="19" y="37"/>
                  <a:pt x="19" y="37"/>
                </a:cubicBezTo>
                <a:cubicBezTo>
                  <a:pt x="19" y="37"/>
                  <a:pt x="19" y="37"/>
                  <a:pt x="19" y="37"/>
                </a:cubicBezTo>
                <a:cubicBezTo>
                  <a:pt x="19" y="37"/>
                  <a:pt x="19" y="37"/>
                  <a:pt x="19" y="37"/>
                </a:cubicBezTo>
                <a:cubicBezTo>
                  <a:pt x="19" y="37"/>
                  <a:pt x="19" y="37"/>
                  <a:pt x="19" y="37"/>
                </a:cubicBezTo>
                <a:cubicBezTo>
                  <a:pt x="19" y="37"/>
                  <a:pt x="19" y="37"/>
                  <a:pt x="19" y="37"/>
                </a:cubicBezTo>
                <a:cubicBezTo>
                  <a:pt x="19" y="37"/>
                  <a:pt x="19" y="37"/>
                  <a:pt x="19" y="37"/>
                </a:cubicBezTo>
                <a:cubicBezTo>
                  <a:pt x="19" y="37"/>
                  <a:pt x="19" y="37"/>
                  <a:pt x="19" y="37"/>
                </a:cubicBezTo>
                <a:cubicBezTo>
                  <a:pt x="19" y="37"/>
                  <a:pt x="19" y="37"/>
                  <a:pt x="19" y="37"/>
                </a:cubicBezTo>
                <a:cubicBezTo>
                  <a:pt x="19" y="37"/>
                  <a:pt x="19" y="37"/>
                  <a:pt x="19" y="37"/>
                </a:cubicBezTo>
                <a:cubicBezTo>
                  <a:pt x="19" y="37"/>
                  <a:pt x="19" y="37"/>
                  <a:pt x="19" y="37"/>
                </a:cubicBezTo>
                <a:cubicBezTo>
                  <a:pt x="19" y="37"/>
                  <a:pt x="19" y="37"/>
                  <a:pt x="19" y="37"/>
                </a:cubicBezTo>
                <a:cubicBezTo>
                  <a:pt x="19" y="37"/>
                  <a:pt x="19" y="37"/>
                  <a:pt x="19" y="37"/>
                </a:cubicBezTo>
                <a:cubicBezTo>
                  <a:pt x="19" y="37"/>
                  <a:pt x="19" y="37"/>
                  <a:pt x="19" y="37"/>
                </a:cubicBezTo>
                <a:cubicBezTo>
                  <a:pt x="19" y="37"/>
                  <a:pt x="19" y="37"/>
                  <a:pt x="19" y="37"/>
                </a:cubicBezTo>
                <a:cubicBezTo>
                  <a:pt x="19" y="37"/>
                  <a:pt x="19" y="38"/>
                  <a:pt x="19" y="38"/>
                </a:cubicBezTo>
                <a:cubicBezTo>
                  <a:pt x="19" y="38"/>
                  <a:pt x="19" y="38"/>
                  <a:pt x="19" y="38"/>
                </a:cubicBezTo>
                <a:cubicBezTo>
                  <a:pt x="19" y="38"/>
                  <a:pt x="19" y="38"/>
                  <a:pt x="19" y="38"/>
                </a:cubicBezTo>
                <a:cubicBezTo>
                  <a:pt x="19" y="38"/>
                  <a:pt x="19" y="38"/>
                  <a:pt x="19" y="38"/>
                </a:cubicBezTo>
                <a:cubicBezTo>
                  <a:pt x="19" y="38"/>
                  <a:pt x="19" y="38"/>
                  <a:pt x="19" y="38"/>
                </a:cubicBezTo>
                <a:cubicBezTo>
                  <a:pt x="19" y="38"/>
                  <a:pt x="19" y="38"/>
                  <a:pt x="19" y="38"/>
                </a:cubicBezTo>
                <a:cubicBezTo>
                  <a:pt x="19" y="38"/>
                  <a:pt x="19" y="38"/>
                  <a:pt x="19" y="38"/>
                </a:cubicBezTo>
                <a:cubicBezTo>
                  <a:pt x="19" y="38"/>
                  <a:pt x="19" y="38"/>
                  <a:pt x="19" y="38"/>
                </a:cubicBezTo>
                <a:cubicBezTo>
                  <a:pt x="19" y="38"/>
                  <a:pt x="19" y="38"/>
                  <a:pt x="19" y="38"/>
                </a:cubicBezTo>
                <a:cubicBezTo>
                  <a:pt x="19" y="38"/>
                  <a:pt x="19" y="38"/>
                  <a:pt x="19" y="38"/>
                </a:cubicBezTo>
                <a:cubicBezTo>
                  <a:pt x="19" y="38"/>
                  <a:pt x="19" y="38"/>
                  <a:pt x="19" y="38"/>
                </a:cubicBezTo>
                <a:cubicBezTo>
                  <a:pt x="19" y="38"/>
                  <a:pt x="19" y="38"/>
                  <a:pt x="19" y="38"/>
                </a:cubicBezTo>
                <a:cubicBezTo>
                  <a:pt x="19" y="38"/>
                  <a:pt x="19" y="38"/>
                  <a:pt x="19" y="38"/>
                </a:cubicBezTo>
                <a:cubicBezTo>
                  <a:pt x="19" y="38"/>
                  <a:pt x="19" y="38"/>
                  <a:pt x="19" y="38"/>
                </a:cubicBezTo>
                <a:cubicBezTo>
                  <a:pt x="19" y="38"/>
                  <a:pt x="19" y="38"/>
                  <a:pt x="19" y="38"/>
                </a:cubicBezTo>
                <a:cubicBezTo>
                  <a:pt x="19" y="38"/>
                  <a:pt x="19" y="38"/>
                  <a:pt x="19" y="38"/>
                </a:cubicBezTo>
                <a:cubicBezTo>
                  <a:pt x="19" y="38"/>
                  <a:pt x="19" y="38"/>
                  <a:pt x="19" y="38"/>
                </a:cubicBezTo>
                <a:cubicBezTo>
                  <a:pt x="19" y="38"/>
                  <a:pt x="19" y="38"/>
                  <a:pt x="19" y="38"/>
                </a:cubicBezTo>
                <a:cubicBezTo>
                  <a:pt x="19" y="38"/>
                  <a:pt x="19" y="38"/>
                  <a:pt x="19" y="38"/>
                </a:cubicBezTo>
                <a:cubicBezTo>
                  <a:pt x="19" y="38"/>
                  <a:pt x="19" y="38"/>
                  <a:pt x="19" y="38"/>
                </a:cubicBezTo>
                <a:cubicBezTo>
                  <a:pt x="19" y="38"/>
                  <a:pt x="19" y="38"/>
                  <a:pt x="19" y="38"/>
                </a:cubicBezTo>
                <a:cubicBezTo>
                  <a:pt x="19" y="38"/>
                  <a:pt x="19" y="38"/>
                  <a:pt x="19" y="38"/>
                </a:cubicBezTo>
                <a:cubicBezTo>
                  <a:pt x="19" y="38"/>
                  <a:pt x="19" y="38"/>
                  <a:pt x="19" y="38"/>
                </a:cubicBezTo>
                <a:cubicBezTo>
                  <a:pt x="19" y="38"/>
                  <a:pt x="19" y="38"/>
                  <a:pt x="19" y="38"/>
                </a:cubicBezTo>
                <a:cubicBezTo>
                  <a:pt x="19" y="39"/>
                  <a:pt x="19" y="39"/>
                  <a:pt x="19" y="39"/>
                </a:cubicBezTo>
                <a:cubicBezTo>
                  <a:pt x="19" y="39"/>
                  <a:pt x="19" y="39"/>
                  <a:pt x="19" y="39"/>
                </a:cubicBezTo>
                <a:cubicBezTo>
                  <a:pt x="19" y="39"/>
                  <a:pt x="19" y="39"/>
                  <a:pt x="19" y="39"/>
                </a:cubicBezTo>
                <a:cubicBezTo>
                  <a:pt x="19" y="39"/>
                  <a:pt x="19" y="39"/>
                  <a:pt x="19" y="39"/>
                </a:cubicBezTo>
                <a:cubicBezTo>
                  <a:pt x="19" y="39"/>
                  <a:pt x="19" y="39"/>
                  <a:pt x="19" y="39"/>
                </a:cubicBezTo>
                <a:cubicBezTo>
                  <a:pt x="19" y="39"/>
                  <a:pt x="19" y="39"/>
                  <a:pt x="19" y="39"/>
                </a:cubicBezTo>
                <a:cubicBezTo>
                  <a:pt x="19" y="39"/>
                  <a:pt x="19" y="39"/>
                  <a:pt x="19" y="39"/>
                </a:cubicBezTo>
                <a:cubicBezTo>
                  <a:pt x="19" y="39"/>
                  <a:pt x="19" y="39"/>
                  <a:pt x="19" y="39"/>
                </a:cubicBezTo>
                <a:cubicBezTo>
                  <a:pt x="19" y="39"/>
                  <a:pt x="19" y="39"/>
                  <a:pt x="19" y="39"/>
                </a:cubicBezTo>
                <a:cubicBezTo>
                  <a:pt x="19" y="39"/>
                  <a:pt x="19" y="39"/>
                  <a:pt x="19" y="39"/>
                </a:cubicBezTo>
                <a:cubicBezTo>
                  <a:pt x="19" y="39"/>
                  <a:pt x="19" y="39"/>
                  <a:pt x="19" y="39"/>
                </a:cubicBezTo>
                <a:cubicBezTo>
                  <a:pt x="19" y="39"/>
                  <a:pt x="19" y="39"/>
                  <a:pt x="19" y="39"/>
                </a:cubicBezTo>
                <a:cubicBezTo>
                  <a:pt x="19" y="39"/>
                  <a:pt x="19" y="39"/>
                  <a:pt x="19" y="39"/>
                </a:cubicBezTo>
                <a:cubicBezTo>
                  <a:pt x="19" y="39"/>
                  <a:pt x="19" y="39"/>
                  <a:pt x="19" y="39"/>
                </a:cubicBezTo>
                <a:cubicBezTo>
                  <a:pt x="19" y="39"/>
                  <a:pt x="19" y="39"/>
                  <a:pt x="19" y="39"/>
                </a:cubicBezTo>
                <a:cubicBezTo>
                  <a:pt x="19" y="39"/>
                  <a:pt x="19" y="39"/>
                  <a:pt x="19" y="39"/>
                </a:cubicBezTo>
                <a:cubicBezTo>
                  <a:pt x="19" y="39"/>
                  <a:pt x="19" y="39"/>
                  <a:pt x="19" y="39"/>
                </a:cubicBezTo>
                <a:cubicBezTo>
                  <a:pt x="19" y="39"/>
                  <a:pt x="19" y="39"/>
                  <a:pt x="19" y="39"/>
                </a:cubicBezTo>
                <a:cubicBezTo>
                  <a:pt x="19" y="39"/>
                  <a:pt x="19" y="39"/>
                  <a:pt x="19" y="39"/>
                </a:cubicBezTo>
                <a:cubicBezTo>
                  <a:pt x="19" y="39"/>
                  <a:pt x="19" y="39"/>
                  <a:pt x="19" y="39"/>
                </a:cubicBezTo>
                <a:cubicBezTo>
                  <a:pt x="19" y="39"/>
                  <a:pt x="19" y="39"/>
                  <a:pt x="19" y="39"/>
                </a:cubicBezTo>
                <a:cubicBezTo>
                  <a:pt x="18" y="39"/>
                  <a:pt x="18" y="39"/>
                  <a:pt x="18" y="39"/>
                </a:cubicBezTo>
                <a:cubicBezTo>
                  <a:pt x="18" y="39"/>
                  <a:pt x="18" y="39"/>
                  <a:pt x="18" y="39"/>
                </a:cubicBezTo>
                <a:cubicBezTo>
                  <a:pt x="18" y="39"/>
                  <a:pt x="18" y="39"/>
                  <a:pt x="18" y="39"/>
                </a:cubicBezTo>
                <a:cubicBezTo>
                  <a:pt x="18" y="39"/>
                  <a:pt x="18" y="39"/>
                  <a:pt x="18" y="39"/>
                </a:cubicBezTo>
                <a:cubicBezTo>
                  <a:pt x="18" y="39"/>
                  <a:pt x="18" y="39"/>
                  <a:pt x="18" y="39"/>
                </a:cubicBezTo>
                <a:cubicBezTo>
                  <a:pt x="18" y="39"/>
                  <a:pt x="18" y="39"/>
                  <a:pt x="18" y="39"/>
                </a:cubicBezTo>
                <a:cubicBezTo>
                  <a:pt x="18" y="39"/>
                  <a:pt x="18" y="39"/>
                  <a:pt x="18" y="39"/>
                </a:cubicBezTo>
                <a:cubicBezTo>
                  <a:pt x="18" y="39"/>
                  <a:pt x="18" y="39"/>
                  <a:pt x="18" y="39"/>
                </a:cubicBezTo>
                <a:cubicBezTo>
                  <a:pt x="18" y="39"/>
                  <a:pt x="18" y="39"/>
                  <a:pt x="18" y="39"/>
                </a:cubicBezTo>
                <a:cubicBezTo>
                  <a:pt x="18" y="39"/>
                  <a:pt x="18" y="39"/>
                  <a:pt x="18" y="39"/>
                </a:cubicBezTo>
                <a:cubicBezTo>
                  <a:pt x="18" y="39"/>
                  <a:pt x="18" y="39"/>
                  <a:pt x="18" y="39"/>
                </a:cubicBezTo>
                <a:cubicBezTo>
                  <a:pt x="18" y="39"/>
                  <a:pt x="18" y="39"/>
                  <a:pt x="18" y="39"/>
                </a:cubicBezTo>
                <a:cubicBezTo>
                  <a:pt x="18" y="39"/>
                  <a:pt x="18" y="39"/>
                  <a:pt x="18" y="39"/>
                </a:cubicBezTo>
                <a:cubicBezTo>
                  <a:pt x="18" y="39"/>
                  <a:pt x="18" y="39"/>
                  <a:pt x="18" y="39"/>
                </a:cubicBezTo>
                <a:cubicBezTo>
                  <a:pt x="18" y="39"/>
                  <a:pt x="18" y="39"/>
                  <a:pt x="18" y="39"/>
                </a:cubicBezTo>
                <a:cubicBezTo>
                  <a:pt x="18" y="39"/>
                  <a:pt x="18" y="39"/>
                  <a:pt x="18" y="39"/>
                </a:cubicBezTo>
                <a:cubicBezTo>
                  <a:pt x="18" y="39"/>
                  <a:pt x="18" y="39"/>
                  <a:pt x="18" y="39"/>
                </a:cubicBezTo>
                <a:cubicBezTo>
                  <a:pt x="18" y="39"/>
                  <a:pt x="18" y="39"/>
                  <a:pt x="18" y="39"/>
                </a:cubicBezTo>
                <a:cubicBezTo>
                  <a:pt x="18" y="39"/>
                  <a:pt x="18" y="39"/>
                  <a:pt x="18" y="39"/>
                </a:cubicBezTo>
                <a:cubicBezTo>
                  <a:pt x="18" y="39"/>
                  <a:pt x="18" y="39"/>
                  <a:pt x="18" y="39"/>
                </a:cubicBezTo>
                <a:cubicBezTo>
                  <a:pt x="18" y="39"/>
                  <a:pt x="18" y="39"/>
                  <a:pt x="18" y="39"/>
                </a:cubicBezTo>
                <a:cubicBezTo>
                  <a:pt x="18" y="39"/>
                  <a:pt x="18" y="39"/>
                  <a:pt x="18" y="39"/>
                </a:cubicBezTo>
                <a:cubicBezTo>
                  <a:pt x="18" y="39"/>
                  <a:pt x="18" y="39"/>
                  <a:pt x="18" y="39"/>
                </a:cubicBezTo>
                <a:cubicBezTo>
                  <a:pt x="18" y="39"/>
                  <a:pt x="18" y="39"/>
                  <a:pt x="18" y="39"/>
                </a:cubicBezTo>
                <a:cubicBezTo>
                  <a:pt x="18" y="39"/>
                  <a:pt x="18" y="39"/>
                  <a:pt x="18" y="39"/>
                </a:cubicBezTo>
                <a:cubicBezTo>
                  <a:pt x="18" y="39"/>
                  <a:pt x="18" y="39"/>
                  <a:pt x="18" y="39"/>
                </a:cubicBezTo>
                <a:cubicBezTo>
                  <a:pt x="18" y="39"/>
                  <a:pt x="18" y="39"/>
                  <a:pt x="18" y="39"/>
                </a:cubicBezTo>
                <a:cubicBezTo>
                  <a:pt x="18" y="39"/>
                  <a:pt x="18" y="39"/>
                  <a:pt x="18" y="39"/>
                </a:cubicBezTo>
                <a:cubicBezTo>
                  <a:pt x="18" y="39"/>
                  <a:pt x="18" y="39"/>
                  <a:pt x="18" y="39"/>
                </a:cubicBezTo>
                <a:cubicBezTo>
                  <a:pt x="18" y="39"/>
                  <a:pt x="18" y="39"/>
                  <a:pt x="18" y="39"/>
                </a:cubicBezTo>
                <a:cubicBezTo>
                  <a:pt x="18" y="39"/>
                  <a:pt x="18" y="39"/>
                  <a:pt x="18" y="39"/>
                </a:cubicBezTo>
                <a:cubicBezTo>
                  <a:pt x="18" y="39"/>
                  <a:pt x="18" y="39"/>
                  <a:pt x="18" y="39"/>
                </a:cubicBezTo>
                <a:cubicBezTo>
                  <a:pt x="18" y="38"/>
                  <a:pt x="18" y="38"/>
                  <a:pt x="18" y="38"/>
                </a:cubicBezTo>
                <a:cubicBezTo>
                  <a:pt x="18" y="38"/>
                  <a:pt x="18" y="38"/>
                  <a:pt x="18" y="38"/>
                </a:cubicBezTo>
                <a:cubicBezTo>
                  <a:pt x="18" y="38"/>
                  <a:pt x="18" y="38"/>
                  <a:pt x="18" y="38"/>
                </a:cubicBezTo>
                <a:cubicBezTo>
                  <a:pt x="18" y="38"/>
                  <a:pt x="18" y="38"/>
                  <a:pt x="18" y="38"/>
                </a:cubicBezTo>
                <a:cubicBezTo>
                  <a:pt x="18" y="38"/>
                  <a:pt x="18" y="38"/>
                  <a:pt x="18" y="38"/>
                </a:cubicBezTo>
                <a:cubicBezTo>
                  <a:pt x="18" y="38"/>
                  <a:pt x="18" y="38"/>
                  <a:pt x="18" y="38"/>
                </a:cubicBezTo>
                <a:cubicBezTo>
                  <a:pt x="18" y="38"/>
                  <a:pt x="18" y="38"/>
                  <a:pt x="18" y="38"/>
                </a:cubicBezTo>
                <a:cubicBezTo>
                  <a:pt x="18" y="38"/>
                  <a:pt x="18" y="38"/>
                  <a:pt x="18" y="38"/>
                </a:cubicBezTo>
                <a:cubicBezTo>
                  <a:pt x="18" y="38"/>
                  <a:pt x="18" y="38"/>
                  <a:pt x="18" y="38"/>
                </a:cubicBezTo>
                <a:cubicBezTo>
                  <a:pt x="18" y="38"/>
                  <a:pt x="18" y="38"/>
                  <a:pt x="18" y="38"/>
                </a:cubicBezTo>
                <a:cubicBezTo>
                  <a:pt x="18" y="38"/>
                  <a:pt x="18" y="38"/>
                  <a:pt x="18" y="38"/>
                </a:cubicBezTo>
                <a:cubicBezTo>
                  <a:pt x="18" y="38"/>
                  <a:pt x="18" y="38"/>
                  <a:pt x="18" y="38"/>
                </a:cubicBezTo>
                <a:cubicBezTo>
                  <a:pt x="18" y="38"/>
                  <a:pt x="18" y="38"/>
                  <a:pt x="18" y="38"/>
                </a:cubicBezTo>
                <a:cubicBezTo>
                  <a:pt x="18" y="38"/>
                  <a:pt x="18" y="38"/>
                  <a:pt x="18" y="38"/>
                </a:cubicBezTo>
                <a:cubicBezTo>
                  <a:pt x="18" y="38"/>
                  <a:pt x="18" y="38"/>
                  <a:pt x="18" y="38"/>
                </a:cubicBezTo>
                <a:cubicBezTo>
                  <a:pt x="18" y="38"/>
                  <a:pt x="18" y="38"/>
                  <a:pt x="18" y="38"/>
                </a:cubicBezTo>
                <a:cubicBezTo>
                  <a:pt x="18" y="38"/>
                  <a:pt x="18" y="38"/>
                  <a:pt x="18" y="38"/>
                </a:cubicBezTo>
                <a:cubicBezTo>
                  <a:pt x="18" y="38"/>
                  <a:pt x="18" y="38"/>
                  <a:pt x="18" y="38"/>
                </a:cubicBezTo>
                <a:cubicBezTo>
                  <a:pt x="18" y="38"/>
                  <a:pt x="18" y="38"/>
                  <a:pt x="18" y="38"/>
                </a:cubicBezTo>
                <a:cubicBezTo>
                  <a:pt x="18" y="38"/>
                  <a:pt x="18" y="38"/>
                  <a:pt x="18" y="38"/>
                </a:cubicBezTo>
                <a:cubicBezTo>
                  <a:pt x="18" y="38"/>
                  <a:pt x="18" y="38"/>
                  <a:pt x="18" y="38"/>
                </a:cubicBezTo>
                <a:cubicBezTo>
                  <a:pt x="18" y="38"/>
                  <a:pt x="18" y="38"/>
                  <a:pt x="18" y="38"/>
                </a:cubicBezTo>
                <a:cubicBezTo>
                  <a:pt x="18" y="38"/>
                  <a:pt x="18" y="38"/>
                  <a:pt x="18" y="38"/>
                </a:cubicBezTo>
                <a:cubicBezTo>
                  <a:pt x="18" y="38"/>
                  <a:pt x="18" y="38"/>
                  <a:pt x="17" y="38"/>
                </a:cubicBezTo>
                <a:cubicBezTo>
                  <a:pt x="17" y="38"/>
                  <a:pt x="17" y="38"/>
                  <a:pt x="17" y="38"/>
                </a:cubicBezTo>
                <a:cubicBezTo>
                  <a:pt x="17" y="38"/>
                  <a:pt x="17" y="38"/>
                  <a:pt x="17" y="38"/>
                </a:cubicBezTo>
                <a:cubicBezTo>
                  <a:pt x="17" y="38"/>
                  <a:pt x="17" y="38"/>
                  <a:pt x="17" y="38"/>
                </a:cubicBezTo>
                <a:cubicBezTo>
                  <a:pt x="17" y="38"/>
                  <a:pt x="17" y="38"/>
                  <a:pt x="17" y="38"/>
                </a:cubicBezTo>
                <a:cubicBezTo>
                  <a:pt x="17" y="38"/>
                  <a:pt x="17" y="38"/>
                  <a:pt x="17" y="38"/>
                </a:cubicBezTo>
                <a:cubicBezTo>
                  <a:pt x="17" y="38"/>
                  <a:pt x="17" y="38"/>
                  <a:pt x="17" y="38"/>
                </a:cubicBezTo>
                <a:cubicBezTo>
                  <a:pt x="17" y="38"/>
                  <a:pt x="17" y="38"/>
                  <a:pt x="17" y="38"/>
                </a:cubicBezTo>
                <a:cubicBezTo>
                  <a:pt x="17" y="38"/>
                  <a:pt x="17" y="38"/>
                  <a:pt x="17" y="38"/>
                </a:cubicBezTo>
                <a:cubicBezTo>
                  <a:pt x="17" y="38"/>
                  <a:pt x="17" y="38"/>
                  <a:pt x="17" y="38"/>
                </a:cubicBezTo>
                <a:cubicBezTo>
                  <a:pt x="17" y="38"/>
                  <a:pt x="17" y="38"/>
                  <a:pt x="17" y="38"/>
                </a:cubicBezTo>
                <a:cubicBezTo>
                  <a:pt x="17" y="38"/>
                  <a:pt x="17" y="38"/>
                  <a:pt x="17" y="38"/>
                </a:cubicBezTo>
                <a:cubicBezTo>
                  <a:pt x="17" y="38"/>
                  <a:pt x="17" y="38"/>
                  <a:pt x="17" y="38"/>
                </a:cubicBezTo>
                <a:cubicBezTo>
                  <a:pt x="17" y="38"/>
                  <a:pt x="17" y="38"/>
                  <a:pt x="17" y="38"/>
                </a:cubicBezTo>
                <a:cubicBezTo>
                  <a:pt x="17" y="38"/>
                  <a:pt x="17" y="38"/>
                  <a:pt x="17" y="38"/>
                </a:cubicBezTo>
                <a:cubicBezTo>
                  <a:pt x="17" y="38"/>
                  <a:pt x="17" y="38"/>
                  <a:pt x="17" y="38"/>
                </a:cubicBezTo>
                <a:cubicBezTo>
                  <a:pt x="17" y="38"/>
                  <a:pt x="17" y="38"/>
                  <a:pt x="17" y="38"/>
                </a:cubicBezTo>
                <a:cubicBezTo>
                  <a:pt x="17" y="38"/>
                  <a:pt x="17" y="38"/>
                  <a:pt x="17" y="38"/>
                </a:cubicBezTo>
                <a:cubicBezTo>
                  <a:pt x="17" y="38"/>
                  <a:pt x="17" y="38"/>
                  <a:pt x="17" y="38"/>
                </a:cubicBezTo>
                <a:cubicBezTo>
                  <a:pt x="17" y="38"/>
                  <a:pt x="17" y="38"/>
                  <a:pt x="17" y="38"/>
                </a:cubicBezTo>
                <a:cubicBezTo>
                  <a:pt x="17" y="38"/>
                  <a:pt x="17" y="38"/>
                  <a:pt x="17" y="38"/>
                </a:cubicBezTo>
                <a:cubicBezTo>
                  <a:pt x="17" y="38"/>
                  <a:pt x="17" y="38"/>
                  <a:pt x="17" y="38"/>
                </a:cubicBezTo>
                <a:cubicBezTo>
                  <a:pt x="17" y="38"/>
                  <a:pt x="17" y="38"/>
                  <a:pt x="17" y="38"/>
                </a:cubicBezTo>
                <a:cubicBezTo>
                  <a:pt x="17" y="38"/>
                  <a:pt x="17" y="38"/>
                  <a:pt x="17" y="38"/>
                </a:cubicBezTo>
                <a:cubicBezTo>
                  <a:pt x="17" y="38"/>
                  <a:pt x="17" y="38"/>
                  <a:pt x="17" y="38"/>
                </a:cubicBezTo>
                <a:cubicBezTo>
                  <a:pt x="17" y="38"/>
                  <a:pt x="17" y="38"/>
                  <a:pt x="17" y="38"/>
                </a:cubicBezTo>
                <a:cubicBezTo>
                  <a:pt x="17" y="38"/>
                  <a:pt x="17" y="38"/>
                  <a:pt x="17" y="38"/>
                </a:cubicBezTo>
                <a:cubicBezTo>
                  <a:pt x="17" y="38"/>
                  <a:pt x="17" y="38"/>
                  <a:pt x="17" y="38"/>
                </a:cubicBezTo>
                <a:cubicBezTo>
                  <a:pt x="17" y="38"/>
                  <a:pt x="17" y="38"/>
                  <a:pt x="17" y="38"/>
                </a:cubicBezTo>
                <a:cubicBezTo>
                  <a:pt x="17" y="38"/>
                  <a:pt x="17" y="38"/>
                  <a:pt x="17" y="38"/>
                </a:cubicBezTo>
                <a:cubicBezTo>
                  <a:pt x="17" y="38"/>
                  <a:pt x="17" y="38"/>
                  <a:pt x="17" y="38"/>
                </a:cubicBezTo>
                <a:cubicBezTo>
                  <a:pt x="17" y="38"/>
                  <a:pt x="17" y="38"/>
                  <a:pt x="17" y="38"/>
                </a:cubicBezTo>
                <a:cubicBezTo>
                  <a:pt x="17" y="38"/>
                  <a:pt x="17" y="38"/>
                  <a:pt x="17" y="38"/>
                </a:cubicBezTo>
                <a:cubicBezTo>
                  <a:pt x="16" y="38"/>
                  <a:pt x="16" y="38"/>
                  <a:pt x="16" y="38"/>
                </a:cubicBezTo>
                <a:cubicBezTo>
                  <a:pt x="16" y="38"/>
                  <a:pt x="17" y="38"/>
                  <a:pt x="17" y="38"/>
                </a:cubicBezTo>
                <a:cubicBezTo>
                  <a:pt x="17" y="38"/>
                  <a:pt x="17" y="38"/>
                  <a:pt x="17" y="38"/>
                </a:cubicBezTo>
                <a:cubicBezTo>
                  <a:pt x="17" y="38"/>
                  <a:pt x="17" y="38"/>
                  <a:pt x="17" y="38"/>
                </a:cubicBezTo>
                <a:cubicBezTo>
                  <a:pt x="17" y="38"/>
                  <a:pt x="17" y="38"/>
                  <a:pt x="17" y="38"/>
                </a:cubicBezTo>
                <a:cubicBezTo>
                  <a:pt x="17" y="38"/>
                  <a:pt x="16" y="38"/>
                  <a:pt x="16" y="38"/>
                </a:cubicBezTo>
                <a:cubicBezTo>
                  <a:pt x="16" y="38"/>
                  <a:pt x="17" y="38"/>
                  <a:pt x="17" y="38"/>
                </a:cubicBezTo>
                <a:cubicBezTo>
                  <a:pt x="17" y="38"/>
                  <a:pt x="17" y="38"/>
                  <a:pt x="17" y="38"/>
                </a:cubicBezTo>
                <a:cubicBezTo>
                  <a:pt x="17" y="38"/>
                  <a:pt x="17" y="38"/>
                  <a:pt x="17" y="38"/>
                </a:cubicBezTo>
                <a:cubicBezTo>
                  <a:pt x="17" y="38"/>
                  <a:pt x="17" y="38"/>
                  <a:pt x="17" y="38"/>
                </a:cubicBezTo>
                <a:cubicBezTo>
                  <a:pt x="17" y="38"/>
                  <a:pt x="17" y="38"/>
                  <a:pt x="17" y="38"/>
                </a:cubicBezTo>
                <a:cubicBezTo>
                  <a:pt x="17" y="38"/>
                  <a:pt x="17" y="38"/>
                  <a:pt x="17" y="38"/>
                </a:cubicBezTo>
                <a:cubicBezTo>
                  <a:pt x="17" y="38"/>
                  <a:pt x="16" y="38"/>
                  <a:pt x="16" y="38"/>
                </a:cubicBezTo>
                <a:cubicBezTo>
                  <a:pt x="16" y="38"/>
                  <a:pt x="16" y="38"/>
                  <a:pt x="16" y="38"/>
                </a:cubicBezTo>
                <a:cubicBezTo>
                  <a:pt x="16" y="38"/>
                  <a:pt x="16" y="38"/>
                  <a:pt x="16" y="38"/>
                </a:cubicBezTo>
                <a:cubicBezTo>
                  <a:pt x="16" y="38"/>
                  <a:pt x="16" y="38"/>
                  <a:pt x="16" y="38"/>
                </a:cubicBezTo>
                <a:cubicBezTo>
                  <a:pt x="16" y="38"/>
                  <a:pt x="16" y="38"/>
                  <a:pt x="16" y="38"/>
                </a:cubicBezTo>
                <a:cubicBezTo>
                  <a:pt x="16" y="38"/>
                  <a:pt x="16" y="38"/>
                  <a:pt x="16" y="38"/>
                </a:cubicBezTo>
                <a:cubicBezTo>
                  <a:pt x="16" y="38"/>
                  <a:pt x="16" y="38"/>
                  <a:pt x="16" y="38"/>
                </a:cubicBezTo>
                <a:cubicBezTo>
                  <a:pt x="16" y="38"/>
                  <a:pt x="16" y="38"/>
                  <a:pt x="16" y="38"/>
                </a:cubicBezTo>
                <a:cubicBezTo>
                  <a:pt x="16" y="38"/>
                  <a:pt x="16" y="38"/>
                  <a:pt x="16" y="38"/>
                </a:cubicBezTo>
                <a:cubicBezTo>
                  <a:pt x="16" y="38"/>
                  <a:pt x="16" y="38"/>
                  <a:pt x="16" y="38"/>
                </a:cubicBezTo>
                <a:cubicBezTo>
                  <a:pt x="16" y="38"/>
                  <a:pt x="16" y="38"/>
                  <a:pt x="16" y="38"/>
                </a:cubicBezTo>
                <a:cubicBezTo>
                  <a:pt x="16" y="38"/>
                  <a:pt x="16" y="38"/>
                  <a:pt x="16" y="38"/>
                </a:cubicBezTo>
                <a:cubicBezTo>
                  <a:pt x="16" y="38"/>
                  <a:pt x="16" y="38"/>
                  <a:pt x="16" y="38"/>
                </a:cubicBezTo>
                <a:cubicBezTo>
                  <a:pt x="16" y="38"/>
                  <a:pt x="16" y="38"/>
                  <a:pt x="16" y="38"/>
                </a:cubicBezTo>
                <a:cubicBezTo>
                  <a:pt x="16" y="38"/>
                  <a:pt x="16" y="38"/>
                  <a:pt x="16" y="38"/>
                </a:cubicBezTo>
                <a:cubicBezTo>
                  <a:pt x="16" y="38"/>
                  <a:pt x="16" y="38"/>
                  <a:pt x="16" y="38"/>
                </a:cubicBezTo>
                <a:cubicBezTo>
                  <a:pt x="16" y="38"/>
                  <a:pt x="16" y="38"/>
                  <a:pt x="16" y="38"/>
                </a:cubicBezTo>
                <a:cubicBezTo>
                  <a:pt x="16" y="38"/>
                  <a:pt x="16" y="38"/>
                  <a:pt x="16" y="38"/>
                </a:cubicBezTo>
                <a:cubicBezTo>
                  <a:pt x="16" y="38"/>
                  <a:pt x="16" y="38"/>
                  <a:pt x="16" y="38"/>
                </a:cubicBezTo>
                <a:cubicBezTo>
                  <a:pt x="16" y="38"/>
                  <a:pt x="16" y="38"/>
                  <a:pt x="16" y="38"/>
                </a:cubicBezTo>
                <a:cubicBezTo>
                  <a:pt x="16" y="38"/>
                  <a:pt x="16" y="38"/>
                  <a:pt x="16" y="38"/>
                </a:cubicBezTo>
                <a:cubicBezTo>
                  <a:pt x="16" y="38"/>
                  <a:pt x="16" y="38"/>
                  <a:pt x="16" y="38"/>
                </a:cubicBezTo>
                <a:cubicBezTo>
                  <a:pt x="16" y="38"/>
                  <a:pt x="16" y="38"/>
                  <a:pt x="16" y="38"/>
                </a:cubicBezTo>
                <a:cubicBezTo>
                  <a:pt x="16" y="38"/>
                  <a:pt x="16" y="38"/>
                  <a:pt x="16" y="38"/>
                </a:cubicBezTo>
                <a:cubicBezTo>
                  <a:pt x="16" y="38"/>
                  <a:pt x="16" y="38"/>
                  <a:pt x="16" y="38"/>
                </a:cubicBezTo>
                <a:cubicBezTo>
                  <a:pt x="16" y="38"/>
                  <a:pt x="16" y="38"/>
                  <a:pt x="16" y="38"/>
                </a:cubicBezTo>
                <a:cubicBezTo>
                  <a:pt x="16" y="38"/>
                  <a:pt x="16" y="38"/>
                  <a:pt x="16" y="38"/>
                </a:cubicBezTo>
                <a:cubicBezTo>
                  <a:pt x="16" y="38"/>
                  <a:pt x="16" y="38"/>
                  <a:pt x="16" y="38"/>
                </a:cubicBezTo>
                <a:cubicBezTo>
                  <a:pt x="16" y="38"/>
                  <a:pt x="16" y="38"/>
                  <a:pt x="16" y="38"/>
                </a:cubicBezTo>
                <a:cubicBezTo>
                  <a:pt x="16" y="38"/>
                  <a:pt x="16" y="38"/>
                  <a:pt x="16" y="38"/>
                </a:cubicBezTo>
                <a:cubicBezTo>
                  <a:pt x="16" y="38"/>
                  <a:pt x="16" y="38"/>
                  <a:pt x="16" y="38"/>
                </a:cubicBezTo>
                <a:cubicBezTo>
                  <a:pt x="16" y="38"/>
                  <a:pt x="16" y="38"/>
                  <a:pt x="16" y="38"/>
                </a:cubicBezTo>
                <a:cubicBezTo>
                  <a:pt x="16" y="38"/>
                  <a:pt x="16" y="38"/>
                  <a:pt x="16" y="38"/>
                </a:cubicBezTo>
                <a:cubicBezTo>
                  <a:pt x="15" y="38"/>
                  <a:pt x="15" y="38"/>
                  <a:pt x="15" y="38"/>
                </a:cubicBezTo>
                <a:cubicBezTo>
                  <a:pt x="15" y="38"/>
                  <a:pt x="15" y="38"/>
                  <a:pt x="15" y="38"/>
                </a:cubicBezTo>
                <a:cubicBezTo>
                  <a:pt x="15" y="38"/>
                  <a:pt x="15" y="38"/>
                  <a:pt x="15" y="38"/>
                </a:cubicBezTo>
                <a:cubicBezTo>
                  <a:pt x="15" y="38"/>
                  <a:pt x="15" y="38"/>
                  <a:pt x="15" y="38"/>
                </a:cubicBezTo>
                <a:cubicBezTo>
                  <a:pt x="15" y="38"/>
                  <a:pt x="15" y="38"/>
                  <a:pt x="15" y="38"/>
                </a:cubicBezTo>
                <a:cubicBezTo>
                  <a:pt x="15" y="38"/>
                  <a:pt x="15" y="38"/>
                  <a:pt x="15" y="38"/>
                </a:cubicBezTo>
                <a:cubicBezTo>
                  <a:pt x="15" y="38"/>
                  <a:pt x="15" y="38"/>
                  <a:pt x="15" y="38"/>
                </a:cubicBezTo>
                <a:cubicBezTo>
                  <a:pt x="15" y="38"/>
                  <a:pt x="15" y="38"/>
                  <a:pt x="15" y="38"/>
                </a:cubicBezTo>
                <a:cubicBezTo>
                  <a:pt x="15" y="38"/>
                  <a:pt x="15" y="38"/>
                  <a:pt x="15" y="38"/>
                </a:cubicBezTo>
                <a:cubicBezTo>
                  <a:pt x="15" y="38"/>
                  <a:pt x="15" y="38"/>
                  <a:pt x="15" y="38"/>
                </a:cubicBezTo>
                <a:cubicBezTo>
                  <a:pt x="15" y="38"/>
                  <a:pt x="15" y="38"/>
                  <a:pt x="15" y="38"/>
                </a:cubicBezTo>
                <a:cubicBezTo>
                  <a:pt x="15" y="38"/>
                  <a:pt x="15" y="38"/>
                  <a:pt x="15" y="38"/>
                </a:cubicBezTo>
                <a:cubicBezTo>
                  <a:pt x="15" y="38"/>
                  <a:pt x="15" y="38"/>
                  <a:pt x="15" y="38"/>
                </a:cubicBezTo>
                <a:cubicBezTo>
                  <a:pt x="15" y="38"/>
                  <a:pt x="15" y="38"/>
                  <a:pt x="15" y="38"/>
                </a:cubicBezTo>
                <a:cubicBezTo>
                  <a:pt x="15" y="38"/>
                  <a:pt x="15" y="38"/>
                  <a:pt x="15" y="38"/>
                </a:cubicBezTo>
                <a:cubicBezTo>
                  <a:pt x="15" y="38"/>
                  <a:pt x="15" y="38"/>
                  <a:pt x="15" y="38"/>
                </a:cubicBezTo>
                <a:cubicBezTo>
                  <a:pt x="15" y="38"/>
                  <a:pt x="15" y="38"/>
                  <a:pt x="15" y="38"/>
                </a:cubicBezTo>
                <a:cubicBezTo>
                  <a:pt x="15" y="38"/>
                  <a:pt x="15" y="38"/>
                  <a:pt x="15" y="39"/>
                </a:cubicBezTo>
                <a:cubicBezTo>
                  <a:pt x="15" y="39"/>
                  <a:pt x="15" y="39"/>
                  <a:pt x="15" y="39"/>
                </a:cubicBezTo>
                <a:cubicBezTo>
                  <a:pt x="15" y="39"/>
                  <a:pt x="15" y="39"/>
                  <a:pt x="15" y="39"/>
                </a:cubicBezTo>
                <a:cubicBezTo>
                  <a:pt x="15" y="38"/>
                  <a:pt x="15" y="38"/>
                  <a:pt x="15" y="38"/>
                </a:cubicBezTo>
                <a:cubicBezTo>
                  <a:pt x="15" y="38"/>
                  <a:pt x="15" y="38"/>
                  <a:pt x="15" y="38"/>
                </a:cubicBezTo>
                <a:cubicBezTo>
                  <a:pt x="15" y="38"/>
                  <a:pt x="15" y="38"/>
                  <a:pt x="15" y="38"/>
                </a:cubicBezTo>
                <a:cubicBezTo>
                  <a:pt x="15" y="38"/>
                  <a:pt x="15" y="38"/>
                  <a:pt x="15" y="38"/>
                </a:cubicBezTo>
                <a:cubicBezTo>
                  <a:pt x="15" y="39"/>
                  <a:pt x="15" y="39"/>
                  <a:pt x="15" y="39"/>
                </a:cubicBezTo>
                <a:cubicBezTo>
                  <a:pt x="15" y="39"/>
                  <a:pt x="15" y="39"/>
                  <a:pt x="15" y="39"/>
                </a:cubicBezTo>
                <a:cubicBezTo>
                  <a:pt x="15" y="39"/>
                  <a:pt x="15" y="39"/>
                  <a:pt x="15" y="39"/>
                </a:cubicBezTo>
                <a:cubicBezTo>
                  <a:pt x="15" y="39"/>
                  <a:pt x="15" y="39"/>
                  <a:pt x="15" y="39"/>
                </a:cubicBezTo>
                <a:cubicBezTo>
                  <a:pt x="15" y="39"/>
                  <a:pt x="15" y="39"/>
                  <a:pt x="15" y="39"/>
                </a:cubicBezTo>
                <a:cubicBezTo>
                  <a:pt x="15" y="39"/>
                  <a:pt x="15" y="40"/>
                  <a:pt x="15" y="41"/>
                </a:cubicBezTo>
                <a:cubicBezTo>
                  <a:pt x="15" y="41"/>
                  <a:pt x="15" y="41"/>
                  <a:pt x="15" y="41"/>
                </a:cubicBezTo>
                <a:cubicBezTo>
                  <a:pt x="15" y="41"/>
                  <a:pt x="15" y="41"/>
                  <a:pt x="15" y="41"/>
                </a:cubicBezTo>
                <a:cubicBezTo>
                  <a:pt x="15" y="41"/>
                  <a:pt x="15" y="41"/>
                  <a:pt x="15" y="41"/>
                </a:cubicBezTo>
                <a:cubicBezTo>
                  <a:pt x="15" y="41"/>
                  <a:pt x="15" y="41"/>
                  <a:pt x="15" y="41"/>
                </a:cubicBezTo>
                <a:cubicBezTo>
                  <a:pt x="15" y="41"/>
                  <a:pt x="15" y="41"/>
                  <a:pt x="15" y="41"/>
                </a:cubicBezTo>
                <a:cubicBezTo>
                  <a:pt x="15" y="41"/>
                  <a:pt x="15" y="41"/>
                  <a:pt x="15" y="41"/>
                </a:cubicBezTo>
                <a:cubicBezTo>
                  <a:pt x="15" y="41"/>
                  <a:pt x="15" y="41"/>
                  <a:pt x="15" y="41"/>
                </a:cubicBezTo>
                <a:cubicBezTo>
                  <a:pt x="15" y="41"/>
                  <a:pt x="15" y="41"/>
                  <a:pt x="15" y="41"/>
                </a:cubicBezTo>
                <a:cubicBezTo>
                  <a:pt x="15" y="41"/>
                  <a:pt x="15" y="41"/>
                  <a:pt x="15" y="41"/>
                </a:cubicBezTo>
                <a:cubicBezTo>
                  <a:pt x="15" y="41"/>
                  <a:pt x="15" y="41"/>
                  <a:pt x="15" y="41"/>
                </a:cubicBezTo>
                <a:cubicBezTo>
                  <a:pt x="15" y="41"/>
                  <a:pt x="15" y="41"/>
                  <a:pt x="15" y="41"/>
                </a:cubicBezTo>
                <a:cubicBezTo>
                  <a:pt x="15" y="41"/>
                  <a:pt x="15" y="41"/>
                  <a:pt x="15" y="41"/>
                </a:cubicBezTo>
                <a:cubicBezTo>
                  <a:pt x="15" y="41"/>
                  <a:pt x="15" y="41"/>
                  <a:pt x="15" y="41"/>
                </a:cubicBezTo>
                <a:cubicBezTo>
                  <a:pt x="15" y="41"/>
                  <a:pt x="15" y="41"/>
                  <a:pt x="15" y="41"/>
                </a:cubicBezTo>
                <a:cubicBezTo>
                  <a:pt x="15" y="41"/>
                  <a:pt x="15" y="41"/>
                  <a:pt x="15" y="41"/>
                </a:cubicBezTo>
                <a:cubicBezTo>
                  <a:pt x="15" y="41"/>
                  <a:pt x="15" y="41"/>
                  <a:pt x="15" y="41"/>
                </a:cubicBezTo>
                <a:cubicBezTo>
                  <a:pt x="15" y="41"/>
                  <a:pt x="15" y="41"/>
                  <a:pt x="15" y="41"/>
                </a:cubicBezTo>
                <a:cubicBezTo>
                  <a:pt x="16" y="41"/>
                  <a:pt x="16" y="41"/>
                  <a:pt x="16" y="41"/>
                </a:cubicBezTo>
                <a:cubicBezTo>
                  <a:pt x="16" y="41"/>
                  <a:pt x="16" y="41"/>
                  <a:pt x="16" y="41"/>
                </a:cubicBezTo>
                <a:cubicBezTo>
                  <a:pt x="16" y="41"/>
                  <a:pt x="16" y="41"/>
                  <a:pt x="16" y="41"/>
                </a:cubicBezTo>
                <a:cubicBezTo>
                  <a:pt x="16" y="41"/>
                  <a:pt x="16" y="41"/>
                  <a:pt x="16" y="41"/>
                </a:cubicBezTo>
                <a:cubicBezTo>
                  <a:pt x="16" y="41"/>
                  <a:pt x="16" y="41"/>
                  <a:pt x="16" y="41"/>
                </a:cubicBezTo>
                <a:cubicBezTo>
                  <a:pt x="16" y="41"/>
                  <a:pt x="16" y="41"/>
                  <a:pt x="16" y="41"/>
                </a:cubicBezTo>
                <a:cubicBezTo>
                  <a:pt x="16" y="41"/>
                  <a:pt x="16" y="41"/>
                  <a:pt x="16" y="41"/>
                </a:cubicBezTo>
                <a:cubicBezTo>
                  <a:pt x="16" y="41"/>
                  <a:pt x="16" y="41"/>
                  <a:pt x="16" y="41"/>
                </a:cubicBezTo>
                <a:cubicBezTo>
                  <a:pt x="16" y="41"/>
                  <a:pt x="16" y="41"/>
                  <a:pt x="16" y="41"/>
                </a:cubicBezTo>
                <a:cubicBezTo>
                  <a:pt x="16" y="41"/>
                  <a:pt x="16" y="41"/>
                  <a:pt x="16" y="41"/>
                </a:cubicBezTo>
                <a:cubicBezTo>
                  <a:pt x="16" y="41"/>
                  <a:pt x="16" y="41"/>
                  <a:pt x="16" y="41"/>
                </a:cubicBezTo>
                <a:cubicBezTo>
                  <a:pt x="16" y="41"/>
                  <a:pt x="16" y="41"/>
                  <a:pt x="16" y="41"/>
                </a:cubicBezTo>
                <a:cubicBezTo>
                  <a:pt x="16" y="41"/>
                  <a:pt x="16" y="41"/>
                  <a:pt x="16" y="41"/>
                </a:cubicBezTo>
                <a:cubicBezTo>
                  <a:pt x="16" y="41"/>
                  <a:pt x="16" y="41"/>
                  <a:pt x="16" y="41"/>
                </a:cubicBezTo>
                <a:cubicBezTo>
                  <a:pt x="16" y="41"/>
                  <a:pt x="16" y="41"/>
                  <a:pt x="16" y="41"/>
                </a:cubicBezTo>
                <a:cubicBezTo>
                  <a:pt x="16" y="41"/>
                  <a:pt x="16" y="41"/>
                  <a:pt x="16" y="41"/>
                </a:cubicBezTo>
                <a:cubicBezTo>
                  <a:pt x="16" y="41"/>
                  <a:pt x="16" y="41"/>
                  <a:pt x="16" y="41"/>
                </a:cubicBezTo>
                <a:cubicBezTo>
                  <a:pt x="16" y="41"/>
                  <a:pt x="16" y="41"/>
                  <a:pt x="16" y="41"/>
                </a:cubicBezTo>
                <a:cubicBezTo>
                  <a:pt x="16" y="41"/>
                  <a:pt x="16" y="41"/>
                  <a:pt x="16" y="41"/>
                </a:cubicBezTo>
                <a:cubicBezTo>
                  <a:pt x="16" y="41"/>
                  <a:pt x="16" y="41"/>
                  <a:pt x="16" y="41"/>
                </a:cubicBezTo>
                <a:cubicBezTo>
                  <a:pt x="16" y="41"/>
                  <a:pt x="16" y="41"/>
                  <a:pt x="16" y="41"/>
                </a:cubicBezTo>
                <a:cubicBezTo>
                  <a:pt x="16" y="41"/>
                  <a:pt x="16" y="41"/>
                  <a:pt x="16" y="41"/>
                </a:cubicBezTo>
                <a:cubicBezTo>
                  <a:pt x="16" y="41"/>
                  <a:pt x="16" y="41"/>
                  <a:pt x="16" y="41"/>
                </a:cubicBezTo>
                <a:cubicBezTo>
                  <a:pt x="16" y="41"/>
                  <a:pt x="16" y="41"/>
                  <a:pt x="16" y="41"/>
                </a:cubicBezTo>
                <a:cubicBezTo>
                  <a:pt x="16" y="41"/>
                  <a:pt x="16" y="41"/>
                  <a:pt x="16" y="41"/>
                </a:cubicBezTo>
                <a:cubicBezTo>
                  <a:pt x="16" y="41"/>
                  <a:pt x="16" y="41"/>
                  <a:pt x="16" y="41"/>
                </a:cubicBezTo>
                <a:cubicBezTo>
                  <a:pt x="16" y="41"/>
                  <a:pt x="16" y="41"/>
                  <a:pt x="16" y="41"/>
                </a:cubicBezTo>
                <a:cubicBezTo>
                  <a:pt x="16" y="41"/>
                  <a:pt x="16" y="41"/>
                  <a:pt x="16" y="41"/>
                </a:cubicBezTo>
                <a:cubicBezTo>
                  <a:pt x="16" y="41"/>
                  <a:pt x="16" y="41"/>
                  <a:pt x="16" y="41"/>
                </a:cubicBezTo>
                <a:cubicBezTo>
                  <a:pt x="16" y="41"/>
                  <a:pt x="16" y="41"/>
                  <a:pt x="16" y="41"/>
                </a:cubicBezTo>
                <a:cubicBezTo>
                  <a:pt x="16" y="41"/>
                  <a:pt x="16" y="41"/>
                  <a:pt x="16" y="41"/>
                </a:cubicBezTo>
                <a:cubicBezTo>
                  <a:pt x="16" y="40"/>
                  <a:pt x="16" y="40"/>
                  <a:pt x="16" y="40"/>
                </a:cubicBezTo>
                <a:cubicBezTo>
                  <a:pt x="16" y="40"/>
                  <a:pt x="16" y="41"/>
                  <a:pt x="17" y="40"/>
                </a:cubicBezTo>
                <a:cubicBezTo>
                  <a:pt x="17" y="40"/>
                  <a:pt x="17" y="40"/>
                  <a:pt x="17" y="40"/>
                </a:cubicBezTo>
                <a:cubicBezTo>
                  <a:pt x="17" y="40"/>
                  <a:pt x="17" y="40"/>
                  <a:pt x="17" y="40"/>
                </a:cubicBezTo>
                <a:cubicBezTo>
                  <a:pt x="17" y="40"/>
                  <a:pt x="17" y="40"/>
                  <a:pt x="17" y="40"/>
                </a:cubicBezTo>
                <a:cubicBezTo>
                  <a:pt x="17" y="40"/>
                  <a:pt x="17" y="40"/>
                  <a:pt x="17" y="40"/>
                </a:cubicBezTo>
                <a:cubicBezTo>
                  <a:pt x="17" y="40"/>
                  <a:pt x="17" y="40"/>
                  <a:pt x="17" y="40"/>
                </a:cubicBezTo>
                <a:cubicBezTo>
                  <a:pt x="17" y="40"/>
                  <a:pt x="17" y="40"/>
                  <a:pt x="17" y="40"/>
                </a:cubicBezTo>
                <a:cubicBezTo>
                  <a:pt x="17" y="40"/>
                  <a:pt x="17" y="40"/>
                  <a:pt x="17" y="40"/>
                </a:cubicBezTo>
                <a:cubicBezTo>
                  <a:pt x="17" y="40"/>
                  <a:pt x="17" y="40"/>
                  <a:pt x="17" y="40"/>
                </a:cubicBezTo>
                <a:cubicBezTo>
                  <a:pt x="17" y="40"/>
                  <a:pt x="17" y="40"/>
                  <a:pt x="17" y="40"/>
                </a:cubicBezTo>
                <a:cubicBezTo>
                  <a:pt x="17" y="40"/>
                  <a:pt x="17" y="40"/>
                  <a:pt x="17" y="40"/>
                </a:cubicBezTo>
                <a:cubicBezTo>
                  <a:pt x="17" y="40"/>
                  <a:pt x="17" y="40"/>
                  <a:pt x="17" y="40"/>
                </a:cubicBezTo>
                <a:cubicBezTo>
                  <a:pt x="17" y="40"/>
                  <a:pt x="17" y="40"/>
                  <a:pt x="17" y="40"/>
                </a:cubicBezTo>
                <a:cubicBezTo>
                  <a:pt x="17" y="40"/>
                  <a:pt x="17" y="40"/>
                  <a:pt x="17" y="40"/>
                </a:cubicBezTo>
                <a:cubicBezTo>
                  <a:pt x="17" y="40"/>
                  <a:pt x="17" y="40"/>
                  <a:pt x="17" y="40"/>
                </a:cubicBezTo>
                <a:cubicBezTo>
                  <a:pt x="17" y="41"/>
                  <a:pt x="17" y="41"/>
                  <a:pt x="17" y="41"/>
                </a:cubicBezTo>
                <a:cubicBezTo>
                  <a:pt x="17" y="41"/>
                  <a:pt x="17" y="41"/>
                  <a:pt x="17" y="41"/>
                </a:cubicBezTo>
                <a:cubicBezTo>
                  <a:pt x="17" y="41"/>
                  <a:pt x="17" y="41"/>
                  <a:pt x="17" y="41"/>
                </a:cubicBezTo>
                <a:cubicBezTo>
                  <a:pt x="17" y="41"/>
                  <a:pt x="17" y="41"/>
                  <a:pt x="17" y="41"/>
                </a:cubicBezTo>
                <a:cubicBezTo>
                  <a:pt x="17" y="41"/>
                  <a:pt x="17" y="41"/>
                  <a:pt x="17" y="41"/>
                </a:cubicBezTo>
                <a:cubicBezTo>
                  <a:pt x="17" y="41"/>
                  <a:pt x="17" y="41"/>
                  <a:pt x="17" y="41"/>
                </a:cubicBezTo>
                <a:cubicBezTo>
                  <a:pt x="17" y="41"/>
                  <a:pt x="17" y="41"/>
                  <a:pt x="17" y="41"/>
                </a:cubicBezTo>
                <a:cubicBezTo>
                  <a:pt x="17" y="41"/>
                  <a:pt x="17" y="41"/>
                  <a:pt x="17" y="41"/>
                </a:cubicBezTo>
                <a:cubicBezTo>
                  <a:pt x="17" y="41"/>
                  <a:pt x="17" y="41"/>
                  <a:pt x="17" y="41"/>
                </a:cubicBezTo>
                <a:cubicBezTo>
                  <a:pt x="17" y="41"/>
                  <a:pt x="17" y="41"/>
                  <a:pt x="17" y="41"/>
                </a:cubicBezTo>
                <a:cubicBezTo>
                  <a:pt x="17" y="41"/>
                  <a:pt x="17" y="41"/>
                  <a:pt x="17" y="41"/>
                </a:cubicBezTo>
                <a:cubicBezTo>
                  <a:pt x="17" y="41"/>
                  <a:pt x="17" y="41"/>
                  <a:pt x="17" y="41"/>
                </a:cubicBezTo>
                <a:cubicBezTo>
                  <a:pt x="17" y="41"/>
                  <a:pt x="17" y="41"/>
                  <a:pt x="17" y="41"/>
                </a:cubicBezTo>
                <a:cubicBezTo>
                  <a:pt x="17" y="41"/>
                  <a:pt x="17" y="41"/>
                  <a:pt x="17" y="41"/>
                </a:cubicBezTo>
                <a:cubicBezTo>
                  <a:pt x="17" y="41"/>
                  <a:pt x="17" y="41"/>
                  <a:pt x="17" y="41"/>
                </a:cubicBezTo>
                <a:cubicBezTo>
                  <a:pt x="17" y="41"/>
                  <a:pt x="17" y="41"/>
                  <a:pt x="17" y="41"/>
                </a:cubicBezTo>
                <a:cubicBezTo>
                  <a:pt x="17" y="41"/>
                  <a:pt x="17" y="41"/>
                  <a:pt x="17" y="41"/>
                </a:cubicBezTo>
                <a:cubicBezTo>
                  <a:pt x="17" y="41"/>
                  <a:pt x="17" y="41"/>
                  <a:pt x="17" y="41"/>
                </a:cubicBezTo>
                <a:cubicBezTo>
                  <a:pt x="17" y="41"/>
                  <a:pt x="17" y="41"/>
                  <a:pt x="17" y="41"/>
                </a:cubicBezTo>
                <a:cubicBezTo>
                  <a:pt x="17" y="41"/>
                  <a:pt x="17" y="41"/>
                  <a:pt x="17" y="41"/>
                </a:cubicBezTo>
                <a:cubicBezTo>
                  <a:pt x="17" y="41"/>
                  <a:pt x="17" y="41"/>
                  <a:pt x="17" y="41"/>
                </a:cubicBezTo>
                <a:cubicBezTo>
                  <a:pt x="17" y="41"/>
                  <a:pt x="17" y="41"/>
                  <a:pt x="17" y="41"/>
                </a:cubicBezTo>
                <a:cubicBezTo>
                  <a:pt x="17" y="41"/>
                  <a:pt x="17" y="41"/>
                  <a:pt x="17" y="41"/>
                </a:cubicBezTo>
                <a:cubicBezTo>
                  <a:pt x="17" y="41"/>
                  <a:pt x="17" y="41"/>
                  <a:pt x="17" y="41"/>
                </a:cubicBezTo>
                <a:cubicBezTo>
                  <a:pt x="17" y="41"/>
                  <a:pt x="17" y="41"/>
                  <a:pt x="17" y="41"/>
                </a:cubicBezTo>
                <a:cubicBezTo>
                  <a:pt x="17" y="41"/>
                  <a:pt x="17" y="41"/>
                  <a:pt x="17" y="41"/>
                </a:cubicBezTo>
                <a:cubicBezTo>
                  <a:pt x="17" y="41"/>
                  <a:pt x="17" y="41"/>
                  <a:pt x="17" y="41"/>
                </a:cubicBezTo>
                <a:cubicBezTo>
                  <a:pt x="17" y="41"/>
                  <a:pt x="17" y="41"/>
                  <a:pt x="17" y="41"/>
                </a:cubicBezTo>
                <a:cubicBezTo>
                  <a:pt x="17" y="41"/>
                  <a:pt x="17" y="41"/>
                  <a:pt x="17" y="41"/>
                </a:cubicBezTo>
                <a:cubicBezTo>
                  <a:pt x="17" y="41"/>
                  <a:pt x="17" y="41"/>
                  <a:pt x="17" y="41"/>
                </a:cubicBezTo>
                <a:cubicBezTo>
                  <a:pt x="17" y="41"/>
                  <a:pt x="17" y="41"/>
                  <a:pt x="17" y="41"/>
                </a:cubicBezTo>
                <a:cubicBezTo>
                  <a:pt x="16" y="41"/>
                  <a:pt x="16" y="41"/>
                  <a:pt x="16" y="41"/>
                </a:cubicBezTo>
                <a:cubicBezTo>
                  <a:pt x="16" y="41"/>
                  <a:pt x="17" y="41"/>
                  <a:pt x="17" y="41"/>
                </a:cubicBezTo>
                <a:cubicBezTo>
                  <a:pt x="17" y="41"/>
                  <a:pt x="17" y="41"/>
                  <a:pt x="17" y="41"/>
                </a:cubicBezTo>
                <a:cubicBezTo>
                  <a:pt x="17" y="41"/>
                  <a:pt x="17" y="41"/>
                  <a:pt x="17" y="41"/>
                </a:cubicBezTo>
                <a:cubicBezTo>
                  <a:pt x="17" y="41"/>
                  <a:pt x="17" y="41"/>
                  <a:pt x="17" y="41"/>
                </a:cubicBezTo>
                <a:cubicBezTo>
                  <a:pt x="17" y="41"/>
                  <a:pt x="17" y="41"/>
                  <a:pt x="17" y="41"/>
                </a:cubicBezTo>
                <a:cubicBezTo>
                  <a:pt x="17" y="41"/>
                  <a:pt x="17" y="41"/>
                  <a:pt x="17" y="41"/>
                </a:cubicBezTo>
                <a:cubicBezTo>
                  <a:pt x="17" y="41"/>
                  <a:pt x="17" y="41"/>
                  <a:pt x="17" y="41"/>
                </a:cubicBezTo>
                <a:cubicBezTo>
                  <a:pt x="17" y="41"/>
                  <a:pt x="17" y="42"/>
                  <a:pt x="17" y="42"/>
                </a:cubicBezTo>
                <a:cubicBezTo>
                  <a:pt x="17" y="42"/>
                  <a:pt x="17" y="42"/>
                  <a:pt x="17" y="42"/>
                </a:cubicBezTo>
                <a:cubicBezTo>
                  <a:pt x="17" y="42"/>
                  <a:pt x="17" y="42"/>
                  <a:pt x="17" y="42"/>
                </a:cubicBezTo>
                <a:cubicBezTo>
                  <a:pt x="17" y="42"/>
                  <a:pt x="17" y="42"/>
                  <a:pt x="17" y="42"/>
                </a:cubicBezTo>
                <a:cubicBezTo>
                  <a:pt x="17" y="42"/>
                  <a:pt x="17" y="42"/>
                  <a:pt x="16" y="42"/>
                </a:cubicBezTo>
                <a:cubicBezTo>
                  <a:pt x="16" y="42"/>
                  <a:pt x="16" y="42"/>
                  <a:pt x="16" y="42"/>
                </a:cubicBezTo>
                <a:cubicBezTo>
                  <a:pt x="16" y="42"/>
                  <a:pt x="16" y="42"/>
                  <a:pt x="16" y="42"/>
                </a:cubicBezTo>
                <a:cubicBezTo>
                  <a:pt x="16" y="42"/>
                  <a:pt x="16" y="42"/>
                  <a:pt x="16" y="42"/>
                </a:cubicBezTo>
                <a:cubicBezTo>
                  <a:pt x="16" y="42"/>
                  <a:pt x="16" y="42"/>
                  <a:pt x="16" y="42"/>
                </a:cubicBezTo>
                <a:cubicBezTo>
                  <a:pt x="16" y="42"/>
                  <a:pt x="16" y="42"/>
                  <a:pt x="16" y="42"/>
                </a:cubicBezTo>
                <a:cubicBezTo>
                  <a:pt x="16" y="42"/>
                  <a:pt x="16" y="42"/>
                  <a:pt x="16" y="42"/>
                </a:cubicBezTo>
                <a:cubicBezTo>
                  <a:pt x="16" y="42"/>
                  <a:pt x="16" y="42"/>
                  <a:pt x="16" y="42"/>
                </a:cubicBezTo>
                <a:cubicBezTo>
                  <a:pt x="17" y="42"/>
                  <a:pt x="17" y="42"/>
                  <a:pt x="17" y="42"/>
                </a:cubicBezTo>
                <a:cubicBezTo>
                  <a:pt x="17" y="42"/>
                  <a:pt x="17" y="42"/>
                  <a:pt x="17" y="42"/>
                </a:cubicBezTo>
                <a:cubicBezTo>
                  <a:pt x="17" y="42"/>
                  <a:pt x="17" y="42"/>
                  <a:pt x="17" y="42"/>
                </a:cubicBezTo>
                <a:cubicBezTo>
                  <a:pt x="17" y="42"/>
                  <a:pt x="17" y="42"/>
                  <a:pt x="17" y="42"/>
                </a:cubicBezTo>
                <a:cubicBezTo>
                  <a:pt x="17" y="42"/>
                  <a:pt x="17" y="42"/>
                  <a:pt x="17" y="42"/>
                </a:cubicBezTo>
                <a:cubicBezTo>
                  <a:pt x="17" y="42"/>
                  <a:pt x="17" y="42"/>
                  <a:pt x="17" y="42"/>
                </a:cubicBezTo>
                <a:cubicBezTo>
                  <a:pt x="17" y="42"/>
                  <a:pt x="17" y="42"/>
                  <a:pt x="17" y="42"/>
                </a:cubicBezTo>
                <a:cubicBezTo>
                  <a:pt x="17" y="42"/>
                  <a:pt x="17" y="42"/>
                  <a:pt x="17" y="42"/>
                </a:cubicBezTo>
                <a:cubicBezTo>
                  <a:pt x="17" y="42"/>
                  <a:pt x="17" y="42"/>
                  <a:pt x="17" y="42"/>
                </a:cubicBezTo>
                <a:cubicBezTo>
                  <a:pt x="17" y="42"/>
                  <a:pt x="17" y="42"/>
                  <a:pt x="17" y="42"/>
                </a:cubicBezTo>
                <a:cubicBezTo>
                  <a:pt x="17" y="42"/>
                  <a:pt x="17" y="42"/>
                  <a:pt x="17" y="42"/>
                </a:cubicBezTo>
                <a:cubicBezTo>
                  <a:pt x="17" y="42"/>
                  <a:pt x="17" y="42"/>
                  <a:pt x="17" y="42"/>
                </a:cubicBezTo>
                <a:cubicBezTo>
                  <a:pt x="17" y="42"/>
                  <a:pt x="17" y="42"/>
                  <a:pt x="17" y="42"/>
                </a:cubicBezTo>
                <a:cubicBezTo>
                  <a:pt x="17" y="42"/>
                  <a:pt x="17" y="42"/>
                  <a:pt x="17" y="42"/>
                </a:cubicBezTo>
                <a:cubicBezTo>
                  <a:pt x="17" y="42"/>
                  <a:pt x="17" y="42"/>
                  <a:pt x="17" y="42"/>
                </a:cubicBezTo>
                <a:cubicBezTo>
                  <a:pt x="17" y="42"/>
                  <a:pt x="17" y="42"/>
                  <a:pt x="17" y="42"/>
                </a:cubicBezTo>
                <a:cubicBezTo>
                  <a:pt x="17" y="42"/>
                  <a:pt x="17" y="42"/>
                  <a:pt x="17" y="42"/>
                </a:cubicBezTo>
                <a:cubicBezTo>
                  <a:pt x="17" y="42"/>
                  <a:pt x="17" y="42"/>
                  <a:pt x="17" y="42"/>
                </a:cubicBezTo>
                <a:cubicBezTo>
                  <a:pt x="17" y="42"/>
                  <a:pt x="17" y="42"/>
                  <a:pt x="17" y="42"/>
                </a:cubicBezTo>
                <a:cubicBezTo>
                  <a:pt x="17" y="42"/>
                  <a:pt x="17" y="42"/>
                  <a:pt x="17" y="42"/>
                </a:cubicBezTo>
                <a:cubicBezTo>
                  <a:pt x="17" y="42"/>
                  <a:pt x="17" y="42"/>
                  <a:pt x="17" y="42"/>
                </a:cubicBezTo>
                <a:cubicBezTo>
                  <a:pt x="17" y="42"/>
                  <a:pt x="17" y="42"/>
                  <a:pt x="17" y="42"/>
                </a:cubicBezTo>
                <a:cubicBezTo>
                  <a:pt x="17" y="42"/>
                  <a:pt x="17" y="42"/>
                  <a:pt x="17" y="42"/>
                </a:cubicBezTo>
                <a:cubicBezTo>
                  <a:pt x="17" y="42"/>
                  <a:pt x="17" y="42"/>
                  <a:pt x="17" y="42"/>
                </a:cubicBezTo>
                <a:cubicBezTo>
                  <a:pt x="17" y="42"/>
                  <a:pt x="17" y="42"/>
                  <a:pt x="18" y="42"/>
                </a:cubicBezTo>
                <a:cubicBezTo>
                  <a:pt x="18" y="42"/>
                  <a:pt x="18" y="42"/>
                  <a:pt x="18" y="42"/>
                </a:cubicBezTo>
                <a:cubicBezTo>
                  <a:pt x="18" y="42"/>
                  <a:pt x="18" y="42"/>
                  <a:pt x="18" y="42"/>
                </a:cubicBezTo>
                <a:cubicBezTo>
                  <a:pt x="18" y="42"/>
                  <a:pt x="18" y="42"/>
                  <a:pt x="18" y="42"/>
                </a:cubicBezTo>
                <a:cubicBezTo>
                  <a:pt x="18" y="42"/>
                  <a:pt x="18" y="42"/>
                  <a:pt x="18" y="42"/>
                </a:cubicBezTo>
                <a:cubicBezTo>
                  <a:pt x="18" y="42"/>
                  <a:pt x="17" y="42"/>
                  <a:pt x="17" y="42"/>
                </a:cubicBezTo>
                <a:cubicBezTo>
                  <a:pt x="17" y="42"/>
                  <a:pt x="17" y="42"/>
                  <a:pt x="17" y="42"/>
                </a:cubicBezTo>
                <a:cubicBezTo>
                  <a:pt x="17" y="42"/>
                  <a:pt x="17" y="42"/>
                  <a:pt x="17" y="42"/>
                </a:cubicBezTo>
                <a:cubicBezTo>
                  <a:pt x="18" y="42"/>
                  <a:pt x="18" y="42"/>
                  <a:pt x="18" y="42"/>
                </a:cubicBezTo>
                <a:cubicBezTo>
                  <a:pt x="18" y="42"/>
                  <a:pt x="18" y="42"/>
                  <a:pt x="18" y="42"/>
                </a:cubicBezTo>
                <a:cubicBezTo>
                  <a:pt x="18" y="42"/>
                  <a:pt x="18" y="42"/>
                  <a:pt x="18" y="42"/>
                </a:cubicBezTo>
                <a:cubicBezTo>
                  <a:pt x="18" y="42"/>
                  <a:pt x="18" y="42"/>
                  <a:pt x="18" y="42"/>
                </a:cubicBezTo>
                <a:cubicBezTo>
                  <a:pt x="18" y="42"/>
                  <a:pt x="18" y="42"/>
                  <a:pt x="18" y="42"/>
                </a:cubicBezTo>
                <a:cubicBezTo>
                  <a:pt x="18" y="42"/>
                  <a:pt x="18" y="42"/>
                  <a:pt x="18" y="42"/>
                </a:cubicBezTo>
                <a:cubicBezTo>
                  <a:pt x="18" y="42"/>
                  <a:pt x="18" y="42"/>
                  <a:pt x="18" y="42"/>
                </a:cubicBezTo>
                <a:cubicBezTo>
                  <a:pt x="18" y="42"/>
                  <a:pt x="18" y="42"/>
                  <a:pt x="18" y="42"/>
                </a:cubicBezTo>
                <a:cubicBezTo>
                  <a:pt x="18" y="42"/>
                  <a:pt x="18" y="42"/>
                  <a:pt x="18" y="42"/>
                </a:cubicBezTo>
                <a:cubicBezTo>
                  <a:pt x="18" y="42"/>
                  <a:pt x="18" y="42"/>
                  <a:pt x="18" y="42"/>
                </a:cubicBezTo>
                <a:cubicBezTo>
                  <a:pt x="18" y="42"/>
                  <a:pt x="18" y="42"/>
                  <a:pt x="18" y="42"/>
                </a:cubicBezTo>
                <a:cubicBezTo>
                  <a:pt x="18" y="42"/>
                  <a:pt x="18" y="42"/>
                  <a:pt x="18" y="42"/>
                </a:cubicBezTo>
                <a:cubicBezTo>
                  <a:pt x="18" y="42"/>
                  <a:pt x="18" y="42"/>
                  <a:pt x="18" y="42"/>
                </a:cubicBezTo>
                <a:cubicBezTo>
                  <a:pt x="18" y="42"/>
                  <a:pt x="18" y="42"/>
                  <a:pt x="18" y="42"/>
                </a:cubicBezTo>
                <a:cubicBezTo>
                  <a:pt x="18" y="42"/>
                  <a:pt x="18" y="42"/>
                  <a:pt x="18" y="42"/>
                </a:cubicBezTo>
                <a:cubicBezTo>
                  <a:pt x="18" y="42"/>
                  <a:pt x="18" y="43"/>
                  <a:pt x="18" y="42"/>
                </a:cubicBezTo>
                <a:cubicBezTo>
                  <a:pt x="18" y="42"/>
                  <a:pt x="18" y="42"/>
                  <a:pt x="18" y="43"/>
                </a:cubicBezTo>
                <a:cubicBezTo>
                  <a:pt x="18" y="43"/>
                  <a:pt x="18" y="43"/>
                  <a:pt x="18" y="43"/>
                </a:cubicBezTo>
                <a:cubicBezTo>
                  <a:pt x="18" y="43"/>
                  <a:pt x="18" y="43"/>
                  <a:pt x="18" y="43"/>
                </a:cubicBezTo>
                <a:cubicBezTo>
                  <a:pt x="18" y="43"/>
                  <a:pt x="18" y="43"/>
                  <a:pt x="18" y="43"/>
                </a:cubicBezTo>
                <a:cubicBezTo>
                  <a:pt x="18" y="43"/>
                  <a:pt x="18" y="43"/>
                  <a:pt x="18" y="43"/>
                </a:cubicBezTo>
                <a:cubicBezTo>
                  <a:pt x="18" y="43"/>
                  <a:pt x="18" y="43"/>
                  <a:pt x="18" y="43"/>
                </a:cubicBezTo>
                <a:cubicBezTo>
                  <a:pt x="18" y="43"/>
                  <a:pt x="18" y="43"/>
                  <a:pt x="18" y="43"/>
                </a:cubicBezTo>
                <a:cubicBezTo>
                  <a:pt x="18" y="43"/>
                  <a:pt x="18" y="43"/>
                  <a:pt x="18" y="43"/>
                </a:cubicBezTo>
                <a:cubicBezTo>
                  <a:pt x="18" y="43"/>
                  <a:pt x="18" y="43"/>
                  <a:pt x="18" y="43"/>
                </a:cubicBezTo>
                <a:cubicBezTo>
                  <a:pt x="18" y="43"/>
                  <a:pt x="18" y="43"/>
                  <a:pt x="18" y="43"/>
                </a:cubicBezTo>
                <a:cubicBezTo>
                  <a:pt x="18" y="43"/>
                  <a:pt x="18" y="43"/>
                  <a:pt x="18" y="43"/>
                </a:cubicBezTo>
                <a:cubicBezTo>
                  <a:pt x="18" y="43"/>
                  <a:pt x="18" y="43"/>
                  <a:pt x="18" y="43"/>
                </a:cubicBezTo>
                <a:cubicBezTo>
                  <a:pt x="18" y="43"/>
                  <a:pt x="18" y="43"/>
                  <a:pt x="18" y="43"/>
                </a:cubicBezTo>
                <a:cubicBezTo>
                  <a:pt x="18" y="43"/>
                  <a:pt x="18" y="43"/>
                  <a:pt x="18" y="43"/>
                </a:cubicBezTo>
                <a:cubicBezTo>
                  <a:pt x="18" y="43"/>
                  <a:pt x="18" y="43"/>
                  <a:pt x="18" y="43"/>
                </a:cubicBezTo>
                <a:cubicBezTo>
                  <a:pt x="18" y="43"/>
                  <a:pt x="18" y="43"/>
                  <a:pt x="18" y="43"/>
                </a:cubicBezTo>
                <a:cubicBezTo>
                  <a:pt x="18" y="43"/>
                  <a:pt x="18" y="43"/>
                  <a:pt x="18" y="43"/>
                </a:cubicBezTo>
                <a:cubicBezTo>
                  <a:pt x="18" y="43"/>
                  <a:pt x="18" y="43"/>
                  <a:pt x="18" y="43"/>
                </a:cubicBezTo>
                <a:cubicBezTo>
                  <a:pt x="18" y="43"/>
                  <a:pt x="18" y="43"/>
                  <a:pt x="18" y="43"/>
                </a:cubicBezTo>
                <a:cubicBezTo>
                  <a:pt x="18" y="43"/>
                  <a:pt x="18" y="43"/>
                  <a:pt x="18" y="43"/>
                </a:cubicBezTo>
                <a:cubicBezTo>
                  <a:pt x="18" y="43"/>
                  <a:pt x="18" y="43"/>
                  <a:pt x="18" y="43"/>
                </a:cubicBezTo>
                <a:cubicBezTo>
                  <a:pt x="18" y="43"/>
                  <a:pt x="18" y="43"/>
                  <a:pt x="18" y="43"/>
                </a:cubicBezTo>
                <a:cubicBezTo>
                  <a:pt x="18" y="43"/>
                  <a:pt x="18" y="43"/>
                  <a:pt x="18" y="43"/>
                </a:cubicBezTo>
                <a:cubicBezTo>
                  <a:pt x="18" y="43"/>
                  <a:pt x="18" y="43"/>
                  <a:pt x="18" y="43"/>
                </a:cubicBezTo>
                <a:cubicBezTo>
                  <a:pt x="18" y="43"/>
                  <a:pt x="18" y="43"/>
                  <a:pt x="18" y="43"/>
                </a:cubicBezTo>
                <a:cubicBezTo>
                  <a:pt x="18" y="43"/>
                  <a:pt x="18" y="43"/>
                  <a:pt x="18" y="43"/>
                </a:cubicBezTo>
                <a:cubicBezTo>
                  <a:pt x="18" y="43"/>
                  <a:pt x="18" y="43"/>
                  <a:pt x="18" y="43"/>
                </a:cubicBezTo>
                <a:cubicBezTo>
                  <a:pt x="18" y="43"/>
                  <a:pt x="18" y="43"/>
                  <a:pt x="18" y="43"/>
                </a:cubicBezTo>
                <a:cubicBezTo>
                  <a:pt x="18" y="43"/>
                  <a:pt x="18" y="43"/>
                  <a:pt x="18" y="43"/>
                </a:cubicBezTo>
                <a:cubicBezTo>
                  <a:pt x="18" y="43"/>
                  <a:pt x="18" y="43"/>
                  <a:pt x="18" y="43"/>
                </a:cubicBezTo>
                <a:cubicBezTo>
                  <a:pt x="18" y="43"/>
                  <a:pt x="18" y="43"/>
                  <a:pt x="18" y="43"/>
                </a:cubicBezTo>
                <a:cubicBezTo>
                  <a:pt x="18" y="43"/>
                  <a:pt x="18" y="43"/>
                  <a:pt x="18" y="43"/>
                </a:cubicBezTo>
                <a:cubicBezTo>
                  <a:pt x="18" y="43"/>
                  <a:pt x="18" y="43"/>
                  <a:pt x="18" y="43"/>
                </a:cubicBezTo>
                <a:cubicBezTo>
                  <a:pt x="18" y="43"/>
                  <a:pt x="18" y="43"/>
                  <a:pt x="18" y="43"/>
                </a:cubicBezTo>
                <a:cubicBezTo>
                  <a:pt x="18" y="43"/>
                  <a:pt x="18" y="43"/>
                  <a:pt x="18" y="43"/>
                </a:cubicBezTo>
                <a:cubicBezTo>
                  <a:pt x="18" y="44"/>
                  <a:pt x="18" y="44"/>
                  <a:pt x="18" y="44"/>
                </a:cubicBezTo>
                <a:cubicBezTo>
                  <a:pt x="18" y="44"/>
                  <a:pt x="18" y="44"/>
                  <a:pt x="18" y="44"/>
                </a:cubicBezTo>
                <a:cubicBezTo>
                  <a:pt x="18" y="44"/>
                  <a:pt x="18" y="44"/>
                  <a:pt x="18" y="44"/>
                </a:cubicBezTo>
                <a:cubicBezTo>
                  <a:pt x="18" y="44"/>
                  <a:pt x="18" y="44"/>
                  <a:pt x="18" y="44"/>
                </a:cubicBezTo>
                <a:cubicBezTo>
                  <a:pt x="18" y="44"/>
                  <a:pt x="18" y="44"/>
                  <a:pt x="18" y="44"/>
                </a:cubicBezTo>
                <a:cubicBezTo>
                  <a:pt x="18" y="44"/>
                  <a:pt x="18" y="44"/>
                  <a:pt x="18" y="44"/>
                </a:cubicBezTo>
                <a:cubicBezTo>
                  <a:pt x="18" y="44"/>
                  <a:pt x="18" y="44"/>
                  <a:pt x="18" y="44"/>
                </a:cubicBezTo>
                <a:cubicBezTo>
                  <a:pt x="18" y="44"/>
                  <a:pt x="18" y="44"/>
                  <a:pt x="18" y="44"/>
                </a:cubicBezTo>
                <a:cubicBezTo>
                  <a:pt x="18" y="44"/>
                  <a:pt x="18" y="44"/>
                  <a:pt x="18" y="44"/>
                </a:cubicBezTo>
                <a:cubicBezTo>
                  <a:pt x="18" y="44"/>
                  <a:pt x="18" y="44"/>
                  <a:pt x="18" y="44"/>
                </a:cubicBezTo>
                <a:cubicBezTo>
                  <a:pt x="18" y="44"/>
                  <a:pt x="18" y="44"/>
                  <a:pt x="18" y="44"/>
                </a:cubicBezTo>
                <a:cubicBezTo>
                  <a:pt x="18" y="44"/>
                  <a:pt x="18" y="44"/>
                  <a:pt x="18" y="44"/>
                </a:cubicBezTo>
                <a:cubicBezTo>
                  <a:pt x="18" y="44"/>
                  <a:pt x="18" y="44"/>
                  <a:pt x="18" y="44"/>
                </a:cubicBezTo>
                <a:cubicBezTo>
                  <a:pt x="18" y="44"/>
                  <a:pt x="18" y="44"/>
                  <a:pt x="18" y="44"/>
                </a:cubicBezTo>
                <a:cubicBezTo>
                  <a:pt x="18" y="44"/>
                  <a:pt x="18" y="44"/>
                  <a:pt x="18" y="44"/>
                </a:cubicBezTo>
                <a:cubicBezTo>
                  <a:pt x="18" y="44"/>
                  <a:pt x="18" y="44"/>
                  <a:pt x="18" y="44"/>
                </a:cubicBezTo>
                <a:cubicBezTo>
                  <a:pt x="18" y="44"/>
                  <a:pt x="18" y="44"/>
                  <a:pt x="18" y="44"/>
                </a:cubicBezTo>
                <a:cubicBezTo>
                  <a:pt x="19" y="44"/>
                  <a:pt x="19" y="44"/>
                  <a:pt x="19" y="44"/>
                </a:cubicBezTo>
                <a:cubicBezTo>
                  <a:pt x="19" y="43"/>
                  <a:pt x="19" y="43"/>
                  <a:pt x="19" y="43"/>
                </a:cubicBezTo>
                <a:cubicBezTo>
                  <a:pt x="19" y="43"/>
                  <a:pt x="19" y="43"/>
                  <a:pt x="19" y="43"/>
                </a:cubicBezTo>
                <a:cubicBezTo>
                  <a:pt x="19" y="44"/>
                  <a:pt x="19" y="44"/>
                  <a:pt x="19" y="44"/>
                </a:cubicBezTo>
                <a:cubicBezTo>
                  <a:pt x="19" y="44"/>
                  <a:pt x="19" y="44"/>
                  <a:pt x="19" y="44"/>
                </a:cubicBezTo>
                <a:cubicBezTo>
                  <a:pt x="19" y="44"/>
                  <a:pt x="19" y="44"/>
                  <a:pt x="19" y="44"/>
                </a:cubicBezTo>
                <a:cubicBezTo>
                  <a:pt x="19" y="44"/>
                  <a:pt x="19" y="44"/>
                  <a:pt x="19" y="44"/>
                </a:cubicBezTo>
                <a:cubicBezTo>
                  <a:pt x="19" y="44"/>
                  <a:pt x="19" y="44"/>
                  <a:pt x="19" y="44"/>
                </a:cubicBezTo>
                <a:cubicBezTo>
                  <a:pt x="19" y="44"/>
                  <a:pt x="19" y="44"/>
                  <a:pt x="19" y="44"/>
                </a:cubicBezTo>
                <a:cubicBezTo>
                  <a:pt x="19" y="44"/>
                  <a:pt x="19" y="44"/>
                  <a:pt x="19" y="44"/>
                </a:cubicBezTo>
                <a:cubicBezTo>
                  <a:pt x="19" y="44"/>
                  <a:pt x="19" y="44"/>
                  <a:pt x="19" y="44"/>
                </a:cubicBezTo>
                <a:cubicBezTo>
                  <a:pt x="19" y="44"/>
                  <a:pt x="19" y="44"/>
                  <a:pt x="19" y="44"/>
                </a:cubicBezTo>
                <a:cubicBezTo>
                  <a:pt x="19" y="44"/>
                  <a:pt x="19" y="44"/>
                  <a:pt x="19" y="44"/>
                </a:cubicBezTo>
                <a:cubicBezTo>
                  <a:pt x="19" y="44"/>
                  <a:pt x="19" y="44"/>
                  <a:pt x="19" y="44"/>
                </a:cubicBezTo>
                <a:cubicBezTo>
                  <a:pt x="19" y="44"/>
                  <a:pt x="19" y="44"/>
                  <a:pt x="19" y="44"/>
                </a:cubicBezTo>
                <a:cubicBezTo>
                  <a:pt x="19" y="44"/>
                  <a:pt x="19" y="44"/>
                  <a:pt x="19" y="44"/>
                </a:cubicBezTo>
                <a:cubicBezTo>
                  <a:pt x="19" y="44"/>
                  <a:pt x="19" y="44"/>
                  <a:pt x="19" y="44"/>
                </a:cubicBezTo>
                <a:cubicBezTo>
                  <a:pt x="19" y="44"/>
                  <a:pt x="19" y="44"/>
                  <a:pt x="19" y="44"/>
                </a:cubicBezTo>
                <a:cubicBezTo>
                  <a:pt x="19" y="44"/>
                  <a:pt x="19" y="44"/>
                  <a:pt x="19" y="44"/>
                </a:cubicBezTo>
                <a:cubicBezTo>
                  <a:pt x="19" y="44"/>
                  <a:pt x="19" y="44"/>
                  <a:pt x="19" y="44"/>
                </a:cubicBezTo>
                <a:cubicBezTo>
                  <a:pt x="19" y="44"/>
                  <a:pt x="19" y="44"/>
                  <a:pt x="19" y="44"/>
                </a:cubicBezTo>
                <a:cubicBezTo>
                  <a:pt x="19" y="44"/>
                  <a:pt x="19" y="44"/>
                  <a:pt x="19" y="44"/>
                </a:cubicBezTo>
                <a:cubicBezTo>
                  <a:pt x="19" y="44"/>
                  <a:pt x="19" y="44"/>
                  <a:pt x="19" y="44"/>
                </a:cubicBezTo>
                <a:cubicBezTo>
                  <a:pt x="19" y="44"/>
                  <a:pt x="19" y="44"/>
                  <a:pt x="19" y="44"/>
                </a:cubicBezTo>
                <a:cubicBezTo>
                  <a:pt x="19" y="44"/>
                  <a:pt x="19" y="44"/>
                  <a:pt x="19" y="44"/>
                </a:cubicBezTo>
                <a:cubicBezTo>
                  <a:pt x="19" y="44"/>
                  <a:pt x="19" y="44"/>
                  <a:pt x="19" y="44"/>
                </a:cubicBezTo>
                <a:cubicBezTo>
                  <a:pt x="19" y="43"/>
                  <a:pt x="19" y="44"/>
                  <a:pt x="19" y="44"/>
                </a:cubicBezTo>
                <a:cubicBezTo>
                  <a:pt x="19" y="44"/>
                  <a:pt x="19" y="44"/>
                  <a:pt x="20" y="43"/>
                </a:cubicBezTo>
                <a:cubicBezTo>
                  <a:pt x="20" y="43"/>
                  <a:pt x="20" y="43"/>
                  <a:pt x="19" y="43"/>
                </a:cubicBezTo>
                <a:cubicBezTo>
                  <a:pt x="19" y="43"/>
                  <a:pt x="19" y="43"/>
                  <a:pt x="19" y="43"/>
                </a:cubicBezTo>
                <a:cubicBezTo>
                  <a:pt x="19" y="43"/>
                  <a:pt x="20" y="43"/>
                  <a:pt x="20" y="43"/>
                </a:cubicBezTo>
                <a:cubicBezTo>
                  <a:pt x="20" y="43"/>
                  <a:pt x="20" y="43"/>
                  <a:pt x="20" y="43"/>
                </a:cubicBezTo>
                <a:cubicBezTo>
                  <a:pt x="20" y="43"/>
                  <a:pt x="20" y="43"/>
                  <a:pt x="20" y="43"/>
                </a:cubicBezTo>
                <a:cubicBezTo>
                  <a:pt x="20" y="43"/>
                  <a:pt x="20" y="43"/>
                  <a:pt x="20" y="43"/>
                </a:cubicBezTo>
                <a:cubicBezTo>
                  <a:pt x="20" y="43"/>
                  <a:pt x="20" y="43"/>
                  <a:pt x="20" y="43"/>
                </a:cubicBezTo>
                <a:cubicBezTo>
                  <a:pt x="20" y="43"/>
                  <a:pt x="20" y="43"/>
                  <a:pt x="20" y="43"/>
                </a:cubicBezTo>
                <a:cubicBezTo>
                  <a:pt x="20" y="43"/>
                  <a:pt x="20" y="43"/>
                  <a:pt x="20" y="43"/>
                </a:cubicBezTo>
                <a:cubicBezTo>
                  <a:pt x="20" y="43"/>
                  <a:pt x="20" y="43"/>
                  <a:pt x="20" y="43"/>
                </a:cubicBezTo>
                <a:cubicBezTo>
                  <a:pt x="20" y="43"/>
                  <a:pt x="20" y="43"/>
                  <a:pt x="20" y="43"/>
                </a:cubicBezTo>
                <a:cubicBezTo>
                  <a:pt x="20" y="43"/>
                  <a:pt x="20" y="43"/>
                  <a:pt x="20" y="43"/>
                </a:cubicBezTo>
                <a:cubicBezTo>
                  <a:pt x="20" y="43"/>
                  <a:pt x="20" y="43"/>
                  <a:pt x="20" y="43"/>
                </a:cubicBezTo>
                <a:cubicBezTo>
                  <a:pt x="20" y="43"/>
                  <a:pt x="20" y="43"/>
                  <a:pt x="20" y="43"/>
                </a:cubicBezTo>
                <a:cubicBezTo>
                  <a:pt x="20" y="43"/>
                  <a:pt x="20" y="43"/>
                  <a:pt x="20" y="43"/>
                </a:cubicBezTo>
                <a:cubicBezTo>
                  <a:pt x="20" y="43"/>
                  <a:pt x="20" y="43"/>
                  <a:pt x="20" y="43"/>
                </a:cubicBezTo>
                <a:cubicBezTo>
                  <a:pt x="20" y="43"/>
                  <a:pt x="20" y="43"/>
                  <a:pt x="20" y="43"/>
                </a:cubicBezTo>
                <a:cubicBezTo>
                  <a:pt x="20" y="43"/>
                  <a:pt x="20" y="43"/>
                  <a:pt x="20" y="43"/>
                </a:cubicBezTo>
                <a:cubicBezTo>
                  <a:pt x="20" y="43"/>
                  <a:pt x="20" y="43"/>
                  <a:pt x="20" y="43"/>
                </a:cubicBezTo>
                <a:cubicBezTo>
                  <a:pt x="20" y="43"/>
                  <a:pt x="20" y="43"/>
                  <a:pt x="20" y="43"/>
                </a:cubicBezTo>
                <a:cubicBezTo>
                  <a:pt x="20" y="43"/>
                  <a:pt x="21" y="43"/>
                  <a:pt x="21" y="43"/>
                </a:cubicBezTo>
                <a:cubicBezTo>
                  <a:pt x="21" y="43"/>
                  <a:pt x="21" y="43"/>
                  <a:pt x="21" y="43"/>
                </a:cubicBezTo>
                <a:cubicBezTo>
                  <a:pt x="21" y="43"/>
                  <a:pt x="21" y="43"/>
                  <a:pt x="21" y="43"/>
                </a:cubicBezTo>
                <a:cubicBezTo>
                  <a:pt x="21" y="43"/>
                  <a:pt x="21" y="43"/>
                  <a:pt x="21" y="43"/>
                </a:cubicBezTo>
                <a:cubicBezTo>
                  <a:pt x="21" y="43"/>
                  <a:pt x="21" y="43"/>
                  <a:pt x="21" y="43"/>
                </a:cubicBezTo>
                <a:cubicBezTo>
                  <a:pt x="21" y="43"/>
                  <a:pt x="21" y="43"/>
                  <a:pt x="21" y="43"/>
                </a:cubicBezTo>
                <a:cubicBezTo>
                  <a:pt x="21" y="43"/>
                  <a:pt x="21" y="43"/>
                  <a:pt x="21" y="43"/>
                </a:cubicBezTo>
                <a:cubicBezTo>
                  <a:pt x="21" y="43"/>
                  <a:pt x="21" y="43"/>
                  <a:pt x="21" y="43"/>
                </a:cubicBezTo>
                <a:cubicBezTo>
                  <a:pt x="21" y="43"/>
                  <a:pt x="21" y="43"/>
                  <a:pt x="21" y="43"/>
                </a:cubicBezTo>
                <a:cubicBezTo>
                  <a:pt x="21" y="43"/>
                  <a:pt x="21" y="43"/>
                  <a:pt x="21" y="43"/>
                </a:cubicBezTo>
                <a:cubicBezTo>
                  <a:pt x="21" y="43"/>
                  <a:pt x="21" y="43"/>
                  <a:pt x="21" y="43"/>
                </a:cubicBezTo>
                <a:cubicBezTo>
                  <a:pt x="20" y="43"/>
                  <a:pt x="20" y="43"/>
                  <a:pt x="20" y="43"/>
                </a:cubicBezTo>
                <a:cubicBezTo>
                  <a:pt x="20" y="43"/>
                  <a:pt x="20" y="43"/>
                  <a:pt x="20" y="43"/>
                </a:cubicBezTo>
                <a:cubicBezTo>
                  <a:pt x="20" y="43"/>
                  <a:pt x="20" y="43"/>
                  <a:pt x="20" y="43"/>
                </a:cubicBezTo>
                <a:cubicBezTo>
                  <a:pt x="20" y="43"/>
                  <a:pt x="20" y="43"/>
                  <a:pt x="20" y="43"/>
                </a:cubicBezTo>
                <a:cubicBezTo>
                  <a:pt x="20" y="43"/>
                  <a:pt x="20" y="43"/>
                  <a:pt x="20" y="43"/>
                </a:cubicBezTo>
                <a:cubicBezTo>
                  <a:pt x="20" y="43"/>
                  <a:pt x="20" y="43"/>
                  <a:pt x="20" y="43"/>
                </a:cubicBezTo>
                <a:cubicBezTo>
                  <a:pt x="20" y="43"/>
                  <a:pt x="20" y="43"/>
                  <a:pt x="20" y="43"/>
                </a:cubicBezTo>
                <a:cubicBezTo>
                  <a:pt x="20" y="43"/>
                  <a:pt x="20" y="43"/>
                  <a:pt x="20" y="43"/>
                </a:cubicBezTo>
                <a:cubicBezTo>
                  <a:pt x="20" y="43"/>
                  <a:pt x="20" y="43"/>
                  <a:pt x="20" y="43"/>
                </a:cubicBezTo>
                <a:cubicBezTo>
                  <a:pt x="20" y="43"/>
                  <a:pt x="20" y="43"/>
                  <a:pt x="20" y="43"/>
                </a:cubicBezTo>
                <a:cubicBezTo>
                  <a:pt x="20" y="43"/>
                  <a:pt x="20" y="43"/>
                  <a:pt x="20" y="43"/>
                </a:cubicBezTo>
                <a:cubicBezTo>
                  <a:pt x="20" y="43"/>
                  <a:pt x="20" y="43"/>
                  <a:pt x="20" y="43"/>
                </a:cubicBezTo>
                <a:cubicBezTo>
                  <a:pt x="20" y="43"/>
                  <a:pt x="20" y="43"/>
                  <a:pt x="20" y="43"/>
                </a:cubicBezTo>
                <a:cubicBezTo>
                  <a:pt x="20" y="43"/>
                  <a:pt x="20" y="43"/>
                  <a:pt x="20" y="44"/>
                </a:cubicBezTo>
                <a:cubicBezTo>
                  <a:pt x="20" y="44"/>
                  <a:pt x="20" y="44"/>
                  <a:pt x="20" y="44"/>
                </a:cubicBezTo>
                <a:cubicBezTo>
                  <a:pt x="20" y="44"/>
                  <a:pt x="20" y="44"/>
                  <a:pt x="20" y="44"/>
                </a:cubicBezTo>
                <a:cubicBezTo>
                  <a:pt x="20" y="44"/>
                  <a:pt x="20" y="44"/>
                  <a:pt x="20" y="44"/>
                </a:cubicBezTo>
                <a:cubicBezTo>
                  <a:pt x="20" y="44"/>
                  <a:pt x="21" y="44"/>
                  <a:pt x="21" y="44"/>
                </a:cubicBezTo>
                <a:cubicBezTo>
                  <a:pt x="21" y="44"/>
                  <a:pt x="21" y="44"/>
                  <a:pt x="21" y="44"/>
                </a:cubicBezTo>
                <a:cubicBezTo>
                  <a:pt x="21" y="44"/>
                  <a:pt x="21" y="43"/>
                  <a:pt x="21" y="43"/>
                </a:cubicBezTo>
                <a:cubicBezTo>
                  <a:pt x="21" y="43"/>
                  <a:pt x="21" y="43"/>
                  <a:pt x="21" y="43"/>
                </a:cubicBezTo>
                <a:cubicBezTo>
                  <a:pt x="21" y="43"/>
                  <a:pt x="21" y="43"/>
                  <a:pt x="21" y="43"/>
                </a:cubicBezTo>
                <a:cubicBezTo>
                  <a:pt x="21" y="43"/>
                  <a:pt x="21" y="43"/>
                  <a:pt x="21" y="43"/>
                </a:cubicBezTo>
                <a:cubicBezTo>
                  <a:pt x="21" y="43"/>
                  <a:pt x="21" y="43"/>
                  <a:pt x="21" y="43"/>
                </a:cubicBezTo>
                <a:cubicBezTo>
                  <a:pt x="21" y="43"/>
                  <a:pt x="21" y="43"/>
                  <a:pt x="21" y="43"/>
                </a:cubicBezTo>
                <a:cubicBezTo>
                  <a:pt x="21" y="43"/>
                  <a:pt x="21" y="43"/>
                  <a:pt x="21" y="43"/>
                </a:cubicBezTo>
                <a:cubicBezTo>
                  <a:pt x="21" y="43"/>
                  <a:pt x="21" y="43"/>
                  <a:pt x="21" y="43"/>
                </a:cubicBezTo>
                <a:cubicBezTo>
                  <a:pt x="21" y="43"/>
                  <a:pt x="21" y="43"/>
                  <a:pt x="21" y="43"/>
                </a:cubicBezTo>
                <a:cubicBezTo>
                  <a:pt x="21" y="43"/>
                  <a:pt x="21" y="43"/>
                  <a:pt x="21" y="43"/>
                </a:cubicBezTo>
                <a:cubicBezTo>
                  <a:pt x="21" y="43"/>
                  <a:pt x="21" y="43"/>
                  <a:pt x="21" y="43"/>
                </a:cubicBezTo>
                <a:cubicBezTo>
                  <a:pt x="21" y="43"/>
                  <a:pt x="21" y="43"/>
                  <a:pt x="21" y="43"/>
                </a:cubicBezTo>
                <a:cubicBezTo>
                  <a:pt x="21" y="43"/>
                  <a:pt x="21" y="43"/>
                  <a:pt x="21" y="43"/>
                </a:cubicBezTo>
                <a:cubicBezTo>
                  <a:pt x="21" y="43"/>
                  <a:pt x="21" y="43"/>
                  <a:pt x="21" y="43"/>
                </a:cubicBezTo>
                <a:cubicBezTo>
                  <a:pt x="21" y="43"/>
                  <a:pt x="21" y="43"/>
                  <a:pt x="21" y="43"/>
                </a:cubicBezTo>
                <a:cubicBezTo>
                  <a:pt x="21" y="43"/>
                  <a:pt x="21" y="43"/>
                  <a:pt x="21" y="43"/>
                </a:cubicBezTo>
                <a:cubicBezTo>
                  <a:pt x="21" y="43"/>
                  <a:pt x="21" y="43"/>
                  <a:pt x="21" y="43"/>
                </a:cubicBezTo>
                <a:cubicBezTo>
                  <a:pt x="21" y="43"/>
                  <a:pt x="21" y="43"/>
                  <a:pt x="21" y="43"/>
                </a:cubicBezTo>
                <a:cubicBezTo>
                  <a:pt x="21" y="43"/>
                  <a:pt x="21" y="43"/>
                  <a:pt x="21" y="43"/>
                </a:cubicBezTo>
                <a:cubicBezTo>
                  <a:pt x="21" y="43"/>
                  <a:pt x="21" y="43"/>
                  <a:pt x="21" y="43"/>
                </a:cubicBezTo>
                <a:cubicBezTo>
                  <a:pt x="21" y="43"/>
                  <a:pt x="21" y="43"/>
                  <a:pt x="21" y="43"/>
                </a:cubicBezTo>
                <a:cubicBezTo>
                  <a:pt x="21" y="43"/>
                  <a:pt x="21" y="43"/>
                  <a:pt x="21" y="43"/>
                </a:cubicBezTo>
                <a:cubicBezTo>
                  <a:pt x="21" y="43"/>
                  <a:pt x="21" y="43"/>
                  <a:pt x="21" y="43"/>
                </a:cubicBezTo>
                <a:cubicBezTo>
                  <a:pt x="21" y="43"/>
                  <a:pt x="21" y="43"/>
                  <a:pt x="21" y="43"/>
                </a:cubicBezTo>
                <a:cubicBezTo>
                  <a:pt x="21" y="43"/>
                  <a:pt x="21" y="43"/>
                  <a:pt x="21" y="43"/>
                </a:cubicBezTo>
                <a:cubicBezTo>
                  <a:pt x="21" y="43"/>
                  <a:pt x="21" y="43"/>
                  <a:pt x="21" y="43"/>
                </a:cubicBezTo>
                <a:cubicBezTo>
                  <a:pt x="21" y="43"/>
                  <a:pt x="21" y="43"/>
                  <a:pt x="21" y="43"/>
                </a:cubicBezTo>
                <a:cubicBezTo>
                  <a:pt x="21" y="43"/>
                  <a:pt x="21" y="43"/>
                  <a:pt x="21" y="43"/>
                </a:cubicBezTo>
                <a:cubicBezTo>
                  <a:pt x="21" y="43"/>
                  <a:pt x="21" y="43"/>
                  <a:pt x="21" y="43"/>
                </a:cubicBezTo>
                <a:cubicBezTo>
                  <a:pt x="21" y="43"/>
                  <a:pt x="21" y="43"/>
                  <a:pt x="21" y="43"/>
                </a:cubicBezTo>
                <a:cubicBezTo>
                  <a:pt x="21" y="43"/>
                  <a:pt x="21" y="43"/>
                  <a:pt x="21" y="43"/>
                </a:cubicBezTo>
                <a:cubicBezTo>
                  <a:pt x="21" y="43"/>
                  <a:pt x="21" y="43"/>
                  <a:pt x="21" y="43"/>
                </a:cubicBezTo>
                <a:cubicBezTo>
                  <a:pt x="21" y="43"/>
                  <a:pt x="21" y="43"/>
                  <a:pt x="21" y="43"/>
                </a:cubicBezTo>
                <a:cubicBezTo>
                  <a:pt x="21" y="43"/>
                  <a:pt x="21" y="43"/>
                  <a:pt x="21" y="43"/>
                </a:cubicBezTo>
                <a:cubicBezTo>
                  <a:pt x="21" y="43"/>
                  <a:pt x="21" y="43"/>
                  <a:pt x="21" y="43"/>
                </a:cubicBezTo>
                <a:cubicBezTo>
                  <a:pt x="21" y="43"/>
                  <a:pt x="21" y="43"/>
                  <a:pt x="21" y="43"/>
                </a:cubicBezTo>
                <a:cubicBezTo>
                  <a:pt x="21" y="43"/>
                  <a:pt x="21" y="43"/>
                  <a:pt x="21" y="43"/>
                </a:cubicBezTo>
                <a:cubicBezTo>
                  <a:pt x="21" y="43"/>
                  <a:pt x="21" y="43"/>
                  <a:pt x="21" y="43"/>
                </a:cubicBezTo>
                <a:cubicBezTo>
                  <a:pt x="21" y="43"/>
                  <a:pt x="21" y="43"/>
                  <a:pt x="21" y="43"/>
                </a:cubicBezTo>
                <a:cubicBezTo>
                  <a:pt x="21" y="43"/>
                  <a:pt x="21" y="43"/>
                  <a:pt x="21" y="43"/>
                </a:cubicBezTo>
                <a:cubicBezTo>
                  <a:pt x="21" y="43"/>
                  <a:pt x="21" y="43"/>
                  <a:pt x="21" y="43"/>
                </a:cubicBezTo>
                <a:cubicBezTo>
                  <a:pt x="21" y="43"/>
                  <a:pt x="21" y="43"/>
                  <a:pt x="21" y="43"/>
                </a:cubicBezTo>
                <a:cubicBezTo>
                  <a:pt x="21" y="43"/>
                  <a:pt x="21" y="43"/>
                  <a:pt x="22" y="43"/>
                </a:cubicBezTo>
                <a:cubicBezTo>
                  <a:pt x="22" y="43"/>
                  <a:pt x="22" y="43"/>
                  <a:pt x="22" y="43"/>
                </a:cubicBezTo>
                <a:cubicBezTo>
                  <a:pt x="22" y="43"/>
                  <a:pt x="22" y="43"/>
                  <a:pt x="22" y="43"/>
                </a:cubicBezTo>
                <a:cubicBezTo>
                  <a:pt x="22" y="43"/>
                  <a:pt x="22" y="43"/>
                  <a:pt x="22" y="43"/>
                </a:cubicBezTo>
                <a:cubicBezTo>
                  <a:pt x="22" y="43"/>
                  <a:pt x="22" y="43"/>
                  <a:pt x="22" y="43"/>
                </a:cubicBezTo>
                <a:cubicBezTo>
                  <a:pt x="22" y="43"/>
                  <a:pt x="22" y="43"/>
                  <a:pt x="22" y="43"/>
                </a:cubicBezTo>
                <a:cubicBezTo>
                  <a:pt x="22" y="43"/>
                  <a:pt x="22" y="43"/>
                  <a:pt x="22" y="43"/>
                </a:cubicBezTo>
                <a:cubicBezTo>
                  <a:pt x="22" y="43"/>
                  <a:pt x="22" y="43"/>
                  <a:pt x="22" y="43"/>
                </a:cubicBezTo>
                <a:cubicBezTo>
                  <a:pt x="22" y="43"/>
                  <a:pt x="22" y="43"/>
                  <a:pt x="22" y="43"/>
                </a:cubicBezTo>
                <a:cubicBezTo>
                  <a:pt x="22" y="43"/>
                  <a:pt x="22" y="43"/>
                  <a:pt x="22" y="43"/>
                </a:cubicBezTo>
                <a:cubicBezTo>
                  <a:pt x="22" y="43"/>
                  <a:pt x="22" y="43"/>
                  <a:pt x="22" y="43"/>
                </a:cubicBezTo>
                <a:cubicBezTo>
                  <a:pt x="22" y="43"/>
                  <a:pt x="22" y="43"/>
                  <a:pt x="22" y="43"/>
                </a:cubicBezTo>
                <a:cubicBezTo>
                  <a:pt x="22" y="43"/>
                  <a:pt x="22" y="43"/>
                  <a:pt x="22" y="43"/>
                </a:cubicBezTo>
                <a:cubicBezTo>
                  <a:pt x="22" y="43"/>
                  <a:pt x="22" y="43"/>
                  <a:pt x="22" y="43"/>
                </a:cubicBezTo>
                <a:cubicBezTo>
                  <a:pt x="22" y="43"/>
                  <a:pt x="22" y="43"/>
                  <a:pt x="22" y="43"/>
                </a:cubicBezTo>
                <a:cubicBezTo>
                  <a:pt x="22" y="43"/>
                  <a:pt x="22" y="43"/>
                  <a:pt x="22" y="43"/>
                </a:cubicBezTo>
                <a:cubicBezTo>
                  <a:pt x="22" y="43"/>
                  <a:pt x="22" y="43"/>
                  <a:pt x="22" y="43"/>
                </a:cubicBezTo>
                <a:cubicBezTo>
                  <a:pt x="22" y="43"/>
                  <a:pt x="22" y="43"/>
                  <a:pt x="22" y="43"/>
                </a:cubicBezTo>
                <a:cubicBezTo>
                  <a:pt x="22" y="43"/>
                  <a:pt x="22" y="43"/>
                  <a:pt x="22" y="43"/>
                </a:cubicBezTo>
                <a:cubicBezTo>
                  <a:pt x="22" y="43"/>
                  <a:pt x="22" y="43"/>
                  <a:pt x="22" y="43"/>
                </a:cubicBezTo>
                <a:cubicBezTo>
                  <a:pt x="22" y="43"/>
                  <a:pt x="23" y="43"/>
                  <a:pt x="23" y="43"/>
                </a:cubicBezTo>
                <a:cubicBezTo>
                  <a:pt x="23" y="43"/>
                  <a:pt x="23" y="43"/>
                  <a:pt x="23" y="43"/>
                </a:cubicBezTo>
                <a:cubicBezTo>
                  <a:pt x="23" y="43"/>
                  <a:pt x="23" y="43"/>
                  <a:pt x="23" y="43"/>
                </a:cubicBezTo>
                <a:cubicBezTo>
                  <a:pt x="23" y="43"/>
                  <a:pt x="23" y="43"/>
                  <a:pt x="23" y="43"/>
                </a:cubicBezTo>
                <a:cubicBezTo>
                  <a:pt x="23" y="43"/>
                  <a:pt x="23" y="43"/>
                  <a:pt x="23" y="43"/>
                </a:cubicBezTo>
                <a:cubicBezTo>
                  <a:pt x="23" y="43"/>
                  <a:pt x="23" y="43"/>
                  <a:pt x="23" y="43"/>
                </a:cubicBezTo>
                <a:cubicBezTo>
                  <a:pt x="23" y="43"/>
                  <a:pt x="23" y="43"/>
                  <a:pt x="23" y="43"/>
                </a:cubicBezTo>
                <a:cubicBezTo>
                  <a:pt x="23" y="43"/>
                  <a:pt x="23" y="43"/>
                  <a:pt x="23" y="43"/>
                </a:cubicBezTo>
                <a:cubicBezTo>
                  <a:pt x="23" y="43"/>
                  <a:pt x="23" y="43"/>
                  <a:pt x="23" y="43"/>
                </a:cubicBezTo>
                <a:cubicBezTo>
                  <a:pt x="23" y="43"/>
                  <a:pt x="23" y="43"/>
                  <a:pt x="23" y="43"/>
                </a:cubicBezTo>
                <a:cubicBezTo>
                  <a:pt x="23" y="43"/>
                  <a:pt x="23" y="43"/>
                  <a:pt x="23" y="43"/>
                </a:cubicBezTo>
                <a:cubicBezTo>
                  <a:pt x="23" y="43"/>
                  <a:pt x="23" y="43"/>
                  <a:pt x="23" y="43"/>
                </a:cubicBezTo>
                <a:cubicBezTo>
                  <a:pt x="23" y="43"/>
                  <a:pt x="23" y="43"/>
                  <a:pt x="23" y="43"/>
                </a:cubicBezTo>
                <a:cubicBezTo>
                  <a:pt x="23" y="43"/>
                  <a:pt x="23" y="43"/>
                  <a:pt x="23" y="43"/>
                </a:cubicBezTo>
                <a:cubicBezTo>
                  <a:pt x="23" y="43"/>
                  <a:pt x="23" y="43"/>
                  <a:pt x="23" y="43"/>
                </a:cubicBezTo>
                <a:cubicBezTo>
                  <a:pt x="23" y="43"/>
                  <a:pt x="23" y="43"/>
                  <a:pt x="23" y="43"/>
                </a:cubicBezTo>
                <a:cubicBezTo>
                  <a:pt x="23" y="43"/>
                  <a:pt x="23" y="43"/>
                  <a:pt x="23" y="43"/>
                </a:cubicBezTo>
                <a:cubicBezTo>
                  <a:pt x="23" y="43"/>
                  <a:pt x="23" y="43"/>
                  <a:pt x="23" y="43"/>
                </a:cubicBezTo>
                <a:cubicBezTo>
                  <a:pt x="23" y="43"/>
                  <a:pt x="23" y="43"/>
                  <a:pt x="23" y="43"/>
                </a:cubicBezTo>
                <a:cubicBezTo>
                  <a:pt x="23" y="43"/>
                  <a:pt x="23" y="43"/>
                  <a:pt x="23" y="43"/>
                </a:cubicBezTo>
                <a:cubicBezTo>
                  <a:pt x="23" y="43"/>
                  <a:pt x="23" y="43"/>
                  <a:pt x="23" y="43"/>
                </a:cubicBezTo>
                <a:cubicBezTo>
                  <a:pt x="23" y="43"/>
                  <a:pt x="23" y="43"/>
                  <a:pt x="23" y="43"/>
                </a:cubicBezTo>
                <a:cubicBezTo>
                  <a:pt x="23" y="43"/>
                  <a:pt x="23" y="43"/>
                  <a:pt x="23" y="43"/>
                </a:cubicBezTo>
                <a:cubicBezTo>
                  <a:pt x="23" y="43"/>
                  <a:pt x="23" y="43"/>
                  <a:pt x="23" y="43"/>
                </a:cubicBezTo>
                <a:cubicBezTo>
                  <a:pt x="23" y="43"/>
                  <a:pt x="23" y="43"/>
                  <a:pt x="23" y="43"/>
                </a:cubicBezTo>
                <a:cubicBezTo>
                  <a:pt x="23" y="43"/>
                  <a:pt x="23" y="43"/>
                  <a:pt x="23" y="43"/>
                </a:cubicBezTo>
                <a:cubicBezTo>
                  <a:pt x="23" y="43"/>
                  <a:pt x="23" y="43"/>
                  <a:pt x="23" y="43"/>
                </a:cubicBezTo>
                <a:cubicBezTo>
                  <a:pt x="23" y="44"/>
                  <a:pt x="23" y="44"/>
                  <a:pt x="23" y="44"/>
                </a:cubicBezTo>
                <a:cubicBezTo>
                  <a:pt x="23" y="44"/>
                  <a:pt x="23" y="44"/>
                  <a:pt x="23" y="44"/>
                </a:cubicBezTo>
                <a:cubicBezTo>
                  <a:pt x="23" y="44"/>
                  <a:pt x="23" y="44"/>
                  <a:pt x="23" y="44"/>
                </a:cubicBezTo>
                <a:cubicBezTo>
                  <a:pt x="23" y="44"/>
                  <a:pt x="23" y="44"/>
                  <a:pt x="23" y="44"/>
                </a:cubicBezTo>
                <a:cubicBezTo>
                  <a:pt x="23" y="44"/>
                  <a:pt x="23" y="44"/>
                  <a:pt x="23" y="44"/>
                </a:cubicBezTo>
                <a:cubicBezTo>
                  <a:pt x="23" y="44"/>
                  <a:pt x="23" y="44"/>
                  <a:pt x="23" y="44"/>
                </a:cubicBezTo>
                <a:cubicBezTo>
                  <a:pt x="23" y="44"/>
                  <a:pt x="23" y="44"/>
                  <a:pt x="23" y="44"/>
                </a:cubicBezTo>
                <a:cubicBezTo>
                  <a:pt x="23" y="44"/>
                  <a:pt x="23" y="44"/>
                  <a:pt x="23" y="44"/>
                </a:cubicBezTo>
                <a:cubicBezTo>
                  <a:pt x="23" y="44"/>
                  <a:pt x="23" y="44"/>
                  <a:pt x="23" y="44"/>
                </a:cubicBezTo>
                <a:cubicBezTo>
                  <a:pt x="23" y="44"/>
                  <a:pt x="23" y="44"/>
                  <a:pt x="23" y="44"/>
                </a:cubicBezTo>
                <a:cubicBezTo>
                  <a:pt x="23" y="44"/>
                  <a:pt x="23" y="44"/>
                  <a:pt x="23" y="44"/>
                </a:cubicBezTo>
                <a:cubicBezTo>
                  <a:pt x="23" y="44"/>
                  <a:pt x="23" y="44"/>
                  <a:pt x="23" y="44"/>
                </a:cubicBezTo>
                <a:cubicBezTo>
                  <a:pt x="23" y="44"/>
                  <a:pt x="23" y="44"/>
                  <a:pt x="23" y="44"/>
                </a:cubicBezTo>
                <a:cubicBezTo>
                  <a:pt x="23" y="44"/>
                  <a:pt x="23" y="44"/>
                  <a:pt x="23" y="44"/>
                </a:cubicBezTo>
                <a:cubicBezTo>
                  <a:pt x="23" y="44"/>
                  <a:pt x="23" y="44"/>
                  <a:pt x="23" y="44"/>
                </a:cubicBezTo>
                <a:cubicBezTo>
                  <a:pt x="23" y="44"/>
                  <a:pt x="23" y="44"/>
                  <a:pt x="23" y="44"/>
                </a:cubicBezTo>
                <a:cubicBezTo>
                  <a:pt x="23" y="44"/>
                  <a:pt x="23" y="44"/>
                  <a:pt x="23" y="44"/>
                </a:cubicBezTo>
                <a:cubicBezTo>
                  <a:pt x="23" y="44"/>
                  <a:pt x="23" y="44"/>
                  <a:pt x="23" y="44"/>
                </a:cubicBezTo>
                <a:cubicBezTo>
                  <a:pt x="23" y="44"/>
                  <a:pt x="23" y="44"/>
                  <a:pt x="23" y="44"/>
                </a:cubicBezTo>
                <a:cubicBezTo>
                  <a:pt x="23" y="44"/>
                  <a:pt x="23" y="44"/>
                  <a:pt x="23" y="44"/>
                </a:cubicBezTo>
                <a:cubicBezTo>
                  <a:pt x="23" y="44"/>
                  <a:pt x="23" y="44"/>
                  <a:pt x="23" y="44"/>
                </a:cubicBezTo>
                <a:cubicBezTo>
                  <a:pt x="23" y="44"/>
                  <a:pt x="23" y="44"/>
                  <a:pt x="23" y="44"/>
                </a:cubicBezTo>
                <a:cubicBezTo>
                  <a:pt x="23" y="44"/>
                  <a:pt x="23" y="44"/>
                  <a:pt x="23" y="44"/>
                </a:cubicBezTo>
                <a:cubicBezTo>
                  <a:pt x="23" y="44"/>
                  <a:pt x="23" y="44"/>
                  <a:pt x="23" y="44"/>
                </a:cubicBezTo>
                <a:cubicBezTo>
                  <a:pt x="24" y="44"/>
                  <a:pt x="24" y="44"/>
                  <a:pt x="24" y="44"/>
                </a:cubicBezTo>
                <a:cubicBezTo>
                  <a:pt x="24" y="44"/>
                  <a:pt x="24" y="44"/>
                  <a:pt x="24" y="44"/>
                </a:cubicBezTo>
                <a:cubicBezTo>
                  <a:pt x="24" y="44"/>
                  <a:pt x="24" y="44"/>
                  <a:pt x="24" y="44"/>
                </a:cubicBezTo>
                <a:cubicBezTo>
                  <a:pt x="24" y="44"/>
                  <a:pt x="24" y="44"/>
                  <a:pt x="24" y="44"/>
                </a:cubicBezTo>
                <a:cubicBezTo>
                  <a:pt x="24" y="44"/>
                  <a:pt x="24" y="44"/>
                  <a:pt x="24" y="44"/>
                </a:cubicBezTo>
                <a:cubicBezTo>
                  <a:pt x="24" y="44"/>
                  <a:pt x="24" y="44"/>
                  <a:pt x="24" y="44"/>
                </a:cubicBezTo>
                <a:cubicBezTo>
                  <a:pt x="24" y="44"/>
                  <a:pt x="24" y="44"/>
                  <a:pt x="24" y="44"/>
                </a:cubicBezTo>
                <a:cubicBezTo>
                  <a:pt x="24" y="44"/>
                  <a:pt x="24" y="44"/>
                  <a:pt x="24" y="44"/>
                </a:cubicBezTo>
                <a:cubicBezTo>
                  <a:pt x="24" y="44"/>
                  <a:pt x="24" y="44"/>
                  <a:pt x="24" y="44"/>
                </a:cubicBezTo>
                <a:cubicBezTo>
                  <a:pt x="24" y="44"/>
                  <a:pt x="24" y="44"/>
                  <a:pt x="24" y="44"/>
                </a:cubicBezTo>
                <a:cubicBezTo>
                  <a:pt x="24" y="44"/>
                  <a:pt x="24" y="44"/>
                  <a:pt x="24" y="44"/>
                </a:cubicBezTo>
                <a:cubicBezTo>
                  <a:pt x="24" y="44"/>
                  <a:pt x="24" y="44"/>
                  <a:pt x="24" y="44"/>
                </a:cubicBezTo>
                <a:cubicBezTo>
                  <a:pt x="24" y="44"/>
                  <a:pt x="24" y="44"/>
                  <a:pt x="24" y="44"/>
                </a:cubicBezTo>
                <a:cubicBezTo>
                  <a:pt x="24" y="44"/>
                  <a:pt x="24" y="44"/>
                  <a:pt x="24" y="44"/>
                </a:cubicBezTo>
                <a:cubicBezTo>
                  <a:pt x="24" y="44"/>
                  <a:pt x="24" y="44"/>
                  <a:pt x="24" y="44"/>
                </a:cubicBezTo>
                <a:cubicBezTo>
                  <a:pt x="24" y="44"/>
                  <a:pt x="24" y="44"/>
                  <a:pt x="24" y="44"/>
                </a:cubicBezTo>
                <a:cubicBezTo>
                  <a:pt x="24" y="44"/>
                  <a:pt x="24" y="44"/>
                  <a:pt x="24" y="44"/>
                </a:cubicBezTo>
                <a:cubicBezTo>
                  <a:pt x="24" y="44"/>
                  <a:pt x="24" y="44"/>
                  <a:pt x="24" y="44"/>
                </a:cubicBezTo>
                <a:cubicBezTo>
                  <a:pt x="24" y="44"/>
                  <a:pt x="24" y="44"/>
                  <a:pt x="24" y="44"/>
                </a:cubicBezTo>
                <a:cubicBezTo>
                  <a:pt x="24" y="44"/>
                  <a:pt x="24" y="44"/>
                  <a:pt x="24" y="44"/>
                </a:cubicBezTo>
                <a:cubicBezTo>
                  <a:pt x="24" y="44"/>
                  <a:pt x="24" y="44"/>
                  <a:pt x="24" y="44"/>
                </a:cubicBezTo>
                <a:cubicBezTo>
                  <a:pt x="24" y="44"/>
                  <a:pt x="24" y="44"/>
                  <a:pt x="24" y="44"/>
                </a:cubicBezTo>
                <a:cubicBezTo>
                  <a:pt x="24" y="44"/>
                  <a:pt x="24" y="44"/>
                  <a:pt x="24" y="44"/>
                </a:cubicBezTo>
                <a:cubicBezTo>
                  <a:pt x="24" y="44"/>
                  <a:pt x="24" y="44"/>
                  <a:pt x="24" y="44"/>
                </a:cubicBezTo>
                <a:cubicBezTo>
                  <a:pt x="24" y="44"/>
                  <a:pt x="24" y="44"/>
                  <a:pt x="24" y="44"/>
                </a:cubicBezTo>
                <a:cubicBezTo>
                  <a:pt x="24" y="44"/>
                  <a:pt x="24" y="44"/>
                  <a:pt x="24" y="44"/>
                </a:cubicBezTo>
                <a:cubicBezTo>
                  <a:pt x="24" y="44"/>
                  <a:pt x="24" y="44"/>
                  <a:pt x="24" y="44"/>
                </a:cubicBezTo>
                <a:cubicBezTo>
                  <a:pt x="24" y="44"/>
                  <a:pt x="24" y="44"/>
                  <a:pt x="24" y="44"/>
                </a:cubicBezTo>
                <a:cubicBezTo>
                  <a:pt x="24" y="44"/>
                  <a:pt x="24" y="44"/>
                  <a:pt x="24" y="44"/>
                </a:cubicBezTo>
                <a:cubicBezTo>
                  <a:pt x="24" y="44"/>
                  <a:pt x="24" y="44"/>
                  <a:pt x="24" y="44"/>
                </a:cubicBezTo>
                <a:cubicBezTo>
                  <a:pt x="24" y="44"/>
                  <a:pt x="24" y="44"/>
                  <a:pt x="24" y="44"/>
                </a:cubicBezTo>
                <a:cubicBezTo>
                  <a:pt x="24" y="44"/>
                  <a:pt x="25" y="44"/>
                  <a:pt x="25" y="44"/>
                </a:cubicBezTo>
                <a:cubicBezTo>
                  <a:pt x="25" y="44"/>
                  <a:pt x="25" y="44"/>
                  <a:pt x="25" y="44"/>
                </a:cubicBezTo>
                <a:cubicBezTo>
                  <a:pt x="25" y="44"/>
                  <a:pt x="25" y="44"/>
                  <a:pt x="25" y="44"/>
                </a:cubicBezTo>
                <a:cubicBezTo>
                  <a:pt x="25" y="44"/>
                  <a:pt x="25" y="44"/>
                  <a:pt x="25" y="44"/>
                </a:cubicBezTo>
                <a:cubicBezTo>
                  <a:pt x="25" y="44"/>
                  <a:pt x="25" y="44"/>
                  <a:pt x="25" y="44"/>
                </a:cubicBezTo>
                <a:cubicBezTo>
                  <a:pt x="25" y="44"/>
                  <a:pt x="25" y="44"/>
                  <a:pt x="25" y="44"/>
                </a:cubicBezTo>
                <a:cubicBezTo>
                  <a:pt x="25" y="44"/>
                  <a:pt x="25" y="44"/>
                  <a:pt x="25" y="44"/>
                </a:cubicBezTo>
                <a:cubicBezTo>
                  <a:pt x="25" y="44"/>
                  <a:pt x="25" y="44"/>
                  <a:pt x="25" y="44"/>
                </a:cubicBezTo>
                <a:cubicBezTo>
                  <a:pt x="25" y="44"/>
                  <a:pt x="25" y="44"/>
                  <a:pt x="25" y="44"/>
                </a:cubicBezTo>
                <a:cubicBezTo>
                  <a:pt x="25" y="44"/>
                  <a:pt x="25" y="44"/>
                  <a:pt x="25" y="44"/>
                </a:cubicBezTo>
                <a:cubicBezTo>
                  <a:pt x="25" y="44"/>
                  <a:pt x="25" y="44"/>
                  <a:pt x="25" y="44"/>
                </a:cubicBezTo>
                <a:cubicBezTo>
                  <a:pt x="25" y="44"/>
                  <a:pt x="25" y="44"/>
                  <a:pt x="25" y="44"/>
                </a:cubicBezTo>
                <a:cubicBezTo>
                  <a:pt x="25" y="44"/>
                  <a:pt x="25" y="45"/>
                  <a:pt x="25" y="44"/>
                </a:cubicBezTo>
                <a:cubicBezTo>
                  <a:pt x="25" y="44"/>
                  <a:pt x="25" y="44"/>
                  <a:pt x="25" y="44"/>
                </a:cubicBezTo>
                <a:cubicBezTo>
                  <a:pt x="25" y="44"/>
                  <a:pt x="25" y="44"/>
                  <a:pt x="25" y="45"/>
                </a:cubicBezTo>
                <a:cubicBezTo>
                  <a:pt x="25" y="45"/>
                  <a:pt x="25" y="45"/>
                  <a:pt x="25" y="45"/>
                </a:cubicBezTo>
                <a:cubicBezTo>
                  <a:pt x="25" y="45"/>
                  <a:pt x="25" y="45"/>
                  <a:pt x="25" y="45"/>
                </a:cubicBezTo>
                <a:cubicBezTo>
                  <a:pt x="25" y="45"/>
                  <a:pt x="25" y="45"/>
                  <a:pt x="25" y="45"/>
                </a:cubicBezTo>
                <a:cubicBezTo>
                  <a:pt x="25" y="45"/>
                  <a:pt x="25" y="45"/>
                  <a:pt x="25" y="45"/>
                </a:cubicBezTo>
                <a:cubicBezTo>
                  <a:pt x="25" y="45"/>
                  <a:pt x="25" y="45"/>
                  <a:pt x="25" y="45"/>
                </a:cubicBezTo>
                <a:cubicBezTo>
                  <a:pt x="25" y="45"/>
                  <a:pt x="25" y="45"/>
                  <a:pt x="25" y="45"/>
                </a:cubicBezTo>
                <a:cubicBezTo>
                  <a:pt x="25" y="45"/>
                  <a:pt x="25" y="45"/>
                  <a:pt x="25" y="45"/>
                </a:cubicBezTo>
                <a:cubicBezTo>
                  <a:pt x="25" y="45"/>
                  <a:pt x="25" y="45"/>
                  <a:pt x="25" y="45"/>
                </a:cubicBezTo>
                <a:cubicBezTo>
                  <a:pt x="25" y="45"/>
                  <a:pt x="25" y="45"/>
                  <a:pt x="25" y="45"/>
                </a:cubicBezTo>
                <a:cubicBezTo>
                  <a:pt x="25" y="45"/>
                  <a:pt x="25" y="45"/>
                  <a:pt x="25" y="45"/>
                </a:cubicBezTo>
                <a:cubicBezTo>
                  <a:pt x="25" y="45"/>
                  <a:pt x="25" y="45"/>
                  <a:pt x="25" y="45"/>
                </a:cubicBezTo>
                <a:cubicBezTo>
                  <a:pt x="25" y="45"/>
                  <a:pt x="25" y="45"/>
                  <a:pt x="25" y="45"/>
                </a:cubicBezTo>
                <a:cubicBezTo>
                  <a:pt x="25" y="45"/>
                  <a:pt x="25" y="45"/>
                  <a:pt x="25" y="45"/>
                </a:cubicBezTo>
                <a:cubicBezTo>
                  <a:pt x="25" y="45"/>
                  <a:pt x="25" y="45"/>
                  <a:pt x="25" y="45"/>
                </a:cubicBezTo>
                <a:cubicBezTo>
                  <a:pt x="25" y="45"/>
                  <a:pt x="25" y="45"/>
                  <a:pt x="25" y="45"/>
                </a:cubicBezTo>
                <a:cubicBezTo>
                  <a:pt x="25" y="45"/>
                  <a:pt x="25" y="45"/>
                  <a:pt x="25" y="45"/>
                </a:cubicBezTo>
                <a:cubicBezTo>
                  <a:pt x="25" y="45"/>
                  <a:pt x="25" y="45"/>
                  <a:pt x="25" y="45"/>
                </a:cubicBezTo>
                <a:cubicBezTo>
                  <a:pt x="25" y="45"/>
                  <a:pt x="25" y="45"/>
                  <a:pt x="25" y="45"/>
                </a:cubicBezTo>
                <a:cubicBezTo>
                  <a:pt x="25" y="45"/>
                  <a:pt x="25" y="45"/>
                  <a:pt x="25" y="45"/>
                </a:cubicBezTo>
                <a:cubicBezTo>
                  <a:pt x="25" y="45"/>
                  <a:pt x="25" y="45"/>
                  <a:pt x="25" y="45"/>
                </a:cubicBezTo>
                <a:cubicBezTo>
                  <a:pt x="25" y="45"/>
                  <a:pt x="25" y="45"/>
                  <a:pt x="25" y="45"/>
                </a:cubicBezTo>
                <a:cubicBezTo>
                  <a:pt x="26" y="45"/>
                  <a:pt x="26" y="45"/>
                  <a:pt x="26" y="45"/>
                </a:cubicBezTo>
                <a:cubicBezTo>
                  <a:pt x="26" y="45"/>
                  <a:pt x="26" y="45"/>
                  <a:pt x="26" y="45"/>
                </a:cubicBezTo>
                <a:cubicBezTo>
                  <a:pt x="26" y="45"/>
                  <a:pt x="26" y="45"/>
                  <a:pt x="26" y="45"/>
                </a:cubicBezTo>
                <a:cubicBezTo>
                  <a:pt x="26" y="45"/>
                  <a:pt x="26" y="45"/>
                  <a:pt x="26" y="45"/>
                </a:cubicBezTo>
                <a:cubicBezTo>
                  <a:pt x="26" y="45"/>
                  <a:pt x="26" y="45"/>
                  <a:pt x="26" y="45"/>
                </a:cubicBezTo>
                <a:cubicBezTo>
                  <a:pt x="26" y="45"/>
                  <a:pt x="26" y="45"/>
                  <a:pt x="26" y="45"/>
                </a:cubicBezTo>
                <a:cubicBezTo>
                  <a:pt x="26" y="45"/>
                  <a:pt x="26" y="45"/>
                  <a:pt x="26" y="45"/>
                </a:cubicBezTo>
                <a:cubicBezTo>
                  <a:pt x="26" y="45"/>
                  <a:pt x="26" y="45"/>
                  <a:pt x="26" y="45"/>
                </a:cubicBezTo>
                <a:cubicBezTo>
                  <a:pt x="26" y="45"/>
                  <a:pt x="26" y="45"/>
                  <a:pt x="26" y="45"/>
                </a:cubicBezTo>
                <a:cubicBezTo>
                  <a:pt x="26" y="45"/>
                  <a:pt x="26" y="46"/>
                  <a:pt x="26" y="46"/>
                </a:cubicBezTo>
                <a:cubicBezTo>
                  <a:pt x="26" y="46"/>
                  <a:pt x="26" y="46"/>
                  <a:pt x="26" y="46"/>
                </a:cubicBezTo>
                <a:cubicBezTo>
                  <a:pt x="26" y="46"/>
                  <a:pt x="26" y="46"/>
                  <a:pt x="26" y="46"/>
                </a:cubicBezTo>
                <a:cubicBezTo>
                  <a:pt x="26" y="46"/>
                  <a:pt x="26" y="46"/>
                  <a:pt x="26" y="46"/>
                </a:cubicBezTo>
                <a:cubicBezTo>
                  <a:pt x="26" y="46"/>
                  <a:pt x="26" y="46"/>
                  <a:pt x="26" y="46"/>
                </a:cubicBezTo>
                <a:cubicBezTo>
                  <a:pt x="25" y="46"/>
                  <a:pt x="25" y="46"/>
                  <a:pt x="25" y="46"/>
                </a:cubicBezTo>
                <a:cubicBezTo>
                  <a:pt x="25" y="46"/>
                  <a:pt x="25" y="46"/>
                  <a:pt x="25" y="46"/>
                </a:cubicBezTo>
                <a:cubicBezTo>
                  <a:pt x="25" y="46"/>
                  <a:pt x="25" y="46"/>
                  <a:pt x="25" y="46"/>
                </a:cubicBezTo>
                <a:cubicBezTo>
                  <a:pt x="25" y="46"/>
                  <a:pt x="25" y="46"/>
                  <a:pt x="25" y="46"/>
                </a:cubicBezTo>
                <a:cubicBezTo>
                  <a:pt x="25" y="46"/>
                  <a:pt x="25" y="46"/>
                  <a:pt x="25" y="46"/>
                </a:cubicBezTo>
                <a:cubicBezTo>
                  <a:pt x="25" y="46"/>
                  <a:pt x="25" y="46"/>
                  <a:pt x="25" y="46"/>
                </a:cubicBezTo>
                <a:cubicBezTo>
                  <a:pt x="25" y="46"/>
                  <a:pt x="25" y="46"/>
                  <a:pt x="25" y="46"/>
                </a:cubicBezTo>
                <a:cubicBezTo>
                  <a:pt x="25" y="46"/>
                  <a:pt x="25" y="46"/>
                  <a:pt x="25" y="46"/>
                </a:cubicBezTo>
                <a:cubicBezTo>
                  <a:pt x="25" y="46"/>
                  <a:pt x="25" y="46"/>
                  <a:pt x="25" y="46"/>
                </a:cubicBezTo>
                <a:cubicBezTo>
                  <a:pt x="25" y="46"/>
                  <a:pt x="25" y="46"/>
                  <a:pt x="25" y="46"/>
                </a:cubicBezTo>
                <a:cubicBezTo>
                  <a:pt x="25" y="46"/>
                  <a:pt x="25" y="46"/>
                  <a:pt x="25" y="46"/>
                </a:cubicBezTo>
                <a:cubicBezTo>
                  <a:pt x="25" y="46"/>
                  <a:pt x="25" y="46"/>
                  <a:pt x="25" y="46"/>
                </a:cubicBezTo>
                <a:cubicBezTo>
                  <a:pt x="25" y="46"/>
                  <a:pt x="25" y="46"/>
                  <a:pt x="25" y="46"/>
                </a:cubicBezTo>
                <a:cubicBezTo>
                  <a:pt x="25" y="46"/>
                  <a:pt x="25" y="46"/>
                  <a:pt x="25" y="46"/>
                </a:cubicBezTo>
                <a:cubicBezTo>
                  <a:pt x="25" y="46"/>
                  <a:pt x="25" y="46"/>
                  <a:pt x="25" y="46"/>
                </a:cubicBezTo>
                <a:cubicBezTo>
                  <a:pt x="25" y="46"/>
                  <a:pt x="25" y="46"/>
                  <a:pt x="25" y="46"/>
                </a:cubicBezTo>
                <a:cubicBezTo>
                  <a:pt x="25" y="46"/>
                  <a:pt x="25" y="46"/>
                  <a:pt x="25" y="46"/>
                </a:cubicBezTo>
                <a:cubicBezTo>
                  <a:pt x="25" y="46"/>
                  <a:pt x="25" y="46"/>
                  <a:pt x="25" y="46"/>
                </a:cubicBezTo>
                <a:cubicBezTo>
                  <a:pt x="25" y="46"/>
                  <a:pt x="25" y="46"/>
                  <a:pt x="25" y="46"/>
                </a:cubicBezTo>
                <a:cubicBezTo>
                  <a:pt x="25" y="46"/>
                  <a:pt x="25" y="46"/>
                  <a:pt x="25" y="46"/>
                </a:cubicBezTo>
                <a:cubicBezTo>
                  <a:pt x="25" y="46"/>
                  <a:pt x="25" y="46"/>
                  <a:pt x="25" y="46"/>
                </a:cubicBezTo>
                <a:cubicBezTo>
                  <a:pt x="25" y="46"/>
                  <a:pt x="25" y="46"/>
                  <a:pt x="25" y="46"/>
                </a:cubicBezTo>
                <a:cubicBezTo>
                  <a:pt x="25" y="46"/>
                  <a:pt x="25" y="46"/>
                  <a:pt x="25" y="46"/>
                </a:cubicBezTo>
                <a:cubicBezTo>
                  <a:pt x="25" y="46"/>
                  <a:pt x="25" y="46"/>
                  <a:pt x="25" y="46"/>
                </a:cubicBezTo>
                <a:cubicBezTo>
                  <a:pt x="25" y="46"/>
                  <a:pt x="25" y="46"/>
                  <a:pt x="25" y="46"/>
                </a:cubicBezTo>
                <a:cubicBezTo>
                  <a:pt x="25" y="46"/>
                  <a:pt x="25" y="46"/>
                  <a:pt x="25" y="46"/>
                </a:cubicBezTo>
                <a:cubicBezTo>
                  <a:pt x="25" y="46"/>
                  <a:pt x="25" y="46"/>
                  <a:pt x="25" y="46"/>
                </a:cubicBezTo>
                <a:cubicBezTo>
                  <a:pt x="25" y="46"/>
                  <a:pt x="25" y="46"/>
                  <a:pt x="25" y="46"/>
                </a:cubicBezTo>
                <a:cubicBezTo>
                  <a:pt x="25" y="46"/>
                  <a:pt x="25" y="46"/>
                  <a:pt x="25" y="46"/>
                </a:cubicBezTo>
                <a:cubicBezTo>
                  <a:pt x="25" y="46"/>
                  <a:pt x="25" y="46"/>
                  <a:pt x="25" y="46"/>
                </a:cubicBezTo>
                <a:cubicBezTo>
                  <a:pt x="25" y="46"/>
                  <a:pt x="25" y="46"/>
                  <a:pt x="26" y="46"/>
                </a:cubicBezTo>
                <a:cubicBezTo>
                  <a:pt x="26" y="46"/>
                  <a:pt x="26" y="46"/>
                  <a:pt x="26" y="46"/>
                </a:cubicBezTo>
                <a:cubicBezTo>
                  <a:pt x="26" y="46"/>
                  <a:pt x="26" y="46"/>
                  <a:pt x="26" y="46"/>
                </a:cubicBezTo>
                <a:cubicBezTo>
                  <a:pt x="26" y="46"/>
                  <a:pt x="26" y="46"/>
                  <a:pt x="26" y="46"/>
                </a:cubicBezTo>
                <a:cubicBezTo>
                  <a:pt x="26" y="46"/>
                  <a:pt x="26" y="46"/>
                  <a:pt x="26" y="46"/>
                </a:cubicBezTo>
                <a:cubicBezTo>
                  <a:pt x="26" y="46"/>
                  <a:pt x="26" y="46"/>
                  <a:pt x="26" y="46"/>
                </a:cubicBezTo>
                <a:cubicBezTo>
                  <a:pt x="25" y="46"/>
                  <a:pt x="26" y="46"/>
                  <a:pt x="26" y="46"/>
                </a:cubicBezTo>
                <a:cubicBezTo>
                  <a:pt x="26" y="46"/>
                  <a:pt x="26" y="46"/>
                  <a:pt x="26" y="46"/>
                </a:cubicBezTo>
                <a:cubicBezTo>
                  <a:pt x="26" y="46"/>
                  <a:pt x="26" y="46"/>
                  <a:pt x="26" y="46"/>
                </a:cubicBezTo>
                <a:cubicBezTo>
                  <a:pt x="26" y="46"/>
                  <a:pt x="26" y="46"/>
                  <a:pt x="26" y="46"/>
                </a:cubicBezTo>
                <a:cubicBezTo>
                  <a:pt x="26" y="46"/>
                  <a:pt x="26" y="46"/>
                  <a:pt x="26" y="46"/>
                </a:cubicBezTo>
                <a:cubicBezTo>
                  <a:pt x="26" y="46"/>
                  <a:pt x="26" y="46"/>
                  <a:pt x="26" y="46"/>
                </a:cubicBezTo>
                <a:cubicBezTo>
                  <a:pt x="26" y="46"/>
                  <a:pt x="26" y="46"/>
                  <a:pt x="26" y="46"/>
                </a:cubicBezTo>
                <a:cubicBezTo>
                  <a:pt x="26" y="46"/>
                  <a:pt x="26" y="46"/>
                  <a:pt x="26" y="46"/>
                </a:cubicBezTo>
                <a:cubicBezTo>
                  <a:pt x="26" y="46"/>
                  <a:pt x="26" y="46"/>
                  <a:pt x="26" y="46"/>
                </a:cubicBezTo>
                <a:cubicBezTo>
                  <a:pt x="26" y="46"/>
                  <a:pt x="26" y="46"/>
                  <a:pt x="26" y="46"/>
                </a:cubicBezTo>
                <a:cubicBezTo>
                  <a:pt x="26" y="46"/>
                  <a:pt x="26" y="46"/>
                  <a:pt x="26" y="46"/>
                </a:cubicBezTo>
                <a:cubicBezTo>
                  <a:pt x="26" y="46"/>
                  <a:pt x="26" y="46"/>
                  <a:pt x="26" y="46"/>
                </a:cubicBezTo>
                <a:cubicBezTo>
                  <a:pt x="26" y="46"/>
                  <a:pt x="26" y="46"/>
                  <a:pt x="26" y="46"/>
                </a:cubicBezTo>
                <a:cubicBezTo>
                  <a:pt x="26" y="46"/>
                  <a:pt x="26" y="46"/>
                  <a:pt x="26" y="46"/>
                </a:cubicBezTo>
                <a:cubicBezTo>
                  <a:pt x="26" y="46"/>
                  <a:pt x="26" y="46"/>
                  <a:pt x="26" y="46"/>
                </a:cubicBezTo>
                <a:cubicBezTo>
                  <a:pt x="26" y="46"/>
                  <a:pt x="26" y="46"/>
                  <a:pt x="26" y="46"/>
                </a:cubicBezTo>
                <a:cubicBezTo>
                  <a:pt x="26" y="46"/>
                  <a:pt x="26" y="46"/>
                  <a:pt x="26" y="46"/>
                </a:cubicBezTo>
                <a:cubicBezTo>
                  <a:pt x="26" y="46"/>
                  <a:pt x="26" y="46"/>
                  <a:pt x="26" y="46"/>
                </a:cubicBezTo>
                <a:cubicBezTo>
                  <a:pt x="26" y="46"/>
                  <a:pt x="26" y="46"/>
                  <a:pt x="26" y="46"/>
                </a:cubicBezTo>
                <a:cubicBezTo>
                  <a:pt x="26" y="46"/>
                  <a:pt x="26" y="46"/>
                  <a:pt x="26" y="46"/>
                </a:cubicBezTo>
                <a:cubicBezTo>
                  <a:pt x="26" y="46"/>
                  <a:pt x="26" y="46"/>
                  <a:pt x="26" y="46"/>
                </a:cubicBezTo>
                <a:cubicBezTo>
                  <a:pt x="26" y="46"/>
                  <a:pt x="26" y="46"/>
                  <a:pt x="26" y="46"/>
                </a:cubicBezTo>
                <a:cubicBezTo>
                  <a:pt x="26" y="46"/>
                  <a:pt x="26" y="46"/>
                  <a:pt x="26" y="46"/>
                </a:cubicBezTo>
                <a:cubicBezTo>
                  <a:pt x="26" y="46"/>
                  <a:pt x="26" y="46"/>
                  <a:pt x="26" y="46"/>
                </a:cubicBezTo>
                <a:cubicBezTo>
                  <a:pt x="26" y="46"/>
                  <a:pt x="26" y="46"/>
                  <a:pt x="26" y="46"/>
                </a:cubicBezTo>
                <a:cubicBezTo>
                  <a:pt x="26" y="46"/>
                  <a:pt x="26" y="46"/>
                  <a:pt x="26" y="46"/>
                </a:cubicBezTo>
                <a:cubicBezTo>
                  <a:pt x="26" y="46"/>
                  <a:pt x="26" y="46"/>
                  <a:pt x="26" y="46"/>
                </a:cubicBezTo>
                <a:cubicBezTo>
                  <a:pt x="26" y="46"/>
                  <a:pt x="26" y="46"/>
                  <a:pt x="26" y="46"/>
                </a:cubicBezTo>
                <a:cubicBezTo>
                  <a:pt x="26" y="46"/>
                  <a:pt x="26" y="46"/>
                  <a:pt x="26" y="46"/>
                </a:cubicBezTo>
                <a:cubicBezTo>
                  <a:pt x="26" y="46"/>
                  <a:pt x="26" y="46"/>
                  <a:pt x="26" y="46"/>
                </a:cubicBezTo>
                <a:cubicBezTo>
                  <a:pt x="26" y="46"/>
                  <a:pt x="26" y="46"/>
                  <a:pt x="26" y="46"/>
                </a:cubicBezTo>
                <a:cubicBezTo>
                  <a:pt x="26" y="46"/>
                  <a:pt x="26" y="46"/>
                  <a:pt x="26" y="46"/>
                </a:cubicBezTo>
                <a:cubicBezTo>
                  <a:pt x="26" y="46"/>
                  <a:pt x="26" y="46"/>
                  <a:pt x="26" y="46"/>
                </a:cubicBezTo>
                <a:cubicBezTo>
                  <a:pt x="26" y="46"/>
                  <a:pt x="26" y="46"/>
                  <a:pt x="26" y="46"/>
                </a:cubicBezTo>
                <a:cubicBezTo>
                  <a:pt x="26" y="46"/>
                  <a:pt x="26" y="46"/>
                  <a:pt x="26" y="46"/>
                </a:cubicBezTo>
                <a:cubicBezTo>
                  <a:pt x="26" y="46"/>
                  <a:pt x="26" y="46"/>
                  <a:pt x="26" y="46"/>
                </a:cubicBezTo>
                <a:cubicBezTo>
                  <a:pt x="26" y="46"/>
                  <a:pt x="26" y="46"/>
                  <a:pt x="26" y="46"/>
                </a:cubicBezTo>
                <a:cubicBezTo>
                  <a:pt x="26" y="46"/>
                  <a:pt x="26" y="46"/>
                  <a:pt x="26" y="46"/>
                </a:cubicBezTo>
                <a:cubicBezTo>
                  <a:pt x="26" y="46"/>
                  <a:pt x="26" y="46"/>
                  <a:pt x="26" y="46"/>
                </a:cubicBezTo>
                <a:cubicBezTo>
                  <a:pt x="26" y="46"/>
                  <a:pt x="26" y="46"/>
                  <a:pt x="26" y="46"/>
                </a:cubicBezTo>
                <a:cubicBezTo>
                  <a:pt x="26" y="46"/>
                  <a:pt x="26" y="46"/>
                  <a:pt x="26" y="46"/>
                </a:cubicBezTo>
                <a:cubicBezTo>
                  <a:pt x="26" y="47"/>
                  <a:pt x="26" y="47"/>
                  <a:pt x="26" y="47"/>
                </a:cubicBezTo>
                <a:cubicBezTo>
                  <a:pt x="26" y="47"/>
                  <a:pt x="26" y="47"/>
                  <a:pt x="26" y="47"/>
                </a:cubicBezTo>
                <a:cubicBezTo>
                  <a:pt x="26" y="47"/>
                  <a:pt x="26" y="47"/>
                  <a:pt x="26" y="47"/>
                </a:cubicBezTo>
                <a:cubicBezTo>
                  <a:pt x="26" y="47"/>
                  <a:pt x="26" y="47"/>
                  <a:pt x="26" y="47"/>
                </a:cubicBezTo>
                <a:cubicBezTo>
                  <a:pt x="26" y="47"/>
                  <a:pt x="26" y="47"/>
                  <a:pt x="26" y="47"/>
                </a:cubicBezTo>
                <a:cubicBezTo>
                  <a:pt x="26" y="47"/>
                  <a:pt x="26" y="47"/>
                  <a:pt x="26" y="47"/>
                </a:cubicBezTo>
                <a:cubicBezTo>
                  <a:pt x="26" y="47"/>
                  <a:pt x="26" y="47"/>
                  <a:pt x="26" y="47"/>
                </a:cubicBezTo>
                <a:cubicBezTo>
                  <a:pt x="26" y="47"/>
                  <a:pt x="26" y="47"/>
                  <a:pt x="26" y="47"/>
                </a:cubicBezTo>
                <a:cubicBezTo>
                  <a:pt x="26" y="47"/>
                  <a:pt x="26" y="47"/>
                  <a:pt x="26" y="47"/>
                </a:cubicBezTo>
                <a:cubicBezTo>
                  <a:pt x="26" y="46"/>
                  <a:pt x="26" y="46"/>
                  <a:pt x="26" y="46"/>
                </a:cubicBezTo>
                <a:cubicBezTo>
                  <a:pt x="26" y="46"/>
                  <a:pt x="26" y="46"/>
                  <a:pt x="26" y="46"/>
                </a:cubicBezTo>
                <a:cubicBezTo>
                  <a:pt x="26" y="46"/>
                  <a:pt x="26" y="46"/>
                  <a:pt x="26" y="46"/>
                </a:cubicBezTo>
                <a:cubicBezTo>
                  <a:pt x="26" y="46"/>
                  <a:pt x="26" y="46"/>
                  <a:pt x="26" y="46"/>
                </a:cubicBezTo>
                <a:cubicBezTo>
                  <a:pt x="26" y="46"/>
                  <a:pt x="26" y="46"/>
                  <a:pt x="26" y="46"/>
                </a:cubicBezTo>
                <a:cubicBezTo>
                  <a:pt x="26" y="46"/>
                  <a:pt x="26" y="46"/>
                  <a:pt x="26" y="46"/>
                </a:cubicBezTo>
                <a:cubicBezTo>
                  <a:pt x="26" y="46"/>
                  <a:pt x="26" y="46"/>
                  <a:pt x="26" y="46"/>
                </a:cubicBezTo>
                <a:cubicBezTo>
                  <a:pt x="26" y="46"/>
                  <a:pt x="26" y="46"/>
                  <a:pt x="26" y="46"/>
                </a:cubicBezTo>
                <a:cubicBezTo>
                  <a:pt x="26" y="46"/>
                  <a:pt x="26" y="46"/>
                  <a:pt x="26" y="46"/>
                </a:cubicBezTo>
                <a:cubicBezTo>
                  <a:pt x="26" y="46"/>
                  <a:pt x="26" y="46"/>
                  <a:pt x="26" y="46"/>
                </a:cubicBezTo>
                <a:cubicBezTo>
                  <a:pt x="26" y="46"/>
                  <a:pt x="26" y="46"/>
                  <a:pt x="26" y="46"/>
                </a:cubicBezTo>
                <a:cubicBezTo>
                  <a:pt x="26" y="46"/>
                  <a:pt x="26" y="46"/>
                  <a:pt x="26" y="46"/>
                </a:cubicBezTo>
                <a:cubicBezTo>
                  <a:pt x="26" y="46"/>
                  <a:pt x="26" y="46"/>
                  <a:pt x="26" y="46"/>
                </a:cubicBezTo>
                <a:cubicBezTo>
                  <a:pt x="26" y="46"/>
                  <a:pt x="26" y="46"/>
                  <a:pt x="26" y="46"/>
                </a:cubicBezTo>
                <a:cubicBezTo>
                  <a:pt x="26" y="46"/>
                  <a:pt x="26" y="46"/>
                  <a:pt x="26" y="46"/>
                </a:cubicBezTo>
                <a:cubicBezTo>
                  <a:pt x="26" y="46"/>
                  <a:pt x="26" y="46"/>
                  <a:pt x="26" y="46"/>
                </a:cubicBezTo>
                <a:cubicBezTo>
                  <a:pt x="26" y="46"/>
                  <a:pt x="26" y="46"/>
                  <a:pt x="26" y="46"/>
                </a:cubicBezTo>
                <a:cubicBezTo>
                  <a:pt x="26" y="46"/>
                  <a:pt x="27" y="46"/>
                  <a:pt x="27" y="46"/>
                </a:cubicBezTo>
                <a:cubicBezTo>
                  <a:pt x="27" y="46"/>
                  <a:pt x="27" y="46"/>
                  <a:pt x="27" y="46"/>
                </a:cubicBezTo>
                <a:cubicBezTo>
                  <a:pt x="27" y="46"/>
                  <a:pt x="27" y="46"/>
                  <a:pt x="27" y="46"/>
                </a:cubicBezTo>
                <a:cubicBezTo>
                  <a:pt x="27" y="46"/>
                  <a:pt x="27" y="46"/>
                  <a:pt x="27" y="46"/>
                </a:cubicBezTo>
                <a:cubicBezTo>
                  <a:pt x="27" y="46"/>
                  <a:pt x="27" y="46"/>
                  <a:pt x="27" y="46"/>
                </a:cubicBezTo>
                <a:cubicBezTo>
                  <a:pt x="27" y="46"/>
                  <a:pt x="27" y="46"/>
                  <a:pt x="27" y="46"/>
                </a:cubicBezTo>
                <a:cubicBezTo>
                  <a:pt x="27" y="46"/>
                  <a:pt x="27" y="46"/>
                  <a:pt x="27" y="46"/>
                </a:cubicBezTo>
                <a:cubicBezTo>
                  <a:pt x="27" y="46"/>
                  <a:pt x="27" y="46"/>
                  <a:pt x="27" y="46"/>
                </a:cubicBezTo>
                <a:cubicBezTo>
                  <a:pt x="27" y="46"/>
                  <a:pt x="27" y="46"/>
                  <a:pt x="27" y="46"/>
                </a:cubicBezTo>
                <a:cubicBezTo>
                  <a:pt x="27" y="46"/>
                  <a:pt x="27" y="46"/>
                  <a:pt x="27" y="46"/>
                </a:cubicBezTo>
                <a:cubicBezTo>
                  <a:pt x="27" y="46"/>
                  <a:pt x="27" y="46"/>
                  <a:pt x="27" y="46"/>
                </a:cubicBezTo>
                <a:cubicBezTo>
                  <a:pt x="27" y="46"/>
                  <a:pt x="27" y="46"/>
                  <a:pt x="27" y="46"/>
                </a:cubicBezTo>
                <a:cubicBezTo>
                  <a:pt x="27" y="46"/>
                  <a:pt x="27" y="46"/>
                  <a:pt x="27" y="46"/>
                </a:cubicBezTo>
                <a:cubicBezTo>
                  <a:pt x="27" y="46"/>
                  <a:pt x="27" y="46"/>
                  <a:pt x="27" y="46"/>
                </a:cubicBezTo>
                <a:cubicBezTo>
                  <a:pt x="27" y="46"/>
                  <a:pt x="27" y="46"/>
                  <a:pt x="27" y="46"/>
                </a:cubicBezTo>
                <a:cubicBezTo>
                  <a:pt x="27" y="46"/>
                  <a:pt x="27" y="46"/>
                  <a:pt x="27" y="46"/>
                </a:cubicBezTo>
                <a:cubicBezTo>
                  <a:pt x="27" y="46"/>
                  <a:pt x="27" y="46"/>
                  <a:pt x="27" y="46"/>
                </a:cubicBezTo>
                <a:cubicBezTo>
                  <a:pt x="27" y="46"/>
                  <a:pt x="27" y="46"/>
                  <a:pt x="27" y="46"/>
                </a:cubicBezTo>
                <a:cubicBezTo>
                  <a:pt x="27" y="46"/>
                  <a:pt x="27" y="46"/>
                  <a:pt x="27" y="46"/>
                </a:cubicBezTo>
                <a:cubicBezTo>
                  <a:pt x="27" y="46"/>
                  <a:pt x="27" y="46"/>
                  <a:pt x="27" y="46"/>
                </a:cubicBezTo>
                <a:cubicBezTo>
                  <a:pt x="27" y="46"/>
                  <a:pt x="27" y="46"/>
                  <a:pt x="27" y="46"/>
                </a:cubicBezTo>
                <a:cubicBezTo>
                  <a:pt x="27" y="46"/>
                  <a:pt x="27" y="47"/>
                  <a:pt x="27" y="47"/>
                </a:cubicBezTo>
                <a:cubicBezTo>
                  <a:pt x="27" y="47"/>
                  <a:pt x="27" y="47"/>
                  <a:pt x="27" y="47"/>
                </a:cubicBezTo>
                <a:cubicBezTo>
                  <a:pt x="27" y="47"/>
                  <a:pt x="27" y="47"/>
                  <a:pt x="27" y="47"/>
                </a:cubicBezTo>
                <a:cubicBezTo>
                  <a:pt x="27" y="47"/>
                  <a:pt x="27" y="47"/>
                  <a:pt x="27" y="47"/>
                </a:cubicBezTo>
                <a:cubicBezTo>
                  <a:pt x="27" y="47"/>
                  <a:pt x="27" y="47"/>
                  <a:pt x="27" y="47"/>
                </a:cubicBezTo>
                <a:cubicBezTo>
                  <a:pt x="27" y="47"/>
                  <a:pt x="27" y="47"/>
                  <a:pt x="27" y="47"/>
                </a:cubicBezTo>
                <a:cubicBezTo>
                  <a:pt x="27" y="47"/>
                  <a:pt x="27" y="47"/>
                  <a:pt x="27" y="47"/>
                </a:cubicBezTo>
                <a:cubicBezTo>
                  <a:pt x="27" y="47"/>
                  <a:pt x="27" y="47"/>
                  <a:pt x="27" y="47"/>
                </a:cubicBezTo>
                <a:cubicBezTo>
                  <a:pt x="27" y="47"/>
                  <a:pt x="27" y="47"/>
                  <a:pt x="27" y="47"/>
                </a:cubicBezTo>
                <a:cubicBezTo>
                  <a:pt x="27" y="47"/>
                  <a:pt x="27" y="47"/>
                  <a:pt x="27" y="47"/>
                </a:cubicBezTo>
                <a:cubicBezTo>
                  <a:pt x="27" y="47"/>
                  <a:pt x="27" y="47"/>
                  <a:pt x="27" y="47"/>
                </a:cubicBezTo>
                <a:cubicBezTo>
                  <a:pt x="27" y="47"/>
                  <a:pt x="27" y="47"/>
                  <a:pt x="27" y="47"/>
                </a:cubicBezTo>
                <a:cubicBezTo>
                  <a:pt x="27" y="47"/>
                  <a:pt x="27" y="47"/>
                  <a:pt x="27" y="47"/>
                </a:cubicBezTo>
                <a:cubicBezTo>
                  <a:pt x="27" y="47"/>
                  <a:pt x="27" y="47"/>
                  <a:pt x="27" y="47"/>
                </a:cubicBezTo>
                <a:cubicBezTo>
                  <a:pt x="27" y="47"/>
                  <a:pt x="27" y="47"/>
                  <a:pt x="27" y="47"/>
                </a:cubicBezTo>
                <a:cubicBezTo>
                  <a:pt x="27" y="47"/>
                  <a:pt x="27" y="46"/>
                  <a:pt x="27" y="46"/>
                </a:cubicBezTo>
                <a:cubicBezTo>
                  <a:pt x="27" y="46"/>
                  <a:pt x="27" y="46"/>
                  <a:pt x="27" y="46"/>
                </a:cubicBezTo>
                <a:cubicBezTo>
                  <a:pt x="27" y="46"/>
                  <a:pt x="27" y="46"/>
                  <a:pt x="27" y="46"/>
                </a:cubicBezTo>
                <a:cubicBezTo>
                  <a:pt x="27" y="46"/>
                  <a:pt x="27" y="46"/>
                  <a:pt x="27" y="46"/>
                </a:cubicBezTo>
                <a:cubicBezTo>
                  <a:pt x="27" y="46"/>
                  <a:pt x="27" y="46"/>
                  <a:pt x="27" y="46"/>
                </a:cubicBezTo>
                <a:cubicBezTo>
                  <a:pt x="27" y="46"/>
                  <a:pt x="27" y="46"/>
                  <a:pt x="27" y="46"/>
                </a:cubicBezTo>
                <a:cubicBezTo>
                  <a:pt x="27" y="46"/>
                  <a:pt x="27" y="46"/>
                  <a:pt x="27" y="46"/>
                </a:cubicBezTo>
                <a:cubicBezTo>
                  <a:pt x="27" y="46"/>
                  <a:pt x="27" y="46"/>
                  <a:pt x="27" y="46"/>
                </a:cubicBezTo>
                <a:cubicBezTo>
                  <a:pt x="27" y="46"/>
                  <a:pt x="27" y="46"/>
                  <a:pt x="27" y="46"/>
                </a:cubicBezTo>
                <a:cubicBezTo>
                  <a:pt x="27" y="46"/>
                  <a:pt x="27" y="46"/>
                  <a:pt x="27" y="46"/>
                </a:cubicBezTo>
                <a:cubicBezTo>
                  <a:pt x="27" y="46"/>
                  <a:pt x="27" y="46"/>
                  <a:pt x="27" y="46"/>
                </a:cubicBezTo>
                <a:cubicBezTo>
                  <a:pt x="27" y="46"/>
                  <a:pt x="27" y="46"/>
                  <a:pt x="27" y="46"/>
                </a:cubicBezTo>
                <a:cubicBezTo>
                  <a:pt x="27" y="46"/>
                  <a:pt x="28" y="47"/>
                  <a:pt x="28" y="46"/>
                </a:cubicBezTo>
                <a:cubicBezTo>
                  <a:pt x="28" y="46"/>
                  <a:pt x="28" y="46"/>
                  <a:pt x="28" y="46"/>
                </a:cubicBezTo>
                <a:cubicBezTo>
                  <a:pt x="28" y="46"/>
                  <a:pt x="28" y="46"/>
                  <a:pt x="28" y="46"/>
                </a:cubicBezTo>
                <a:cubicBezTo>
                  <a:pt x="28" y="46"/>
                  <a:pt x="28" y="47"/>
                  <a:pt x="28" y="47"/>
                </a:cubicBezTo>
                <a:cubicBezTo>
                  <a:pt x="28" y="47"/>
                  <a:pt x="28" y="47"/>
                  <a:pt x="28" y="47"/>
                </a:cubicBezTo>
                <a:cubicBezTo>
                  <a:pt x="28" y="47"/>
                  <a:pt x="28" y="47"/>
                  <a:pt x="28" y="46"/>
                </a:cubicBezTo>
                <a:cubicBezTo>
                  <a:pt x="28" y="46"/>
                  <a:pt x="28" y="46"/>
                  <a:pt x="28" y="46"/>
                </a:cubicBezTo>
                <a:cubicBezTo>
                  <a:pt x="28" y="46"/>
                  <a:pt x="28" y="46"/>
                  <a:pt x="28" y="46"/>
                </a:cubicBezTo>
                <a:cubicBezTo>
                  <a:pt x="28" y="46"/>
                  <a:pt x="28" y="47"/>
                  <a:pt x="28" y="47"/>
                </a:cubicBezTo>
                <a:cubicBezTo>
                  <a:pt x="28" y="47"/>
                  <a:pt x="28" y="47"/>
                  <a:pt x="28" y="47"/>
                </a:cubicBezTo>
                <a:cubicBezTo>
                  <a:pt x="28" y="47"/>
                  <a:pt x="28" y="47"/>
                  <a:pt x="28" y="47"/>
                </a:cubicBezTo>
                <a:cubicBezTo>
                  <a:pt x="28" y="47"/>
                  <a:pt x="28" y="47"/>
                  <a:pt x="28" y="47"/>
                </a:cubicBezTo>
                <a:cubicBezTo>
                  <a:pt x="28" y="47"/>
                  <a:pt x="28" y="47"/>
                  <a:pt x="28" y="47"/>
                </a:cubicBezTo>
                <a:cubicBezTo>
                  <a:pt x="28" y="47"/>
                  <a:pt x="28" y="47"/>
                  <a:pt x="28" y="47"/>
                </a:cubicBezTo>
                <a:cubicBezTo>
                  <a:pt x="28" y="47"/>
                  <a:pt x="28" y="47"/>
                  <a:pt x="28" y="47"/>
                </a:cubicBezTo>
                <a:cubicBezTo>
                  <a:pt x="28" y="47"/>
                  <a:pt x="28" y="47"/>
                  <a:pt x="28" y="47"/>
                </a:cubicBezTo>
                <a:cubicBezTo>
                  <a:pt x="28" y="47"/>
                  <a:pt x="28" y="47"/>
                  <a:pt x="28" y="47"/>
                </a:cubicBezTo>
                <a:cubicBezTo>
                  <a:pt x="28" y="47"/>
                  <a:pt x="28" y="47"/>
                  <a:pt x="28" y="47"/>
                </a:cubicBezTo>
                <a:cubicBezTo>
                  <a:pt x="28" y="47"/>
                  <a:pt x="28" y="47"/>
                  <a:pt x="28" y="47"/>
                </a:cubicBezTo>
                <a:cubicBezTo>
                  <a:pt x="28" y="47"/>
                  <a:pt x="28" y="47"/>
                  <a:pt x="28" y="47"/>
                </a:cubicBezTo>
                <a:cubicBezTo>
                  <a:pt x="28" y="47"/>
                  <a:pt x="28" y="47"/>
                  <a:pt x="28" y="47"/>
                </a:cubicBezTo>
                <a:cubicBezTo>
                  <a:pt x="28" y="47"/>
                  <a:pt x="28" y="47"/>
                  <a:pt x="28" y="47"/>
                </a:cubicBezTo>
                <a:cubicBezTo>
                  <a:pt x="28" y="47"/>
                  <a:pt x="28" y="47"/>
                  <a:pt x="28" y="47"/>
                </a:cubicBezTo>
                <a:cubicBezTo>
                  <a:pt x="28" y="47"/>
                  <a:pt x="28" y="47"/>
                  <a:pt x="28" y="47"/>
                </a:cubicBezTo>
                <a:cubicBezTo>
                  <a:pt x="28" y="47"/>
                  <a:pt x="28" y="47"/>
                  <a:pt x="28" y="47"/>
                </a:cubicBezTo>
                <a:cubicBezTo>
                  <a:pt x="28" y="47"/>
                  <a:pt x="28" y="47"/>
                  <a:pt x="28" y="47"/>
                </a:cubicBezTo>
                <a:cubicBezTo>
                  <a:pt x="28" y="47"/>
                  <a:pt x="28" y="47"/>
                  <a:pt x="28" y="47"/>
                </a:cubicBezTo>
                <a:cubicBezTo>
                  <a:pt x="28" y="47"/>
                  <a:pt x="28" y="47"/>
                  <a:pt x="28" y="47"/>
                </a:cubicBezTo>
                <a:cubicBezTo>
                  <a:pt x="28" y="47"/>
                  <a:pt x="28" y="47"/>
                  <a:pt x="28" y="47"/>
                </a:cubicBezTo>
                <a:cubicBezTo>
                  <a:pt x="28" y="47"/>
                  <a:pt x="28" y="47"/>
                  <a:pt x="28" y="47"/>
                </a:cubicBezTo>
                <a:cubicBezTo>
                  <a:pt x="28" y="47"/>
                  <a:pt x="28" y="47"/>
                  <a:pt x="29" y="47"/>
                </a:cubicBezTo>
                <a:cubicBezTo>
                  <a:pt x="29" y="47"/>
                  <a:pt x="29" y="47"/>
                  <a:pt x="29" y="47"/>
                </a:cubicBezTo>
                <a:cubicBezTo>
                  <a:pt x="29" y="47"/>
                  <a:pt x="29" y="47"/>
                  <a:pt x="29" y="47"/>
                </a:cubicBezTo>
                <a:cubicBezTo>
                  <a:pt x="29" y="47"/>
                  <a:pt x="29" y="47"/>
                  <a:pt x="29" y="47"/>
                </a:cubicBezTo>
                <a:cubicBezTo>
                  <a:pt x="29" y="47"/>
                  <a:pt x="29" y="47"/>
                  <a:pt x="29" y="47"/>
                </a:cubicBezTo>
                <a:cubicBezTo>
                  <a:pt x="29" y="47"/>
                  <a:pt x="29" y="47"/>
                  <a:pt x="29" y="47"/>
                </a:cubicBezTo>
                <a:cubicBezTo>
                  <a:pt x="29" y="47"/>
                  <a:pt x="29" y="47"/>
                  <a:pt x="29" y="47"/>
                </a:cubicBezTo>
                <a:cubicBezTo>
                  <a:pt x="29" y="47"/>
                  <a:pt x="29" y="47"/>
                  <a:pt x="29" y="47"/>
                </a:cubicBezTo>
                <a:cubicBezTo>
                  <a:pt x="29" y="47"/>
                  <a:pt x="29" y="47"/>
                  <a:pt x="29" y="47"/>
                </a:cubicBezTo>
                <a:cubicBezTo>
                  <a:pt x="29" y="47"/>
                  <a:pt x="29" y="47"/>
                  <a:pt x="29" y="47"/>
                </a:cubicBezTo>
                <a:cubicBezTo>
                  <a:pt x="29" y="47"/>
                  <a:pt x="29" y="47"/>
                  <a:pt x="29" y="47"/>
                </a:cubicBezTo>
                <a:cubicBezTo>
                  <a:pt x="29" y="47"/>
                  <a:pt x="29" y="47"/>
                  <a:pt x="29" y="47"/>
                </a:cubicBezTo>
                <a:cubicBezTo>
                  <a:pt x="29" y="47"/>
                  <a:pt x="29" y="47"/>
                  <a:pt x="29" y="47"/>
                </a:cubicBezTo>
                <a:cubicBezTo>
                  <a:pt x="29" y="47"/>
                  <a:pt x="29" y="47"/>
                  <a:pt x="29" y="47"/>
                </a:cubicBezTo>
                <a:cubicBezTo>
                  <a:pt x="29" y="47"/>
                  <a:pt x="29" y="47"/>
                  <a:pt x="29" y="47"/>
                </a:cubicBezTo>
                <a:cubicBezTo>
                  <a:pt x="29" y="47"/>
                  <a:pt x="29" y="47"/>
                  <a:pt x="29" y="47"/>
                </a:cubicBezTo>
                <a:cubicBezTo>
                  <a:pt x="29" y="47"/>
                  <a:pt x="29" y="47"/>
                  <a:pt x="29" y="47"/>
                </a:cubicBezTo>
                <a:cubicBezTo>
                  <a:pt x="29" y="47"/>
                  <a:pt x="29" y="47"/>
                  <a:pt x="29" y="47"/>
                </a:cubicBezTo>
                <a:cubicBezTo>
                  <a:pt x="29" y="47"/>
                  <a:pt x="29" y="47"/>
                  <a:pt x="29" y="47"/>
                </a:cubicBezTo>
                <a:cubicBezTo>
                  <a:pt x="29" y="47"/>
                  <a:pt x="29" y="47"/>
                  <a:pt x="29" y="47"/>
                </a:cubicBezTo>
                <a:cubicBezTo>
                  <a:pt x="29" y="47"/>
                  <a:pt x="29" y="47"/>
                  <a:pt x="29" y="47"/>
                </a:cubicBezTo>
                <a:cubicBezTo>
                  <a:pt x="29" y="47"/>
                  <a:pt x="29" y="47"/>
                  <a:pt x="29" y="47"/>
                </a:cubicBezTo>
                <a:cubicBezTo>
                  <a:pt x="29" y="47"/>
                  <a:pt x="29" y="47"/>
                  <a:pt x="29" y="47"/>
                </a:cubicBezTo>
                <a:cubicBezTo>
                  <a:pt x="29" y="47"/>
                  <a:pt x="29" y="47"/>
                  <a:pt x="29" y="47"/>
                </a:cubicBezTo>
                <a:cubicBezTo>
                  <a:pt x="29" y="47"/>
                  <a:pt x="29" y="47"/>
                  <a:pt x="29" y="47"/>
                </a:cubicBezTo>
                <a:cubicBezTo>
                  <a:pt x="29" y="47"/>
                  <a:pt x="29" y="47"/>
                  <a:pt x="29" y="47"/>
                </a:cubicBezTo>
                <a:cubicBezTo>
                  <a:pt x="29" y="47"/>
                  <a:pt x="29" y="47"/>
                  <a:pt x="29" y="47"/>
                </a:cubicBezTo>
                <a:cubicBezTo>
                  <a:pt x="29" y="47"/>
                  <a:pt x="29" y="47"/>
                  <a:pt x="29" y="47"/>
                </a:cubicBezTo>
                <a:cubicBezTo>
                  <a:pt x="29" y="48"/>
                  <a:pt x="29" y="48"/>
                  <a:pt x="29" y="48"/>
                </a:cubicBezTo>
                <a:cubicBezTo>
                  <a:pt x="29" y="48"/>
                  <a:pt x="29" y="48"/>
                  <a:pt x="29" y="48"/>
                </a:cubicBezTo>
                <a:cubicBezTo>
                  <a:pt x="29" y="48"/>
                  <a:pt x="29" y="48"/>
                  <a:pt x="29" y="48"/>
                </a:cubicBezTo>
                <a:cubicBezTo>
                  <a:pt x="29" y="48"/>
                  <a:pt x="29" y="48"/>
                  <a:pt x="29" y="48"/>
                </a:cubicBezTo>
                <a:cubicBezTo>
                  <a:pt x="29" y="48"/>
                  <a:pt x="29" y="48"/>
                  <a:pt x="29" y="48"/>
                </a:cubicBezTo>
                <a:cubicBezTo>
                  <a:pt x="29" y="48"/>
                  <a:pt x="29" y="48"/>
                  <a:pt x="29" y="48"/>
                </a:cubicBezTo>
                <a:cubicBezTo>
                  <a:pt x="29" y="48"/>
                  <a:pt x="29" y="48"/>
                  <a:pt x="29" y="48"/>
                </a:cubicBezTo>
                <a:cubicBezTo>
                  <a:pt x="29" y="48"/>
                  <a:pt x="29" y="48"/>
                  <a:pt x="29" y="48"/>
                </a:cubicBezTo>
                <a:cubicBezTo>
                  <a:pt x="29" y="48"/>
                  <a:pt x="29" y="48"/>
                  <a:pt x="29" y="48"/>
                </a:cubicBezTo>
                <a:cubicBezTo>
                  <a:pt x="29" y="48"/>
                  <a:pt x="29" y="48"/>
                  <a:pt x="29" y="48"/>
                </a:cubicBezTo>
                <a:cubicBezTo>
                  <a:pt x="29" y="48"/>
                  <a:pt x="29" y="48"/>
                  <a:pt x="29" y="48"/>
                </a:cubicBezTo>
                <a:cubicBezTo>
                  <a:pt x="29" y="48"/>
                  <a:pt x="29" y="48"/>
                  <a:pt x="29" y="48"/>
                </a:cubicBezTo>
                <a:cubicBezTo>
                  <a:pt x="29" y="48"/>
                  <a:pt x="29" y="48"/>
                  <a:pt x="29" y="48"/>
                </a:cubicBezTo>
                <a:cubicBezTo>
                  <a:pt x="29" y="48"/>
                  <a:pt x="29" y="48"/>
                  <a:pt x="29" y="48"/>
                </a:cubicBezTo>
                <a:cubicBezTo>
                  <a:pt x="29" y="48"/>
                  <a:pt x="29" y="48"/>
                  <a:pt x="29" y="48"/>
                </a:cubicBezTo>
                <a:cubicBezTo>
                  <a:pt x="29" y="48"/>
                  <a:pt x="29" y="48"/>
                  <a:pt x="29" y="48"/>
                </a:cubicBezTo>
                <a:cubicBezTo>
                  <a:pt x="29" y="48"/>
                  <a:pt x="29" y="48"/>
                  <a:pt x="29" y="48"/>
                </a:cubicBezTo>
                <a:cubicBezTo>
                  <a:pt x="29" y="48"/>
                  <a:pt x="29" y="48"/>
                  <a:pt x="29" y="48"/>
                </a:cubicBezTo>
                <a:cubicBezTo>
                  <a:pt x="29" y="48"/>
                  <a:pt x="29" y="48"/>
                  <a:pt x="29" y="48"/>
                </a:cubicBezTo>
                <a:cubicBezTo>
                  <a:pt x="29" y="48"/>
                  <a:pt x="29" y="48"/>
                  <a:pt x="29" y="48"/>
                </a:cubicBezTo>
                <a:cubicBezTo>
                  <a:pt x="29" y="48"/>
                  <a:pt x="29" y="48"/>
                  <a:pt x="29" y="48"/>
                </a:cubicBezTo>
                <a:cubicBezTo>
                  <a:pt x="29" y="48"/>
                  <a:pt x="29" y="48"/>
                  <a:pt x="29" y="48"/>
                </a:cubicBezTo>
                <a:cubicBezTo>
                  <a:pt x="29" y="48"/>
                  <a:pt x="29" y="48"/>
                  <a:pt x="29" y="48"/>
                </a:cubicBezTo>
                <a:cubicBezTo>
                  <a:pt x="29" y="49"/>
                  <a:pt x="29" y="49"/>
                  <a:pt x="29" y="49"/>
                </a:cubicBezTo>
                <a:cubicBezTo>
                  <a:pt x="29" y="49"/>
                  <a:pt x="29" y="49"/>
                  <a:pt x="29" y="49"/>
                </a:cubicBezTo>
                <a:cubicBezTo>
                  <a:pt x="29" y="49"/>
                  <a:pt x="29" y="49"/>
                  <a:pt x="29" y="49"/>
                </a:cubicBezTo>
                <a:cubicBezTo>
                  <a:pt x="29" y="49"/>
                  <a:pt x="29" y="49"/>
                  <a:pt x="29" y="49"/>
                </a:cubicBezTo>
                <a:cubicBezTo>
                  <a:pt x="29" y="49"/>
                  <a:pt x="29" y="49"/>
                  <a:pt x="29" y="49"/>
                </a:cubicBezTo>
                <a:cubicBezTo>
                  <a:pt x="29" y="49"/>
                  <a:pt x="29" y="49"/>
                  <a:pt x="29" y="49"/>
                </a:cubicBezTo>
                <a:cubicBezTo>
                  <a:pt x="29" y="49"/>
                  <a:pt x="29" y="49"/>
                  <a:pt x="29" y="49"/>
                </a:cubicBezTo>
                <a:cubicBezTo>
                  <a:pt x="29" y="49"/>
                  <a:pt x="29" y="49"/>
                  <a:pt x="29" y="49"/>
                </a:cubicBezTo>
                <a:cubicBezTo>
                  <a:pt x="29" y="49"/>
                  <a:pt x="29" y="49"/>
                  <a:pt x="29" y="49"/>
                </a:cubicBezTo>
                <a:cubicBezTo>
                  <a:pt x="29" y="49"/>
                  <a:pt x="29" y="49"/>
                  <a:pt x="29" y="49"/>
                </a:cubicBezTo>
                <a:cubicBezTo>
                  <a:pt x="29" y="49"/>
                  <a:pt x="29" y="49"/>
                  <a:pt x="29" y="49"/>
                </a:cubicBezTo>
                <a:cubicBezTo>
                  <a:pt x="29" y="49"/>
                  <a:pt x="29" y="49"/>
                  <a:pt x="29" y="49"/>
                </a:cubicBezTo>
                <a:cubicBezTo>
                  <a:pt x="29" y="49"/>
                  <a:pt x="28" y="49"/>
                  <a:pt x="28" y="49"/>
                </a:cubicBezTo>
                <a:cubicBezTo>
                  <a:pt x="28" y="49"/>
                  <a:pt x="28" y="49"/>
                  <a:pt x="28" y="49"/>
                </a:cubicBezTo>
                <a:cubicBezTo>
                  <a:pt x="28" y="49"/>
                  <a:pt x="28" y="49"/>
                  <a:pt x="28" y="49"/>
                </a:cubicBezTo>
                <a:cubicBezTo>
                  <a:pt x="28" y="49"/>
                  <a:pt x="28" y="49"/>
                  <a:pt x="28" y="49"/>
                </a:cubicBezTo>
                <a:cubicBezTo>
                  <a:pt x="28" y="49"/>
                  <a:pt x="28" y="49"/>
                  <a:pt x="28" y="49"/>
                </a:cubicBezTo>
                <a:cubicBezTo>
                  <a:pt x="28" y="49"/>
                  <a:pt x="28" y="49"/>
                  <a:pt x="28" y="49"/>
                </a:cubicBezTo>
                <a:cubicBezTo>
                  <a:pt x="28" y="49"/>
                  <a:pt x="28" y="49"/>
                  <a:pt x="28" y="49"/>
                </a:cubicBezTo>
                <a:cubicBezTo>
                  <a:pt x="28" y="49"/>
                  <a:pt x="28" y="49"/>
                  <a:pt x="28" y="49"/>
                </a:cubicBezTo>
                <a:cubicBezTo>
                  <a:pt x="28" y="49"/>
                  <a:pt x="28" y="49"/>
                  <a:pt x="28" y="49"/>
                </a:cubicBezTo>
                <a:cubicBezTo>
                  <a:pt x="28" y="49"/>
                  <a:pt x="28" y="49"/>
                  <a:pt x="28" y="49"/>
                </a:cubicBezTo>
                <a:cubicBezTo>
                  <a:pt x="28" y="49"/>
                  <a:pt x="28" y="49"/>
                  <a:pt x="28" y="49"/>
                </a:cubicBezTo>
                <a:cubicBezTo>
                  <a:pt x="28" y="49"/>
                  <a:pt x="28" y="49"/>
                  <a:pt x="28" y="49"/>
                </a:cubicBezTo>
                <a:cubicBezTo>
                  <a:pt x="28" y="49"/>
                  <a:pt x="28" y="49"/>
                  <a:pt x="28" y="49"/>
                </a:cubicBezTo>
                <a:cubicBezTo>
                  <a:pt x="28" y="49"/>
                  <a:pt x="28" y="49"/>
                  <a:pt x="28" y="49"/>
                </a:cubicBezTo>
                <a:cubicBezTo>
                  <a:pt x="28" y="49"/>
                  <a:pt x="28" y="49"/>
                  <a:pt x="28" y="49"/>
                </a:cubicBezTo>
                <a:cubicBezTo>
                  <a:pt x="28" y="49"/>
                  <a:pt x="28" y="49"/>
                  <a:pt x="28" y="49"/>
                </a:cubicBezTo>
                <a:cubicBezTo>
                  <a:pt x="28" y="49"/>
                  <a:pt x="28" y="49"/>
                  <a:pt x="28" y="49"/>
                </a:cubicBezTo>
                <a:cubicBezTo>
                  <a:pt x="28" y="49"/>
                  <a:pt x="28" y="49"/>
                  <a:pt x="28" y="49"/>
                </a:cubicBezTo>
                <a:cubicBezTo>
                  <a:pt x="28" y="49"/>
                  <a:pt x="28" y="49"/>
                  <a:pt x="28" y="49"/>
                </a:cubicBezTo>
                <a:cubicBezTo>
                  <a:pt x="28" y="49"/>
                  <a:pt x="28" y="49"/>
                  <a:pt x="28" y="49"/>
                </a:cubicBezTo>
                <a:cubicBezTo>
                  <a:pt x="28" y="49"/>
                  <a:pt x="28" y="49"/>
                  <a:pt x="28" y="49"/>
                </a:cubicBezTo>
                <a:cubicBezTo>
                  <a:pt x="28" y="49"/>
                  <a:pt x="28" y="49"/>
                  <a:pt x="28" y="49"/>
                </a:cubicBezTo>
                <a:cubicBezTo>
                  <a:pt x="28" y="49"/>
                  <a:pt x="28" y="49"/>
                  <a:pt x="28" y="49"/>
                </a:cubicBezTo>
                <a:cubicBezTo>
                  <a:pt x="28" y="49"/>
                  <a:pt x="28" y="49"/>
                  <a:pt x="28" y="49"/>
                </a:cubicBezTo>
                <a:cubicBezTo>
                  <a:pt x="28" y="49"/>
                  <a:pt x="28" y="50"/>
                  <a:pt x="28" y="50"/>
                </a:cubicBezTo>
                <a:cubicBezTo>
                  <a:pt x="28" y="50"/>
                  <a:pt x="28" y="50"/>
                  <a:pt x="28" y="50"/>
                </a:cubicBezTo>
                <a:cubicBezTo>
                  <a:pt x="28" y="50"/>
                  <a:pt x="28" y="50"/>
                  <a:pt x="28" y="50"/>
                </a:cubicBezTo>
                <a:cubicBezTo>
                  <a:pt x="28" y="50"/>
                  <a:pt x="28" y="50"/>
                  <a:pt x="28" y="50"/>
                </a:cubicBezTo>
                <a:cubicBezTo>
                  <a:pt x="28" y="50"/>
                  <a:pt x="28" y="50"/>
                  <a:pt x="28" y="50"/>
                </a:cubicBezTo>
                <a:cubicBezTo>
                  <a:pt x="28" y="50"/>
                  <a:pt x="28" y="50"/>
                  <a:pt x="28" y="50"/>
                </a:cubicBezTo>
                <a:cubicBezTo>
                  <a:pt x="28" y="50"/>
                  <a:pt x="28" y="50"/>
                  <a:pt x="28" y="50"/>
                </a:cubicBezTo>
                <a:cubicBezTo>
                  <a:pt x="28" y="50"/>
                  <a:pt x="28" y="50"/>
                  <a:pt x="28" y="50"/>
                </a:cubicBezTo>
                <a:cubicBezTo>
                  <a:pt x="28" y="50"/>
                  <a:pt x="28" y="50"/>
                  <a:pt x="28" y="50"/>
                </a:cubicBezTo>
                <a:cubicBezTo>
                  <a:pt x="28" y="50"/>
                  <a:pt x="28" y="50"/>
                  <a:pt x="28" y="50"/>
                </a:cubicBezTo>
                <a:cubicBezTo>
                  <a:pt x="28" y="50"/>
                  <a:pt x="28" y="50"/>
                  <a:pt x="28" y="50"/>
                </a:cubicBezTo>
                <a:cubicBezTo>
                  <a:pt x="28" y="50"/>
                  <a:pt x="28" y="50"/>
                  <a:pt x="28" y="50"/>
                </a:cubicBezTo>
                <a:cubicBezTo>
                  <a:pt x="28" y="50"/>
                  <a:pt x="28" y="50"/>
                  <a:pt x="28" y="50"/>
                </a:cubicBezTo>
                <a:cubicBezTo>
                  <a:pt x="28" y="50"/>
                  <a:pt x="28" y="50"/>
                  <a:pt x="28" y="50"/>
                </a:cubicBezTo>
                <a:cubicBezTo>
                  <a:pt x="28" y="50"/>
                  <a:pt x="28" y="50"/>
                  <a:pt x="28" y="50"/>
                </a:cubicBezTo>
                <a:cubicBezTo>
                  <a:pt x="28" y="50"/>
                  <a:pt x="28" y="50"/>
                  <a:pt x="28" y="50"/>
                </a:cubicBezTo>
                <a:cubicBezTo>
                  <a:pt x="28" y="50"/>
                  <a:pt x="28" y="50"/>
                  <a:pt x="28" y="50"/>
                </a:cubicBezTo>
                <a:cubicBezTo>
                  <a:pt x="28" y="50"/>
                  <a:pt x="28" y="50"/>
                  <a:pt x="28" y="50"/>
                </a:cubicBezTo>
                <a:cubicBezTo>
                  <a:pt x="28" y="50"/>
                  <a:pt x="28" y="50"/>
                  <a:pt x="28" y="50"/>
                </a:cubicBezTo>
                <a:cubicBezTo>
                  <a:pt x="28" y="50"/>
                  <a:pt x="28" y="50"/>
                  <a:pt x="28" y="50"/>
                </a:cubicBezTo>
                <a:cubicBezTo>
                  <a:pt x="28" y="50"/>
                  <a:pt x="28" y="50"/>
                  <a:pt x="28" y="50"/>
                </a:cubicBezTo>
                <a:cubicBezTo>
                  <a:pt x="28" y="50"/>
                  <a:pt x="28" y="50"/>
                  <a:pt x="28" y="50"/>
                </a:cubicBezTo>
                <a:cubicBezTo>
                  <a:pt x="28" y="50"/>
                  <a:pt x="28" y="50"/>
                  <a:pt x="28" y="50"/>
                </a:cubicBezTo>
                <a:cubicBezTo>
                  <a:pt x="28" y="50"/>
                  <a:pt x="28" y="50"/>
                  <a:pt x="28" y="50"/>
                </a:cubicBezTo>
                <a:cubicBezTo>
                  <a:pt x="28" y="50"/>
                  <a:pt x="28" y="51"/>
                  <a:pt x="28" y="51"/>
                </a:cubicBezTo>
                <a:cubicBezTo>
                  <a:pt x="28" y="51"/>
                  <a:pt x="28" y="51"/>
                  <a:pt x="28" y="51"/>
                </a:cubicBezTo>
                <a:cubicBezTo>
                  <a:pt x="28" y="51"/>
                  <a:pt x="28" y="51"/>
                  <a:pt x="28" y="51"/>
                </a:cubicBezTo>
                <a:cubicBezTo>
                  <a:pt x="28" y="51"/>
                  <a:pt x="28" y="51"/>
                  <a:pt x="28" y="51"/>
                </a:cubicBezTo>
                <a:cubicBezTo>
                  <a:pt x="28" y="51"/>
                  <a:pt x="28" y="51"/>
                  <a:pt x="28" y="51"/>
                </a:cubicBezTo>
                <a:cubicBezTo>
                  <a:pt x="28" y="51"/>
                  <a:pt x="28" y="51"/>
                  <a:pt x="28" y="51"/>
                </a:cubicBezTo>
                <a:cubicBezTo>
                  <a:pt x="28" y="51"/>
                  <a:pt x="28" y="51"/>
                  <a:pt x="28" y="51"/>
                </a:cubicBezTo>
                <a:cubicBezTo>
                  <a:pt x="28" y="51"/>
                  <a:pt x="28" y="51"/>
                  <a:pt x="28" y="51"/>
                </a:cubicBezTo>
                <a:cubicBezTo>
                  <a:pt x="28" y="51"/>
                  <a:pt x="28" y="51"/>
                  <a:pt x="28" y="51"/>
                </a:cubicBezTo>
                <a:cubicBezTo>
                  <a:pt x="28" y="51"/>
                  <a:pt x="28" y="51"/>
                  <a:pt x="28" y="51"/>
                </a:cubicBezTo>
                <a:cubicBezTo>
                  <a:pt x="28" y="51"/>
                  <a:pt x="28" y="51"/>
                  <a:pt x="28" y="51"/>
                </a:cubicBezTo>
                <a:cubicBezTo>
                  <a:pt x="28" y="51"/>
                  <a:pt x="28" y="51"/>
                  <a:pt x="28" y="51"/>
                </a:cubicBezTo>
                <a:cubicBezTo>
                  <a:pt x="28" y="51"/>
                  <a:pt x="28" y="51"/>
                  <a:pt x="28" y="51"/>
                </a:cubicBezTo>
                <a:cubicBezTo>
                  <a:pt x="28" y="51"/>
                  <a:pt x="28" y="51"/>
                  <a:pt x="28" y="51"/>
                </a:cubicBezTo>
                <a:cubicBezTo>
                  <a:pt x="28" y="51"/>
                  <a:pt x="28" y="51"/>
                  <a:pt x="28" y="51"/>
                </a:cubicBezTo>
                <a:cubicBezTo>
                  <a:pt x="28" y="51"/>
                  <a:pt x="28" y="51"/>
                  <a:pt x="28" y="51"/>
                </a:cubicBezTo>
                <a:cubicBezTo>
                  <a:pt x="28" y="51"/>
                  <a:pt x="28" y="51"/>
                  <a:pt x="28" y="51"/>
                </a:cubicBezTo>
                <a:cubicBezTo>
                  <a:pt x="28" y="51"/>
                  <a:pt x="28" y="51"/>
                  <a:pt x="28" y="51"/>
                </a:cubicBezTo>
                <a:cubicBezTo>
                  <a:pt x="28" y="51"/>
                  <a:pt x="28" y="51"/>
                  <a:pt x="28" y="51"/>
                </a:cubicBezTo>
                <a:cubicBezTo>
                  <a:pt x="28" y="51"/>
                  <a:pt x="28" y="51"/>
                  <a:pt x="28" y="51"/>
                </a:cubicBezTo>
                <a:cubicBezTo>
                  <a:pt x="28" y="51"/>
                  <a:pt x="28" y="51"/>
                  <a:pt x="28" y="51"/>
                </a:cubicBezTo>
                <a:cubicBezTo>
                  <a:pt x="28" y="51"/>
                  <a:pt x="28" y="51"/>
                  <a:pt x="28" y="51"/>
                </a:cubicBezTo>
                <a:cubicBezTo>
                  <a:pt x="28" y="51"/>
                  <a:pt x="28" y="51"/>
                  <a:pt x="28" y="51"/>
                </a:cubicBezTo>
                <a:cubicBezTo>
                  <a:pt x="28" y="51"/>
                  <a:pt x="28" y="51"/>
                  <a:pt x="28" y="51"/>
                </a:cubicBezTo>
                <a:cubicBezTo>
                  <a:pt x="28" y="51"/>
                  <a:pt x="28" y="51"/>
                  <a:pt x="28" y="51"/>
                </a:cubicBezTo>
                <a:cubicBezTo>
                  <a:pt x="28" y="51"/>
                  <a:pt x="28" y="51"/>
                  <a:pt x="28" y="51"/>
                </a:cubicBezTo>
                <a:cubicBezTo>
                  <a:pt x="28" y="51"/>
                  <a:pt x="28" y="51"/>
                  <a:pt x="28" y="51"/>
                </a:cubicBezTo>
                <a:cubicBezTo>
                  <a:pt x="28" y="51"/>
                  <a:pt x="28" y="51"/>
                  <a:pt x="28" y="51"/>
                </a:cubicBezTo>
                <a:cubicBezTo>
                  <a:pt x="28" y="51"/>
                  <a:pt x="28" y="51"/>
                  <a:pt x="28" y="51"/>
                </a:cubicBezTo>
                <a:cubicBezTo>
                  <a:pt x="28" y="51"/>
                  <a:pt x="28" y="52"/>
                  <a:pt x="27" y="52"/>
                </a:cubicBezTo>
                <a:cubicBezTo>
                  <a:pt x="27" y="52"/>
                  <a:pt x="27" y="52"/>
                  <a:pt x="27" y="52"/>
                </a:cubicBezTo>
                <a:cubicBezTo>
                  <a:pt x="27" y="52"/>
                  <a:pt x="27" y="52"/>
                  <a:pt x="27" y="51"/>
                </a:cubicBezTo>
                <a:cubicBezTo>
                  <a:pt x="27" y="51"/>
                  <a:pt x="27" y="51"/>
                  <a:pt x="27" y="51"/>
                </a:cubicBezTo>
                <a:cubicBezTo>
                  <a:pt x="27" y="51"/>
                  <a:pt x="27" y="51"/>
                  <a:pt x="27" y="51"/>
                </a:cubicBezTo>
                <a:cubicBezTo>
                  <a:pt x="27" y="51"/>
                  <a:pt x="27" y="51"/>
                  <a:pt x="27" y="51"/>
                </a:cubicBezTo>
                <a:cubicBezTo>
                  <a:pt x="27" y="51"/>
                  <a:pt x="27" y="51"/>
                  <a:pt x="27" y="51"/>
                </a:cubicBezTo>
                <a:cubicBezTo>
                  <a:pt x="27" y="51"/>
                  <a:pt x="27" y="52"/>
                  <a:pt x="27" y="52"/>
                </a:cubicBezTo>
                <a:cubicBezTo>
                  <a:pt x="27" y="52"/>
                  <a:pt x="27" y="52"/>
                  <a:pt x="27" y="52"/>
                </a:cubicBezTo>
                <a:cubicBezTo>
                  <a:pt x="27" y="52"/>
                  <a:pt x="27" y="52"/>
                  <a:pt x="27" y="52"/>
                </a:cubicBezTo>
                <a:cubicBezTo>
                  <a:pt x="27" y="52"/>
                  <a:pt x="27" y="52"/>
                  <a:pt x="27" y="52"/>
                </a:cubicBezTo>
                <a:cubicBezTo>
                  <a:pt x="27" y="52"/>
                  <a:pt x="27" y="51"/>
                  <a:pt x="27" y="51"/>
                </a:cubicBezTo>
                <a:cubicBezTo>
                  <a:pt x="27" y="51"/>
                  <a:pt x="27" y="51"/>
                  <a:pt x="27" y="51"/>
                </a:cubicBezTo>
                <a:cubicBezTo>
                  <a:pt x="27" y="51"/>
                  <a:pt x="27" y="51"/>
                  <a:pt x="27" y="51"/>
                </a:cubicBezTo>
                <a:cubicBezTo>
                  <a:pt x="27" y="51"/>
                  <a:pt x="27" y="51"/>
                  <a:pt x="27" y="51"/>
                </a:cubicBezTo>
                <a:cubicBezTo>
                  <a:pt x="27" y="51"/>
                  <a:pt x="27" y="51"/>
                  <a:pt x="27" y="51"/>
                </a:cubicBezTo>
                <a:cubicBezTo>
                  <a:pt x="27" y="51"/>
                  <a:pt x="27" y="51"/>
                  <a:pt x="27" y="51"/>
                </a:cubicBezTo>
                <a:cubicBezTo>
                  <a:pt x="27" y="51"/>
                  <a:pt x="27" y="51"/>
                  <a:pt x="27" y="51"/>
                </a:cubicBezTo>
                <a:cubicBezTo>
                  <a:pt x="27" y="51"/>
                  <a:pt x="27" y="51"/>
                  <a:pt x="27" y="52"/>
                </a:cubicBezTo>
                <a:cubicBezTo>
                  <a:pt x="27" y="52"/>
                  <a:pt x="27" y="52"/>
                  <a:pt x="27" y="52"/>
                </a:cubicBezTo>
                <a:cubicBezTo>
                  <a:pt x="27" y="52"/>
                  <a:pt x="27" y="52"/>
                  <a:pt x="27" y="52"/>
                </a:cubicBezTo>
                <a:cubicBezTo>
                  <a:pt x="27" y="52"/>
                  <a:pt x="27" y="52"/>
                  <a:pt x="27" y="52"/>
                </a:cubicBezTo>
                <a:cubicBezTo>
                  <a:pt x="27" y="52"/>
                  <a:pt x="27" y="52"/>
                  <a:pt x="27" y="52"/>
                </a:cubicBezTo>
                <a:cubicBezTo>
                  <a:pt x="27" y="52"/>
                  <a:pt x="27" y="52"/>
                  <a:pt x="27" y="52"/>
                </a:cubicBezTo>
                <a:cubicBezTo>
                  <a:pt x="27" y="52"/>
                  <a:pt x="27" y="52"/>
                  <a:pt x="27" y="52"/>
                </a:cubicBezTo>
                <a:cubicBezTo>
                  <a:pt x="27" y="52"/>
                  <a:pt x="27" y="52"/>
                  <a:pt x="27" y="52"/>
                </a:cubicBezTo>
                <a:cubicBezTo>
                  <a:pt x="27" y="52"/>
                  <a:pt x="27" y="52"/>
                  <a:pt x="27" y="52"/>
                </a:cubicBezTo>
                <a:cubicBezTo>
                  <a:pt x="27" y="52"/>
                  <a:pt x="27" y="52"/>
                  <a:pt x="27" y="52"/>
                </a:cubicBezTo>
                <a:cubicBezTo>
                  <a:pt x="27" y="52"/>
                  <a:pt x="27" y="52"/>
                  <a:pt x="27" y="52"/>
                </a:cubicBezTo>
                <a:cubicBezTo>
                  <a:pt x="27" y="52"/>
                  <a:pt x="27" y="52"/>
                  <a:pt x="27" y="52"/>
                </a:cubicBezTo>
                <a:cubicBezTo>
                  <a:pt x="27" y="52"/>
                  <a:pt x="27" y="52"/>
                  <a:pt x="27" y="52"/>
                </a:cubicBezTo>
                <a:cubicBezTo>
                  <a:pt x="27" y="52"/>
                  <a:pt x="27" y="52"/>
                  <a:pt x="27" y="52"/>
                </a:cubicBezTo>
                <a:cubicBezTo>
                  <a:pt x="27" y="52"/>
                  <a:pt x="27" y="52"/>
                  <a:pt x="27" y="52"/>
                </a:cubicBezTo>
                <a:cubicBezTo>
                  <a:pt x="27" y="52"/>
                  <a:pt x="27" y="52"/>
                  <a:pt x="27" y="52"/>
                </a:cubicBezTo>
                <a:cubicBezTo>
                  <a:pt x="27" y="52"/>
                  <a:pt x="27" y="52"/>
                  <a:pt x="27" y="52"/>
                </a:cubicBezTo>
                <a:cubicBezTo>
                  <a:pt x="27" y="52"/>
                  <a:pt x="27" y="52"/>
                  <a:pt x="27" y="52"/>
                </a:cubicBezTo>
                <a:cubicBezTo>
                  <a:pt x="27" y="52"/>
                  <a:pt x="27" y="52"/>
                  <a:pt x="27" y="52"/>
                </a:cubicBezTo>
                <a:cubicBezTo>
                  <a:pt x="27" y="52"/>
                  <a:pt x="27" y="52"/>
                  <a:pt x="27" y="52"/>
                </a:cubicBezTo>
                <a:cubicBezTo>
                  <a:pt x="27" y="52"/>
                  <a:pt x="27" y="52"/>
                  <a:pt x="27" y="52"/>
                </a:cubicBezTo>
                <a:cubicBezTo>
                  <a:pt x="26" y="52"/>
                  <a:pt x="26" y="52"/>
                  <a:pt x="26" y="52"/>
                </a:cubicBezTo>
                <a:cubicBezTo>
                  <a:pt x="26" y="52"/>
                  <a:pt x="26" y="52"/>
                  <a:pt x="26" y="52"/>
                </a:cubicBezTo>
                <a:cubicBezTo>
                  <a:pt x="26" y="52"/>
                  <a:pt x="26" y="52"/>
                  <a:pt x="26" y="52"/>
                </a:cubicBezTo>
                <a:cubicBezTo>
                  <a:pt x="26" y="52"/>
                  <a:pt x="26" y="52"/>
                  <a:pt x="26" y="52"/>
                </a:cubicBezTo>
                <a:cubicBezTo>
                  <a:pt x="26" y="52"/>
                  <a:pt x="26" y="52"/>
                  <a:pt x="26" y="52"/>
                </a:cubicBezTo>
                <a:cubicBezTo>
                  <a:pt x="26" y="52"/>
                  <a:pt x="26" y="52"/>
                  <a:pt x="26" y="52"/>
                </a:cubicBezTo>
                <a:cubicBezTo>
                  <a:pt x="26" y="52"/>
                  <a:pt x="26" y="52"/>
                  <a:pt x="26" y="52"/>
                </a:cubicBezTo>
                <a:cubicBezTo>
                  <a:pt x="26" y="52"/>
                  <a:pt x="26" y="52"/>
                  <a:pt x="26" y="52"/>
                </a:cubicBezTo>
                <a:cubicBezTo>
                  <a:pt x="26" y="52"/>
                  <a:pt x="26" y="52"/>
                  <a:pt x="26" y="52"/>
                </a:cubicBezTo>
                <a:cubicBezTo>
                  <a:pt x="26" y="52"/>
                  <a:pt x="26" y="52"/>
                  <a:pt x="26" y="52"/>
                </a:cubicBezTo>
                <a:cubicBezTo>
                  <a:pt x="26" y="52"/>
                  <a:pt x="26" y="52"/>
                  <a:pt x="26" y="52"/>
                </a:cubicBezTo>
                <a:cubicBezTo>
                  <a:pt x="26" y="52"/>
                  <a:pt x="26" y="52"/>
                  <a:pt x="26" y="52"/>
                </a:cubicBezTo>
                <a:cubicBezTo>
                  <a:pt x="26" y="52"/>
                  <a:pt x="26" y="52"/>
                  <a:pt x="26" y="52"/>
                </a:cubicBezTo>
                <a:cubicBezTo>
                  <a:pt x="26" y="52"/>
                  <a:pt x="26" y="52"/>
                  <a:pt x="26" y="52"/>
                </a:cubicBezTo>
                <a:cubicBezTo>
                  <a:pt x="26" y="52"/>
                  <a:pt x="26" y="52"/>
                  <a:pt x="26" y="52"/>
                </a:cubicBezTo>
                <a:cubicBezTo>
                  <a:pt x="26" y="52"/>
                  <a:pt x="26" y="52"/>
                  <a:pt x="26" y="52"/>
                </a:cubicBezTo>
                <a:cubicBezTo>
                  <a:pt x="26" y="52"/>
                  <a:pt x="26" y="52"/>
                  <a:pt x="26" y="52"/>
                </a:cubicBezTo>
                <a:cubicBezTo>
                  <a:pt x="26" y="52"/>
                  <a:pt x="26" y="52"/>
                  <a:pt x="26" y="52"/>
                </a:cubicBezTo>
                <a:cubicBezTo>
                  <a:pt x="26" y="52"/>
                  <a:pt x="26" y="52"/>
                  <a:pt x="26" y="52"/>
                </a:cubicBezTo>
                <a:cubicBezTo>
                  <a:pt x="26" y="53"/>
                  <a:pt x="26" y="53"/>
                  <a:pt x="26" y="53"/>
                </a:cubicBezTo>
                <a:cubicBezTo>
                  <a:pt x="26" y="53"/>
                  <a:pt x="26" y="53"/>
                  <a:pt x="26" y="53"/>
                </a:cubicBezTo>
                <a:cubicBezTo>
                  <a:pt x="26" y="53"/>
                  <a:pt x="26" y="53"/>
                  <a:pt x="26" y="53"/>
                </a:cubicBezTo>
                <a:cubicBezTo>
                  <a:pt x="26" y="53"/>
                  <a:pt x="26" y="53"/>
                  <a:pt x="26" y="53"/>
                </a:cubicBezTo>
                <a:cubicBezTo>
                  <a:pt x="26" y="53"/>
                  <a:pt x="26" y="53"/>
                  <a:pt x="26" y="53"/>
                </a:cubicBezTo>
                <a:cubicBezTo>
                  <a:pt x="26" y="53"/>
                  <a:pt x="26" y="53"/>
                  <a:pt x="26" y="53"/>
                </a:cubicBezTo>
                <a:cubicBezTo>
                  <a:pt x="26" y="53"/>
                  <a:pt x="26" y="53"/>
                  <a:pt x="26" y="53"/>
                </a:cubicBezTo>
                <a:cubicBezTo>
                  <a:pt x="26" y="53"/>
                  <a:pt x="26" y="53"/>
                  <a:pt x="26" y="53"/>
                </a:cubicBezTo>
                <a:cubicBezTo>
                  <a:pt x="26" y="53"/>
                  <a:pt x="26" y="53"/>
                  <a:pt x="26" y="53"/>
                </a:cubicBezTo>
                <a:cubicBezTo>
                  <a:pt x="26" y="53"/>
                  <a:pt x="26" y="53"/>
                  <a:pt x="26" y="53"/>
                </a:cubicBezTo>
                <a:cubicBezTo>
                  <a:pt x="26" y="53"/>
                  <a:pt x="26" y="53"/>
                  <a:pt x="26" y="53"/>
                </a:cubicBezTo>
                <a:cubicBezTo>
                  <a:pt x="26" y="53"/>
                  <a:pt x="26" y="53"/>
                  <a:pt x="26" y="53"/>
                </a:cubicBezTo>
                <a:cubicBezTo>
                  <a:pt x="26" y="53"/>
                  <a:pt x="26" y="53"/>
                  <a:pt x="26" y="53"/>
                </a:cubicBezTo>
                <a:cubicBezTo>
                  <a:pt x="26" y="53"/>
                  <a:pt x="26" y="53"/>
                  <a:pt x="26" y="53"/>
                </a:cubicBezTo>
                <a:cubicBezTo>
                  <a:pt x="26" y="53"/>
                  <a:pt x="26" y="53"/>
                  <a:pt x="26" y="53"/>
                </a:cubicBezTo>
                <a:cubicBezTo>
                  <a:pt x="26" y="53"/>
                  <a:pt x="26" y="53"/>
                  <a:pt x="26" y="53"/>
                </a:cubicBezTo>
                <a:cubicBezTo>
                  <a:pt x="26" y="53"/>
                  <a:pt x="26" y="53"/>
                  <a:pt x="26" y="53"/>
                </a:cubicBezTo>
                <a:cubicBezTo>
                  <a:pt x="26" y="53"/>
                  <a:pt x="26" y="53"/>
                  <a:pt x="26" y="53"/>
                </a:cubicBezTo>
                <a:cubicBezTo>
                  <a:pt x="26" y="53"/>
                  <a:pt x="26" y="53"/>
                  <a:pt x="26" y="53"/>
                </a:cubicBezTo>
                <a:cubicBezTo>
                  <a:pt x="26" y="53"/>
                  <a:pt x="26" y="53"/>
                  <a:pt x="26" y="53"/>
                </a:cubicBezTo>
                <a:cubicBezTo>
                  <a:pt x="26" y="53"/>
                  <a:pt x="26" y="53"/>
                  <a:pt x="26" y="53"/>
                </a:cubicBezTo>
                <a:cubicBezTo>
                  <a:pt x="26" y="53"/>
                  <a:pt x="26" y="53"/>
                  <a:pt x="26" y="53"/>
                </a:cubicBezTo>
                <a:cubicBezTo>
                  <a:pt x="26" y="53"/>
                  <a:pt x="26" y="53"/>
                  <a:pt x="26" y="53"/>
                </a:cubicBezTo>
                <a:cubicBezTo>
                  <a:pt x="26" y="53"/>
                  <a:pt x="26" y="53"/>
                  <a:pt x="26" y="53"/>
                </a:cubicBezTo>
                <a:cubicBezTo>
                  <a:pt x="26" y="53"/>
                  <a:pt x="26" y="53"/>
                  <a:pt x="26" y="53"/>
                </a:cubicBezTo>
                <a:cubicBezTo>
                  <a:pt x="26" y="53"/>
                  <a:pt x="26" y="53"/>
                  <a:pt x="26" y="53"/>
                </a:cubicBezTo>
                <a:cubicBezTo>
                  <a:pt x="26" y="53"/>
                  <a:pt x="26" y="54"/>
                  <a:pt x="26" y="54"/>
                </a:cubicBezTo>
                <a:cubicBezTo>
                  <a:pt x="26" y="54"/>
                  <a:pt x="26" y="54"/>
                  <a:pt x="26" y="54"/>
                </a:cubicBezTo>
                <a:cubicBezTo>
                  <a:pt x="26" y="54"/>
                  <a:pt x="26" y="54"/>
                  <a:pt x="26" y="54"/>
                </a:cubicBezTo>
                <a:cubicBezTo>
                  <a:pt x="26" y="54"/>
                  <a:pt x="26" y="54"/>
                  <a:pt x="26" y="54"/>
                </a:cubicBezTo>
                <a:cubicBezTo>
                  <a:pt x="26" y="54"/>
                  <a:pt x="26" y="54"/>
                  <a:pt x="26" y="54"/>
                </a:cubicBezTo>
                <a:cubicBezTo>
                  <a:pt x="26" y="54"/>
                  <a:pt x="26" y="54"/>
                  <a:pt x="26" y="54"/>
                </a:cubicBezTo>
                <a:cubicBezTo>
                  <a:pt x="26" y="54"/>
                  <a:pt x="26" y="54"/>
                  <a:pt x="26" y="54"/>
                </a:cubicBezTo>
                <a:cubicBezTo>
                  <a:pt x="26" y="54"/>
                  <a:pt x="26" y="54"/>
                  <a:pt x="26" y="54"/>
                </a:cubicBezTo>
                <a:cubicBezTo>
                  <a:pt x="26" y="54"/>
                  <a:pt x="26" y="54"/>
                  <a:pt x="26" y="54"/>
                </a:cubicBezTo>
                <a:cubicBezTo>
                  <a:pt x="26" y="54"/>
                  <a:pt x="26" y="54"/>
                  <a:pt x="26" y="54"/>
                </a:cubicBezTo>
                <a:cubicBezTo>
                  <a:pt x="26" y="54"/>
                  <a:pt x="26" y="54"/>
                  <a:pt x="26" y="54"/>
                </a:cubicBezTo>
                <a:cubicBezTo>
                  <a:pt x="26" y="54"/>
                  <a:pt x="26" y="54"/>
                  <a:pt x="26" y="54"/>
                </a:cubicBezTo>
                <a:cubicBezTo>
                  <a:pt x="26" y="54"/>
                  <a:pt x="26" y="54"/>
                  <a:pt x="26" y="54"/>
                </a:cubicBezTo>
                <a:cubicBezTo>
                  <a:pt x="26" y="54"/>
                  <a:pt x="26" y="54"/>
                  <a:pt x="26" y="54"/>
                </a:cubicBezTo>
                <a:cubicBezTo>
                  <a:pt x="26" y="54"/>
                  <a:pt x="26" y="54"/>
                  <a:pt x="26" y="54"/>
                </a:cubicBezTo>
                <a:cubicBezTo>
                  <a:pt x="26" y="54"/>
                  <a:pt x="26" y="54"/>
                  <a:pt x="26" y="54"/>
                </a:cubicBezTo>
                <a:cubicBezTo>
                  <a:pt x="26" y="54"/>
                  <a:pt x="26" y="54"/>
                  <a:pt x="26" y="54"/>
                </a:cubicBezTo>
                <a:cubicBezTo>
                  <a:pt x="26" y="54"/>
                  <a:pt x="26" y="54"/>
                  <a:pt x="26" y="54"/>
                </a:cubicBezTo>
                <a:cubicBezTo>
                  <a:pt x="26" y="54"/>
                  <a:pt x="26" y="54"/>
                  <a:pt x="26" y="54"/>
                </a:cubicBezTo>
                <a:cubicBezTo>
                  <a:pt x="26" y="54"/>
                  <a:pt x="26" y="54"/>
                  <a:pt x="26" y="53"/>
                </a:cubicBezTo>
                <a:cubicBezTo>
                  <a:pt x="26" y="53"/>
                  <a:pt x="26" y="53"/>
                  <a:pt x="26" y="53"/>
                </a:cubicBezTo>
                <a:cubicBezTo>
                  <a:pt x="26" y="53"/>
                  <a:pt x="26" y="53"/>
                  <a:pt x="26" y="53"/>
                </a:cubicBezTo>
                <a:cubicBezTo>
                  <a:pt x="26" y="53"/>
                  <a:pt x="26" y="53"/>
                  <a:pt x="26" y="53"/>
                </a:cubicBezTo>
                <a:cubicBezTo>
                  <a:pt x="26" y="53"/>
                  <a:pt x="26" y="53"/>
                  <a:pt x="26" y="53"/>
                </a:cubicBezTo>
                <a:cubicBezTo>
                  <a:pt x="26" y="53"/>
                  <a:pt x="26" y="53"/>
                  <a:pt x="26" y="53"/>
                </a:cubicBezTo>
                <a:cubicBezTo>
                  <a:pt x="26" y="53"/>
                  <a:pt x="26" y="53"/>
                  <a:pt x="26" y="53"/>
                </a:cubicBezTo>
                <a:cubicBezTo>
                  <a:pt x="26" y="53"/>
                  <a:pt x="26" y="53"/>
                  <a:pt x="26" y="53"/>
                </a:cubicBezTo>
                <a:cubicBezTo>
                  <a:pt x="26" y="54"/>
                  <a:pt x="26" y="54"/>
                  <a:pt x="26" y="54"/>
                </a:cubicBezTo>
                <a:cubicBezTo>
                  <a:pt x="26" y="54"/>
                  <a:pt x="26" y="54"/>
                  <a:pt x="26" y="54"/>
                </a:cubicBezTo>
                <a:cubicBezTo>
                  <a:pt x="26" y="54"/>
                  <a:pt x="26" y="54"/>
                  <a:pt x="26" y="54"/>
                </a:cubicBezTo>
                <a:cubicBezTo>
                  <a:pt x="26" y="54"/>
                  <a:pt x="26" y="54"/>
                  <a:pt x="26" y="54"/>
                </a:cubicBezTo>
                <a:cubicBezTo>
                  <a:pt x="26" y="54"/>
                  <a:pt x="26" y="54"/>
                  <a:pt x="26" y="54"/>
                </a:cubicBezTo>
                <a:cubicBezTo>
                  <a:pt x="26" y="54"/>
                  <a:pt x="26" y="54"/>
                  <a:pt x="26" y="54"/>
                </a:cubicBezTo>
                <a:cubicBezTo>
                  <a:pt x="26" y="54"/>
                  <a:pt x="26" y="54"/>
                  <a:pt x="26" y="54"/>
                </a:cubicBezTo>
                <a:cubicBezTo>
                  <a:pt x="26" y="54"/>
                  <a:pt x="26" y="54"/>
                  <a:pt x="26" y="54"/>
                </a:cubicBezTo>
                <a:cubicBezTo>
                  <a:pt x="26" y="54"/>
                  <a:pt x="26" y="54"/>
                  <a:pt x="26" y="54"/>
                </a:cubicBezTo>
                <a:cubicBezTo>
                  <a:pt x="26" y="54"/>
                  <a:pt x="26" y="54"/>
                  <a:pt x="26" y="54"/>
                </a:cubicBezTo>
                <a:cubicBezTo>
                  <a:pt x="25" y="54"/>
                  <a:pt x="25" y="54"/>
                  <a:pt x="25" y="54"/>
                </a:cubicBezTo>
                <a:cubicBezTo>
                  <a:pt x="25" y="54"/>
                  <a:pt x="25" y="54"/>
                  <a:pt x="25" y="54"/>
                </a:cubicBezTo>
                <a:cubicBezTo>
                  <a:pt x="25" y="54"/>
                  <a:pt x="25" y="54"/>
                  <a:pt x="25" y="54"/>
                </a:cubicBezTo>
                <a:cubicBezTo>
                  <a:pt x="25" y="54"/>
                  <a:pt x="25" y="54"/>
                  <a:pt x="25" y="54"/>
                </a:cubicBezTo>
                <a:cubicBezTo>
                  <a:pt x="25" y="54"/>
                  <a:pt x="25" y="54"/>
                  <a:pt x="25" y="54"/>
                </a:cubicBezTo>
                <a:cubicBezTo>
                  <a:pt x="25" y="54"/>
                  <a:pt x="25" y="54"/>
                  <a:pt x="25" y="54"/>
                </a:cubicBezTo>
                <a:cubicBezTo>
                  <a:pt x="25" y="54"/>
                  <a:pt x="25" y="54"/>
                  <a:pt x="25" y="54"/>
                </a:cubicBezTo>
                <a:cubicBezTo>
                  <a:pt x="25" y="54"/>
                  <a:pt x="25" y="54"/>
                  <a:pt x="25" y="54"/>
                </a:cubicBezTo>
                <a:cubicBezTo>
                  <a:pt x="25" y="54"/>
                  <a:pt x="25" y="54"/>
                  <a:pt x="25" y="54"/>
                </a:cubicBezTo>
                <a:cubicBezTo>
                  <a:pt x="25" y="54"/>
                  <a:pt x="25" y="54"/>
                  <a:pt x="25" y="54"/>
                </a:cubicBezTo>
                <a:cubicBezTo>
                  <a:pt x="25" y="54"/>
                  <a:pt x="25" y="54"/>
                  <a:pt x="25" y="54"/>
                </a:cubicBezTo>
                <a:cubicBezTo>
                  <a:pt x="25" y="54"/>
                  <a:pt x="25" y="54"/>
                  <a:pt x="25" y="54"/>
                </a:cubicBezTo>
                <a:cubicBezTo>
                  <a:pt x="25" y="54"/>
                  <a:pt x="25" y="54"/>
                  <a:pt x="25" y="54"/>
                </a:cubicBezTo>
                <a:cubicBezTo>
                  <a:pt x="25" y="54"/>
                  <a:pt x="25" y="54"/>
                  <a:pt x="25" y="54"/>
                </a:cubicBezTo>
                <a:cubicBezTo>
                  <a:pt x="25" y="54"/>
                  <a:pt x="25" y="54"/>
                  <a:pt x="25" y="54"/>
                </a:cubicBezTo>
                <a:cubicBezTo>
                  <a:pt x="25" y="54"/>
                  <a:pt x="25" y="54"/>
                  <a:pt x="25" y="54"/>
                </a:cubicBezTo>
                <a:cubicBezTo>
                  <a:pt x="25" y="54"/>
                  <a:pt x="25" y="54"/>
                  <a:pt x="25" y="54"/>
                </a:cubicBezTo>
                <a:cubicBezTo>
                  <a:pt x="25" y="54"/>
                  <a:pt x="25" y="54"/>
                  <a:pt x="25" y="54"/>
                </a:cubicBezTo>
                <a:cubicBezTo>
                  <a:pt x="25" y="54"/>
                  <a:pt x="25" y="54"/>
                  <a:pt x="25" y="54"/>
                </a:cubicBezTo>
                <a:cubicBezTo>
                  <a:pt x="25" y="54"/>
                  <a:pt x="25" y="54"/>
                  <a:pt x="25" y="54"/>
                </a:cubicBezTo>
                <a:cubicBezTo>
                  <a:pt x="25" y="54"/>
                  <a:pt x="25" y="54"/>
                  <a:pt x="25" y="54"/>
                </a:cubicBezTo>
                <a:cubicBezTo>
                  <a:pt x="25" y="54"/>
                  <a:pt x="25" y="54"/>
                  <a:pt x="25" y="54"/>
                </a:cubicBezTo>
                <a:cubicBezTo>
                  <a:pt x="25" y="54"/>
                  <a:pt x="25" y="54"/>
                  <a:pt x="25" y="54"/>
                </a:cubicBezTo>
                <a:cubicBezTo>
                  <a:pt x="25" y="54"/>
                  <a:pt x="25" y="54"/>
                  <a:pt x="25" y="54"/>
                </a:cubicBezTo>
                <a:cubicBezTo>
                  <a:pt x="25" y="54"/>
                  <a:pt x="25" y="54"/>
                  <a:pt x="25" y="54"/>
                </a:cubicBezTo>
                <a:cubicBezTo>
                  <a:pt x="25" y="54"/>
                  <a:pt x="25" y="54"/>
                  <a:pt x="25" y="54"/>
                </a:cubicBezTo>
                <a:cubicBezTo>
                  <a:pt x="25" y="54"/>
                  <a:pt x="25" y="54"/>
                  <a:pt x="25" y="54"/>
                </a:cubicBezTo>
                <a:cubicBezTo>
                  <a:pt x="25" y="54"/>
                  <a:pt x="25" y="54"/>
                  <a:pt x="25" y="54"/>
                </a:cubicBezTo>
                <a:cubicBezTo>
                  <a:pt x="25" y="54"/>
                  <a:pt x="25" y="54"/>
                  <a:pt x="25" y="54"/>
                </a:cubicBezTo>
                <a:cubicBezTo>
                  <a:pt x="25" y="54"/>
                  <a:pt x="25" y="54"/>
                  <a:pt x="25" y="54"/>
                </a:cubicBezTo>
                <a:cubicBezTo>
                  <a:pt x="25" y="54"/>
                  <a:pt x="25" y="54"/>
                  <a:pt x="25" y="54"/>
                </a:cubicBezTo>
                <a:cubicBezTo>
                  <a:pt x="25" y="54"/>
                  <a:pt x="25" y="54"/>
                  <a:pt x="25" y="54"/>
                </a:cubicBezTo>
                <a:cubicBezTo>
                  <a:pt x="25" y="54"/>
                  <a:pt x="25" y="54"/>
                  <a:pt x="25" y="54"/>
                </a:cubicBezTo>
                <a:cubicBezTo>
                  <a:pt x="25" y="54"/>
                  <a:pt x="25" y="54"/>
                  <a:pt x="25" y="54"/>
                </a:cubicBezTo>
                <a:cubicBezTo>
                  <a:pt x="25" y="54"/>
                  <a:pt x="25" y="54"/>
                  <a:pt x="25" y="54"/>
                </a:cubicBezTo>
                <a:cubicBezTo>
                  <a:pt x="25" y="54"/>
                  <a:pt x="25" y="54"/>
                  <a:pt x="25" y="54"/>
                </a:cubicBezTo>
                <a:cubicBezTo>
                  <a:pt x="25" y="54"/>
                  <a:pt x="25" y="54"/>
                  <a:pt x="25" y="54"/>
                </a:cubicBezTo>
                <a:cubicBezTo>
                  <a:pt x="25" y="54"/>
                  <a:pt x="25" y="54"/>
                  <a:pt x="25" y="54"/>
                </a:cubicBezTo>
                <a:cubicBezTo>
                  <a:pt x="25" y="54"/>
                  <a:pt x="25" y="54"/>
                  <a:pt x="25" y="54"/>
                </a:cubicBezTo>
                <a:cubicBezTo>
                  <a:pt x="25" y="54"/>
                  <a:pt x="25" y="54"/>
                  <a:pt x="25" y="54"/>
                </a:cubicBezTo>
                <a:cubicBezTo>
                  <a:pt x="25" y="54"/>
                  <a:pt x="25" y="54"/>
                  <a:pt x="25" y="54"/>
                </a:cubicBezTo>
                <a:cubicBezTo>
                  <a:pt x="25" y="54"/>
                  <a:pt x="25" y="54"/>
                  <a:pt x="25" y="54"/>
                </a:cubicBezTo>
                <a:cubicBezTo>
                  <a:pt x="25" y="54"/>
                  <a:pt x="25" y="54"/>
                  <a:pt x="25" y="54"/>
                </a:cubicBezTo>
                <a:cubicBezTo>
                  <a:pt x="25" y="54"/>
                  <a:pt x="25" y="54"/>
                  <a:pt x="25" y="54"/>
                </a:cubicBezTo>
                <a:cubicBezTo>
                  <a:pt x="25" y="54"/>
                  <a:pt x="25" y="54"/>
                  <a:pt x="25" y="54"/>
                </a:cubicBezTo>
                <a:cubicBezTo>
                  <a:pt x="25" y="54"/>
                  <a:pt x="25" y="54"/>
                  <a:pt x="25" y="54"/>
                </a:cubicBezTo>
                <a:cubicBezTo>
                  <a:pt x="25" y="54"/>
                  <a:pt x="25" y="54"/>
                  <a:pt x="25" y="54"/>
                </a:cubicBezTo>
                <a:cubicBezTo>
                  <a:pt x="25" y="54"/>
                  <a:pt x="25" y="54"/>
                  <a:pt x="25" y="54"/>
                </a:cubicBezTo>
                <a:cubicBezTo>
                  <a:pt x="25" y="54"/>
                  <a:pt x="25" y="54"/>
                  <a:pt x="25" y="54"/>
                </a:cubicBezTo>
                <a:cubicBezTo>
                  <a:pt x="25" y="54"/>
                  <a:pt x="25" y="54"/>
                  <a:pt x="25" y="54"/>
                </a:cubicBezTo>
                <a:cubicBezTo>
                  <a:pt x="25" y="54"/>
                  <a:pt x="25" y="54"/>
                  <a:pt x="25" y="54"/>
                </a:cubicBezTo>
                <a:cubicBezTo>
                  <a:pt x="25" y="54"/>
                  <a:pt x="25" y="54"/>
                  <a:pt x="25" y="54"/>
                </a:cubicBezTo>
                <a:cubicBezTo>
                  <a:pt x="25" y="54"/>
                  <a:pt x="25" y="55"/>
                  <a:pt x="25" y="55"/>
                </a:cubicBezTo>
                <a:cubicBezTo>
                  <a:pt x="25" y="55"/>
                  <a:pt x="25" y="55"/>
                  <a:pt x="25" y="55"/>
                </a:cubicBezTo>
                <a:cubicBezTo>
                  <a:pt x="25" y="55"/>
                  <a:pt x="25" y="55"/>
                  <a:pt x="25" y="55"/>
                </a:cubicBezTo>
                <a:cubicBezTo>
                  <a:pt x="25" y="55"/>
                  <a:pt x="25" y="55"/>
                  <a:pt x="25" y="55"/>
                </a:cubicBezTo>
                <a:cubicBezTo>
                  <a:pt x="25" y="55"/>
                  <a:pt x="25" y="55"/>
                  <a:pt x="25" y="55"/>
                </a:cubicBezTo>
                <a:cubicBezTo>
                  <a:pt x="25" y="55"/>
                  <a:pt x="25" y="55"/>
                  <a:pt x="25" y="55"/>
                </a:cubicBezTo>
                <a:cubicBezTo>
                  <a:pt x="25" y="55"/>
                  <a:pt x="25" y="55"/>
                  <a:pt x="25" y="55"/>
                </a:cubicBezTo>
                <a:cubicBezTo>
                  <a:pt x="25" y="55"/>
                  <a:pt x="25" y="55"/>
                  <a:pt x="25" y="55"/>
                </a:cubicBezTo>
                <a:cubicBezTo>
                  <a:pt x="25" y="55"/>
                  <a:pt x="25" y="55"/>
                  <a:pt x="25" y="55"/>
                </a:cubicBezTo>
                <a:cubicBezTo>
                  <a:pt x="25" y="55"/>
                  <a:pt x="25" y="55"/>
                  <a:pt x="25" y="55"/>
                </a:cubicBezTo>
                <a:cubicBezTo>
                  <a:pt x="25" y="55"/>
                  <a:pt x="25" y="55"/>
                  <a:pt x="25" y="55"/>
                </a:cubicBezTo>
                <a:cubicBezTo>
                  <a:pt x="25" y="55"/>
                  <a:pt x="25" y="55"/>
                  <a:pt x="25" y="55"/>
                </a:cubicBezTo>
                <a:cubicBezTo>
                  <a:pt x="25" y="55"/>
                  <a:pt x="25" y="55"/>
                  <a:pt x="25" y="55"/>
                </a:cubicBezTo>
                <a:cubicBezTo>
                  <a:pt x="25" y="55"/>
                  <a:pt x="25" y="55"/>
                  <a:pt x="25" y="55"/>
                </a:cubicBezTo>
                <a:cubicBezTo>
                  <a:pt x="25" y="55"/>
                  <a:pt x="25" y="55"/>
                  <a:pt x="25" y="55"/>
                </a:cubicBezTo>
                <a:cubicBezTo>
                  <a:pt x="25" y="55"/>
                  <a:pt x="25" y="55"/>
                  <a:pt x="25" y="55"/>
                </a:cubicBezTo>
                <a:cubicBezTo>
                  <a:pt x="25" y="55"/>
                  <a:pt x="25" y="55"/>
                  <a:pt x="25" y="55"/>
                </a:cubicBezTo>
                <a:cubicBezTo>
                  <a:pt x="25" y="55"/>
                  <a:pt x="24" y="55"/>
                  <a:pt x="24" y="55"/>
                </a:cubicBezTo>
                <a:cubicBezTo>
                  <a:pt x="24" y="55"/>
                  <a:pt x="24" y="55"/>
                  <a:pt x="24" y="55"/>
                </a:cubicBezTo>
                <a:cubicBezTo>
                  <a:pt x="24" y="55"/>
                  <a:pt x="24" y="55"/>
                  <a:pt x="24" y="55"/>
                </a:cubicBezTo>
                <a:cubicBezTo>
                  <a:pt x="24" y="55"/>
                  <a:pt x="24" y="55"/>
                  <a:pt x="24" y="55"/>
                </a:cubicBezTo>
                <a:cubicBezTo>
                  <a:pt x="24" y="55"/>
                  <a:pt x="24" y="55"/>
                  <a:pt x="24" y="55"/>
                </a:cubicBezTo>
                <a:cubicBezTo>
                  <a:pt x="24" y="55"/>
                  <a:pt x="24" y="55"/>
                  <a:pt x="24" y="55"/>
                </a:cubicBezTo>
                <a:cubicBezTo>
                  <a:pt x="24" y="55"/>
                  <a:pt x="24" y="55"/>
                  <a:pt x="24" y="55"/>
                </a:cubicBezTo>
                <a:cubicBezTo>
                  <a:pt x="24" y="55"/>
                  <a:pt x="24" y="55"/>
                  <a:pt x="24" y="55"/>
                </a:cubicBezTo>
                <a:cubicBezTo>
                  <a:pt x="24" y="55"/>
                  <a:pt x="24" y="55"/>
                  <a:pt x="24" y="55"/>
                </a:cubicBezTo>
                <a:cubicBezTo>
                  <a:pt x="24" y="55"/>
                  <a:pt x="24" y="54"/>
                  <a:pt x="24" y="54"/>
                </a:cubicBezTo>
                <a:cubicBezTo>
                  <a:pt x="24" y="54"/>
                  <a:pt x="24" y="54"/>
                  <a:pt x="24" y="54"/>
                </a:cubicBezTo>
                <a:cubicBezTo>
                  <a:pt x="24" y="54"/>
                  <a:pt x="24" y="54"/>
                  <a:pt x="24" y="54"/>
                </a:cubicBezTo>
                <a:cubicBezTo>
                  <a:pt x="24" y="54"/>
                  <a:pt x="24" y="54"/>
                  <a:pt x="24" y="54"/>
                </a:cubicBezTo>
                <a:cubicBezTo>
                  <a:pt x="24" y="54"/>
                  <a:pt x="24" y="54"/>
                  <a:pt x="24" y="54"/>
                </a:cubicBezTo>
                <a:cubicBezTo>
                  <a:pt x="24" y="54"/>
                  <a:pt x="24" y="54"/>
                  <a:pt x="24" y="55"/>
                </a:cubicBezTo>
                <a:cubicBezTo>
                  <a:pt x="24" y="55"/>
                  <a:pt x="24" y="55"/>
                  <a:pt x="24" y="55"/>
                </a:cubicBezTo>
                <a:cubicBezTo>
                  <a:pt x="24" y="55"/>
                  <a:pt x="24" y="55"/>
                  <a:pt x="24" y="55"/>
                </a:cubicBezTo>
                <a:cubicBezTo>
                  <a:pt x="24" y="55"/>
                  <a:pt x="24" y="55"/>
                  <a:pt x="24" y="55"/>
                </a:cubicBezTo>
                <a:cubicBezTo>
                  <a:pt x="24" y="55"/>
                  <a:pt x="24" y="55"/>
                  <a:pt x="24" y="55"/>
                </a:cubicBezTo>
                <a:cubicBezTo>
                  <a:pt x="24" y="55"/>
                  <a:pt x="24" y="55"/>
                  <a:pt x="24" y="55"/>
                </a:cubicBezTo>
                <a:cubicBezTo>
                  <a:pt x="24" y="55"/>
                  <a:pt x="24" y="55"/>
                  <a:pt x="24" y="55"/>
                </a:cubicBezTo>
                <a:cubicBezTo>
                  <a:pt x="24" y="55"/>
                  <a:pt x="24" y="55"/>
                  <a:pt x="24" y="55"/>
                </a:cubicBezTo>
                <a:cubicBezTo>
                  <a:pt x="24" y="55"/>
                  <a:pt x="24" y="55"/>
                  <a:pt x="24" y="55"/>
                </a:cubicBezTo>
                <a:cubicBezTo>
                  <a:pt x="24" y="55"/>
                  <a:pt x="24" y="55"/>
                  <a:pt x="24" y="55"/>
                </a:cubicBezTo>
                <a:cubicBezTo>
                  <a:pt x="24" y="55"/>
                  <a:pt x="24" y="55"/>
                  <a:pt x="24" y="55"/>
                </a:cubicBezTo>
                <a:cubicBezTo>
                  <a:pt x="24" y="55"/>
                  <a:pt x="24" y="55"/>
                  <a:pt x="24" y="55"/>
                </a:cubicBezTo>
                <a:cubicBezTo>
                  <a:pt x="24" y="55"/>
                  <a:pt x="24" y="55"/>
                  <a:pt x="24" y="55"/>
                </a:cubicBezTo>
                <a:cubicBezTo>
                  <a:pt x="24" y="55"/>
                  <a:pt x="24" y="55"/>
                  <a:pt x="24" y="55"/>
                </a:cubicBezTo>
                <a:cubicBezTo>
                  <a:pt x="24" y="55"/>
                  <a:pt x="24" y="55"/>
                  <a:pt x="24" y="55"/>
                </a:cubicBezTo>
                <a:cubicBezTo>
                  <a:pt x="24" y="55"/>
                  <a:pt x="24" y="55"/>
                  <a:pt x="24" y="55"/>
                </a:cubicBezTo>
                <a:cubicBezTo>
                  <a:pt x="24" y="55"/>
                  <a:pt x="24" y="55"/>
                  <a:pt x="24" y="55"/>
                </a:cubicBezTo>
                <a:cubicBezTo>
                  <a:pt x="24" y="55"/>
                  <a:pt x="24" y="55"/>
                  <a:pt x="24" y="55"/>
                </a:cubicBezTo>
                <a:cubicBezTo>
                  <a:pt x="24" y="55"/>
                  <a:pt x="24" y="55"/>
                  <a:pt x="24" y="55"/>
                </a:cubicBezTo>
                <a:cubicBezTo>
                  <a:pt x="24" y="55"/>
                  <a:pt x="24" y="55"/>
                  <a:pt x="24" y="55"/>
                </a:cubicBezTo>
                <a:cubicBezTo>
                  <a:pt x="24" y="55"/>
                  <a:pt x="24" y="55"/>
                  <a:pt x="25" y="55"/>
                </a:cubicBezTo>
                <a:cubicBezTo>
                  <a:pt x="25" y="55"/>
                  <a:pt x="25" y="55"/>
                  <a:pt x="25" y="55"/>
                </a:cubicBezTo>
                <a:cubicBezTo>
                  <a:pt x="25" y="55"/>
                  <a:pt x="25" y="55"/>
                  <a:pt x="25" y="55"/>
                </a:cubicBezTo>
                <a:cubicBezTo>
                  <a:pt x="25" y="55"/>
                  <a:pt x="25" y="55"/>
                  <a:pt x="25" y="55"/>
                </a:cubicBezTo>
                <a:cubicBezTo>
                  <a:pt x="25" y="55"/>
                  <a:pt x="25" y="55"/>
                  <a:pt x="25" y="55"/>
                </a:cubicBezTo>
                <a:cubicBezTo>
                  <a:pt x="25" y="55"/>
                  <a:pt x="25" y="55"/>
                  <a:pt x="25" y="56"/>
                </a:cubicBezTo>
                <a:cubicBezTo>
                  <a:pt x="25" y="56"/>
                  <a:pt x="25" y="56"/>
                  <a:pt x="25" y="56"/>
                </a:cubicBezTo>
                <a:cubicBezTo>
                  <a:pt x="25" y="56"/>
                  <a:pt x="24" y="56"/>
                  <a:pt x="24" y="56"/>
                </a:cubicBezTo>
                <a:cubicBezTo>
                  <a:pt x="24" y="56"/>
                  <a:pt x="24" y="56"/>
                  <a:pt x="24" y="56"/>
                </a:cubicBezTo>
                <a:cubicBezTo>
                  <a:pt x="24" y="56"/>
                  <a:pt x="24" y="56"/>
                  <a:pt x="24" y="56"/>
                </a:cubicBezTo>
                <a:cubicBezTo>
                  <a:pt x="24" y="56"/>
                  <a:pt x="24" y="56"/>
                  <a:pt x="24" y="56"/>
                </a:cubicBezTo>
                <a:cubicBezTo>
                  <a:pt x="24" y="56"/>
                  <a:pt x="24" y="56"/>
                  <a:pt x="24" y="56"/>
                </a:cubicBezTo>
                <a:cubicBezTo>
                  <a:pt x="24" y="56"/>
                  <a:pt x="24" y="56"/>
                  <a:pt x="24" y="56"/>
                </a:cubicBezTo>
                <a:cubicBezTo>
                  <a:pt x="24" y="56"/>
                  <a:pt x="24" y="56"/>
                  <a:pt x="24" y="56"/>
                </a:cubicBezTo>
                <a:cubicBezTo>
                  <a:pt x="24" y="56"/>
                  <a:pt x="24" y="56"/>
                  <a:pt x="24" y="56"/>
                </a:cubicBezTo>
                <a:cubicBezTo>
                  <a:pt x="24" y="56"/>
                  <a:pt x="24" y="56"/>
                  <a:pt x="24" y="56"/>
                </a:cubicBezTo>
                <a:cubicBezTo>
                  <a:pt x="24" y="56"/>
                  <a:pt x="24" y="56"/>
                  <a:pt x="24" y="56"/>
                </a:cubicBezTo>
                <a:cubicBezTo>
                  <a:pt x="24" y="56"/>
                  <a:pt x="24" y="56"/>
                  <a:pt x="24" y="56"/>
                </a:cubicBezTo>
                <a:cubicBezTo>
                  <a:pt x="24" y="56"/>
                  <a:pt x="24" y="56"/>
                  <a:pt x="24" y="56"/>
                </a:cubicBezTo>
                <a:cubicBezTo>
                  <a:pt x="24" y="56"/>
                  <a:pt x="24" y="56"/>
                  <a:pt x="24" y="56"/>
                </a:cubicBezTo>
                <a:cubicBezTo>
                  <a:pt x="24" y="56"/>
                  <a:pt x="24" y="56"/>
                  <a:pt x="24" y="56"/>
                </a:cubicBezTo>
                <a:cubicBezTo>
                  <a:pt x="24" y="56"/>
                  <a:pt x="24" y="56"/>
                  <a:pt x="24" y="56"/>
                </a:cubicBezTo>
                <a:cubicBezTo>
                  <a:pt x="24" y="56"/>
                  <a:pt x="24" y="56"/>
                  <a:pt x="24" y="56"/>
                </a:cubicBezTo>
                <a:cubicBezTo>
                  <a:pt x="24" y="56"/>
                  <a:pt x="24" y="56"/>
                  <a:pt x="24" y="56"/>
                </a:cubicBezTo>
                <a:cubicBezTo>
                  <a:pt x="24" y="56"/>
                  <a:pt x="24" y="56"/>
                  <a:pt x="24" y="56"/>
                </a:cubicBezTo>
                <a:cubicBezTo>
                  <a:pt x="24" y="56"/>
                  <a:pt x="24" y="56"/>
                  <a:pt x="24" y="56"/>
                </a:cubicBezTo>
                <a:cubicBezTo>
                  <a:pt x="24" y="56"/>
                  <a:pt x="23" y="56"/>
                  <a:pt x="23" y="56"/>
                </a:cubicBezTo>
                <a:cubicBezTo>
                  <a:pt x="23" y="56"/>
                  <a:pt x="23" y="56"/>
                  <a:pt x="23" y="56"/>
                </a:cubicBezTo>
                <a:cubicBezTo>
                  <a:pt x="23" y="56"/>
                  <a:pt x="23" y="56"/>
                  <a:pt x="23" y="56"/>
                </a:cubicBezTo>
                <a:cubicBezTo>
                  <a:pt x="23" y="56"/>
                  <a:pt x="23" y="56"/>
                  <a:pt x="23" y="56"/>
                </a:cubicBezTo>
                <a:cubicBezTo>
                  <a:pt x="23" y="56"/>
                  <a:pt x="23" y="56"/>
                  <a:pt x="23" y="56"/>
                </a:cubicBezTo>
                <a:cubicBezTo>
                  <a:pt x="23" y="56"/>
                  <a:pt x="23" y="56"/>
                  <a:pt x="23" y="56"/>
                </a:cubicBezTo>
                <a:cubicBezTo>
                  <a:pt x="23" y="56"/>
                  <a:pt x="23" y="56"/>
                  <a:pt x="23" y="56"/>
                </a:cubicBezTo>
                <a:cubicBezTo>
                  <a:pt x="23" y="56"/>
                  <a:pt x="23" y="56"/>
                  <a:pt x="23" y="56"/>
                </a:cubicBezTo>
                <a:cubicBezTo>
                  <a:pt x="27" y="59"/>
                  <a:pt x="32" y="61"/>
                  <a:pt x="38" y="61"/>
                </a:cubicBezTo>
                <a:cubicBezTo>
                  <a:pt x="50" y="61"/>
                  <a:pt x="59" y="53"/>
                  <a:pt x="61" y="42"/>
                </a:cubicBezTo>
                <a:cubicBezTo>
                  <a:pt x="61" y="42"/>
                  <a:pt x="61" y="42"/>
                  <a:pt x="61" y="42"/>
                </a:cubicBezTo>
                <a:cubicBezTo>
                  <a:pt x="61" y="42"/>
                  <a:pt x="61" y="42"/>
                  <a:pt x="61" y="42"/>
                </a:cubicBezTo>
                <a:cubicBezTo>
                  <a:pt x="61" y="42"/>
                  <a:pt x="61" y="42"/>
                  <a:pt x="61" y="42"/>
                </a:cubicBezTo>
                <a:cubicBezTo>
                  <a:pt x="61" y="41"/>
                  <a:pt x="61" y="41"/>
                  <a:pt x="61" y="41"/>
                </a:cubicBezTo>
                <a:cubicBezTo>
                  <a:pt x="61" y="41"/>
                  <a:pt x="61" y="42"/>
                  <a:pt x="61" y="42"/>
                </a:cubicBezTo>
                <a:cubicBezTo>
                  <a:pt x="61" y="42"/>
                  <a:pt x="61" y="42"/>
                  <a:pt x="61" y="42"/>
                </a:cubicBezTo>
                <a:cubicBezTo>
                  <a:pt x="61" y="42"/>
                  <a:pt x="61" y="42"/>
                  <a:pt x="61" y="42"/>
                </a:cubicBezTo>
                <a:cubicBezTo>
                  <a:pt x="61" y="42"/>
                  <a:pt x="61" y="42"/>
                  <a:pt x="61" y="42"/>
                </a:cubicBezTo>
                <a:cubicBezTo>
                  <a:pt x="61" y="42"/>
                  <a:pt x="61" y="42"/>
                  <a:pt x="61" y="42"/>
                </a:cubicBezTo>
                <a:cubicBezTo>
                  <a:pt x="61" y="42"/>
                  <a:pt x="61" y="42"/>
                  <a:pt x="61" y="42"/>
                </a:cubicBezTo>
                <a:cubicBezTo>
                  <a:pt x="61" y="42"/>
                  <a:pt x="61" y="42"/>
                  <a:pt x="61" y="42"/>
                </a:cubicBezTo>
                <a:cubicBezTo>
                  <a:pt x="61" y="42"/>
                  <a:pt x="61" y="42"/>
                  <a:pt x="61" y="42"/>
                </a:cubicBezTo>
                <a:cubicBezTo>
                  <a:pt x="61" y="42"/>
                  <a:pt x="61" y="42"/>
                  <a:pt x="61" y="42"/>
                </a:cubicBezTo>
                <a:cubicBezTo>
                  <a:pt x="61" y="42"/>
                  <a:pt x="61" y="42"/>
                  <a:pt x="61" y="42"/>
                </a:cubicBezTo>
                <a:cubicBezTo>
                  <a:pt x="61" y="42"/>
                  <a:pt x="61" y="42"/>
                  <a:pt x="60" y="42"/>
                </a:cubicBezTo>
                <a:cubicBezTo>
                  <a:pt x="60" y="42"/>
                  <a:pt x="60" y="42"/>
                  <a:pt x="60" y="42"/>
                </a:cubicBezTo>
                <a:cubicBezTo>
                  <a:pt x="60" y="42"/>
                  <a:pt x="60" y="42"/>
                  <a:pt x="60" y="42"/>
                </a:cubicBezTo>
                <a:cubicBezTo>
                  <a:pt x="60" y="42"/>
                  <a:pt x="60" y="42"/>
                  <a:pt x="60" y="42"/>
                </a:cubicBezTo>
                <a:cubicBezTo>
                  <a:pt x="60" y="42"/>
                  <a:pt x="60" y="42"/>
                  <a:pt x="60" y="42"/>
                </a:cubicBezTo>
                <a:cubicBezTo>
                  <a:pt x="60" y="42"/>
                  <a:pt x="60" y="42"/>
                  <a:pt x="60" y="42"/>
                </a:cubicBezTo>
                <a:cubicBezTo>
                  <a:pt x="60" y="42"/>
                  <a:pt x="60" y="42"/>
                  <a:pt x="60" y="42"/>
                </a:cubicBezTo>
                <a:cubicBezTo>
                  <a:pt x="60" y="42"/>
                  <a:pt x="60" y="42"/>
                  <a:pt x="60" y="42"/>
                </a:cubicBezTo>
                <a:cubicBezTo>
                  <a:pt x="60" y="42"/>
                  <a:pt x="60" y="42"/>
                  <a:pt x="60" y="42"/>
                </a:cubicBezTo>
                <a:cubicBezTo>
                  <a:pt x="60" y="42"/>
                  <a:pt x="60" y="42"/>
                  <a:pt x="60" y="42"/>
                </a:cubicBezTo>
                <a:cubicBezTo>
                  <a:pt x="60" y="42"/>
                  <a:pt x="60" y="42"/>
                  <a:pt x="60" y="42"/>
                </a:cubicBezTo>
                <a:cubicBezTo>
                  <a:pt x="60" y="42"/>
                  <a:pt x="60" y="42"/>
                  <a:pt x="60" y="42"/>
                </a:cubicBezTo>
                <a:cubicBezTo>
                  <a:pt x="60" y="42"/>
                  <a:pt x="60" y="42"/>
                  <a:pt x="60" y="42"/>
                </a:cubicBezTo>
                <a:cubicBezTo>
                  <a:pt x="60" y="42"/>
                  <a:pt x="60" y="42"/>
                  <a:pt x="60" y="42"/>
                </a:cubicBezTo>
                <a:cubicBezTo>
                  <a:pt x="60" y="42"/>
                  <a:pt x="60" y="42"/>
                  <a:pt x="60" y="42"/>
                </a:cubicBezTo>
                <a:cubicBezTo>
                  <a:pt x="60" y="42"/>
                  <a:pt x="60" y="42"/>
                  <a:pt x="60" y="42"/>
                </a:cubicBezTo>
                <a:cubicBezTo>
                  <a:pt x="60" y="42"/>
                  <a:pt x="60" y="42"/>
                  <a:pt x="60" y="42"/>
                </a:cubicBezTo>
                <a:cubicBezTo>
                  <a:pt x="60" y="42"/>
                  <a:pt x="60" y="42"/>
                  <a:pt x="60" y="42"/>
                </a:cubicBezTo>
                <a:cubicBezTo>
                  <a:pt x="60" y="42"/>
                  <a:pt x="60" y="42"/>
                  <a:pt x="60" y="42"/>
                </a:cubicBezTo>
                <a:cubicBezTo>
                  <a:pt x="60" y="42"/>
                  <a:pt x="60" y="41"/>
                  <a:pt x="60" y="41"/>
                </a:cubicBezTo>
                <a:cubicBezTo>
                  <a:pt x="60" y="41"/>
                  <a:pt x="60" y="41"/>
                  <a:pt x="60" y="41"/>
                </a:cubicBezTo>
                <a:cubicBezTo>
                  <a:pt x="60" y="41"/>
                  <a:pt x="60" y="41"/>
                  <a:pt x="60" y="41"/>
                </a:cubicBezTo>
                <a:cubicBezTo>
                  <a:pt x="60" y="41"/>
                  <a:pt x="60" y="41"/>
                  <a:pt x="60" y="41"/>
                </a:cubicBezTo>
                <a:cubicBezTo>
                  <a:pt x="60" y="41"/>
                  <a:pt x="60" y="41"/>
                  <a:pt x="60" y="41"/>
                </a:cubicBezTo>
                <a:cubicBezTo>
                  <a:pt x="60" y="41"/>
                  <a:pt x="60" y="41"/>
                  <a:pt x="60" y="41"/>
                </a:cubicBezTo>
                <a:cubicBezTo>
                  <a:pt x="60" y="41"/>
                  <a:pt x="60" y="41"/>
                  <a:pt x="60" y="41"/>
                </a:cubicBezTo>
                <a:cubicBezTo>
                  <a:pt x="60" y="41"/>
                  <a:pt x="60" y="41"/>
                  <a:pt x="60" y="41"/>
                </a:cubicBezTo>
                <a:cubicBezTo>
                  <a:pt x="60" y="41"/>
                  <a:pt x="60" y="41"/>
                  <a:pt x="60" y="41"/>
                </a:cubicBezTo>
                <a:cubicBezTo>
                  <a:pt x="60" y="41"/>
                  <a:pt x="60" y="41"/>
                  <a:pt x="60" y="41"/>
                </a:cubicBezTo>
                <a:cubicBezTo>
                  <a:pt x="60" y="41"/>
                  <a:pt x="60" y="41"/>
                  <a:pt x="60" y="41"/>
                </a:cubicBezTo>
                <a:cubicBezTo>
                  <a:pt x="60" y="41"/>
                  <a:pt x="60" y="41"/>
                  <a:pt x="60" y="41"/>
                </a:cubicBezTo>
                <a:cubicBezTo>
                  <a:pt x="60" y="41"/>
                  <a:pt x="60" y="41"/>
                  <a:pt x="60" y="41"/>
                </a:cubicBezTo>
                <a:cubicBezTo>
                  <a:pt x="60" y="41"/>
                  <a:pt x="60" y="41"/>
                  <a:pt x="60" y="41"/>
                </a:cubicBezTo>
                <a:cubicBezTo>
                  <a:pt x="60" y="41"/>
                  <a:pt x="60" y="41"/>
                  <a:pt x="60" y="41"/>
                </a:cubicBezTo>
                <a:cubicBezTo>
                  <a:pt x="60" y="41"/>
                  <a:pt x="60" y="41"/>
                  <a:pt x="60" y="41"/>
                </a:cubicBezTo>
                <a:cubicBezTo>
                  <a:pt x="60" y="41"/>
                  <a:pt x="60" y="41"/>
                  <a:pt x="60" y="41"/>
                </a:cubicBezTo>
                <a:cubicBezTo>
                  <a:pt x="60" y="41"/>
                  <a:pt x="60" y="41"/>
                  <a:pt x="60" y="41"/>
                </a:cubicBezTo>
                <a:cubicBezTo>
                  <a:pt x="60" y="41"/>
                  <a:pt x="60" y="41"/>
                  <a:pt x="60" y="41"/>
                </a:cubicBezTo>
                <a:cubicBezTo>
                  <a:pt x="60" y="41"/>
                  <a:pt x="60" y="41"/>
                  <a:pt x="60" y="41"/>
                </a:cubicBezTo>
                <a:cubicBezTo>
                  <a:pt x="60" y="41"/>
                  <a:pt x="60" y="41"/>
                  <a:pt x="60" y="41"/>
                </a:cubicBezTo>
                <a:cubicBezTo>
                  <a:pt x="60" y="41"/>
                  <a:pt x="60" y="41"/>
                  <a:pt x="60" y="41"/>
                </a:cubicBezTo>
                <a:cubicBezTo>
                  <a:pt x="60" y="41"/>
                  <a:pt x="60" y="41"/>
                  <a:pt x="60" y="41"/>
                </a:cubicBezTo>
                <a:cubicBezTo>
                  <a:pt x="60" y="41"/>
                  <a:pt x="60" y="41"/>
                  <a:pt x="60" y="41"/>
                </a:cubicBezTo>
                <a:cubicBezTo>
                  <a:pt x="60" y="41"/>
                  <a:pt x="60" y="41"/>
                  <a:pt x="60" y="41"/>
                </a:cubicBezTo>
                <a:cubicBezTo>
                  <a:pt x="60" y="41"/>
                  <a:pt x="60" y="41"/>
                  <a:pt x="60" y="41"/>
                </a:cubicBezTo>
                <a:cubicBezTo>
                  <a:pt x="60" y="41"/>
                  <a:pt x="60" y="41"/>
                  <a:pt x="59" y="40"/>
                </a:cubicBezTo>
                <a:cubicBezTo>
                  <a:pt x="59" y="40"/>
                  <a:pt x="59" y="40"/>
                  <a:pt x="59" y="40"/>
                </a:cubicBezTo>
                <a:cubicBezTo>
                  <a:pt x="59" y="40"/>
                  <a:pt x="59" y="40"/>
                  <a:pt x="59" y="40"/>
                </a:cubicBezTo>
                <a:cubicBezTo>
                  <a:pt x="59" y="40"/>
                  <a:pt x="59" y="40"/>
                  <a:pt x="59" y="40"/>
                </a:cubicBezTo>
                <a:cubicBezTo>
                  <a:pt x="59" y="40"/>
                  <a:pt x="59" y="40"/>
                  <a:pt x="59" y="40"/>
                </a:cubicBezTo>
                <a:cubicBezTo>
                  <a:pt x="59" y="40"/>
                  <a:pt x="59" y="40"/>
                  <a:pt x="59" y="40"/>
                </a:cubicBezTo>
                <a:cubicBezTo>
                  <a:pt x="59" y="40"/>
                  <a:pt x="59" y="40"/>
                  <a:pt x="59" y="40"/>
                </a:cubicBezTo>
                <a:cubicBezTo>
                  <a:pt x="59" y="40"/>
                  <a:pt x="59" y="40"/>
                  <a:pt x="59" y="40"/>
                </a:cubicBezTo>
                <a:cubicBezTo>
                  <a:pt x="59" y="40"/>
                  <a:pt x="59" y="40"/>
                  <a:pt x="59" y="40"/>
                </a:cubicBezTo>
                <a:cubicBezTo>
                  <a:pt x="59" y="40"/>
                  <a:pt x="59" y="40"/>
                  <a:pt x="59" y="40"/>
                </a:cubicBezTo>
                <a:cubicBezTo>
                  <a:pt x="59" y="40"/>
                  <a:pt x="59" y="40"/>
                  <a:pt x="59" y="40"/>
                </a:cubicBezTo>
                <a:cubicBezTo>
                  <a:pt x="59" y="40"/>
                  <a:pt x="59" y="40"/>
                  <a:pt x="59" y="40"/>
                </a:cubicBezTo>
                <a:cubicBezTo>
                  <a:pt x="59" y="40"/>
                  <a:pt x="59" y="40"/>
                  <a:pt x="59" y="40"/>
                </a:cubicBezTo>
                <a:cubicBezTo>
                  <a:pt x="59" y="40"/>
                  <a:pt x="59" y="40"/>
                  <a:pt x="59" y="40"/>
                </a:cubicBezTo>
                <a:cubicBezTo>
                  <a:pt x="59" y="40"/>
                  <a:pt x="59" y="40"/>
                  <a:pt x="59" y="40"/>
                </a:cubicBezTo>
                <a:cubicBezTo>
                  <a:pt x="59" y="40"/>
                  <a:pt x="59" y="40"/>
                  <a:pt x="59" y="40"/>
                </a:cubicBezTo>
                <a:cubicBezTo>
                  <a:pt x="59" y="40"/>
                  <a:pt x="59" y="40"/>
                  <a:pt x="59" y="40"/>
                </a:cubicBezTo>
                <a:cubicBezTo>
                  <a:pt x="59" y="40"/>
                  <a:pt x="59" y="40"/>
                  <a:pt x="59" y="40"/>
                </a:cubicBezTo>
                <a:cubicBezTo>
                  <a:pt x="59" y="40"/>
                  <a:pt x="59" y="40"/>
                  <a:pt x="59" y="40"/>
                </a:cubicBezTo>
                <a:cubicBezTo>
                  <a:pt x="59" y="40"/>
                  <a:pt x="59" y="40"/>
                  <a:pt x="59" y="40"/>
                </a:cubicBezTo>
                <a:cubicBezTo>
                  <a:pt x="59" y="40"/>
                  <a:pt x="59" y="40"/>
                  <a:pt x="59" y="40"/>
                </a:cubicBezTo>
                <a:cubicBezTo>
                  <a:pt x="59" y="40"/>
                  <a:pt x="59" y="40"/>
                  <a:pt x="59" y="40"/>
                </a:cubicBezTo>
                <a:cubicBezTo>
                  <a:pt x="59" y="40"/>
                  <a:pt x="59" y="40"/>
                  <a:pt x="59" y="40"/>
                </a:cubicBezTo>
                <a:cubicBezTo>
                  <a:pt x="59" y="40"/>
                  <a:pt x="59" y="40"/>
                  <a:pt x="59" y="40"/>
                </a:cubicBezTo>
                <a:cubicBezTo>
                  <a:pt x="59" y="40"/>
                  <a:pt x="59" y="40"/>
                  <a:pt x="59" y="40"/>
                </a:cubicBezTo>
                <a:cubicBezTo>
                  <a:pt x="59" y="40"/>
                  <a:pt x="59" y="40"/>
                  <a:pt x="59" y="40"/>
                </a:cubicBezTo>
                <a:cubicBezTo>
                  <a:pt x="59" y="40"/>
                  <a:pt x="59" y="40"/>
                  <a:pt x="59" y="40"/>
                </a:cubicBezTo>
                <a:cubicBezTo>
                  <a:pt x="59" y="40"/>
                  <a:pt x="59" y="40"/>
                  <a:pt x="59" y="40"/>
                </a:cubicBezTo>
                <a:cubicBezTo>
                  <a:pt x="59" y="40"/>
                  <a:pt x="59" y="40"/>
                  <a:pt x="59" y="40"/>
                </a:cubicBezTo>
                <a:cubicBezTo>
                  <a:pt x="59" y="40"/>
                  <a:pt x="59" y="40"/>
                  <a:pt x="59" y="40"/>
                </a:cubicBezTo>
                <a:cubicBezTo>
                  <a:pt x="59" y="40"/>
                  <a:pt x="59" y="40"/>
                  <a:pt x="59" y="40"/>
                </a:cubicBezTo>
                <a:cubicBezTo>
                  <a:pt x="59" y="40"/>
                  <a:pt x="59" y="40"/>
                  <a:pt x="59" y="40"/>
                </a:cubicBezTo>
                <a:cubicBezTo>
                  <a:pt x="59" y="40"/>
                  <a:pt x="59" y="40"/>
                  <a:pt x="59" y="40"/>
                </a:cubicBezTo>
                <a:cubicBezTo>
                  <a:pt x="59" y="40"/>
                  <a:pt x="59" y="40"/>
                  <a:pt x="59" y="40"/>
                </a:cubicBezTo>
                <a:cubicBezTo>
                  <a:pt x="59" y="40"/>
                  <a:pt x="59" y="40"/>
                  <a:pt x="59" y="40"/>
                </a:cubicBezTo>
                <a:cubicBezTo>
                  <a:pt x="59" y="40"/>
                  <a:pt x="59" y="40"/>
                  <a:pt x="59" y="40"/>
                </a:cubicBezTo>
                <a:cubicBezTo>
                  <a:pt x="59" y="40"/>
                  <a:pt x="59" y="40"/>
                  <a:pt x="59" y="40"/>
                </a:cubicBezTo>
                <a:cubicBezTo>
                  <a:pt x="59" y="40"/>
                  <a:pt x="59" y="40"/>
                  <a:pt x="59" y="40"/>
                </a:cubicBezTo>
                <a:cubicBezTo>
                  <a:pt x="59" y="40"/>
                  <a:pt x="59" y="40"/>
                  <a:pt x="59" y="40"/>
                </a:cubicBezTo>
                <a:cubicBezTo>
                  <a:pt x="59" y="40"/>
                  <a:pt x="59" y="40"/>
                  <a:pt x="59" y="40"/>
                </a:cubicBezTo>
                <a:cubicBezTo>
                  <a:pt x="58" y="40"/>
                  <a:pt x="58" y="40"/>
                  <a:pt x="58" y="40"/>
                </a:cubicBezTo>
                <a:cubicBezTo>
                  <a:pt x="58" y="40"/>
                  <a:pt x="58" y="40"/>
                  <a:pt x="58" y="40"/>
                </a:cubicBezTo>
                <a:cubicBezTo>
                  <a:pt x="58" y="40"/>
                  <a:pt x="58" y="40"/>
                  <a:pt x="58" y="40"/>
                </a:cubicBezTo>
                <a:cubicBezTo>
                  <a:pt x="58" y="40"/>
                  <a:pt x="58" y="40"/>
                  <a:pt x="58" y="41"/>
                </a:cubicBezTo>
                <a:cubicBezTo>
                  <a:pt x="58" y="41"/>
                  <a:pt x="58" y="41"/>
                  <a:pt x="58" y="41"/>
                </a:cubicBezTo>
                <a:cubicBezTo>
                  <a:pt x="58" y="41"/>
                  <a:pt x="58" y="41"/>
                  <a:pt x="58" y="41"/>
                </a:cubicBezTo>
                <a:cubicBezTo>
                  <a:pt x="58" y="41"/>
                  <a:pt x="58" y="41"/>
                  <a:pt x="58" y="41"/>
                </a:cubicBezTo>
                <a:cubicBezTo>
                  <a:pt x="58" y="41"/>
                  <a:pt x="58" y="41"/>
                  <a:pt x="58" y="41"/>
                </a:cubicBezTo>
                <a:cubicBezTo>
                  <a:pt x="58" y="41"/>
                  <a:pt x="58" y="41"/>
                  <a:pt x="58" y="41"/>
                </a:cubicBezTo>
                <a:cubicBezTo>
                  <a:pt x="58" y="41"/>
                  <a:pt x="58" y="41"/>
                  <a:pt x="58" y="41"/>
                </a:cubicBezTo>
                <a:cubicBezTo>
                  <a:pt x="58" y="41"/>
                  <a:pt x="58" y="41"/>
                  <a:pt x="58" y="41"/>
                </a:cubicBezTo>
                <a:cubicBezTo>
                  <a:pt x="58" y="41"/>
                  <a:pt x="58" y="41"/>
                  <a:pt x="58" y="41"/>
                </a:cubicBezTo>
                <a:cubicBezTo>
                  <a:pt x="58" y="41"/>
                  <a:pt x="58" y="41"/>
                  <a:pt x="58" y="41"/>
                </a:cubicBezTo>
                <a:cubicBezTo>
                  <a:pt x="58" y="41"/>
                  <a:pt x="58" y="41"/>
                  <a:pt x="58" y="41"/>
                </a:cubicBezTo>
                <a:cubicBezTo>
                  <a:pt x="58" y="41"/>
                  <a:pt x="58" y="41"/>
                  <a:pt x="58" y="41"/>
                </a:cubicBezTo>
                <a:cubicBezTo>
                  <a:pt x="58" y="41"/>
                  <a:pt x="58" y="41"/>
                  <a:pt x="58" y="41"/>
                </a:cubicBezTo>
                <a:cubicBezTo>
                  <a:pt x="58" y="41"/>
                  <a:pt x="58" y="41"/>
                  <a:pt x="58" y="41"/>
                </a:cubicBezTo>
                <a:cubicBezTo>
                  <a:pt x="58" y="41"/>
                  <a:pt x="58" y="41"/>
                  <a:pt x="58" y="41"/>
                </a:cubicBezTo>
                <a:cubicBezTo>
                  <a:pt x="58" y="41"/>
                  <a:pt x="58" y="41"/>
                  <a:pt x="58" y="41"/>
                </a:cubicBezTo>
                <a:cubicBezTo>
                  <a:pt x="58" y="41"/>
                  <a:pt x="58" y="41"/>
                  <a:pt x="58" y="41"/>
                </a:cubicBezTo>
                <a:cubicBezTo>
                  <a:pt x="58" y="41"/>
                  <a:pt x="58" y="41"/>
                  <a:pt x="58" y="41"/>
                </a:cubicBezTo>
                <a:cubicBezTo>
                  <a:pt x="58" y="41"/>
                  <a:pt x="58" y="41"/>
                  <a:pt x="58" y="41"/>
                </a:cubicBezTo>
                <a:cubicBezTo>
                  <a:pt x="58" y="41"/>
                  <a:pt x="58" y="41"/>
                  <a:pt x="58" y="41"/>
                </a:cubicBezTo>
                <a:cubicBezTo>
                  <a:pt x="58" y="41"/>
                  <a:pt x="58" y="41"/>
                  <a:pt x="58" y="41"/>
                </a:cubicBezTo>
                <a:cubicBezTo>
                  <a:pt x="57" y="41"/>
                  <a:pt x="57" y="41"/>
                  <a:pt x="57" y="41"/>
                </a:cubicBezTo>
                <a:cubicBezTo>
                  <a:pt x="57" y="41"/>
                  <a:pt x="57" y="41"/>
                  <a:pt x="57" y="42"/>
                </a:cubicBezTo>
                <a:cubicBezTo>
                  <a:pt x="57" y="42"/>
                  <a:pt x="57" y="42"/>
                  <a:pt x="57" y="42"/>
                </a:cubicBezTo>
                <a:cubicBezTo>
                  <a:pt x="57" y="42"/>
                  <a:pt x="57" y="42"/>
                  <a:pt x="57" y="42"/>
                </a:cubicBezTo>
                <a:cubicBezTo>
                  <a:pt x="57" y="42"/>
                  <a:pt x="57" y="42"/>
                  <a:pt x="57" y="42"/>
                </a:cubicBezTo>
                <a:cubicBezTo>
                  <a:pt x="57" y="42"/>
                  <a:pt x="57" y="42"/>
                  <a:pt x="57" y="42"/>
                </a:cubicBezTo>
                <a:cubicBezTo>
                  <a:pt x="57" y="42"/>
                  <a:pt x="57" y="42"/>
                  <a:pt x="57" y="42"/>
                </a:cubicBezTo>
                <a:cubicBezTo>
                  <a:pt x="57" y="42"/>
                  <a:pt x="57" y="42"/>
                  <a:pt x="57" y="42"/>
                </a:cubicBezTo>
                <a:cubicBezTo>
                  <a:pt x="57" y="42"/>
                  <a:pt x="57" y="42"/>
                  <a:pt x="57" y="42"/>
                </a:cubicBezTo>
                <a:cubicBezTo>
                  <a:pt x="57" y="42"/>
                  <a:pt x="57" y="42"/>
                  <a:pt x="57" y="42"/>
                </a:cubicBezTo>
                <a:cubicBezTo>
                  <a:pt x="57" y="42"/>
                  <a:pt x="57" y="42"/>
                  <a:pt x="57" y="42"/>
                </a:cubicBezTo>
                <a:cubicBezTo>
                  <a:pt x="57" y="42"/>
                  <a:pt x="57" y="42"/>
                  <a:pt x="57" y="42"/>
                </a:cubicBezTo>
                <a:cubicBezTo>
                  <a:pt x="57" y="42"/>
                  <a:pt x="57" y="42"/>
                  <a:pt x="57" y="42"/>
                </a:cubicBezTo>
                <a:cubicBezTo>
                  <a:pt x="57" y="42"/>
                  <a:pt x="57" y="42"/>
                  <a:pt x="57" y="42"/>
                </a:cubicBezTo>
                <a:cubicBezTo>
                  <a:pt x="57" y="42"/>
                  <a:pt x="57" y="42"/>
                  <a:pt x="57" y="42"/>
                </a:cubicBezTo>
                <a:cubicBezTo>
                  <a:pt x="57" y="42"/>
                  <a:pt x="57" y="42"/>
                  <a:pt x="57" y="42"/>
                </a:cubicBezTo>
                <a:cubicBezTo>
                  <a:pt x="57" y="42"/>
                  <a:pt x="57" y="42"/>
                  <a:pt x="57" y="42"/>
                </a:cubicBezTo>
                <a:cubicBezTo>
                  <a:pt x="57" y="42"/>
                  <a:pt x="57" y="42"/>
                  <a:pt x="57" y="42"/>
                </a:cubicBezTo>
                <a:cubicBezTo>
                  <a:pt x="57" y="42"/>
                  <a:pt x="57" y="42"/>
                  <a:pt x="57" y="42"/>
                </a:cubicBezTo>
                <a:cubicBezTo>
                  <a:pt x="57" y="42"/>
                  <a:pt x="57" y="42"/>
                  <a:pt x="57" y="42"/>
                </a:cubicBezTo>
                <a:cubicBezTo>
                  <a:pt x="57" y="42"/>
                  <a:pt x="57" y="42"/>
                  <a:pt x="57" y="42"/>
                </a:cubicBezTo>
                <a:cubicBezTo>
                  <a:pt x="57" y="42"/>
                  <a:pt x="57" y="42"/>
                  <a:pt x="57" y="42"/>
                </a:cubicBezTo>
                <a:cubicBezTo>
                  <a:pt x="57" y="42"/>
                  <a:pt x="57" y="42"/>
                  <a:pt x="57" y="43"/>
                </a:cubicBezTo>
                <a:cubicBezTo>
                  <a:pt x="57" y="43"/>
                  <a:pt x="57" y="43"/>
                  <a:pt x="57" y="43"/>
                </a:cubicBezTo>
                <a:cubicBezTo>
                  <a:pt x="57" y="43"/>
                  <a:pt x="57" y="43"/>
                  <a:pt x="57" y="43"/>
                </a:cubicBezTo>
                <a:cubicBezTo>
                  <a:pt x="57" y="43"/>
                  <a:pt x="57" y="43"/>
                  <a:pt x="57" y="43"/>
                </a:cubicBezTo>
                <a:cubicBezTo>
                  <a:pt x="57" y="43"/>
                  <a:pt x="57" y="43"/>
                  <a:pt x="57" y="43"/>
                </a:cubicBezTo>
                <a:cubicBezTo>
                  <a:pt x="57" y="43"/>
                  <a:pt x="57" y="43"/>
                  <a:pt x="57" y="43"/>
                </a:cubicBezTo>
                <a:cubicBezTo>
                  <a:pt x="57" y="43"/>
                  <a:pt x="57" y="43"/>
                  <a:pt x="57" y="43"/>
                </a:cubicBezTo>
                <a:cubicBezTo>
                  <a:pt x="57" y="43"/>
                  <a:pt x="57" y="43"/>
                  <a:pt x="57" y="43"/>
                </a:cubicBezTo>
                <a:cubicBezTo>
                  <a:pt x="57" y="43"/>
                  <a:pt x="57" y="43"/>
                  <a:pt x="57" y="43"/>
                </a:cubicBezTo>
                <a:cubicBezTo>
                  <a:pt x="57" y="43"/>
                  <a:pt x="57" y="43"/>
                  <a:pt x="57" y="43"/>
                </a:cubicBezTo>
                <a:cubicBezTo>
                  <a:pt x="57" y="43"/>
                  <a:pt x="57" y="43"/>
                  <a:pt x="57" y="43"/>
                </a:cubicBezTo>
                <a:cubicBezTo>
                  <a:pt x="57" y="43"/>
                  <a:pt x="57" y="43"/>
                  <a:pt x="57" y="43"/>
                </a:cubicBezTo>
                <a:cubicBezTo>
                  <a:pt x="57" y="43"/>
                  <a:pt x="57" y="43"/>
                  <a:pt x="57" y="43"/>
                </a:cubicBezTo>
                <a:cubicBezTo>
                  <a:pt x="57" y="43"/>
                  <a:pt x="57" y="43"/>
                  <a:pt x="57" y="43"/>
                </a:cubicBezTo>
                <a:cubicBezTo>
                  <a:pt x="57" y="43"/>
                  <a:pt x="57" y="43"/>
                  <a:pt x="57" y="43"/>
                </a:cubicBezTo>
                <a:cubicBezTo>
                  <a:pt x="57" y="43"/>
                  <a:pt x="57" y="43"/>
                  <a:pt x="57" y="43"/>
                </a:cubicBezTo>
                <a:cubicBezTo>
                  <a:pt x="57" y="43"/>
                  <a:pt x="57" y="43"/>
                  <a:pt x="57" y="43"/>
                </a:cubicBezTo>
                <a:cubicBezTo>
                  <a:pt x="57" y="43"/>
                  <a:pt x="57" y="43"/>
                  <a:pt x="57" y="43"/>
                </a:cubicBezTo>
                <a:cubicBezTo>
                  <a:pt x="57" y="43"/>
                  <a:pt x="57" y="43"/>
                  <a:pt x="57" y="43"/>
                </a:cubicBezTo>
                <a:cubicBezTo>
                  <a:pt x="57" y="43"/>
                  <a:pt x="57" y="44"/>
                  <a:pt x="57" y="44"/>
                </a:cubicBezTo>
                <a:cubicBezTo>
                  <a:pt x="57" y="44"/>
                  <a:pt x="57" y="44"/>
                  <a:pt x="57" y="44"/>
                </a:cubicBezTo>
                <a:cubicBezTo>
                  <a:pt x="57" y="44"/>
                  <a:pt x="57" y="44"/>
                  <a:pt x="57" y="44"/>
                </a:cubicBezTo>
                <a:cubicBezTo>
                  <a:pt x="56" y="44"/>
                  <a:pt x="56" y="44"/>
                  <a:pt x="56" y="44"/>
                </a:cubicBezTo>
                <a:cubicBezTo>
                  <a:pt x="56" y="44"/>
                  <a:pt x="56" y="44"/>
                  <a:pt x="56" y="44"/>
                </a:cubicBezTo>
                <a:cubicBezTo>
                  <a:pt x="56" y="44"/>
                  <a:pt x="56" y="44"/>
                  <a:pt x="56" y="44"/>
                </a:cubicBezTo>
                <a:cubicBezTo>
                  <a:pt x="56" y="44"/>
                  <a:pt x="56" y="44"/>
                  <a:pt x="56" y="44"/>
                </a:cubicBezTo>
                <a:cubicBezTo>
                  <a:pt x="56" y="44"/>
                  <a:pt x="56" y="44"/>
                  <a:pt x="56" y="44"/>
                </a:cubicBezTo>
                <a:cubicBezTo>
                  <a:pt x="56" y="44"/>
                  <a:pt x="56" y="44"/>
                  <a:pt x="56" y="44"/>
                </a:cubicBezTo>
                <a:cubicBezTo>
                  <a:pt x="56" y="44"/>
                  <a:pt x="56" y="44"/>
                  <a:pt x="56" y="44"/>
                </a:cubicBezTo>
                <a:cubicBezTo>
                  <a:pt x="56" y="44"/>
                  <a:pt x="56" y="44"/>
                  <a:pt x="56" y="44"/>
                </a:cubicBezTo>
                <a:cubicBezTo>
                  <a:pt x="56" y="44"/>
                  <a:pt x="56" y="44"/>
                  <a:pt x="56" y="44"/>
                </a:cubicBezTo>
                <a:cubicBezTo>
                  <a:pt x="56" y="44"/>
                  <a:pt x="56" y="44"/>
                  <a:pt x="56" y="44"/>
                </a:cubicBezTo>
                <a:cubicBezTo>
                  <a:pt x="56" y="44"/>
                  <a:pt x="56" y="44"/>
                  <a:pt x="56" y="44"/>
                </a:cubicBezTo>
                <a:cubicBezTo>
                  <a:pt x="56" y="44"/>
                  <a:pt x="56" y="44"/>
                  <a:pt x="56" y="44"/>
                </a:cubicBezTo>
                <a:cubicBezTo>
                  <a:pt x="56" y="44"/>
                  <a:pt x="56" y="44"/>
                  <a:pt x="56" y="43"/>
                </a:cubicBezTo>
                <a:cubicBezTo>
                  <a:pt x="56" y="43"/>
                  <a:pt x="56" y="43"/>
                  <a:pt x="56" y="43"/>
                </a:cubicBezTo>
                <a:cubicBezTo>
                  <a:pt x="56" y="43"/>
                  <a:pt x="56" y="43"/>
                  <a:pt x="56" y="43"/>
                </a:cubicBezTo>
                <a:cubicBezTo>
                  <a:pt x="56" y="43"/>
                  <a:pt x="56" y="43"/>
                  <a:pt x="56" y="43"/>
                </a:cubicBezTo>
                <a:cubicBezTo>
                  <a:pt x="56" y="43"/>
                  <a:pt x="56" y="43"/>
                  <a:pt x="56" y="43"/>
                </a:cubicBezTo>
                <a:cubicBezTo>
                  <a:pt x="56" y="43"/>
                  <a:pt x="56" y="43"/>
                  <a:pt x="56" y="43"/>
                </a:cubicBezTo>
                <a:cubicBezTo>
                  <a:pt x="56" y="43"/>
                  <a:pt x="56" y="43"/>
                  <a:pt x="56" y="43"/>
                </a:cubicBezTo>
                <a:close/>
                <a:moveTo>
                  <a:pt x="24" y="45"/>
                </a:moveTo>
                <a:cubicBezTo>
                  <a:pt x="24" y="45"/>
                  <a:pt x="24" y="45"/>
                  <a:pt x="24" y="45"/>
                </a:cubicBezTo>
                <a:cubicBezTo>
                  <a:pt x="24" y="45"/>
                  <a:pt x="24" y="45"/>
                  <a:pt x="24" y="45"/>
                </a:cubicBezTo>
                <a:cubicBezTo>
                  <a:pt x="24" y="45"/>
                  <a:pt x="24" y="45"/>
                  <a:pt x="24" y="45"/>
                </a:cubicBezTo>
                <a:cubicBezTo>
                  <a:pt x="24" y="45"/>
                  <a:pt x="24" y="45"/>
                  <a:pt x="24" y="44"/>
                </a:cubicBezTo>
                <a:cubicBezTo>
                  <a:pt x="24" y="44"/>
                  <a:pt x="24" y="44"/>
                  <a:pt x="24" y="45"/>
                </a:cubicBezTo>
                <a:cubicBezTo>
                  <a:pt x="24" y="45"/>
                  <a:pt x="24" y="45"/>
                  <a:pt x="24" y="45"/>
                </a:cubicBezTo>
                <a:cubicBezTo>
                  <a:pt x="24" y="45"/>
                  <a:pt x="24" y="45"/>
                  <a:pt x="24" y="45"/>
                </a:cubicBezTo>
                <a:cubicBezTo>
                  <a:pt x="24" y="45"/>
                  <a:pt x="24" y="45"/>
                  <a:pt x="24" y="45"/>
                </a:cubicBezTo>
                <a:cubicBezTo>
                  <a:pt x="24" y="45"/>
                  <a:pt x="24" y="45"/>
                  <a:pt x="24" y="45"/>
                </a:cubicBezTo>
                <a:cubicBezTo>
                  <a:pt x="24" y="45"/>
                  <a:pt x="24" y="45"/>
                  <a:pt x="24" y="45"/>
                </a:cubicBezTo>
                <a:cubicBezTo>
                  <a:pt x="24" y="45"/>
                  <a:pt x="24" y="45"/>
                  <a:pt x="24" y="45"/>
                </a:cubicBezTo>
                <a:cubicBezTo>
                  <a:pt x="24" y="45"/>
                  <a:pt x="24" y="45"/>
                  <a:pt x="24" y="45"/>
                </a:cubicBezTo>
                <a:cubicBezTo>
                  <a:pt x="24" y="45"/>
                  <a:pt x="24" y="45"/>
                  <a:pt x="24" y="45"/>
                </a:cubicBezTo>
                <a:cubicBezTo>
                  <a:pt x="24" y="45"/>
                  <a:pt x="24" y="45"/>
                  <a:pt x="24" y="45"/>
                </a:cubicBezTo>
                <a:cubicBezTo>
                  <a:pt x="24" y="45"/>
                  <a:pt x="24" y="45"/>
                  <a:pt x="24" y="45"/>
                </a:cubicBezTo>
                <a:cubicBezTo>
                  <a:pt x="24" y="45"/>
                  <a:pt x="24" y="45"/>
                  <a:pt x="24" y="45"/>
                </a:cubicBezTo>
                <a:cubicBezTo>
                  <a:pt x="24" y="45"/>
                  <a:pt x="24" y="45"/>
                  <a:pt x="24" y="45"/>
                </a:cubicBezTo>
                <a:cubicBezTo>
                  <a:pt x="24" y="45"/>
                  <a:pt x="24" y="45"/>
                  <a:pt x="24" y="45"/>
                </a:cubicBezTo>
                <a:cubicBezTo>
                  <a:pt x="24" y="45"/>
                  <a:pt x="24" y="45"/>
                  <a:pt x="24" y="45"/>
                </a:cubicBezTo>
                <a:cubicBezTo>
                  <a:pt x="24" y="45"/>
                  <a:pt x="24" y="45"/>
                  <a:pt x="24" y="45"/>
                </a:cubicBezTo>
                <a:cubicBezTo>
                  <a:pt x="24" y="45"/>
                  <a:pt x="24" y="45"/>
                  <a:pt x="24" y="45"/>
                </a:cubicBezTo>
                <a:cubicBezTo>
                  <a:pt x="24" y="45"/>
                  <a:pt x="24" y="45"/>
                  <a:pt x="24" y="45"/>
                </a:cubicBezTo>
                <a:cubicBezTo>
                  <a:pt x="24" y="45"/>
                  <a:pt x="24" y="45"/>
                  <a:pt x="24" y="45"/>
                </a:cubicBezTo>
                <a:cubicBezTo>
                  <a:pt x="24" y="45"/>
                  <a:pt x="24" y="45"/>
                  <a:pt x="24" y="45"/>
                </a:cubicBezTo>
                <a:close/>
                <a:moveTo>
                  <a:pt x="25" y="54"/>
                </a:moveTo>
                <a:cubicBezTo>
                  <a:pt x="25" y="54"/>
                  <a:pt x="25" y="54"/>
                  <a:pt x="25" y="54"/>
                </a:cubicBezTo>
                <a:cubicBezTo>
                  <a:pt x="25" y="54"/>
                  <a:pt x="25" y="54"/>
                  <a:pt x="25" y="54"/>
                </a:cubicBezTo>
                <a:cubicBezTo>
                  <a:pt x="25" y="54"/>
                  <a:pt x="25" y="54"/>
                  <a:pt x="25" y="54"/>
                </a:cubicBezTo>
                <a:cubicBezTo>
                  <a:pt x="25" y="54"/>
                  <a:pt x="25" y="54"/>
                  <a:pt x="25" y="54"/>
                </a:cubicBezTo>
                <a:cubicBezTo>
                  <a:pt x="25" y="54"/>
                  <a:pt x="25" y="54"/>
                  <a:pt x="25" y="54"/>
                </a:cubicBezTo>
                <a:cubicBezTo>
                  <a:pt x="25" y="54"/>
                  <a:pt x="25" y="54"/>
                  <a:pt x="25" y="54"/>
                </a:cubicBezTo>
                <a:cubicBezTo>
                  <a:pt x="25" y="54"/>
                  <a:pt x="25" y="54"/>
                  <a:pt x="25" y="54"/>
                </a:cubicBezTo>
                <a:cubicBezTo>
                  <a:pt x="25" y="54"/>
                  <a:pt x="25" y="54"/>
                  <a:pt x="25" y="54"/>
                </a:cubicBezTo>
                <a:cubicBezTo>
                  <a:pt x="25" y="54"/>
                  <a:pt x="25" y="54"/>
                  <a:pt x="25" y="54"/>
                </a:cubicBezTo>
                <a:cubicBezTo>
                  <a:pt x="25" y="54"/>
                  <a:pt x="25" y="54"/>
                  <a:pt x="25" y="54"/>
                </a:cubicBezTo>
                <a:cubicBezTo>
                  <a:pt x="25" y="54"/>
                  <a:pt x="25" y="54"/>
                  <a:pt x="25" y="54"/>
                </a:cubicBezTo>
                <a:cubicBezTo>
                  <a:pt x="25" y="54"/>
                  <a:pt x="25" y="54"/>
                  <a:pt x="25" y="54"/>
                </a:cubicBezTo>
                <a:cubicBezTo>
                  <a:pt x="25" y="54"/>
                  <a:pt x="25" y="54"/>
                  <a:pt x="25" y="54"/>
                </a:cubicBezTo>
                <a:cubicBezTo>
                  <a:pt x="25" y="54"/>
                  <a:pt x="25" y="54"/>
                  <a:pt x="25" y="54"/>
                </a:cubicBezTo>
                <a:cubicBezTo>
                  <a:pt x="25" y="54"/>
                  <a:pt x="25" y="54"/>
                  <a:pt x="25" y="54"/>
                </a:cubicBezTo>
                <a:cubicBezTo>
                  <a:pt x="25" y="54"/>
                  <a:pt x="25" y="54"/>
                  <a:pt x="25" y="54"/>
                </a:cubicBezTo>
                <a:cubicBezTo>
                  <a:pt x="25" y="54"/>
                  <a:pt x="25" y="54"/>
                  <a:pt x="25" y="54"/>
                </a:cubicBezTo>
                <a:cubicBezTo>
                  <a:pt x="25" y="54"/>
                  <a:pt x="25" y="54"/>
                  <a:pt x="25" y="54"/>
                </a:cubicBezTo>
                <a:cubicBezTo>
                  <a:pt x="25" y="54"/>
                  <a:pt x="25" y="54"/>
                  <a:pt x="25" y="54"/>
                </a:cubicBezTo>
                <a:cubicBezTo>
                  <a:pt x="25" y="54"/>
                  <a:pt x="25" y="54"/>
                  <a:pt x="25" y="54"/>
                </a:cubicBezTo>
                <a:close/>
                <a:moveTo>
                  <a:pt x="25" y="52"/>
                </a:moveTo>
                <a:cubicBezTo>
                  <a:pt x="25" y="52"/>
                  <a:pt x="25" y="52"/>
                  <a:pt x="25" y="52"/>
                </a:cubicBezTo>
                <a:cubicBezTo>
                  <a:pt x="25" y="52"/>
                  <a:pt x="25" y="52"/>
                  <a:pt x="25" y="52"/>
                </a:cubicBezTo>
                <a:cubicBezTo>
                  <a:pt x="25" y="52"/>
                  <a:pt x="25" y="52"/>
                  <a:pt x="25" y="52"/>
                </a:cubicBezTo>
                <a:cubicBezTo>
                  <a:pt x="25" y="52"/>
                  <a:pt x="25" y="52"/>
                  <a:pt x="25" y="52"/>
                </a:cubicBezTo>
                <a:cubicBezTo>
                  <a:pt x="25" y="52"/>
                  <a:pt x="25" y="52"/>
                  <a:pt x="25" y="52"/>
                </a:cubicBezTo>
                <a:cubicBezTo>
                  <a:pt x="25" y="52"/>
                  <a:pt x="25" y="52"/>
                  <a:pt x="25" y="52"/>
                </a:cubicBezTo>
                <a:cubicBezTo>
                  <a:pt x="25" y="52"/>
                  <a:pt x="25" y="52"/>
                  <a:pt x="25" y="52"/>
                </a:cubicBezTo>
                <a:cubicBezTo>
                  <a:pt x="25" y="52"/>
                  <a:pt x="25" y="52"/>
                  <a:pt x="25" y="52"/>
                </a:cubicBezTo>
                <a:cubicBezTo>
                  <a:pt x="25" y="52"/>
                  <a:pt x="25" y="52"/>
                  <a:pt x="25" y="52"/>
                </a:cubicBezTo>
                <a:cubicBezTo>
                  <a:pt x="25" y="52"/>
                  <a:pt x="25" y="52"/>
                  <a:pt x="25" y="52"/>
                </a:cubicBezTo>
                <a:cubicBezTo>
                  <a:pt x="25" y="52"/>
                  <a:pt x="25" y="52"/>
                  <a:pt x="25" y="52"/>
                </a:cubicBezTo>
                <a:cubicBezTo>
                  <a:pt x="25" y="52"/>
                  <a:pt x="25" y="52"/>
                  <a:pt x="25" y="52"/>
                </a:cubicBezTo>
                <a:cubicBezTo>
                  <a:pt x="25" y="52"/>
                  <a:pt x="25" y="52"/>
                  <a:pt x="25" y="52"/>
                </a:cubicBezTo>
                <a:cubicBezTo>
                  <a:pt x="25" y="52"/>
                  <a:pt x="25" y="52"/>
                  <a:pt x="25" y="52"/>
                </a:cubicBezTo>
                <a:cubicBezTo>
                  <a:pt x="25" y="52"/>
                  <a:pt x="25" y="52"/>
                  <a:pt x="25" y="52"/>
                </a:cubicBezTo>
                <a:cubicBezTo>
                  <a:pt x="25" y="52"/>
                  <a:pt x="25" y="52"/>
                  <a:pt x="25" y="52"/>
                </a:cubicBezTo>
                <a:cubicBezTo>
                  <a:pt x="25" y="52"/>
                  <a:pt x="25" y="52"/>
                  <a:pt x="25" y="52"/>
                </a:cubicBezTo>
                <a:cubicBezTo>
                  <a:pt x="25" y="52"/>
                  <a:pt x="25" y="52"/>
                  <a:pt x="25" y="52"/>
                </a:cubicBezTo>
                <a:cubicBezTo>
                  <a:pt x="25" y="52"/>
                  <a:pt x="25" y="52"/>
                  <a:pt x="25" y="52"/>
                </a:cubicBezTo>
                <a:cubicBezTo>
                  <a:pt x="25" y="52"/>
                  <a:pt x="25" y="52"/>
                  <a:pt x="25" y="52"/>
                </a:cubicBezTo>
                <a:cubicBezTo>
                  <a:pt x="25" y="52"/>
                  <a:pt x="25" y="52"/>
                  <a:pt x="25" y="52"/>
                </a:cubicBezTo>
                <a:cubicBezTo>
                  <a:pt x="25" y="52"/>
                  <a:pt x="25" y="52"/>
                  <a:pt x="25" y="52"/>
                </a:cubicBezTo>
                <a:cubicBezTo>
                  <a:pt x="25" y="52"/>
                  <a:pt x="25" y="52"/>
                  <a:pt x="25" y="52"/>
                </a:cubicBezTo>
                <a:cubicBezTo>
                  <a:pt x="25" y="52"/>
                  <a:pt x="25" y="52"/>
                  <a:pt x="25" y="52"/>
                </a:cubicBezTo>
                <a:cubicBezTo>
                  <a:pt x="25" y="52"/>
                  <a:pt x="25" y="52"/>
                  <a:pt x="25" y="52"/>
                </a:cubicBezTo>
                <a:cubicBezTo>
                  <a:pt x="25" y="52"/>
                  <a:pt x="25" y="52"/>
                  <a:pt x="25" y="52"/>
                </a:cubicBezTo>
                <a:cubicBezTo>
                  <a:pt x="25" y="52"/>
                  <a:pt x="25" y="52"/>
                  <a:pt x="25" y="52"/>
                </a:cubicBezTo>
                <a:cubicBezTo>
                  <a:pt x="25" y="52"/>
                  <a:pt x="25" y="52"/>
                  <a:pt x="25" y="52"/>
                </a:cubicBezTo>
                <a:cubicBezTo>
                  <a:pt x="25" y="52"/>
                  <a:pt x="25" y="52"/>
                  <a:pt x="25" y="52"/>
                </a:cubicBezTo>
                <a:cubicBezTo>
                  <a:pt x="25" y="52"/>
                  <a:pt x="25" y="52"/>
                  <a:pt x="25" y="52"/>
                </a:cubicBezTo>
                <a:cubicBezTo>
                  <a:pt x="25" y="52"/>
                  <a:pt x="25" y="52"/>
                  <a:pt x="25" y="52"/>
                </a:cubicBezTo>
                <a:cubicBezTo>
                  <a:pt x="25" y="52"/>
                  <a:pt x="25" y="52"/>
                  <a:pt x="25" y="52"/>
                </a:cubicBezTo>
                <a:cubicBezTo>
                  <a:pt x="25" y="52"/>
                  <a:pt x="25" y="52"/>
                  <a:pt x="25" y="52"/>
                </a:cubicBezTo>
                <a:cubicBezTo>
                  <a:pt x="25" y="52"/>
                  <a:pt x="25" y="51"/>
                  <a:pt x="25" y="51"/>
                </a:cubicBezTo>
                <a:cubicBezTo>
                  <a:pt x="25" y="51"/>
                  <a:pt x="25" y="51"/>
                  <a:pt x="25" y="51"/>
                </a:cubicBezTo>
                <a:cubicBezTo>
                  <a:pt x="25" y="51"/>
                  <a:pt x="25" y="51"/>
                  <a:pt x="25" y="51"/>
                </a:cubicBezTo>
                <a:cubicBezTo>
                  <a:pt x="25" y="51"/>
                  <a:pt x="25" y="51"/>
                  <a:pt x="25" y="51"/>
                </a:cubicBezTo>
                <a:cubicBezTo>
                  <a:pt x="25" y="51"/>
                  <a:pt x="25" y="51"/>
                  <a:pt x="25" y="51"/>
                </a:cubicBezTo>
                <a:cubicBezTo>
                  <a:pt x="25" y="51"/>
                  <a:pt x="25" y="51"/>
                  <a:pt x="25" y="51"/>
                </a:cubicBezTo>
                <a:cubicBezTo>
                  <a:pt x="25" y="51"/>
                  <a:pt x="25" y="51"/>
                  <a:pt x="25" y="51"/>
                </a:cubicBezTo>
                <a:cubicBezTo>
                  <a:pt x="25" y="51"/>
                  <a:pt x="25" y="51"/>
                  <a:pt x="25" y="51"/>
                </a:cubicBezTo>
                <a:cubicBezTo>
                  <a:pt x="25" y="51"/>
                  <a:pt x="25" y="51"/>
                  <a:pt x="25" y="52"/>
                </a:cubicBezTo>
                <a:cubicBezTo>
                  <a:pt x="25" y="52"/>
                  <a:pt x="25" y="52"/>
                  <a:pt x="25" y="52"/>
                </a:cubicBezTo>
                <a:cubicBezTo>
                  <a:pt x="25" y="52"/>
                  <a:pt x="25" y="52"/>
                  <a:pt x="25" y="52"/>
                </a:cubicBezTo>
                <a:cubicBezTo>
                  <a:pt x="25" y="52"/>
                  <a:pt x="25" y="52"/>
                  <a:pt x="25" y="52"/>
                </a:cubicBezTo>
                <a:cubicBezTo>
                  <a:pt x="25" y="52"/>
                  <a:pt x="25" y="52"/>
                  <a:pt x="25" y="52"/>
                </a:cubicBezTo>
                <a:cubicBezTo>
                  <a:pt x="25" y="52"/>
                  <a:pt x="25" y="52"/>
                  <a:pt x="25" y="52"/>
                </a:cubicBezTo>
                <a:cubicBezTo>
                  <a:pt x="25" y="52"/>
                  <a:pt x="25" y="52"/>
                  <a:pt x="25" y="52"/>
                </a:cubicBezTo>
                <a:cubicBezTo>
                  <a:pt x="25" y="52"/>
                  <a:pt x="25" y="52"/>
                  <a:pt x="25" y="52"/>
                </a:cubicBezTo>
                <a:cubicBezTo>
                  <a:pt x="25" y="52"/>
                  <a:pt x="25" y="52"/>
                  <a:pt x="25" y="52"/>
                </a:cubicBezTo>
                <a:cubicBezTo>
                  <a:pt x="25" y="52"/>
                  <a:pt x="25" y="52"/>
                  <a:pt x="25" y="52"/>
                </a:cubicBezTo>
                <a:cubicBezTo>
                  <a:pt x="25" y="52"/>
                  <a:pt x="25" y="52"/>
                  <a:pt x="25" y="52"/>
                </a:cubicBezTo>
                <a:close/>
                <a:moveTo>
                  <a:pt x="25" y="51"/>
                </a:moveTo>
                <a:cubicBezTo>
                  <a:pt x="25" y="51"/>
                  <a:pt x="25" y="51"/>
                  <a:pt x="25" y="51"/>
                </a:cubicBezTo>
                <a:cubicBezTo>
                  <a:pt x="25" y="51"/>
                  <a:pt x="25" y="51"/>
                  <a:pt x="25" y="51"/>
                </a:cubicBezTo>
                <a:cubicBezTo>
                  <a:pt x="25" y="51"/>
                  <a:pt x="25" y="51"/>
                  <a:pt x="25" y="51"/>
                </a:cubicBezTo>
                <a:cubicBezTo>
                  <a:pt x="25" y="51"/>
                  <a:pt x="25" y="51"/>
                  <a:pt x="25" y="51"/>
                </a:cubicBezTo>
                <a:cubicBezTo>
                  <a:pt x="25" y="51"/>
                  <a:pt x="25" y="51"/>
                  <a:pt x="25" y="51"/>
                </a:cubicBezTo>
                <a:cubicBezTo>
                  <a:pt x="25" y="51"/>
                  <a:pt x="25" y="51"/>
                  <a:pt x="25" y="51"/>
                </a:cubicBezTo>
                <a:cubicBezTo>
                  <a:pt x="25" y="51"/>
                  <a:pt x="25" y="51"/>
                  <a:pt x="25" y="51"/>
                </a:cubicBezTo>
                <a:cubicBezTo>
                  <a:pt x="25" y="51"/>
                  <a:pt x="25" y="51"/>
                  <a:pt x="25" y="51"/>
                </a:cubicBezTo>
                <a:cubicBezTo>
                  <a:pt x="25" y="51"/>
                  <a:pt x="25" y="51"/>
                  <a:pt x="25" y="51"/>
                </a:cubicBezTo>
                <a:cubicBezTo>
                  <a:pt x="25" y="51"/>
                  <a:pt x="25" y="51"/>
                  <a:pt x="25" y="51"/>
                </a:cubicBezTo>
                <a:cubicBezTo>
                  <a:pt x="25" y="51"/>
                  <a:pt x="25" y="51"/>
                  <a:pt x="25" y="51"/>
                </a:cubicBezTo>
                <a:cubicBezTo>
                  <a:pt x="25" y="51"/>
                  <a:pt x="25" y="51"/>
                  <a:pt x="25" y="51"/>
                </a:cubicBezTo>
                <a:cubicBezTo>
                  <a:pt x="25" y="51"/>
                  <a:pt x="25" y="51"/>
                  <a:pt x="25" y="51"/>
                </a:cubicBezTo>
                <a:cubicBezTo>
                  <a:pt x="25" y="51"/>
                  <a:pt x="25" y="51"/>
                  <a:pt x="25" y="51"/>
                </a:cubicBezTo>
                <a:cubicBezTo>
                  <a:pt x="25" y="51"/>
                  <a:pt x="25" y="51"/>
                  <a:pt x="25" y="51"/>
                </a:cubicBezTo>
                <a:cubicBezTo>
                  <a:pt x="25" y="51"/>
                  <a:pt x="25" y="51"/>
                  <a:pt x="25" y="51"/>
                </a:cubicBezTo>
                <a:cubicBezTo>
                  <a:pt x="25" y="51"/>
                  <a:pt x="25" y="51"/>
                  <a:pt x="25" y="51"/>
                </a:cubicBezTo>
                <a:cubicBezTo>
                  <a:pt x="25" y="51"/>
                  <a:pt x="25" y="51"/>
                  <a:pt x="25" y="51"/>
                </a:cubicBezTo>
                <a:cubicBezTo>
                  <a:pt x="25" y="51"/>
                  <a:pt x="25" y="51"/>
                  <a:pt x="25" y="51"/>
                </a:cubicBezTo>
                <a:cubicBezTo>
                  <a:pt x="25" y="51"/>
                  <a:pt x="25" y="51"/>
                  <a:pt x="25" y="51"/>
                </a:cubicBezTo>
                <a:cubicBezTo>
                  <a:pt x="25" y="51"/>
                  <a:pt x="25" y="51"/>
                  <a:pt x="25" y="51"/>
                </a:cubicBezTo>
                <a:cubicBezTo>
                  <a:pt x="25" y="51"/>
                  <a:pt x="25" y="51"/>
                  <a:pt x="25" y="51"/>
                </a:cubicBezTo>
                <a:cubicBezTo>
                  <a:pt x="25" y="51"/>
                  <a:pt x="25" y="51"/>
                  <a:pt x="25" y="51"/>
                </a:cubicBezTo>
                <a:cubicBezTo>
                  <a:pt x="25" y="51"/>
                  <a:pt x="25" y="51"/>
                  <a:pt x="25" y="51"/>
                </a:cubicBezTo>
                <a:cubicBezTo>
                  <a:pt x="25" y="51"/>
                  <a:pt x="25" y="51"/>
                  <a:pt x="25" y="51"/>
                </a:cubicBezTo>
                <a:cubicBezTo>
                  <a:pt x="25" y="51"/>
                  <a:pt x="25" y="51"/>
                  <a:pt x="25" y="51"/>
                </a:cubicBezTo>
                <a:cubicBezTo>
                  <a:pt x="25" y="51"/>
                  <a:pt x="25" y="51"/>
                  <a:pt x="25" y="51"/>
                </a:cubicBezTo>
                <a:cubicBezTo>
                  <a:pt x="25" y="51"/>
                  <a:pt x="25" y="51"/>
                  <a:pt x="25" y="51"/>
                </a:cubicBezTo>
                <a:cubicBezTo>
                  <a:pt x="25" y="51"/>
                  <a:pt x="25" y="51"/>
                  <a:pt x="25" y="51"/>
                </a:cubicBezTo>
                <a:cubicBezTo>
                  <a:pt x="25" y="51"/>
                  <a:pt x="25" y="51"/>
                  <a:pt x="25" y="51"/>
                </a:cubicBezTo>
                <a:cubicBezTo>
                  <a:pt x="25" y="51"/>
                  <a:pt x="25" y="51"/>
                  <a:pt x="25" y="51"/>
                </a:cubicBezTo>
                <a:cubicBezTo>
                  <a:pt x="25" y="51"/>
                  <a:pt x="25" y="51"/>
                  <a:pt x="25" y="51"/>
                </a:cubicBezTo>
                <a:cubicBezTo>
                  <a:pt x="25" y="51"/>
                  <a:pt x="25" y="51"/>
                  <a:pt x="25" y="51"/>
                </a:cubicBezTo>
                <a:cubicBezTo>
                  <a:pt x="25" y="51"/>
                  <a:pt x="25" y="51"/>
                  <a:pt x="25" y="51"/>
                </a:cubicBezTo>
                <a:cubicBezTo>
                  <a:pt x="25" y="51"/>
                  <a:pt x="25" y="51"/>
                  <a:pt x="25" y="51"/>
                </a:cubicBezTo>
                <a:cubicBezTo>
                  <a:pt x="25" y="51"/>
                  <a:pt x="25" y="51"/>
                  <a:pt x="25" y="51"/>
                </a:cubicBezTo>
                <a:cubicBezTo>
                  <a:pt x="25" y="51"/>
                  <a:pt x="25" y="51"/>
                  <a:pt x="25" y="51"/>
                </a:cubicBezTo>
                <a:cubicBezTo>
                  <a:pt x="25" y="51"/>
                  <a:pt x="25" y="51"/>
                  <a:pt x="25" y="51"/>
                </a:cubicBezTo>
                <a:cubicBezTo>
                  <a:pt x="25" y="51"/>
                  <a:pt x="25" y="51"/>
                  <a:pt x="25" y="51"/>
                </a:cubicBezTo>
                <a:cubicBezTo>
                  <a:pt x="25" y="51"/>
                  <a:pt x="25" y="51"/>
                  <a:pt x="25" y="51"/>
                </a:cubicBezTo>
                <a:cubicBezTo>
                  <a:pt x="25" y="51"/>
                  <a:pt x="25" y="51"/>
                  <a:pt x="25" y="51"/>
                </a:cubicBezTo>
                <a:cubicBezTo>
                  <a:pt x="25" y="51"/>
                  <a:pt x="25" y="51"/>
                  <a:pt x="25" y="51"/>
                </a:cubicBezTo>
                <a:cubicBezTo>
                  <a:pt x="25" y="51"/>
                  <a:pt x="25" y="51"/>
                  <a:pt x="25" y="51"/>
                </a:cubicBezTo>
                <a:cubicBezTo>
                  <a:pt x="26" y="51"/>
                  <a:pt x="26" y="51"/>
                  <a:pt x="26" y="51"/>
                </a:cubicBezTo>
                <a:cubicBezTo>
                  <a:pt x="26" y="51"/>
                  <a:pt x="26" y="51"/>
                  <a:pt x="26" y="51"/>
                </a:cubicBezTo>
                <a:cubicBezTo>
                  <a:pt x="26" y="51"/>
                  <a:pt x="26" y="51"/>
                  <a:pt x="26" y="51"/>
                </a:cubicBezTo>
                <a:cubicBezTo>
                  <a:pt x="26" y="51"/>
                  <a:pt x="26" y="51"/>
                  <a:pt x="26" y="51"/>
                </a:cubicBezTo>
                <a:cubicBezTo>
                  <a:pt x="26" y="51"/>
                  <a:pt x="26" y="51"/>
                  <a:pt x="26" y="51"/>
                </a:cubicBezTo>
                <a:cubicBezTo>
                  <a:pt x="26" y="51"/>
                  <a:pt x="26" y="51"/>
                  <a:pt x="26" y="51"/>
                </a:cubicBezTo>
                <a:cubicBezTo>
                  <a:pt x="26" y="51"/>
                  <a:pt x="26" y="51"/>
                  <a:pt x="26" y="51"/>
                </a:cubicBezTo>
                <a:cubicBezTo>
                  <a:pt x="26" y="51"/>
                  <a:pt x="26" y="51"/>
                  <a:pt x="26" y="51"/>
                </a:cubicBezTo>
                <a:cubicBezTo>
                  <a:pt x="26" y="51"/>
                  <a:pt x="26" y="51"/>
                  <a:pt x="26" y="51"/>
                </a:cubicBezTo>
                <a:cubicBezTo>
                  <a:pt x="26" y="51"/>
                  <a:pt x="26" y="51"/>
                  <a:pt x="26" y="51"/>
                </a:cubicBezTo>
                <a:cubicBezTo>
                  <a:pt x="25" y="51"/>
                  <a:pt x="25" y="51"/>
                  <a:pt x="25" y="51"/>
                </a:cubicBezTo>
                <a:cubicBezTo>
                  <a:pt x="25" y="51"/>
                  <a:pt x="25" y="51"/>
                  <a:pt x="25" y="51"/>
                </a:cubicBezTo>
                <a:cubicBezTo>
                  <a:pt x="25" y="51"/>
                  <a:pt x="25" y="51"/>
                  <a:pt x="25" y="51"/>
                </a:cubicBezTo>
                <a:cubicBezTo>
                  <a:pt x="25" y="51"/>
                  <a:pt x="25" y="51"/>
                  <a:pt x="25" y="51"/>
                </a:cubicBezTo>
                <a:cubicBezTo>
                  <a:pt x="25" y="51"/>
                  <a:pt x="25" y="51"/>
                  <a:pt x="25" y="51"/>
                </a:cubicBezTo>
                <a:cubicBezTo>
                  <a:pt x="25" y="51"/>
                  <a:pt x="25" y="51"/>
                  <a:pt x="25" y="51"/>
                </a:cubicBezTo>
                <a:cubicBezTo>
                  <a:pt x="25" y="51"/>
                  <a:pt x="25" y="51"/>
                  <a:pt x="25" y="51"/>
                </a:cubicBezTo>
                <a:cubicBezTo>
                  <a:pt x="25" y="51"/>
                  <a:pt x="25" y="51"/>
                  <a:pt x="25" y="51"/>
                </a:cubicBezTo>
                <a:cubicBezTo>
                  <a:pt x="25" y="51"/>
                  <a:pt x="25" y="51"/>
                  <a:pt x="25" y="51"/>
                </a:cubicBezTo>
                <a:cubicBezTo>
                  <a:pt x="25" y="51"/>
                  <a:pt x="25" y="51"/>
                  <a:pt x="25" y="51"/>
                </a:cubicBezTo>
                <a:cubicBezTo>
                  <a:pt x="25" y="51"/>
                  <a:pt x="25" y="51"/>
                  <a:pt x="25" y="51"/>
                </a:cubicBezTo>
                <a:close/>
                <a:moveTo>
                  <a:pt x="26" y="47"/>
                </a:moveTo>
                <a:cubicBezTo>
                  <a:pt x="26" y="47"/>
                  <a:pt x="26" y="47"/>
                  <a:pt x="26" y="47"/>
                </a:cubicBezTo>
                <a:cubicBezTo>
                  <a:pt x="26" y="47"/>
                  <a:pt x="26" y="47"/>
                  <a:pt x="26" y="47"/>
                </a:cubicBezTo>
                <a:cubicBezTo>
                  <a:pt x="26" y="47"/>
                  <a:pt x="26" y="47"/>
                  <a:pt x="26" y="47"/>
                </a:cubicBezTo>
                <a:cubicBezTo>
                  <a:pt x="26" y="47"/>
                  <a:pt x="26" y="47"/>
                  <a:pt x="26" y="47"/>
                </a:cubicBezTo>
                <a:cubicBezTo>
                  <a:pt x="26" y="47"/>
                  <a:pt x="26" y="47"/>
                  <a:pt x="26" y="47"/>
                </a:cubicBezTo>
                <a:cubicBezTo>
                  <a:pt x="26" y="47"/>
                  <a:pt x="26" y="47"/>
                  <a:pt x="26" y="47"/>
                </a:cubicBezTo>
                <a:cubicBezTo>
                  <a:pt x="26" y="47"/>
                  <a:pt x="26" y="47"/>
                  <a:pt x="26" y="47"/>
                </a:cubicBezTo>
                <a:cubicBezTo>
                  <a:pt x="26" y="47"/>
                  <a:pt x="26" y="47"/>
                  <a:pt x="26" y="47"/>
                </a:cubicBezTo>
                <a:cubicBezTo>
                  <a:pt x="26" y="47"/>
                  <a:pt x="26" y="47"/>
                  <a:pt x="26" y="47"/>
                </a:cubicBezTo>
                <a:cubicBezTo>
                  <a:pt x="26" y="47"/>
                  <a:pt x="26" y="47"/>
                  <a:pt x="26" y="47"/>
                </a:cubicBezTo>
                <a:cubicBezTo>
                  <a:pt x="26" y="47"/>
                  <a:pt x="26" y="47"/>
                  <a:pt x="26" y="47"/>
                </a:cubicBezTo>
                <a:cubicBezTo>
                  <a:pt x="26" y="47"/>
                  <a:pt x="26" y="47"/>
                  <a:pt x="26" y="47"/>
                </a:cubicBezTo>
                <a:cubicBezTo>
                  <a:pt x="26" y="47"/>
                  <a:pt x="26" y="47"/>
                  <a:pt x="26" y="47"/>
                </a:cubicBezTo>
                <a:cubicBezTo>
                  <a:pt x="26" y="47"/>
                  <a:pt x="26" y="47"/>
                  <a:pt x="26" y="47"/>
                </a:cubicBezTo>
                <a:cubicBezTo>
                  <a:pt x="26" y="47"/>
                  <a:pt x="26" y="47"/>
                  <a:pt x="26" y="47"/>
                </a:cubicBezTo>
                <a:cubicBezTo>
                  <a:pt x="26" y="47"/>
                  <a:pt x="26" y="47"/>
                  <a:pt x="26" y="47"/>
                </a:cubicBezTo>
                <a:cubicBezTo>
                  <a:pt x="26" y="47"/>
                  <a:pt x="26" y="47"/>
                  <a:pt x="26" y="47"/>
                </a:cubicBezTo>
                <a:cubicBezTo>
                  <a:pt x="26" y="47"/>
                  <a:pt x="26" y="47"/>
                  <a:pt x="26" y="47"/>
                </a:cubicBezTo>
                <a:cubicBezTo>
                  <a:pt x="26" y="47"/>
                  <a:pt x="26" y="47"/>
                  <a:pt x="26" y="47"/>
                </a:cubicBezTo>
                <a:cubicBezTo>
                  <a:pt x="26" y="47"/>
                  <a:pt x="26" y="47"/>
                  <a:pt x="26" y="47"/>
                </a:cubicBezTo>
                <a:cubicBezTo>
                  <a:pt x="26" y="47"/>
                  <a:pt x="26" y="47"/>
                  <a:pt x="26" y="47"/>
                </a:cubicBezTo>
                <a:cubicBezTo>
                  <a:pt x="26" y="47"/>
                  <a:pt x="26" y="47"/>
                  <a:pt x="26" y="47"/>
                </a:cubicBezTo>
                <a:cubicBezTo>
                  <a:pt x="26" y="47"/>
                  <a:pt x="26" y="47"/>
                  <a:pt x="26" y="47"/>
                </a:cubicBezTo>
                <a:cubicBezTo>
                  <a:pt x="26" y="47"/>
                  <a:pt x="26" y="47"/>
                  <a:pt x="26" y="47"/>
                </a:cubicBezTo>
                <a:cubicBezTo>
                  <a:pt x="26" y="47"/>
                  <a:pt x="26" y="47"/>
                  <a:pt x="26" y="47"/>
                </a:cubicBezTo>
                <a:cubicBezTo>
                  <a:pt x="26" y="47"/>
                  <a:pt x="26" y="47"/>
                  <a:pt x="26" y="47"/>
                </a:cubicBezTo>
                <a:close/>
                <a:moveTo>
                  <a:pt x="26" y="50"/>
                </a:moveTo>
                <a:cubicBezTo>
                  <a:pt x="26" y="50"/>
                  <a:pt x="26" y="50"/>
                  <a:pt x="26" y="50"/>
                </a:cubicBezTo>
                <a:cubicBezTo>
                  <a:pt x="26" y="50"/>
                  <a:pt x="26" y="50"/>
                  <a:pt x="26" y="50"/>
                </a:cubicBezTo>
                <a:cubicBezTo>
                  <a:pt x="26" y="50"/>
                  <a:pt x="26" y="50"/>
                  <a:pt x="26" y="50"/>
                </a:cubicBezTo>
                <a:cubicBezTo>
                  <a:pt x="26" y="50"/>
                  <a:pt x="26" y="50"/>
                  <a:pt x="26" y="50"/>
                </a:cubicBezTo>
                <a:cubicBezTo>
                  <a:pt x="26" y="50"/>
                  <a:pt x="26" y="50"/>
                  <a:pt x="26" y="50"/>
                </a:cubicBezTo>
                <a:cubicBezTo>
                  <a:pt x="26" y="50"/>
                  <a:pt x="26" y="50"/>
                  <a:pt x="26" y="50"/>
                </a:cubicBezTo>
                <a:cubicBezTo>
                  <a:pt x="26" y="50"/>
                  <a:pt x="26" y="50"/>
                  <a:pt x="26" y="50"/>
                </a:cubicBezTo>
                <a:cubicBezTo>
                  <a:pt x="26" y="50"/>
                  <a:pt x="26" y="50"/>
                  <a:pt x="26" y="50"/>
                </a:cubicBezTo>
                <a:cubicBezTo>
                  <a:pt x="26" y="50"/>
                  <a:pt x="26" y="50"/>
                  <a:pt x="26" y="50"/>
                </a:cubicBezTo>
                <a:cubicBezTo>
                  <a:pt x="26" y="50"/>
                  <a:pt x="26" y="50"/>
                  <a:pt x="26" y="50"/>
                </a:cubicBezTo>
                <a:cubicBezTo>
                  <a:pt x="26" y="50"/>
                  <a:pt x="26" y="50"/>
                  <a:pt x="26" y="50"/>
                </a:cubicBezTo>
                <a:cubicBezTo>
                  <a:pt x="26" y="50"/>
                  <a:pt x="26" y="50"/>
                  <a:pt x="26" y="50"/>
                </a:cubicBezTo>
                <a:cubicBezTo>
                  <a:pt x="26" y="50"/>
                  <a:pt x="26" y="50"/>
                  <a:pt x="26" y="50"/>
                </a:cubicBezTo>
                <a:cubicBezTo>
                  <a:pt x="26" y="50"/>
                  <a:pt x="26" y="50"/>
                  <a:pt x="26" y="50"/>
                </a:cubicBezTo>
                <a:cubicBezTo>
                  <a:pt x="26" y="50"/>
                  <a:pt x="26" y="50"/>
                  <a:pt x="26" y="50"/>
                </a:cubicBezTo>
                <a:cubicBezTo>
                  <a:pt x="26" y="50"/>
                  <a:pt x="26" y="50"/>
                  <a:pt x="26" y="50"/>
                </a:cubicBezTo>
                <a:cubicBezTo>
                  <a:pt x="26" y="50"/>
                  <a:pt x="26" y="50"/>
                  <a:pt x="26" y="50"/>
                </a:cubicBezTo>
                <a:cubicBezTo>
                  <a:pt x="26" y="50"/>
                  <a:pt x="26" y="50"/>
                  <a:pt x="26" y="50"/>
                </a:cubicBezTo>
                <a:cubicBezTo>
                  <a:pt x="26" y="50"/>
                  <a:pt x="26" y="50"/>
                  <a:pt x="26" y="50"/>
                </a:cubicBezTo>
                <a:cubicBezTo>
                  <a:pt x="26" y="50"/>
                  <a:pt x="26" y="50"/>
                  <a:pt x="26" y="50"/>
                </a:cubicBezTo>
                <a:cubicBezTo>
                  <a:pt x="26" y="50"/>
                  <a:pt x="26" y="50"/>
                  <a:pt x="26" y="50"/>
                </a:cubicBezTo>
                <a:cubicBezTo>
                  <a:pt x="26" y="50"/>
                  <a:pt x="26" y="50"/>
                  <a:pt x="26" y="50"/>
                </a:cubicBezTo>
                <a:cubicBezTo>
                  <a:pt x="26" y="50"/>
                  <a:pt x="26" y="50"/>
                  <a:pt x="26" y="50"/>
                </a:cubicBezTo>
                <a:cubicBezTo>
                  <a:pt x="26" y="50"/>
                  <a:pt x="26" y="50"/>
                  <a:pt x="26" y="50"/>
                </a:cubicBezTo>
                <a:cubicBezTo>
                  <a:pt x="26" y="50"/>
                  <a:pt x="26" y="50"/>
                  <a:pt x="26" y="50"/>
                </a:cubicBezTo>
                <a:cubicBezTo>
                  <a:pt x="26" y="50"/>
                  <a:pt x="26" y="50"/>
                  <a:pt x="26" y="50"/>
                </a:cubicBezTo>
                <a:cubicBezTo>
                  <a:pt x="26" y="50"/>
                  <a:pt x="26" y="50"/>
                  <a:pt x="26" y="50"/>
                </a:cubicBezTo>
                <a:cubicBezTo>
                  <a:pt x="26" y="50"/>
                  <a:pt x="26" y="50"/>
                  <a:pt x="26" y="50"/>
                </a:cubicBezTo>
                <a:cubicBezTo>
                  <a:pt x="26" y="50"/>
                  <a:pt x="26" y="50"/>
                  <a:pt x="26" y="50"/>
                </a:cubicBezTo>
                <a:cubicBezTo>
                  <a:pt x="26" y="50"/>
                  <a:pt x="26" y="50"/>
                  <a:pt x="26" y="50"/>
                </a:cubicBezTo>
                <a:cubicBezTo>
                  <a:pt x="26" y="50"/>
                  <a:pt x="26" y="50"/>
                  <a:pt x="26" y="50"/>
                </a:cubicBezTo>
                <a:close/>
                <a:moveTo>
                  <a:pt x="26" y="51"/>
                </a:moveTo>
                <a:cubicBezTo>
                  <a:pt x="26" y="51"/>
                  <a:pt x="26" y="51"/>
                  <a:pt x="26" y="51"/>
                </a:cubicBezTo>
                <a:cubicBezTo>
                  <a:pt x="26" y="51"/>
                  <a:pt x="26" y="51"/>
                  <a:pt x="26" y="51"/>
                </a:cubicBezTo>
                <a:cubicBezTo>
                  <a:pt x="26" y="51"/>
                  <a:pt x="26" y="51"/>
                  <a:pt x="26" y="51"/>
                </a:cubicBezTo>
                <a:cubicBezTo>
                  <a:pt x="26" y="51"/>
                  <a:pt x="26" y="51"/>
                  <a:pt x="26" y="51"/>
                </a:cubicBezTo>
                <a:cubicBezTo>
                  <a:pt x="26" y="51"/>
                  <a:pt x="26" y="51"/>
                  <a:pt x="26" y="51"/>
                </a:cubicBezTo>
                <a:cubicBezTo>
                  <a:pt x="26" y="51"/>
                  <a:pt x="26" y="51"/>
                  <a:pt x="26" y="51"/>
                </a:cubicBezTo>
                <a:cubicBezTo>
                  <a:pt x="26" y="51"/>
                  <a:pt x="26" y="51"/>
                  <a:pt x="26" y="51"/>
                </a:cubicBezTo>
                <a:cubicBezTo>
                  <a:pt x="26" y="51"/>
                  <a:pt x="26" y="51"/>
                  <a:pt x="26" y="51"/>
                </a:cubicBezTo>
                <a:cubicBezTo>
                  <a:pt x="26" y="51"/>
                  <a:pt x="26" y="51"/>
                  <a:pt x="26" y="51"/>
                </a:cubicBezTo>
                <a:cubicBezTo>
                  <a:pt x="26" y="51"/>
                  <a:pt x="26" y="51"/>
                  <a:pt x="26" y="51"/>
                </a:cubicBezTo>
                <a:cubicBezTo>
                  <a:pt x="26" y="51"/>
                  <a:pt x="26" y="51"/>
                  <a:pt x="26" y="51"/>
                </a:cubicBezTo>
                <a:cubicBezTo>
                  <a:pt x="26" y="51"/>
                  <a:pt x="26" y="51"/>
                  <a:pt x="26" y="51"/>
                </a:cubicBezTo>
                <a:cubicBezTo>
                  <a:pt x="26" y="51"/>
                  <a:pt x="26" y="51"/>
                  <a:pt x="26" y="51"/>
                </a:cubicBezTo>
                <a:cubicBezTo>
                  <a:pt x="26" y="51"/>
                  <a:pt x="26" y="51"/>
                  <a:pt x="26" y="51"/>
                </a:cubicBezTo>
                <a:cubicBezTo>
                  <a:pt x="26" y="51"/>
                  <a:pt x="26" y="51"/>
                  <a:pt x="26" y="51"/>
                </a:cubicBezTo>
                <a:cubicBezTo>
                  <a:pt x="26" y="51"/>
                  <a:pt x="26" y="51"/>
                  <a:pt x="26" y="51"/>
                </a:cubicBezTo>
                <a:cubicBezTo>
                  <a:pt x="26" y="51"/>
                  <a:pt x="26" y="51"/>
                  <a:pt x="26" y="51"/>
                </a:cubicBezTo>
                <a:cubicBezTo>
                  <a:pt x="26" y="51"/>
                  <a:pt x="26" y="51"/>
                  <a:pt x="26" y="51"/>
                </a:cubicBezTo>
                <a:cubicBezTo>
                  <a:pt x="26" y="51"/>
                  <a:pt x="26" y="51"/>
                  <a:pt x="26" y="51"/>
                </a:cubicBezTo>
                <a:cubicBezTo>
                  <a:pt x="26" y="51"/>
                  <a:pt x="26" y="51"/>
                  <a:pt x="26" y="51"/>
                </a:cubicBezTo>
                <a:cubicBezTo>
                  <a:pt x="26" y="51"/>
                  <a:pt x="26" y="51"/>
                  <a:pt x="26" y="51"/>
                </a:cubicBezTo>
                <a:cubicBezTo>
                  <a:pt x="26" y="51"/>
                  <a:pt x="26" y="51"/>
                  <a:pt x="26" y="51"/>
                </a:cubicBezTo>
                <a:cubicBezTo>
                  <a:pt x="26" y="51"/>
                  <a:pt x="26" y="51"/>
                  <a:pt x="26" y="51"/>
                </a:cubicBezTo>
                <a:cubicBezTo>
                  <a:pt x="26" y="51"/>
                  <a:pt x="26" y="51"/>
                  <a:pt x="26" y="51"/>
                </a:cubicBezTo>
                <a:cubicBezTo>
                  <a:pt x="26" y="51"/>
                  <a:pt x="26" y="51"/>
                  <a:pt x="26" y="51"/>
                </a:cubicBezTo>
                <a:cubicBezTo>
                  <a:pt x="26" y="51"/>
                  <a:pt x="26" y="51"/>
                  <a:pt x="26" y="51"/>
                </a:cubicBezTo>
                <a:cubicBezTo>
                  <a:pt x="26" y="51"/>
                  <a:pt x="26" y="51"/>
                  <a:pt x="26" y="51"/>
                </a:cubicBezTo>
                <a:cubicBezTo>
                  <a:pt x="26" y="51"/>
                  <a:pt x="26" y="51"/>
                  <a:pt x="26" y="51"/>
                </a:cubicBezTo>
                <a:cubicBezTo>
                  <a:pt x="26" y="51"/>
                  <a:pt x="26" y="51"/>
                  <a:pt x="26" y="51"/>
                </a:cubicBezTo>
                <a:cubicBezTo>
                  <a:pt x="26" y="51"/>
                  <a:pt x="26" y="51"/>
                  <a:pt x="26" y="51"/>
                </a:cubicBezTo>
                <a:cubicBezTo>
                  <a:pt x="26" y="51"/>
                  <a:pt x="26" y="51"/>
                  <a:pt x="26" y="51"/>
                </a:cubicBezTo>
                <a:cubicBezTo>
                  <a:pt x="26" y="51"/>
                  <a:pt x="26" y="51"/>
                  <a:pt x="26" y="51"/>
                </a:cubicBezTo>
                <a:cubicBezTo>
                  <a:pt x="26" y="51"/>
                  <a:pt x="26" y="51"/>
                  <a:pt x="26" y="51"/>
                </a:cubicBezTo>
                <a:cubicBezTo>
                  <a:pt x="26" y="51"/>
                  <a:pt x="26" y="51"/>
                  <a:pt x="26" y="51"/>
                </a:cubicBezTo>
                <a:cubicBezTo>
                  <a:pt x="26" y="51"/>
                  <a:pt x="26" y="51"/>
                  <a:pt x="26" y="51"/>
                </a:cubicBezTo>
                <a:cubicBezTo>
                  <a:pt x="26" y="51"/>
                  <a:pt x="26" y="51"/>
                  <a:pt x="26" y="51"/>
                </a:cubicBezTo>
                <a:cubicBezTo>
                  <a:pt x="26" y="51"/>
                  <a:pt x="26" y="51"/>
                  <a:pt x="26" y="51"/>
                </a:cubicBezTo>
                <a:cubicBezTo>
                  <a:pt x="26" y="51"/>
                  <a:pt x="26" y="51"/>
                  <a:pt x="26" y="51"/>
                </a:cubicBezTo>
                <a:cubicBezTo>
                  <a:pt x="26" y="51"/>
                  <a:pt x="26" y="51"/>
                  <a:pt x="26" y="51"/>
                </a:cubicBezTo>
                <a:cubicBezTo>
                  <a:pt x="26" y="51"/>
                  <a:pt x="26" y="51"/>
                  <a:pt x="26" y="51"/>
                </a:cubicBezTo>
                <a:cubicBezTo>
                  <a:pt x="26" y="51"/>
                  <a:pt x="26" y="51"/>
                  <a:pt x="26" y="51"/>
                </a:cubicBezTo>
                <a:cubicBezTo>
                  <a:pt x="26" y="51"/>
                  <a:pt x="26" y="51"/>
                  <a:pt x="26" y="51"/>
                </a:cubicBezTo>
                <a:cubicBezTo>
                  <a:pt x="26" y="51"/>
                  <a:pt x="26" y="51"/>
                  <a:pt x="26" y="51"/>
                </a:cubicBezTo>
                <a:cubicBezTo>
                  <a:pt x="26" y="51"/>
                  <a:pt x="26" y="51"/>
                  <a:pt x="26" y="51"/>
                </a:cubicBezTo>
                <a:close/>
                <a:moveTo>
                  <a:pt x="26" y="51"/>
                </a:moveTo>
                <a:cubicBezTo>
                  <a:pt x="26" y="51"/>
                  <a:pt x="26" y="51"/>
                  <a:pt x="26" y="51"/>
                </a:cubicBezTo>
                <a:cubicBezTo>
                  <a:pt x="26" y="52"/>
                  <a:pt x="26" y="52"/>
                  <a:pt x="26" y="52"/>
                </a:cubicBezTo>
                <a:cubicBezTo>
                  <a:pt x="26" y="52"/>
                  <a:pt x="26" y="52"/>
                  <a:pt x="26" y="52"/>
                </a:cubicBezTo>
                <a:cubicBezTo>
                  <a:pt x="26" y="52"/>
                  <a:pt x="26" y="52"/>
                  <a:pt x="26" y="52"/>
                </a:cubicBezTo>
                <a:cubicBezTo>
                  <a:pt x="26" y="52"/>
                  <a:pt x="26" y="52"/>
                  <a:pt x="26" y="52"/>
                </a:cubicBezTo>
                <a:cubicBezTo>
                  <a:pt x="26" y="52"/>
                  <a:pt x="26" y="52"/>
                  <a:pt x="26" y="52"/>
                </a:cubicBezTo>
                <a:cubicBezTo>
                  <a:pt x="26" y="52"/>
                  <a:pt x="26" y="52"/>
                  <a:pt x="26" y="52"/>
                </a:cubicBezTo>
                <a:cubicBezTo>
                  <a:pt x="26" y="52"/>
                  <a:pt x="26" y="52"/>
                  <a:pt x="26" y="52"/>
                </a:cubicBezTo>
                <a:cubicBezTo>
                  <a:pt x="26" y="52"/>
                  <a:pt x="26" y="52"/>
                  <a:pt x="26" y="52"/>
                </a:cubicBezTo>
                <a:cubicBezTo>
                  <a:pt x="26" y="52"/>
                  <a:pt x="26" y="52"/>
                  <a:pt x="26" y="52"/>
                </a:cubicBezTo>
                <a:cubicBezTo>
                  <a:pt x="26" y="52"/>
                  <a:pt x="26" y="51"/>
                  <a:pt x="26" y="51"/>
                </a:cubicBezTo>
                <a:cubicBezTo>
                  <a:pt x="26" y="51"/>
                  <a:pt x="26" y="51"/>
                  <a:pt x="26" y="51"/>
                </a:cubicBezTo>
                <a:cubicBezTo>
                  <a:pt x="26" y="51"/>
                  <a:pt x="26" y="51"/>
                  <a:pt x="26" y="51"/>
                </a:cubicBezTo>
                <a:cubicBezTo>
                  <a:pt x="26" y="51"/>
                  <a:pt x="26" y="51"/>
                  <a:pt x="26" y="51"/>
                </a:cubicBezTo>
                <a:cubicBezTo>
                  <a:pt x="26" y="51"/>
                  <a:pt x="26" y="51"/>
                  <a:pt x="26" y="51"/>
                </a:cubicBezTo>
                <a:cubicBezTo>
                  <a:pt x="26" y="51"/>
                  <a:pt x="26" y="51"/>
                  <a:pt x="26" y="51"/>
                </a:cubicBezTo>
                <a:cubicBezTo>
                  <a:pt x="26" y="51"/>
                  <a:pt x="26" y="51"/>
                  <a:pt x="26" y="51"/>
                </a:cubicBezTo>
                <a:cubicBezTo>
                  <a:pt x="26" y="51"/>
                  <a:pt x="26" y="51"/>
                  <a:pt x="26" y="51"/>
                </a:cubicBezTo>
                <a:cubicBezTo>
                  <a:pt x="26" y="51"/>
                  <a:pt x="26" y="51"/>
                  <a:pt x="26" y="51"/>
                </a:cubicBezTo>
                <a:cubicBezTo>
                  <a:pt x="26" y="51"/>
                  <a:pt x="26" y="51"/>
                  <a:pt x="26" y="51"/>
                </a:cubicBezTo>
                <a:close/>
                <a:moveTo>
                  <a:pt x="26" y="52"/>
                </a:moveTo>
                <a:cubicBezTo>
                  <a:pt x="26" y="52"/>
                  <a:pt x="26" y="52"/>
                  <a:pt x="26" y="52"/>
                </a:cubicBezTo>
                <a:cubicBezTo>
                  <a:pt x="26" y="52"/>
                  <a:pt x="26" y="52"/>
                  <a:pt x="26" y="52"/>
                </a:cubicBezTo>
                <a:cubicBezTo>
                  <a:pt x="26" y="52"/>
                  <a:pt x="26" y="52"/>
                  <a:pt x="26" y="52"/>
                </a:cubicBezTo>
                <a:cubicBezTo>
                  <a:pt x="26" y="52"/>
                  <a:pt x="26" y="51"/>
                  <a:pt x="26" y="51"/>
                </a:cubicBezTo>
                <a:cubicBezTo>
                  <a:pt x="26" y="51"/>
                  <a:pt x="26" y="51"/>
                  <a:pt x="26" y="51"/>
                </a:cubicBezTo>
                <a:cubicBezTo>
                  <a:pt x="26" y="52"/>
                  <a:pt x="26" y="51"/>
                  <a:pt x="26" y="51"/>
                </a:cubicBezTo>
                <a:cubicBezTo>
                  <a:pt x="26" y="51"/>
                  <a:pt x="26" y="51"/>
                  <a:pt x="26" y="52"/>
                </a:cubicBezTo>
                <a:cubicBezTo>
                  <a:pt x="26" y="52"/>
                  <a:pt x="26" y="52"/>
                  <a:pt x="26" y="52"/>
                </a:cubicBezTo>
                <a:cubicBezTo>
                  <a:pt x="26" y="52"/>
                  <a:pt x="26" y="52"/>
                  <a:pt x="26" y="52"/>
                </a:cubicBezTo>
                <a:cubicBezTo>
                  <a:pt x="26" y="52"/>
                  <a:pt x="26" y="52"/>
                  <a:pt x="26" y="52"/>
                </a:cubicBezTo>
                <a:cubicBezTo>
                  <a:pt x="26" y="52"/>
                  <a:pt x="26" y="52"/>
                  <a:pt x="26" y="52"/>
                </a:cubicBezTo>
                <a:cubicBezTo>
                  <a:pt x="26" y="52"/>
                  <a:pt x="26" y="52"/>
                  <a:pt x="26" y="52"/>
                </a:cubicBezTo>
                <a:cubicBezTo>
                  <a:pt x="26" y="52"/>
                  <a:pt x="26" y="52"/>
                  <a:pt x="26" y="52"/>
                </a:cubicBezTo>
                <a:cubicBezTo>
                  <a:pt x="26" y="52"/>
                  <a:pt x="26" y="52"/>
                  <a:pt x="26" y="52"/>
                </a:cubicBezTo>
                <a:cubicBezTo>
                  <a:pt x="26" y="52"/>
                  <a:pt x="26" y="52"/>
                  <a:pt x="26" y="52"/>
                </a:cubicBezTo>
                <a:cubicBezTo>
                  <a:pt x="26" y="52"/>
                  <a:pt x="26" y="52"/>
                  <a:pt x="26" y="52"/>
                </a:cubicBezTo>
                <a:cubicBezTo>
                  <a:pt x="26" y="52"/>
                  <a:pt x="26" y="52"/>
                  <a:pt x="26" y="52"/>
                </a:cubicBezTo>
                <a:cubicBezTo>
                  <a:pt x="26" y="52"/>
                  <a:pt x="26" y="52"/>
                  <a:pt x="26" y="52"/>
                </a:cubicBezTo>
                <a:cubicBezTo>
                  <a:pt x="26" y="52"/>
                  <a:pt x="26" y="52"/>
                  <a:pt x="26" y="52"/>
                </a:cubicBezTo>
                <a:cubicBezTo>
                  <a:pt x="26" y="52"/>
                  <a:pt x="26" y="52"/>
                  <a:pt x="26" y="52"/>
                </a:cubicBezTo>
                <a:cubicBezTo>
                  <a:pt x="26" y="52"/>
                  <a:pt x="26" y="52"/>
                  <a:pt x="26" y="52"/>
                </a:cubicBezTo>
                <a:cubicBezTo>
                  <a:pt x="26" y="52"/>
                  <a:pt x="26" y="52"/>
                  <a:pt x="26" y="52"/>
                </a:cubicBezTo>
                <a:close/>
                <a:moveTo>
                  <a:pt x="26" y="51"/>
                </a:moveTo>
                <a:cubicBezTo>
                  <a:pt x="26" y="51"/>
                  <a:pt x="26" y="51"/>
                  <a:pt x="26" y="51"/>
                </a:cubicBezTo>
                <a:cubicBezTo>
                  <a:pt x="26" y="51"/>
                  <a:pt x="26" y="51"/>
                  <a:pt x="26" y="51"/>
                </a:cubicBezTo>
                <a:cubicBezTo>
                  <a:pt x="26" y="51"/>
                  <a:pt x="26" y="51"/>
                  <a:pt x="26" y="51"/>
                </a:cubicBezTo>
                <a:cubicBezTo>
                  <a:pt x="26" y="51"/>
                  <a:pt x="26" y="51"/>
                  <a:pt x="26" y="51"/>
                </a:cubicBezTo>
                <a:cubicBezTo>
                  <a:pt x="25" y="51"/>
                  <a:pt x="25" y="51"/>
                  <a:pt x="26" y="51"/>
                </a:cubicBezTo>
                <a:cubicBezTo>
                  <a:pt x="26" y="51"/>
                  <a:pt x="26" y="51"/>
                  <a:pt x="26" y="51"/>
                </a:cubicBezTo>
                <a:cubicBezTo>
                  <a:pt x="26" y="51"/>
                  <a:pt x="26" y="51"/>
                  <a:pt x="26" y="51"/>
                </a:cubicBezTo>
                <a:cubicBezTo>
                  <a:pt x="26" y="51"/>
                  <a:pt x="26" y="51"/>
                  <a:pt x="26" y="51"/>
                </a:cubicBezTo>
                <a:cubicBezTo>
                  <a:pt x="26" y="51"/>
                  <a:pt x="26" y="51"/>
                  <a:pt x="26" y="51"/>
                </a:cubicBezTo>
                <a:cubicBezTo>
                  <a:pt x="26" y="51"/>
                  <a:pt x="26" y="51"/>
                  <a:pt x="26" y="51"/>
                </a:cubicBezTo>
                <a:cubicBezTo>
                  <a:pt x="26" y="51"/>
                  <a:pt x="26" y="51"/>
                  <a:pt x="26" y="51"/>
                </a:cubicBezTo>
                <a:cubicBezTo>
                  <a:pt x="26" y="51"/>
                  <a:pt x="26" y="51"/>
                  <a:pt x="26" y="51"/>
                </a:cubicBezTo>
                <a:cubicBezTo>
                  <a:pt x="26" y="51"/>
                  <a:pt x="26" y="51"/>
                  <a:pt x="26" y="51"/>
                </a:cubicBezTo>
                <a:cubicBezTo>
                  <a:pt x="26" y="51"/>
                  <a:pt x="26" y="51"/>
                  <a:pt x="26" y="51"/>
                </a:cubicBezTo>
                <a:cubicBezTo>
                  <a:pt x="26" y="51"/>
                  <a:pt x="26" y="51"/>
                  <a:pt x="26" y="51"/>
                </a:cubicBezTo>
                <a:cubicBezTo>
                  <a:pt x="26" y="51"/>
                  <a:pt x="26" y="51"/>
                  <a:pt x="26" y="51"/>
                </a:cubicBezTo>
                <a:close/>
                <a:moveTo>
                  <a:pt x="26" y="51"/>
                </a:moveTo>
                <a:cubicBezTo>
                  <a:pt x="26" y="51"/>
                  <a:pt x="26" y="51"/>
                  <a:pt x="26" y="51"/>
                </a:cubicBezTo>
                <a:cubicBezTo>
                  <a:pt x="26" y="51"/>
                  <a:pt x="26" y="51"/>
                  <a:pt x="26" y="51"/>
                </a:cubicBezTo>
                <a:cubicBezTo>
                  <a:pt x="26" y="51"/>
                  <a:pt x="26" y="51"/>
                  <a:pt x="26" y="51"/>
                </a:cubicBezTo>
                <a:cubicBezTo>
                  <a:pt x="26" y="51"/>
                  <a:pt x="26" y="51"/>
                  <a:pt x="26" y="51"/>
                </a:cubicBezTo>
                <a:cubicBezTo>
                  <a:pt x="26" y="51"/>
                  <a:pt x="26" y="51"/>
                  <a:pt x="26" y="51"/>
                </a:cubicBezTo>
                <a:cubicBezTo>
                  <a:pt x="26" y="51"/>
                  <a:pt x="25" y="51"/>
                  <a:pt x="25" y="51"/>
                </a:cubicBezTo>
                <a:cubicBezTo>
                  <a:pt x="25" y="51"/>
                  <a:pt x="25" y="51"/>
                  <a:pt x="25" y="51"/>
                </a:cubicBezTo>
                <a:cubicBezTo>
                  <a:pt x="25" y="51"/>
                  <a:pt x="25" y="51"/>
                  <a:pt x="25" y="51"/>
                </a:cubicBezTo>
                <a:cubicBezTo>
                  <a:pt x="25" y="51"/>
                  <a:pt x="25" y="51"/>
                  <a:pt x="25" y="51"/>
                </a:cubicBezTo>
                <a:cubicBezTo>
                  <a:pt x="25" y="51"/>
                  <a:pt x="25" y="51"/>
                  <a:pt x="25" y="51"/>
                </a:cubicBezTo>
                <a:cubicBezTo>
                  <a:pt x="25" y="51"/>
                  <a:pt x="25" y="51"/>
                  <a:pt x="25" y="51"/>
                </a:cubicBezTo>
                <a:cubicBezTo>
                  <a:pt x="25" y="51"/>
                  <a:pt x="25" y="51"/>
                  <a:pt x="25" y="51"/>
                </a:cubicBezTo>
                <a:cubicBezTo>
                  <a:pt x="25" y="51"/>
                  <a:pt x="25" y="51"/>
                  <a:pt x="25" y="51"/>
                </a:cubicBezTo>
                <a:cubicBezTo>
                  <a:pt x="25" y="51"/>
                  <a:pt x="25" y="51"/>
                  <a:pt x="25" y="51"/>
                </a:cubicBezTo>
                <a:cubicBezTo>
                  <a:pt x="25" y="51"/>
                  <a:pt x="25" y="51"/>
                  <a:pt x="25" y="51"/>
                </a:cubicBezTo>
                <a:cubicBezTo>
                  <a:pt x="25" y="51"/>
                  <a:pt x="26" y="51"/>
                  <a:pt x="26" y="51"/>
                </a:cubicBezTo>
                <a:cubicBezTo>
                  <a:pt x="26" y="51"/>
                  <a:pt x="26" y="51"/>
                  <a:pt x="26" y="51"/>
                </a:cubicBezTo>
                <a:cubicBezTo>
                  <a:pt x="26" y="51"/>
                  <a:pt x="26" y="51"/>
                  <a:pt x="26" y="51"/>
                </a:cubicBezTo>
                <a:cubicBezTo>
                  <a:pt x="26" y="51"/>
                  <a:pt x="26" y="51"/>
                  <a:pt x="26" y="51"/>
                </a:cubicBezTo>
                <a:cubicBezTo>
                  <a:pt x="26" y="51"/>
                  <a:pt x="26" y="51"/>
                  <a:pt x="26" y="51"/>
                </a:cubicBezTo>
                <a:cubicBezTo>
                  <a:pt x="26" y="51"/>
                  <a:pt x="26" y="51"/>
                  <a:pt x="26" y="52"/>
                </a:cubicBezTo>
                <a:cubicBezTo>
                  <a:pt x="26" y="52"/>
                  <a:pt x="26" y="52"/>
                  <a:pt x="26" y="52"/>
                </a:cubicBezTo>
                <a:cubicBezTo>
                  <a:pt x="26" y="52"/>
                  <a:pt x="26" y="52"/>
                  <a:pt x="26" y="52"/>
                </a:cubicBezTo>
                <a:cubicBezTo>
                  <a:pt x="26" y="52"/>
                  <a:pt x="26" y="52"/>
                  <a:pt x="26" y="52"/>
                </a:cubicBezTo>
                <a:cubicBezTo>
                  <a:pt x="26" y="52"/>
                  <a:pt x="26" y="52"/>
                  <a:pt x="26" y="51"/>
                </a:cubicBezTo>
                <a:cubicBezTo>
                  <a:pt x="26" y="51"/>
                  <a:pt x="26" y="51"/>
                  <a:pt x="26" y="51"/>
                </a:cubicBezTo>
                <a:close/>
                <a:moveTo>
                  <a:pt x="27" y="51"/>
                </a:moveTo>
                <a:cubicBezTo>
                  <a:pt x="27" y="51"/>
                  <a:pt x="27" y="51"/>
                  <a:pt x="27" y="51"/>
                </a:cubicBezTo>
                <a:cubicBezTo>
                  <a:pt x="27" y="51"/>
                  <a:pt x="27" y="51"/>
                  <a:pt x="27" y="51"/>
                </a:cubicBezTo>
                <a:cubicBezTo>
                  <a:pt x="27" y="51"/>
                  <a:pt x="27" y="51"/>
                  <a:pt x="27" y="51"/>
                </a:cubicBezTo>
                <a:cubicBezTo>
                  <a:pt x="27" y="51"/>
                  <a:pt x="27" y="51"/>
                  <a:pt x="26" y="51"/>
                </a:cubicBezTo>
                <a:cubicBezTo>
                  <a:pt x="26" y="51"/>
                  <a:pt x="26" y="51"/>
                  <a:pt x="26" y="51"/>
                </a:cubicBezTo>
                <a:cubicBezTo>
                  <a:pt x="26" y="51"/>
                  <a:pt x="26" y="51"/>
                  <a:pt x="26" y="51"/>
                </a:cubicBezTo>
                <a:cubicBezTo>
                  <a:pt x="26" y="51"/>
                  <a:pt x="26" y="51"/>
                  <a:pt x="26" y="51"/>
                </a:cubicBezTo>
                <a:cubicBezTo>
                  <a:pt x="26" y="51"/>
                  <a:pt x="26" y="51"/>
                  <a:pt x="26" y="51"/>
                </a:cubicBezTo>
                <a:cubicBezTo>
                  <a:pt x="26" y="51"/>
                  <a:pt x="26" y="51"/>
                  <a:pt x="26" y="51"/>
                </a:cubicBezTo>
                <a:cubicBezTo>
                  <a:pt x="26" y="51"/>
                  <a:pt x="26" y="51"/>
                  <a:pt x="26" y="51"/>
                </a:cubicBezTo>
                <a:cubicBezTo>
                  <a:pt x="26" y="51"/>
                  <a:pt x="26" y="51"/>
                  <a:pt x="26" y="51"/>
                </a:cubicBezTo>
                <a:cubicBezTo>
                  <a:pt x="26" y="51"/>
                  <a:pt x="26" y="51"/>
                  <a:pt x="26" y="51"/>
                </a:cubicBezTo>
                <a:cubicBezTo>
                  <a:pt x="26" y="51"/>
                  <a:pt x="26" y="51"/>
                  <a:pt x="26" y="51"/>
                </a:cubicBezTo>
                <a:cubicBezTo>
                  <a:pt x="26" y="51"/>
                  <a:pt x="26" y="51"/>
                  <a:pt x="26" y="51"/>
                </a:cubicBezTo>
                <a:cubicBezTo>
                  <a:pt x="26" y="51"/>
                  <a:pt x="26" y="51"/>
                  <a:pt x="26" y="51"/>
                </a:cubicBezTo>
                <a:cubicBezTo>
                  <a:pt x="27" y="51"/>
                  <a:pt x="27" y="51"/>
                  <a:pt x="27" y="51"/>
                </a:cubicBezTo>
                <a:cubicBezTo>
                  <a:pt x="27" y="51"/>
                  <a:pt x="27" y="51"/>
                  <a:pt x="27" y="51"/>
                </a:cubicBezTo>
                <a:cubicBezTo>
                  <a:pt x="27" y="51"/>
                  <a:pt x="27" y="51"/>
                  <a:pt x="27" y="51"/>
                </a:cubicBezTo>
                <a:cubicBezTo>
                  <a:pt x="27" y="51"/>
                  <a:pt x="27" y="51"/>
                  <a:pt x="27" y="51"/>
                </a:cubicBezTo>
                <a:close/>
                <a:moveTo>
                  <a:pt x="27" y="50"/>
                </a:moveTo>
                <a:cubicBezTo>
                  <a:pt x="27" y="50"/>
                  <a:pt x="27" y="50"/>
                  <a:pt x="27" y="50"/>
                </a:cubicBezTo>
                <a:cubicBezTo>
                  <a:pt x="27" y="50"/>
                  <a:pt x="27" y="50"/>
                  <a:pt x="27" y="50"/>
                </a:cubicBezTo>
                <a:cubicBezTo>
                  <a:pt x="27" y="50"/>
                  <a:pt x="27" y="50"/>
                  <a:pt x="27" y="50"/>
                </a:cubicBezTo>
                <a:cubicBezTo>
                  <a:pt x="27" y="50"/>
                  <a:pt x="27" y="50"/>
                  <a:pt x="27" y="50"/>
                </a:cubicBezTo>
                <a:cubicBezTo>
                  <a:pt x="27" y="50"/>
                  <a:pt x="27" y="50"/>
                  <a:pt x="27" y="50"/>
                </a:cubicBezTo>
                <a:cubicBezTo>
                  <a:pt x="27" y="50"/>
                  <a:pt x="27" y="50"/>
                  <a:pt x="27" y="50"/>
                </a:cubicBezTo>
                <a:cubicBezTo>
                  <a:pt x="27" y="50"/>
                  <a:pt x="27" y="50"/>
                  <a:pt x="27" y="50"/>
                </a:cubicBezTo>
                <a:cubicBezTo>
                  <a:pt x="27" y="50"/>
                  <a:pt x="27" y="50"/>
                  <a:pt x="27" y="50"/>
                </a:cubicBezTo>
                <a:cubicBezTo>
                  <a:pt x="27" y="50"/>
                  <a:pt x="27" y="50"/>
                  <a:pt x="27" y="50"/>
                </a:cubicBezTo>
                <a:cubicBezTo>
                  <a:pt x="27" y="50"/>
                  <a:pt x="27" y="50"/>
                  <a:pt x="27" y="50"/>
                </a:cubicBezTo>
                <a:cubicBezTo>
                  <a:pt x="27" y="50"/>
                  <a:pt x="27" y="50"/>
                  <a:pt x="27" y="50"/>
                </a:cubicBezTo>
                <a:cubicBezTo>
                  <a:pt x="27" y="50"/>
                  <a:pt x="27" y="50"/>
                  <a:pt x="27" y="50"/>
                </a:cubicBezTo>
                <a:cubicBezTo>
                  <a:pt x="27" y="50"/>
                  <a:pt x="27" y="50"/>
                  <a:pt x="27" y="50"/>
                </a:cubicBezTo>
                <a:cubicBezTo>
                  <a:pt x="27" y="50"/>
                  <a:pt x="27" y="50"/>
                  <a:pt x="27" y="50"/>
                </a:cubicBezTo>
                <a:cubicBezTo>
                  <a:pt x="27" y="50"/>
                  <a:pt x="27" y="50"/>
                  <a:pt x="27" y="50"/>
                </a:cubicBezTo>
                <a:cubicBezTo>
                  <a:pt x="27" y="50"/>
                  <a:pt x="27" y="50"/>
                  <a:pt x="27" y="50"/>
                </a:cubicBezTo>
                <a:cubicBezTo>
                  <a:pt x="27" y="50"/>
                  <a:pt x="27" y="50"/>
                  <a:pt x="27" y="50"/>
                </a:cubicBezTo>
                <a:cubicBezTo>
                  <a:pt x="27" y="50"/>
                  <a:pt x="27" y="50"/>
                  <a:pt x="27" y="50"/>
                </a:cubicBezTo>
                <a:close/>
                <a:moveTo>
                  <a:pt x="27" y="48"/>
                </a:moveTo>
                <a:cubicBezTo>
                  <a:pt x="27" y="48"/>
                  <a:pt x="27" y="48"/>
                  <a:pt x="27" y="48"/>
                </a:cubicBezTo>
                <a:cubicBezTo>
                  <a:pt x="27" y="48"/>
                  <a:pt x="27" y="48"/>
                  <a:pt x="27" y="48"/>
                </a:cubicBezTo>
                <a:cubicBezTo>
                  <a:pt x="27" y="48"/>
                  <a:pt x="27" y="48"/>
                  <a:pt x="27" y="48"/>
                </a:cubicBezTo>
                <a:cubicBezTo>
                  <a:pt x="27" y="48"/>
                  <a:pt x="27" y="48"/>
                  <a:pt x="27" y="48"/>
                </a:cubicBezTo>
                <a:cubicBezTo>
                  <a:pt x="27" y="48"/>
                  <a:pt x="27" y="48"/>
                  <a:pt x="27" y="48"/>
                </a:cubicBezTo>
                <a:cubicBezTo>
                  <a:pt x="27" y="48"/>
                  <a:pt x="27" y="47"/>
                  <a:pt x="27" y="47"/>
                </a:cubicBezTo>
                <a:cubicBezTo>
                  <a:pt x="27" y="47"/>
                  <a:pt x="27" y="47"/>
                  <a:pt x="27" y="47"/>
                </a:cubicBezTo>
                <a:cubicBezTo>
                  <a:pt x="27" y="47"/>
                  <a:pt x="27" y="47"/>
                  <a:pt x="27" y="47"/>
                </a:cubicBezTo>
                <a:cubicBezTo>
                  <a:pt x="27" y="47"/>
                  <a:pt x="27" y="47"/>
                  <a:pt x="27" y="47"/>
                </a:cubicBezTo>
                <a:cubicBezTo>
                  <a:pt x="27" y="47"/>
                  <a:pt x="27" y="47"/>
                  <a:pt x="27" y="47"/>
                </a:cubicBezTo>
                <a:cubicBezTo>
                  <a:pt x="27" y="47"/>
                  <a:pt x="27" y="47"/>
                  <a:pt x="27" y="47"/>
                </a:cubicBezTo>
                <a:cubicBezTo>
                  <a:pt x="27" y="47"/>
                  <a:pt x="27" y="48"/>
                  <a:pt x="27" y="48"/>
                </a:cubicBezTo>
                <a:cubicBezTo>
                  <a:pt x="27" y="48"/>
                  <a:pt x="27" y="48"/>
                  <a:pt x="27" y="48"/>
                </a:cubicBezTo>
                <a:cubicBezTo>
                  <a:pt x="27" y="48"/>
                  <a:pt x="27" y="48"/>
                  <a:pt x="27" y="48"/>
                </a:cubicBezTo>
                <a:cubicBezTo>
                  <a:pt x="27" y="48"/>
                  <a:pt x="27" y="48"/>
                  <a:pt x="27" y="48"/>
                </a:cubicBezTo>
                <a:cubicBezTo>
                  <a:pt x="27" y="48"/>
                  <a:pt x="27" y="48"/>
                  <a:pt x="27" y="48"/>
                </a:cubicBezTo>
                <a:cubicBezTo>
                  <a:pt x="27" y="48"/>
                  <a:pt x="27" y="48"/>
                  <a:pt x="27" y="48"/>
                </a:cubicBezTo>
                <a:cubicBezTo>
                  <a:pt x="27" y="48"/>
                  <a:pt x="27" y="48"/>
                  <a:pt x="27" y="48"/>
                </a:cubicBezTo>
                <a:cubicBezTo>
                  <a:pt x="27" y="48"/>
                  <a:pt x="27" y="48"/>
                  <a:pt x="27" y="48"/>
                </a:cubicBezTo>
                <a:cubicBezTo>
                  <a:pt x="27" y="48"/>
                  <a:pt x="27" y="48"/>
                  <a:pt x="27" y="48"/>
                </a:cubicBezTo>
                <a:cubicBezTo>
                  <a:pt x="27" y="48"/>
                  <a:pt x="27" y="48"/>
                  <a:pt x="27" y="48"/>
                </a:cubicBezTo>
                <a:close/>
                <a:moveTo>
                  <a:pt x="27" y="51"/>
                </a:moveTo>
                <a:cubicBezTo>
                  <a:pt x="27" y="51"/>
                  <a:pt x="27" y="51"/>
                  <a:pt x="27" y="51"/>
                </a:cubicBezTo>
                <a:cubicBezTo>
                  <a:pt x="27" y="51"/>
                  <a:pt x="27" y="51"/>
                  <a:pt x="27" y="51"/>
                </a:cubicBezTo>
                <a:cubicBezTo>
                  <a:pt x="27" y="51"/>
                  <a:pt x="27" y="51"/>
                  <a:pt x="27" y="51"/>
                </a:cubicBezTo>
                <a:cubicBezTo>
                  <a:pt x="27" y="51"/>
                  <a:pt x="27" y="51"/>
                  <a:pt x="27" y="51"/>
                </a:cubicBezTo>
                <a:cubicBezTo>
                  <a:pt x="27" y="51"/>
                  <a:pt x="27" y="51"/>
                  <a:pt x="27" y="51"/>
                </a:cubicBezTo>
                <a:cubicBezTo>
                  <a:pt x="27" y="51"/>
                  <a:pt x="27" y="51"/>
                  <a:pt x="27" y="51"/>
                </a:cubicBezTo>
                <a:cubicBezTo>
                  <a:pt x="27" y="51"/>
                  <a:pt x="27" y="51"/>
                  <a:pt x="27" y="51"/>
                </a:cubicBezTo>
                <a:cubicBezTo>
                  <a:pt x="27" y="51"/>
                  <a:pt x="27" y="51"/>
                  <a:pt x="27" y="51"/>
                </a:cubicBezTo>
                <a:cubicBezTo>
                  <a:pt x="27" y="51"/>
                  <a:pt x="27" y="51"/>
                  <a:pt x="27" y="51"/>
                </a:cubicBezTo>
                <a:cubicBezTo>
                  <a:pt x="27" y="51"/>
                  <a:pt x="27" y="51"/>
                  <a:pt x="27" y="51"/>
                </a:cubicBezTo>
                <a:cubicBezTo>
                  <a:pt x="27" y="51"/>
                  <a:pt x="27" y="51"/>
                  <a:pt x="27" y="51"/>
                </a:cubicBezTo>
                <a:cubicBezTo>
                  <a:pt x="27" y="51"/>
                  <a:pt x="27" y="51"/>
                  <a:pt x="27" y="51"/>
                </a:cubicBezTo>
                <a:cubicBezTo>
                  <a:pt x="27" y="51"/>
                  <a:pt x="27" y="51"/>
                  <a:pt x="27" y="51"/>
                </a:cubicBezTo>
                <a:cubicBezTo>
                  <a:pt x="27" y="51"/>
                  <a:pt x="27" y="51"/>
                  <a:pt x="27" y="51"/>
                </a:cubicBezTo>
                <a:cubicBezTo>
                  <a:pt x="27" y="51"/>
                  <a:pt x="27" y="51"/>
                  <a:pt x="27" y="51"/>
                </a:cubicBezTo>
                <a:cubicBezTo>
                  <a:pt x="27" y="51"/>
                  <a:pt x="27" y="51"/>
                  <a:pt x="27" y="51"/>
                </a:cubicBezTo>
                <a:cubicBezTo>
                  <a:pt x="27" y="51"/>
                  <a:pt x="27" y="51"/>
                  <a:pt x="27" y="51"/>
                </a:cubicBezTo>
                <a:cubicBezTo>
                  <a:pt x="27" y="51"/>
                  <a:pt x="27" y="51"/>
                  <a:pt x="27" y="51"/>
                </a:cubicBezTo>
                <a:cubicBezTo>
                  <a:pt x="27" y="51"/>
                  <a:pt x="27" y="51"/>
                  <a:pt x="27" y="51"/>
                </a:cubicBezTo>
                <a:cubicBezTo>
                  <a:pt x="27" y="51"/>
                  <a:pt x="27" y="51"/>
                  <a:pt x="27" y="51"/>
                </a:cubicBezTo>
                <a:cubicBezTo>
                  <a:pt x="27" y="51"/>
                  <a:pt x="27" y="51"/>
                  <a:pt x="27" y="51"/>
                </a:cubicBezTo>
                <a:cubicBezTo>
                  <a:pt x="27" y="51"/>
                  <a:pt x="27" y="51"/>
                  <a:pt x="27" y="51"/>
                </a:cubicBezTo>
                <a:cubicBezTo>
                  <a:pt x="27" y="51"/>
                  <a:pt x="27" y="51"/>
                  <a:pt x="27" y="51"/>
                </a:cubicBezTo>
                <a:cubicBezTo>
                  <a:pt x="27" y="51"/>
                  <a:pt x="27" y="51"/>
                  <a:pt x="27" y="51"/>
                </a:cubicBezTo>
                <a:cubicBezTo>
                  <a:pt x="27" y="51"/>
                  <a:pt x="27" y="51"/>
                  <a:pt x="27" y="51"/>
                </a:cubicBezTo>
                <a:cubicBezTo>
                  <a:pt x="27" y="51"/>
                  <a:pt x="27" y="51"/>
                  <a:pt x="27" y="51"/>
                </a:cubicBezTo>
                <a:cubicBezTo>
                  <a:pt x="27" y="51"/>
                  <a:pt x="27" y="51"/>
                  <a:pt x="27" y="51"/>
                </a:cubicBezTo>
                <a:cubicBezTo>
                  <a:pt x="27" y="51"/>
                  <a:pt x="27" y="51"/>
                  <a:pt x="27" y="51"/>
                </a:cubicBezTo>
                <a:cubicBezTo>
                  <a:pt x="27" y="51"/>
                  <a:pt x="27" y="51"/>
                  <a:pt x="27" y="51"/>
                </a:cubicBezTo>
                <a:cubicBezTo>
                  <a:pt x="27" y="51"/>
                  <a:pt x="27" y="51"/>
                  <a:pt x="27" y="51"/>
                </a:cubicBezTo>
                <a:cubicBezTo>
                  <a:pt x="27" y="51"/>
                  <a:pt x="27" y="51"/>
                  <a:pt x="27" y="51"/>
                </a:cubicBezTo>
                <a:cubicBezTo>
                  <a:pt x="27" y="51"/>
                  <a:pt x="27" y="51"/>
                  <a:pt x="27" y="51"/>
                </a:cubicBezTo>
                <a:cubicBezTo>
                  <a:pt x="27" y="51"/>
                  <a:pt x="27" y="51"/>
                  <a:pt x="27" y="51"/>
                </a:cubicBezTo>
                <a:cubicBezTo>
                  <a:pt x="27" y="51"/>
                  <a:pt x="27" y="51"/>
                  <a:pt x="27" y="51"/>
                </a:cubicBezTo>
                <a:cubicBezTo>
                  <a:pt x="27" y="51"/>
                  <a:pt x="27" y="51"/>
                  <a:pt x="27" y="51"/>
                </a:cubicBezTo>
                <a:cubicBezTo>
                  <a:pt x="27" y="51"/>
                  <a:pt x="27" y="51"/>
                  <a:pt x="27" y="51"/>
                </a:cubicBezTo>
                <a:close/>
                <a:moveTo>
                  <a:pt x="28" y="48"/>
                </a:moveTo>
                <a:cubicBezTo>
                  <a:pt x="28" y="48"/>
                  <a:pt x="28" y="48"/>
                  <a:pt x="28" y="48"/>
                </a:cubicBezTo>
                <a:cubicBezTo>
                  <a:pt x="28" y="48"/>
                  <a:pt x="28" y="48"/>
                  <a:pt x="28" y="48"/>
                </a:cubicBezTo>
                <a:cubicBezTo>
                  <a:pt x="28" y="48"/>
                  <a:pt x="28" y="48"/>
                  <a:pt x="28" y="48"/>
                </a:cubicBezTo>
                <a:cubicBezTo>
                  <a:pt x="28" y="48"/>
                  <a:pt x="28" y="48"/>
                  <a:pt x="28" y="48"/>
                </a:cubicBezTo>
                <a:cubicBezTo>
                  <a:pt x="28" y="48"/>
                  <a:pt x="28" y="48"/>
                  <a:pt x="28" y="48"/>
                </a:cubicBezTo>
                <a:cubicBezTo>
                  <a:pt x="28" y="48"/>
                  <a:pt x="28" y="48"/>
                  <a:pt x="28" y="48"/>
                </a:cubicBezTo>
                <a:cubicBezTo>
                  <a:pt x="28" y="48"/>
                  <a:pt x="28" y="48"/>
                  <a:pt x="28" y="48"/>
                </a:cubicBezTo>
                <a:cubicBezTo>
                  <a:pt x="28" y="48"/>
                  <a:pt x="28" y="48"/>
                  <a:pt x="28" y="48"/>
                </a:cubicBezTo>
                <a:cubicBezTo>
                  <a:pt x="28" y="48"/>
                  <a:pt x="28" y="48"/>
                  <a:pt x="28" y="48"/>
                </a:cubicBezTo>
                <a:cubicBezTo>
                  <a:pt x="28" y="48"/>
                  <a:pt x="28" y="48"/>
                  <a:pt x="28" y="48"/>
                </a:cubicBezTo>
                <a:cubicBezTo>
                  <a:pt x="28" y="48"/>
                  <a:pt x="28" y="48"/>
                  <a:pt x="28" y="48"/>
                </a:cubicBezTo>
                <a:cubicBezTo>
                  <a:pt x="28" y="48"/>
                  <a:pt x="28" y="48"/>
                  <a:pt x="28" y="48"/>
                </a:cubicBezTo>
                <a:cubicBezTo>
                  <a:pt x="28" y="48"/>
                  <a:pt x="28" y="48"/>
                  <a:pt x="28" y="48"/>
                </a:cubicBezTo>
                <a:cubicBezTo>
                  <a:pt x="28" y="48"/>
                  <a:pt x="28" y="48"/>
                  <a:pt x="28" y="48"/>
                </a:cubicBezTo>
                <a:cubicBezTo>
                  <a:pt x="28" y="48"/>
                  <a:pt x="28" y="48"/>
                  <a:pt x="28" y="48"/>
                </a:cubicBezTo>
                <a:cubicBezTo>
                  <a:pt x="28" y="48"/>
                  <a:pt x="28" y="48"/>
                  <a:pt x="28" y="48"/>
                </a:cubicBezTo>
                <a:cubicBezTo>
                  <a:pt x="28" y="48"/>
                  <a:pt x="28" y="48"/>
                  <a:pt x="28" y="48"/>
                </a:cubicBezTo>
                <a:cubicBezTo>
                  <a:pt x="28" y="48"/>
                  <a:pt x="28" y="48"/>
                  <a:pt x="28" y="48"/>
                </a:cubicBezTo>
                <a:cubicBezTo>
                  <a:pt x="28" y="48"/>
                  <a:pt x="28" y="48"/>
                  <a:pt x="28" y="48"/>
                </a:cubicBezTo>
                <a:cubicBezTo>
                  <a:pt x="28" y="48"/>
                  <a:pt x="28" y="48"/>
                  <a:pt x="28" y="48"/>
                </a:cubicBezTo>
                <a:cubicBezTo>
                  <a:pt x="28" y="48"/>
                  <a:pt x="28" y="48"/>
                  <a:pt x="28" y="48"/>
                </a:cubicBezTo>
                <a:cubicBezTo>
                  <a:pt x="28" y="48"/>
                  <a:pt x="28" y="48"/>
                  <a:pt x="28" y="48"/>
                </a:cubicBezTo>
                <a:cubicBezTo>
                  <a:pt x="28" y="48"/>
                  <a:pt x="27" y="48"/>
                  <a:pt x="28" y="48"/>
                </a:cubicBezTo>
                <a:cubicBezTo>
                  <a:pt x="28" y="48"/>
                  <a:pt x="27" y="48"/>
                  <a:pt x="27" y="48"/>
                </a:cubicBezTo>
                <a:cubicBezTo>
                  <a:pt x="27" y="48"/>
                  <a:pt x="27" y="48"/>
                  <a:pt x="28" y="48"/>
                </a:cubicBezTo>
                <a:cubicBezTo>
                  <a:pt x="28" y="48"/>
                  <a:pt x="28" y="48"/>
                  <a:pt x="28" y="48"/>
                </a:cubicBezTo>
                <a:cubicBezTo>
                  <a:pt x="28" y="48"/>
                  <a:pt x="28" y="48"/>
                  <a:pt x="28" y="48"/>
                </a:cubicBezTo>
                <a:cubicBezTo>
                  <a:pt x="28" y="48"/>
                  <a:pt x="28" y="48"/>
                  <a:pt x="28" y="48"/>
                </a:cubicBezTo>
                <a:close/>
                <a:moveTo>
                  <a:pt x="28" y="47"/>
                </a:moveTo>
                <a:cubicBezTo>
                  <a:pt x="28" y="47"/>
                  <a:pt x="28" y="47"/>
                  <a:pt x="28" y="47"/>
                </a:cubicBezTo>
                <a:cubicBezTo>
                  <a:pt x="28" y="47"/>
                  <a:pt x="28" y="47"/>
                  <a:pt x="28" y="47"/>
                </a:cubicBezTo>
                <a:cubicBezTo>
                  <a:pt x="28" y="47"/>
                  <a:pt x="28" y="47"/>
                  <a:pt x="28" y="47"/>
                </a:cubicBezTo>
                <a:cubicBezTo>
                  <a:pt x="28" y="47"/>
                  <a:pt x="28" y="47"/>
                  <a:pt x="28" y="47"/>
                </a:cubicBezTo>
                <a:cubicBezTo>
                  <a:pt x="28" y="47"/>
                  <a:pt x="28" y="47"/>
                  <a:pt x="28" y="47"/>
                </a:cubicBezTo>
                <a:cubicBezTo>
                  <a:pt x="28" y="47"/>
                  <a:pt x="28" y="47"/>
                  <a:pt x="28" y="47"/>
                </a:cubicBezTo>
                <a:cubicBezTo>
                  <a:pt x="28" y="47"/>
                  <a:pt x="28" y="47"/>
                  <a:pt x="28" y="47"/>
                </a:cubicBezTo>
                <a:cubicBezTo>
                  <a:pt x="28" y="47"/>
                  <a:pt x="28" y="47"/>
                  <a:pt x="28" y="47"/>
                </a:cubicBezTo>
                <a:cubicBezTo>
                  <a:pt x="28" y="47"/>
                  <a:pt x="28" y="47"/>
                  <a:pt x="28" y="47"/>
                </a:cubicBezTo>
                <a:cubicBezTo>
                  <a:pt x="28" y="47"/>
                  <a:pt x="28" y="47"/>
                  <a:pt x="28" y="47"/>
                </a:cubicBezTo>
                <a:cubicBezTo>
                  <a:pt x="28" y="47"/>
                  <a:pt x="28" y="47"/>
                  <a:pt x="28" y="47"/>
                </a:cubicBezTo>
                <a:cubicBezTo>
                  <a:pt x="28" y="47"/>
                  <a:pt x="28" y="47"/>
                  <a:pt x="28" y="47"/>
                </a:cubicBezTo>
                <a:close/>
                <a:moveTo>
                  <a:pt x="23" y="32"/>
                </a:moveTo>
                <a:cubicBezTo>
                  <a:pt x="23" y="32"/>
                  <a:pt x="23" y="32"/>
                  <a:pt x="23" y="32"/>
                </a:cubicBezTo>
                <a:cubicBezTo>
                  <a:pt x="23" y="32"/>
                  <a:pt x="23" y="32"/>
                  <a:pt x="23" y="32"/>
                </a:cubicBezTo>
                <a:cubicBezTo>
                  <a:pt x="23" y="32"/>
                  <a:pt x="23" y="32"/>
                  <a:pt x="23" y="32"/>
                </a:cubicBezTo>
                <a:cubicBezTo>
                  <a:pt x="23" y="32"/>
                  <a:pt x="23" y="32"/>
                  <a:pt x="23" y="32"/>
                </a:cubicBezTo>
                <a:cubicBezTo>
                  <a:pt x="23" y="32"/>
                  <a:pt x="23" y="32"/>
                  <a:pt x="23" y="32"/>
                </a:cubicBezTo>
                <a:cubicBezTo>
                  <a:pt x="23" y="32"/>
                  <a:pt x="23" y="32"/>
                  <a:pt x="23" y="32"/>
                </a:cubicBezTo>
                <a:close/>
                <a:moveTo>
                  <a:pt x="23" y="31"/>
                </a:moveTo>
                <a:cubicBezTo>
                  <a:pt x="23" y="31"/>
                  <a:pt x="23" y="31"/>
                  <a:pt x="23" y="31"/>
                </a:cubicBezTo>
                <a:cubicBezTo>
                  <a:pt x="23" y="31"/>
                  <a:pt x="23" y="31"/>
                  <a:pt x="23" y="31"/>
                </a:cubicBezTo>
                <a:cubicBezTo>
                  <a:pt x="23" y="31"/>
                  <a:pt x="23" y="31"/>
                  <a:pt x="23" y="31"/>
                </a:cubicBezTo>
                <a:cubicBezTo>
                  <a:pt x="23" y="31"/>
                  <a:pt x="23" y="31"/>
                  <a:pt x="23" y="31"/>
                </a:cubicBezTo>
                <a:cubicBezTo>
                  <a:pt x="23" y="31"/>
                  <a:pt x="23" y="31"/>
                  <a:pt x="23" y="31"/>
                </a:cubicBezTo>
                <a:cubicBezTo>
                  <a:pt x="23" y="31"/>
                  <a:pt x="23" y="31"/>
                  <a:pt x="23" y="31"/>
                </a:cubicBezTo>
                <a:cubicBezTo>
                  <a:pt x="23" y="31"/>
                  <a:pt x="23" y="31"/>
                  <a:pt x="23" y="31"/>
                </a:cubicBezTo>
                <a:cubicBezTo>
                  <a:pt x="23" y="31"/>
                  <a:pt x="23" y="31"/>
                  <a:pt x="23" y="31"/>
                </a:cubicBezTo>
                <a:cubicBezTo>
                  <a:pt x="23" y="31"/>
                  <a:pt x="23" y="31"/>
                  <a:pt x="23" y="31"/>
                </a:cubicBezTo>
                <a:cubicBezTo>
                  <a:pt x="23" y="31"/>
                  <a:pt x="23" y="31"/>
                  <a:pt x="23" y="31"/>
                </a:cubicBezTo>
                <a:cubicBezTo>
                  <a:pt x="23" y="31"/>
                  <a:pt x="23" y="31"/>
                  <a:pt x="23" y="31"/>
                </a:cubicBezTo>
                <a:cubicBezTo>
                  <a:pt x="23" y="31"/>
                  <a:pt x="23" y="31"/>
                  <a:pt x="23" y="31"/>
                </a:cubicBezTo>
                <a:cubicBezTo>
                  <a:pt x="23" y="31"/>
                  <a:pt x="23" y="31"/>
                  <a:pt x="23" y="31"/>
                </a:cubicBezTo>
                <a:cubicBezTo>
                  <a:pt x="23" y="31"/>
                  <a:pt x="23" y="31"/>
                  <a:pt x="23" y="31"/>
                </a:cubicBezTo>
                <a:close/>
                <a:moveTo>
                  <a:pt x="23" y="32"/>
                </a:moveTo>
                <a:cubicBezTo>
                  <a:pt x="23" y="32"/>
                  <a:pt x="23" y="32"/>
                  <a:pt x="23" y="32"/>
                </a:cubicBezTo>
                <a:cubicBezTo>
                  <a:pt x="23" y="32"/>
                  <a:pt x="23" y="32"/>
                  <a:pt x="23" y="32"/>
                </a:cubicBezTo>
                <a:cubicBezTo>
                  <a:pt x="23" y="32"/>
                  <a:pt x="23" y="32"/>
                  <a:pt x="23" y="32"/>
                </a:cubicBezTo>
                <a:cubicBezTo>
                  <a:pt x="23" y="32"/>
                  <a:pt x="23" y="32"/>
                  <a:pt x="23" y="32"/>
                </a:cubicBezTo>
                <a:cubicBezTo>
                  <a:pt x="23" y="32"/>
                  <a:pt x="23" y="32"/>
                  <a:pt x="23" y="32"/>
                </a:cubicBezTo>
                <a:cubicBezTo>
                  <a:pt x="23" y="32"/>
                  <a:pt x="23" y="32"/>
                  <a:pt x="23" y="32"/>
                </a:cubicBezTo>
                <a:cubicBezTo>
                  <a:pt x="23" y="32"/>
                  <a:pt x="23" y="32"/>
                  <a:pt x="23" y="32"/>
                </a:cubicBezTo>
                <a:cubicBezTo>
                  <a:pt x="23" y="32"/>
                  <a:pt x="23" y="32"/>
                  <a:pt x="23" y="32"/>
                </a:cubicBezTo>
                <a:cubicBezTo>
                  <a:pt x="23" y="32"/>
                  <a:pt x="23" y="32"/>
                  <a:pt x="23" y="32"/>
                </a:cubicBezTo>
                <a:cubicBezTo>
                  <a:pt x="23" y="32"/>
                  <a:pt x="23" y="32"/>
                  <a:pt x="23" y="32"/>
                </a:cubicBezTo>
                <a:close/>
                <a:moveTo>
                  <a:pt x="23" y="31"/>
                </a:moveTo>
                <a:cubicBezTo>
                  <a:pt x="23" y="31"/>
                  <a:pt x="23" y="31"/>
                  <a:pt x="23" y="31"/>
                </a:cubicBezTo>
                <a:cubicBezTo>
                  <a:pt x="23" y="31"/>
                  <a:pt x="23" y="31"/>
                  <a:pt x="23" y="31"/>
                </a:cubicBezTo>
                <a:cubicBezTo>
                  <a:pt x="23" y="30"/>
                  <a:pt x="23" y="30"/>
                  <a:pt x="23" y="30"/>
                </a:cubicBezTo>
                <a:cubicBezTo>
                  <a:pt x="23" y="30"/>
                  <a:pt x="23" y="30"/>
                  <a:pt x="23" y="30"/>
                </a:cubicBezTo>
                <a:cubicBezTo>
                  <a:pt x="23" y="30"/>
                  <a:pt x="23" y="30"/>
                  <a:pt x="23" y="30"/>
                </a:cubicBezTo>
                <a:cubicBezTo>
                  <a:pt x="23" y="30"/>
                  <a:pt x="23" y="30"/>
                  <a:pt x="23" y="30"/>
                </a:cubicBezTo>
                <a:cubicBezTo>
                  <a:pt x="23" y="30"/>
                  <a:pt x="22" y="30"/>
                  <a:pt x="22" y="30"/>
                </a:cubicBezTo>
                <a:cubicBezTo>
                  <a:pt x="22" y="30"/>
                  <a:pt x="22" y="30"/>
                  <a:pt x="22" y="31"/>
                </a:cubicBezTo>
                <a:cubicBezTo>
                  <a:pt x="22" y="31"/>
                  <a:pt x="22" y="31"/>
                  <a:pt x="22" y="31"/>
                </a:cubicBezTo>
                <a:cubicBezTo>
                  <a:pt x="22" y="31"/>
                  <a:pt x="22" y="31"/>
                  <a:pt x="22" y="31"/>
                </a:cubicBezTo>
                <a:cubicBezTo>
                  <a:pt x="22" y="31"/>
                  <a:pt x="22" y="31"/>
                  <a:pt x="22" y="31"/>
                </a:cubicBezTo>
                <a:cubicBezTo>
                  <a:pt x="22" y="31"/>
                  <a:pt x="22" y="31"/>
                  <a:pt x="22" y="31"/>
                </a:cubicBezTo>
                <a:cubicBezTo>
                  <a:pt x="22" y="31"/>
                  <a:pt x="22" y="31"/>
                  <a:pt x="22" y="31"/>
                </a:cubicBezTo>
                <a:cubicBezTo>
                  <a:pt x="22" y="31"/>
                  <a:pt x="22" y="31"/>
                  <a:pt x="22" y="31"/>
                </a:cubicBezTo>
                <a:cubicBezTo>
                  <a:pt x="22" y="31"/>
                  <a:pt x="22" y="31"/>
                  <a:pt x="22" y="31"/>
                </a:cubicBezTo>
                <a:cubicBezTo>
                  <a:pt x="22" y="31"/>
                  <a:pt x="22" y="31"/>
                  <a:pt x="22" y="31"/>
                </a:cubicBezTo>
                <a:cubicBezTo>
                  <a:pt x="22" y="31"/>
                  <a:pt x="22" y="31"/>
                  <a:pt x="22" y="31"/>
                </a:cubicBezTo>
                <a:cubicBezTo>
                  <a:pt x="22" y="31"/>
                  <a:pt x="22" y="31"/>
                  <a:pt x="22" y="31"/>
                </a:cubicBezTo>
                <a:cubicBezTo>
                  <a:pt x="22" y="31"/>
                  <a:pt x="22" y="31"/>
                  <a:pt x="22" y="31"/>
                </a:cubicBezTo>
                <a:cubicBezTo>
                  <a:pt x="23" y="31"/>
                  <a:pt x="23" y="31"/>
                  <a:pt x="23" y="31"/>
                </a:cubicBezTo>
                <a:cubicBezTo>
                  <a:pt x="23" y="31"/>
                  <a:pt x="23" y="31"/>
                  <a:pt x="23" y="31"/>
                </a:cubicBezTo>
                <a:cubicBezTo>
                  <a:pt x="23" y="31"/>
                  <a:pt x="23" y="31"/>
                  <a:pt x="23" y="31"/>
                </a:cubicBezTo>
                <a:cubicBezTo>
                  <a:pt x="23" y="31"/>
                  <a:pt x="23" y="31"/>
                  <a:pt x="23" y="31"/>
                </a:cubicBezTo>
                <a:cubicBezTo>
                  <a:pt x="23" y="31"/>
                  <a:pt x="23" y="31"/>
                  <a:pt x="23" y="31"/>
                </a:cubicBezTo>
                <a:cubicBezTo>
                  <a:pt x="23" y="31"/>
                  <a:pt x="23" y="31"/>
                  <a:pt x="23" y="31"/>
                </a:cubicBezTo>
                <a:cubicBezTo>
                  <a:pt x="23" y="31"/>
                  <a:pt x="23" y="31"/>
                  <a:pt x="23" y="31"/>
                </a:cubicBezTo>
                <a:cubicBezTo>
                  <a:pt x="23" y="31"/>
                  <a:pt x="23" y="31"/>
                  <a:pt x="23" y="31"/>
                </a:cubicBezTo>
                <a:cubicBezTo>
                  <a:pt x="23" y="31"/>
                  <a:pt x="23" y="31"/>
                  <a:pt x="23" y="31"/>
                </a:cubicBezTo>
                <a:cubicBezTo>
                  <a:pt x="23" y="31"/>
                  <a:pt x="23" y="31"/>
                  <a:pt x="23" y="31"/>
                </a:cubicBezTo>
                <a:cubicBezTo>
                  <a:pt x="23" y="31"/>
                  <a:pt x="23" y="31"/>
                  <a:pt x="23" y="31"/>
                </a:cubicBezTo>
                <a:cubicBezTo>
                  <a:pt x="23" y="31"/>
                  <a:pt x="23" y="31"/>
                  <a:pt x="23" y="31"/>
                </a:cubicBezTo>
                <a:cubicBezTo>
                  <a:pt x="23" y="31"/>
                  <a:pt x="23" y="31"/>
                  <a:pt x="23" y="31"/>
                </a:cubicBezTo>
                <a:cubicBezTo>
                  <a:pt x="23" y="31"/>
                  <a:pt x="23" y="31"/>
                  <a:pt x="23" y="31"/>
                </a:cubicBezTo>
                <a:cubicBezTo>
                  <a:pt x="23" y="31"/>
                  <a:pt x="23" y="31"/>
                  <a:pt x="23" y="31"/>
                </a:cubicBezTo>
                <a:cubicBezTo>
                  <a:pt x="23" y="31"/>
                  <a:pt x="23" y="31"/>
                  <a:pt x="23" y="31"/>
                </a:cubicBezTo>
                <a:cubicBezTo>
                  <a:pt x="23" y="31"/>
                  <a:pt x="23" y="31"/>
                  <a:pt x="23" y="31"/>
                </a:cubicBezTo>
                <a:cubicBezTo>
                  <a:pt x="23" y="31"/>
                  <a:pt x="23" y="31"/>
                  <a:pt x="23" y="30"/>
                </a:cubicBezTo>
                <a:cubicBezTo>
                  <a:pt x="23" y="30"/>
                  <a:pt x="23" y="30"/>
                  <a:pt x="23" y="30"/>
                </a:cubicBezTo>
                <a:cubicBezTo>
                  <a:pt x="23" y="30"/>
                  <a:pt x="23" y="30"/>
                  <a:pt x="23" y="30"/>
                </a:cubicBezTo>
                <a:cubicBezTo>
                  <a:pt x="23" y="31"/>
                  <a:pt x="23" y="31"/>
                  <a:pt x="23" y="31"/>
                </a:cubicBezTo>
                <a:cubicBezTo>
                  <a:pt x="23" y="31"/>
                  <a:pt x="23" y="31"/>
                  <a:pt x="23" y="31"/>
                </a:cubicBezTo>
                <a:cubicBezTo>
                  <a:pt x="23" y="31"/>
                  <a:pt x="23" y="31"/>
                  <a:pt x="23" y="31"/>
                </a:cubicBezTo>
                <a:cubicBezTo>
                  <a:pt x="23" y="31"/>
                  <a:pt x="23" y="31"/>
                  <a:pt x="23" y="31"/>
                </a:cubicBezTo>
                <a:close/>
                <a:moveTo>
                  <a:pt x="22" y="32"/>
                </a:moveTo>
                <a:cubicBezTo>
                  <a:pt x="22" y="32"/>
                  <a:pt x="22" y="32"/>
                  <a:pt x="22" y="32"/>
                </a:cubicBezTo>
                <a:cubicBezTo>
                  <a:pt x="22" y="32"/>
                  <a:pt x="22" y="32"/>
                  <a:pt x="22" y="32"/>
                </a:cubicBezTo>
                <a:cubicBezTo>
                  <a:pt x="22" y="32"/>
                  <a:pt x="22" y="32"/>
                  <a:pt x="22" y="32"/>
                </a:cubicBezTo>
                <a:cubicBezTo>
                  <a:pt x="22" y="32"/>
                  <a:pt x="22" y="32"/>
                  <a:pt x="22" y="32"/>
                </a:cubicBezTo>
                <a:cubicBezTo>
                  <a:pt x="22" y="32"/>
                  <a:pt x="22" y="32"/>
                  <a:pt x="22" y="32"/>
                </a:cubicBezTo>
                <a:cubicBezTo>
                  <a:pt x="22" y="32"/>
                  <a:pt x="22" y="32"/>
                  <a:pt x="22" y="32"/>
                </a:cubicBezTo>
                <a:cubicBezTo>
                  <a:pt x="22" y="32"/>
                  <a:pt x="22" y="32"/>
                  <a:pt x="22" y="32"/>
                </a:cubicBezTo>
                <a:cubicBezTo>
                  <a:pt x="22" y="32"/>
                  <a:pt x="22" y="32"/>
                  <a:pt x="22" y="32"/>
                </a:cubicBezTo>
                <a:cubicBezTo>
                  <a:pt x="22" y="32"/>
                  <a:pt x="22" y="32"/>
                  <a:pt x="22" y="32"/>
                </a:cubicBezTo>
                <a:cubicBezTo>
                  <a:pt x="22" y="32"/>
                  <a:pt x="22" y="32"/>
                  <a:pt x="22" y="32"/>
                </a:cubicBezTo>
                <a:cubicBezTo>
                  <a:pt x="22" y="32"/>
                  <a:pt x="22" y="32"/>
                  <a:pt x="22" y="32"/>
                </a:cubicBezTo>
                <a:cubicBezTo>
                  <a:pt x="22" y="32"/>
                  <a:pt x="22" y="32"/>
                  <a:pt x="22" y="32"/>
                </a:cubicBezTo>
                <a:close/>
                <a:moveTo>
                  <a:pt x="23" y="31"/>
                </a:moveTo>
                <a:cubicBezTo>
                  <a:pt x="23" y="31"/>
                  <a:pt x="23" y="31"/>
                  <a:pt x="23" y="31"/>
                </a:cubicBezTo>
                <a:cubicBezTo>
                  <a:pt x="23" y="31"/>
                  <a:pt x="23" y="31"/>
                  <a:pt x="23" y="31"/>
                </a:cubicBezTo>
                <a:cubicBezTo>
                  <a:pt x="23" y="31"/>
                  <a:pt x="23" y="31"/>
                  <a:pt x="23" y="31"/>
                </a:cubicBezTo>
                <a:cubicBezTo>
                  <a:pt x="23" y="31"/>
                  <a:pt x="23" y="31"/>
                  <a:pt x="23" y="31"/>
                </a:cubicBezTo>
                <a:cubicBezTo>
                  <a:pt x="23" y="31"/>
                  <a:pt x="23" y="31"/>
                  <a:pt x="23" y="31"/>
                </a:cubicBezTo>
                <a:cubicBezTo>
                  <a:pt x="23" y="31"/>
                  <a:pt x="23" y="31"/>
                  <a:pt x="23" y="31"/>
                </a:cubicBezTo>
                <a:cubicBezTo>
                  <a:pt x="23" y="31"/>
                  <a:pt x="23" y="31"/>
                  <a:pt x="23" y="31"/>
                </a:cubicBezTo>
                <a:cubicBezTo>
                  <a:pt x="23" y="31"/>
                  <a:pt x="23" y="31"/>
                  <a:pt x="23" y="31"/>
                </a:cubicBezTo>
                <a:cubicBezTo>
                  <a:pt x="23" y="31"/>
                  <a:pt x="23" y="31"/>
                  <a:pt x="23" y="31"/>
                </a:cubicBezTo>
                <a:cubicBezTo>
                  <a:pt x="23" y="31"/>
                  <a:pt x="23" y="31"/>
                  <a:pt x="23" y="31"/>
                </a:cubicBezTo>
                <a:cubicBezTo>
                  <a:pt x="23" y="31"/>
                  <a:pt x="23" y="31"/>
                  <a:pt x="23" y="31"/>
                </a:cubicBezTo>
                <a:cubicBezTo>
                  <a:pt x="23" y="31"/>
                  <a:pt x="23" y="31"/>
                  <a:pt x="23" y="31"/>
                </a:cubicBezTo>
                <a:cubicBezTo>
                  <a:pt x="23" y="31"/>
                  <a:pt x="23" y="31"/>
                  <a:pt x="23" y="31"/>
                </a:cubicBezTo>
                <a:cubicBezTo>
                  <a:pt x="23" y="31"/>
                  <a:pt x="23" y="31"/>
                  <a:pt x="23" y="31"/>
                </a:cubicBezTo>
                <a:cubicBezTo>
                  <a:pt x="23" y="31"/>
                  <a:pt x="23" y="31"/>
                  <a:pt x="23" y="31"/>
                </a:cubicBezTo>
                <a:cubicBezTo>
                  <a:pt x="23" y="31"/>
                  <a:pt x="23" y="31"/>
                  <a:pt x="23" y="31"/>
                </a:cubicBezTo>
                <a:cubicBezTo>
                  <a:pt x="23" y="31"/>
                  <a:pt x="23" y="31"/>
                  <a:pt x="23" y="31"/>
                </a:cubicBezTo>
                <a:close/>
                <a:moveTo>
                  <a:pt x="24" y="31"/>
                </a:moveTo>
                <a:cubicBezTo>
                  <a:pt x="24" y="31"/>
                  <a:pt x="24" y="31"/>
                  <a:pt x="24" y="31"/>
                </a:cubicBezTo>
                <a:cubicBezTo>
                  <a:pt x="24" y="31"/>
                  <a:pt x="24" y="31"/>
                  <a:pt x="24" y="31"/>
                </a:cubicBezTo>
                <a:cubicBezTo>
                  <a:pt x="24" y="31"/>
                  <a:pt x="24" y="31"/>
                  <a:pt x="24" y="31"/>
                </a:cubicBezTo>
                <a:cubicBezTo>
                  <a:pt x="24" y="31"/>
                  <a:pt x="24" y="31"/>
                  <a:pt x="24" y="31"/>
                </a:cubicBezTo>
                <a:cubicBezTo>
                  <a:pt x="24" y="31"/>
                  <a:pt x="24" y="31"/>
                  <a:pt x="24" y="31"/>
                </a:cubicBezTo>
                <a:cubicBezTo>
                  <a:pt x="24" y="31"/>
                  <a:pt x="24" y="31"/>
                  <a:pt x="24" y="31"/>
                </a:cubicBezTo>
                <a:cubicBezTo>
                  <a:pt x="24" y="31"/>
                  <a:pt x="24" y="31"/>
                  <a:pt x="24" y="31"/>
                </a:cubicBezTo>
                <a:cubicBezTo>
                  <a:pt x="24" y="31"/>
                  <a:pt x="24" y="31"/>
                  <a:pt x="24" y="31"/>
                </a:cubicBezTo>
                <a:cubicBezTo>
                  <a:pt x="23" y="31"/>
                  <a:pt x="23" y="31"/>
                  <a:pt x="23" y="31"/>
                </a:cubicBezTo>
                <a:cubicBezTo>
                  <a:pt x="23" y="31"/>
                  <a:pt x="23" y="31"/>
                  <a:pt x="23" y="31"/>
                </a:cubicBezTo>
                <a:cubicBezTo>
                  <a:pt x="23" y="31"/>
                  <a:pt x="23" y="31"/>
                  <a:pt x="23" y="31"/>
                </a:cubicBezTo>
                <a:cubicBezTo>
                  <a:pt x="23" y="31"/>
                  <a:pt x="23" y="31"/>
                  <a:pt x="23" y="31"/>
                </a:cubicBezTo>
                <a:cubicBezTo>
                  <a:pt x="23" y="31"/>
                  <a:pt x="23" y="31"/>
                  <a:pt x="23" y="31"/>
                </a:cubicBezTo>
                <a:cubicBezTo>
                  <a:pt x="23" y="31"/>
                  <a:pt x="23" y="31"/>
                  <a:pt x="23" y="31"/>
                </a:cubicBezTo>
                <a:cubicBezTo>
                  <a:pt x="23" y="31"/>
                  <a:pt x="23" y="31"/>
                  <a:pt x="23" y="31"/>
                </a:cubicBezTo>
                <a:cubicBezTo>
                  <a:pt x="23" y="31"/>
                  <a:pt x="23" y="31"/>
                  <a:pt x="23" y="31"/>
                </a:cubicBezTo>
                <a:cubicBezTo>
                  <a:pt x="23" y="31"/>
                  <a:pt x="23" y="31"/>
                  <a:pt x="23" y="31"/>
                </a:cubicBezTo>
                <a:cubicBezTo>
                  <a:pt x="23" y="31"/>
                  <a:pt x="23" y="31"/>
                  <a:pt x="23" y="31"/>
                </a:cubicBezTo>
                <a:cubicBezTo>
                  <a:pt x="23" y="31"/>
                  <a:pt x="23" y="31"/>
                  <a:pt x="23" y="31"/>
                </a:cubicBezTo>
                <a:cubicBezTo>
                  <a:pt x="23" y="31"/>
                  <a:pt x="23" y="31"/>
                  <a:pt x="23" y="31"/>
                </a:cubicBezTo>
                <a:cubicBezTo>
                  <a:pt x="23" y="31"/>
                  <a:pt x="23" y="31"/>
                  <a:pt x="23" y="31"/>
                </a:cubicBezTo>
                <a:cubicBezTo>
                  <a:pt x="23" y="31"/>
                  <a:pt x="23" y="31"/>
                  <a:pt x="23" y="31"/>
                </a:cubicBezTo>
                <a:cubicBezTo>
                  <a:pt x="23" y="31"/>
                  <a:pt x="23" y="31"/>
                  <a:pt x="23" y="31"/>
                </a:cubicBezTo>
                <a:cubicBezTo>
                  <a:pt x="23" y="31"/>
                  <a:pt x="23" y="31"/>
                  <a:pt x="23" y="31"/>
                </a:cubicBezTo>
                <a:cubicBezTo>
                  <a:pt x="23" y="31"/>
                  <a:pt x="23" y="31"/>
                  <a:pt x="23" y="31"/>
                </a:cubicBezTo>
                <a:cubicBezTo>
                  <a:pt x="23" y="31"/>
                  <a:pt x="23" y="31"/>
                  <a:pt x="23" y="31"/>
                </a:cubicBezTo>
                <a:cubicBezTo>
                  <a:pt x="23" y="31"/>
                  <a:pt x="23" y="31"/>
                  <a:pt x="23" y="31"/>
                </a:cubicBezTo>
                <a:cubicBezTo>
                  <a:pt x="23" y="31"/>
                  <a:pt x="23" y="31"/>
                  <a:pt x="23" y="31"/>
                </a:cubicBezTo>
                <a:cubicBezTo>
                  <a:pt x="23" y="31"/>
                  <a:pt x="23" y="31"/>
                  <a:pt x="23" y="31"/>
                </a:cubicBezTo>
                <a:cubicBezTo>
                  <a:pt x="23" y="31"/>
                  <a:pt x="23" y="31"/>
                  <a:pt x="23" y="31"/>
                </a:cubicBezTo>
                <a:cubicBezTo>
                  <a:pt x="23" y="31"/>
                  <a:pt x="23" y="31"/>
                  <a:pt x="23" y="31"/>
                </a:cubicBezTo>
                <a:cubicBezTo>
                  <a:pt x="23" y="31"/>
                  <a:pt x="23" y="31"/>
                  <a:pt x="23" y="31"/>
                </a:cubicBezTo>
                <a:cubicBezTo>
                  <a:pt x="23" y="31"/>
                  <a:pt x="24" y="31"/>
                  <a:pt x="24" y="31"/>
                </a:cubicBezTo>
                <a:cubicBezTo>
                  <a:pt x="24" y="31"/>
                  <a:pt x="24" y="31"/>
                  <a:pt x="24" y="31"/>
                </a:cubicBezTo>
                <a:cubicBezTo>
                  <a:pt x="24" y="31"/>
                  <a:pt x="24" y="31"/>
                  <a:pt x="24" y="31"/>
                </a:cubicBezTo>
                <a:cubicBezTo>
                  <a:pt x="24" y="31"/>
                  <a:pt x="24" y="31"/>
                  <a:pt x="24" y="31"/>
                </a:cubicBezTo>
                <a:cubicBezTo>
                  <a:pt x="24" y="31"/>
                  <a:pt x="24" y="31"/>
                  <a:pt x="24" y="31"/>
                </a:cubicBezTo>
                <a:cubicBezTo>
                  <a:pt x="24" y="31"/>
                  <a:pt x="23" y="31"/>
                  <a:pt x="23" y="31"/>
                </a:cubicBezTo>
                <a:cubicBezTo>
                  <a:pt x="23" y="31"/>
                  <a:pt x="23" y="31"/>
                  <a:pt x="23" y="31"/>
                </a:cubicBezTo>
                <a:cubicBezTo>
                  <a:pt x="23" y="31"/>
                  <a:pt x="23" y="31"/>
                  <a:pt x="23" y="31"/>
                </a:cubicBezTo>
                <a:cubicBezTo>
                  <a:pt x="23" y="31"/>
                  <a:pt x="23" y="31"/>
                  <a:pt x="23" y="31"/>
                </a:cubicBezTo>
                <a:cubicBezTo>
                  <a:pt x="23" y="31"/>
                  <a:pt x="23" y="31"/>
                  <a:pt x="23" y="31"/>
                </a:cubicBezTo>
                <a:cubicBezTo>
                  <a:pt x="24" y="31"/>
                  <a:pt x="24" y="31"/>
                  <a:pt x="24" y="31"/>
                </a:cubicBezTo>
                <a:cubicBezTo>
                  <a:pt x="24" y="31"/>
                  <a:pt x="24" y="31"/>
                  <a:pt x="24" y="31"/>
                </a:cubicBezTo>
                <a:cubicBezTo>
                  <a:pt x="24" y="31"/>
                  <a:pt x="24" y="31"/>
                  <a:pt x="24" y="31"/>
                </a:cubicBezTo>
                <a:cubicBezTo>
                  <a:pt x="24" y="31"/>
                  <a:pt x="24" y="31"/>
                  <a:pt x="24" y="31"/>
                </a:cubicBezTo>
                <a:cubicBezTo>
                  <a:pt x="24" y="31"/>
                  <a:pt x="24" y="31"/>
                  <a:pt x="24" y="31"/>
                </a:cubicBezTo>
                <a:cubicBezTo>
                  <a:pt x="24" y="31"/>
                  <a:pt x="24" y="31"/>
                  <a:pt x="24" y="31"/>
                </a:cubicBezTo>
                <a:cubicBezTo>
                  <a:pt x="24" y="31"/>
                  <a:pt x="24" y="31"/>
                  <a:pt x="24" y="31"/>
                </a:cubicBezTo>
                <a:cubicBezTo>
                  <a:pt x="24" y="31"/>
                  <a:pt x="24" y="31"/>
                  <a:pt x="24" y="31"/>
                </a:cubicBezTo>
                <a:cubicBezTo>
                  <a:pt x="24" y="31"/>
                  <a:pt x="24" y="31"/>
                  <a:pt x="24" y="31"/>
                </a:cubicBezTo>
                <a:cubicBezTo>
                  <a:pt x="24" y="31"/>
                  <a:pt x="24" y="31"/>
                  <a:pt x="24" y="31"/>
                </a:cubicBezTo>
                <a:cubicBezTo>
                  <a:pt x="24" y="31"/>
                  <a:pt x="24" y="31"/>
                  <a:pt x="24" y="31"/>
                </a:cubicBezTo>
                <a:cubicBezTo>
                  <a:pt x="24" y="31"/>
                  <a:pt x="24" y="31"/>
                  <a:pt x="24" y="31"/>
                </a:cubicBezTo>
                <a:cubicBezTo>
                  <a:pt x="24" y="31"/>
                  <a:pt x="24" y="31"/>
                  <a:pt x="24" y="31"/>
                </a:cubicBezTo>
                <a:cubicBezTo>
                  <a:pt x="24" y="31"/>
                  <a:pt x="24" y="31"/>
                  <a:pt x="24" y="31"/>
                </a:cubicBezTo>
                <a:cubicBezTo>
                  <a:pt x="24" y="31"/>
                  <a:pt x="24" y="31"/>
                  <a:pt x="24" y="31"/>
                </a:cubicBezTo>
                <a:cubicBezTo>
                  <a:pt x="24" y="31"/>
                  <a:pt x="24" y="31"/>
                  <a:pt x="24" y="31"/>
                </a:cubicBezTo>
                <a:cubicBezTo>
                  <a:pt x="24" y="31"/>
                  <a:pt x="24" y="31"/>
                  <a:pt x="24" y="31"/>
                </a:cubicBezTo>
                <a:cubicBezTo>
                  <a:pt x="24" y="31"/>
                  <a:pt x="24" y="31"/>
                  <a:pt x="24" y="31"/>
                </a:cubicBezTo>
                <a:cubicBezTo>
                  <a:pt x="24" y="31"/>
                  <a:pt x="24" y="31"/>
                  <a:pt x="24" y="31"/>
                </a:cubicBezTo>
                <a:cubicBezTo>
                  <a:pt x="24" y="31"/>
                  <a:pt x="24" y="31"/>
                  <a:pt x="24" y="31"/>
                </a:cubicBezTo>
                <a:cubicBezTo>
                  <a:pt x="24" y="31"/>
                  <a:pt x="24" y="31"/>
                  <a:pt x="24" y="31"/>
                </a:cubicBezTo>
                <a:cubicBezTo>
                  <a:pt x="24" y="31"/>
                  <a:pt x="24" y="31"/>
                  <a:pt x="24" y="31"/>
                </a:cubicBezTo>
                <a:cubicBezTo>
                  <a:pt x="24" y="31"/>
                  <a:pt x="24" y="31"/>
                  <a:pt x="24" y="31"/>
                </a:cubicBezTo>
                <a:cubicBezTo>
                  <a:pt x="24" y="31"/>
                  <a:pt x="24" y="31"/>
                  <a:pt x="24" y="31"/>
                </a:cubicBezTo>
                <a:cubicBezTo>
                  <a:pt x="24" y="31"/>
                  <a:pt x="24" y="31"/>
                  <a:pt x="24" y="31"/>
                </a:cubicBezTo>
                <a:cubicBezTo>
                  <a:pt x="24" y="31"/>
                  <a:pt x="24" y="31"/>
                  <a:pt x="24" y="31"/>
                </a:cubicBezTo>
                <a:cubicBezTo>
                  <a:pt x="24" y="31"/>
                  <a:pt x="24" y="31"/>
                  <a:pt x="24" y="31"/>
                </a:cubicBezTo>
                <a:cubicBezTo>
                  <a:pt x="24" y="31"/>
                  <a:pt x="24" y="31"/>
                  <a:pt x="24" y="31"/>
                </a:cubicBezTo>
                <a:cubicBezTo>
                  <a:pt x="24" y="31"/>
                  <a:pt x="24" y="31"/>
                  <a:pt x="24" y="31"/>
                </a:cubicBezTo>
                <a:cubicBezTo>
                  <a:pt x="24" y="31"/>
                  <a:pt x="24" y="31"/>
                  <a:pt x="24" y="31"/>
                </a:cubicBezTo>
                <a:cubicBezTo>
                  <a:pt x="24" y="31"/>
                  <a:pt x="24" y="31"/>
                  <a:pt x="24" y="31"/>
                </a:cubicBezTo>
                <a:cubicBezTo>
                  <a:pt x="24" y="31"/>
                  <a:pt x="24" y="31"/>
                  <a:pt x="24" y="31"/>
                </a:cubicBezTo>
                <a:cubicBezTo>
                  <a:pt x="24" y="31"/>
                  <a:pt x="24" y="31"/>
                  <a:pt x="24" y="31"/>
                </a:cubicBezTo>
                <a:cubicBezTo>
                  <a:pt x="24" y="31"/>
                  <a:pt x="24" y="31"/>
                  <a:pt x="24" y="31"/>
                </a:cubicBezTo>
                <a:close/>
                <a:moveTo>
                  <a:pt x="24" y="31"/>
                </a:moveTo>
                <a:cubicBezTo>
                  <a:pt x="24" y="31"/>
                  <a:pt x="24" y="31"/>
                  <a:pt x="24" y="31"/>
                </a:cubicBezTo>
                <a:cubicBezTo>
                  <a:pt x="24" y="31"/>
                  <a:pt x="24" y="31"/>
                  <a:pt x="24" y="31"/>
                </a:cubicBezTo>
                <a:cubicBezTo>
                  <a:pt x="24" y="31"/>
                  <a:pt x="24" y="31"/>
                  <a:pt x="24" y="31"/>
                </a:cubicBezTo>
                <a:cubicBezTo>
                  <a:pt x="24" y="31"/>
                  <a:pt x="24" y="31"/>
                  <a:pt x="24" y="31"/>
                </a:cubicBezTo>
                <a:cubicBezTo>
                  <a:pt x="24" y="31"/>
                  <a:pt x="24" y="31"/>
                  <a:pt x="24" y="31"/>
                </a:cubicBezTo>
                <a:cubicBezTo>
                  <a:pt x="24" y="31"/>
                  <a:pt x="24" y="31"/>
                  <a:pt x="24" y="31"/>
                </a:cubicBezTo>
                <a:cubicBezTo>
                  <a:pt x="24" y="31"/>
                  <a:pt x="24" y="31"/>
                  <a:pt x="24" y="31"/>
                </a:cubicBezTo>
                <a:cubicBezTo>
                  <a:pt x="24" y="31"/>
                  <a:pt x="24" y="31"/>
                  <a:pt x="24" y="31"/>
                </a:cubicBezTo>
                <a:cubicBezTo>
                  <a:pt x="24" y="31"/>
                  <a:pt x="24" y="31"/>
                  <a:pt x="24" y="31"/>
                </a:cubicBezTo>
                <a:cubicBezTo>
                  <a:pt x="24" y="31"/>
                  <a:pt x="24" y="31"/>
                  <a:pt x="24" y="31"/>
                </a:cubicBezTo>
                <a:cubicBezTo>
                  <a:pt x="24" y="31"/>
                  <a:pt x="24" y="31"/>
                  <a:pt x="24" y="31"/>
                </a:cubicBezTo>
                <a:cubicBezTo>
                  <a:pt x="24" y="31"/>
                  <a:pt x="24" y="32"/>
                  <a:pt x="24" y="32"/>
                </a:cubicBezTo>
                <a:cubicBezTo>
                  <a:pt x="24" y="32"/>
                  <a:pt x="24" y="32"/>
                  <a:pt x="24" y="31"/>
                </a:cubicBezTo>
                <a:cubicBezTo>
                  <a:pt x="24" y="31"/>
                  <a:pt x="24" y="31"/>
                  <a:pt x="24" y="31"/>
                </a:cubicBezTo>
                <a:close/>
                <a:moveTo>
                  <a:pt x="23" y="31"/>
                </a:moveTo>
                <a:cubicBezTo>
                  <a:pt x="23" y="31"/>
                  <a:pt x="23" y="31"/>
                  <a:pt x="23" y="31"/>
                </a:cubicBezTo>
                <a:cubicBezTo>
                  <a:pt x="23" y="31"/>
                  <a:pt x="23" y="31"/>
                  <a:pt x="23" y="31"/>
                </a:cubicBezTo>
                <a:cubicBezTo>
                  <a:pt x="23" y="31"/>
                  <a:pt x="23" y="31"/>
                  <a:pt x="23" y="31"/>
                </a:cubicBezTo>
                <a:cubicBezTo>
                  <a:pt x="23" y="31"/>
                  <a:pt x="23" y="31"/>
                  <a:pt x="23" y="31"/>
                </a:cubicBezTo>
                <a:cubicBezTo>
                  <a:pt x="23" y="31"/>
                  <a:pt x="23" y="31"/>
                  <a:pt x="23" y="31"/>
                </a:cubicBezTo>
                <a:cubicBezTo>
                  <a:pt x="23" y="31"/>
                  <a:pt x="23" y="31"/>
                  <a:pt x="23" y="31"/>
                </a:cubicBezTo>
                <a:cubicBezTo>
                  <a:pt x="23" y="31"/>
                  <a:pt x="23" y="31"/>
                  <a:pt x="23" y="31"/>
                </a:cubicBezTo>
                <a:cubicBezTo>
                  <a:pt x="23" y="31"/>
                  <a:pt x="23" y="31"/>
                  <a:pt x="23" y="31"/>
                </a:cubicBezTo>
                <a:cubicBezTo>
                  <a:pt x="23" y="31"/>
                  <a:pt x="23" y="31"/>
                  <a:pt x="23" y="31"/>
                </a:cubicBezTo>
                <a:cubicBezTo>
                  <a:pt x="23" y="31"/>
                  <a:pt x="23" y="31"/>
                  <a:pt x="23" y="31"/>
                </a:cubicBezTo>
                <a:cubicBezTo>
                  <a:pt x="23" y="31"/>
                  <a:pt x="23" y="31"/>
                  <a:pt x="23" y="31"/>
                </a:cubicBezTo>
                <a:cubicBezTo>
                  <a:pt x="23" y="31"/>
                  <a:pt x="23" y="31"/>
                  <a:pt x="23" y="31"/>
                </a:cubicBezTo>
                <a:cubicBezTo>
                  <a:pt x="23" y="31"/>
                  <a:pt x="23" y="31"/>
                  <a:pt x="23" y="31"/>
                </a:cubicBezTo>
                <a:cubicBezTo>
                  <a:pt x="23" y="31"/>
                  <a:pt x="23" y="31"/>
                  <a:pt x="23" y="31"/>
                </a:cubicBezTo>
                <a:close/>
                <a:moveTo>
                  <a:pt x="23" y="24"/>
                </a:moveTo>
                <a:cubicBezTo>
                  <a:pt x="23" y="24"/>
                  <a:pt x="23" y="24"/>
                  <a:pt x="23" y="24"/>
                </a:cubicBezTo>
                <a:cubicBezTo>
                  <a:pt x="23" y="24"/>
                  <a:pt x="23" y="24"/>
                  <a:pt x="23" y="24"/>
                </a:cubicBezTo>
                <a:close/>
                <a:moveTo>
                  <a:pt x="23" y="26"/>
                </a:moveTo>
                <a:cubicBezTo>
                  <a:pt x="23" y="26"/>
                  <a:pt x="23" y="26"/>
                  <a:pt x="23" y="26"/>
                </a:cubicBezTo>
                <a:cubicBezTo>
                  <a:pt x="23" y="26"/>
                  <a:pt x="23" y="26"/>
                  <a:pt x="23" y="26"/>
                </a:cubicBezTo>
                <a:cubicBezTo>
                  <a:pt x="23" y="26"/>
                  <a:pt x="23" y="26"/>
                  <a:pt x="23" y="26"/>
                </a:cubicBezTo>
                <a:cubicBezTo>
                  <a:pt x="23" y="26"/>
                  <a:pt x="23" y="26"/>
                  <a:pt x="23" y="26"/>
                </a:cubicBezTo>
                <a:cubicBezTo>
                  <a:pt x="23" y="26"/>
                  <a:pt x="23" y="26"/>
                  <a:pt x="23" y="26"/>
                </a:cubicBezTo>
                <a:cubicBezTo>
                  <a:pt x="23" y="26"/>
                  <a:pt x="23" y="26"/>
                  <a:pt x="23" y="26"/>
                </a:cubicBezTo>
                <a:cubicBezTo>
                  <a:pt x="23" y="27"/>
                  <a:pt x="23" y="27"/>
                  <a:pt x="23" y="27"/>
                </a:cubicBezTo>
                <a:cubicBezTo>
                  <a:pt x="23" y="27"/>
                  <a:pt x="23" y="27"/>
                  <a:pt x="23" y="26"/>
                </a:cubicBezTo>
                <a:cubicBezTo>
                  <a:pt x="23" y="26"/>
                  <a:pt x="23" y="26"/>
                  <a:pt x="23" y="26"/>
                </a:cubicBezTo>
                <a:cubicBezTo>
                  <a:pt x="23" y="26"/>
                  <a:pt x="23" y="26"/>
                  <a:pt x="23" y="27"/>
                </a:cubicBezTo>
                <a:cubicBezTo>
                  <a:pt x="23" y="27"/>
                  <a:pt x="23" y="27"/>
                  <a:pt x="23" y="27"/>
                </a:cubicBezTo>
                <a:cubicBezTo>
                  <a:pt x="23" y="26"/>
                  <a:pt x="23" y="27"/>
                  <a:pt x="23" y="27"/>
                </a:cubicBezTo>
                <a:cubicBezTo>
                  <a:pt x="23" y="27"/>
                  <a:pt x="23" y="27"/>
                  <a:pt x="23" y="27"/>
                </a:cubicBezTo>
                <a:cubicBezTo>
                  <a:pt x="23" y="27"/>
                  <a:pt x="23" y="27"/>
                  <a:pt x="23" y="26"/>
                </a:cubicBezTo>
                <a:cubicBezTo>
                  <a:pt x="23" y="26"/>
                  <a:pt x="23" y="26"/>
                  <a:pt x="23" y="26"/>
                </a:cubicBezTo>
                <a:cubicBezTo>
                  <a:pt x="23" y="26"/>
                  <a:pt x="23" y="26"/>
                  <a:pt x="23" y="26"/>
                </a:cubicBezTo>
                <a:cubicBezTo>
                  <a:pt x="23" y="26"/>
                  <a:pt x="23" y="26"/>
                  <a:pt x="23" y="26"/>
                </a:cubicBezTo>
                <a:cubicBezTo>
                  <a:pt x="23" y="26"/>
                  <a:pt x="23" y="26"/>
                  <a:pt x="23" y="26"/>
                </a:cubicBezTo>
                <a:cubicBezTo>
                  <a:pt x="23" y="27"/>
                  <a:pt x="23" y="27"/>
                  <a:pt x="23" y="27"/>
                </a:cubicBezTo>
                <a:cubicBezTo>
                  <a:pt x="23" y="27"/>
                  <a:pt x="23" y="27"/>
                  <a:pt x="23" y="27"/>
                </a:cubicBezTo>
                <a:cubicBezTo>
                  <a:pt x="23" y="27"/>
                  <a:pt x="23" y="27"/>
                  <a:pt x="23" y="27"/>
                </a:cubicBezTo>
                <a:cubicBezTo>
                  <a:pt x="23" y="27"/>
                  <a:pt x="23" y="27"/>
                  <a:pt x="23" y="27"/>
                </a:cubicBezTo>
                <a:cubicBezTo>
                  <a:pt x="23" y="26"/>
                  <a:pt x="23" y="26"/>
                  <a:pt x="23" y="26"/>
                </a:cubicBezTo>
                <a:cubicBezTo>
                  <a:pt x="23" y="26"/>
                  <a:pt x="23" y="26"/>
                  <a:pt x="23" y="26"/>
                </a:cubicBezTo>
                <a:cubicBezTo>
                  <a:pt x="23" y="26"/>
                  <a:pt x="23" y="26"/>
                  <a:pt x="23" y="26"/>
                </a:cubicBezTo>
                <a:cubicBezTo>
                  <a:pt x="23" y="26"/>
                  <a:pt x="23" y="26"/>
                  <a:pt x="23" y="26"/>
                </a:cubicBezTo>
                <a:cubicBezTo>
                  <a:pt x="23" y="26"/>
                  <a:pt x="23" y="26"/>
                  <a:pt x="23" y="26"/>
                </a:cubicBezTo>
                <a:cubicBezTo>
                  <a:pt x="23" y="26"/>
                  <a:pt x="23" y="26"/>
                  <a:pt x="23" y="26"/>
                </a:cubicBezTo>
                <a:cubicBezTo>
                  <a:pt x="23" y="26"/>
                  <a:pt x="23" y="26"/>
                  <a:pt x="23" y="26"/>
                </a:cubicBezTo>
                <a:cubicBezTo>
                  <a:pt x="23" y="26"/>
                  <a:pt x="23" y="26"/>
                  <a:pt x="23" y="26"/>
                </a:cubicBezTo>
                <a:cubicBezTo>
                  <a:pt x="23" y="26"/>
                  <a:pt x="23" y="26"/>
                  <a:pt x="23" y="26"/>
                </a:cubicBezTo>
                <a:cubicBezTo>
                  <a:pt x="23" y="26"/>
                  <a:pt x="23" y="26"/>
                  <a:pt x="23" y="26"/>
                </a:cubicBezTo>
                <a:cubicBezTo>
                  <a:pt x="23" y="26"/>
                  <a:pt x="23" y="26"/>
                  <a:pt x="23" y="26"/>
                </a:cubicBezTo>
                <a:cubicBezTo>
                  <a:pt x="23" y="26"/>
                  <a:pt x="23" y="26"/>
                  <a:pt x="23" y="26"/>
                </a:cubicBezTo>
                <a:cubicBezTo>
                  <a:pt x="23" y="26"/>
                  <a:pt x="23" y="26"/>
                  <a:pt x="23" y="26"/>
                </a:cubicBezTo>
                <a:cubicBezTo>
                  <a:pt x="23" y="26"/>
                  <a:pt x="23" y="26"/>
                  <a:pt x="23" y="26"/>
                </a:cubicBezTo>
                <a:cubicBezTo>
                  <a:pt x="23" y="26"/>
                  <a:pt x="23" y="26"/>
                  <a:pt x="23" y="26"/>
                </a:cubicBezTo>
                <a:close/>
                <a:moveTo>
                  <a:pt x="23" y="22"/>
                </a:moveTo>
                <a:cubicBezTo>
                  <a:pt x="23" y="22"/>
                  <a:pt x="23" y="22"/>
                  <a:pt x="23" y="22"/>
                </a:cubicBezTo>
                <a:cubicBezTo>
                  <a:pt x="23" y="22"/>
                  <a:pt x="23" y="22"/>
                  <a:pt x="23" y="22"/>
                </a:cubicBezTo>
                <a:cubicBezTo>
                  <a:pt x="23" y="22"/>
                  <a:pt x="23" y="22"/>
                  <a:pt x="23" y="22"/>
                </a:cubicBezTo>
                <a:cubicBezTo>
                  <a:pt x="23" y="22"/>
                  <a:pt x="23" y="22"/>
                  <a:pt x="23" y="22"/>
                </a:cubicBezTo>
                <a:cubicBezTo>
                  <a:pt x="23" y="22"/>
                  <a:pt x="23" y="22"/>
                  <a:pt x="23" y="22"/>
                </a:cubicBezTo>
                <a:close/>
                <a:moveTo>
                  <a:pt x="53" y="35"/>
                </a:moveTo>
                <a:cubicBezTo>
                  <a:pt x="53" y="35"/>
                  <a:pt x="53" y="35"/>
                  <a:pt x="53" y="35"/>
                </a:cubicBezTo>
                <a:cubicBezTo>
                  <a:pt x="53" y="35"/>
                  <a:pt x="53" y="35"/>
                  <a:pt x="53" y="35"/>
                </a:cubicBezTo>
                <a:cubicBezTo>
                  <a:pt x="53" y="35"/>
                  <a:pt x="53" y="35"/>
                  <a:pt x="53" y="35"/>
                </a:cubicBezTo>
                <a:cubicBezTo>
                  <a:pt x="53" y="35"/>
                  <a:pt x="53" y="35"/>
                  <a:pt x="53" y="35"/>
                </a:cubicBezTo>
                <a:cubicBezTo>
                  <a:pt x="53" y="35"/>
                  <a:pt x="53" y="35"/>
                  <a:pt x="53" y="35"/>
                </a:cubicBezTo>
                <a:cubicBezTo>
                  <a:pt x="53" y="35"/>
                  <a:pt x="53" y="35"/>
                  <a:pt x="53" y="35"/>
                </a:cubicBezTo>
                <a:cubicBezTo>
                  <a:pt x="53" y="35"/>
                  <a:pt x="53" y="35"/>
                  <a:pt x="53" y="35"/>
                </a:cubicBezTo>
                <a:cubicBezTo>
                  <a:pt x="53" y="35"/>
                  <a:pt x="53" y="35"/>
                  <a:pt x="53" y="35"/>
                </a:cubicBezTo>
                <a:cubicBezTo>
                  <a:pt x="53" y="35"/>
                  <a:pt x="53" y="35"/>
                  <a:pt x="53" y="35"/>
                </a:cubicBezTo>
                <a:cubicBezTo>
                  <a:pt x="53" y="35"/>
                  <a:pt x="53" y="35"/>
                  <a:pt x="53" y="35"/>
                </a:cubicBezTo>
                <a:cubicBezTo>
                  <a:pt x="53" y="35"/>
                  <a:pt x="53" y="35"/>
                  <a:pt x="53" y="35"/>
                </a:cubicBezTo>
                <a:cubicBezTo>
                  <a:pt x="53" y="35"/>
                  <a:pt x="53" y="35"/>
                  <a:pt x="53" y="35"/>
                </a:cubicBezTo>
                <a:cubicBezTo>
                  <a:pt x="53" y="35"/>
                  <a:pt x="53" y="35"/>
                  <a:pt x="53" y="35"/>
                </a:cubicBezTo>
                <a:cubicBezTo>
                  <a:pt x="53" y="35"/>
                  <a:pt x="53" y="35"/>
                  <a:pt x="53" y="35"/>
                </a:cubicBezTo>
                <a:cubicBezTo>
                  <a:pt x="53" y="35"/>
                  <a:pt x="53" y="35"/>
                  <a:pt x="53" y="35"/>
                </a:cubicBezTo>
                <a:cubicBezTo>
                  <a:pt x="53" y="35"/>
                  <a:pt x="53" y="35"/>
                  <a:pt x="53" y="35"/>
                </a:cubicBezTo>
                <a:cubicBezTo>
                  <a:pt x="53" y="35"/>
                  <a:pt x="53" y="35"/>
                  <a:pt x="53" y="35"/>
                </a:cubicBezTo>
                <a:cubicBezTo>
                  <a:pt x="53" y="35"/>
                  <a:pt x="53" y="35"/>
                  <a:pt x="53" y="35"/>
                </a:cubicBezTo>
                <a:cubicBezTo>
                  <a:pt x="53" y="35"/>
                  <a:pt x="53" y="35"/>
                  <a:pt x="53" y="35"/>
                </a:cubicBezTo>
                <a:cubicBezTo>
                  <a:pt x="53" y="35"/>
                  <a:pt x="53" y="35"/>
                  <a:pt x="53" y="35"/>
                </a:cubicBezTo>
                <a:cubicBezTo>
                  <a:pt x="53" y="35"/>
                  <a:pt x="53" y="35"/>
                  <a:pt x="53" y="35"/>
                </a:cubicBezTo>
                <a:cubicBezTo>
                  <a:pt x="53" y="35"/>
                  <a:pt x="53" y="35"/>
                  <a:pt x="53" y="35"/>
                </a:cubicBezTo>
                <a:cubicBezTo>
                  <a:pt x="53" y="35"/>
                  <a:pt x="53" y="35"/>
                  <a:pt x="53" y="35"/>
                </a:cubicBezTo>
                <a:cubicBezTo>
                  <a:pt x="53" y="35"/>
                  <a:pt x="53" y="35"/>
                  <a:pt x="53" y="35"/>
                </a:cubicBezTo>
                <a:cubicBezTo>
                  <a:pt x="53" y="35"/>
                  <a:pt x="53" y="35"/>
                  <a:pt x="53" y="35"/>
                </a:cubicBezTo>
                <a:cubicBezTo>
                  <a:pt x="53" y="35"/>
                  <a:pt x="53" y="35"/>
                  <a:pt x="53" y="35"/>
                </a:cubicBezTo>
                <a:cubicBezTo>
                  <a:pt x="53" y="35"/>
                  <a:pt x="53" y="35"/>
                  <a:pt x="53" y="35"/>
                </a:cubicBezTo>
                <a:cubicBezTo>
                  <a:pt x="53" y="35"/>
                  <a:pt x="53" y="35"/>
                  <a:pt x="53" y="35"/>
                </a:cubicBezTo>
                <a:cubicBezTo>
                  <a:pt x="53" y="35"/>
                  <a:pt x="53" y="35"/>
                  <a:pt x="53" y="35"/>
                </a:cubicBezTo>
                <a:cubicBezTo>
                  <a:pt x="53" y="35"/>
                  <a:pt x="53" y="35"/>
                  <a:pt x="53" y="35"/>
                </a:cubicBezTo>
                <a:cubicBezTo>
                  <a:pt x="53" y="35"/>
                  <a:pt x="53" y="35"/>
                  <a:pt x="53" y="35"/>
                </a:cubicBezTo>
                <a:cubicBezTo>
                  <a:pt x="53" y="35"/>
                  <a:pt x="53" y="35"/>
                  <a:pt x="53" y="35"/>
                </a:cubicBezTo>
                <a:cubicBezTo>
                  <a:pt x="53" y="35"/>
                  <a:pt x="53" y="35"/>
                  <a:pt x="53" y="35"/>
                </a:cubicBezTo>
                <a:cubicBezTo>
                  <a:pt x="53" y="35"/>
                  <a:pt x="53" y="35"/>
                  <a:pt x="53" y="35"/>
                </a:cubicBezTo>
                <a:cubicBezTo>
                  <a:pt x="53" y="35"/>
                  <a:pt x="53" y="35"/>
                  <a:pt x="53" y="35"/>
                </a:cubicBezTo>
                <a:cubicBezTo>
                  <a:pt x="53" y="35"/>
                  <a:pt x="53" y="35"/>
                  <a:pt x="53" y="35"/>
                </a:cubicBezTo>
                <a:cubicBezTo>
                  <a:pt x="53" y="35"/>
                  <a:pt x="53" y="35"/>
                  <a:pt x="53" y="35"/>
                </a:cubicBezTo>
                <a:cubicBezTo>
                  <a:pt x="53" y="35"/>
                  <a:pt x="53" y="35"/>
                  <a:pt x="53" y="35"/>
                </a:cubicBezTo>
                <a:cubicBezTo>
                  <a:pt x="53" y="35"/>
                  <a:pt x="53" y="35"/>
                  <a:pt x="53" y="35"/>
                </a:cubicBezTo>
                <a:cubicBezTo>
                  <a:pt x="53" y="35"/>
                  <a:pt x="53" y="35"/>
                  <a:pt x="53" y="35"/>
                </a:cubicBezTo>
                <a:cubicBezTo>
                  <a:pt x="53" y="35"/>
                  <a:pt x="53" y="35"/>
                  <a:pt x="53" y="35"/>
                </a:cubicBezTo>
                <a:cubicBezTo>
                  <a:pt x="53" y="35"/>
                  <a:pt x="53" y="35"/>
                  <a:pt x="53" y="35"/>
                </a:cubicBezTo>
                <a:cubicBezTo>
                  <a:pt x="53" y="35"/>
                  <a:pt x="53" y="35"/>
                  <a:pt x="53" y="35"/>
                </a:cubicBezTo>
                <a:cubicBezTo>
                  <a:pt x="53" y="35"/>
                  <a:pt x="53" y="35"/>
                  <a:pt x="53" y="35"/>
                </a:cubicBezTo>
                <a:cubicBezTo>
                  <a:pt x="53" y="35"/>
                  <a:pt x="53" y="35"/>
                  <a:pt x="53" y="35"/>
                </a:cubicBezTo>
                <a:close/>
                <a:moveTo>
                  <a:pt x="51" y="34"/>
                </a:moveTo>
                <a:cubicBezTo>
                  <a:pt x="51" y="34"/>
                  <a:pt x="51" y="34"/>
                  <a:pt x="51" y="34"/>
                </a:cubicBezTo>
                <a:cubicBezTo>
                  <a:pt x="51" y="34"/>
                  <a:pt x="51" y="33"/>
                  <a:pt x="51" y="33"/>
                </a:cubicBezTo>
                <a:cubicBezTo>
                  <a:pt x="51" y="33"/>
                  <a:pt x="51" y="33"/>
                  <a:pt x="51" y="33"/>
                </a:cubicBezTo>
                <a:cubicBezTo>
                  <a:pt x="51" y="33"/>
                  <a:pt x="51" y="33"/>
                  <a:pt x="51" y="33"/>
                </a:cubicBezTo>
                <a:cubicBezTo>
                  <a:pt x="51" y="33"/>
                  <a:pt x="51" y="33"/>
                  <a:pt x="51" y="33"/>
                </a:cubicBezTo>
                <a:cubicBezTo>
                  <a:pt x="51" y="33"/>
                  <a:pt x="51" y="33"/>
                  <a:pt x="51" y="33"/>
                </a:cubicBezTo>
                <a:cubicBezTo>
                  <a:pt x="51" y="33"/>
                  <a:pt x="51" y="33"/>
                  <a:pt x="51" y="33"/>
                </a:cubicBezTo>
                <a:cubicBezTo>
                  <a:pt x="51" y="33"/>
                  <a:pt x="51" y="33"/>
                  <a:pt x="51" y="33"/>
                </a:cubicBezTo>
                <a:cubicBezTo>
                  <a:pt x="51" y="33"/>
                  <a:pt x="51" y="33"/>
                  <a:pt x="51" y="33"/>
                </a:cubicBezTo>
                <a:cubicBezTo>
                  <a:pt x="51" y="33"/>
                  <a:pt x="51" y="33"/>
                  <a:pt x="51" y="33"/>
                </a:cubicBezTo>
                <a:cubicBezTo>
                  <a:pt x="51" y="33"/>
                  <a:pt x="51" y="33"/>
                  <a:pt x="51" y="33"/>
                </a:cubicBezTo>
                <a:cubicBezTo>
                  <a:pt x="51" y="33"/>
                  <a:pt x="51" y="33"/>
                  <a:pt x="51" y="33"/>
                </a:cubicBezTo>
                <a:cubicBezTo>
                  <a:pt x="51" y="33"/>
                  <a:pt x="51" y="33"/>
                  <a:pt x="51" y="33"/>
                </a:cubicBezTo>
                <a:cubicBezTo>
                  <a:pt x="51" y="33"/>
                  <a:pt x="51" y="33"/>
                  <a:pt x="51" y="33"/>
                </a:cubicBezTo>
                <a:cubicBezTo>
                  <a:pt x="51" y="33"/>
                  <a:pt x="51" y="33"/>
                  <a:pt x="51" y="33"/>
                </a:cubicBezTo>
                <a:cubicBezTo>
                  <a:pt x="51" y="33"/>
                  <a:pt x="51" y="33"/>
                  <a:pt x="51" y="33"/>
                </a:cubicBezTo>
                <a:cubicBezTo>
                  <a:pt x="51" y="33"/>
                  <a:pt x="51" y="33"/>
                  <a:pt x="51" y="33"/>
                </a:cubicBezTo>
                <a:cubicBezTo>
                  <a:pt x="51" y="33"/>
                  <a:pt x="51" y="33"/>
                  <a:pt x="51" y="33"/>
                </a:cubicBezTo>
                <a:cubicBezTo>
                  <a:pt x="51" y="33"/>
                  <a:pt x="51" y="33"/>
                  <a:pt x="51" y="33"/>
                </a:cubicBezTo>
                <a:cubicBezTo>
                  <a:pt x="51" y="33"/>
                  <a:pt x="51" y="33"/>
                  <a:pt x="51" y="33"/>
                </a:cubicBezTo>
                <a:cubicBezTo>
                  <a:pt x="51" y="33"/>
                  <a:pt x="51" y="33"/>
                  <a:pt x="51" y="33"/>
                </a:cubicBezTo>
                <a:cubicBezTo>
                  <a:pt x="51" y="33"/>
                  <a:pt x="51" y="33"/>
                  <a:pt x="51" y="33"/>
                </a:cubicBezTo>
                <a:cubicBezTo>
                  <a:pt x="51" y="33"/>
                  <a:pt x="51" y="33"/>
                  <a:pt x="51" y="33"/>
                </a:cubicBezTo>
                <a:cubicBezTo>
                  <a:pt x="51" y="34"/>
                  <a:pt x="51" y="34"/>
                  <a:pt x="51" y="34"/>
                </a:cubicBezTo>
                <a:cubicBezTo>
                  <a:pt x="51" y="34"/>
                  <a:pt x="51" y="34"/>
                  <a:pt x="51" y="34"/>
                </a:cubicBezTo>
                <a:cubicBezTo>
                  <a:pt x="51" y="34"/>
                  <a:pt x="51" y="34"/>
                  <a:pt x="51" y="34"/>
                </a:cubicBezTo>
                <a:cubicBezTo>
                  <a:pt x="51" y="34"/>
                  <a:pt x="51" y="34"/>
                  <a:pt x="51" y="34"/>
                </a:cubicBezTo>
                <a:cubicBezTo>
                  <a:pt x="51" y="34"/>
                  <a:pt x="51" y="34"/>
                  <a:pt x="51" y="34"/>
                </a:cubicBezTo>
                <a:cubicBezTo>
                  <a:pt x="51" y="34"/>
                  <a:pt x="51" y="34"/>
                  <a:pt x="51" y="34"/>
                </a:cubicBezTo>
                <a:cubicBezTo>
                  <a:pt x="51" y="34"/>
                  <a:pt x="51" y="34"/>
                  <a:pt x="51" y="34"/>
                </a:cubicBezTo>
                <a:cubicBezTo>
                  <a:pt x="51" y="34"/>
                  <a:pt x="51" y="34"/>
                  <a:pt x="51" y="34"/>
                </a:cubicBezTo>
                <a:cubicBezTo>
                  <a:pt x="51" y="34"/>
                  <a:pt x="51" y="34"/>
                  <a:pt x="51" y="34"/>
                </a:cubicBezTo>
                <a:cubicBezTo>
                  <a:pt x="51" y="34"/>
                  <a:pt x="51" y="34"/>
                  <a:pt x="51" y="34"/>
                </a:cubicBezTo>
                <a:cubicBezTo>
                  <a:pt x="51" y="34"/>
                  <a:pt x="51" y="34"/>
                  <a:pt x="51" y="34"/>
                </a:cubicBezTo>
                <a:cubicBezTo>
                  <a:pt x="51" y="34"/>
                  <a:pt x="51" y="34"/>
                  <a:pt x="51" y="34"/>
                </a:cubicBezTo>
                <a:cubicBezTo>
                  <a:pt x="51" y="34"/>
                  <a:pt x="51" y="34"/>
                  <a:pt x="51" y="34"/>
                </a:cubicBezTo>
                <a:cubicBezTo>
                  <a:pt x="51" y="34"/>
                  <a:pt x="51" y="34"/>
                  <a:pt x="51" y="34"/>
                </a:cubicBezTo>
                <a:cubicBezTo>
                  <a:pt x="51" y="34"/>
                  <a:pt x="51" y="34"/>
                  <a:pt x="51" y="34"/>
                </a:cubicBezTo>
                <a:cubicBezTo>
                  <a:pt x="51" y="34"/>
                  <a:pt x="51" y="34"/>
                  <a:pt x="51" y="34"/>
                </a:cubicBezTo>
                <a:cubicBezTo>
                  <a:pt x="51" y="34"/>
                  <a:pt x="51" y="34"/>
                  <a:pt x="51" y="34"/>
                </a:cubicBezTo>
                <a:cubicBezTo>
                  <a:pt x="51" y="34"/>
                  <a:pt x="51" y="34"/>
                  <a:pt x="51" y="34"/>
                </a:cubicBezTo>
                <a:cubicBezTo>
                  <a:pt x="51" y="34"/>
                  <a:pt x="51" y="34"/>
                  <a:pt x="51" y="34"/>
                </a:cubicBezTo>
                <a:cubicBezTo>
                  <a:pt x="51" y="34"/>
                  <a:pt x="51" y="34"/>
                  <a:pt x="51" y="34"/>
                </a:cubicBezTo>
                <a:cubicBezTo>
                  <a:pt x="51" y="34"/>
                  <a:pt x="51" y="34"/>
                  <a:pt x="51" y="34"/>
                </a:cubicBezTo>
                <a:cubicBezTo>
                  <a:pt x="51" y="34"/>
                  <a:pt x="51" y="34"/>
                  <a:pt x="51" y="34"/>
                </a:cubicBezTo>
                <a:cubicBezTo>
                  <a:pt x="51" y="34"/>
                  <a:pt x="51" y="34"/>
                  <a:pt x="51" y="34"/>
                </a:cubicBezTo>
                <a:cubicBezTo>
                  <a:pt x="51" y="34"/>
                  <a:pt x="51" y="34"/>
                  <a:pt x="51" y="34"/>
                </a:cubicBezTo>
                <a:cubicBezTo>
                  <a:pt x="51" y="34"/>
                  <a:pt x="51" y="34"/>
                  <a:pt x="51" y="34"/>
                </a:cubicBezTo>
                <a:cubicBezTo>
                  <a:pt x="51" y="34"/>
                  <a:pt x="51" y="34"/>
                  <a:pt x="51" y="34"/>
                </a:cubicBezTo>
                <a:cubicBezTo>
                  <a:pt x="51" y="34"/>
                  <a:pt x="51" y="34"/>
                  <a:pt x="51" y="34"/>
                </a:cubicBezTo>
                <a:cubicBezTo>
                  <a:pt x="51" y="34"/>
                  <a:pt x="51" y="34"/>
                  <a:pt x="51" y="34"/>
                </a:cubicBezTo>
                <a:cubicBezTo>
                  <a:pt x="51" y="34"/>
                  <a:pt x="51" y="34"/>
                  <a:pt x="51" y="34"/>
                </a:cubicBezTo>
                <a:cubicBezTo>
                  <a:pt x="51" y="34"/>
                  <a:pt x="51" y="34"/>
                  <a:pt x="51" y="34"/>
                </a:cubicBezTo>
                <a:cubicBezTo>
                  <a:pt x="51" y="34"/>
                  <a:pt x="51" y="34"/>
                  <a:pt x="51" y="34"/>
                </a:cubicBezTo>
                <a:cubicBezTo>
                  <a:pt x="51" y="34"/>
                  <a:pt x="51" y="34"/>
                  <a:pt x="51" y="34"/>
                </a:cubicBezTo>
                <a:cubicBezTo>
                  <a:pt x="51" y="34"/>
                  <a:pt x="51" y="34"/>
                  <a:pt x="51" y="34"/>
                </a:cubicBezTo>
                <a:cubicBezTo>
                  <a:pt x="51" y="34"/>
                  <a:pt x="51" y="34"/>
                  <a:pt x="51" y="34"/>
                </a:cubicBezTo>
                <a:cubicBezTo>
                  <a:pt x="51" y="34"/>
                  <a:pt x="51" y="34"/>
                  <a:pt x="51" y="34"/>
                </a:cubicBezTo>
                <a:cubicBezTo>
                  <a:pt x="51" y="34"/>
                  <a:pt x="51" y="34"/>
                  <a:pt x="51" y="34"/>
                </a:cubicBezTo>
                <a:cubicBezTo>
                  <a:pt x="51" y="34"/>
                  <a:pt x="51" y="34"/>
                  <a:pt x="51" y="34"/>
                </a:cubicBezTo>
                <a:cubicBezTo>
                  <a:pt x="51" y="34"/>
                  <a:pt x="51" y="34"/>
                  <a:pt x="51" y="34"/>
                </a:cubicBezTo>
                <a:cubicBezTo>
                  <a:pt x="51" y="34"/>
                  <a:pt x="51" y="34"/>
                  <a:pt x="51" y="34"/>
                </a:cubicBezTo>
                <a:cubicBezTo>
                  <a:pt x="51" y="34"/>
                  <a:pt x="51" y="34"/>
                  <a:pt x="51" y="34"/>
                </a:cubicBezTo>
                <a:cubicBezTo>
                  <a:pt x="51" y="34"/>
                  <a:pt x="51" y="34"/>
                  <a:pt x="51" y="34"/>
                </a:cubicBezTo>
                <a:cubicBezTo>
                  <a:pt x="51" y="34"/>
                  <a:pt x="51" y="34"/>
                  <a:pt x="51" y="34"/>
                </a:cubicBezTo>
                <a:cubicBezTo>
                  <a:pt x="51" y="34"/>
                  <a:pt x="51" y="34"/>
                  <a:pt x="51" y="34"/>
                </a:cubicBezTo>
                <a:cubicBezTo>
                  <a:pt x="51" y="34"/>
                  <a:pt x="51" y="34"/>
                  <a:pt x="51" y="34"/>
                </a:cubicBezTo>
                <a:cubicBezTo>
                  <a:pt x="51" y="34"/>
                  <a:pt x="51" y="34"/>
                  <a:pt x="51" y="34"/>
                </a:cubicBezTo>
                <a:cubicBezTo>
                  <a:pt x="51" y="34"/>
                  <a:pt x="51" y="34"/>
                  <a:pt x="51" y="34"/>
                </a:cubicBezTo>
                <a:close/>
                <a:moveTo>
                  <a:pt x="51" y="24"/>
                </a:moveTo>
                <a:cubicBezTo>
                  <a:pt x="51" y="24"/>
                  <a:pt x="51" y="24"/>
                  <a:pt x="51" y="24"/>
                </a:cubicBezTo>
                <a:cubicBezTo>
                  <a:pt x="51" y="24"/>
                  <a:pt x="51" y="24"/>
                  <a:pt x="51" y="24"/>
                </a:cubicBezTo>
                <a:cubicBezTo>
                  <a:pt x="51" y="24"/>
                  <a:pt x="51" y="24"/>
                  <a:pt x="51" y="24"/>
                </a:cubicBezTo>
                <a:cubicBezTo>
                  <a:pt x="51" y="24"/>
                  <a:pt x="51" y="24"/>
                  <a:pt x="51" y="24"/>
                </a:cubicBezTo>
                <a:cubicBezTo>
                  <a:pt x="51" y="24"/>
                  <a:pt x="51" y="24"/>
                  <a:pt x="51" y="24"/>
                </a:cubicBezTo>
                <a:cubicBezTo>
                  <a:pt x="50" y="24"/>
                  <a:pt x="50" y="24"/>
                  <a:pt x="50" y="24"/>
                </a:cubicBezTo>
                <a:cubicBezTo>
                  <a:pt x="50" y="24"/>
                  <a:pt x="50" y="24"/>
                  <a:pt x="51" y="24"/>
                </a:cubicBezTo>
                <a:cubicBezTo>
                  <a:pt x="51" y="24"/>
                  <a:pt x="51" y="24"/>
                  <a:pt x="51" y="24"/>
                </a:cubicBezTo>
                <a:cubicBezTo>
                  <a:pt x="51" y="24"/>
                  <a:pt x="51" y="24"/>
                  <a:pt x="51" y="24"/>
                </a:cubicBezTo>
                <a:cubicBezTo>
                  <a:pt x="51" y="24"/>
                  <a:pt x="51" y="24"/>
                  <a:pt x="51" y="24"/>
                </a:cubicBezTo>
                <a:cubicBezTo>
                  <a:pt x="51" y="24"/>
                  <a:pt x="51" y="24"/>
                  <a:pt x="51" y="24"/>
                </a:cubicBezTo>
                <a:cubicBezTo>
                  <a:pt x="51" y="24"/>
                  <a:pt x="51" y="24"/>
                  <a:pt x="51" y="24"/>
                </a:cubicBezTo>
                <a:cubicBezTo>
                  <a:pt x="51" y="24"/>
                  <a:pt x="51" y="24"/>
                  <a:pt x="51" y="24"/>
                </a:cubicBezTo>
                <a:close/>
                <a:moveTo>
                  <a:pt x="51" y="24"/>
                </a:moveTo>
                <a:cubicBezTo>
                  <a:pt x="51" y="24"/>
                  <a:pt x="51" y="24"/>
                  <a:pt x="51" y="24"/>
                </a:cubicBezTo>
                <a:cubicBezTo>
                  <a:pt x="51" y="24"/>
                  <a:pt x="51" y="24"/>
                  <a:pt x="51" y="24"/>
                </a:cubicBezTo>
                <a:cubicBezTo>
                  <a:pt x="51" y="24"/>
                  <a:pt x="51" y="24"/>
                  <a:pt x="51" y="24"/>
                </a:cubicBezTo>
                <a:cubicBezTo>
                  <a:pt x="51" y="24"/>
                  <a:pt x="51" y="24"/>
                  <a:pt x="51" y="24"/>
                </a:cubicBezTo>
                <a:cubicBezTo>
                  <a:pt x="51" y="24"/>
                  <a:pt x="51" y="24"/>
                  <a:pt x="51" y="24"/>
                </a:cubicBezTo>
                <a:cubicBezTo>
                  <a:pt x="51" y="24"/>
                  <a:pt x="51" y="24"/>
                  <a:pt x="51" y="24"/>
                </a:cubicBezTo>
                <a:cubicBezTo>
                  <a:pt x="51" y="24"/>
                  <a:pt x="51" y="24"/>
                  <a:pt x="51" y="24"/>
                </a:cubicBezTo>
                <a:cubicBezTo>
                  <a:pt x="51" y="24"/>
                  <a:pt x="51" y="24"/>
                  <a:pt x="51" y="24"/>
                </a:cubicBezTo>
                <a:cubicBezTo>
                  <a:pt x="51" y="24"/>
                  <a:pt x="51" y="24"/>
                  <a:pt x="51" y="24"/>
                </a:cubicBezTo>
                <a:cubicBezTo>
                  <a:pt x="51" y="24"/>
                  <a:pt x="51" y="24"/>
                  <a:pt x="51" y="24"/>
                </a:cubicBezTo>
                <a:cubicBezTo>
                  <a:pt x="51" y="24"/>
                  <a:pt x="51" y="24"/>
                  <a:pt x="51" y="24"/>
                </a:cubicBezTo>
                <a:close/>
                <a:moveTo>
                  <a:pt x="51" y="25"/>
                </a:moveTo>
                <a:cubicBezTo>
                  <a:pt x="51" y="25"/>
                  <a:pt x="51" y="25"/>
                  <a:pt x="51" y="25"/>
                </a:cubicBezTo>
                <a:cubicBezTo>
                  <a:pt x="51" y="25"/>
                  <a:pt x="51" y="25"/>
                  <a:pt x="51" y="25"/>
                </a:cubicBezTo>
                <a:cubicBezTo>
                  <a:pt x="51" y="25"/>
                  <a:pt x="51" y="25"/>
                  <a:pt x="51" y="25"/>
                </a:cubicBezTo>
                <a:cubicBezTo>
                  <a:pt x="51" y="25"/>
                  <a:pt x="51" y="25"/>
                  <a:pt x="51" y="25"/>
                </a:cubicBezTo>
                <a:cubicBezTo>
                  <a:pt x="51" y="25"/>
                  <a:pt x="51" y="25"/>
                  <a:pt x="51" y="25"/>
                </a:cubicBezTo>
                <a:cubicBezTo>
                  <a:pt x="51" y="25"/>
                  <a:pt x="51" y="25"/>
                  <a:pt x="51" y="25"/>
                </a:cubicBezTo>
                <a:cubicBezTo>
                  <a:pt x="51" y="25"/>
                  <a:pt x="51" y="25"/>
                  <a:pt x="51" y="25"/>
                </a:cubicBezTo>
                <a:cubicBezTo>
                  <a:pt x="51" y="25"/>
                  <a:pt x="51" y="25"/>
                  <a:pt x="51" y="25"/>
                </a:cubicBezTo>
                <a:cubicBezTo>
                  <a:pt x="51" y="25"/>
                  <a:pt x="51" y="25"/>
                  <a:pt x="51" y="25"/>
                </a:cubicBezTo>
                <a:cubicBezTo>
                  <a:pt x="51" y="25"/>
                  <a:pt x="51" y="25"/>
                  <a:pt x="51" y="25"/>
                </a:cubicBezTo>
                <a:cubicBezTo>
                  <a:pt x="51" y="25"/>
                  <a:pt x="51" y="25"/>
                  <a:pt x="51" y="25"/>
                </a:cubicBezTo>
                <a:close/>
                <a:moveTo>
                  <a:pt x="51" y="25"/>
                </a:moveTo>
                <a:cubicBezTo>
                  <a:pt x="51" y="25"/>
                  <a:pt x="51" y="25"/>
                  <a:pt x="51" y="25"/>
                </a:cubicBezTo>
                <a:cubicBezTo>
                  <a:pt x="51" y="25"/>
                  <a:pt x="51" y="25"/>
                  <a:pt x="51" y="25"/>
                </a:cubicBezTo>
                <a:cubicBezTo>
                  <a:pt x="51" y="25"/>
                  <a:pt x="51" y="25"/>
                  <a:pt x="51" y="25"/>
                </a:cubicBezTo>
                <a:cubicBezTo>
                  <a:pt x="51" y="25"/>
                  <a:pt x="51" y="25"/>
                  <a:pt x="51" y="25"/>
                </a:cubicBezTo>
                <a:cubicBezTo>
                  <a:pt x="51" y="25"/>
                  <a:pt x="51" y="25"/>
                  <a:pt x="51" y="25"/>
                </a:cubicBezTo>
                <a:cubicBezTo>
                  <a:pt x="51" y="25"/>
                  <a:pt x="51" y="25"/>
                  <a:pt x="51" y="25"/>
                </a:cubicBezTo>
                <a:cubicBezTo>
                  <a:pt x="51" y="25"/>
                  <a:pt x="51" y="25"/>
                  <a:pt x="51" y="25"/>
                </a:cubicBezTo>
                <a:cubicBezTo>
                  <a:pt x="51" y="25"/>
                  <a:pt x="51" y="25"/>
                  <a:pt x="51" y="25"/>
                </a:cubicBezTo>
                <a:cubicBezTo>
                  <a:pt x="51" y="25"/>
                  <a:pt x="51" y="25"/>
                  <a:pt x="51" y="25"/>
                </a:cubicBezTo>
                <a:cubicBezTo>
                  <a:pt x="51" y="25"/>
                  <a:pt x="51" y="25"/>
                  <a:pt x="51" y="25"/>
                </a:cubicBezTo>
                <a:cubicBezTo>
                  <a:pt x="51" y="25"/>
                  <a:pt x="51" y="25"/>
                  <a:pt x="51" y="25"/>
                </a:cubicBezTo>
                <a:close/>
                <a:moveTo>
                  <a:pt x="49" y="36"/>
                </a:moveTo>
                <a:cubicBezTo>
                  <a:pt x="49" y="36"/>
                  <a:pt x="49" y="36"/>
                  <a:pt x="49" y="36"/>
                </a:cubicBezTo>
                <a:cubicBezTo>
                  <a:pt x="49" y="36"/>
                  <a:pt x="49" y="36"/>
                  <a:pt x="49" y="36"/>
                </a:cubicBezTo>
                <a:cubicBezTo>
                  <a:pt x="49" y="36"/>
                  <a:pt x="49" y="36"/>
                  <a:pt x="49" y="36"/>
                </a:cubicBezTo>
                <a:cubicBezTo>
                  <a:pt x="49" y="36"/>
                  <a:pt x="49" y="36"/>
                  <a:pt x="49" y="36"/>
                </a:cubicBezTo>
                <a:cubicBezTo>
                  <a:pt x="49" y="36"/>
                  <a:pt x="49" y="36"/>
                  <a:pt x="49" y="36"/>
                </a:cubicBezTo>
                <a:cubicBezTo>
                  <a:pt x="49" y="36"/>
                  <a:pt x="49" y="36"/>
                  <a:pt x="49" y="36"/>
                </a:cubicBezTo>
                <a:cubicBezTo>
                  <a:pt x="49" y="36"/>
                  <a:pt x="49" y="36"/>
                  <a:pt x="49" y="36"/>
                </a:cubicBezTo>
                <a:cubicBezTo>
                  <a:pt x="49" y="36"/>
                  <a:pt x="49" y="36"/>
                  <a:pt x="49" y="36"/>
                </a:cubicBezTo>
                <a:cubicBezTo>
                  <a:pt x="49" y="36"/>
                  <a:pt x="49" y="36"/>
                  <a:pt x="49" y="36"/>
                </a:cubicBezTo>
                <a:cubicBezTo>
                  <a:pt x="49" y="36"/>
                  <a:pt x="49" y="36"/>
                  <a:pt x="49" y="36"/>
                </a:cubicBezTo>
                <a:cubicBezTo>
                  <a:pt x="49" y="36"/>
                  <a:pt x="49" y="36"/>
                  <a:pt x="49" y="36"/>
                </a:cubicBezTo>
                <a:cubicBezTo>
                  <a:pt x="49" y="36"/>
                  <a:pt x="49" y="36"/>
                  <a:pt x="49" y="36"/>
                </a:cubicBezTo>
                <a:cubicBezTo>
                  <a:pt x="49" y="36"/>
                  <a:pt x="49" y="36"/>
                  <a:pt x="49" y="36"/>
                </a:cubicBezTo>
                <a:cubicBezTo>
                  <a:pt x="49" y="36"/>
                  <a:pt x="49" y="36"/>
                  <a:pt x="49" y="36"/>
                </a:cubicBezTo>
                <a:cubicBezTo>
                  <a:pt x="49" y="36"/>
                  <a:pt x="49" y="36"/>
                  <a:pt x="49" y="36"/>
                </a:cubicBezTo>
                <a:cubicBezTo>
                  <a:pt x="49" y="36"/>
                  <a:pt x="49" y="36"/>
                  <a:pt x="49" y="36"/>
                </a:cubicBezTo>
                <a:cubicBezTo>
                  <a:pt x="49" y="36"/>
                  <a:pt x="49" y="36"/>
                  <a:pt x="49" y="36"/>
                </a:cubicBezTo>
                <a:cubicBezTo>
                  <a:pt x="49" y="36"/>
                  <a:pt x="49" y="36"/>
                  <a:pt x="49" y="36"/>
                </a:cubicBezTo>
                <a:cubicBezTo>
                  <a:pt x="49" y="36"/>
                  <a:pt x="49" y="36"/>
                  <a:pt x="49" y="36"/>
                </a:cubicBezTo>
                <a:cubicBezTo>
                  <a:pt x="49" y="36"/>
                  <a:pt x="49" y="36"/>
                  <a:pt x="49" y="36"/>
                </a:cubicBezTo>
                <a:cubicBezTo>
                  <a:pt x="49" y="36"/>
                  <a:pt x="49" y="36"/>
                  <a:pt x="49" y="36"/>
                </a:cubicBezTo>
                <a:cubicBezTo>
                  <a:pt x="49" y="36"/>
                  <a:pt x="49" y="36"/>
                  <a:pt x="49" y="36"/>
                </a:cubicBezTo>
                <a:cubicBezTo>
                  <a:pt x="49" y="36"/>
                  <a:pt x="49" y="36"/>
                  <a:pt x="49" y="36"/>
                </a:cubicBezTo>
                <a:cubicBezTo>
                  <a:pt x="49" y="36"/>
                  <a:pt x="49" y="36"/>
                  <a:pt x="50" y="36"/>
                </a:cubicBezTo>
                <a:cubicBezTo>
                  <a:pt x="50" y="36"/>
                  <a:pt x="50" y="36"/>
                  <a:pt x="50" y="36"/>
                </a:cubicBezTo>
                <a:cubicBezTo>
                  <a:pt x="50" y="36"/>
                  <a:pt x="50" y="36"/>
                  <a:pt x="50" y="36"/>
                </a:cubicBezTo>
                <a:cubicBezTo>
                  <a:pt x="50" y="36"/>
                  <a:pt x="50" y="36"/>
                  <a:pt x="50" y="36"/>
                </a:cubicBezTo>
                <a:cubicBezTo>
                  <a:pt x="50" y="36"/>
                  <a:pt x="50" y="36"/>
                  <a:pt x="50" y="36"/>
                </a:cubicBezTo>
                <a:cubicBezTo>
                  <a:pt x="50" y="36"/>
                  <a:pt x="50" y="36"/>
                  <a:pt x="50" y="36"/>
                </a:cubicBezTo>
                <a:cubicBezTo>
                  <a:pt x="50" y="36"/>
                  <a:pt x="50" y="36"/>
                  <a:pt x="50" y="36"/>
                </a:cubicBezTo>
                <a:cubicBezTo>
                  <a:pt x="50" y="36"/>
                  <a:pt x="50" y="36"/>
                  <a:pt x="50" y="36"/>
                </a:cubicBezTo>
                <a:cubicBezTo>
                  <a:pt x="50" y="36"/>
                  <a:pt x="50" y="36"/>
                  <a:pt x="50" y="36"/>
                </a:cubicBezTo>
                <a:cubicBezTo>
                  <a:pt x="50" y="36"/>
                  <a:pt x="50" y="36"/>
                  <a:pt x="50" y="36"/>
                </a:cubicBezTo>
                <a:cubicBezTo>
                  <a:pt x="50" y="36"/>
                  <a:pt x="50" y="36"/>
                  <a:pt x="50" y="36"/>
                </a:cubicBezTo>
                <a:cubicBezTo>
                  <a:pt x="50" y="36"/>
                  <a:pt x="50" y="36"/>
                  <a:pt x="50" y="36"/>
                </a:cubicBezTo>
                <a:cubicBezTo>
                  <a:pt x="50" y="36"/>
                  <a:pt x="50" y="36"/>
                  <a:pt x="50" y="36"/>
                </a:cubicBezTo>
                <a:cubicBezTo>
                  <a:pt x="50" y="36"/>
                  <a:pt x="50" y="36"/>
                  <a:pt x="50" y="36"/>
                </a:cubicBezTo>
                <a:cubicBezTo>
                  <a:pt x="50" y="36"/>
                  <a:pt x="50" y="36"/>
                  <a:pt x="50" y="36"/>
                </a:cubicBezTo>
                <a:cubicBezTo>
                  <a:pt x="50" y="36"/>
                  <a:pt x="50" y="36"/>
                  <a:pt x="50" y="36"/>
                </a:cubicBezTo>
                <a:cubicBezTo>
                  <a:pt x="50" y="36"/>
                  <a:pt x="50" y="36"/>
                  <a:pt x="50" y="36"/>
                </a:cubicBezTo>
                <a:cubicBezTo>
                  <a:pt x="50" y="36"/>
                  <a:pt x="50" y="36"/>
                  <a:pt x="50" y="36"/>
                </a:cubicBezTo>
                <a:cubicBezTo>
                  <a:pt x="50" y="36"/>
                  <a:pt x="50" y="36"/>
                  <a:pt x="50" y="36"/>
                </a:cubicBezTo>
                <a:cubicBezTo>
                  <a:pt x="50" y="36"/>
                  <a:pt x="50" y="36"/>
                  <a:pt x="50" y="36"/>
                </a:cubicBezTo>
                <a:cubicBezTo>
                  <a:pt x="50" y="36"/>
                  <a:pt x="50" y="36"/>
                  <a:pt x="50" y="36"/>
                </a:cubicBezTo>
                <a:cubicBezTo>
                  <a:pt x="50" y="36"/>
                  <a:pt x="50" y="36"/>
                  <a:pt x="50" y="36"/>
                </a:cubicBezTo>
                <a:cubicBezTo>
                  <a:pt x="50" y="36"/>
                  <a:pt x="50" y="36"/>
                  <a:pt x="50" y="36"/>
                </a:cubicBezTo>
                <a:cubicBezTo>
                  <a:pt x="50" y="36"/>
                  <a:pt x="50" y="36"/>
                  <a:pt x="50" y="36"/>
                </a:cubicBezTo>
                <a:cubicBezTo>
                  <a:pt x="50" y="36"/>
                  <a:pt x="50" y="36"/>
                  <a:pt x="50" y="36"/>
                </a:cubicBezTo>
                <a:cubicBezTo>
                  <a:pt x="50" y="36"/>
                  <a:pt x="50" y="36"/>
                  <a:pt x="50" y="36"/>
                </a:cubicBezTo>
                <a:cubicBezTo>
                  <a:pt x="50" y="36"/>
                  <a:pt x="50" y="36"/>
                  <a:pt x="50" y="36"/>
                </a:cubicBezTo>
                <a:cubicBezTo>
                  <a:pt x="50" y="36"/>
                  <a:pt x="50" y="36"/>
                  <a:pt x="50" y="36"/>
                </a:cubicBezTo>
                <a:cubicBezTo>
                  <a:pt x="50" y="36"/>
                  <a:pt x="50" y="36"/>
                  <a:pt x="50" y="36"/>
                </a:cubicBezTo>
                <a:cubicBezTo>
                  <a:pt x="50" y="36"/>
                  <a:pt x="50" y="36"/>
                  <a:pt x="50" y="36"/>
                </a:cubicBezTo>
                <a:cubicBezTo>
                  <a:pt x="50" y="36"/>
                  <a:pt x="50" y="36"/>
                  <a:pt x="50" y="36"/>
                </a:cubicBezTo>
                <a:cubicBezTo>
                  <a:pt x="50" y="36"/>
                  <a:pt x="50" y="36"/>
                  <a:pt x="50" y="36"/>
                </a:cubicBezTo>
                <a:cubicBezTo>
                  <a:pt x="50" y="36"/>
                  <a:pt x="50" y="36"/>
                  <a:pt x="50" y="36"/>
                </a:cubicBezTo>
                <a:cubicBezTo>
                  <a:pt x="50" y="36"/>
                  <a:pt x="50" y="36"/>
                  <a:pt x="50" y="36"/>
                </a:cubicBezTo>
                <a:cubicBezTo>
                  <a:pt x="50" y="36"/>
                  <a:pt x="50" y="36"/>
                  <a:pt x="50" y="36"/>
                </a:cubicBezTo>
                <a:cubicBezTo>
                  <a:pt x="50" y="36"/>
                  <a:pt x="50" y="36"/>
                  <a:pt x="50" y="36"/>
                </a:cubicBezTo>
                <a:cubicBezTo>
                  <a:pt x="50" y="36"/>
                  <a:pt x="50" y="36"/>
                  <a:pt x="50" y="36"/>
                </a:cubicBezTo>
                <a:cubicBezTo>
                  <a:pt x="50" y="36"/>
                  <a:pt x="50" y="36"/>
                  <a:pt x="50" y="36"/>
                </a:cubicBezTo>
                <a:cubicBezTo>
                  <a:pt x="50" y="36"/>
                  <a:pt x="50" y="36"/>
                  <a:pt x="50" y="36"/>
                </a:cubicBezTo>
                <a:cubicBezTo>
                  <a:pt x="50" y="36"/>
                  <a:pt x="50" y="36"/>
                  <a:pt x="50" y="36"/>
                </a:cubicBezTo>
                <a:cubicBezTo>
                  <a:pt x="50" y="36"/>
                  <a:pt x="50" y="36"/>
                  <a:pt x="50" y="36"/>
                </a:cubicBezTo>
                <a:cubicBezTo>
                  <a:pt x="50" y="36"/>
                  <a:pt x="50" y="36"/>
                  <a:pt x="50" y="36"/>
                </a:cubicBezTo>
                <a:cubicBezTo>
                  <a:pt x="50" y="36"/>
                  <a:pt x="50" y="36"/>
                  <a:pt x="50" y="36"/>
                </a:cubicBezTo>
                <a:cubicBezTo>
                  <a:pt x="50" y="36"/>
                  <a:pt x="50" y="36"/>
                  <a:pt x="50" y="36"/>
                </a:cubicBezTo>
                <a:cubicBezTo>
                  <a:pt x="50" y="36"/>
                  <a:pt x="50" y="36"/>
                  <a:pt x="50" y="36"/>
                </a:cubicBezTo>
                <a:cubicBezTo>
                  <a:pt x="50" y="36"/>
                  <a:pt x="50" y="36"/>
                  <a:pt x="50" y="36"/>
                </a:cubicBezTo>
                <a:cubicBezTo>
                  <a:pt x="50" y="36"/>
                  <a:pt x="50" y="36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6"/>
                  <a:pt x="50" y="36"/>
                </a:cubicBezTo>
                <a:cubicBezTo>
                  <a:pt x="50" y="36"/>
                  <a:pt x="50" y="36"/>
                  <a:pt x="50" y="36"/>
                </a:cubicBezTo>
                <a:cubicBezTo>
                  <a:pt x="50" y="36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49" y="35"/>
                  <a:pt x="49" y="35"/>
                </a:cubicBezTo>
                <a:cubicBezTo>
                  <a:pt x="49" y="35"/>
                  <a:pt x="49" y="35"/>
                  <a:pt x="49" y="35"/>
                </a:cubicBezTo>
                <a:cubicBezTo>
                  <a:pt x="49" y="35"/>
                  <a:pt x="49" y="35"/>
                  <a:pt x="49" y="35"/>
                </a:cubicBezTo>
                <a:cubicBezTo>
                  <a:pt x="49" y="35"/>
                  <a:pt x="49" y="35"/>
                  <a:pt x="49" y="35"/>
                </a:cubicBezTo>
                <a:cubicBezTo>
                  <a:pt x="49" y="35"/>
                  <a:pt x="49" y="35"/>
                  <a:pt x="49" y="35"/>
                </a:cubicBezTo>
                <a:cubicBezTo>
                  <a:pt x="49" y="35"/>
                  <a:pt x="49" y="35"/>
                  <a:pt x="49" y="35"/>
                </a:cubicBezTo>
                <a:cubicBezTo>
                  <a:pt x="49" y="35"/>
                  <a:pt x="49" y="35"/>
                  <a:pt x="49" y="35"/>
                </a:cubicBezTo>
                <a:cubicBezTo>
                  <a:pt x="49" y="35"/>
                  <a:pt x="49" y="35"/>
                  <a:pt x="49" y="35"/>
                </a:cubicBezTo>
                <a:cubicBezTo>
                  <a:pt x="49" y="35"/>
                  <a:pt x="49" y="35"/>
                  <a:pt x="49" y="35"/>
                </a:cubicBezTo>
                <a:cubicBezTo>
                  <a:pt x="49" y="35"/>
                  <a:pt x="49" y="35"/>
                  <a:pt x="49" y="35"/>
                </a:cubicBezTo>
                <a:cubicBezTo>
                  <a:pt x="49" y="35"/>
                  <a:pt x="49" y="35"/>
                  <a:pt x="49" y="35"/>
                </a:cubicBezTo>
                <a:cubicBezTo>
                  <a:pt x="49" y="35"/>
                  <a:pt x="49" y="35"/>
                  <a:pt x="49" y="35"/>
                </a:cubicBezTo>
                <a:cubicBezTo>
                  <a:pt x="49" y="35"/>
                  <a:pt x="49" y="35"/>
                  <a:pt x="49" y="35"/>
                </a:cubicBezTo>
                <a:cubicBezTo>
                  <a:pt x="49" y="35"/>
                  <a:pt x="49" y="35"/>
                  <a:pt x="49" y="35"/>
                </a:cubicBezTo>
                <a:cubicBezTo>
                  <a:pt x="49" y="35"/>
                  <a:pt x="49" y="35"/>
                  <a:pt x="49" y="35"/>
                </a:cubicBezTo>
                <a:cubicBezTo>
                  <a:pt x="49" y="35"/>
                  <a:pt x="49" y="35"/>
                  <a:pt x="49" y="35"/>
                </a:cubicBezTo>
                <a:cubicBezTo>
                  <a:pt x="49" y="35"/>
                  <a:pt x="49" y="35"/>
                  <a:pt x="49" y="35"/>
                </a:cubicBezTo>
                <a:cubicBezTo>
                  <a:pt x="49" y="35"/>
                  <a:pt x="49" y="35"/>
                  <a:pt x="49" y="35"/>
                </a:cubicBezTo>
                <a:cubicBezTo>
                  <a:pt x="49" y="35"/>
                  <a:pt x="49" y="35"/>
                  <a:pt x="49" y="35"/>
                </a:cubicBezTo>
                <a:cubicBezTo>
                  <a:pt x="49" y="35"/>
                  <a:pt x="49" y="35"/>
                  <a:pt x="49" y="35"/>
                </a:cubicBezTo>
                <a:cubicBezTo>
                  <a:pt x="49" y="35"/>
                  <a:pt x="49" y="35"/>
                  <a:pt x="49" y="35"/>
                </a:cubicBezTo>
                <a:cubicBezTo>
                  <a:pt x="49" y="35"/>
                  <a:pt x="49" y="35"/>
                  <a:pt x="49" y="35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3"/>
                  <a:pt x="49" y="33"/>
                </a:cubicBezTo>
                <a:cubicBezTo>
                  <a:pt x="49" y="33"/>
                  <a:pt x="49" y="33"/>
                  <a:pt x="49" y="33"/>
                </a:cubicBezTo>
                <a:cubicBezTo>
                  <a:pt x="49" y="33"/>
                  <a:pt x="49" y="33"/>
                  <a:pt x="49" y="33"/>
                </a:cubicBezTo>
                <a:cubicBezTo>
                  <a:pt x="49" y="33"/>
                  <a:pt x="49" y="33"/>
                  <a:pt x="49" y="33"/>
                </a:cubicBezTo>
                <a:cubicBezTo>
                  <a:pt x="49" y="33"/>
                  <a:pt x="49" y="33"/>
                  <a:pt x="49" y="33"/>
                </a:cubicBezTo>
                <a:cubicBezTo>
                  <a:pt x="49" y="33"/>
                  <a:pt x="49" y="33"/>
                  <a:pt x="49" y="33"/>
                </a:cubicBezTo>
                <a:cubicBezTo>
                  <a:pt x="49" y="33"/>
                  <a:pt x="49" y="33"/>
                  <a:pt x="49" y="33"/>
                </a:cubicBezTo>
                <a:cubicBezTo>
                  <a:pt x="49" y="33"/>
                  <a:pt x="49" y="33"/>
                  <a:pt x="49" y="33"/>
                </a:cubicBezTo>
                <a:cubicBezTo>
                  <a:pt x="49" y="33"/>
                  <a:pt x="49" y="33"/>
                  <a:pt x="49" y="33"/>
                </a:cubicBezTo>
                <a:cubicBezTo>
                  <a:pt x="49" y="33"/>
                  <a:pt x="49" y="33"/>
                  <a:pt x="49" y="33"/>
                </a:cubicBezTo>
                <a:cubicBezTo>
                  <a:pt x="49" y="33"/>
                  <a:pt x="49" y="33"/>
                  <a:pt x="49" y="33"/>
                </a:cubicBezTo>
                <a:cubicBezTo>
                  <a:pt x="49" y="33"/>
                  <a:pt x="49" y="33"/>
                  <a:pt x="49" y="33"/>
                </a:cubicBezTo>
                <a:cubicBezTo>
                  <a:pt x="49" y="33"/>
                  <a:pt x="49" y="33"/>
                  <a:pt x="49" y="33"/>
                </a:cubicBezTo>
                <a:cubicBezTo>
                  <a:pt x="49" y="33"/>
                  <a:pt x="49" y="33"/>
                  <a:pt x="49" y="33"/>
                </a:cubicBezTo>
                <a:cubicBezTo>
                  <a:pt x="49" y="33"/>
                  <a:pt x="49" y="33"/>
                  <a:pt x="49" y="33"/>
                </a:cubicBezTo>
                <a:cubicBezTo>
                  <a:pt x="49" y="33"/>
                  <a:pt x="49" y="33"/>
                  <a:pt x="49" y="33"/>
                </a:cubicBezTo>
                <a:cubicBezTo>
                  <a:pt x="49" y="33"/>
                  <a:pt x="49" y="33"/>
                  <a:pt x="49" y="33"/>
                </a:cubicBezTo>
                <a:cubicBezTo>
                  <a:pt x="49" y="33"/>
                  <a:pt x="49" y="33"/>
                  <a:pt x="49" y="33"/>
                </a:cubicBezTo>
                <a:cubicBezTo>
                  <a:pt x="49" y="33"/>
                  <a:pt x="49" y="33"/>
                  <a:pt x="49" y="33"/>
                </a:cubicBezTo>
                <a:cubicBezTo>
                  <a:pt x="49" y="33"/>
                  <a:pt x="49" y="33"/>
                  <a:pt x="49" y="33"/>
                </a:cubicBezTo>
                <a:cubicBezTo>
                  <a:pt x="49" y="33"/>
                  <a:pt x="49" y="33"/>
                  <a:pt x="49" y="33"/>
                </a:cubicBezTo>
                <a:cubicBezTo>
                  <a:pt x="49" y="33"/>
                  <a:pt x="49" y="33"/>
                  <a:pt x="49" y="33"/>
                </a:cubicBezTo>
                <a:cubicBezTo>
                  <a:pt x="49" y="33"/>
                  <a:pt x="49" y="33"/>
                  <a:pt x="49" y="33"/>
                </a:cubicBezTo>
                <a:cubicBezTo>
                  <a:pt x="49" y="33"/>
                  <a:pt x="49" y="33"/>
                  <a:pt x="49" y="33"/>
                </a:cubicBezTo>
                <a:cubicBezTo>
                  <a:pt x="49" y="33"/>
                  <a:pt x="49" y="33"/>
                  <a:pt x="48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4"/>
                  <a:pt x="48" y="34"/>
                  <a:pt x="48" y="34"/>
                </a:cubicBezTo>
                <a:cubicBezTo>
                  <a:pt x="48" y="34"/>
                  <a:pt x="48" y="34"/>
                  <a:pt x="48" y="34"/>
                </a:cubicBezTo>
                <a:cubicBezTo>
                  <a:pt x="48" y="34"/>
                  <a:pt x="48" y="34"/>
                  <a:pt x="48" y="34"/>
                </a:cubicBezTo>
                <a:cubicBezTo>
                  <a:pt x="48" y="34"/>
                  <a:pt x="48" y="34"/>
                  <a:pt x="48" y="34"/>
                </a:cubicBezTo>
                <a:cubicBezTo>
                  <a:pt x="48" y="34"/>
                  <a:pt x="48" y="34"/>
                  <a:pt x="48" y="34"/>
                </a:cubicBezTo>
                <a:cubicBezTo>
                  <a:pt x="48" y="34"/>
                  <a:pt x="48" y="34"/>
                  <a:pt x="48" y="34"/>
                </a:cubicBezTo>
                <a:cubicBezTo>
                  <a:pt x="48" y="34"/>
                  <a:pt x="48" y="34"/>
                  <a:pt x="48" y="34"/>
                </a:cubicBezTo>
                <a:cubicBezTo>
                  <a:pt x="48" y="34"/>
                  <a:pt x="48" y="34"/>
                  <a:pt x="48" y="34"/>
                </a:cubicBezTo>
                <a:cubicBezTo>
                  <a:pt x="48" y="34"/>
                  <a:pt x="48" y="34"/>
                  <a:pt x="48" y="34"/>
                </a:cubicBezTo>
                <a:cubicBezTo>
                  <a:pt x="48" y="34"/>
                  <a:pt x="48" y="34"/>
                  <a:pt x="48" y="34"/>
                </a:cubicBezTo>
                <a:cubicBezTo>
                  <a:pt x="48" y="34"/>
                  <a:pt x="48" y="34"/>
                  <a:pt x="48" y="34"/>
                </a:cubicBezTo>
                <a:cubicBezTo>
                  <a:pt x="48" y="34"/>
                  <a:pt x="48" y="34"/>
                  <a:pt x="48" y="34"/>
                </a:cubicBezTo>
                <a:cubicBezTo>
                  <a:pt x="48" y="34"/>
                  <a:pt x="48" y="34"/>
                  <a:pt x="48" y="34"/>
                </a:cubicBezTo>
                <a:cubicBezTo>
                  <a:pt x="48" y="34"/>
                  <a:pt x="48" y="34"/>
                  <a:pt x="48" y="34"/>
                </a:cubicBezTo>
                <a:cubicBezTo>
                  <a:pt x="48" y="34"/>
                  <a:pt x="48" y="34"/>
                  <a:pt x="48" y="34"/>
                </a:cubicBezTo>
                <a:cubicBezTo>
                  <a:pt x="48" y="34"/>
                  <a:pt x="48" y="34"/>
                  <a:pt x="48" y="34"/>
                </a:cubicBezTo>
                <a:cubicBezTo>
                  <a:pt x="48" y="34"/>
                  <a:pt x="48" y="34"/>
                  <a:pt x="48" y="34"/>
                </a:cubicBezTo>
                <a:cubicBezTo>
                  <a:pt x="48" y="34"/>
                  <a:pt x="48" y="34"/>
                  <a:pt x="48" y="34"/>
                </a:cubicBezTo>
                <a:cubicBezTo>
                  <a:pt x="48" y="34"/>
                  <a:pt x="48" y="34"/>
                  <a:pt x="48" y="34"/>
                </a:cubicBezTo>
                <a:cubicBezTo>
                  <a:pt x="48" y="34"/>
                  <a:pt x="48" y="34"/>
                  <a:pt x="48" y="34"/>
                </a:cubicBezTo>
                <a:cubicBezTo>
                  <a:pt x="48" y="34"/>
                  <a:pt x="48" y="34"/>
                  <a:pt x="48" y="34"/>
                </a:cubicBezTo>
                <a:cubicBezTo>
                  <a:pt x="48" y="34"/>
                  <a:pt x="48" y="34"/>
                  <a:pt x="48" y="34"/>
                </a:cubicBezTo>
                <a:cubicBezTo>
                  <a:pt x="48" y="34"/>
                  <a:pt x="48" y="34"/>
                  <a:pt x="48" y="34"/>
                </a:cubicBezTo>
                <a:cubicBezTo>
                  <a:pt x="48" y="34"/>
                  <a:pt x="48" y="34"/>
                  <a:pt x="48" y="34"/>
                </a:cubicBezTo>
                <a:cubicBezTo>
                  <a:pt x="48" y="34"/>
                  <a:pt x="48" y="34"/>
                  <a:pt x="48" y="34"/>
                </a:cubicBezTo>
                <a:cubicBezTo>
                  <a:pt x="48" y="34"/>
                  <a:pt x="48" y="34"/>
                  <a:pt x="48" y="34"/>
                </a:cubicBezTo>
                <a:cubicBezTo>
                  <a:pt x="48" y="34"/>
                  <a:pt x="48" y="34"/>
                  <a:pt x="48" y="34"/>
                </a:cubicBezTo>
                <a:cubicBezTo>
                  <a:pt x="48" y="34"/>
                  <a:pt x="48" y="34"/>
                  <a:pt x="48" y="34"/>
                </a:cubicBezTo>
                <a:cubicBezTo>
                  <a:pt x="48" y="34"/>
                  <a:pt x="48" y="34"/>
                  <a:pt x="48" y="34"/>
                </a:cubicBezTo>
                <a:cubicBezTo>
                  <a:pt x="48" y="34"/>
                  <a:pt x="48" y="34"/>
                  <a:pt x="48" y="34"/>
                </a:cubicBezTo>
                <a:cubicBezTo>
                  <a:pt x="48" y="34"/>
                  <a:pt x="48" y="34"/>
                  <a:pt x="48" y="34"/>
                </a:cubicBezTo>
                <a:cubicBezTo>
                  <a:pt x="48" y="34"/>
                  <a:pt x="48" y="34"/>
                  <a:pt x="48" y="34"/>
                </a:cubicBezTo>
                <a:cubicBezTo>
                  <a:pt x="48" y="34"/>
                  <a:pt x="48" y="34"/>
                  <a:pt x="48" y="34"/>
                </a:cubicBezTo>
                <a:cubicBezTo>
                  <a:pt x="48" y="34"/>
                  <a:pt x="48" y="34"/>
                  <a:pt x="48" y="34"/>
                </a:cubicBezTo>
                <a:cubicBezTo>
                  <a:pt x="48" y="34"/>
                  <a:pt x="48" y="34"/>
                  <a:pt x="48" y="34"/>
                </a:cubicBezTo>
                <a:cubicBezTo>
                  <a:pt x="48" y="34"/>
                  <a:pt x="48" y="34"/>
                  <a:pt x="48" y="34"/>
                </a:cubicBezTo>
                <a:cubicBezTo>
                  <a:pt x="48" y="34"/>
                  <a:pt x="48" y="34"/>
                  <a:pt x="48" y="34"/>
                </a:cubicBezTo>
                <a:cubicBezTo>
                  <a:pt x="48" y="34"/>
                  <a:pt x="48" y="34"/>
                  <a:pt x="48" y="34"/>
                </a:cubicBezTo>
                <a:cubicBezTo>
                  <a:pt x="48" y="34"/>
                  <a:pt x="48" y="34"/>
                  <a:pt x="48" y="34"/>
                </a:cubicBezTo>
                <a:cubicBezTo>
                  <a:pt x="48" y="34"/>
                  <a:pt x="48" y="34"/>
                  <a:pt x="48" y="34"/>
                </a:cubicBezTo>
                <a:cubicBezTo>
                  <a:pt x="48" y="34"/>
                  <a:pt x="48" y="34"/>
                  <a:pt x="48" y="34"/>
                </a:cubicBezTo>
                <a:cubicBezTo>
                  <a:pt x="48" y="34"/>
                  <a:pt x="48" y="34"/>
                  <a:pt x="48" y="34"/>
                </a:cubicBezTo>
                <a:cubicBezTo>
                  <a:pt x="48" y="34"/>
                  <a:pt x="48" y="34"/>
                  <a:pt x="48" y="34"/>
                </a:cubicBezTo>
                <a:cubicBezTo>
                  <a:pt x="48" y="34"/>
                  <a:pt x="48" y="34"/>
                  <a:pt x="48" y="34"/>
                </a:cubicBezTo>
                <a:cubicBezTo>
                  <a:pt x="48" y="34"/>
                  <a:pt x="48" y="34"/>
                  <a:pt x="48" y="34"/>
                </a:cubicBezTo>
                <a:cubicBezTo>
                  <a:pt x="48" y="34"/>
                  <a:pt x="48" y="34"/>
                  <a:pt x="48" y="34"/>
                </a:cubicBezTo>
                <a:cubicBezTo>
                  <a:pt x="48" y="34"/>
                  <a:pt x="48" y="34"/>
                  <a:pt x="48" y="34"/>
                </a:cubicBezTo>
                <a:cubicBezTo>
                  <a:pt x="48" y="34"/>
                  <a:pt x="48" y="34"/>
                  <a:pt x="48" y="34"/>
                </a:cubicBezTo>
                <a:cubicBezTo>
                  <a:pt x="48" y="34"/>
                  <a:pt x="48" y="34"/>
                  <a:pt x="48" y="34"/>
                </a:cubicBezTo>
                <a:cubicBezTo>
                  <a:pt x="48" y="34"/>
                  <a:pt x="48" y="34"/>
                  <a:pt x="48" y="34"/>
                </a:cubicBezTo>
                <a:cubicBezTo>
                  <a:pt x="48" y="34"/>
                  <a:pt x="48" y="34"/>
                  <a:pt x="48" y="34"/>
                </a:cubicBezTo>
                <a:cubicBezTo>
                  <a:pt x="48" y="34"/>
                  <a:pt x="48" y="34"/>
                  <a:pt x="48" y="34"/>
                </a:cubicBezTo>
                <a:cubicBezTo>
                  <a:pt x="48" y="34"/>
                  <a:pt x="48" y="34"/>
                  <a:pt x="48" y="34"/>
                </a:cubicBezTo>
                <a:cubicBezTo>
                  <a:pt x="48" y="34"/>
                  <a:pt x="48" y="35"/>
                  <a:pt x="48" y="35"/>
                </a:cubicBezTo>
                <a:cubicBezTo>
                  <a:pt x="48" y="35"/>
                  <a:pt x="48" y="35"/>
                  <a:pt x="48" y="35"/>
                </a:cubicBezTo>
                <a:cubicBezTo>
                  <a:pt x="48" y="35"/>
                  <a:pt x="48" y="35"/>
                  <a:pt x="48" y="35"/>
                </a:cubicBezTo>
                <a:cubicBezTo>
                  <a:pt x="48" y="35"/>
                  <a:pt x="48" y="35"/>
                  <a:pt x="48" y="35"/>
                </a:cubicBezTo>
                <a:cubicBezTo>
                  <a:pt x="48" y="35"/>
                  <a:pt x="48" y="35"/>
                  <a:pt x="48" y="35"/>
                </a:cubicBezTo>
                <a:cubicBezTo>
                  <a:pt x="48" y="35"/>
                  <a:pt x="48" y="35"/>
                  <a:pt x="48" y="35"/>
                </a:cubicBezTo>
                <a:cubicBezTo>
                  <a:pt x="48" y="35"/>
                  <a:pt x="48" y="35"/>
                  <a:pt x="48" y="35"/>
                </a:cubicBezTo>
                <a:cubicBezTo>
                  <a:pt x="48" y="35"/>
                  <a:pt x="48" y="35"/>
                  <a:pt x="48" y="35"/>
                </a:cubicBezTo>
                <a:cubicBezTo>
                  <a:pt x="48" y="35"/>
                  <a:pt x="48" y="35"/>
                  <a:pt x="48" y="35"/>
                </a:cubicBezTo>
                <a:cubicBezTo>
                  <a:pt x="48" y="35"/>
                  <a:pt x="48" y="35"/>
                  <a:pt x="48" y="35"/>
                </a:cubicBezTo>
                <a:cubicBezTo>
                  <a:pt x="48" y="35"/>
                  <a:pt x="48" y="35"/>
                  <a:pt x="48" y="35"/>
                </a:cubicBezTo>
                <a:cubicBezTo>
                  <a:pt x="48" y="35"/>
                  <a:pt x="49" y="35"/>
                  <a:pt x="49" y="35"/>
                </a:cubicBezTo>
                <a:cubicBezTo>
                  <a:pt x="49" y="35"/>
                  <a:pt x="49" y="35"/>
                  <a:pt x="49" y="35"/>
                </a:cubicBezTo>
                <a:cubicBezTo>
                  <a:pt x="49" y="35"/>
                  <a:pt x="49" y="35"/>
                  <a:pt x="49" y="35"/>
                </a:cubicBezTo>
                <a:cubicBezTo>
                  <a:pt x="49" y="35"/>
                  <a:pt x="49" y="35"/>
                  <a:pt x="49" y="35"/>
                </a:cubicBezTo>
                <a:cubicBezTo>
                  <a:pt x="49" y="35"/>
                  <a:pt x="49" y="35"/>
                  <a:pt x="49" y="35"/>
                </a:cubicBezTo>
                <a:cubicBezTo>
                  <a:pt x="49" y="35"/>
                  <a:pt x="49" y="35"/>
                  <a:pt x="49" y="35"/>
                </a:cubicBezTo>
                <a:cubicBezTo>
                  <a:pt x="49" y="35"/>
                  <a:pt x="49" y="35"/>
                  <a:pt x="49" y="35"/>
                </a:cubicBezTo>
                <a:cubicBezTo>
                  <a:pt x="49" y="35"/>
                  <a:pt x="49" y="35"/>
                  <a:pt x="49" y="35"/>
                </a:cubicBezTo>
                <a:cubicBezTo>
                  <a:pt x="49" y="35"/>
                  <a:pt x="49" y="35"/>
                  <a:pt x="49" y="35"/>
                </a:cubicBezTo>
                <a:cubicBezTo>
                  <a:pt x="49" y="35"/>
                  <a:pt x="49" y="35"/>
                  <a:pt x="49" y="35"/>
                </a:cubicBezTo>
                <a:cubicBezTo>
                  <a:pt x="49" y="35"/>
                  <a:pt x="49" y="35"/>
                  <a:pt x="49" y="35"/>
                </a:cubicBezTo>
                <a:cubicBezTo>
                  <a:pt x="49" y="35"/>
                  <a:pt x="49" y="35"/>
                  <a:pt x="49" y="35"/>
                </a:cubicBezTo>
                <a:cubicBezTo>
                  <a:pt x="49" y="35"/>
                  <a:pt x="49" y="35"/>
                  <a:pt x="49" y="35"/>
                </a:cubicBezTo>
                <a:cubicBezTo>
                  <a:pt x="49" y="35"/>
                  <a:pt x="49" y="35"/>
                  <a:pt x="49" y="35"/>
                </a:cubicBezTo>
                <a:cubicBezTo>
                  <a:pt x="49" y="35"/>
                  <a:pt x="49" y="35"/>
                  <a:pt x="49" y="35"/>
                </a:cubicBezTo>
                <a:cubicBezTo>
                  <a:pt x="49" y="35"/>
                  <a:pt x="49" y="35"/>
                  <a:pt x="49" y="35"/>
                </a:cubicBezTo>
                <a:cubicBezTo>
                  <a:pt x="49" y="35"/>
                  <a:pt x="49" y="35"/>
                  <a:pt x="49" y="35"/>
                </a:cubicBezTo>
                <a:cubicBezTo>
                  <a:pt x="49" y="35"/>
                  <a:pt x="49" y="35"/>
                  <a:pt x="49" y="35"/>
                </a:cubicBezTo>
                <a:cubicBezTo>
                  <a:pt x="49" y="35"/>
                  <a:pt x="49" y="35"/>
                  <a:pt x="49" y="35"/>
                </a:cubicBezTo>
                <a:cubicBezTo>
                  <a:pt x="49" y="35"/>
                  <a:pt x="49" y="35"/>
                  <a:pt x="49" y="35"/>
                </a:cubicBezTo>
                <a:cubicBezTo>
                  <a:pt x="49" y="35"/>
                  <a:pt x="49" y="35"/>
                  <a:pt x="49" y="35"/>
                </a:cubicBezTo>
                <a:cubicBezTo>
                  <a:pt x="49" y="35"/>
                  <a:pt x="49" y="35"/>
                  <a:pt x="49" y="35"/>
                </a:cubicBezTo>
                <a:cubicBezTo>
                  <a:pt x="49" y="35"/>
                  <a:pt x="49" y="35"/>
                  <a:pt x="49" y="35"/>
                </a:cubicBezTo>
                <a:cubicBezTo>
                  <a:pt x="49" y="35"/>
                  <a:pt x="49" y="35"/>
                  <a:pt x="49" y="35"/>
                </a:cubicBezTo>
                <a:cubicBezTo>
                  <a:pt x="49" y="35"/>
                  <a:pt x="49" y="35"/>
                  <a:pt x="49" y="35"/>
                </a:cubicBezTo>
                <a:cubicBezTo>
                  <a:pt x="49" y="35"/>
                  <a:pt x="49" y="36"/>
                  <a:pt x="49" y="36"/>
                </a:cubicBezTo>
                <a:cubicBezTo>
                  <a:pt x="49" y="36"/>
                  <a:pt x="49" y="36"/>
                  <a:pt x="49" y="36"/>
                </a:cubicBezTo>
                <a:cubicBezTo>
                  <a:pt x="49" y="36"/>
                  <a:pt x="49" y="36"/>
                  <a:pt x="49" y="36"/>
                </a:cubicBezTo>
                <a:cubicBezTo>
                  <a:pt x="49" y="36"/>
                  <a:pt x="49" y="36"/>
                  <a:pt x="49" y="36"/>
                </a:cubicBezTo>
                <a:cubicBezTo>
                  <a:pt x="49" y="36"/>
                  <a:pt x="49" y="36"/>
                  <a:pt x="49" y="36"/>
                </a:cubicBezTo>
                <a:cubicBezTo>
                  <a:pt x="49" y="36"/>
                  <a:pt x="49" y="36"/>
                  <a:pt x="49" y="36"/>
                </a:cubicBezTo>
                <a:cubicBezTo>
                  <a:pt x="49" y="36"/>
                  <a:pt x="49" y="36"/>
                  <a:pt x="49" y="36"/>
                </a:cubicBezTo>
                <a:cubicBezTo>
                  <a:pt x="49" y="36"/>
                  <a:pt x="49" y="36"/>
                  <a:pt x="49" y="36"/>
                </a:cubicBezTo>
                <a:cubicBezTo>
                  <a:pt x="49" y="36"/>
                  <a:pt x="49" y="36"/>
                  <a:pt x="49" y="36"/>
                </a:cubicBezTo>
                <a:cubicBezTo>
                  <a:pt x="49" y="36"/>
                  <a:pt x="49" y="36"/>
                  <a:pt x="49" y="36"/>
                </a:cubicBezTo>
                <a:cubicBezTo>
                  <a:pt x="49" y="36"/>
                  <a:pt x="49" y="36"/>
                  <a:pt x="49" y="36"/>
                </a:cubicBezTo>
                <a:cubicBezTo>
                  <a:pt x="49" y="36"/>
                  <a:pt x="49" y="36"/>
                  <a:pt x="49" y="36"/>
                </a:cubicBezTo>
                <a:cubicBezTo>
                  <a:pt x="49" y="36"/>
                  <a:pt x="49" y="36"/>
                  <a:pt x="49" y="36"/>
                </a:cubicBezTo>
                <a:cubicBezTo>
                  <a:pt x="49" y="36"/>
                  <a:pt x="49" y="36"/>
                  <a:pt x="49" y="36"/>
                </a:cubicBezTo>
                <a:cubicBezTo>
                  <a:pt x="49" y="36"/>
                  <a:pt x="49" y="36"/>
                  <a:pt x="49" y="36"/>
                </a:cubicBezTo>
                <a:cubicBezTo>
                  <a:pt x="49" y="36"/>
                  <a:pt x="49" y="36"/>
                  <a:pt x="49" y="36"/>
                </a:cubicBezTo>
                <a:cubicBezTo>
                  <a:pt x="49" y="36"/>
                  <a:pt x="49" y="36"/>
                  <a:pt x="49" y="36"/>
                </a:cubicBezTo>
                <a:cubicBezTo>
                  <a:pt x="49" y="36"/>
                  <a:pt x="49" y="36"/>
                  <a:pt x="49" y="36"/>
                </a:cubicBezTo>
                <a:cubicBezTo>
                  <a:pt x="49" y="36"/>
                  <a:pt x="49" y="36"/>
                  <a:pt x="49" y="36"/>
                </a:cubicBezTo>
                <a:cubicBezTo>
                  <a:pt x="49" y="36"/>
                  <a:pt x="49" y="36"/>
                  <a:pt x="49" y="36"/>
                </a:cubicBezTo>
                <a:cubicBezTo>
                  <a:pt x="49" y="36"/>
                  <a:pt x="49" y="36"/>
                  <a:pt x="49" y="36"/>
                </a:cubicBezTo>
                <a:close/>
                <a:moveTo>
                  <a:pt x="49" y="38"/>
                </a:moveTo>
                <a:cubicBezTo>
                  <a:pt x="49" y="38"/>
                  <a:pt x="49" y="38"/>
                  <a:pt x="49" y="38"/>
                </a:cubicBezTo>
                <a:cubicBezTo>
                  <a:pt x="49" y="38"/>
                  <a:pt x="49" y="38"/>
                  <a:pt x="49" y="38"/>
                </a:cubicBezTo>
                <a:cubicBezTo>
                  <a:pt x="49" y="38"/>
                  <a:pt x="49" y="38"/>
                  <a:pt x="49" y="38"/>
                </a:cubicBezTo>
                <a:cubicBezTo>
                  <a:pt x="49" y="38"/>
                  <a:pt x="49" y="38"/>
                  <a:pt x="49" y="38"/>
                </a:cubicBezTo>
                <a:cubicBezTo>
                  <a:pt x="49" y="38"/>
                  <a:pt x="49" y="38"/>
                  <a:pt x="49" y="38"/>
                </a:cubicBezTo>
                <a:cubicBezTo>
                  <a:pt x="49" y="38"/>
                  <a:pt x="49" y="38"/>
                  <a:pt x="49" y="38"/>
                </a:cubicBezTo>
                <a:cubicBezTo>
                  <a:pt x="49" y="38"/>
                  <a:pt x="49" y="38"/>
                  <a:pt x="49" y="38"/>
                </a:cubicBezTo>
                <a:cubicBezTo>
                  <a:pt x="49" y="38"/>
                  <a:pt x="49" y="38"/>
                  <a:pt x="49" y="38"/>
                </a:cubicBezTo>
                <a:cubicBezTo>
                  <a:pt x="49" y="38"/>
                  <a:pt x="49" y="38"/>
                  <a:pt x="49" y="38"/>
                </a:cubicBezTo>
                <a:cubicBezTo>
                  <a:pt x="49" y="38"/>
                  <a:pt x="49" y="38"/>
                  <a:pt x="49" y="38"/>
                </a:cubicBezTo>
                <a:cubicBezTo>
                  <a:pt x="49" y="38"/>
                  <a:pt x="49" y="38"/>
                  <a:pt x="49" y="38"/>
                </a:cubicBezTo>
                <a:cubicBezTo>
                  <a:pt x="49" y="38"/>
                  <a:pt x="49" y="38"/>
                  <a:pt x="49" y="38"/>
                </a:cubicBezTo>
                <a:cubicBezTo>
                  <a:pt x="48" y="38"/>
                  <a:pt x="48" y="38"/>
                  <a:pt x="48" y="38"/>
                </a:cubicBezTo>
                <a:cubicBezTo>
                  <a:pt x="48" y="38"/>
                  <a:pt x="48" y="38"/>
                  <a:pt x="48" y="38"/>
                </a:cubicBezTo>
                <a:cubicBezTo>
                  <a:pt x="48" y="38"/>
                  <a:pt x="48" y="38"/>
                  <a:pt x="48" y="38"/>
                </a:cubicBezTo>
                <a:cubicBezTo>
                  <a:pt x="48" y="38"/>
                  <a:pt x="48" y="38"/>
                  <a:pt x="48" y="38"/>
                </a:cubicBezTo>
                <a:cubicBezTo>
                  <a:pt x="48" y="38"/>
                  <a:pt x="48" y="38"/>
                  <a:pt x="48" y="38"/>
                </a:cubicBezTo>
                <a:cubicBezTo>
                  <a:pt x="48" y="38"/>
                  <a:pt x="48" y="38"/>
                  <a:pt x="48" y="38"/>
                </a:cubicBezTo>
                <a:cubicBezTo>
                  <a:pt x="48" y="38"/>
                  <a:pt x="48" y="38"/>
                  <a:pt x="48" y="38"/>
                </a:cubicBezTo>
                <a:cubicBezTo>
                  <a:pt x="48" y="38"/>
                  <a:pt x="48" y="38"/>
                  <a:pt x="49" y="38"/>
                </a:cubicBezTo>
                <a:cubicBezTo>
                  <a:pt x="49" y="38"/>
                  <a:pt x="49" y="38"/>
                  <a:pt x="49" y="38"/>
                </a:cubicBezTo>
                <a:cubicBezTo>
                  <a:pt x="49" y="38"/>
                  <a:pt x="49" y="38"/>
                  <a:pt x="49" y="38"/>
                </a:cubicBezTo>
                <a:cubicBezTo>
                  <a:pt x="49" y="38"/>
                  <a:pt x="49" y="38"/>
                  <a:pt x="49" y="38"/>
                </a:cubicBezTo>
                <a:cubicBezTo>
                  <a:pt x="49" y="38"/>
                  <a:pt x="49" y="38"/>
                  <a:pt x="49" y="38"/>
                </a:cubicBezTo>
                <a:cubicBezTo>
                  <a:pt x="49" y="38"/>
                  <a:pt x="49" y="38"/>
                  <a:pt x="49" y="38"/>
                </a:cubicBezTo>
                <a:cubicBezTo>
                  <a:pt x="49" y="38"/>
                  <a:pt x="49" y="38"/>
                  <a:pt x="49" y="38"/>
                </a:cubicBezTo>
                <a:close/>
                <a:moveTo>
                  <a:pt x="48" y="38"/>
                </a:moveTo>
                <a:cubicBezTo>
                  <a:pt x="48" y="38"/>
                  <a:pt x="48" y="38"/>
                  <a:pt x="48" y="38"/>
                </a:cubicBezTo>
                <a:cubicBezTo>
                  <a:pt x="48" y="38"/>
                  <a:pt x="48" y="38"/>
                  <a:pt x="48" y="38"/>
                </a:cubicBezTo>
                <a:cubicBezTo>
                  <a:pt x="48" y="38"/>
                  <a:pt x="49" y="38"/>
                  <a:pt x="49" y="38"/>
                </a:cubicBezTo>
                <a:cubicBezTo>
                  <a:pt x="49" y="38"/>
                  <a:pt x="49" y="38"/>
                  <a:pt x="49" y="38"/>
                </a:cubicBezTo>
                <a:cubicBezTo>
                  <a:pt x="49" y="38"/>
                  <a:pt x="49" y="38"/>
                  <a:pt x="49" y="38"/>
                </a:cubicBezTo>
                <a:cubicBezTo>
                  <a:pt x="49" y="38"/>
                  <a:pt x="49" y="38"/>
                  <a:pt x="49" y="38"/>
                </a:cubicBezTo>
                <a:cubicBezTo>
                  <a:pt x="48" y="38"/>
                  <a:pt x="49" y="38"/>
                  <a:pt x="48" y="38"/>
                </a:cubicBezTo>
                <a:cubicBezTo>
                  <a:pt x="48" y="38"/>
                  <a:pt x="48" y="38"/>
                  <a:pt x="48" y="38"/>
                </a:cubicBezTo>
                <a:cubicBezTo>
                  <a:pt x="48" y="38"/>
                  <a:pt x="48" y="38"/>
                  <a:pt x="48" y="38"/>
                </a:cubicBezTo>
                <a:cubicBezTo>
                  <a:pt x="48" y="38"/>
                  <a:pt x="48" y="38"/>
                  <a:pt x="48" y="38"/>
                </a:cubicBezTo>
                <a:cubicBezTo>
                  <a:pt x="48" y="38"/>
                  <a:pt x="48" y="38"/>
                  <a:pt x="48" y="38"/>
                </a:cubicBezTo>
                <a:cubicBezTo>
                  <a:pt x="48" y="38"/>
                  <a:pt x="48" y="38"/>
                  <a:pt x="48" y="38"/>
                </a:cubicBezTo>
                <a:cubicBezTo>
                  <a:pt x="48" y="38"/>
                  <a:pt x="48" y="38"/>
                  <a:pt x="48" y="38"/>
                </a:cubicBezTo>
                <a:cubicBezTo>
                  <a:pt x="48" y="38"/>
                  <a:pt x="48" y="38"/>
                  <a:pt x="48" y="38"/>
                </a:cubicBezTo>
                <a:cubicBezTo>
                  <a:pt x="48" y="38"/>
                  <a:pt x="48" y="38"/>
                  <a:pt x="48" y="38"/>
                </a:cubicBezTo>
                <a:cubicBezTo>
                  <a:pt x="48" y="38"/>
                  <a:pt x="48" y="38"/>
                  <a:pt x="48" y="38"/>
                </a:cubicBezTo>
                <a:cubicBezTo>
                  <a:pt x="48" y="38"/>
                  <a:pt x="48" y="38"/>
                  <a:pt x="48" y="38"/>
                </a:cubicBezTo>
                <a:cubicBezTo>
                  <a:pt x="48" y="38"/>
                  <a:pt x="48" y="38"/>
                  <a:pt x="48" y="38"/>
                </a:cubicBezTo>
                <a:close/>
                <a:moveTo>
                  <a:pt x="48" y="32"/>
                </a:moveTo>
                <a:cubicBezTo>
                  <a:pt x="48" y="32"/>
                  <a:pt x="48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2"/>
                  <a:pt x="48" y="31"/>
                  <a:pt x="48" y="31"/>
                </a:cubicBezTo>
                <a:cubicBezTo>
                  <a:pt x="48" y="31"/>
                  <a:pt x="48" y="31"/>
                  <a:pt x="48" y="31"/>
                </a:cubicBezTo>
                <a:cubicBezTo>
                  <a:pt x="48" y="31"/>
                  <a:pt x="48" y="31"/>
                  <a:pt x="48" y="31"/>
                </a:cubicBezTo>
                <a:cubicBezTo>
                  <a:pt x="48" y="31"/>
                  <a:pt x="48" y="31"/>
                  <a:pt x="48" y="31"/>
                </a:cubicBezTo>
                <a:cubicBezTo>
                  <a:pt x="48" y="31"/>
                  <a:pt x="48" y="31"/>
                  <a:pt x="48" y="31"/>
                </a:cubicBezTo>
                <a:cubicBezTo>
                  <a:pt x="48" y="31"/>
                  <a:pt x="48" y="31"/>
                  <a:pt x="48" y="31"/>
                </a:cubicBezTo>
                <a:cubicBezTo>
                  <a:pt x="48" y="31"/>
                  <a:pt x="48" y="31"/>
                  <a:pt x="48" y="31"/>
                </a:cubicBezTo>
                <a:cubicBezTo>
                  <a:pt x="48" y="31"/>
                  <a:pt x="48" y="31"/>
                  <a:pt x="48" y="31"/>
                </a:cubicBezTo>
                <a:cubicBezTo>
                  <a:pt x="48" y="31"/>
                  <a:pt x="48" y="31"/>
                  <a:pt x="48" y="31"/>
                </a:cubicBezTo>
                <a:cubicBezTo>
                  <a:pt x="48" y="31"/>
                  <a:pt x="48" y="31"/>
                  <a:pt x="48" y="31"/>
                </a:cubicBezTo>
                <a:cubicBezTo>
                  <a:pt x="48" y="31"/>
                  <a:pt x="48" y="31"/>
                  <a:pt x="48" y="31"/>
                </a:cubicBezTo>
                <a:cubicBezTo>
                  <a:pt x="48" y="31"/>
                  <a:pt x="48" y="31"/>
                  <a:pt x="48" y="31"/>
                </a:cubicBezTo>
                <a:cubicBezTo>
                  <a:pt x="48" y="31"/>
                  <a:pt x="48" y="31"/>
                  <a:pt x="48" y="31"/>
                </a:cubicBezTo>
                <a:cubicBezTo>
                  <a:pt x="48" y="31"/>
                  <a:pt x="48" y="31"/>
                  <a:pt x="48" y="31"/>
                </a:cubicBezTo>
                <a:cubicBezTo>
                  <a:pt x="48" y="31"/>
                  <a:pt x="48" y="31"/>
                  <a:pt x="48" y="31"/>
                </a:cubicBezTo>
                <a:cubicBezTo>
                  <a:pt x="48" y="31"/>
                  <a:pt x="48" y="31"/>
                  <a:pt x="48" y="31"/>
                </a:cubicBezTo>
                <a:cubicBezTo>
                  <a:pt x="48" y="31"/>
                  <a:pt x="48" y="31"/>
                  <a:pt x="48" y="31"/>
                </a:cubicBezTo>
                <a:cubicBezTo>
                  <a:pt x="48" y="31"/>
                  <a:pt x="48" y="31"/>
                  <a:pt x="48" y="31"/>
                </a:cubicBezTo>
                <a:cubicBezTo>
                  <a:pt x="48" y="31"/>
                  <a:pt x="48" y="31"/>
                  <a:pt x="48" y="31"/>
                </a:cubicBezTo>
                <a:cubicBezTo>
                  <a:pt x="48" y="31"/>
                  <a:pt x="48" y="31"/>
                  <a:pt x="48" y="31"/>
                </a:cubicBezTo>
                <a:cubicBezTo>
                  <a:pt x="48" y="31"/>
                  <a:pt x="48" y="31"/>
                  <a:pt x="48" y="31"/>
                </a:cubicBezTo>
                <a:cubicBezTo>
                  <a:pt x="48" y="31"/>
                  <a:pt x="48" y="31"/>
                  <a:pt x="48" y="31"/>
                </a:cubicBezTo>
                <a:cubicBezTo>
                  <a:pt x="48" y="31"/>
                  <a:pt x="48" y="31"/>
                  <a:pt x="48" y="31"/>
                </a:cubicBezTo>
                <a:cubicBezTo>
                  <a:pt x="48" y="31"/>
                  <a:pt x="48" y="31"/>
                  <a:pt x="48" y="31"/>
                </a:cubicBezTo>
                <a:cubicBezTo>
                  <a:pt x="48" y="31"/>
                  <a:pt x="48" y="31"/>
                  <a:pt x="48" y="31"/>
                </a:cubicBezTo>
                <a:cubicBezTo>
                  <a:pt x="48" y="31"/>
                  <a:pt x="48" y="31"/>
                  <a:pt x="48" y="31"/>
                </a:cubicBezTo>
                <a:cubicBezTo>
                  <a:pt x="48" y="31"/>
                  <a:pt x="48" y="31"/>
                  <a:pt x="48" y="31"/>
                </a:cubicBezTo>
                <a:cubicBezTo>
                  <a:pt x="48" y="31"/>
                  <a:pt x="48" y="31"/>
                  <a:pt x="48" y="31"/>
                </a:cubicBezTo>
                <a:cubicBezTo>
                  <a:pt x="48" y="31"/>
                  <a:pt x="48" y="31"/>
                  <a:pt x="48" y="31"/>
                </a:cubicBezTo>
                <a:cubicBezTo>
                  <a:pt x="48" y="31"/>
                  <a:pt x="48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2"/>
                  <a:pt x="47" y="32"/>
                  <a:pt x="47" y="32"/>
                </a:cubicBezTo>
                <a:cubicBezTo>
                  <a:pt x="47" y="32"/>
                  <a:pt x="47" y="32"/>
                  <a:pt x="47" y="32"/>
                </a:cubicBezTo>
                <a:cubicBezTo>
                  <a:pt x="47" y="32"/>
                  <a:pt x="47" y="32"/>
                  <a:pt x="47" y="32"/>
                </a:cubicBezTo>
                <a:cubicBezTo>
                  <a:pt x="47" y="32"/>
                  <a:pt x="47" y="32"/>
                  <a:pt x="47" y="32"/>
                </a:cubicBezTo>
                <a:cubicBezTo>
                  <a:pt x="47" y="32"/>
                  <a:pt x="47" y="32"/>
                  <a:pt x="47" y="32"/>
                </a:cubicBezTo>
                <a:cubicBezTo>
                  <a:pt x="47" y="32"/>
                  <a:pt x="47" y="32"/>
                  <a:pt x="47" y="32"/>
                </a:cubicBezTo>
                <a:cubicBezTo>
                  <a:pt x="47" y="32"/>
                  <a:pt x="47" y="32"/>
                  <a:pt x="47" y="32"/>
                </a:cubicBezTo>
                <a:cubicBezTo>
                  <a:pt x="47" y="32"/>
                  <a:pt x="47" y="32"/>
                  <a:pt x="47" y="32"/>
                </a:cubicBezTo>
                <a:cubicBezTo>
                  <a:pt x="47" y="32"/>
                  <a:pt x="47" y="32"/>
                  <a:pt x="47" y="32"/>
                </a:cubicBezTo>
                <a:cubicBezTo>
                  <a:pt x="47" y="32"/>
                  <a:pt x="47" y="32"/>
                  <a:pt x="47" y="32"/>
                </a:cubicBezTo>
                <a:cubicBezTo>
                  <a:pt x="47" y="32"/>
                  <a:pt x="47" y="32"/>
                  <a:pt x="47" y="32"/>
                </a:cubicBezTo>
                <a:cubicBezTo>
                  <a:pt x="47" y="32"/>
                  <a:pt x="47" y="32"/>
                  <a:pt x="47" y="32"/>
                </a:cubicBezTo>
                <a:cubicBezTo>
                  <a:pt x="47" y="32"/>
                  <a:pt x="47" y="32"/>
                  <a:pt x="47" y="32"/>
                </a:cubicBezTo>
                <a:cubicBezTo>
                  <a:pt x="47" y="32"/>
                  <a:pt x="47" y="32"/>
                  <a:pt x="47" y="32"/>
                </a:cubicBezTo>
                <a:cubicBezTo>
                  <a:pt x="47" y="32"/>
                  <a:pt x="47" y="32"/>
                  <a:pt x="47" y="32"/>
                </a:cubicBezTo>
                <a:cubicBezTo>
                  <a:pt x="47" y="32"/>
                  <a:pt x="47" y="32"/>
                  <a:pt x="47" y="32"/>
                </a:cubicBezTo>
                <a:cubicBezTo>
                  <a:pt x="47" y="32"/>
                  <a:pt x="47" y="32"/>
                  <a:pt x="47" y="32"/>
                </a:cubicBezTo>
                <a:cubicBezTo>
                  <a:pt x="47" y="32"/>
                  <a:pt x="47" y="32"/>
                  <a:pt x="47" y="32"/>
                </a:cubicBezTo>
                <a:cubicBezTo>
                  <a:pt x="47" y="32"/>
                  <a:pt x="47" y="32"/>
                  <a:pt x="47" y="32"/>
                </a:cubicBezTo>
                <a:cubicBezTo>
                  <a:pt x="47" y="32"/>
                  <a:pt x="47" y="32"/>
                  <a:pt x="47" y="32"/>
                </a:cubicBezTo>
                <a:cubicBezTo>
                  <a:pt x="47" y="32"/>
                  <a:pt x="47" y="32"/>
                  <a:pt x="47" y="32"/>
                </a:cubicBezTo>
                <a:cubicBezTo>
                  <a:pt x="47" y="32"/>
                  <a:pt x="47" y="32"/>
                  <a:pt x="47" y="32"/>
                </a:cubicBezTo>
                <a:cubicBezTo>
                  <a:pt x="47" y="32"/>
                  <a:pt x="47" y="32"/>
                  <a:pt x="47" y="32"/>
                </a:cubicBezTo>
                <a:cubicBezTo>
                  <a:pt x="47" y="32"/>
                  <a:pt x="47" y="32"/>
                  <a:pt x="47" y="32"/>
                </a:cubicBezTo>
                <a:cubicBezTo>
                  <a:pt x="47" y="32"/>
                  <a:pt x="47" y="32"/>
                  <a:pt x="47" y="32"/>
                </a:cubicBezTo>
                <a:cubicBezTo>
                  <a:pt x="47" y="32"/>
                  <a:pt x="47" y="32"/>
                  <a:pt x="47" y="32"/>
                </a:cubicBezTo>
                <a:cubicBezTo>
                  <a:pt x="47" y="32"/>
                  <a:pt x="47" y="32"/>
                  <a:pt x="47" y="33"/>
                </a:cubicBezTo>
                <a:cubicBezTo>
                  <a:pt x="47" y="33"/>
                  <a:pt x="47" y="33"/>
                  <a:pt x="47" y="33"/>
                </a:cubicBezTo>
                <a:cubicBezTo>
                  <a:pt x="47" y="33"/>
                  <a:pt x="47" y="33"/>
                  <a:pt x="47" y="33"/>
                </a:cubicBezTo>
                <a:cubicBezTo>
                  <a:pt x="47" y="33"/>
                  <a:pt x="47" y="33"/>
                  <a:pt x="47" y="33"/>
                </a:cubicBezTo>
                <a:cubicBezTo>
                  <a:pt x="47" y="33"/>
                  <a:pt x="47" y="33"/>
                  <a:pt x="47" y="33"/>
                </a:cubicBezTo>
                <a:cubicBezTo>
                  <a:pt x="47" y="33"/>
                  <a:pt x="47" y="33"/>
                  <a:pt x="47" y="33"/>
                </a:cubicBezTo>
                <a:cubicBezTo>
                  <a:pt x="47" y="33"/>
                  <a:pt x="47" y="33"/>
                  <a:pt x="47" y="33"/>
                </a:cubicBezTo>
                <a:cubicBezTo>
                  <a:pt x="47" y="33"/>
                  <a:pt x="47" y="33"/>
                  <a:pt x="47" y="33"/>
                </a:cubicBezTo>
                <a:cubicBezTo>
                  <a:pt x="47" y="33"/>
                  <a:pt x="47" y="33"/>
                  <a:pt x="47" y="33"/>
                </a:cubicBezTo>
                <a:cubicBezTo>
                  <a:pt x="47" y="33"/>
                  <a:pt x="47" y="33"/>
                  <a:pt x="47" y="33"/>
                </a:cubicBezTo>
                <a:cubicBezTo>
                  <a:pt x="47" y="33"/>
                  <a:pt x="47" y="33"/>
                  <a:pt x="47" y="33"/>
                </a:cubicBezTo>
                <a:cubicBezTo>
                  <a:pt x="47" y="33"/>
                  <a:pt x="47" y="33"/>
                  <a:pt x="47" y="33"/>
                </a:cubicBezTo>
                <a:cubicBezTo>
                  <a:pt x="47" y="33"/>
                  <a:pt x="47" y="33"/>
                  <a:pt x="47" y="33"/>
                </a:cubicBezTo>
                <a:cubicBezTo>
                  <a:pt x="47" y="33"/>
                  <a:pt x="47" y="33"/>
                  <a:pt x="47" y="33"/>
                </a:cubicBezTo>
                <a:cubicBezTo>
                  <a:pt x="47" y="33"/>
                  <a:pt x="47" y="33"/>
                  <a:pt x="47" y="33"/>
                </a:cubicBezTo>
                <a:cubicBezTo>
                  <a:pt x="47" y="33"/>
                  <a:pt x="47" y="33"/>
                  <a:pt x="47" y="33"/>
                </a:cubicBezTo>
                <a:cubicBezTo>
                  <a:pt x="47" y="33"/>
                  <a:pt x="47" y="33"/>
                  <a:pt x="47" y="33"/>
                </a:cubicBezTo>
                <a:cubicBezTo>
                  <a:pt x="47" y="33"/>
                  <a:pt x="47" y="33"/>
                  <a:pt x="47" y="33"/>
                </a:cubicBezTo>
                <a:cubicBezTo>
                  <a:pt x="47" y="33"/>
                  <a:pt x="47" y="33"/>
                  <a:pt x="47" y="33"/>
                </a:cubicBezTo>
                <a:cubicBezTo>
                  <a:pt x="47" y="33"/>
                  <a:pt x="47" y="33"/>
                  <a:pt x="47" y="33"/>
                </a:cubicBezTo>
                <a:cubicBezTo>
                  <a:pt x="47" y="33"/>
                  <a:pt x="47" y="33"/>
                  <a:pt x="47" y="33"/>
                </a:cubicBezTo>
                <a:cubicBezTo>
                  <a:pt x="47" y="32"/>
                  <a:pt x="47" y="32"/>
                  <a:pt x="47" y="32"/>
                </a:cubicBezTo>
                <a:cubicBezTo>
                  <a:pt x="47" y="32"/>
                  <a:pt x="47" y="32"/>
                  <a:pt x="47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2"/>
                  <a:pt x="48" y="32"/>
                  <a:pt x="47" y="32"/>
                </a:cubicBezTo>
                <a:cubicBezTo>
                  <a:pt x="47" y="32"/>
                  <a:pt x="47" y="32"/>
                  <a:pt x="47" y="32"/>
                </a:cubicBezTo>
                <a:cubicBezTo>
                  <a:pt x="47" y="32"/>
                  <a:pt x="47" y="32"/>
                  <a:pt x="47" y="32"/>
                </a:cubicBezTo>
                <a:cubicBezTo>
                  <a:pt x="47" y="32"/>
                  <a:pt x="47" y="32"/>
                  <a:pt x="47" y="32"/>
                </a:cubicBezTo>
                <a:cubicBezTo>
                  <a:pt x="47" y="32"/>
                  <a:pt x="47" y="32"/>
                  <a:pt x="47" y="32"/>
                </a:cubicBezTo>
                <a:cubicBezTo>
                  <a:pt x="47" y="32"/>
                  <a:pt x="47" y="32"/>
                  <a:pt x="47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7" y="32"/>
                  <a:pt x="47" y="32"/>
                  <a:pt x="47" y="32"/>
                </a:cubicBezTo>
                <a:cubicBezTo>
                  <a:pt x="47" y="32"/>
                  <a:pt x="47" y="32"/>
                  <a:pt x="47" y="32"/>
                </a:cubicBezTo>
                <a:cubicBezTo>
                  <a:pt x="47" y="32"/>
                  <a:pt x="47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lose/>
                <a:moveTo>
                  <a:pt x="48" y="35"/>
                </a:moveTo>
                <a:cubicBezTo>
                  <a:pt x="48" y="35"/>
                  <a:pt x="48" y="35"/>
                  <a:pt x="48" y="35"/>
                </a:cubicBezTo>
                <a:cubicBezTo>
                  <a:pt x="48" y="35"/>
                  <a:pt x="48" y="35"/>
                  <a:pt x="48" y="35"/>
                </a:cubicBezTo>
                <a:cubicBezTo>
                  <a:pt x="48" y="35"/>
                  <a:pt x="48" y="35"/>
                  <a:pt x="48" y="35"/>
                </a:cubicBezTo>
                <a:cubicBezTo>
                  <a:pt x="48" y="35"/>
                  <a:pt x="48" y="35"/>
                  <a:pt x="48" y="35"/>
                </a:cubicBezTo>
                <a:cubicBezTo>
                  <a:pt x="48" y="35"/>
                  <a:pt x="48" y="35"/>
                  <a:pt x="48" y="35"/>
                </a:cubicBezTo>
                <a:cubicBezTo>
                  <a:pt x="48" y="35"/>
                  <a:pt x="48" y="35"/>
                  <a:pt x="48" y="35"/>
                </a:cubicBezTo>
                <a:cubicBezTo>
                  <a:pt x="48" y="35"/>
                  <a:pt x="48" y="35"/>
                  <a:pt x="48" y="35"/>
                </a:cubicBezTo>
                <a:cubicBezTo>
                  <a:pt x="48" y="35"/>
                  <a:pt x="48" y="35"/>
                  <a:pt x="48" y="35"/>
                </a:cubicBezTo>
                <a:cubicBezTo>
                  <a:pt x="48" y="35"/>
                  <a:pt x="48" y="35"/>
                  <a:pt x="48" y="35"/>
                </a:cubicBezTo>
                <a:cubicBezTo>
                  <a:pt x="48" y="35"/>
                  <a:pt x="48" y="35"/>
                  <a:pt x="48" y="35"/>
                </a:cubicBezTo>
                <a:cubicBezTo>
                  <a:pt x="48" y="35"/>
                  <a:pt x="48" y="35"/>
                  <a:pt x="48" y="35"/>
                </a:cubicBezTo>
                <a:cubicBezTo>
                  <a:pt x="48" y="35"/>
                  <a:pt x="48" y="35"/>
                  <a:pt x="48" y="35"/>
                </a:cubicBezTo>
                <a:cubicBezTo>
                  <a:pt x="48" y="35"/>
                  <a:pt x="48" y="35"/>
                  <a:pt x="48" y="35"/>
                </a:cubicBezTo>
                <a:cubicBezTo>
                  <a:pt x="48" y="35"/>
                  <a:pt x="48" y="35"/>
                  <a:pt x="48" y="35"/>
                </a:cubicBezTo>
                <a:close/>
                <a:moveTo>
                  <a:pt x="48" y="34"/>
                </a:moveTo>
                <a:cubicBezTo>
                  <a:pt x="48" y="34"/>
                  <a:pt x="48" y="34"/>
                  <a:pt x="48" y="34"/>
                </a:cubicBezTo>
                <a:cubicBezTo>
                  <a:pt x="48" y="34"/>
                  <a:pt x="48" y="34"/>
                  <a:pt x="48" y="34"/>
                </a:cubicBezTo>
                <a:cubicBezTo>
                  <a:pt x="48" y="34"/>
                  <a:pt x="48" y="34"/>
                  <a:pt x="48" y="34"/>
                </a:cubicBezTo>
                <a:cubicBezTo>
                  <a:pt x="48" y="34"/>
                  <a:pt x="48" y="34"/>
                  <a:pt x="48" y="34"/>
                </a:cubicBezTo>
                <a:cubicBezTo>
                  <a:pt x="48" y="34"/>
                  <a:pt x="48" y="34"/>
                  <a:pt x="48" y="34"/>
                </a:cubicBezTo>
                <a:cubicBezTo>
                  <a:pt x="48" y="34"/>
                  <a:pt x="48" y="34"/>
                  <a:pt x="48" y="34"/>
                </a:cubicBezTo>
                <a:cubicBezTo>
                  <a:pt x="48" y="34"/>
                  <a:pt x="48" y="34"/>
                  <a:pt x="48" y="34"/>
                </a:cubicBezTo>
                <a:cubicBezTo>
                  <a:pt x="48" y="34"/>
                  <a:pt x="48" y="34"/>
                  <a:pt x="48" y="34"/>
                </a:cubicBezTo>
                <a:cubicBezTo>
                  <a:pt x="48" y="34"/>
                  <a:pt x="48" y="34"/>
                  <a:pt x="48" y="34"/>
                </a:cubicBezTo>
                <a:close/>
                <a:moveTo>
                  <a:pt x="47" y="34"/>
                </a:moveTo>
                <a:cubicBezTo>
                  <a:pt x="47" y="34"/>
                  <a:pt x="47" y="34"/>
                  <a:pt x="47" y="34"/>
                </a:cubicBezTo>
                <a:cubicBezTo>
                  <a:pt x="47" y="34"/>
                  <a:pt x="47" y="34"/>
                  <a:pt x="47" y="34"/>
                </a:cubicBezTo>
                <a:cubicBezTo>
                  <a:pt x="47" y="34"/>
                  <a:pt x="47" y="34"/>
                  <a:pt x="47" y="34"/>
                </a:cubicBezTo>
                <a:cubicBezTo>
                  <a:pt x="47" y="34"/>
                  <a:pt x="47" y="34"/>
                  <a:pt x="47" y="34"/>
                </a:cubicBezTo>
                <a:cubicBezTo>
                  <a:pt x="47" y="34"/>
                  <a:pt x="47" y="34"/>
                  <a:pt x="47" y="34"/>
                </a:cubicBezTo>
                <a:cubicBezTo>
                  <a:pt x="47" y="34"/>
                  <a:pt x="47" y="34"/>
                  <a:pt x="47" y="34"/>
                </a:cubicBezTo>
                <a:close/>
                <a:moveTo>
                  <a:pt x="47" y="33"/>
                </a:moveTo>
                <a:cubicBezTo>
                  <a:pt x="47" y="33"/>
                  <a:pt x="47" y="33"/>
                  <a:pt x="47" y="33"/>
                </a:cubicBezTo>
                <a:cubicBezTo>
                  <a:pt x="47" y="33"/>
                  <a:pt x="47" y="33"/>
                  <a:pt x="47" y="33"/>
                </a:cubicBezTo>
                <a:cubicBezTo>
                  <a:pt x="47" y="33"/>
                  <a:pt x="47" y="33"/>
                  <a:pt x="47" y="33"/>
                </a:cubicBezTo>
                <a:cubicBezTo>
                  <a:pt x="47" y="33"/>
                  <a:pt x="47" y="33"/>
                  <a:pt x="47" y="33"/>
                </a:cubicBezTo>
                <a:cubicBezTo>
                  <a:pt x="47" y="33"/>
                  <a:pt x="47" y="33"/>
                  <a:pt x="47" y="33"/>
                </a:cubicBezTo>
                <a:cubicBezTo>
                  <a:pt x="47" y="33"/>
                  <a:pt x="47" y="33"/>
                  <a:pt x="47" y="33"/>
                </a:cubicBezTo>
                <a:cubicBezTo>
                  <a:pt x="47" y="33"/>
                  <a:pt x="47" y="33"/>
                  <a:pt x="47" y="33"/>
                </a:cubicBezTo>
                <a:cubicBezTo>
                  <a:pt x="47" y="33"/>
                  <a:pt x="47" y="33"/>
                  <a:pt x="47" y="33"/>
                </a:cubicBezTo>
                <a:cubicBezTo>
                  <a:pt x="47" y="33"/>
                  <a:pt x="47" y="33"/>
                  <a:pt x="47" y="33"/>
                </a:cubicBezTo>
                <a:cubicBezTo>
                  <a:pt x="47" y="33"/>
                  <a:pt x="47" y="33"/>
                  <a:pt x="47" y="33"/>
                </a:cubicBezTo>
                <a:cubicBezTo>
                  <a:pt x="47" y="33"/>
                  <a:pt x="47" y="33"/>
                  <a:pt x="47" y="33"/>
                </a:cubicBezTo>
                <a:cubicBezTo>
                  <a:pt x="47" y="33"/>
                  <a:pt x="47" y="33"/>
                  <a:pt x="47" y="33"/>
                </a:cubicBezTo>
                <a:cubicBezTo>
                  <a:pt x="47" y="33"/>
                  <a:pt x="47" y="33"/>
                  <a:pt x="47" y="33"/>
                </a:cubicBezTo>
                <a:cubicBezTo>
                  <a:pt x="47" y="33"/>
                  <a:pt x="47" y="33"/>
                  <a:pt x="47" y="33"/>
                </a:cubicBezTo>
                <a:cubicBezTo>
                  <a:pt x="47" y="33"/>
                  <a:pt x="47" y="33"/>
                  <a:pt x="47" y="33"/>
                </a:cubicBezTo>
                <a:cubicBezTo>
                  <a:pt x="47" y="33"/>
                  <a:pt x="47" y="33"/>
                  <a:pt x="47" y="33"/>
                </a:cubicBezTo>
                <a:cubicBezTo>
                  <a:pt x="47" y="33"/>
                  <a:pt x="47" y="33"/>
                  <a:pt x="47" y="33"/>
                </a:cubicBezTo>
                <a:cubicBezTo>
                  <a:pt x="47" y="33"/>
                  <a:pt x="47" y="33"/>
                  <a:pt x="47" y="33"/>
                </a:cubicBezTo>
                <a:cubicBezTo>
                  <a:pt x="47" y="33"/>
                  <a:pt x="47" y="33"/>
                  <a:pt x="47" y="33"/>
                </a:cubicBezTo>
                <a:cubicBezTo>
                  <a:pt x="47" y="33"/>
                  <a:pt x="47" y="33"/>
                  <a:pt x="47" y="33"/>
                </a:cubicBezTo>
                <a:cubicBezTo>
                  <a:pt x="47" y="33"/>
                  <a:pt x="47" y="33"/>
                  <a:pt x="47" y="33"/>
                </a:cubicBezTo>
                <a:cubicBezTo>
                  <a:pt x="47" y="33"/>
                  <a:pt x="47" y="33"/>
                  <a:pt x="47" y="33"/>
                </a:cubicBezTo>
                <a:cubicBezTo>
                  <a:pt x="47" y="33"/>
                  <a:pt x="47" y="33"/>
                  <a:pt x="47" y="33"/>
                </a:cubicBezTo>
                <a:cubicBezTo>
                  <a:pt x="47" y="33"/>
                  <a:pt x="47" y="33"/>
                  <a:pt x="47" y="33"/>
                </a:cubicBezTo>
                <a:cubicBezTo>
                  <a:pt x="47" y="33"/>
                  <a:pt x="47" y="33"/>
                  <a:pt x="47" y="33"/>
                </a:cubicBezTo>
                <a:cubicBezTo>
                  <a:pt x="47" y="33"/>
                  <a:pt x="47" y="33"/>
                  <a:pt x="47" y="33"/>
                </a:cubicBezTo>
                <a:cubicBezTo>
                  <a:pt x="47" y="33"/>
                  <a:pt x="47" y="33"/>
                  <a:pt x="47" y="33"/>
                </a:cubicBezTo>
                <a:cubicBezTo>
                  <a:pt x="47" y="33"/>
                  <a:pt x="47" y="33"/>
                  <a:pt x="47" y="33"/>
                </a:cubicBezTo>
                <a:cubicBezTo>
                  <a:pt x="47" y="33"/>
                  <a:pt x="47" y="33"/>
                  <a:pt x="47" y="33"/>
                </a:cubicBezTo>
                <a:cubicBezTo>
                  <a:pt x="47" y="33"/>
                  <a:pt x="47" y="33"/>
                  <a:pt x="47" y="33"/>
                </a:cubicBezTo>
                <a:cubicBezTo>
                  <a:pt x="47" y="33"/>
                  <a:pt x="47" y="33"/>
                  <a:pt x="47" y="33"/>
                </a:cubicBezTo>
                <a:cubicBezTo>
                  <a:pt x="47" y="33"/>
                  <a:pt x="47" y="33"/>
                  <a:pt x="47" y="33"/>
                </a:cubicBezTo>
                <a:cubicBezTo>
                  <a:pt x="47" y="33"/>
                  <a:pt x="47" y="33"/>
                  <a:pt x="47" y="33"/>
                </a:cubicBezTo>
                <a:cubicBezTo>
                  <a:pt x="47" y="33"/>
                  <a:pt x="47" y="33"/>
                  <a:pt x="47" y="33"/>
                </a:cubicBezTo>
                <a:cubicBezTo>
                  <a:pt x="47" y="33"/>
                  <a:pt x="47" y="33"/>
                  <a:pt x="47" y="33"/>
                </a:cubicBezTo>
                <a:cubicBezTo>
                  <a:pt x="47" y="33"/>
                  <a:pt x="47" y="33"/>
                  <a:pt x="47" y="33"/>
                </a:cubicBezTo>
                <a:cubicBezTo>
                  <a:pt x="47" y="33"/>
                  <a:pt x="47" y="33"/>
                  <a:pt x="47" y="33"/>
                </a:cubicBezTo>
                <a:cubicBezTo>
                  <a:pt x="47" y="33"/>
                  <a:pt x="47" y="33"/>
                  <a:pt x="47" y="33"/>
                </a:cubicBezTo>
                <a:cubicBezTo>
                  <a:pt x="47" y="33"/>
                  <a:pt x="47" y="33"/>
                  <a:pt x="47" y="33"/>
                </a:cubicBezTo>
                <a:cubicBezTo>
                  <a:pt x="47" y="33"/>
                  <a:pt x="47" y="33"/>
                  <a:pt x="47" y="33"/>
                </a:cubicBezTo>
                <a:cubicBezTo>
                  <a:pt x="47" y="33"/>
                  <a:pt x="47" y="33"/>
                  <a:pt x="47" y="33"/>
                </a:cubicBezTo>
                <a:cubicBezTo>
                  <a:pt x="47" y="33"/>
                  <a:pt x="47" y="33"/>
                  <a:pt x="47" y="33"/>
                </a:cubicBezTo>
                <a:cubicBezTo>
                  <a:pt x="47" y="33"/>
                  <a:pt x="47" y="33"/>
                  <a:pt x="47" y="33"/>
                </a:cubicBezTo>
                <a:cubicBezTo>
                  <a:pt x="47" y="33"/>
                  <a:pt x="47" y="33"/>
                  <a:pt x="47" y="33"/>
                </a:cubicBezTo>
                <a:cubicBezTo>
                  <a:pt x="47" y="33"/>
                  <a:pt x="47" y="33"/>
                  <a:pt x="47" y="33"/>
                </a:cubicBezTo>
                <a:cubicBezTo>
                  <a:pt x="47" y="33"/>
                  <a:pt x="47" y="33"/>
                  <a:pt x="47" y="33"/>
                </a:cubicBezTo>
                <a:cubicBezTo>
                  <a:pt x="47" y="33"/>
                  <a:pt x="47" y="33"/>
                  <a:pt x="47" y="33"/>
                </a:cubicBezTo>
                <a:cubicBezTo>
                  <a:pt x="47" y="33"/>
                  <a:pt x="47" y="33"/>
                  <a:pt x="47" y="33"/>
                </a:cubicBezTo>
                <a:cubicBezTo>
                  <a:pt x="47" y="33"/>
                  <a:pt x="47" y="33"/>
                  <a:pt x="47" y="33"/>
                </a:cubicBezTo>
                <a:cubicBezTo>
                  <a:pt x="47" y="33"/>
                  <a:pt x="47" y="33"/>
                  <a:pt x="47" y="33"/>
                </a:cubicBezTo>
                <a:cubicBezTo>
                  <a:pt x="47" y="33"/>
                  <a:pt x="47" y="33"/>
                  <a:pt x="47" y="33"/>
                </a:cubicBezTo>
                <a:cubicBezTo>
                  <a:pt x="47" y="33"/>
                  <a:pt x="47" y="33"/>
                  <a:pt x="47" y="33"/>
                </a:cubicBezTo>
                <a:cubicBezTo>
                  <a:pt x="47" y="33"/>
                  <a:pt x="47" y="33"/>
                  <a:pt x="47" y="33"/>
                </a:cubicBezTo>
                <a:cubicBezTo>
                  <a:pt x="47" y="33"/>
                  <a:pt x="47" y="33"/>
                  <a:pt x="47" y="33"/>
                </a:cubicBezTo>
                <a:cubicBezTo>
                  <a:pt x="47" y="33"/>
                  <a:pt x="47" y="33"/>
                  <a:pt x="47" y="33"/>
                </a:cubicBezTo>
                <a:cubicBezTo>
                  <a:pt x="47" y="33"/>
                  <a:pt x="47" y="33"/>
                  <a:pt x="47" y="33"/>
                </a:cubicBezTo>
                <a:cubicBezTo>
                  <a:pt x="47" y="33"/>
                  <a:pt x="47" y="33"/>
                  <a:pt x="47" y="33"/>
                </a:cubicBezTo>
                <a:cubicBezTo>
                  <a:pt x="47" y="33"/>
                  <a:pt x="47" y="33"/>
                  <a:pt x="47" y="33"/>
                </a:cubicBezTo>
                <a:cubicBezTo>
                  <a:pt x="47" y="33"/>
                  <a:pt x="47" y="33"/>
                  <a:pt x="47" y="33"/>
                </a:cubicBezTo>
                <a:cubicBezTo>
                  <a:pt x="47" y="33"/>
                  <a:pt x="47" y="33"/>
                  <a:pt x="47" y="33"/>
                </a:cubicBezTo>
                <a:cubicBezTo>
                  <a:pt x="47" y="33"/>
                  <a:pt x="47" y="33"/>
                  <a:pt x="47" y="33"/>
                </a:cubicBezTo>
                <a:close/>
                <a:moveTo>
                  <a:pt x="47" y="36"/>
                </a:moveTo>
                <a:cubicBezTo>
                  <a:pt x="47" y="36"/>
                  <a:pt x="47" y="36"/>
                  <a:pt x="47" y="36"/>
                </a:cubicBezTo>
                <a:cubicBezTo>
                  <a:pt x="47" y="36"/>
                  <a:pt x="46" y="36"/>
                  <a:pt x="46" y="36"/>
                </a:cubicBezTo>
                <a:cubicBezTo>
                  <a:pt x="46" y="36"/>
                  <a:pt x="46" y="36"/>
                  <a:pt x="46" y="36"/>
                </a:cubicBezTo>
                <a:cubicBezTo>
                  <a:pt x="46" y="36"/>
                  <a:pt x="46" y="36"/>
                  <a:pt x="46" y="36"/>
                </a:cubicBezTo>
                <a:cubicBezTo>
                  <a:pt x="46" y="36"/>
                  <a:pt x="46" y="36"/>
                  <a:pt x="46" y="36"/>
                </a:cubicBezTo>
                <a:cubicBezTo>
                  <a:pt x="46" y="36"/>
                  <a:pt x="46" y="36"/>
                  <a:pt x="46" y="36"/>
                </a:cubicBezTo>
                <a:cubicBezTo>
                  <a:pt x="46" y="36"/>
                  <a:pt x="46" y="36"/>
                  <a:pt x="46" y="36"/>
                </a:cubicBezTo>
                <a:cubicBezTo>
                  <a:pt x="46" y="36"/>
                  <a:pt x="46" y="36"/>
                  <a:pt x="46" y="36"/>
                </a:cubicBezTo>
                <a:cubicBezTo>
                  <a:pt x="46" y="36"/>
                  <a:pt x="46" y="36"/>
                  <a:pt x="46" y="36"/>
                </a:cubicBezTo>
                <a:cubicBezTo>
                  <a:pt x="46" y="36"/>
                  <a:pt x="46" y="36"/>
                  <a:pt x="46" y="36"/>
                </a:cubicBezTo>
                <a:cubicBezTo>
                  <a:pt x="46" y="36"/>
                  <a:pt x="46" y="36"/>
                  <a:pt x="46" y="36"/>
                </a:cubicBezTo>
                <a:cubicBezTo>
                  <a:pt x="46" y="36"/>
                  <a:pt x="46" y="36"/>
                  <a:pt x="46" y="36"/>
                </a:cubicBezTo>
                <a:cubicBezTo>
                  <a:pt x="46" y="36"/>
                  <a:pt x="46" y="36"/>
                  <a:pt x="47" y="36"/>
                </a:cubicBezTo>
                <a:close/>
                <a:moveTo>
                  <a:pt x="46" y="36"/>
                </a:moveTo>
                <a:cubicBezTo>
                  <a:pt x="46" y="36"/>
                  <a:pt x="46" y="36"/>
                  <a:pt x="46" y="36"/>
                </a:cubicBezTo>
                <a:cubicBezTo>
                  <a:pt x="46" y="36"/>
                  <a:pt x="46" y="36"/>
                  <a:pt x="46" y="36"/>
                </a:cubicBezTo>
                <a:cubicBezTo>
                  <a:pt x="46" y="36"/>
                  <a:pt x="46" y="36"/>
                  <a:pt x="46" y="36"/>
                </a:cubicBezTo>
                <a:cubicBezTo>
                  <a:pt x="46" y="36"/>
                  <a:pt x="46" y="36"/>
                  <a:pt x="46" y="36"/>
                </a:cubicBezTo>
                <a:cubicBezTo>
                  <a:pt x="46" y="36"/>
                  <a:pt x="46" y="36"/>
                  <a:pt x="46" y="36"/>
                </a:cubicBezTo>
                <a:cubicBezTo>
                  <a:pt x="46" y="36"/>
                  <a:pt x="46" y="36"/>
                  <a:pt x="46" y="36"/>
                </a:cubicBezTo>
                <a:cubicBezTo>
                  <a:pt x="46" y="36"/>
                  <a:pt x="46" y="36"/>
                  <a:pt x="46" y="36"/>
                </a:cubicBezTo>
                <a:cubicBezTo>
                  <a:pt x="46" y="36"/>
                  <a:pt x="46" y="36"/>
                  <a:pt x="46" y="36"/>
                </a:cubicBezTo>
                <a:cubicBezTo>
                  <a:pt x="46" y="36"/>
                  <a:pt x="46" y="36"/>
                  <a:pt x="46" y="36"/>
                </a:cubicBezTo>
                <a:cubicBezTo>
                  <a:pt x="46" y="36"/>
                  <a:pt x="46" y="36"/>
                  <a:pt x="46" y="36"/>
                </a:cubicBezTo>
                <a:cubicBezTo>
                  <a:pt x="46" y="36"/>
                  <a:pt x="46" y="36"/>
                  <a:pt x="46" y="36"/>
                </a:cubicBezTo>
                <a:cubicBezTo>
                  <a:pt x="46" y="36"/>
                  <a:pt x="46" y="36"/>
                  <a:pt x="46" y="36"/>
                </a:cubicBezTo>
                <a:cubicBezTo>
                  <a:pt x="46" y="36"/>
                  <a:pt x="46" y="36"/>
                  <a:pt x="46" y="36"/>
                </a:cubicBezTo>
                <a:cubicBezTo>
                  <a:pt x="46" y="36"/>
                  <a:pt x="46" y="36"/>
                  <a:pt x="46" y="36"/>
                </a:cubicBezTo>
                <a:cubicBezTo>
                  <a:pt x="46" y="36"/>
                  <a:pt x="46" y="36"/>
                  <a:pt x="46" y="36"/>
                </a:cubicBezTo>
                <a:cubicBezTo>
                  <a:pt x="46" y="36"/>
                  <a:pt x="46" y="36"/>
                  <a:pt x="46" y="36"/>
                </a:cubicBezTo>
                <a:cubicBezTo>
                  <a:pt x="46" y="36"/>
                  <a:pt x="46" y="36"/>
                  <a:pt x="46" y="36"/>
                </a:cubicBezTo>
                <a:cubicBezTo>
                  <a:pt x="46" y="36"/>
                  <a:pt x="46" y="36"/>
                  <a:pt x="46" y="36"/>
                </a:cubicBezTo>
                <a:cubicBezTo>
                  <a:pt x="46" y="36"/>
                  <a:pt x="46" y="36"/>
                  <a:pt x="46" y="36"/>
                </a:cubicBezTo>
                <a:close/>
                <a:moveTo>
                  <a:pt x="47" y="36"/>
                </a:moveTo>
                <a:cubicBezTo>
                  <a:pt x="47" y="36"/>
                  <a:pt x="47" y="36"/>
                  <a:pt x="47" y="36"/>
                </a:cubicBezTo>
                <a:cubicBezTo>
                  <a:pt x="47" y="36"/>
                  <a:pt x="47" y="36"/>
                  <a:pt x="47" y="36"/>
                </a:cubicBezTo>
                <a:cubicBezTo>
                  <a:pt x="47" y="36"/>
                  <a:pt x="47" y="36"/>
                  <a:pt x="47" y="36"/>
                </a:cubicBezTo>
                <a:cubicBezTo>
                  <a:pt x="47" y="36"/>
                  <a:pt x="47" y="36"/>
                  <a:pt x="47" y="36"/>
                </a:cubicBezTo>
                <a:cubicBezTo>
                  <a:pt x="47" y="36"/>
                  <a:pt x="47" y="36"/>
                  <a:pt x="47" y="36"/>
                </a:cubicBezTo>
                <a:cubicBezTo>
                  <a:pt x="47" y="36"/>
                  <a:pt x="47" y="36"/>
                  <a:pt x="47" y="36"/>
                </a:cubicBezTo>
                <a:cubicBezTo>
                  <a:pt x="47" y="36"/>
                  <a:pt x="47" y="36"/>
                  <a:pt x="47" y="36"/>
                </a:cubicBezTo>
                <a:cubicBezTo>
                  <a:pt x="47" y="36"/>
                  <a:pt x="47" y="36"/>
                  <a:pt x="47" y="36"/>
                </a:cubicBezTo>
                <a:cubicBezTo>
                  <a:pt x="47" y="36"/>
                  <a:pt x="47" y="36"/>
                  <a:pt x="47" y="36"/>
                </a:cubicBezTo>
                <a:cubicBezTo>
                  <a:pt x="47" y="36"/>
                  <a:pt x="47" y="36"/>
                  <a:pt x="47" y="36"/>
                </a:cubicBezTo>
                <a:cubicBezTo>
                  <a:pt x="46" y="36"/>
                  <a:pt x="46" y="36"/>
                  <a:pt x="46" y="36"/>
                </a:cubicBezTo>
                <a:cubicBezTo>
                  <a:pt x="46" y="36"/>
                  <a:pt x="46" y="36"/>
                  <a:pt x="46" y="36"/>
                </a:cubicBezTo>
                <a:cubicBezTo>
                  <a:pt x="46" y="36"/>
                  <a:pt x="46" y="36"/>
                  <a:pt x="46" y="36"/>
                </a:cubicBezTo>
                <a:cubicBezTo>
                  <a:pt x="46" y="36"/>
                  <a:pt x="46" y="36"/>
                  <a:pt x="46" y="36"/>
                </a:cubicBezTo>
                <a:cubicBezTo>
                  <a:pt x="46" y="36"/>
                  <a:pt x="46" y="36"/>
                  <a:pt x="46" y="36"/>
                </a:cubicBezTo>
                <a:cubicBezTo>
                  <a:pt x="46" y="36"/>
                  <a:pt x="46" y="36"/>
                  <a:pt x="46" y="36"/>
                </a:cubicBezTo>
                <a:cubicBezTo>
                  <a:pt x="46" y="36"/>
                  <a:pt x="46" y="36"/>
                  <a:pt x="47" y="36"/>
                </a:cubicBezTo>
                <a:cubicBezTo>
                  <a:pt x="47" y="36"/>
                  <a:pt x="47" y="36"/>
                  <a:pt x="47" y="36"/>
                </a:cubicBezTo>
                <a:close/>
                <a:moveTo>
                  <a:pt x="47" y="35"/>
                </a:moveTo>
                <a:cubicBezTo>
                  <a:pt x="47" y="35"/>
                  <a:pt x="47" y="35"/>
                  <a:pt x="47" y="35"/>
                </a:cubicBezTo>
                <a:cubicBezTo>
                  <a:pt x="47" y="35"/>
                  <a:pt x="47" y="35"/>
                  <a:pt x="47" y="35"/>
                </a:cubicBezTo>
                <a:cubicBezTo>
                  <a:pt x="47" y="35"/>
                  <a:pt x="47" y="35"/>
                  <a:pt x="47" y="35"/>
                </a:cubicBezTo>
                <a:cubicBezTo>
                  <a:pt x="47" y="35"/>
                  <a:pt x="47" y="35"/>
                  <a:pt x="47" y="35"/>
                </a:cubicBezTo>
                <a:cubicBezTo>
                  <a:pt x="47" y="35"/>
                  <a:pt x="47" y="35"/>
                  <a:pt x="47" y="35"/>
                </a:cubicBezTo>
                <a:cubicBezTo>
                  <a:pt x="47" y="35"/>
                  <a:pt x="47" y="35"/>
                  <a:pt x="47" y="35"/>
                </a:cubicBezTo>
                <a:cubicBezTo>
                  <a:pt x="47" y="35"/>
                  <a:pt x="47" y="35"/>
                  <a:pt x="47" y="35"/>
                </a:cubicBezTo>
                <a:cubicBezTo>
                  <a:pt x="47" y="35"/>
                  <a:pt x="47" y="35"/>
                  <a:pt x="47" y="35"/>
                </a:cubicBezTo>
                <a:cubicBezTo>
                  <a:pt x="47" y="35"/>
                  <a:pt x="47" y="35"/>
                  <a:pt x="47" y="35"/>
                </a:cubicBezTo>
                <a:cubicBezTo>
                  <a:pt x="47" y="35"/>
                  <a:pt x="47" y="35"/>
                  <a:pt x="47" y="35"/>
                </a:cubicBezTo>
                <a:cubicBezTo>
                  <a:pt x="47" y="35"/>
                  <a:pt x="47" y="35"/>
                  <a:pt x="47" y="35"/>
                </a:cubicBezTo>
                <a:cubicBezTo>
                  <a:pt x="47" y="35"/>
                  <a:pt x="47" y="35"/>
                  <a:pt x="47" y="35"/>
                </a:cubicBezTo>
                <a:cubicBezTo>
                  <a:pt x="47" y="35"/>
                  <a:pt x="47" y="35"/>
                  <a:pt x="47" y="35"/>
                </a:cubicBezTo>
                <a:cubicBezTo>
                  <a:pt x="47" y="35"/>
                  <a:pt x="47" y="35"/>
                  <a:pt x="47" y="35"/>
                </a:cubicBezTo>
                <a:cubicBezTo>
                  <a:pt x="47" y="35"/>
                  <a:pt x="47" y="35"/>
                  <a:pt x="47" y="35"/>
                </a:cubicBezTo>
                <a:cubicBezTo>
                  <a:pt x="47" y="35"/>
                  <a:pt x="47" y="35"/>
                  <a:pt x="47" y="35"/>
                </a:cubicBezTo>
                <a:cubicBezTo>
                  <a:pt x="47" y="35"/>
                  <a:pt x="47" y="35"/>
                  <a:pt x="47" y="35"/>
                </a:cubicBezTo>
                <a:cubicBezTo>
                  <a:pt x="47" y="35"/>
                  <a:pt x="47" y="35"/>
                  <a:pt x="47" y="35"/>
                </a:cubicBezTo>
                <a:cubicBezTo>
                  <a:pt x="47" y="35"/>
                  <a:pt x="47" y="35"/>
                  <a:pt x="47" y="35"/>
                </a:cubicBezTo>
                <a:cubicBezTo>
                  <a:pt x="47" y="35"/>
                  <a:pt x="47" y="35"/>
                  <a:pt x="47" y="35"/>
                </a:cubicBezTo>
                <a:cubicBezTo>
                  <a:pt x="47" y="35"/>
                  <a:pt x="47" y="35"/>
                  <a:pt x="47" y="35"/>
                </a:cubicBezTo>
                <a:cubicBezTo>
                  <a:pt x="47" y="35"/>
                  <a:pt x="47" y="35"/>
                  <a:pt x="47" y="35"/>
                </a:cubicBezTo>
                <a:cubicBezTo>
                  <a:pt x="47" y="35"/>
                  <a:pt x="46" y="34"/>
                  <a:pt x="46" y="34"/>
                </a:cubicBezTo>
                <a:cubicBezTo>
                  <a:pt x="46" y="34"/>
                  <a:pt x="46" y="34"/>
                  <a:pt x="46" y="34"/>
                </a:cubicBezTo>
                <a:cubicBezTo>
                  <a:pt x="46" y="34"/>
                  <a:pt x="46" y="34"/>
                  <a:pt x="46" y="34"/>
                </a:cubicBezTo>
                <a:cubicBezTo>
                  <a:pt x="46" y="34"/>
                  <a:pt x="46" y="34"/>
                  <a:pt x="46" y="34"/>
                </a:cubicBezTo>
                <a:cubicBezTo>
                  <a:pt x="46" y="34"/>
                  <a:pt x="46" y="34"/>
                  <a:pt x="46" y="34"/>
                </a:cubicBezTo>
                <a:cubicBezTo>
                  <a:pt x="46" y="34"/>
                  <a:pt x="46" y="34"/>
                  <a:pt x="46" y="34"/>
                </a:cubicBezTo>
                <a:cubicBezTo>
                  <a:pt x="46" y="34"/>
                  <a:pt x="46" y="34"/>
                  <a:pt x="46" y="34"/>
                </a:cubicBezTo>
                <a:cubicBezTo>
                  <a:pt x="46" y="34"/>
                  <a:pt x="46" y="34"/>
                  <a:pt x="46" y="34"/>
                </a:cubicBezTo>
                <a:cubicBezTo>
                  <a:pt x="46" y="34"/>
                  <a:pt x="46" y="34"/>
                  <a:pt x="46" y="34"/>
                </a:cubicBezTo>
                <a:cubicBezTo>
                  <a:pt x="46" y="34"/>
                  <a:pt x="46" y="34"/>
                  <a:pt x="46" y="34"/>
                </a:cubicBezTo>
                <a:cubicBezTo>
                  <a:pt x="46" y="34"/>
                  <a:pt x="46" y="34"/>
                  <a:pt x="46" y="34"/>
                </a:cubicBezTo>
                <a:cubicBezTo>
                  <a:pt x="46" y="34"/>
                  <a:pt x="46" y="34"/>
                  <a:pt x="46" y="34"/>
                </a:cubicBezTo>
                <a:cubicBezTo>
                  <a:pt x="46" y="34"/>
                  <a:pt x="46" y="34"/>
                  <a:pt x="46" y="34"/>
                </a:cubicBezTo>
                <a:cubicBezTo>
                  <a:pt x="46" y="34"/>
                  <a:pt x="46" y="34"/>
                  <a:pt x="46" y="34"/>
                </a:cubicBezTo>
                <a:cubicBezTo>
                  <a:pt x="46" y="34"/>
                  <a:pt x="46" y="34"/>
                  <a:pt x="46" y="34"/>
                </a:cubicBezTo>
                <a:cubicBezTo>
                  <a:pt x="46" y="34"/>
                  <a:pt x="46" y="34"/>
                  <a:pt x="46" y="34"/>
                </a:cubicBezTo>
                <a:cubicBezTo>
                  <a:pt x="46" y="34"/>
                  <a:pt x="46" y="34"/>
                  <a:pt x="46" y="34"/>
                </a:cubicBezTo>
                <a:cubicBezTo>
                  <a:pt x="46" y="34"/>
                  <a:pt x="46" y="34"/>
                  <a:pt x="46" y="34"/>
                </a:cubicBezTo>
                <a:cubicBezTo>
                  <a:pt x="46" y="34"/>
                  <a:pt x="46" y="34"/>
                  <a:pt x="46" y="34"/>
                </a:cubicBezTo>
                <a:cubicBezTo>
                  <a:pt x="46" y="34"/>
                  <a:pt x="46" y="34"/>
                  <a:pt x="46" y="34"/>
                </a:cubicBezTo>
                <a:cubicBezTo>
                  <a:pt x="46" y="34"/>
                  <a:pt x="46" y="34"/>
                  <a:pt x="46" y="34"/>
                </a:cubicBezTo>
                <a:cubicBezTo>
                  <a:pt x="46" y="34"/>
                  <a:pt x="46" y="34"/>
                  <a:pt x="46" y="34"/>
                </a:cubicBezTo>
                <a:cubicBezTo>
                  <a:pt x="46" y="34"/>
                  <a:pt x="46" y="34"/>
                  <a:pt x="46" y="34"/>
                </a:cubicBezTo>
                <a:cubicBezTo>
                  <a:pt x="46" y="34"/>
                  <a:pt x="46" y="34"/>
                  <a:pt x="46" y="34"/>
                </a:cubicBezTo>
                <a:cubicBezTo>
                  <a:pt x="46" y="34"/>
                  <a:pt x="46" y="34"/>
                  <a:pt x="46" y="34"/>
                </a:cubicBezTo>
                <a:cubicBezTo>
                  <a:pt x="46" y="34"/>
                  <a:pt x="46" y="34"/>
                  <a:pt x="46" y="34"/>
                </a:cubicBezTo>
                <a:cubicBezTo>
                  <a:pt x="46" y="34"/>
                  <a:pt x="46" y="34"/>
                  <a:pt x="46" y="34"/>
                </a:cubicBezTo>
                <a:cubicBezTo>
                  <a:pt x="46" y="34"/>
                  <a:pt x="46" y="34"/>
                  <a:pt x="46" y="34"/>
                </a:cubicBezTo>
                <a:cubicBezTo>
                  <a:pt x="46" y="34"/>
                  <a:pt x="46" y="34"/>
                  <a:pt x="46" y="34"/>
                </a:cubicBezTo>
                <a:cubicBezTo>
                  <a:pt x="46" y="34"/>
                  <a:pt x="46" y="34"/>
                  <a:pt x="46" y="34"/>
                </a:cubicBezTo>
                <a:cubicBezTo>
                  <a:pt x="46" y="34"/>
                  <a:pt x="46" y="34"/>
                  <a:pt x="46" y="34"/>
                </a:cubicBezTo>
                <a:cubicBezTo>
                  <a:pt x="46" y="34"/>
                  <a:pt x="46" y="34"/>
                  <a:pt x="46" y="34"/>
                </a:cubicBezTo>
                <a:cubicBezTo>
                  <a:pt x="46" y="34"/>
                  <a:pt x="46" y="34"/>
                  <a:pt x="46" y="34"/>
                </a:cubicBezTo>
                <a:cubicBezTo>
                  <a:pt x="46" y="34"/>
                  <a:pt x="46" y="34"/>
                  <a:pt x="46" y="34"/>
                </a:cubicBezTo>
                <a:cubicBezTo>
                  <a:pt x="46" y="34"/>
                  <a:pt x="46" y="34"/>
                  <a:pt x="46" y="34"/>
                </a:cubicBezTo>
                <a:cubicBezTo>
                  <a:pt x="46" y="34"/>
                  <a:pt x="46" y="34"/>
                  <a:pt x="46" y="34"/>
                </a:cubicBezTo>
                <a:cubicBezTo>
                  <a:pt x="46" y="34"/>
                  <a:pt x="46" y="34"/>
                  <a:pt x="46" y="34"/>
                </a:cubicBezTo>
                <a:cubicBezTo>
                  <a:pt x="46" y="34"/>
                  <a:pt x="46" y="34"/>
                  <a:pt x="46" y="34"/>
                </a:cubicBezTo>
                <a:cubicBezTo>
                  <a:pt x="46" y="34"/>
                  <a:pt x="46" y="34"/>
                  <a:pt x="46" y="34"/>
                </a:cubicBezTo>
                <a:cubicBezTo>
                  <a:pt x="46" y="34"/>
                  <a:pt x="46" y="34"/>
                  <a:pt x="46" y="34"/>
                </a:cubicBezTo>
                <a:cubicBezTo>
                  <a:pt x="46" y="34"/>
                  <a:pt x="46" y="34"/>
                  <a:pt x="46" y="34"/>
                </a:cubicBezTo>
                <a:cubicBezTo>
                  <a:pt x="46" y="34"/>
                  <a:pt x="46" y="34"/>
                  <a:pt x="46" y="34"/>
                </a:cubicBezTo>
                <a:cubicBezTo>
                  <a:pt x="46" y="34"/>
                  <a:pt x="46" y="34"/>
                  <a:pt x="46" y="34"/>
                </a:cubicBezTo>
                <a:cubicBezTo>
                  <a:pt x="46" y="34"/>
                  <a:pt x="46" y="34"/>
                  <a:pt x="46" y="34"/>
                </a:cubicBezTo>
                <a:cubicBezTo>
                  <a:pt x="46" y="34"/>
                  <a:pt x="46" y="34"/>
                  <a:pt x="46" y="34"/>
                </a:cubicBezTo>
                <a:cubicBezTo>
                  <a:pt x="46" y="34"/>
                  <a:pt x="46" y="34"/>
                  <a:pt x="46" y="34"/>
                </a:cubicBezTo>
                <a:cubicBezTo>
                  <a:pt x="46" y="34"/>
                  <a:pt x="46" y="34"/>
                  <a:pt x="46" y="34"/>
                </a:cubicBezTo>
                <a:cubicBezTo>
                  <a:pt x="46" y="33"/>
                  <a:pt x="46" y="33"/>
                  <a:pt x="46" y="33"/>
                </a:cubicBezTo>
                <a:cubicBezTo>
                  <a:pt x="46" y="33"/>
                  <a:pt x="46" y="33"/>
                  <a:pt x="46" y="33"/>
                </a:cubicBezTo>
                <a:cubicBezTo>
                  <a:pt x="46" y="33"/>
                  <a:pt x="46" y="33"/>
                  <a:pt x="46" y="33"/>
                </a:cubicBezTo>
                <a:cubicBezTo>
                  <a:pt x="46" y="33"/>
                  <a:pt x="46" y="33"/>
                  <a:pt x="46" y="33"/>
                </a:cubicBezTo>
                <a:cubicBezTo>
                  <a:pt x="46" y="33"/>
                  <a:pt x="46" y="33"/>
                  <a:pt x="46" y="33"/>
                </a:cubicBezTo>
                <a:cubicBezTo>
                  <a:pt x="46" y="33"/>
                  <a:pt x="46" y="33"/>
                  <a:pt x="46" y="33"/>
                </a:cubicBezTo>
                <a:cubicBezTo>
                  <a:pt x="46" y="33"/>
                  <a:pt x="46" y="33"/>
                  <a:pt x="46" y="33"/>
                </a:cubicBezTo>
                <a:cubicBezTo>
                  <a:pt x="46" y="33"/>
                  <a:pt x="46" y="33"/>
                  <a:pt x="46" y="33"/>
                </a:cubicBezTo>
                <a:cubicBezTo>
                  <a:pt x="46" y="33"/>
                  <a:pt x="46" y="33"/>
                  <a:pt x="46" y="33"/>
                </a:cubicBezTo>
                <a:cubicBezTo>
                  <a:pt x="46" y="33"/>
                  <a:pt x="46" y="33"/>
                  <a:pt x="46" y="33"/>
                </a:cubicBezTo>
                <a:cubicBezTo>
                  <a:pt x="46" y="33"/>
                  <a:pt x="46" y="33"/>
                  <a:pt x="46" y="33"/>
                </a:cubicBezTo>
                <a:cubicBezTo>
                  <a:pt x="46" y="33"/>
                  <a:pt x="46" y="33"/>
                  <a:pt x="46" y="33"/>
                </a:cubicBezTo>
                <a:cubicBezTo>
                  <a:pt x="46" y="33"/>
                  <a:pt x="46" y="33"/>
                  <a:pt x="46" y="33"/>
                </a:cubicBezTo>
                <a:cubicBezTo>
                  <a:pt x="46" y="33"/>
                  <a:pt x="46" y="33"/>
                  <a:pt x="46" y="33"/>
                </a:cubicBezTo>
                <a:cubicBezTo>
                  <a:pt x="46" y="33"/>
                  <a:pt x="46" y="33"/>
                  <a:pt x="46" y="33"/>
                </a:cubicBezTo>
                <a:cubicBezTo>
                  <a:pt x="46" y="33"/>
                  <a:pt x="46" y="33"/>
                  <a:pt x="46" y="33"/>
                </a:cubicBezTo>
                <a:cubicBezTo>
                  <a:pt x="46" y="33"/>
                  <a:pt x="46" y="33"/>
                  <a:pt x="46" y="33"/>
                </a:cubicBezTo>
                <a:cubicBezTo>
                  <a:pt x="46" y="33"/>
                  <a:pt x="46" y="33"/>
                  <a:pt x="46" y="33"/>
                </a:cubicBezTo>
                <a:cubicBezTo>
                  <a:pt x="46" y="33"/>
                  <a:pt x="46" y="33"/>
                  <a:pt x="46" y="33"/>
                </a:cubicBezTo>
                <a:cubicBezTo>
                  <a:pt x="46" y="33"/>
                  <a:pt x="46" y="33"/>
                  <a:pt x="46" y="33"/>
                </a:cubicBezTo>
                <a:cubicBezTo>
                  <a:pt x="46" y="33"/>
                  <a:pt x="46" y="33"/>
                  <a:pt x="46" y="33"/>
                </a:cubicBezTo>
                <a:cubicBezTo>
                  <a:pt x="46" y="33"/>
                  <a:pt x="46" y="33"/>
                  <a:pt x="46" y="33"/>
                </a:cubicBezTo>
                <a:cubicBezTo>
                  <a:pt x="46" y="33"/>
                  <a:pt x="46" y="33"/>
                  <a:pt x="46" y="33"/>
                </a:cubicBezTo>
                <a:cubicBezTo>
                  <a:pt x="46" y="33"/>
                  <a:pt x="46" y="33"/>
                  <a:pt x="46" y="33"/>
                </a:cubicBezTo>
                <a:cubicBezTo>
                  <a:pt x="46" y="33"/>
                  <a:pt x="46" y="33"/>
                  <a:pt x="46" y="33"/>
                </a:cubicBezTo>
                <a:cubicBezTo>
                  <a:pt x="46" y="33"/>
                  <a:pt x="46" y="33"/>
                  <a:pt x="46" y="33"/>
                </a:cubicBezTo>
                <a:cubicBezTo>
                  <a:pt x="46" y="33"/>
                  <a:pt x="46" y="33"/>
                  <a:pt x="46" y="33"/>
                </a:cubicBezTo>
                <a:cubicBezTo>
                  <a:pt x="46" y="33"/>
                  <a:pt x="46" y="33"/>
                  <a:pt x="46" y="33"/>
                </a:cubicBezTo>
                <a:cubicBezTo>
                  <a:pt x="46" y="33"/>
                  <a:pt x="46" y="34"/>
                  <a:pt x="46" y="34"/>
                </a:cubicBezTo>
                <a:cubicBezTo>
                  <a:pt x="46" y="34"/>
                  <a:pt x="46" y="34"/>
                  <a:pt x="46" y="34"/>
                </a:cubicBezTo>
                <a:cubicBezTo>
                  <a:pt x="45" y="34"/>
                  <a:pt x="45" y="34"/>
                  <a:pt x="45" y="34"/>
                </a:cubicBezTo>
                <a:cubicBezTo>
                  <a:pt x="45" y="34"/>
                  <a:pt x="45" y="34"/>
                  <a:pt x="45" y="34"/>
                </a:cubicBezTo>
                <a:cubicBezTo>
                  <a:pt x="45" y="34"/>
                  <a:pt x="45" y="34"/>
                  <a:pt x="45" y="34"/>
                </a:cubicBezTo>
                <a:cubicBezTo>
                  <a:pt x="45" y="34"/>
                  <a:pt x="45" y="34"/>
                  <a:pt x="45" y="34"/>
                </a:cubicBezTo>
                <a:cubicBezTo>
                  <a:pt x="45" y="34"/>
                  <a:pt x="45" y="34"/>
                  <a:pt x="45" y="34"/>
                </a:cubicBezTo>
                <a:cubicBezTo>
                  <a:pt x="45" y="34"/>
                  <a:pt x="45" y="34"/>
                  <a:pt x="45" y="34"/>
                </a:cubicBezTo>
                <a:cubicBezTo>
                  <a:pt x="45" y="34"/>
                  <a:pt x="45" y="34"/>
                  <a:pt x="45" y="34"/>
                </a:cubicBezTo>
                <a:cubicBezTo>
                  <a:pt x="45" y="34"/>
                  <a:pt x="45" y="34"/>
                  <a:pt x="45" y="34"/>
                </a:cubicBezTo>
                <a:cubicBezTo>
                  <a:pt x="45" y="34"/>
                  <a:pt x="45" y="34"/>
                  <a:pt x="45" y="34"/>
                </a:cubicBezTo>
                <a:cubicBezTo>
                  <a:pt x="45" y="34"/>
                  <a:pt x="45" y="34"/>
                  <a:pt x="45" y="34"/>
                </a:cubicBezTo>
                <a:cubicBezTo>
                  <a:pt x="45" y="34"/>
                  <a:pt x="45" y="34"/>
                  <a:pt x="45" y="34"/>
                </a:cubicBezTo>
                <a:cubicBezTo>
                  <a:pt x="45" y="34"/>
                  <a:pt x="45" y="34"/>
                  <a:pt x="45" y="34"/>
                </a:cubicBezTo>
                <a:cubicBezTo>
                  <a:pt x="45" y="34"/>
                  <a:pt x="45" y="34"/>
                  <a:pt x="45" y="34"/>
                </a:cubicBezTo>
                <a:cubicBezTo>
                  <a:pt x="45" y="34"/>
                  <a:pt x="45" y="34"/>
                  <a:pt x="45" y="34"/>
                </a:cubicBezTo>
                <a:cubicBezTo>
                  <a:pt x="45" y="34"/>
                  <a:pt x="45" y="34"/>
                  <a:pt x="45" y="34"/>
                </a:cubicBezTo>
                <a:cubicBezTo>
                  <a:pt x="45" y="34"/>
                  <a:pt x="45" y="34"/>
                  <a:pt x="45" y="34"/>
                </a:cubicBezTo>
                <a:cubicBezTo>
                  <a:pt x="45" y="34"/>
                  <a:pt x="45" y="34"/>
                  <a:pt x="45" y="34"/>
                </a:cubicBezTo>
                <a:cubicBezTo>
                  <a:pt x="45" y="34"/>
                  <a:pt x="45" y="34"/>
                  <a:pt x="45" y="34"/>
                </a:cubicBezTo>
                <a:cubicBezTo>
                  <a:pt x="45" y="34"/>
                  <a:pt x="45" y="34"/>
                  <a:pt x="45" y="34"/>
                </a:cubicBezTo>
                <a:cubicBezTo>
                  <a:pt x="45" y="34"/>
                  <a:pt x="45" y="34"/>
                  <a:pt x="45" y="34"/>
                </a:cubicBezTo>
                <a:cubicBezTo>
                  <a:pt x="45" y="34"/>
                  <a:pt x="45" y="34"/>
                  <a:pt x="45" y="34"/>
                </a:cubicBezTo>
                <a:cubicBezTo>
                  <a:pt x="45" y="34"/>
                  <a:pt x="45" y="34"/>
                  <a:pt x="45" y="34"/>
                </a:cubicBezTo>
                <a:cubicBezTo>
                  <a:pt x="45" y="34"/>
                  <a:pt x="45" y="34"/>
                  <a:pt x="45" y="34"/>
                </a:cubicBezTo>
                <a:cubicBezTo>
                  <a:pt x="45" y="34"/>
                  <a:pt x="45" y="34"/>
                  <a:pt x="45" y="34"/>
                </a:cubicBezTo>
                <a:cubicBezTo>
                  <a:pt x="45" y="34"/>
                  <a:pt x="45" y="34"/>
                  <a:pt x="45" y="34"/>
                </a:cubicBezTo>
                <a:cubicBezTo>
                  <a:pt x="45" y="34"/>
                  <a:pt x="45" y="34"/>
                  <a:pt x="45" y="34"/>
                </a:cubicBezTo>
                <a:cubicBezTo>
                  <a:pt x="45" y="34"/>
                  <a:pt x="45" y="34"/>
                  <a:pt x="45" y="34"/>
                </a:cubicBezTo>
                <a:cubicBezTo>
                  <a:pt x="45" y="34"/>
                  <a:pt x="45" y="34"/>
                  <a:pt x="45" y="34"/>
                </a:cubicBezTo>
                <a:cubicBezTo>
                  <a:pt x="45" y="34"/>
                  <a:pt x="45" y="34"/>
                  <a:pt x="45" y="34"/>
                </a:cubicBezTo>
                <a:cubicBezTo>
                  <a:pt x="45" y="34"/>
                  <a:pt x="45" y="34"/>
                  <a:pt x="45" y="34"/>
                </a:cubicBezTo>
                <a:cubicBezTo>
                  <a:pt x="45" y="34"/>
                  <a:pt x="45" y="34"/>
                  <a:pt x="45" y="34"/>
                </a:cubicBezTo>
                <a:cubicBezTo>
                  <a:pt x="45" y="34"/>
                  <a:pt x="45" y="34"/>
                  <a:pt x="45" y="34"/>
                </a:cubicBezTo>
                <a:cubicBezTo>
                  <a:pt x="45" y="34"/>
                  <a:pt x="45" y="34"/>
                  <a:pt x="45" y="34"/>
                </a:cubicBezTo>
                <a:cubicBezTo>
                  <a:pt x="45" y="34"/>
                  <a:pt x="45" y="34"/>
                  <a:pt x="45" y="34"/>
                </a:cubicBezTo>
                <a:cubicBezTo>
                  <a:pt x="45" y="34"/>
                  <a:pt x="45" y="34"/>
                  <a:pt x="45" y="34"/>
                </a:cubicBezTo>
                <a:cubicBezTo>
                  <a:pt x="45" y="34"/>
                  <a:pt x="45" y="34"/>
                  <a:pt x="45" y="34"/>
                </a:cubicBezTo>
                <a:cubicBezTo>
                  <a:pt x="45" y="34"/>
                  <a:pt x="45" y="34"/>
                  <a:pt x="45" y="34"/>
                </a:cubicBezTo>
                <a:cubicBezTo>
                  <a:pt x="45" y="34"/>
                  <a:pt x="45" y="34"/>
                  <a:pt x="45" y="34"/>
                </a:cubicBezTo>
                <a:cubicBezTo>
                  <a:pt x="45" y="34"/>
                  <a:pt x="45" y="34"/>
                  <a:pt x="45" y="34"/>
                </a:cubicBezTo>
                <a:cubicBezTo>
                  <a:pt x="45" y="34"/>
                  <a:pt x="45" y="34"/>
                  <a:pt x="45" y="34"/>
                </a:cubicBezTo>
                <a:cubicBezTo>
                  <a:pt x="45" y="34"/>
                  <a:pt x="45" y="34"/>
                  <a:pt x="45" y="34"/>
                </a:cubicBezTo>
                <a:cubicBezTo>
                  <a:pt x="45" y="34"/>
                  <a:pt x="45" y="34"/>
                  <a:pt x="45" y="34"/>
                </a:cubicBezTo>
                <a:cubicBezTo>
                  <a:pt x="45" y="34"/>
                  <a:pt x="45" y="34"/>
                  <a:pt x="45" y="34"/>
                </a:cubicBezTo>
                <a:cubicBezTo>
                  <a:pt x="45" y="34"/>
                  <a:pt x="45" y="34"/>
                  <a:pt x="45" y="34"/>
                </a:cubicBezTo>
                <a:cubicBezTo>
                  <a:pt x="45" y="34"/>
                  <a:pt x="45" y="34"/>
                  <a:pt x="46" y="34"/>
                </a:cubicBezTo>
                <a:cubicBezTo>
                  <a:pt x="46" y="34"/>
                  <a:pt x="46" y="34"/>
                  <a:pt x="46" y="34"/>
                </a:cubicBezTo>
                <a:cubicBezTo>
                  <a:pt x="46" y="34"/>
                  <a:pt x="46" y="34"/>
                  <a:pt x="46" y="34"/>
                </a:cubicBezTo>
                <a:cubicBezTo>
                  <a:pt x="46" y="34"/>
                  <a:pt x="46" y="34"/>
                  <a:pt x="46" y="34"/>
                </a:cubicBezTo>
                <a:cubicBezTo>
                  <a:pt x="46" y="34"/>
                  <a:pt x="46" y="34"/>
                  <a:pt x="46" y="34"/>
                </a:cubicBezTo>
                <a:cubicBezTo>
                  <a:pt x="46" y="34"/>
                  <a:pt x="46" y="34"/>
                  <a:pt x="46" y="34"/>
                </a:cubicBezTo>
                <a:cubicBezTo>
                  <a:pt x="46" y="34"/>
                  <a:pt x="46" y="34"/>
                  <a:pt x="46" y="34"/>
                </a:cubicBezTo>
                <a:cubicBezTo>
                  <a:pt x="46" y="34"/>
                  <a:pt x="46" y="34"/>
                  <a:pt x="45" y="34"/>
                </a:cubicBezTo>
                <a:cubicBezTo>
                  <a:pt x="45" y="34"/>
                  <a:pt x="45" y="34"/>
                  <a:pt x="45" y="34"/>
                </a:cubicBezTo>
                <a:cubicBezTo>
                  <a:pt x="45" y="34"/>
                  <a:pt x="45" y="34"/>
                  <a:pt x="45" y="34"/>
                </a:cubicBezTo>
                <a:cubicBezTo>
                  <a:pt x="45" y="34"/>
                  <a:pt x="45" y="34"/>
                  <a:pt x="45" y="34"/>
                </a:cubicBezTo>
                <a:cubicBezTo>
                  <a:pt x="45" y="34"/>
                  <a:pt x="45" y="34"/>
                  <a:pt x="45" y="34"/>
                </a:cubicBezTo>
                <a:cubicBezTo>
                  <a:pt x="45" y="34"/>
                  <a:pt x="45" y="34"/>
                  <a:pt x="45" y="34"/>
                </a:cubicBezTo>
                <a:cubicBezTo>
                  <a:pt x="45" y="34"/>
                  <a:pt x="45" y="34"/>
                  <a:pt x="45" y="34"/>
                </a:cubicBezTo>
                <a:cubicBezTo>
                  <a:pt x="45" y="34"/>
                  <a:pt x="45" y="34"/>
                  <a:pt x="45" y="34"/>
                </a:cubicBezTo>
                <a:cubicBezTo>
                  <a:pt x="45" y="34"/>
                  <a:pt x="45" y="34"/>
                  <a:pt x="45" y="34"/>
                </a:cubicBezTo>
                <a:cubicBezTo>
                  <a:pt x="45" y="34"/>
                  <a:pt x="45" y="34"/>
                  <a:pt x="45" y="34"/>
                </a:cubicBezTo>
                <a:cubicBezTo>
                  <a:pt x="45" y="34"/>
                  <a:pt x="45" y="34"/>
                  <a:pt x="45" y="34"/>
                </a:cubicBezTo>
                <a:cubicBezTo>
                  <a:pt x="45" y="34"/>
                  <a:pt x="45" y="34"/>
                  <a:pt x="45" y="34"/>
                </a:cubicBezTo>
                <a:cubicBezTo>
                  <a:pt x="45" y="34"/>
                  <a:pt x="45" y="34"/>
                  <a:pt x="45" y="34"/>
                </a:cubicBezTo>
                <a:cubicBezTo>
                  <a:pt x="45" y="34"/>
                  <a:pt x="45" y="34"/>
                  <a:pt x="45" y="34"/>
                </a:cubicBezTo>
                <a:cubicBezTo>
                  <a:pt x="45" y="34"/>
                  <a:pt x="45" y="34"/>
                  <a:pt x="45" y="34"/>
                </a:cubicBezTo>
                <a:cubicBezTo>
                  <a:pt x="45" y="34"/>
                  <a:pt x="45" y="34"/>
                  <a:pt x="45" y="34"/>
                </a:cubicBezTo>
                <a:cubicBezTo>
                  <a:pt x="45" y="34"/>
                  <a:pt x="45" y="34"/>
                  <a:pt x="45" y="34"/>
                </a:cubicBezTo>
                <a:cubicBezTo>
                  <a:pt x="45" y="34"/>
                  <a:pt x="45" y="34"/>
                  <a:pt x="45" y="34"/>
                </a:cubicBezTo>
                <a:cubicBezTo>
                  <a:pt x="45" y="34"/>
                  <a:pt x="45" y="34"/>
                  <a:pt x="45" y="34"/>
                </a:cubicBezTo>
                <a:cubicBezTo>
                  <a:pt x="45" y="34"/>
                  <a:pt x="45" y="34"/>
                  <a:pt x="45" y="34"/>
                </a:cubicBezTo>
                <a:cubicBezTo>
                  <a:pt x="45" y="34"/>
                  <a:pt x="45" y="34"/>
                  <a:pt x="45" y="34"/>
                </a:cubicBezTo>
                <a:cubicBezTo>
                  <a:pt x="45" y="34"/>
                  <a:pt x="45" y="34"/>
                  <a:pt x="45" y="34"/>
                </a:cubicBezTo>
                <a:cubicBezTo>
                  <a:pt x="45" y="34"/>
                  <a:pt x="45" y="34"/>
                  <a:pt x="45" y="34"/>
                </a:cubicBezTo>
                <a:cubicBezTo>
                  <a:pt x="45" y="34"/>
                  <a:pt x="45" y="34"/>
                  <a:pt x="45" y="34"/>
                </a:cubicBezTo>
                <a:cubicBezTo>
                  <a:pt x="45" y="34"/>
                  <a:pt x="45" y="34"/>
                  <a:pt x="45" y="34"/>
                </a:cubicBezTo>
                <a:cubicBezTo>
                  <a:pt x="45" y="34"/>
                  <a:pt x="45" y="34"/>
                  <a:pt x="45" y="34"/>
                </a:cubicBezTo>
                <a:cubicBezTo>
                  <a:pt x="45" y="34"/>
                  <a:pt x="45" y="34"/>
                  <a:pt x="45" y="34"/>
                </a:cubicBezTo>
                <a:cubicBezTo>
                  <a:pt x="45" y="34"/>
                  <a:pt x="45" y="34"/>
                  <a:pt x="45" y="34"/>
                </a:cubicBezTo>
                <a:cubicBezTo>
                  <a:pt x="45" y="34"/>
                  <a:pt x="45" y="34"/>
                  <a:pt x="45" y="34"/>
                </a:cubicBezTo>
                <a:cubicBezTo>
                  <a:pt x="45" y="34"/>
                  <a:pt x="45" y="34"/>
                  <a:pt x="45" y="34"/>
                </a:cubicBezTo>
                <a:cubicBezTo>
                  <a:pt x="45" y="34"/>
                  <a:pt x="45" y="34"/>
                  <a:pt x="45" y="34"/>
                </a:cubicBezTo>
                <a:cubicBezTo>
                  <a:pt x="45" y="34"/>
                  <a:pt x="45" y="34"/>
                  <a:pt x="45" y="34"/>
                </a:cubicBezTo>
                <a:cubicBezTo>
                  <a:pt x="45" y="34"/>
                  <a:pt x="45" y="34"/>
                  <a:pt x="45" y="34"/>
                </a:cubicBezTo>
                <a:cubicBezTo>
                  <a:pt x="45" y="34"/>
                  <a:pt x="45" y="34"/>
                  <a:pt x="45" y="34"/>
                </a:cubicBezTo>
                <a:cubicBezTo>
                  <a:pt x="45" y="34"/>
                  <a:pt x="45" y="34"/>
                  <a:pt x="45" y="34"/>
                </a:cubicBezTo>
                <a:cubicBezTo>
                  <a:pt x="45" y="34"/>
                  <a:pt x="44" y="34"/>
                  <a:pt x="44" y="34"/>
                </a:cubicBezTo>
                <a:cubicBezTo>
                  <a:pt x="44" y="34"/>
                  <a:pt x="44" y="34"/>
                  <a:pt x="44" y="34"/>
                </a:cubicBezTo>
                <a:cubicBezTo>
                  <a:pt x="44" y="34"/>
                  <a:pt x="45" y="34"/>
                  <a:pt x="45" y="34"/>
                </a:cubicBezTo>
                <a:cubicBezTo>
                  <a:pt x="45" y="34"/>
                  <a:pt x="45" y="34"/>
                  <a:pt x="45" y="34"/>
                </a:cubicBezTo>
                <a:cubicBezTo>
                  <a:pt x="45" y="34"/>
                  <a:pt x="45" y="34"/>
                  <a:pt x="45" y="34"/>
                </a:cubicBezTo>
                <a:cubicBezTo>
                  <a:pt x="45" y="34"/>
                  <a:pt x="45" y="34"/>
                  <a:pt x="45" y="34"/>
                </a:cubicBezTo>
                <a:cubicBezTo>
                  <a:pt x="45" y="34"/>
                  <a:pt x="45" y="34"/>
                  <a:pt x="45" y="34"/>
                </a:cubicBezTo>
                <a:cubicBezTo>
                  <a:pt x="45" y="34"/>
                  <a:pt x="45" y="34"/>
                  <a:pt x="45" y="34"/>
                </a:cubicBezTo>
                <a:cubicBezTo>
                  <a:pt x="45" y="34"/>
                  <a:pt x="45" y="33"/>
                  <a:pt x="45" y="34"/>
                </a:cubicBezTo>
                <a:cubicBezTo>
                  <a:pt x="45" y="34"/>
                  <a:pt x="45" y="34"/>
                  <a:pt x="44" y="34"/>
                </a:cubicBezTo>
                <a:cubicBezTo>
                  <a:pt x="44" y="34"/>
                  <a:pt x="44" y="34"/>
                  <a:pt x="44" y="34"/>
                </a:cubicBezTo>
                <a:cubicBezTo>
                  <a:pt x="44" y="34"/>
                  <a:pt x="44" y="34"/>
                  <a:pt x="44" y="34"/>
                </a:cubicBezTo>
                <a:cubicBezTo>
                  <a:pt x="44" y="34"/>
                  <a:pt x="44" y="34"/>
                  <a:pt x="44" y="34"/>
                </a:cubicBezTo>
                <a:cubicBezTo>
                  <a:pt x="44" y="34"/>
                  <a:pt x="44" y="34"/>
                  <a:pt x="44" y="34"/>
                </a:cubicBezTo>
                <a:cubicBezTo>
                  <a:pt x="44" y="34"/>
                  <a:pt x="44" y="34"/>
                  <a:pt x="44" y="34"/>
                </a:cubicBezTo>
                <a:cubicBezTo>
                  <a:pt x="44" y="34"/>
                  <a:pt x="44" y="34"/>
                  <a:pt x="44" y="34"/>
                </a:cubicBezTo>
                <a:cubicBezTo>
                  <a:pt x="44" y="34"/>
                  <a:pt x="44" y="34"/>
                  <a:pt x="44" y="34"/>
                </a:cubicBezTo>
                <a:cubicBezTo>
                  <a:pt x="44" y="34"/>
                  <a:pt x="44" y="34"/>
                  <a:pt x="44" y="34"/>
                </a:cubicBezTo>
                <a:cubicBezTo>
                  <a:pt x="44" y="34"/>
                  <a:pt x="44" y="34"/>
                  <a:pt x="44" y="34"/>
                </a:cubicBezTo>
                <a:cubicBezTo>
                  <a:pt x="44" y="34"/>
                  <a:pt x="44" y="34"/>
                  <a:pt x="44" y="34"/>
                </a:cubicBezTo>
                <a:cubicBezTo>
                  <a:pt x="44" y="34"/>
                  <a:pt x="44" y="34"/>
                  <a:pt x="44" y="34"/>
                </a:cubicBezTo>
                <a:cubicBezTo>
                  <a:pt x="44" y="34"/>
                  <a:pt x="44" y="34"/>
                  <a:pt x="44" y="34"/>
                </a:cubicBezTo>
                <a:cubicBezTo>
                  <a:pt x="44" y="34"/>
                  <a:pt x="44" y="34"/>
                  <a:pt x="44" y="34"/>
                </a:cubicBezTo>
                <a:cubicBezTo>
                  <a:pt x="44" y="34"/>
                  <a:pt x="44" y="34"/>
                  <a:pt x="44" y="34"/>
                </a:cubicBezTo>
                <a:cubicBezTo>
                  <a:pt x="44" y="34"/>
                  <a:pt x="44" y="34"/>
                  <a:pt x="44" y="34"/>
                </a:cubicBezTo>
                <a:cubicBezTo>
                  <a:pt x="44" y="34"/>
                  <a:pt x="44" y="34"/>
                  <a:pt x="44" y="34"/>
                </a:cubicBezTo>
                <a:cubicBezTo>
                  <a:pt x="44" y="34"/>
                  <a:pt x="44" y="34"/>
                  <a:pt x="44" y="34"/>
                </a:cubicBezTo>
                <a:cubicBezTo>
                  <a:pt x="44" y="34"/>
                  <a:pt x="44" y="34"/>
                  <a:pt x="44" y="34"/>
                </a:cubicBezTo>
                <a:cubicBezTo>
                  <a:pt x="44" y="34"/>
                  <a:pt x="44" y="34"/>
                  <a:pt x="44" y="34"/>
                </a:cubicBezTo>
                <a:cubicBezTo>
                  <a:pt x="44" y="34"/>
                  <a:pt x="44" y="34"/>
                  <a:pt x="44" y="34"/>
                </a:cubicBezTo>
                <a:cubicBezTo>
                  <a:pt x="44" y="34"/>
                  <a:pt x="44" y="34"/>
                  <a:pt x="44" y="34"/>
                </a:cubicBezTo>
                <a:cubicBezTo>
                  <a:pt x="44" y="34"/>
                  <a:pt x="44" y="34"/>
                  <a:pt x="44" y="34"/>
                </a:cubicBezTo>
                <a:cubicBezTo>
                  <a:pt x="44" y="34"/>
                  <a:pt x="44" y="34"/>
                  <a:pt x="44" y="34"/>
                </a:cubicBezTo>
                <a:cubicBezTo>
                  <a:pt x="44" y="34"/>
                  <a:pt x="44" y="34"/>
                  <a:pt x="44" y="34"/>
                </a:cubicBezTo>
                <a:cubicBezTo>
                  <a:pt x="44" y="34"/>
                  <a:pt x="44" y="34"/>
                  <a:pt x="44" y="34"/>
                </a:cubicBezTo>
                <a:cubicBezTo>
                  <a:pt x="44" y="34"/>
                  <a:pt x="44" y="34"/>
                  <a:pt x="44" y="34"/>
                </a:cubicBezTo>
                <a:cubicBezTo>
                  <a:pt x="44" y="34"/>
                  <a:pt x="44" y="34"/>
                  <a:pt x="44" y="34"/>
                </a:cubicBezTo>
                <a:cubicBezTo>
                  <a:pt x="44" y="34"/>
                  <a:pt x="44" y="34"/>
                  <a:pt x="44" y="34"/>
                </a:cubicBezTo>
                <a:cubicBezTo>
                  <a:pt x="44" y="34"/>
                  <a:pt x="44" y="34"/>
                  <a:pt x="44" y="34"/>
                </a:cubicBezTo>
                <a:cubicBezTo>
                  <a:pt x="44" y="34"/>
                  <a:pt x="44" y="34"/>
                  <a:pt x="44" y="34"/>
                </a:cubicBezTo>
                <a:cubicBezTo>
                  <a:pt x="44" y="34"/>
                  <a:pt x="44" y="34"/>
                  <a:pt x="44" y="34"/>
                </a:cubicBezTo>
                <a:cubicBezTo>
                  <a:pt x="44" y="34"/>
                  <a:pt x="44" y="34"/>
                  <a:pt x="44" y="34"/>
                </a:cubicBezTo>
                <a:cubicBezTo>
                  <a:pt x="44" y="34"/>
                  <a:pt x="44" y="34"/>
                  <a:pt x="44" y="34"/>
                </a:cubicBezTo>
                <a:cubicBezTo>
                  <a:pt x="44" y="34"/>
                  <a:pt x="44" y="34"/>
                  <a:pt x="44" y="34"/>
                </a:cubicBezTo>
                <a:cubicBezTo>
                  <a:pt x="44" y="34"/>
                  <a:pt x="44" y="34"/>
                  <a:pt x="44" y="34"/>
                </a:cubicBezTo>
                <a:cubicBezTo>
                  <a:pt x="44" y="34"/>
                  <a:pt x="44" y="34"/>
                  <a:pt x="44" y="34"/>
                </a:cubicBezTo>
                <a:cubicBezTo>
                  <a:pt x="44" y="34"/>
                  <a:pt x="44" y="34"/>
                  <a:pt x="44" y="34"/>
                </a:cubicBezTo>
                <a:cubicBezTo>
                  <a:pt x="44" y="34"/>
                  <a:pt x="44" y="34"/>
                  <a:pt x="44" y="34"/>
                </a:cubicBezTo>
                <a:cubicBezTo>
                  <a:pt x="44" y="35"/>
                  <a:pt x="44" y="35"/>
                  <a:pt x="44" y="35"/>
                </a:cubicBezTo>
                <a:cubicBezTo>
                  <a:pt x="44" y="35"/>
                  <a:pt x="44" y="35"/>
                  <a:pt x="44" y="35"/>
                </a:cubicBezTo>
                <a:cubicBezTo>
                  <a:pt x="44" y="35"/>
                  <a:pt x="44" y="35"/>
                  <a:pt x="44" y="35"/>
                </a:cubicBezTo>
                <a:cubicBezTo>
                  <a:pt x="44" y="35"/>
                  <a:pt x="44" y="35"/>
                  <a:pt x="44" y="35"/>
                </a:cubicBezTo>
                <a:cubicBezTo>
                  <a:pt x="44" y="35"/>
                  <a:pt x="44" y="35"/>
                  <a:pt x="44" y="35"/>
                </a:cubicBezTo>
                <a:cubicBezTo>
                  <a:pt x="44" y="35"/>
                  <a:pt x="44" y="35"/>
                  <a:pt x="44" y="35"/>
                </a:cubicBezTo>
                <a:cubicBezTo>
                  <a:pt x="44" y="35"/>
                  <a:pt x="44" y="35"/>
                  <a:pt x="44" y="35"/>
                </a:cubicBezTo>
                <a:cubicBezTo>
                  <a:pt x="44" y="35"/>
                  <a:pt x="44" y="35"/>
                  <a:pt x="44" y="35"/>
                </a:cubicBezTo>
                <a:cubicBezTo>
                  <a:pt x="44" y="35"/>
                  <a:pt x="44" y="35"/>
                  <a:pt x="44" y="35"/>
                </a:cubicBezTo>
                <a:cubicBezTo>
                  <a:pt x="44" y="35"/>
                  <a:pt x="44" y="35"/>
                  <a:pt x="44" y="35"/>
                </a:cubicBezTo>
                <a:cubicBezTo>
                  <a:pt x="44" y="35"/>
                  <a:pt x="44" y="35"/>
                  <a:pt x="44" y="35"/>
                </a:cubicBezTo>
                <a:cubicBezTo>
                  <a:pt x="44" y="35"/>
                  <a:pt x="44" y="35"/>
                  <a:pt x="44" y="35"/>
                </a:cubicBezTo>
                <a:cubicBezTo>
                  <a:pt x="44" y="35"/>
                  <a:pt x="44" y="35"/>
                  <a:pt x="44" y="35"/>
                </a:cubicBezTo>
                <a:cubicBezTo>
                  <a:pt x="44" y="35"/>
                  <a:pt x="44" y="35"/>
                  <a:pt x="44" y="35"/>
                </a:cubicBezTo>
                <a:cubicBezTo>
                  <a:pt x="44" y="35"/>
                  <a:pt x="44" y="35"/>
                  <a:pt x="44" y="35"/>
                </a:cubicBezTo>
                <a:cubicBezTo>
                  <a:pt x="44" y="35"/>
                  <a:pt x="44" y="35"/>
                  <a:pt x="44" y="35"/>
                </a:cubicBezTo>
                <a:cubicBezTo>
                  <a:pt x="44" y="35"/>
                  <a:pt x="44" y="35"/>
                  <a:pt x="44" y="35"/>
                </a:cubicBezTo>
                <a:cubicBezTo>
                  <a:pt x="44" y="35"/>
                  <a:pt x="44" y="35"/>
                  <a:pt x="44" y="35"/>
                </a:cubicBezTo>
                <a:cubicBezTo>
                  <a:pt x="44" y="35"/>
                  <a:pt x="44" y="35"/>
                  <a:pt x="44" y="35"/>
                </a:cubicBezTo>
                <a:cubicBezTo>
                  <a:pt x="44" y="35"/>
                  <a:pt x="44" y="35"/>
                  <a:pt x="44" y="35"/>
                </a:cubicBezTo>
                <a:cubicBezTo>
                  <a:pt x="44" y="35"/>
                  <a:pt x="44" y="35"/>
                  <a:pt x="44" y="35"/>
                </a:cubicBezTo>
                <a:cubicBezTo>
                  <a:pt x="44" y="35"/>
                  <a:pt x="44" y="35"/>
                  <a:pt x="44" y="35"/>
                </a:cubicBezTo>
                <a:cubicBezTo>
                  <a:pt x="44" y="35"/>
                  <a:pt x="44" y="35"/>
                  <a:pt x="44" y="35"/>
                </a:cubicBezTo>
                <a:cubicBezTo>
                  <a:pt x="44" y="35"/>
                  <a:pt x="44" y="35"/>
                  <a:pt x="44" y="35"/>
                </a:cubicBezTo>
                <a:cubicBezTo>
                  <a:pt x="44" y="35"/>
                  <a:pt x="44" y="35"/>
                  <a:pt x="44" y="35"/>
                </a:cubicBezTo>
                <a:cubicBezTo>
                  <a:pt x="44" y="35"/>
                  <a:pt x="44" y="35"/>
                  <a:pt x="44" y="35"/>
                </a:cubicBezTo>
                <a:cubicBezTo>
                  <a:pt x="44" y="35"/>
                  <a:pt x="44" y="35"/>
                  <a:pt x="44" y="35"/>
                </a:cubicBezTo>
                <a:cubicBezTo>
                  <a:pt x="44" y="35"/>
                  <a:pt x="44" y="35"/>
                  <a:pt x="44" y="35"/>
                </a:cubicBezTo>
                <a:cubicBezTo>
                  <a:pt x="44" y="35"/>
                  <a:pt x="44" y="35"/>
                  <a:pt x="44" y="35"/>
                </a:cubicBezTo>
                <a:cubicBezTo>
                  <a:pt x="45" y="35"/>
                  <a:pt x="45" y="35"/>
                  <a:pt x="45" y="35"/>
                </a:cubicBezTo>
                <a:cubicBezTo>
                  <a:pt x="45" y="35"/>
                  <a:pt x="45" y="35"/>
                  <a:pt x="45" y="35"/>
                </a:cubicBezTo>
                <a:cubicBezTo>
                  <a:pt x="45" y="35"/>
                  <a:pt x="45" y="35"/>
                  <a:pt x="45" y="35"/>
                </a:cubicBezTo>
                <a:cubicBezTo>
                  <a:pt x="45" y="35"/>
                  <a:pt x="45" y="35"/>
                  <a:pt x="45" y="35"/>
                </a:cubicBezTo>
                <a:cubicBezTo>
                  <a:pt x="45" y="35"/>
                  <a:pt x="45" y="35"/>
                  <a:pt x="45" y="35"/>
                </a:cubicBezTo>
                <a:cubicBezTo>
                  <a:pt x="45" y="35"/>
                  <a:pt x="45" y="35"/>
                  <a:pt x="45" y="35"/>
                </a:cubicBezTo>
                <a:cubicBezTo>
                  <a:pt x="45" y="35"/>
                  <a:pt x="45" y="35"/>
                  <a:pt x="45" y="35"/>
                </a:cubicBezTo>
                <a:cubicBezTo>
                  <a:pt x="45" y="35"/>
                  <a:pt x="45" y="35"/>
                  <a:pt x="45" y="35"/>
                </a:cubicBezTo>
                <a:cubicBezTo>
                  <a:pt x="45" y="35"/>
                  <a:pt x="45" y="35"/>
                  <a:pt x="45" y="35"/>
                </a:cubicBezTo>
                <a:cubicBezTo>
                  <a:pt x="45" y="35"/>
                  <a:pt x="45" y="35"/>
                  <a:pt x="45" y="35"/>
                </a:cubicBezTo>
                <a:cubicBezTo>
                  <a:pt x="45" y="35"/>
                  <a:pt x="45" y="35"/>
                  <a:pt x="45" y="35"/>
                </a:cubicBezTo>
                <a:cubicBezTo>
                  <a:pt x="45" y="35"/>
                  <a:pt x="45" y="35"/>
                  <a:pt x="45" y="35"/>
                </a:cubicBezTo>
                <a:cubicBezTo>
                  <a:pt x="45" y="35"/>
                  <a:pt x="45" y="35"/>
                  <a:pt x="45" y="35"/>
                </a:cubicBezTo>
                <a:cubicBezTo>
                  <a:pt x="45" y="35"/>
                  <a:pt x="45" y="35"/>
                  <a:pt x="45" y="35"/>
                </a:cubicBezTo>
                <a:cubicBezTo>
                  <a:pt x="45" y="35"/>
                  <a:pt x="45" y="35"/>
                  <a:pt x="45" y="35"/>
                </a:cubicBezTo>
                <a:cubicBezTo>
                  <a:pt x="45" y="35"/>
                  <a:pt x="45" y="35"/>
                  <a:pt x="45" y="35"/>
                </a:cubicBezTo>
                <a:cubicBezTo>
                  <a:pt x="45" y="35"/>
                  <a:pt x="45" y="35"/>
                  <a:pt x="45" y="35"/>
                </a:cubicBezTo>
                <a:cubicBezTo>
                  <a:pt x="45" y="35"/>
                  <a:pt x="45" y="35"/>
                  <a:pt x="45" y="35"/>
                </a:cubicBezTo>
                <a:cubicBezTo>
                  <a:pt x="45" y="35"/>
                  <a:pt x="45" y="35"/>
                  <a:pt x="45" y="35"/>
                </a:cubicBezTo>
                <a:cubicBezTo>
                  <a:pt x="45" y="35"/>
                  <a:pt x="45" y="35"/>
                  <a:pt x="45" y="35"/>
                </a:cubicBezTo>
                <a:cubicBezTo>
                  <a:pt x="46" y="35"/>
                  <a:pt x="46" y="35"/>
                  <a:pt x="46" y="35"/>
                </a:cubicBezTo>
                <a:cubicBezTo>
                  <a:pt x="46" y="35"/>
                  <a:pt x="46" y="35"/>
                  <a:pt x="46" y="35"/>
                </a:cubicBezTo>
                <a:cubicBezTo>
                  <a:pt x="46" y="35"/>
                  <a:pt x="46" y="35"/>
                  <a:pt x="46" y="35"/>
                </a:cubicBezTo>
                <a:cubicBezTo>
                  <a:pt x="46" y="35"/>
                  <a:pt x="46" y="35"/>
                  <a:pt x="46" y="35"/>
                </a:cubicBezTo>
                <a:cubicBezTo>
                  <a:pt x="46" y="35"/>
                  <a:pt x="46" y="35"/>
                  <a:pt x="46" y="35"/>
                </a:cubicBezTo>
                <a:cubicBezTo>
                  <a:pt x="46" y="35"/>
                  <a:pt x="46" y="35"/>
                  <a:pt x="46" y="35"/>
                </a:cubicBezTo>
                <a:cubicBezTo>
                  <a:pt x="46" y="35"/>
                  <a:pt x="46" y="35"/>
                  <a:pt x="46" y="35"/>
                </a:cubicBezTo>
                <a:cubicBezTo>
                  <a:pt x="46" y="35"/>
                  <a:pt x="46" y="35"/>
                  <a:pt x="46" y="35"/>
                </a:cubicBezTo>
                <a:cubicBezTo>
                  <a:pt x="46" y="35"/>
                  <a:pt x="46" y="35"/>
                  <a:pt x="46" y="35"/>
                </a:cubicBezTo>
                <a:cubicBezTo>
                  <a:pt x="46" y="35"/>
                  <a:pt x="46" y="35"/>
                  <a:pt x="46" y="35"/>
                </a:cubicBezTo>
                <a:cubicBezTo>
                  <a:pt x="46" y="35"/>
                  <a:pt x="46" y="35"/>
                  <a:pt x="46" y="35"/>
                </a:cubicBezTo>
                <a:cubicBezTo>
                  <a:pt x="46" y="35"/>
                  <a:pt x="46" y="35"/>
                  <a:pt x="46" y="35"/>
                </a:cubicBezTo>
                <a:cubicBezTo>
                  <a:pt x="46" y="35"/>
                  <a:pt x="46" y="35"/>
                  <a:pt x="46" y="35"/>
                </a:cubicBezTo>
                <a:cubicBezTo>
                  <a:pt x="46" y="35"/>
                  <a:pt x="46" y="35"/>
                  <a:pt x="46" y="35"/>
                </a:cubicBezTo>
                <a:cubicBezTo>
                  <a:pt x="46" y="35"/>
                  <a:pt x="46" y="35"/>
                  <a:pt x="46" y="35"/>
                </a:cubicBezTo>
                <a:cubicBezTo>
                  <a:pt x="46" y="35"/>
                  <a:pt x="46" y="35"/>
                  <a:pt x="46" y="35"/>
                </a:cubicBezTo>
                <a:cubicBezTo>
                  <a:pt x="46" y="35"/>
                  <a:pt x="46" y="35"/>
                  <a:pt x="46" y="35"/>
                </a:cubicBezTo>
                <a:cubicBezTo>
                  <a:pt x="46" y="35"/>
                  <a:pt x="46" y="35"/>
                  <a:pt x="46" y="35"/>
                </a:cubicBezTo>
                <a:cubicBezTo>
                  <a:pt x="46" y="35"/>
                  <a:pt x="46" y="35"/>
                  <a:pt x="46" y="35"/>
                </a:cubicBezTo>
                <a:cubicBezTo>
                  <a:pt x="46" y="35"/>
                  <a:pt x="46" y="35"/>
                  <a:pt x="46" y="35"/>
                </a:cubicBezTo>
                <a:cubicBezTo>
                  <a:pt x="46" y="35"/>
                  <a:pt x="46" y="35"/>
                  <a:pt x="46" y="35"/>
                </a:cubicBezTo>
                <a:cubicBezTo>
                  <a:pt x="46" y="35"/>
                  <a:pt x="46" y="35"/>
                  <a:pt x="46" y="35"/>
                </a:cubicBezTo>
                <a:cubicBezTo>
                  <a:pt x="46" y="35"/>
                  <a:pt x="46" y="35"/>
                  <a:pt x="46" y="35"/>
                </a:cubicBezTo>
                <a:cubicBezTo>
                  <a:pt x="46" y="35"/>
                  <a:pt x="46" y="35"/>
                  <a:pt x="46" y="35"/>
                </a:cubicBezTo>
                <a:cubicBezTo>
                  <a:pt x="46" y="35"/>
                  <a:pt x="46" y="35"/>
                  <a:pt x="46" y="35"/>
                </a:cubicBezTo>
                <a:cubicBezTo>
                  <a:pt x="46" y="35"/>
                  <a:pt x="47" y="35"/>
                  <a:pt x="47" y="35"/>
                </a:cubicBezTo>
                <a:cubicBezTo>
                  <a:pt x="47" y="35"/>
                  <a:pt x="47" y="35"/>
                  <a:pt x="47" y="35"/>
                </a:cubicBezTo>
                <a:cubicBezTo>
                  <a:pt x="47" y="35"/>
                  <a:pt x="47" y="35"/>
                  <a:pt x="47" y="35"/>
                </a:cubicBezTo>
                <a:close/>
                <a:moveTo>
                  <a:pt x="44" y="35"/>
                </a:moveTo>
                <a:cubicBezTo>
                  <a:pt x="44" y="35"/>
                  <a:pt x="44" y="35"/>
                  <a:pt x="44" y="35"/>
                </a:cubicBezTo>
                <a:cubicBezTo>
                  <a:pt x="44" y="35"/>
                  <a:pt x="44" y="35"/>
                  <a:pt x="44" y="35"/>
                </a:cubicBezTo>
                <a:cubicBezTo>
                  <a:pt x="44" y="35"/>
                  <a:pt x="44" y="35"/>
                  <a:pt x="44" y="35"/>
                </a:cubicBezTo>
                <a:cubicBezTo>
                  <a:pt x="44" y="35"/>
                  <a:pt x="44" y="35"/>
                  <a:pt x="44" y="35"/>
                </a:cubicBezTo>
                <a:cubicBezTo>
                  <a:pt x="44" y="35"/>
                  <a:pt x="44" y="35"/>
                  <a:pt x="44" y="35"/>
                </a:cubicBezTo>
                <a:cubicBezTo>
                  <a:pt x="44" y="35"/>
                  <a:pt x="44" y="35"/>
                  <a:pt x="44" y="35"/>
                </a:cubicBezTo>
                <a:cubicBezTo>
                  <a:pt x="44" y="35"/>
                  <a:pt x="44" y="35"/>
                  <a:pt x="44" y="35"/>
                </a:cubicBezTo>
                <a:cubicBezTo>
                  <a:pt x="44" y="35"/>
                  <a:pt x="44" y="35"/>
                  <a:pt x="44" y="35"/>
                </a:cubicBezTo>
                <a:cubicBezTo>
                  <a:pt x="44" y="35"/>
                  <a:pt x="44" y="35"/>
                  <a:pt x="44" y="35"/>
                </a:cubicBezTo>
                <a:cubicBezTo>
                  <a:pt x="44" y="35"/>
                  <a:pt x="44" y="35"/>
                  <a:pt x="44" y="35"/>
                </a:cubicBezTo>
                <a:cubicBezTo>
                  <a:pt x="44" y="35"/>
                  <a:pt x="44" y="35"/>
                  <a:pt x="44" y="35"/>
                </a:cubicBezTo>
                <a:cubicBezTo>
                  <a:pt x="44" y="35"/>
                  <a:pt x="44" y="35"/>
                  <a:pt x="44" y="35"/>
                </a:cubicBezTo>
                <a:cubicBezTo>
                  <a:pt x="44" y="35"/>
                  <a:pt x="44" y="35"/>
                  <a:pt x="44" y="35"/>
                </a:cubicBezTo>
                <a:cubicBezTo>
                  <a:pt x="44" y="35"/>
                  <a:pt x="44" y="35"/>
                  <a:pt x="44" y="35"/>
                </a:cubicBezTo>
                <a:cubicBezTo>
                  <a:pt x="44" y="35"/>
                  <a:pt x="44" y="35"/>
                  <a:pt x="44" y="35"/>
                </a:cubicBezTo>
                <a:cubicBezTo>
                  <a:pt x="44" y="35"/>
                  <a:pt x="44" y="35"/>
                  <a:pt x="44" y="35"/>
                </a:cubicBezTo>
                <a:cubicBezTo>
                  <a:pt x="44" y="35"/>
                  <a:pt x="44" y="35"/>
                  <a:pt x="44" y="35"/>
                </a:cubicBezTo>
                <a:cubicBezTo>
                  <a:pt x="44" y="35"/>
                  <a:pt x="44" y="35"/>
                  <a:pt x="44" y="35"/>
                </a:cubicBezTo>
                <a:cubicBezTo>
                  <a:pt x="44" y="35"/>
                  <a:pt x="44" y="35"/>
                  <a:pt x="44" y="35"/>
                </a:cubicBezTo>
                <a:cubicBezTo>
                  <a:pt x="44" y="35"/>
                  <a:pt x="44" y="35"/>
                  <a:pt x="44" y="35"/>
                </a:cubicBezTo>
                <a:cubicBezTo>
                  <a:pt x="44" y="35"/>
                  <a:pt x="44" y="35"/>
                  <a:pt x="44" y="35"/>
                </a:cubicBezTo>
                <a:cubicBezTo>
                  <a:pt x="44" y="35"/>
                  <a:pt x="44" y="35"/>
                  <a:pt x="44" y="35"/>
                </a:cubicBezTo>
                <a:cubicBezTo>
                  <a:pt x="44" y="35"/>
                  <a:pt x="44" y="35"/>
                  <a:pt x="44" y="35"/>
                </a:cubicBezTo>
                <a:cubicBezTo>
                  <a:pt x="44" y="35"/>
                  <a:pt x="44" y="35"/>
                  <a:pt x="44" y="35"/>
                </a:cubicBezTo>
                <a:cubicBezTo>
                  <a:pt x="44" y="35"/>
                  <a:pt x="44" y="35"/>
                  <a:pt x="44" y="35"/>
                </a:cubicBezTo>
                <a:cubicBezTo>
                  <a:pt x="44" y="35"/>
                  <a:pt x="44" y="35"/>
                  <a:pt x="44" y="35"/>
                </a:cubicBezTo>
                <a:cubicBezTo>
                  <a:pt x="44" y="35"/>
                  <a:pt x="44" y="35"/>
                  <a:pt x="44" y="35"/>
                </a:cubicBezTo>
                <a:cubicBezTo>
                  <a:pt x="44" y="35"/>
                  <a:pt x="44" y="35"/>
                  <a:pt x="44" y="35"/>
                </a:cubicBezTo>
                <a:cubicBezTo>
                  <a:pt x="44" y="35"/>
                  <a:pt x="44" y="35"/>
                  <a:pt x="44" y="35"/>
                </a:cubicBezTo>
                <a:cubicBezTo>
                  <a:pt x="44" y="35"/>
                  <a:pt x="44" y="35"/>
                  <a:pt x="44" y="35"/>
                </a:cubicBezTo>
                <a:cubicBezTo>
                  <a:pt x="44" y="35"/>
                  <a:pt x="44" y="35"/>
                  <a:pt x="44" y="35"/>
                </a:cubicBezTo>
                <a:cubicBezTo>
                  <a:pt x="44" y="35"/>
                  <a:pt x="44" y="35"/>
                  <a:pt x="44" y="35"/>
                </a:cubicBezTo>
                <a:cubicBezTo>
                  <a:pt x="44" y="35"/>
                  <a:pt x="44" y="35"/>
                  <a:pt x="44" y="35"/>
                </a:cubicBezTo>
                <a:cubicBezTo>
                  <a:pt x="44" y="35"/>
                  <a:pt x="44" y="35"/>
                  <a:pt x="44" y="35"/>
                </a:cubicBezTo>
                <a:cubicBezTo>
                  <a:pt x="44" y="35"/>
                  <a:pt x="44" y="35"/>
                  <a:pt x="44" y="35"/>
                </a:cubicBezTo>
                <a:cubicBezTo>
                  <a:pt x="44" y="35"/>
                  <a:pt x="44" y="35"/>
                  <a:pt x="44" y="35"/>
                </a:cubicBezTo>
                <a:cubicBezTo>
                  <a:pt x="44" y="35"/>
                  <a:pt x="44" y="35"/>
                  <a:pt x="44" y="35"/>
                </a:cubicBezTo>
                <a:cubicBezTo>
                  <a:pt x="44" y="35"/>
                  <a:pt x="44" y="35"/>
                  <a:pt x="44" y="35"/>
                </a:cubicBezTo>
                <a:close/>
                <a:moveTo>
                  <a:pt x="44" y="29"/>
                </a:moveTo>
                <a:cubicBezTo>
                  <a:pt x="44" y="29"/>
                  <a:pt x="44" y="29"/>
                  <a:pt x="44" y="29"/>
                </a:cubicBezTo>
                <a:cubicBezTo>
                  <a:pt x="44" y="29"/>
                  <a:pt x="44" y="29"/>
                  <a:pt x="44" y="29"/>
                </a:cubicBezTo>
                <a:cubicBezTo>
                  <a:pt x="44" y="29"/>
                  <a:pt x="44" y="29"/>
                  <a:pt x="44" y="29"/>
                </a:cubicBezTo>
                <a:cubicBezTo>
                  <a:pt x="44" y="29"/>
                  <a:pt x="44" y="29"/>
                  <a:pt x="44" y="29"/>
                </a:cubicBezTo>
                <a:cubicBezTo>
                  <a:pt x="44" y="29"/>
                  <a:pt x="44" y="29"/>
                  <a:pt x="44" y="29"/>
                </a:cubicBezTo>
                <a:cubicBezTo>
                  <a:pt x="44" y="29"/>
                  <a:pt x="44" y="29"/>
                  <a:pt x="44" y="29"/>
                </a:cubicBezTo>
                <a:cubicBezTo>
                  <a:pt x="44" y="29"/>
                  <a:pt x="44" y="29"/>
                  <a:pt x="44" y="29"/>
                </a:cubicBezTo>
                <a:cubicBezTo>
                  <a:pt x="44" y="29"/>
                  <a:pt x="44" y="29"/>
                  <a:pt x="44" y="29"/>
                </a:cubicBezTo>
                <a:cubicBezTo>
                  <a:pt x="44" y="29"/>
                  <a:pt x="44" y="29"/>
                  <a:pt x="44" y="29"/>
                </a:cubicBezTo>
                <a:cubicBezTo>
                  <a:pt x="44" y="29"/>
                  <a:pt x="44" y="29"/>
                  <a:pt x="44" y="29"/>
                </a:cubicBezTo>
                <a:cubicBezTo>
                  <a:pt x="44" y="29"/>
                  <a:pt x="44" y="29"/>
                  <a:pt x="44" y="29"/>
                </a:cubicBezTo>
                <a:cubicBezTo>
                  <a:pt x="44" y="29"/>
                  <a:pt x="44" y="29"/>
                  <a:pt x="44" y="29"/>
                </a:cubicBezTo>
                <a:cubicBezTo>
                  <a:pt x="44" y="29"/>
                  <a:pt x="44" y="29"/>
                  <a:pt x="44" y="29"/>
                </a:cubicBezTo>
                <a:cubicBezTo>
                  <a:pt x="44" y="29"/>
                  <a:pt x="44" y="29"/>
                  <a:pt x="44" y="29"/>
                </a:cubicBezTo>
                <a:cubicBezTo>
                  <a:pt x="44" y="29"/>
                  <a:pt x="44" y="29"/>
                  <a:pt x="44" y="29"/>
                </a:cubicBezTo>
                <a:cubicBezTo>
                  <a:pt x="44" y="29"/>
                  <a:pt x="44" y="29"/>
                  <a:pt x="44" y="29"/>
                </a:cubicBezTo>
                <a:cubicBezTo>
                  <a:pt x="44" y="29"/>
                  <a:pt x="44" y="29"/>
                  <a:pt x="44" y="29"/>
                </a:cubicBezTo>
                <a:cubicBezTo>
                  <a:pt x="44" y="29"/>
                  <a:pt x="44" y="29"/>
                  <a:pt x="44" y="29"/>
                </a:cubicBezTo>
                <a:cubicBezTo>
                  <a:pt x="44" y="29"/>
                  <a:pt x="44" y="29"/>
                  <a:pt x="44" y="29"/>
                </a:cubicBezTo>
                <a:cubicBezTo>
                  <a:pt x="44" y="29"/>
                  <a:pt x="44" y="29"/>
                  <a:pt x="44" y="29"/>
                </a:cubicBezTo>
                <a:cubicBezTo>
                  <a:pt x="44" y="29"/>
                  <a:pt x="44" y="29"/>
                  <a:pt x="44" y="29"/>
                </a:cubicBezTo>
                <a:cubicBezTo>
                  <a:pt x="44" y="29"/>
                  <a:pt x="44" y="29"/>
                  <a:pt x="44" y="29"/>
                </a:cubicBezTo>
                <a:cubicBezTo>
                  <a:pt x="44" y="29"/>
                  <a:pt x="44" y="29"/>
                  <a:pt x="44" y="29"/>
                </a:cubicBezTo>
                <a:cubicBezTo>
                  <a:pt x="44" y="29"/>
                  <a:pt x="44" y="29"/>
                  <a:pt x="44" y="29"/>
                </a:cubicBezTo>
                <a:cubicBezTo>
                  <a:pt x="44" y="29"/>
                  <a:pt x="44" y="29"/>
                  <a:pt x="44" y="29"/>
                </a:cubicBezTo>
                <a:cubicBezTo>
                  <a:pt x="44" y="29"/>
                  <a:pt x="44" y="29"/>
                  <a:pt x="44" y="29"/>
                </a:cubicBezTo>
                <a:cubicBezTo>
                  <a:pt x="44" y="29"/>
                  <a:pt x="44" y="29"/>
                  <a:pt x="44" y="29"/>
                </a:cubicBezTo>
                <a:cubicBezTo>
                  <a:pt x="44" y="29"/>
                  <a:pt x="44" y="29"/>
                  <a:pt x="44" y="29"/>
                </a:cubicBezTo>
                <a:cubicBezTo>
                  <a:pt x="44" y="29"/>
                  <a:pt x="44" y="29"/>
                  <a:pt x="44" y="29"/>
                </a:cubicBezTo>
                <a:cubicBezTo>
                  <a:pt x="44" y="29"/>
                  <a:pt x="44" y="29"/>
                  <a:pt x="44" y="29"/>
                </a:cubicBezTo>
                <a:cubicBezTo>
                  <a:pt x="44" y="29"/>
                  <a:pt x="44" y="29"/>
                  <a:pt x="44" y="29"/>
                </a:cubicBezTo>
                <a:cubicBezTo>
                  <a:pt x="44" y="29"/>
                  <a:pt x="44" y="29"/>
                  <a:pt x="44" y="29"/>
                </a:cubicBezTo>
                <a:cubicBezTo>
                  <a:pt x="44" y="29"/>
                  <a:pt x="44" y="29"/>
                  <a:pt x="44" y="29"/>
                </a:cubicBezTo>
                <a:cubicBezTo>
                  <a:pt x="44" y="29"/>
                  <a:pt x="44" y="29"/>
                  <a:pt x="44" y="29"/>
                </a:cubicBezTo>
                <a:cubicBezTo>
                  <a:pt x="44" y="29"/>
                  <a:pt x="44" y="29"/>
                  <a:pt x="44" y="29"/>
                </a:cubicBezTo>
                <a:cubicBezTo>
                  <a:pt x="44" y="29"/>
                  <a:pt x="44" y="29"/>
                  <a:pt x="44" y="29"/>
                </a:cubicBezTo>
                <a:cubicBezTo>
                  <a:pt x="44" y="29"/>
                  <a:pt x="44" y="29"/>
                  <a:pt x="44" y="29"/>
                </a:cubicBezTo>
                <a:cubicBezTo>
                  <a:pt x="44" y="29"/>
                  <a:pt x="44" y="29"/>
                  <a:pt x="44" y="29"/>
                </a:cubicBezTo>
                <a:cubicBezTo>
                  <a:pt x="44" y="29"/>
                  <a:pt x="44" y="29"/>
                  <a:pt x="44" y="29"/>
                </a:cubicBezTo>
                <a:cubicBezTo>
                  <a:pt x="44" y="29"/>
                  <a:pt x="44" y="29"/>
                  <a:pt x="44" y="29"/>
                </a:cubicBezTo>
                <a:cubicBezTo>
                  <a:pt x="44" y="29"/>
                  <a:pt x="44" y="29"/>
                  <a:pt x="44" y="29"/>
                </a:cubicBezTo>
                <a:cubicBezTo>
                  <a:pt x="44" y="29"/>
                  <a:pt x="44" y="29"/>
                  <a:pt x="44" y="29"/>
                </a:cubicBezTo>
                <a:cubicBezTo>
                  <a:pt x="44" y="29"/>
                  <a:pt x="44" y="29"/>
                  <a:pt x="44" y="29"/>
                </a:cubicBezTo>
                <a:cubicBezTo>
                  <a:pt x="44" y="29"/>
                  <a:pt x="44" y="29"/>
                  <a:pt x="44" y="29"/>
                </a:cubicBezTo>
                <a:cubicBezTo>
                  <a:pt x="44" y="29"/>
                  <a:pt x="44" y="29"/>
                  <a:pt x="44" y="29"/>
                </a:cubicBezTo>
                <a:cubicBezTo>
                  <a:pt x="44" y="29"/>
                  <a:pt x="44" y="29"/>
                  <a:pt x="44" y="29"/>
                </a:cubicBezTo>
                <a:cubicBezTo>
                  <a:pt x="44" y="29"/>
                  <a:pt x="44" y="29"/>
                  <a:pt x="44" y="29"/>
                </a:cubicBezTo>
                <a:cubicBezTo>
                  <a:pt x="44" y="29"/>
                  <a:pt x="44" y="29"/>
                  <a:pt x="44" y="29"/>
                </a:cubicBezTo>
                <a:cubicBezTo>
                  <a:pt x="44" y="28"/>
                  <a:pt x="44" y="28"/>
                  <a:pt x="44" y="28"/>
                </a:cubicBezTo>
                <a:cubicBezTo>
                  <a:pt x="44" y="28"/>
                  <a:pt x="44" y="28"/>
                  <a:pt x="44" y="28"/>
                </a:cubicBezTo>
                <a:cubicBezTo>
                  <a:pt x="44" y="28"/>
                  <a:pt x="44" y="28"/>
                  <a:pt x="44" y="28"/>
                </a:cubicBezTo>
                <a:cubicBezTo>
                  <a:pt x="44" y="28"/>
                  <a:pt x="44" y="28"/>
                  <a:pt x="44" y="28"/>
                </a:cubicBezTo>
                <a:cubicBezTo>
                  <a:pt x="44" y="28"/>
                  <a:pt x="44" y="28"/>
                  <a:pt x="44" y="28"/>
                </a:cubicBezTo>
                <a:cubicBezTo>
                  <a:pt x="44" y="28"/>
                  <a:pt x="44" y="28"/>
                  <a:pt x="44" y="28"/>
                </a:cubicBezTo>
                <a:cubicBezTo>
                  <a:pt x="44" y="28"/>
                  <a:pt x="44" y="28"/>
                  <a:pt x="44" y="28"/>
                </a:cubicBezTo>
                <a:cubicBezTo>
                  <a:pt x="44" y="28"/>
                  <a:pt x="44" y="28"/>
                  <a:pt x="44" y="28"/>
                </a:cubicBezTo>
                <a:cubicBezTo>
                  <a:pt x="44" y="28"/>
                  <a:pt x="44" y="28"/>
                  <a:pt x="44" y="28"/>
                </a:cubicBezTo>
                <a:cubicBezTo>
                  <a:pt x="44" y="28"/>
                  <a:pt x="44" y="28"/>
                  <a:pt x="44" y="28"/>
                </a:cubicBezTo>
                <a:cubicBezTo>
                  <a:pt x="44" y="28"/>
                  <a:pt x="44" y="28"/>
                  <a:pt x="44" y="28"/>
                </a:cubicBezTo>
                <a:cubicBezTo>
                  <a:pt x="44" y="28"/>
                  <a:pt x="44" y="28"/>
                  <a:pt x="44" y="28"/>
                </a:cubicBezTo>
                <a:cubicBezTo>
                  <a:pt x="44" y="28"/>
                  <a:pt x="44" y="28"/>
                  <a:pt x="44" y="28"/>
                </a:cubicBezTo>
                <a:cubicBezTo>
                  <a:pt x="44" y="28"/>
                  <a:pt x="44" y="28"/>
                  <a:pt x="44" y="28"/>
                </a:cubicBezTo>
                <a:cubicBezTo>
                  <a:pt x="44" y="28"/>
                  <a:pt x="44" y="28"/>
                  <a:pt x="44" y="28"/>
                </a:cubicBezTo>
                <a:cubicBezTo>
                  <a:pt x="44" y="28"/>
                  <a:pt x="44" y="28"/>
                  <a:pt x="44" y="28"/>
                </a:cubicBezTo>
                <a:cubicBezTo>
                  <a:pt x="44" y="28"/>
                  <a:pt x="44" y="29"/>
                  <a:pt x="44" y="29"/>
                </a:cubicBezTo>
                <a:cubicBezTo>
                  <a:pt x="44" y="29"/>
                  <a:pt x="44" y="29"/>
                  <a:pt x="44" y="29"/>
                </a:cubicBezTo>
                <a:cubicBezTo>
                  <a:pt x="44" y="29"/>
                  <a:pt x="44" y="29"/>
                  <a:pt x="44" y="29"/>
                </a:cubicBezTo>
                <a:cubicBezTo>
                  <a:pt x="44" y="29"/>
                  <a:pt x="44" y="29"/>
                  <a:pt x="44" y="29"/>
                </a:cubicBezTo>
                <a:cubicBezTo>
                  <a:pt x="44" y="29"/>
                  <a:pt x="44" y="29"/>
                  <a:pt x="44" y="29"/>
                </a:cubicBezTo>
                <a:cubicBezTo>
                  <a:pt x="44" y="29"/>
                  <a:pt x="44" y="29"/>
                  <a:pt x="44" y="29"/>
                </a:cubicBezTo>
                <a:cubicBezTo>
                  <a:pt x="44" y="29"/>
                  <a:pt x="44" y="29"/>
                  <a:pt x="44" y="29"/>
                </a:cubicBezTo>
                <a:cubicBezTo>
                  <a:pt x="44" y="29"/>
                  <a:pt x="44" y="29"/>
                  <a:pt x="44" y="29"/>
                </a:cubicBezTo>
                <a:cubicBezTo>
                  <a:pt x="44" y="29"/>
                  <a:pt x="44" y="29"/>
                  <a:pt x="44" y="29"/>
                </a:cubicBezTo>
                <a:close/>
                <a:moveTo>
                  <a:pt x="43" y="29"/>
                </a:moveTo>
                <a:cubicBezTo>
                  <a:pt x="43" y="29"/>
                  <a:pt x="43" y="29"/>
                  <a:pt x="43" y="29"/>
                </a:cubicBezTo>
                <a:cubicBezTo>
                  <a:pt x="43" y="29"/>
                  <a:pt x="43" y="29"/>
                  <a:pt x="43" y="29"/>
                </a:cubicBezTo>
                <a:cubicBezTo>
                  <a:pt x="43" y="28"/>
                  <a:pt x="43" y="28"/>
                  <a:pt x="43" y="28"/>
                </a:cubicBezTo>
                <a:cubicBezTo>
                  <a:pt x="43" y="28"/>
                  <a:pt x="43" y="28"/>
                  <a:pt x="43" y="28"/>
                </a:cubicBezTo>
                <a:cubicBezTo>
                  <a:pt x="43" y="28"/>
                  <a:pt x="43" y="29"/>
                  <a:pt x="43" y="29"/>
                </a:cubicBezTo>
                <a:cubicBezTo>
                  <a:pt x="43" y="29"/>
                  <a:pt x="43" y="29"/>
                  <a:pt x="43" y="28"/>
                </a:cubicBezTo>
                <a:cubicBezTo>
                  <a:pt x="43" y="28"/>
                  <a:pt x="43" y="28"/>
                  <a:pt x="43" y="28"/>
                </a:cubicBezTo>
                <a:cubicBezTo>
                  <a:pt x="43" y="28"/>
                  <a:pt x="43" y="28"/>
                  <a:pt x="43" y="28"/>
                </a:cubicBezTo>
                <a:cubicBezTo>
                  <a:pt x="43" y="28"/>
                  <a:pt x="43" y="28"/>
                  <a:pt x="43" y="28"/>
                </a:cubicBezTo>
                <a:cubicBezTo>
                  <a:pt x="43" y="28"/>
                  <a:pt x="43" y="28"/>
                  <a:pt x="43" y="28"/>
                </a:cubicBezTo>
                <a:cubicBezTo>
                  <a:pt x="43" y="28"/>
                  <a:pt x="43" y="28"/>
                  <a:pt x="43" y="28"/>
                </a:cubicBezTo>
                <a:cubicBezTo>
                  <a:pt x="43" y="28"/>
                  <a:pt x="43" y="28"/>
                  <a:pt x="43" y="28"/>
                </a:cubicBezTo>
                <a:cubicBezTo>
                  <a:pt x="43" y="28"/>
                  <a:pt x="43" y="28"/>
                  <a:pt x="43" y="28"/>
                </a:cubicBezTo>
                <a:cubicBezTo>
                  <a:pt x="43" y="28"/>
                  <a:pt x="43" y="28"/>
                  <a:pt x="43" y="28"/>
                </a:cubicBezTo>
                <a:cubicBezTo>
                  <a:pt x="43" y="28"/>
                  <a:pt x="43" y="28"/>
                  <a:pt x="43" y="28"/>
                </a:cubicBezTo>
                <a:cubicBezTo>
                  <a:pt x="43" y="28"/>
                  <a:pt x="43" y="28"/>
                  <a:pt x="43" y="28"/>
                </a:cubicBezTo>
                <a:cubicBezTo>
                  <a:pt x="43" y="28"/>
                  <a:pt x="43" y="28"/>
                  <a:pt x="43" y="28"/>
                </a:cubicBezTo>
                <a:cubicBezTo>
                  <a:pt x="43" y="28"/>
                  <a:pt x="43" y="28"/>
                  <a:pt x="43" y="28"/>
                </a:cubicBezTo>
                <a:cubicBezTo>
                  <a:pt x="43" y="28"/>
                  <a:pt x="43" y="28"/>
                  <a:pt x="43" y="28"/>
                </a:cubicBezTo>
                <a:cubicBezTo>
                  <a:pt x="43" y="28"/>
                  <a:pt x="43" y="28"/>
                  <a:pt x="43" y="28"/>
                </a:cubicBezTo>
                <a:cubicBezTo>
                  <a:pt x="43" y="28"/>
                  <a:pt x="43" y="28"/>
                  <a:pt x="43" y="28"/>
                </a:cubicBezTo>
                <a:cubicBezTo>
                  <a:pt x="43" y="28"/>
                  <a:pt x="43" y="28"/>
                  <a:pt x="43" y="28"/>
                </a:cubicBezTo>
                <a:cubicBezTo>
                  <a:pt x="43" y="28"/>
                  <a:pt x="43" y="28"/>
                  <a:pt x="43" y="28"/>
                </a:cubicBezTo>
                <a:cubicBezTo>
                  <a:pt x="43" y="28"/>
                  <a:pt x="43" y="28"/>
                  <a:pt x="43" y="28"/>
                </a:cubicBezTo>
                <a:cubicBezTo>
                  <a:pt x="43" y="28"/>
                  <a:pt x="43" y="28"/>
                  <a:pt x="43" y="28"/>
                </a:cubicBezTo>
                <a:cubicBezTo>
                  <a:pt x="43" y="28"/>
                  <a:pt x="43" y="28"/>
                  <a:pt x="43" y="28"/>
                </a:cubicBezTo>
                <a:cubicBezTo>
                  <a:pt x="43" y="28"/>
                  <a:pt x="43" y="28"/>
                  <a:pt x="43" y="28"/>
                </a:cubicBezTo>
                <a:cubicBezTo>
                  <a:pt x="43" y="28"/>
                  <a:pt x="43" y="28"/>
                  <a:pt x="43" y="28"/>
                </a:cubicBezTo>
                <a:cubicBezTo>
                  <a:pt x="43" y="28"/>
                  <a:pt x="43" y="28"/>
                  <a:pt x="43" y="28"/>
                </a:cubicBezTo>
                <a:cubicBezTo>
                  <a:pt x="43" y="28"/>
                  <a:pt x="43" y="28"/>
                  <a:pt x="43" y="28"/>
                </a:cubicBezTo>
                <a:cubicBezTo>
                  <a:pt x="43" y="28"/>
                  <a:pt x="43" y="28"/>
                  <a:pt x="43" y="28"/>
                </a:cubicBezTo>
                <a:cubicBezTo>
                  <a:pt x="43" y="28"/>
                  <a:pt x="43" y="28"/>
                  <a:pt x="43" y="28"/>
                </a:cubicBezTo>
                <a:cubicBezTo>
                  <a:pt x="43" y="28"/>
                  <a:pt x="43" y="28"/>
                  <a:pt x="43" y="28"/>
                </a:cubicBezTo>
                <a:cubicBezTo>
                  <a:pt x="43" y="28"/>
                  <a:pt x="43" y="28"/>
                  <a:pt x="43" y="28"/>
                </a:cubicBezTo>
                <a:cubicBezTo>
                  <a:pt x="43" y="28"/>
                  <a:pt x="43" y="28"/>
                  <a:pt x="43" y="28"/>
                </a:cubicBezTo>
                <a:cubicBezTo>
                  <a:pt x="43" y="28"/>
                  <a:pt x="43" y="28"/>
                  <a:pt x="43" y="28"/>
                </a:cubicBezTo>
                <a:cubicBezTo>
                  <a:pt x="43" y="28"/>
                  <a:pt x="43" y="28"/>
                  <a:pt x="43" y="28"/>
                </a:cubicBezTo>
                <a:cubicBezTo>
                  <a:pt x="43" y="28"/>
                  <a:pt x="43" y="28"/>
                  <a:pt x="43" y="28"/>
                </a:cubicBezTo>
                <a:cubicBezTo>
                  <a:pt x="43" y="28"/>
                  <a:pt x="43" y="28"/>
                  <a:pt x="43" y="28"/>
                </a:cubicBezTo>
                <a:cubicBezTo>
                  <a:pt x="43" y="28"/>
                  <a:pt x="43" y="28"/>
                  <a:pt x="43" y="28"/>
                </a:cubicBezTo>
                <a:cubicBezTo>
                  <a:pt x="43" y="28"/>
                  <a:pt x="43" y="28"/>
                  <a:pt x="43" y="28"/>
                </a:cubicBezTo>
                <a:cubicBezTo>
                  <a:pt x="43" y="28"/>
                  <a:pt x="43" y="29"/>
                  <a:pt x="43" y="28"/>
                </a:cubicBezTo>
                <a:cubicBezTo>
                  <a:pt x="43" y="28"/>
                  <a:pt x="43" y="28"/>
                  <a:pt x="43" y="28"/>
                </a:cubicBezTo>
                <a:cubicBezTo>
                  <a:pt x="43" y="28"/>
                  <a:pt x="43" y="28"/>
                  <a:pt x="43" y="28"/>
                </a:cubicBezTo>
                <a:cubicBezTo>
                  <a:pt x="43" y="28"/>
                  <a:pt x="43" y="28"/>
                  <a:pt x="43" y="28"/>
                </a:cubicBezTo>
                <a:cubicBezTo>
                  <a:pt x="43" y="28"/>
                  <a:pt x="43" y="28"/>
                  <a:pt x="43" y="29"/>
                </a:cubicBezTo>
                <a:cubicBezTo>
                  <a:pt x="43" y="29"/>
                  <a:pt x="43" y="29"/>
                  <a:pt x="43" y="29"/>
                </a:cubicBezTo>
                <a:cubicBezTo>
                  <a:pt x="43" y="29"/>
                  <a:pt x="43" y="29"/>
                  <a:pt x="43" y="29"/>
                </a:cubicBezTo>
                <a:cubicBezTo>
                  <a:pt x="43" y="29"/>
                  <a:pt x="43" y="29"/>
                  <a:pt x="43" y="29"/>
                </a:cubicBezTo>
                <a:cubicBezTo>
                  <a:pt x="43" y="29"/>
                  <a:pt x="43" y="29"/>
                  <a:pt x="43" y="29"/>
                </a:cubicBezTo>
                <a:cubicBezTo>
                  <a:pt x="43" y="29"/>
                  <a:pt x="43" y="29"/>
                  <a:pt x="43" y="29"/>
                </a:cubicBezTo>
                <a:cubicBezTo>
                  <a:pt x="43" y="29"/>
                  <a:pt x="43" y="29"/>
                  <a:pt x="43" y="29"/>
                </a:cubicBezTo>
                <a:cubicBezTo>
                  <a:pt x="43" y="29"/>
                  <a:pt x="43" y="29"/>
                  <a:pt x="43" y="29"/>
                </a:cubicBezTo>
                <a:cubicBezTo>
                  <a:pt x="43" y="29"/>
                  <a:pt x="43" y="29"/>
                  <a:pt x="43" y="29"/>
                </a:cubicBezTo>
                <a:cubicBezTo>
                  <a:pt x="43" y="29"/>
                  <a:pt x="43" y="29"/>
                  <a:pt x="43" y="29"/>
                </a:cubicBezTo>
                <a:cubicBezTo>
                  <a:pt x="43" y="29"/>
                  <a:pt x="43" y="29"/>
                  <a:pt x="43" y="29"/>
                </a:cubicBezTo>
                <a:cubicBezTo>
                  <a:pt x="43" y="29"/>
                  <a:pt x="43" y="29"/>
                  <a:pt x="43" y="29"/>
                </a:cubicBezTo>
                <a:cubicBezTo>
                  <a:pt x="43" y="29"/>
                  <a:pt x="43" y="29"/>
                  <a:pt x="43" y="29"/>
                </a:cubicBezTo>
                <a:cubicBezTo>
                  <a:pt x="43" y="29"/>
                  <a:pt x="43" y="29"/>
                  <a:pt x="43" y="29"/>
                </a:cubicBezTo>
                <a:cubicBezTo>
                  <a:pt x="43" y="29"/>
                  <a:pt x="43" y="29"/>
                  <a:pt x="43" y="29"/>
                </a:cubicBezTo>
                <a:cubicBezTo>
                  <a:pt x="43" y="29"/>
                  <a:pt x="43" y="29"/>
                  <a:pt x="43" y="29"/>
                </a:cubicBezTo>
                <a:cubicBezTo>
                  <a:pt x="43" y="29"/>
                  <a:pt x="43" y="29"/>
                  <a:pt x="43" y="29"/>
                </a:cubicBezTo>
                <a:cubicBezTo>
                  <a:pt x="43" y="29"/>
                  <a:pt x="43" y="29"/>
                  <a:pt x="43" y="29"/>
                </a:cubicBezTo>
                <a:cubicBezTo>
                  <a:pt x="43" y="29"/>
                  <a:pt x="43" y="29"/>
                  <a:pt x="43" y="29"/>
                </a:cubicBezTo>
                <a:cubicBezTo>
                  <a:pt x="43" y="29"/>
                  <a:pt x="43" y="29"/>
                  <a:pt x="43" y="29"/>
                </a:cubicBezTo>
                <a:cubicBezTo>
                  <a:pt x="43" y="29"/>
                  <a:pt x="43" y="29"/>
                  <a:pt x="43" y="29"/>
                </a:cubicBezTo>
                <a:cubicBezTo>
                  <a:pt x="43" y="29"/>
                  <a:pt x="43" y="29"/>
                  <a:pt x="43" y="29"/>
                </a:cubicBezTo>
                <a:cubicBezTo>
                  <a:pt x="43" y="29"/>
                  <a:pt x="43" y="29"/>
                  <a:pt x="43" y="29"/>
                </a:cubicBezTo>
                <a:cubicBezTo>
                  <a:pt x="43" y="29"/>
                  <a:pt x="43" y="29"/>
                  <a:pt x="43" y="29"/>
                </a:cubicBezTo>
                <a:cubicBezTo>
                  <a:pt x="43" y="29"/>
                  <a:pt x="43" y="29"/>
                  <a:pt x="43" y="29"/>
                </a:cubicBezTo>
                <a:cubicBezTo>
                  <a:pt x="43" y="29"/>
                  <a:pt x="43" y="29"/>
                  <a:pt x="43" y="29"/>
                </a:cubicBezTo>
                <a:cubicBezTo>
                  <a:pt x="43" y="29"/>
                  <a:pt x="43" y="29"/>
                  <a:pt x="43" y="29"/>
                </a:cubicBezTo>
                <a:cubicBezTo>
                  <a:pt x="43" y="29"/>
                  <a:pt x="43" y="29"/>
                  <a:pt x="43" y="29"/>
                </a:cubicBezTo>
                <a:cubicBezTo>
                  <a:pt x="43" y="29"/>
                  <a:pt x="43" y="29"/>
                  <a:pt x="43" y="29"/>
                </a:cubicBezTo>
                <a:cubicBezTo>
                  <a:pt x="43" y="29"/>
                  <a:pt x="43" y="29"/>
                  <a:pt x="43" y="29"/>
                </a:cubicBezTo>
                <a:cubicBezTo>
                  <a:pt x="43" y="29"/>
                  <a:pt x="43" y="29"/>
                  <a:pt x="43" y="29"/>
                </a:cubicBezTo>
                <a:close/>
                <a:moveTo>
                  <a:pt x="43" y="28"/>
                </a:moveTo>
                <a:cubicBezTo>
                  <a:pt x="43" y="28"/>
                  <a:pt x="43" y="28"/>
                  <a:pt x="43" y="28"/>
                </a:cubicBezTo>
                <a:cubicBezTo>
                  <a:pt x="43" y="28"/>
                  <a:pt x="43" y="28"/>
                  <a:pt x="43" y="28"/>
                </a:cubicBezTo>
                <a:cubicBezTo>
                  <a:pt x="43" y="28"/>
                  <a:pt x="43" y="28"/>
                  <a:pt x="43" y="28"/>
                </a:cubicBezTo>
                <a:cubicBezTo>
                  <a:pt x="43" y="28"/>
                  <a:pt x="43" y="28"/>
                  <a:pt x="43" y="28"/>
                </a:cubicBezTo>
                <a:cubicBezTo>
                  <a:pt x="43" y="28"/>
                  <a:pt x="43" y="28"/>
                  <a:pt x="43" y="28"/>
                </a:cubicBezTo>
                <a:cubicBezTo>
                  <a:pt x="43" y="28"/>
                  <a:pt x="43" y="28"/>
                  <a:pt x="43" y="28"/>
                </a:cubicBezTo>
                <a:cubicBezTo>
                  <a:pt x="43" y="28"/>
                  <a:pt x="43" y="28"/>
                  <a:pt x="43" y="28"/>
                </a:cubicBezTo>
                <a:cubicBezTo>
                  <a:pt x="43" y="28"/>
                  <a:pt x="43" y="28"/>
                  <a:pt x="43" y="28"/>
                </a:cubicBezTo>
                <a:cubicBezTo>
                  <a:pt x="43" y="28"/>
                  <a:pt x="43" y="28"/>
                  <a:pt x="43" y="28"/>
                </a:cubicBezTo>
                <a:cubicBezTo>
                  <a:pt x="43" y="28"/>
                  <a:pt x="43" y="28"/>
                  <a:pt x="43" y="28"/>
                </a:cubicBezTo>
                <a:cubicBezTo>
                  <a:pt x="43" y="28"/>
                  <a:pt x="43" y="28"/>
                  <a:pt x="43" y="28"/>
                </a:cubicBezTo>
                <a:cubicBezTo>
                  <a:pt x="43" y="28"/>
                  <a:pt x="43" y="29"/>
                  <a:pt x="43" y="29"/>
                </a:cubicBezTo>
                <a:cubicBezTo>
                  <a:pt x="43" y="29"/>
                  <a:pt x="43" y="29"/>
                  <a:pt x="43" y="28"/>
                </a:cubicBezTo>
                <a:cubicBezTo>
                  <a:pt x="43" y="28"/>
                  <a:pt x="43" y="28"/>
                  <a:pt x="43" y="28"/>
                </a:cubicBezTo>
                <a:cubicBezTo>
                  <a:pt x="43" y="28"/>
                  <a:pt x="43" y="28"/>
                  <a:pt x="43" y="28"/>
                </a:cubicBezTo>
                <a:close/>
                <a:moveTo>
                  <a:pt x="43" y="29"/>
                </a:moveTo>
                <a:cubicBezTo>
                  <a:pt x="43" y="29"/>
                  <a:pt x="43" y="29"/>
                  <a:pt x="43" y="29"/>
                </a:cubicBezTo>
                <a:cubicBezTo>
                  <a:pt x="43" y="29"/>
                  <a:pt x="43" y="29"/>
                  <a:pt x="43" y="29"/>
                </a:cubicBezTo>
                <a:cubicBezTo>
                  <a:pt x="43" y="29"/>
                  <a:pt x="43" y="29"/>
                  <a:pt x="43" y="29"/>
                </a:cubicBezTo>
                <a:cubicBezTo>
                  <a:pt x="43" y="29"/>
                  <a:pt x="43" y="29"/>
                  <a:pt x="43" y="29"/>
                </a:cubicBezTo>
                <a:cubicBezTo>
                  <a:pt x="43" y="29"/>
                  <a:pt x="43" y="29"/>
                  <a:pt x="43" y="29"/>
                </a:cubicBezTo>
                <a:cubicBezTo>
                  <a:pt x="43" y="29"/>
                  <a:pt x="43" y="29"/>
                  <a:pt x="43" y="29"/>
                </a:cubicBezTo>
                <a:cubicBezTo>
                  <a:pt x="43" y="29"/>
                  <a:pt x="43" y="29"/>
                  <a:pt x="43" y="29"/>
                </a:cubicBezTo>
                <a:cubicBezTo>
                  <a:pt x="43" y="29"/>
                  <a:pt x="43" y="29"/>
                  <a:pt x="43" y="29"/>
                </a:cubicBezTo>
                <a:cubicBezTo>
                  <a:pt x="43" y="29"/>
                  <a:pt x="43" y="29"/>
                  <a:pt x="43" y="29"/>
                </a:cubicBezTo>
                <a:cubicBezTo>
                  <a:pt x="43" y="29"/>
                  <a:pt x="43" y="29"/>
                  <a:pt x="43" y="29"/>
                </a:cubicBezTo>
                <a:cubicBezTo>
                  <a:pt x="43" y="29"/>
                  <a:pt x="43" y="29"/>
                  <a:pt x="43" y="29"/>
                </a:cubicBezTo>
                <a:cubicBezTo>
                  <a:pt x="43" y="29"/>
                  <a:pt x="43" y="29"/>
                  <a:pt x="43" y="28"/>
                </a:cubicBezTo>
                <a:cubicBezTo>
                  <a:pt x="43" y="28"/>
                  <a:pt x="43" y="28"/>
                  <a:pt x="43" y="28"/>
                </a:cubicBezTo>
                <a:cubicBezTo>
                  <a:pt x="43" y="28"/>
                  <a:pt x="43" y="28"/>
                  <a:pt x="43" y="28"/>
                </a:cubicBezTo>
                <a:cubicBezTo>
                  <a:pt x="43" y="28"/>
                  <a:pt x="43" y="28"/>
                  <a:pt x="43" y="28"/>
                </a:cubicBezTo>
                <a:cubicBezTo>
                  <a:pt x="43" y="28"/>
                  <a:pt x="43" y="28"/>
                  <a:pt x="43" y="28"/>
                </a:cubicBezTo>
                <a:cubicBezTo>
                  <a:pt x="43" y="28"/>
                  <a:pt x="43" y="28"/>
                  <a:pt x="43" y="28"/>
                </a:cubicBezTo>
                <a:cubicBezTo>
                  <a:pt x="43" y="28"/>
                  <a:pt x="43" y="28"/>
                  <a:pt x="43" y="28"/>
                </a:cubicBezTo>
                <a:cubicBezTo>
                  <a:pt x="43" y="28"/>
                  <a:pt x="43" y="28"/>
                  <a:pt x="43" y="28"/>
                </a:cubicBezTo>
                <a:cubicBezTo>
                  <a:pt x="43" y="28"/>
                  <a:pt x="43" y="28"/>
                  <a:pt x="43" y="28"/>
                </a:cubicBezTo>
                <a:cubicBezTo>
                  <a:pt x="43" y="28"/>
                  <a:pt x="43" y="28"/>
                  <a:pt x="43" y="28"/>
                </a:cubicBezTo>
                <a:cubicBezTo>
                  <a:pt x="43" y="28"/>
                  <a:pt x="43" y="28"/>
                  <a:pt x="43" y="28"/>
                </a:cubicBezTo>
                <a:cubicBezTo>
                  <a:pt x="43" y="28"/>
                  <a:pt x="43" y="28"/>
                  <a:pt x="43" y="28"/>
                </a:cubicBezTo>
                <a:cubicBezTo>
                  <a:pt x="43" y="28"/>
                  <a:pt x="43" y="28"/>
                  <a:pt x="43" y="28"/>
                </a:cubicBezTo>
                <a:cubicBezTo>
                  <a:pt x="43" y="28"/>
                  <a:pt x="43" y="28"/>
                  <a:pt x="43" y="28"/>
                </a:cubicBezTo>
                <a:cubicBezTo>
                  <a:pt x="43" y="28"/>
                  <a:pt x="43" y="28"/>
                  <a:pt x="43" y="28"/>
                </a:cubicBezTo>
                <a:cubicBezTo>
                  <a:pt x="43" y="28"/>
                  <a:pt x="43" y="28"/>
                  <a:pt x="43" y="28"/>
                </a:cubicBezTo>
                <a:cubicBezTo>
                  <a:pt x="43" y="28"/>
                  <a:pt x="43" y="28"/>
                  <a:pt x="43" y="28"/>
                </a:cubicBezTo>
                <a:cubicBezTo>
                  <a:pt x="43" y="28"/>
                  <a:pt x="43" y="28"/>
                  <a:pt x="43" y="28"/>
                </a:cubicBezTo>
                <a:cubicBezTo>
                  <a:pt x="43" y="28"/>
                  <a:pt x="43" y="28"/>
                  <a:pt x="43" y="28"/>
                </a:cubicBezTo>
                <a:cubicBezTo>
                  <a:pt x="43" y="28"/>
                  <a:pt x="43" y="28"/>
                  <a:pt x="43" y="28"/>
                </a:cubicBezTo>
                <a:cubicBezTo>
                  <a:pt x="43" y="28"/>
                  <a:pt x="43" y="28"/>
                  <a:pt x="43" y="28"/>
                </a:cubicBezTo>
                <a:cubicBezTo>
                  <a:pt x="43" y="28"/>
                  <a:pt x="43" y="29"/>
                  <a:pt x="43" y="29"/>
                </a:cubicBezTo>
                <a:cubicBezTo>
                  <a:pt x="43" y="29"/>
                  <a:pt x="43" y="29"/>
                  <a:pt x="43" y="29"/>
                </a:cubicBezTo>
                <a:cubicBezTo>
                  <a:pt x="43" y="29"/>
                  <a:pt x="43" y="29"/>
                  <a:pt x="43" y="29"/>
                </a:cubicBezTo>
                <a:cubicBezTo>
                  <a:pt x="43" y="29"/>
                  <a:pt x="43" y="29"/>
                  <a:pt x="43" y="29"/>
                </a:cubicBezTo>
                <a:cubicBezTo>
                  <a:pt x="43" y="29"/>
                  <a:pt x="43" y="29"/>
                  <a:pt x="43" y="29"/>
                </a:cubicBezTo>
                <a:cubicBezTo>
                  <a:pt x="43" y="29"/>
                  <a:pt x="43" y="29"/>
                  <a:pt x="43" y="29"/>
                </a:cubicBezTo>
                <a:cubicBezTo>
                  <a:pt x="43" y="29"/>
                  <a:pt x="43" y="29"/>
                  <a:pt x="43" y="29"/>
                </a:cubicBezTo>
                <a:cubicBezTo>
                  <a:pt x="43" y="29"/>
                  <a:pt x="43" y="29"/>
                  <a:pt x="43" y="29"/>
                </a:cubicBezTo>
                <a:cubicBezTo>
                  <a:pt x="43" y="29"/>
                  <a:pt x="43" y="29"/>
                  <a:pt x="43" y="29"/>
                </a:cubicBezTo>
                <a:cubicBezTo>
                  <a:pt x="43" y="29"/>
                  <a:pt x="43" y="29"/>
                  <a:pt x="43" y="29"/>
                </a:cubicBezTo>
                <a:cubicBezTo>
                  <a:pt x="43" y="29"/>
                  <a:pt x="43" y="29"/>
                  <a:pt x="43" y="29"/>
                </a:cubicBezTo>
                <a:cubicBezTo>
                  <a:pt x="43" y="29"/>
                  <a:pt x="43" y="29"/>
                  <a:pt x="43" y="29"/>
                </a:cubicBezTo>
                <a:cubicBezTo>
                  <a:pt x="43" y="29"/>
                  <a:pt x="43" y="29"/>
                  <a:pt x="43" y="29"/>
                </a:cubicBezTo>
                <a:cubicBezTo>
                  <a:pt x="43" y="29"/>
                  <a:pt x="43" y="29"/>
                  <a:pt x="43" y="29"/>
                </a:cubicBezTo>
                <a:cubicBezTo>
                  <a:pt x="43" y="29"/>
                  <a:pt x="43" y="29"/>
                  <a:pt x="43" y="29"/>
                </a:cubicBezTo>
                <a:close/>
                <a:moveTo>
                  <a:pt x="43" y="28"/>
                </a:moveTo>
                <a:cubicBezTo>
                  <a:pt x="43" y="28"/>
                  <a:pt x="43" y="28"/>
                  <a:pt x="43" y="28"/>
                </a:cubicBezTo>
                <a:cubicBezTo>
                  <a:pt x="43" y="28"/>
                  <a:pt x="43" y="28"/>
                  <a:pt x="43" y="28"/>
                </a:cubicBezTo>
                <a:cubicBezTo>
                  <a:pt x="43" y="28"/>
                  <a:pt x="43" y="28"/>
                  <a:pt x="43" y="28"/>
                </a:cubicBezTo>
                <a:cubicBezTo>
                  <a:pt x="43" y="28"/>
                  <a:pt x="43" y="28"/>
                  <a:pt x="43" y="28"/>
                </a:cubicBezTo>
                <a:cubicBezTo>
                  <a:pt x="43" y="28"/>
                  <a:pt x="42" y="28"/>
                  <a:pt x="43" y="28"/>
                </a:cubicBezTo>
                <a:cubicBezTo>
                  <a:pt x="43" y="28"/>
                  <a:pt x="43" y="28"/>
                  <a:pt x="43" y="28"/>
                </a:cubicBezTo>
                <a:cubicBezTo>
                  <a:pt x="43" y="28"/>
                  <a:pt x="43" y="28"/>
                  <a:pt x="43" y="28"/>
                </a:cubicBezTo>
                <a:cubicBezTo>
                  <a:pt x="43" y="28"/>
                  <a:pt x="43" y="28"/>
                  <a:pt x="43" y="28"/>
                </a:cubicBezTo>
                <a:cubicBezTo>
                  <a:pt x="43" y="28"/>
                  <a:pt x="42" y="28"/>
                  <a:pt x="42" y="28"/>
                </a:cubicBezTo>
                <a:cubicBezTo>
                  <a:pt x="42" y="28"/>
                  <a:pt x="42" y="28"/>
                  <a:pt x="42" y="28"/>
                </a:cubicBezTo>
                <a:cubicBezTo>
                  <a:pt x="42" y="28"/>
                  <a:pt x="42" y="28"/>
                  <a:pt x="42" y="28"/>
                </a:cubicBezTo>
                <a:cubicBezTo>
                  <a:pt x="42" y="28"/>
                  <a:pt x="42" y="28"/>
                  <a:pt x="42" y="28"/>
                </a:cubicBezTo>
                <a:cubicBezTo>
                  <a:pt x="42" y="28"/>
                  <a:pt x="42" y="28"/>
                  <a:pt x="42" y="28"/>
                </a:cubicBezTo>
                <a:cubicBezTo>
                  <a:pt x="42" y="28"/>
                  <a:pt x="42" y="28"/>
                  <a:pt x="42" y="28"/>
                </a:cubicBezTo>
                <a:cubicBezTo>
                  <a:pt x="42" y="28"/>
                  <a:pt x="42" y="28"/>
                  <a:pt x="42" y="28"/>
                </a:cubicBezTo>
                <a:cubicBezTo>
                  <a:pt x="42" y="28"/>
                  <a:pt x="42" y="28"/>
                  <a:pt x="43" y="28"/>
                </a:cubicBezTo>
                <a:cubicBezTo>
                  <a:pt x="43" y="28"/>
                  <a:pt x="43" y="28"/>
                  <a:pt x="43" y="28"/>
                </a:cubicBezTo>
                <a:close/>
                <a:moveTo>
                  <a:pt x="43" y="29"/>
                </a:move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3" y="29"/>
                  <a:pt x="43" y="29"/>
                </a:cubicBezTo>
                <a:cubicBezTo>
                  <a:pt x="43" y="29"/>
                  <a:pt x="43" y="29"/>
                  <a:pt x="43" y="29"/>
                </a:cubicBezTo>
                <a:cubicBezTo>
                  <a:pt x="43" y="29"/>
                  <a:pt x="43" y="29"/>
                  <a:pt x="43" y="29"/>
                </a:cubicBezTo>
                <a:close/>
                <a:moveTo>
                  <a:pt x="42" y="29"/>
                </a:move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8"/>
                </a:cubicBezTo>
                <a:cubicBezTo>
                  <a:pt x="42" y="28"/>
                  <a:pt x="42" y="28"/>
                  <a:pt x="42" y="28"/>
                </a:cubicBezTo>
                <a:cubicBezTo>
                  <a:pt x="42" y="28"/>
                  <a:pt x="42" y="28"/>
                  <a:pt x="42" y="28"/>
                </a:cubicBezTo>
                <a:cubicBezTo>
                  <a:pt x="42" y="28"/>
                  <a:pt x="42" y="28"/>
                  <a:pt x="42" y="28"/>
                </a:cubicBezTo>
                <a:cubicBezTo>
                  <a:pt x="42" y="28"/>
                  <a:pt x="42" y="28"/>
                  <a:pt x="42" y="28"/>
                </a:cubicBezTo>
                <a:cubicBezTo>
                  <a:pt x="42" y="28"/>
                  <a:pt x="42" y="28"/>
                  <a:pt x="42" y="28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8"/>
                  <a:pt x="42" y="28"/>
                  <a:pt x="42" y="28"/>
                </a:cubicBezTo>
                <a:cubicBezTo>
                  <a:pt x="42" y="28"/>
                  <a:pt x="42" y="28"/>
                  <a:pt x="42" y="28"/>
                </a:cubicBezTo>
                <a:cubicBezTo>
                  <a:pt x="42" y="28"/>
                  <a:pt x="42" y="28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lose/>
                <a:moveTo>
                  <a:pt x="42" y="28"/>
                </a:moveTo>
                <a:cubicBezTo>
                  <a:pt x="42" y="28"/>
                  <a:pt x="42" y="28"/>
                  <a:pt x="42" y="28"/>
                </a:cubicBezTo>
                <a:cubicBezTo>
                  <a:pt x="42" y="28"/>
                  <a:pt x="42" y="28"/>
                  <a:pt x="42" y="28"/>
                </a:cubicBezTo>
                <a:cubicBezTo>
                  <a:pt x="42" y="28"/>
                  <a:pt x="42" y="28"/>
                  <a:pt x="42" y="28"/>
                </a:cubicBezTo>
                <a:cubicBezTo>
                  <a:pt x="42" y="28"/>
                  <a:pt x="42" y="28"/>
                  <a:pt x="42" y="28"/>
                </a:cubicBezTo>
                <a:cubicBezTo>
                  <a:pt x="42" y="28"/>
                  <a:pt x="42" y="28"/>
                  <a:pt x="42" y="28"/>
                </a:cubicBezTo>
                <a:cubicBezTo>
                  <a:pt x="42" y="28"/>
                  <a:pt x="42" y="28"/>
                  <a:pt x="42" y="28"/>
                </a:cubicBezTo>
                <a:cubicBezTo>
                  <a:pt x="42" y="28"/>
                  <a:pt x="42" y="28"/>
                  <a:pt x="42" y="28"/>
                </a:cubicBezTo>
                <a:cubicBezTo>
                  <a:pt x="42" y="28"/>
                  <a:pt x="42" y="28"/>
                  <a:pt x="42" y="28"/>
                </a:cubicBezTo>
                <a:cubicBezTo>
                  <a:pt x="42" y="28"/>
                  <a:pt x="42" y="28"/>
                  <a:pt x="42" y="28"/>
                </a:cubicBezTo>
                <a:cubicBezTo>
                  <a:pt x="42" y="28"/>
                  <a:pt x="42" y="28"/>
                  <a:pt x="42" y="28"/>
                </a:cubicBezTo>
                <a:cubicBezTo>
                  <a:pt x="42" y="28"/>
                  <a:pt x="42" y="28"/>
                  <a:pt x="42" y="28"/>
                </a:cubicBezTo>
                <a:cubicBezTo>
                  <a:pt x="42" y="28"/>
                  <a:pt x="42" y="28"/>
                  <a:pt x="42" y="28"/>
                </a:cubicBezTo>
                <a:cubicBezTo>
                  <a:pt x="42" y="28"/>
                  <a:pt x="42" y="28"/>
                  <a:pt x="42" y="28"/>
                </a:cubicBezTo>
                <a:cubicBezTo>
                  <a:pt x="42" y="28"/>
                  <a:pt x="42" y="28"/>
                  <a:pt x="42" y="28"/>
                </a:cubicBezTo>
                <a:cubicBezTo>
                  <a:pt x="42" y="28"/>
                  <a:pt x="42" y="28"/>
                  <a:pt x="42" y="28"/>
                </a:cubicBezTo>
                <a:cubicBezTo>
                  <a:pt x="42" y="28"/>
                  <a:pt x="42" y="28"/>
                  <a:pt x="42" y="28"/>
                </a:cubicBezTo>
                <a:cubicBezTo>
                  <a:pt x="42" y="28"/>
                  <a:pt x="42" y="28"/>
                  <a:pt x="42" y="28"/>
                </a:cubicBezTo>
                <a:cubicBezTo>
                  <a:pt x="42" y="28"/>
                  <a:pt x="42" y="28"/>
                  <a:pt x="42" y="28"/>
                </a:cubicBezTo>
                <a:cubicBezTo>
                  <a:pt x="42" y="28"/>
                  <a:pt x="42" y="28"/>
                  <a:pt x="42" y="28"/>
                </a:cubicBezTo>
                <a:cubicBezTo>
                  <a:pt x="42" y="28"/>
                  <a:pt x="42" y="28"/>
                  <a:pt x="42" y="28"/>
                </a:cubicBezTo>
                <a:cubicBezTo>
                  <a:pt x="42" y="28"/>
                  <a:pt x="42" y="28"/>
                  <a:pt x="42" y="28"/>
                </a:cubicBezTo>
                <a:cubicBezTo>
                  <a:pt x="42" y="28"/>
                  <a:pt x="42" y="28"/>
                  <a:pt x="42" y="28"/>
                </a:cubicBezTo>
                <a:cubicBezTo>
                  <a:pt x="42" y="28"/>
                  <a:pt x="42" y="28"/>
                  <a:pt x="42" y="28"/>
                </a:cubicBezTo>
                <a:cubicBezTo>
                  <a:pt x="42" y="28"/>
                  <a:pt x="42" y="28"/>
                  <a:pt x="42" y="28"/>
                </a:cubicBezTo>
                <a:close/>
                <a:moveTo>
                  <a:pt x="43" y="28"/>
                </a:moveTo>
                <a:cubicBezTo>
                  <a:pt x="43" y="28"/>
                  <a:pt x="43" y="28"/>
                  <a:pt x="43" y="28"/>
                </a:cubicBezTo>
                <a:cubicBezTo>
                  <a:pt x="43" y="28"/>
                  <a:pt x="43" y="28"/>
                  <a:pt x="43" y="28"/>
                </a:cubicBezTo>
                <a:cubicBezTo>
                  <a:pt x="43" y="28"/>
                  <a:pt x="43" y="28"/>
                  <a:pt x="43" y="28"/>
                </a:cubicBezTo>
                <a:cubicBezTo>
                  <a:pt x="43" y="28"/>
                  <a:pt x="43" y="28"/>
                  <a:pt x="43" y="28"/>
                </a:cubicBezTo>
                <a:cubicBezTo>
                  <a:pt x="43" y="28"/>
                  <a:pt x="43" y="28"/>
                  <a:pt x="43" y="28"/>
                </a:cubicBezTo>
                <a:cubicBezTo>
                  <a:pt x="43" y="28"/>
                  <a:pt x="42" y="28"/>
                  <a:pt x="42" y="28"/>
                </a:cubicBezTo>
                <a:cubicBezTo>
                  <a:pt x="42" y="28"/>
                  <a:pt x="42" y="28"/>
                  <a:pt x="42" y="28"/>
                </a:cubicBezTo>
                <a:cubicBezTo>
                  <a:pt x="42" y="28"/>
                  <a:pt x="42" y="28"/>
                  <a:pt x="42" y="28"/>
                </a:cubicBezTo>
                <a:cubicBezTo>
                  <a:pt x="42" y="28"/>
                  <a:pt x="42" y="28"/>
                  <a:pt x="42" y="28"/>
                </a:cubicBezTo>
                <a:cubicBezTo>
                  <a:pt x="42" y="28"/>
                  <a:pt x="42" y="28"/>
                  <a:pt x="42" y="28"/>
                </a:cubicBezTo>
                <a:cubicBezTo>
                  <a:pt x="42" y="28"/>
                  <a:pt x="43" y="28"/>
                  <a:pt x="43" y="28"/>
                </a:cubicBezTo>
                <a:cubicBezTo>
                  <a:pt x="43" y="28"/>
                  <a:pt x="43" y="28"/>
                  <a:pt x="43" y="28"/>
                </a:cubicBezTo>
                <a:close/>
                <a:moveTo>
                  <a:pt x="43" y="25"/>
                </a:moveTo>
                <a:cubicBezTo>
                  <a:pt x="43" y="25"/>
                  <a:pt x="43" y="25"/>
                  <a:pt x="43" y="25"/>
                </a:cubicBezTo>
                <a:cubicBezTo>
                  <a:pt x="43" y="25"/>
                  <a:pt x="43" y="25"/>
                  <a:pt x="43" y="25"/>
                </a:cubicBezTo>
                <a:cubicBezTo>
                  <a:pt x="43" y="25"/>
                  <a:pt x="43" y="25"/>
                  <a:pt x="43" y="25"/>
                </a:cubicBezTo>
                <a:cubicBezTo>
                  <a:pt x="43" y="25"/>
                  <a:pt x="43" y="25"/>
                  <a:pt x="43" y="25"/>
                </a:cubicBezTo>
                <a:cubicBezTo>
                  <a:pt x="43" y="25"/>
                  <a:pt x="43" y="25"/>
                  <a:pt x="43" y="25"/>
                </a:cubicBezTo>
                <a:cubicBezTo>
                  <a:pt x="43" y="25"/>
                  <a:pt x="43" y="25"/>
                  <a:pt x="43" y="25"/>
                </a:cubicBezTo>
                <a:cubicBezTo>
                  <a:pt x="43" y="25"/>
                  <a:pt x="43" y="25"/>
                  <a:pt x="43" y="25"/>
                </a:cubicBezTo>
                <a:cubicBezTo>
                  <a:pt x="43" y="25"/>
                  <a:pt x="43" y="25"/>
                  <a:pt x="43" y="25"/>
                </a:cubicBezTo>
                <a:cubicBezTo>
                  <a:pt x="43" y="25"/>
                  <a:pt x="43" y="25"/>
                  <a:pt x="43" y="25"/>
                </a:cubicBezTo>
                <a:cubicBezTo>
                  <a:pt x="43" y="25"/>
                  <a:pt x="43" y="25"/>
                  <a:pt x="43" y="25"/>
                </a:cubicBezTo>
                <a:cubicBezTo>
                  <a:pt x="43" y="25"/>
                  <a:pt x="43" y="25"/>
                  <a:pt x="43" y="25"/>
                </a:cubicBezTo>
                <a:cubicBezTo>
                  <a:pt x="43" y="25"/>
                  <a:pt x="43" y="25"/>
                  <a:pt x="43" y="25"/>
                </a:cubicBezTo>
                <a:cubicBezTo>
                  <a:pt x="43" y="25"/>
                  <a:pt x="43" y="25"/>
                  <a:pt x="43" y="25"/>
                </a:cubicBezTo>
                <a:cubicBezTo>
                  <a:pt x="43" y="25"/>
                  <a:pt x="43" y="25"/>
                  <a:pt x="43" y="25"/>
                </a:cubicBezTo>
                <a:cubicBezTo>
                  <a:pt x="43" y="25"/>
                  <a:pt x="43" y="25"/>
                  <a:pt x="43" y="25"/>
                </a:cubicBezTo>
                <a:cubicBezTo>
                  <a:pt x="43" y="25"/>
                  <a:pt x="43" y="25"/>
                  <a:pt x="43" y="25"/>
                </a:cubicBezTo>
                <a:cubicBezTo>
                  <a:pt x="43" y="25"/>
                  <a:pt x="43" y="25"/>
                  <a:pt x="43" y="25"/>
                </a:cubicBezTo>
                <a:cubicBezTo>
                  <a:pt x="43" y="25"/>
                  <a:pt x="43" y="25"/>
                  <a:pt x="43" y="25"/>
                </a:cubicBezTo>
                <a:cubicBezTo>
                  <a:pt x="43" y="25"/>
                  <a:pt x="43" y="25"/>
                  <a:pt x="43" y="25"/>
                </a:cubicBezTo>
                <a:cubicBezTo>
                  <a:pt x="43" y="25"/>
                  <a:pt x="43" y="25"/>
                  <a:pt x="43" y="25"/>
                </a:cubicBezTo>
                <a:cubicBezTo>
                  <a:pt x="43" y="25"/>
                  <a:pt x="43" y="25"/>
                  <a:pt x="43" y="25"/>
                </a:cubicBezTo>
                <a:cubicBezTo>
                  <a:pt x="43" y="25"/>
                  <a:pt x="43" y="25"/>
                  <a:pt x="43" y="25"/>
                </a:cubicBezTo>
                <a:cubicBezTo>
                  <a:pt x="43" y="25"/>
                  <a:pt x="43" y="25"/>
                  <a:pt x="43" y="25"/>
                </a:cubicBezTo>
                <a:cubicBezTo>
                  <a:pt x="43" y="25"/>
                  <a:pt x="43" y="25"/>
                  <a:pt x="43" y="25"/>
                </a:cubicBezTo>
                <a:cubicBezTo>
                  <a:pt x="43" y="25"/>
                  <a:pt x="43" y="25"/>
                  <a:pt x="43" y="25"/>
                </a:cubicBezTo>
                <a:cubicBezTo>
                  <a:pt x="43" y="25"/>
                  <a:pt x="43" y="25"/>
                  <a:pt x="43" y="25"/>
                </a:cubicBezTo>
                <a:cubicBezTo>
                  <a:pt x="43" y="25"/>
                  <a:pt x="43" y="25"/>
                  <a:pt x="43" y="25"/>
                </a:cubicBezTo>
                <a:cubicBezTo>
                  <a:pt x="43" y="25"/>
                  <a:pt x="43" y="25"/>
                  <a:pt x="43" y="25"/>
                </a:cubicBezTo>
                <a:cubicBezTo>
                  <a:pt x="43" y="25"/>
                  <a:pt x="43" y="25"/>
                  <a:pt x="43" y="25"/>
                </a:cubicBezTo>
                <a:cubicBezTo>
                  <a:pt x="43" y="25"/>
                  <a:pt x="43" y="25"/>
                  <a:pt x="43" y="25"/>
                </a:cubicBezTo>
                <a:cubicBezTo>
                  <a:pt x="43" y="25"/>
                  <a:pt x="43" y="25"/>
                  <a:pt x="43" y="25"/>
                </a:cubicBezTo>
                <a:cubicBezTo>
                  <a:pt x="43" y="25"/>
                  <a:pt x="43" y="25"/>
                  <a:pt x="43" y="25"/>
                </a:cubicBezTo>
                <a:cubicBezTo>
                  <a:pt x="43" y="25"/>
                  <a:pt x="43" y="25"/>
                  <a:pt x="43" y="25"/>
                </a:cubicBezTo>
                <a:cubicBezTo>
                  <a:pt x="43" y="25"/>
                  <a:pt x="43" y="25"/>
                  <a:pt x="43" y="25"/>
                </a:cubicBezTo>
                <a:cubicBezTo>
                  <a:pt x="43" y="25"/>
                  <a:pt x="43" y="25"/>
                  <a:pt x="43" y="25"/>
                </a:cubicBezTo>
                <a:cubicBezTo>
                  <a:pt x="43" y="25"/>
                  <a:pt x="43" y="25"/>
                  <a:pt x="43" y="25"/>
                </a:cubicBezTo>
                <a:cubicBezTo>
                  <a:pt x="43" y="25"/>
                  <a:pt x="43" y="25"/>
                  <a:pt x="43" y="25"/>
                </a:cubicBezTo>
                <a:close/>
                <a:moveTo>
                  <a:pt x="43" y="27"/>
                </a:moveTo>
                <a:cubicBezTo>
                  <a:pt x="43" y="27"/>
                  <a:pt x="43" y="27"/>
                  <a:pt x="43" y="27"/>
                </a:cubicBezTo>
                <a:cubicBezTo>
                  <a:pt x="43" y="27"/>
                  <a:pt x="43" y="27"/>
                  <a:pt x="43" y="27"/>
                </a:cubicBezTo>
                <a:cubicBezTo>
                  <a:pt x="43" y="27"/>
                  <a:pt x="43" y="27"/>
                  <a:pt x="43" y="27"/>
                </a:cubicBezTo>
                <a:cubicBezTo>
                  <a:pt x="43" y="27"/>
                  <a:pt x="43" y="27"/>
                  <a:pt x="43" y="27"/>
                </a:cubicBezTo>
                <a:cubicBezTo>
                  <a:pt x="43" y="27"/>
                  <a:pt x="43" y="27"/>
                  <a:pt x="43" y="27"/>
                </a:cubicBezTo>
                <a:cubicBezTo>
                  <a:pt x="43" y="27"/>
                  <a:pt x="43" y="27"/>
                  <a:pt x="43" y="27"/>
                </a:cubicBezTo>
                <a:cubicBezTo>
                  <a:pt x="43" y="27"/>
                  <a:pt x="43" y="27"/>
                  <a:pt x="43" y="27"/>
                </a:cubicBezTo>
                <a:cubicBezTo>
                  <a:pt x="43" y="27"/>
                  <a:pt x="43" y="27"/>
                  <a:pt x="43" y="27"/>
                </a:cubicBezTo>
                <a:cubicBezTo>
                  <a:pt x="43" y="27"/>
                  <a:pt x="43" y="27"/>
                  <a:pt x="43" y="27"/>
                </a:cubicBezTo>
                <a:cubicBezTo>
                  <a:pt x="43" y="27"/>
                  <a:pt x="43" y="27"/>
                  <a:pt x="43" y="27"/>
                </a:cubicBezTo>
                <a:cubicBezTo>
                  <a:pt x="43" y="27"/>
                  <a:pt x="43" y="27"/>
                  <a:pt x="43" y="27"/>
                </a:cubicBezTo>
                <a:cubicBezTo>
                  <a:pt x="43" y="27"/>
                  <a:pt x="43" y="27"/>
                  <a:pt x="43" y="27"/>
                </a:cubicBezTo>
                <a:cubicBezTo>
                  <a:pt x="43" y="27"/>
                  <a:pt x="43" y="27"/>
                  <a:pt x="43" y="27"/>
                </a:cubicBezTo>
                <a:cubicBezTo>
                  <a:pt x="43" y="27"/>
                  <a:pt x="43" y="27"/>
                  <a:pt x="43" y="27"/>
                </a:cubicBezTo>
                <a:cubicBezTo>
                  <a:pt x="43" y="27"/>
                  <a:pt x="43" y="27"/>
                  <a:pt x="43" y="27"/>
                </a:cubicBezTo>
                <a:cubicBezTo>
                  <a:pt x="43" y="27"/>
                  <a:pt x="43" y="27"/>
                  <a:pt x="43" y="27"/>
                </a:cubicBezTo>
                <a:cubicBezTo>
                  <a:pt x="43" y="27"/>
                  <a:pt x="43" y="27"/>
                  <a:pt x="43" y="27"/>
                </a:cubicBezTo>
                <a:cubicBezTo>
                  <a:pt x="43" y="27"/>
                  <a:pt x="43" y="27"/>
                  <a:pt x="43" y="27"/>
                </a:cubicBezTo>
                <a:cubicBezTo>
                  <a:pt x="43" y="27"/>
                  <a:pt x="43" y="27"/>
                  <a:pt x="43" y="27"/>
                </a:cubicBezTo>
                <a:cubicBezTo>
                  <a:pt x="43" y="27"/>
                  <a:pt x="43" y="27"/>
                  <a:pt x="43" y="27"/>
                </a:cubicBezTo>
                <a:cubicBezTo>
                  <a:pt x="43" y="27"/>
                  <a:pt x="43" y="27"/>
                  <a:pt x="43" y="27"/>
                </a:cubicBezTo>
                <a:cubicBezTo>
                  <a:pt x="43" y="27"/>
                  <a:pt x="43" y="27"/>
                  <a:pt x="43" y="27"/>
                </a:cubicBezTo>
                <a:cubicBezTo>
                  <a:pt x="43" y="27"/>
                  <a:pt x="43" y="27"/>
                  <a:pt x="43" y="27"/>
                </a:cubicBezTo>
                <a:cubicBezTo>
                  <a:pt x="43" y="27"/>
                  <a:pt x="43" y="27"/>
                  <a:pt x="43" y="27"/>
                </a:cubicBezTo>
                <a:cubicBezTo>
                  <a:pt x="43" y="27"/>
                  <a:pt x="43" y="27"/>
                  <a:pt x="43" y="27"/>
                </a:cubicBezTo>
                <a:cubicBezTo>
                  <a:pt x="43" y="27"/>
                  <a:pt x="43" y="27"/>
                  <a:pt x="43" y="27"/>
                </a:cubicBezTo>
                <a:cubicBezTo>
                  <a:pt x="43" y="27"/>
                  <a:pt x="43" y="27"/>
                  <a:pt x="43" y="27"/>
                </a:cubicBezTo>
                <a:cubicBezTo>
                  <a:pt x="43" y="27"/>
                  <a:pt x="43" y="27"/>
                  <a:pt x="43" y="27"/>
                </a:cubicBezTo>
                <a:cubicBezTo>
                  <a:pt x="43" y="27"/>
                  <a:pt x="43" y="27"/>
                  <a:pt x="43" y="27"/>
                </a:cubicBezTo>
                <a:cubicBezTo>
                  <a:pt x="43" y="27"/>
                  <a:pt x="43" y="27"/>
                  <a:pt x="43" y="27"/>
                </a:cubicBezTo>
                <a:cubicBezTo>
                  <a:pt x="43" y="27"/>
                  <a:pt x="43" y="27"/>
                  <a:pt x="43" y="27"/>
                </a:cubicBezTo>
                <a:cubicBezTo>
                  <a:pt x="43" y="27"/>
                  <a:pt x="43" y="27"/>
                  <a:pt x="43" y="27"/>
                </a:cubicBezTo>
                <a:cubicBezTo>
                  <a:pt x="43" y="27"/>
                  <a:pt x="43" y="27"/>
                  <a:pt x="43" y="27"/>
                </a:cubicBezTo>
                <a:close/>
                <a:moveTo>
                  <a:pt x="43" y="28"/>
                </a:moveTo>
                <a:cubicBezTo>
                  <a:pt x="43" y="28"/>
                  <a:pt x="43" y="28"/>
                  <a:pt x="43" y="28"/>
                </a:cubicBezTo>
                <a:cubicBezTo>
                  <a:pt x="43" y="28"/>
                  <a:pt x="43" y="28"/>
                  <a:pt x="43" y="28"/>
                </a:cubicBezTo>
                <a:cubicBezTo>
                  <a:pt x="43" y="28"/>
                  <a:pt x="43" y="28"/>
                  <a:pt x="43" y="28"/>
                </a:cubicBezTo>
                <a:cubicBezTo>
                  <a:pt x="43" y="28"/>
                  <a:pt x="43" y="28"/>
                  <a:pt x="43" y="28"/>
                </a:cubicBezTo>
                <a:cubicBezTo>
                  <a:pt x="43" y="28"/>
                  <a:pt x="43" y="28"/>
                  <a:pt x="43" y="28"/>
                </a:cubicBezTo>
                <a:cubicBezTo>
                  <a:pt x="43" y="28"/>
                  <a:pt x="43" y="28"/>
                  <a:pt x="43" y="28"/>
                </a:cubicBezTo>
                <a:cubicBezTo>
                  <a:pt x="43" y="28"/>
                  <a:pt x="43" y="28"/>
                  <a:pt x="43" y="28"/>
                </a:cubicBezTo>
                <a:cubicBezTo>
                  <a:pt x="43" y="28"/>
                  <a:pt x="43" y="28"/>
                  <a:pt x="43" y="28"/>
                </a:cubicBezTo>
                <a:cubicBezTo>
                  <a:pt x="43" y="28"/>
                  <a:pt x="43" y="28"/>
                  <a:pt x="43" y="28"/>
                </a:cubicBezTo>
                <a:cubicBezTo>
                  <a:pt x="43" y="28"/>
                  <a:pt x="43" y="28"/>
                  <a:pt x="43" y="28"/>
                </a:cubicBezTo>
                <a:cubicBezTo>
                  <a:pt x="43" y="28"/>
                  <a:pt x="43" y="28"/>
                  <a:pt x="43" y="28"/>
                </a:cubicBezTo>
                <a:cubicBezTo>
                  <a:pt x="43" y="28"/>
                  <a:pt x="43" y="28"/>
                  <a:pt x="43" y="28"/>
                </a:cubicBezTo>
                <a:cubicBezTo>
                  <a:pt x="43" y="28"/>
                  <a:pt x="43" y="28"/>
                  <a:pt x="43" y="28"/>
                </a:cubicBezTo>
                <a:cubicBezTo>
                  <a:pt x="43" y="28"/>
                  <a:pt x="43" y="28"/>
                  <a:pt x="43" y="28"/>
                </a:cubicBezTo>
                <a:cubicBezTo>
                  <a:pt x="43" y="28"/>
                  <a:pt x="43" y="28"/>
                  <a:pt x="43" y="28"/>
                </a:cubicBezTo>
                <a:cubicBezTo>
                  <a:pt x="43" y="28"/>
                  <a:pt x="43" y="28"/>
                  <a:pt x="43" y="28"/>
                </a:cubicBezTo>
                <a:cubicBezTo>
                  <a:pt x="43" y="28"/>
                  <a:pt x="43" y="28"/>
                  <a:pt x="43" y="28"/>
                </a:cubicBezTo>
                <a:cubicBezTo>
                  <a:pt x="43" y="28"/>
                  <a:pt x="43" y="28"/>
                  <a:pt x="43" y="28"/>
                </a:cubicBezTo>
                <a:cubicBezTo>
                  <a:pt x="43" y="28"/>
                  <a:pt x="43" y="28"/>
                  <a:pt x="43" y="28"/>
                </a:cubicBezTo>
                <a:cubicBezTo>
                  <a:pt x="43" y="28"/>
                  <a:pt x="43" y="28"/>
                  <a:pt x="43" y="28"/>
                </a:cubicBezTo>
                <a:cubicBezTo>
                  <a:pt x="43" y="28"/>
                  <a:pt x="43" y="28"/>
                  <a:pt x="43" y="28"/>
                </a:cubicBezTo>
                <a:cubicBezTo>
                  <a:pt x="43" y="28"/>
                  <a:pt x="43" y="28"/>
                  <a:pt x="43" y="28"/>
                </a:cubicBezTo>
                <a:close/>
                <a:moveTo>
                  <a:pt x="43" y="28"/>
                </a:moveTo>
                <a:cubicBezTo>
                  <a:pt x="43" y="28"/>
                  <a:pt x="43" y="28"/>
                  <a:pt x="43" y="28"/>
                </a:cubicBezTo>
                <a:cubicBezTo>
                  <a:pt x="43" y="28"/>
                  <a:pt x="43" y="28"/>
                  <a:pt x="43" y="28"/>
                </a:cubicBezTo>
                <a:cubicBezTo>
                  <a:pt x="43" y="28"/>
                  <a:pt x="43" y="28"/>
                  <a:pt x="43" y="28"/>
                </a:cubicBezTo>
                <a:cubicBezTo>
                  <a:pt x="43" y="28"/>
                  <a:pt x="43" y="28"/>
                  <a:pt x="43" y="28"/>
                </a:cubicBezTo>
                <a:cubicBezTo>
                  <a:pt x="43" y="28"/>
                  <a:pt x="43" y="28"/>
                  <a:pt x="43" y="28"/>
                </a:cubicBezTo>
                <a:cubicBezTo>
                  <a:pt x="43" y="28"/>
                  <a:pt x="43" y="28"/>
                  <a:pt x="43" y="28"/>
                </a:cubicBezTo>
                <a:cubicBezTo>
                  <a:pt x="43" y="28"/>
                  <a:pt x="43" y="28"/>
                  <a:pt x="43" y="28"/>
                </a:cubicBezTo>
                <a:cubicBezTo>
                  <a:pt x="43" y="28"/>
                  <a:pt x="43" y="28"/>
                  <a:pt x="43" y="28"/>
                </a:cubicBezTo>
                <a:cubicBezTo>
                  <a:pt x="43" y="28"/>
                  <a:pt x="43" y="28"/>
                  <a:pt x="43" y="28"/>
                </a:cubicBezTo>
                <a:cubicBezTo>
                  <a:pt x="43" y="28"/>
                  <a:pt x="43" y="28"/>
                  <a:pt x="43" y="28"/>
                </a:cubicBezTo>
                <a:cubicBezTo>
                  <a:pt x="43" y="28"/>
                  <a:pt x="43" y="28"/>
                  <a:pt x="43" y="28"/>
                </a:cubicBezTo>
                <a:cubicBezTo>
                  <a:pt x="43" y="28"/>
                  <a:pt x="43" y="28"/>
                  <a:pt x="43" y="28"/>
                </a:cubicBezTo>
                <a:cubicBezTo>
                  <a:pt x="43" y="28"/>
                  <a:pt x="43" y="28"/>
                  <a:pt x="43" y="28"/>
                </a:cubicBezTo>
                <a:cubicBezTo>
                  <a:pt x="43" y="28"/>
                  <a:pt x="43" y="28"/>
                  <a:pt x="43" y="28"/>
                </a:cubicBezTo>
                <a:cubicBezTo>
                  <a:pt x="43" y="28"/>
                  <a:pt x="43" y="28"/>
                  <a:pt x="43" y="28"/>
                </a:cubicBezTo>
                <a:cubicBezTo>
                  <a:pt x="43" y="28"/>
                  <a:pt x="43" y="28"/>
                  <a:pt x="43" y="28"/>
                </a:cubicBezTo>
                <a:cubicBezTo>
                  <a:pt x="43" y="28"/>
                  <a:pt x="43" y="28"/>
                  <a:pt x="43" y="28"/>
                </a:cubicBezTo>
                <a:cubicBezTo>
                  <a:pt x="43" y="28"/>
                  <a:pt x="43" y="28"/>
                  <a:pt x="43" y="28"/>
                </a:cubicBezTo>
                <a:cubicBezTo>
                  <a:pt x="43" y="28"/>
                  <a:pt x="43" y="28"/>
                  <a:pt x="43" y="28"/>
                </a:cubicBezTo>
                <a:cubicBezTo>
                  <a:pt x="43" y="28"/>
                  <a:pt x="43" y="28"/>
                  <a:pt x="43" y="28"/>
                </a:cubicBezTo>
                <a:cubicBezTo>
                  <a:pt x="43" y="28"/>
                  <a:pt x="43" y="28"/>
                  <a:pt x="43" y="28"/>
                </a:cubicBezTo>
                <a:cubicBezTo>
                  <a:pt x="43" y="28"/>
                  <a:pt x="43" y="28"/>
                  <a:pt x="43" y="28"/>
                </a:cubicBezTo>
                <a:cubicBezTo>
                  <a:pt x="43" y="28"/>
                  <a:pt x="43" y="28"/>
                  <a:pt x="43" y="28"/>
                </a:cubicBezTo>
                <a:cubicBezTo>
                  <a:pt x="43" y="28"/>
                  <a:pt x="43" y="28"/>
                  <a:pt x="43" y="28"/>
                </a:cubicBezTo>
                <a:cubicBezTo>
                  <a:pt x="43" y="28"/>
                  <a:pt x="43" y="28"/>
                  <a:pt x="43" y="28"/>
                </a:cubicBezTo>
                <a:cubicBezTo>
                  <a:pt x="43" y="28"/>
                  <a:pt x="43" y="28"/>
                  <a:pt x="43" y="28"/>
                </a:cubicBezTo>
                <a:cubicBezTo>
                  <a:pt x="43" y="28"/>
                  <a:pt x="43" y="28"/>
                  <a:pt x="43" y="28"/>
                </a:cubicBezTo>
                <a:cubicBezTo>
                  <a:pt x="43" y="28"/>
                  <a:pt x="43" y="28"/>
                  <a:pt x="43" y="28"/>
                </a:cubicBezTo>
                <a:cubicBezTo>
                  <a:pt x="43" y="28"/>
                  <a:pt x="43" y="28"/>
                  <a:pt x="43" y="28"/>
                </a:cubicBezTo>
                <a:cubicBezTo>
                  <a:pt x="43" y="28"/>
                  <a:pt x="43" y="28"/>
                  <a:pt x="43" y="28"/>
                </a:cubicBezTo>
                <a:cubicBezTo>
                  <a:pt x="43" y="28"/>
                  <a:pt x="43" y="28"/>
                  <a:pt x="43" y="28"/>
                </a:cubicBezTo>
                <a:cubicBezTo>
                  <a:pt x="43" y="28"/>
                  <a:pt x="43" y="28"/>
                  <a:pt x="43" y="28"/>
                </a:cubicBezTo>
                <a:cubicBezTo>
                  <a:pt x="43" y="28"/>
                  <a:pt x="43" y="28"/>
                  <a:pt x="43" y="28"/>
                </a:cubicBezTo>
                <a:cubicBezTo>
                  <a:pt x="43" y="28"/>
                  <a:pt x="43" y="28"/>
                  <a:pt x="43" y="28"/>
                </a:cubicBezTo>
                <a:close/>
                <a:moveTo>
                  <a:pt x="43" y="28"/>
                </a:moveTo>
                <a:cubicBezTo>
                  <a:pt x="43" y="28"/>
                  <a:pt x="43" y="28"/>
                  <a:pt x="43" y="28"/>
                </a:cubicBezTo>
                <a:cubicBezTo>
                  <a:pt x="43" y="28"/>
                  <a:pt x="43" y="28"/>
                  <a:pt x="43" y="28"/>
                </a:cubicBezTo>
                <a:cubicBezTo>
                  <a:pt x="43" y="28"/>
                  <a:pt x="43" y="28"/>
                  <a:pt x="43" y="28"/>
                </a:cubicBezTo>
                <a:cubicBezTo>
                  <a:pt x="43" y="28"/>
                  <a:pt x="43" y="28"/>
                  <a:pt x="43" y="28"/>
                </a:cubicBezTo>
                <a:cubicBezTo>
                  <a:pt x="43" y="28"/>
                  <a:pt x="43" y="28"/>
                  <a:pt x="43" y="28"/>
                </a:cubicBezTo>
                <a:cubicBezTo>
                  <a:pt x="43" y="28"/>
                  <a:pt x="43" y="28"/>
                  <a:pt x="43" y="28"/>
                </a:cubicBezTo>
                <a:cubicBezTo>
                  <a:pt x="43" y="28"/>
                  <a:pt x="43" y="28"/>
                  <a:pt x="43" y="28"/>
                </a:cubicBezTo>
                <a:cubicBezTo>
                  <a:pt x="43" y="28"/>
                  <a:pt x="43" y="28"/>
                  <a:pt x="43" y="28"/>
                </a:cubicBezTo>
                <a:cubicBezTo>
                  <a:pt x="43" y="28"/>
                  <a:pt x="43" y="28"/>
                  <a:pt x="43" y="28"/>
                </a:cubicBezTo>
                <a:cubicBezTo>
                  <a:pt x="43" y="28"/>
                  <a:pt x="43" y="28"/>
                  <a:pt x="43" y="28"/>
                </a:cubicBezTo>
                <a:cubicBezTo>
                  <a:pt x="43" y="28"/>
                  <a:pt x="43" y="28"/>
                  <a:pt x="43" y="28"/>
                </a:cubicBezTo>
                <a:close/>
                <a:moveTo>
                  <a:pt x="43" y="29"/>
                </a:moveTo>
                <a:cubicBezTo>
                  <a:pt x="43" y="29"/>
                  <a:pt x="43" y="29"/>
                  <a:pt x="43" y="29"/>
                </a:cubicBezTo>
                <a:cubicBezTo>
                  <a:pt x="43" y="29"/>
                  <a:pt x="43" y="29"/>
                  <a:pt x="43" y="29"/>
                </a:cubicBezTo>
                <a:cubicBezTo>
                  <a:pt x="43" y="29"/>
                  <a:pt x="43" y="29"/>
                  <a:pt x="43" y="29"/>
                </a:cubicBezTo>
                <a:cubicBezTo>
                  <a:pt x="43" y="29"/>
                  <a:pt x="43" y="29"/>
                  <a:pt x="43" y="29"/>
                </a:cubicBezTo>
                <a:cubicBezTo>
                  <a:pt x="43" y="29"/>
                  <a:pt x="43" y="29"/>
                  <a:pt x="43" y="29"/>
                </a:cubicBezTo>
                <a:cubicBezTo>
                  <a:pt x="43" y="29"/>
                  <a:pt x="43" y="29"/>
                  <a:pt x="43" y="29"/>
                </a:cubicBezTo>
                <a:cubicBezTo>
                  <a:pt x="43" y="29"/>
                  <a:pt x="43" y="29"/>
                  <a:pt x="43" y="29"/>
                </a:cubicBezTo>
                <a:cubicBezTo>
                  <a:pt x="43" y="29"/>
                  <a:pt x="43" y="29"/>
                  <a:pt x="43" y="29"/>
                </a:cubicBezTo>
                <a:cubicBezTo>
                  <a:pt x="43" y="29"/>
                  <a:pt x="43" y="29"/>
                  <a:pt x="43" y="29"/>
                </a:cubicBezTo>
                <a:cubicBezTo>
                  <a:pt x="43" y="29"/>
                  <a:pt x="43" y="29"/>
                  <a:pt x="43" y="29"/>
                </a:cubicBezTo>
                <a:cubicBezTo>
                  <a:pt x="43" y="29"/>
                  <a:pt x="43" y="29"/>
                  <a:pt x="43" y="29"/>
                </a:cubicBezTo>
                <a:cubicBezTo>
                  <a:pt x="43" y="29"/>
                  <a:pt x="43" y="29"/>
                  <a:pt x="43" y="29"/>
                </a:cubicBezTo>
                <a:cubicBezTo>
                  <a:pt x="43" y="29"/>
                  <a:pt x="43" y="29"/>
                  <a:pt x="43" y="29"/>
                </a:cubicBezTo>
                <a:cubicBezTo>
                  <a:pt x="43" y="29"/>
                  <a:pt x="43" y="29"/>
                  <a:pt x="43" y="29"/>
                </a:cubicBezTo>
                <a:close/>
                <a:moveTo>
                  <a:pt x="43" y="28"/>
                </a:moveTo>
                <a:cubicBezTo>
                  <a:pt x="43" y="28"/>
                  <a:pt x="43" y="28"/>
                  <a:pt x="43" y="28"/>
                </a:cubicBezTo>
                <a:cubicBezTo>
                  <a:pt x="43" y="28"/>
                  <a:pt x="43" y="28"/>
                  <a:pt x="43" y="28"/>
                </a:cubicBezTo>
                <a:cubicBezTo>
                  <a:pt x="43" y="28"/>
                  <a:pt x="43" y="28"/>
                  <a:pt x="43" y="28"/>
                </a:cubicBezTo>
                <a:cubicBezTo>
                  <a:pt x="43" y="28"/>
                  <a:pt x="43" y="28"/>
                  <a:pt x="43" y="28"/>
                </a:cubicBezTo>
                <a:cubicBezTo>
                  <a:pt x="43" y="28"/>
                  <a:pt x="43" y="28"/>
                  <a:pt x="43" y="28"/>
                </a:cubicBezTo>
                <a:cubicBezTo>
                  <a:pt x="43" y="28"/>
                  <a:pt x="43" y="28"/>
                  <a:pt x="43" y="28"/>
                </a:cubicBezTo>
                <a:cubicBezTo>
                  <a:pt x="43" y="28"/>
                  <a:pt x="43" y="28"/>
                  <a:pt x="43" y="28"/>
                </a:cubicBezTo>
                <a:cubicBezTo>
                  <a:pt x="43" y="28"/>
                  <a:pt x="43" y="28"/>
                  <a:pt x="43" y="28"/>
                </a:cubicBezTo>
                <a:cubicBezTo>
                  <a:pt x="43" y="28"/>
                  <a:pt x="43" y="28"/>
                  <a:pt x="43" y="28"/>
                </a:cubicBezTo>
                <a:cubicBezTo>
                  <a:pt x="43" y="28"/>
                  <a:pt x="43" y="28"/>
                  <a:pt x="43" y="28"/>
                </a:cubicBezTo>
                <a:cubicBezTo>
                  <a:pt x="43" y="28"/>
                  <a:pt x="43" y="28"/>
                  <a:pt x="43" y="28"/>
                </a:cubicBezTo>
                <a:cubicBezTo>
                  <a:pt x="43" y="28"/>
                  <a:pt x="43" y="28"/>
                  <a:pt x="43" y="28"/>
                </a:cubicBezTo>
                <a:cubicBezTo>
                  <a:pt x="43" y="28"/>
                  <a:pt x="43" y="28"/>
                  <a:pt x="43" y="28"/>
                </a:cubicBezTo>
                <a:cubicBezTo>
                  <a:pt x="43" y="28"/>
                  <a:pt x="43" y="28"/>
                  <a:pt x="43" y="28"/>
                </a:cubicBezTo>
                <a:cubicBezTo>
                  <a:pt x="43" y="28"/>
                  <a:pt x="43" y="28"/>
                  <a:pt x="43" y="28"/>
                </a:cubicBezTo>
                <a:cubicBezTo>
                  <a:pt x="43" y="28"/>
                  <a:pt x="43" y="28"/>
                  <a:pt x="43" y="28"/>
                </a:cubicBezTo>
                <a:close/>
                <a:moveTo>
                  <a:pt x="43" y="28"/>
                </a:moveTo>
                <a:cubicBezTo>
                  <a:pt x="43" y="28"/>
                  <a:pt x="43" y="28"/>
                  <a:pt x="43" y="28"/>
                </a:cubicBezTo>
                <a:cubicBezTo>
                  <a:pt x="43" y="28"/>
                  <a:pt x="43" y="28"/>
                  <a:pt x="43" y="28"/>
                </a:cubicBezTo>
                <a:cubicBezTo>
                  <a:pt x="43" y="28"/>
                  <a:pt x="43" y="28"/>
                  <a:pt x="43" y="28"/>
                </a:cubicBezTo>
                <a:cubicBezTo>
                  <a:pt x="43" y="28"/>
                  <a:pt x="43" y="28"/>
                  <a:pt x="43" y="28"/>
                </a:cubicBezTo>
                <a:cubicBezTo>
                  <a:pt x="43" y="28"/>
                  <a:pt x="43" y="28"/>
                  <a:pt x="43" y="28"/>
                </a:cubicBezTo>
                <a:cubicBezTo>
                  <a:pt x="43" y="28"/>
                  <a:pt x="43" y="28"/>
                  <a:pt x="43" y="28"/>
                </a:cubicBezTo>
                <a:cubicBezTo>
                  <a:pt x="43" y="28"/>
                  <a:pt x="43" y="28"/>
                  <a:pt x="43" y="28"/>
                </a:cubicBezTo>
                <a:cubicBezTo>
                  <a:pt x="43" y="28"/>
                  <a:pt x="43" y="28"/>
                  <a:pt x="43" y="28"/>
                </a:cubicBezTo>
                <a:cubicBezTo>
                  <a:pt x="43" y="28"/>
                  <a:pt x="43" y="28"/>
                  <a:pt x="43" y="28"/>
                </a:cubicBezTo>
                <a:cubicBezTo>
                  <a:pt x="43" y="28"/>
                  <a:pt x="43" y="28"/>
                  <a:pt x="43" y="28"/>
                </a:cubicBezTo>
                <a:cubicBezTo>
                  <a:pt x="43" y="28"/>
                  <a:pt x="43" y="28"/>
                  <a:pt x="43" y="28"/>
                </a:cubicBezTo>
                <a:cubicBezTo>
                  <a:pt x="43" y="28"/>
                  <a:pt x="43" y="28"/>
                  <a:pt x="43" y="28"/>
                </a:cubicBezTo>
                <a:cubicBezTo>
                  <a:pt x="43" y="28"/>
                  <a:pt x="43" y="28"/>
                  <a:pt x="43" y="28"/>
                </a:cubicBezTo>
                <a:cubicBezTo>
                  <a:pt x="43" y="28"/>
                  <a:pt x="43" y="28"/>
                  <a:pt x="43" y="28"/>
                </a:cubicBezTo>
                <a:cubicBezTo>
                  <a:pt x="43" y="28"/>
                  <a:pt x="43" y="28"/>
                  <a:pt x="43" y="28"/>
                </a:cubicBezTo>
                <a:cubicBezTo>
                  <a:pt x="43" y="28"/>
                  <a:pt x="43" y="28"/>
                  <a:pt x="43" y="28"/>
                </a:cubicBezTo>
                <a:cubicBezTo>
                  <a:pt x="43" y="28"/>
                  <a:pt x="43" y="28"/>
                  <a:pt x="43" y="28"/>
                </a:cubicBezTo>
                <a:cubicBezTo>
                  <a:pt x="43" y="28"/>
                  <a:pt x="43" y="28"/>
                  <a:pt x="43" y="28"/>
                </a:cubicBezTo>
                <a:cubicBezTo>
                  <a:pt x="43" y="28"/>
                  <a:pt x="43" y="28"/>
                  <a:pt x="43" y="28"/>
                </a:cubicBezTo>
                <a:cubicBezTo>
                  <a:pt x="43" y="28"/>
                  <a:pt x="43" y="28"/>
                  <a:pt x="43" y="28"/>
                </a:cubicBezTo>
                <a:cubicBezTo>
                  <a:pt x="43" y="28"/>
                  <a:pt x="43" y="28"/>
                  <a:pt x="43" y="28"/>
                </a:cubicBezTo>
                <a:cubicBezTo>
                  <a:pt x="43" y="28"/>
                  <a:pt x="43" y="28"/>
                  <a:pt x="43" y="28"/>
                </a:cubicBezTo>
                <a:cubicBezTo>
                  <a:pt x="43" y="28"/>
                  <a:pt x="43" y="28"/>
                  <a:pt x="43" y="28"/>
                </a:cubicBezTo>
                <a:cubicBezTo>
                  <a:pt x="43" y="28"/>
                  <a:pt x="43" y="28"/>
                  <a:pt x="43" y="28"/>
                </a:cubicBezTo>
                <a:cubicBezTo>
                  <a:pt x="43" y="28"/>
                  <a:pt x="43" y="28"/>
                  <a:pt x="43" y="28"/>
                </a:cubicBezTo>
                <a:cubicBezTo>
                  <a:pt x="43" y="28"/>
                  <a:pt x="43" y="28"/>
                  <a:pt x="43" y="28"/>
                </a:cubicBezTo>
                <a:cubicBezTo>
                  <a:pt x="43" y="28"/>
                  <a:pt x="43" y="28"/>
                  <a:pt x="43" y="28"/>
                </a:cubicBezTo>
                <a:cubicBezTo>
                  <a:pt x="43" y="28"/>
                  <a:pt x="43" y="28"/>
                  <a:pt x="43" y="28"/>
                </a:cubicBezTo>
                <a:cubicBezTo>
                  <a:pt x="43" y="28"/>
                  <a:pt x="43" y="28"/>
                  <a:pt x="43" y="28"/>
                </a:cubicBezTo>
                <a:cubicBezTo>
                  <a:pt x="43" y="28"/>
                  <a:pt x="43" y="28"/>
                  <a:pt x="43" y="28"/>
                </a:cubicBezTo>
                <a:cubicBezTo>
                  <a:pt x="43" y="28"/>
                  <a:pt x="43" y="28"/>
                  <a:pt x="43" y="28"/>
                </a:cubicBezTo>
                <a:cubicBezTo>
                  <a:pt x="43" y="28"/>
                  <a:pt x="43" y="28"/>
                  <a:pt x="43" y="28"/>
                </a:cubicBezTo>
                <a:cubicBezTo>
                  <a:pt x="43" y="28"/>
                  <a:pt x="43" y="28"/>
                  <a:pt x="43" y="28"/>
                </a:cubicBezTo>
                <a:cubicBezTo>
                  <a:pt x="43" y="28"/>
                  <a:pt x="43" y="28"/>
                  <a:pt x="43" y="28"/>
                </a:cubicBezTo>
                <a:cubicBezTo>
                  <a:pt x="43" y="28"/>
                  <a:pt x="43" y="28"/>
                  <a:pt x="43" y="28"/>
                </a:cubicBezTo>
                <a:cubicBezTo>
                  <a:pt x="43" y="28"/>
                  <a:pt x="43" y="28"/>
                  <a:pt x="43" y="28"/>
                </a:cubicBezTo>
                <a:cubicBezTo>
                  <a:pt x="43" y="28"/>
                  <a:pt x="43" y="28"/>
                  <a:pt x="43" y="28"/>
                </a:cubicBezTo>
                <a:cubicBezTo>
                  <a:pt x="43" y="28"/>
                  <a:pt x="43" y="28"/>
                  <a:pt x="43" y="28"/>
                </a:cubicBezTo>
                <a:cubicBezTo>
                  <a:pt x="43" y="28"/>
                  <a:pt x="43" y="28"/>
                  <a:pt x="43" y="28"/>
                </a:cubicBezTo>
                <a:cubicBezTo>
                  <a:pt x="43" y="28"/>
                  <a:pt x="43" y="28"/>
                  <a:pt x="43" y="28"/>
                </a:cubicBezTo>
                <a:cubicBezTo>
                  <a:pt x="43" y="28"/>
                  <a:pt x="43" y="28"/>
                  <a:pt x="43" y="28"/>
                </a:cubicBezTo>
                <a:cubicBezTo>
                  <a:pt x="43" y="28"/>
                  <a:pt x="43" y="28"/>
                  <a:pt x="43" y="28"/>
                </a:cubicBezTo>
                <a:cubicBezTo>
                  <a:pt x="43" y="28"/>
                  <a:pt x="43" y="28"/>
                  <a:pt x="43" y="28"/>
                </a:cubicBezTo>
                <a:cubicBezTo>
                  <a:pt x="43" y="28"/>
                  <a:pt x="43" y="28"/>
                  <a:pt x="43" y="28"/>
                </a:cubicBezTo>
                <a:cubicBezTo>
                  <a:pt x="43" y="28"/>
                  <a:pt x="43" y="28"/>
                  <a:pt x="43" y="28"/>
                </a:cubicBezTo>
                <a:cubicBezTo>
                  <a:pt x="43" y="28"/>
                  <a:pt x="43" y="28"/>
                  <a:pt x="43" y="28"/>
                </a:cubicBezTo>
                <a:cubicBezTo>
                  <a:pt x="43" y="28"/>
                  <a:pt x="43" y="28"/>
                  <a:pt x="43" y="28"/>
                </a:cubicBezTo>
                <a:cubicBezTo>
                  <a:pt x="43" y="28"/>
                  <a:pt x="43" y="28"/>
                  <a:pt x="43" y="28"/>
                </a:cubicBezTo>
                <a:cubicBezTo>
                  <a:pt x="43" y="28"/>
                  <a:pt x="43" y="28"/>
                  <a:pt x="43" y="28"/>
                </a:cubicBezTo>
                <a:cubicBezTo>
                  <a:pt x="43" y="28"/>
                  <a:pt x="43" y="28"/>
                  <a:pt x="43" y="28"/>
                </a:cubicBezTo>
                <a:cubicBezTo>
                  <a:pt x="43" y="28"/>
                  <a:pt x="43" y="28"/>
                  <a:pt x="43" y="28"/>
                </a:cubicBezTo>
                <a:cubicBezTo>
                  <a:pt x="43" y="28"/>
                  <a:pt x="43" y="28"/>
                  <a:pt x="43" y="28"/>
                </a:cubicBezTo>
                <a:cubicBezTo>
                  <a:pt x="43" y="28"/>
                  <a:pt x="43" y="28"/>
                  <a:pt x="43" y="28"/>
                </a:cubicBezTo>
                <a:cubicBezTo>
                  <a:pt x="43" y="28"/>
                  <a:pt x="43" y="28"/>
                  <a:pt x="43" y="28"/>
                </a:cubicBezTo>
                <a:cubicBezTo>
                  <a:pt x="43" y="28"/>
                  <a:pt x="43" y="28"/>
                  <a:pt x="43" y="28"/>
                </a:cubicBezTo>
                <a:cubicBezTo>
                  <a:pt x="43" y="28"/>
                  <a:pt x="43" y="28"/>
                  <a:pt x="43" y="28"/>
                </a:cubicBezTo>
                <a:cubicBezTo>
                  <a:pt x="43" y="28"/>
                  <a:pt x="43" y="28"/>
                  <a:pt x="43" y="28"/>
                </a:cubicBezTo>
                <a:cubicBezTo>
                  <a:pt x="43" y="28"/>
                  <a:pt x="43" y="28"/>
                  <a:pt x="43" y="28"/>
                </a:cubicBezTo>
                <a:cubicBezTo>
                  <a:pt x="43" y="28"/>
                  <a:pt x="43" y="28"/>
                  <a:pt x="43" y="28"/>
                </a:cubicBezTo>
                <a:cubicBezTo>
                  <a:pt x="43" y="28"/>
                  <a:pt x="43" y="28"/>
                  <a:pt x="43" y="28"/>
                </a:cubicBezTo>
                <a:cubicBezTo>
                  <a:pt x="43" y="28"/>
                  <a:pt x="43" y="28"/>
                  <a:pt x="43" y="28"/>
                </a:cubicBezTo>
                <a:cubicBezTo>
                  <a:pt x="43" y="28"/>
                  <a:pt x="43" y="28"/>
                  <a:pt x="43" y="28"/>
                </a:cubicBezTo>
                <a:cubicBezTo>
                  <a:pt x="43" y="28"/>
                  <a:pt x="43" y="28"/>
                  <a:pt x="43" y="28"/>
                </a:cubicBezTo>
                <a:cubicBezTo>
                  <a:pt x="43" y="28"/>
                  <a:pt x="43" y="28"/>
                  <a:pt x="43" y="28"/>
                </a:cubicBezTo>
                <a:cubicBezTo>
                  <a:pt x="43" y="28"/>
                  <a:pt x="43" y="28"/>
                  <a:pt x="43" y="28"/>
                </a:cubicBezTo>
                <a:cubicBezTo>
                  <a:pt x="43" y="28"/>
                  <a:pt x="43" y="28"/>
                  <a:pt x="43" y="28"/>
                </a:cubicBezTo>
                <a:cubicBezTo>
                  <a:pt x="43" y="28"/>
                  <a:pt x="43" y="28"/>
                  <a:pt x="43" y="28"/>
                </a:cubicBezTo>
                <a:cubicBezTo>
                  <a:pt x="43" y="28"/>
                  <a:pt x="43" y="28"/>
                  <a:pt x="43" y="28"/>
                </a:cubicBezTo>
                <a:cubicBezTo>
                  <a:pt x="43" y="28"/>
                  <a:pt x="43" y="28"/>
                  <a:pt x="43" y="28"/>
                </a:cubicBezTo>
                <a:close/>
                <a:moveTo>
                  <a:pt x="43" y="27"/>
                </a:moveTo>
                <a:cubicBezTo>
                  <a:pt x="43" y="27"/>
                  <a:pt x="43" y="27"/>
                  <a:pt x="43" y="27"/>
                </a:cubicBezTo>
                <a:cubicBezTo>
                  <a:pt x="43" y="27"/>
                  <a:pt x="43" y="27"/>
                  <a:pt x="43" y="27"/>
                </a:cubicBezTo>
                <a:cubicBezTo>
                  <a:pt x="43" y="27"/>
                  <a:pt x="43" y="27"/>
                  <a:pt x="43" y="27"/>
                </a:cubicBezTo>
                <a:cubicBezTo>
                  <a:pt x="43" y="27"/>
                  <a:pt x="43" y="27"/>
                  <a:pt x="43" y="27"/>
                </a:cubicBezTo>
                <a:cubicBezTo>
                  <a:pt x="43" y="27"/>
                  <a:pt x="43" y="27"/>
                  <a:pt x="43" y="27"/>
                </a:cubicBezTo>
                <a:cubicBezTo>
                  <a:pt x="43" y="27"/>
                  <a:pt x="43" y="27"/>
                  <a:pt x="43" y="27"/>
                </a:cubicBezTo>
                <a:cubicBezTo>
                  <a:pt x="43" y="27"/>
                  <a:pt x="43" y="27"/>
                  <a:pt x="43" y="27"/>
                </a:cubicBezTo>
                <a:cubicBezTo>
                  <a:pt x="43" y="27"/>
                  <a:pt x="43" y="27"/>
                  <a:pt x="43" y="27"/>
                </a:cubicBezTo>
                <a:cubicBezTo>
                  <a:pt x="43" y="27"/>
                  <a:pt x="43" y="27"/>
                  <a:pt x="43" y="27"/>
                </a:cubicBezTo>
                <a:cubicBezTo>
                  <a:pt x="43" y="27"/>
                  <a:pt x="43" y="28"/>
                  <a:pt x="43" y="28"/>
                </a:cubicBezTo>
                <a:cubicBezTo>
                  <a:pt x="43" y="28"/>
                  <a:pt x="43" y="28"/>
                  <a:pt x="43" y="28"/>
                </a:cubicBezTo>
                <a:cubicBezTo>
                  <a:pt x="43" y="28"/>
                  <a:pt x="43" y="27"/>
                  <a:pt x="43" y="27"/>
                </a:cubicBezTo>
                <a:cubicBezTo>
                  <a:pt x="43" y="27"/>
                  <a:pt x="43" y="27"/>
                  <a:pt x="43" y="27"/>
                </a:cubicBezTo>
                <a:cubicBezTo>
                  <a:pt x="43" y="27"/>
                  <a:pt x="43" y="27"/>
                  <a:pt x="43" y="27"/>
                </a:cubicBezTo>
                <a:cubicBezTo>
                  <a:pt x="43" y="27"/>
                  <a:pt x="43" y="27"/>
                  <a:pt x="43" y="27"/>
                </a:cubicBezTo>
                <a:cubicBezTo>
                  <a:pt x="43" y="27"/>
                  <a:pt x="43" y="27"/>
                  <a:pt x="43" y="27"/>
                </a:cubicBezTo>
                <a:cubicBezTo>
                  <a:pt x="43" y="27"/>
                  <a:pt x="43" y="27"/>
                  <a:pt x="43" y="27"/>
                </a:cubicBezTo>
                <a:cubicBezTo>
                  <a:pt x="43" y="27"/>
                  <a:pt x="43" y="27"/>
                  <a:pt x="43" y="27"/>
                </a:cubicBezTo>
                <a:cubicBezTo>
                  <a:pt x="43" y="27"/>
                  <a:pt x="43" y="27"/>
                  <a:pt x="43" y="27"/>
                </a:cubicBezTo>
                <a:close/>
                <a:moveTo>
                  <a:pt x="43" y="28"/>
                </a:moveTo>
                <a:cubicBezTo>
                  <a:pt x="43" y="28"/>
                  <a:pt x="43" y="28"/>
                  <a:pt x="43" y="28"/>
                </a:cubicBezTo>
                <a:cubicBezTo>
                  <a:pt x="43" y="28"/>
                  <a:pt x="43" y="28"/>
                  <a:pt x="43" y="28"/>
                </a:cubicBezTo>
                <a:cubicBezTo>
                  <a:pt x="43" y="28"/>
                  <a:pt x="43" y="28"/>
                  <a:pt x="43" y="28"/>
                </a:cubicBezTo>
                <a:cubicBezTo>
                  <a:pt x="43" y="28"/>
                  <a:pt x="43" y="28"/>
                  <a:pt x="43" y="28"/>
                </a:cubicBezTo>
                <a:cubicBezTo>
                  <a:pt x="43" y="28"/>
                  <a:pt x="43" y="28"/>
                  <a:pt x="43" y="28"/>
                </a:cubicBezTo>
                <a:cubicBezTo>
                  <a:pt x="43" y="28"/>
                  <a:pt x="43" y="28"/>
                  <a:pt x="43" y="28"/>
                </a:cubicBezTo>
                <a:cubicBezTo>
                  <a:pt x="43" y="28"/>
                  <a:pt x="43" y="28"/>
                  <a:pt x="43" y="28"/>
                </a:cubicBezTo>
                <a:cubicBezTo>
                  <a:pt x="43" y="28"/>
                  <a:pt x="43" y="28"/>
                  <a:pt x="43" y="28"/>
                </a:cubicBezTo>
                <a:cubicBezTo>
                  <a:pt x="43" y="28"/>
                  <a:pt x="43" y="28"/>
                  <a:pt x="43" y="28"/>
                </a:cubicBezTo>
                <a:cubicBezTo>
                  <a:pt x="43" y="28"/>
                  <a:pt x="43" y="28"/>
                  <a:pt x="43" y="28"/>
                </a:cubicBezTo>
                <a:cubicBezTo>
                  <a:pt x="43" y="28"/>
                  <a:pt x="43" y="28"/>
                  <a:pt x="43" y="28"/>
                </a:cubicBezTo>
                <a:cubicBezTo>
                  <a:pt x="43" y="28"/>
                  <a:pt x="43" y="28"/>
                  <a:pt x="43" y="28"/>
                </a:cubicBezTo>
                <a:cubicBezTo>
                  <a:pt x="43" y="28"/>
                  <a:pt x="43" y="28"/>
                  <a:pt x="43" y="28"/>
                </a:cubicBezTo>
                <a:cubicBezTo>
                  <a:pt x="43" y="28"/>
                  <a:pt x="43" y="28"/>
                  <a:pt x="43" y="28"/>
                </a:cubicBezTo>
                <a:cubicBezTo>
                  <a:pt x="43" y="28"/>
                  <a:pt x="43" y="28"/>
                  <a:pt x="43" y="28"/>
                </a:cubicBezTo>
                <a:cubicBezTo>
                  <a:pt x="43" y="28"/>
                  <a:pt x="43" y="28"/>
                  <a:pt x="43" y="28"/>
                </a:cubicBezTo>
                <a:cubicBezTo>
                  <a:pt x="43" y="28"/>
                  <a:pt x="43" y="28"/>
                  <a:pt x="43" y="28"/>
                </a:cubicBezTo>
                <a:cubicBezTo>
                  <a:pt x="43" y="28"/>
                  <a:pt x="43" y="28"/>
                  <a:pt x="43" y="28"/>
                </a:cubicBezTo>
                <a:cubicBezTo>
                  <a:pt x="43" y="28"/>
                  <a:pt x="43" y="28"/>
                  <a:pt x="43" y="28"/>
                </a:cubicBezTo>
                <a:cubicBezTo>
                  <a:pt x="43" y="28"/>
                  <a:pt x="43" y="28"/>
                  <a:pt x="43" y="28"/>
                </a:cubicBezTo>
                <a:cubicBezTo>
                  <a:pt x="43" y="28"/>
                  <a:pt x="43" y="28"/>
                  <a:pt x="43" y="28"/>
                </a:cubicBezTo>
                <a:cubicBezTo>
                  <a:pt x="43" y="28"/>
                  <a:pt x="43" y="28"/>
                  <a:pt x="43" y="28"/>
                </a:cubicBezTo>
                <a:cubicBezTo>
                  <a:pt x="43" y="28"/>
                  <a:pt x="43" y="28"/>
                  <a:pt x="43" y="28"/>
                </a:cubicBezTo>
                <a:close/>
                <a:moveTo>
                  <a:pt x="43" y="28"/>
                </a:moveTo>
                <a:cubicBezTo>
                  <a:pt x="43" y="28"/>
                  <a:pt x="43" y="28"/>
                  <a:pt x="43" y="28"/>
                </a:cubicBezTo>
                <a:cubicBezTo>
                  <a:pt x="43" y="28"/>
                  <a:pt x="43" y="28"/>
                  <a:pt x="43" y="28"/>
                </a:cubicBezTo>
                <a:cubicBezTo>
                  <a:pt x="43" y="28"/>
                  <a:pt x="43" y="28"/>
                  <a:pt x="43" y="28"/>
                </a:cubicBezTo>
                <a:cubicBezTo>
                  <a:pt x="43" y="28"/>
                  <a:pt x="43" y="28"/>
                  <a:pt x="43" y="28"/>
                </a:cubicBezTo>
                <a:cubicBezTo>
                  <a:pt x="43" y="28"/>
                  <a:pt x="43" y="28"/>
                  <a:pt x="43" y="28"/>
                </a:cubicBezTo>
                <a:cubicBezTo>
                  <a:pt x="43" y="28"/>
                  <a:pt x="43" y="28"/>
                  <a:pt x="43" y="28"/>
                </a:cubicBezTo>
                <a:cubicBezTo>
                  <a:pt x="43" y="28"/>
                  <a:pt x="43" y="28"/>
                  <a:pt x="43" y="28"/>
                </a:cubicBezTo>
                <a:cubicBezTo>
                  <a:pt x="43" y="28"/>
                  <a:pt x="43" y="28"/>
                  <a:pt x="43" y="28"/>
                </a:cubicBezTo>
                <a:close/>
                <a:moveTo>
                  <a:pt x="43" y="28"/>
                </a:moveTo>
                <a:cubicBezTo>
                  <a:pt x="43" y="28"/>
                  <a:pt x="43" y="28"/>
                  <a:pt x="43" y="28"/>
                </a:cubicBezTo>
                <a:cubicBezTo>
                  <a:pt x="43" y="28"/>
                  <a:pt x="43" y="28"/>
                  <a:pt x="43" y="28"/>
                </a:cubicBezTo>
                <a:cubicBezTo>
                  <a:pt x="43" y="28"/>
                  <a:pt x="43" y="28"/>
                  <a:pt x="43" y="28"/>
                </a:cubicBezTo>
                <a:cubicBezTo>
                  <a:pt x="43" y="28"/>
                  <a:pt x="43" y="28"/>
                  <a:pt x="43" y="28"/>
                </a:cubicBezTo>
                <a:cubicBezTo>
                  <a:pt x="43" y="28"/>
                  <a:pt x="43" y="28"/>
                  <a:pt x="43" y="28"/>
                </a:cubicBezTo>
                <a:cubicBezTo>
                  <a:pt x="43" y="28"/>
                  <a:pt x="43" y="28"/>
                  <a:pt x="43" y="28"/>
                </a:cubicBezTo>
                <a:cubicBezTo>
                  <a:pt x="43" y="28"/>
                  <a:pt x="43" y="28"/>
                  <a:pt x="43" y="28"/>
                </a:cubicBezTo>
                <a:cubicBezTo>
                  <a:pt x="43" y="28"/>
                  <a:pt x="43" y="28"/>
                  <a:pt x="43" y="28"/>
                </a:cubicBezTo>
                <a:cubicBezTo>
                  <a:pt x="43" y="28"/>
                  <a:pt x="43" y="28"/>
                  <a:pt x="43" y="28"/>
                </a:cubicBezTo>
                <a:cubicBezTo>
                  <a:pt x="43" y="28"/>
                  <a:pt x="43" y="28"/>
                  <a:pt x="43" y="28"/>
                </a:cubicBezTo>
                <a:cubicBezTo>
                  <a:pt x="43" y="28"/>
                  <a:pt x="43" y="28"/>
                  <a:pt x="43" y="28"/>
                </a:cubicBezTo>
                <a:cubicBezTo>
                  <a:pt x="43" y="28"/>
                  <a:pt x="43" y="28"/>
                  <a:pt x="43" y="28"/>
                </a:cubicBezTo>
                <a:cubicBezTo>
                  <a:pt x="43" y="28"/>
                  <a:pt x="43" y="28"/>
                  <a:pt x="43" y="28"/>
                </a:cubicBezTo>
                <a:cubicBezTo>
                  <a:pt x="43" y="28"/>
                  <a:pt x="43" y="28"/>
                  <a:pt x="43" y="28"/>
                </a:cubicBezTo>
                <a:cubicBezTo>
                  <a:pt x="43" y="28"/>
                  <a:pt x="43" y="28"/>
                  <a:pt x="43" y="28"/>
                </a:cubicBezTo>
                <a:cubicBezTo>
                  <a:pt x="43" y="28"/>
                  <a:pt x="43" y="28"/>
                  <a:pt x="43" y="28"/>
                </a:cubicBezTo>
                <a:cubicBezTo>
                  <a:pt x="43" y="28"/>
                  <a:pt x="43" y="28"/>
                  <a:pt x="43" y="28"/>
                </a:cubicBezTo>
                <a:cubicBezTo>
                  <a:pt x="43" y="28"/>
                  <a:pt x="43" y="28"/>
                  <a:pt x="43" y="28"/>
                </a:cubicBezTo>
                <a:cubicBezTo>
                  <a:pt x="43" y="28"/>
                  <a:pt x="43" y="28"/>
                  <a:pt x="43" y="28"/>
                </a:cubicBezTo>
                <a:close/>
                <a:moveTo>
                  <a:pt x="44" y="28"/>
                </a:moveTo>
                <a:cubicBezTo>
                  <a:pt x="44" y="28"/>
                  <a:pt x="44" y="28"/>
                  <a:pt x="44" y="28"/>
                </a:cubicBezTo>
                <a:cubicBezTo>
                  <a:pt x="44" y="28"/>
                  <a:pt x="44" y="28"/>
                  <a:pt x="44" y="28"/>
                </a:cubicBezTo>
                <a:cubicBezTo>
                  <a:pt x="44" y="28"/>
                  <a:pt x="44" y="28"/>
                  <a:pt x="44" y="28"/>
                </a:cubicBezTo>
                <a:cubicBezTo>
                  <a:pt x="44" y="28"/>
                  <a:pt x="44" y="28"/>
                  <a:pt x="44" y="28"/>
                </a:cubicBezTo>
                <a:cubicBezTo>
                  <a:pt x="44" y="28"/>
                  <a:pt x="44" y="28"/>
                  <a:pt x="44" y="28"/>
                </a:cubicBezTo>
                <a:cubicBezTo>
                  <a:pt x="44" y="28"/>
                  <a:pt x="44" y="28"/>
                  <a:pt x="44" y="28"/>
                </a:cubicBezTo>
                <a:cubicBezTo>
                  <a:pt x="44" y="28"/>
                  <a:pt x="44" y="28"/>
                  <a:pt x="44" y="28"/>
                </a:cubicBezTo>
                <a:cubicBezTo>
                  <a:pt x="44" y="28"/>
                  <a:pt x="43" y="28"/>
                  <a:pt x="43" y="28"/>
                </a:cubicBezTo>
                <a:cubicBezTo>
                  <a:pt x="43" y="28"/>
                  <a:pt x="43" y="28"/>
                  <a:pt x="43" y="28"/>
                </a:cubicBezTo>
                <a:cubicBezTo>
                  <a:pt x="43" y="28"/>
                  <a:pt x="43" y="28"/>
                  <a:pt x="43" y="28"/>
                </a:cubicBezTo>
                <a:cubicBezTo>
                  <a:pt x="43" y="28"/>
                  <a:pt x="43" y="28"/>
                  <a:pt x="43" y="28"/>
                </a:cubicBezTo>
                <a:cubicBezTo>
                  <a:pt x="43" y="28"/>
                  <a:pt x="43" y="28"/>
                  <a:pt x="43" y="28"/>
                </a:cubicBezTo>
                <a:cubicBezTo>
                  <a:pt x="43" y="28"/>
                  <a:pt x="43" y="28"/>
                  <a:pt x="43" y="28"/>
                </a:cubicBezTo>
                <a:cubicBezTo>
                  <a:pt x="43" y="28"/>
                  <a:pt x="43" y="28"/>
                  <a:pt x="43" y="28"/>
                </a:cubicBezTo>
                <a:cubicBezTo>
                  <a:pt x="43" y="28"/>
                  <a:pt x="43" y="28"/>
                  <a:pt x="43" y="28"/>
                </a:cubicBezTo>
                <a:cubicBezTo>
                  <a:pt x="43" y="28"/>
                  <a:pt x="43" y="28"/>
                  <a:pt x="43" y="28"/>
                </a:cubicBezTo>
                <a:cubicBezTo>
                  <a:pt x="43" y="28"/>
                  <a:pt x="43" y="28"/>
                  <a:pt x="43" y="28"/>
                </a:cubicBezTo>
                <a:cubicBezTo>
                  <a:pt x="43" y="28"/>
                  <a:pt x="43" y="28"/>
                  <a:pt x="43" y="28"/>
                </a:cubicBezTo>
                <a:cubicBezTo>
                  <a:pt x="43" y="28"/>
                  <a:pt x="43" y="28"/>
                  <a:pt x="43" y="28"/>
                </a:cubicBezTo>
                <a:cubicBezTo>
                  <a:pt x="43" y="28"/>
                  <a:pt x="43" y="28"/>
                  <a:pt x="43" y="28"/>
                </a:cubicBezTo>
                <a:cubicBezTo>
                  <a:pt x="43" y="28"/>
                  <a:pt x="43" y="28"/>
                  <a:pt x="43" y="28"/>
                </a:cubicBezTo>
                <a:cubicBezTo>
                  <a:pt x="43" y="28"/>
                  <a:pt x="43" y="28"/>
                  <a:pt x="43" y="28"/>
                </a:cubicBezTo>
                <a:cubicBezTo>
                  <a:pt x="43" y="28"/>
                  <a:pt x="43" y="28"/>
                  <a:pt x="43" y="28"/>
                </a:cubicBezTo>
                <a:cubicBezTo>
                  <a:pt x="43" y="28"/>
                  <a:pt x="43" y="28"/>
                  <a:pt x="43" y="28"/>
                </a:cubicBezTo>
                <a:cubicBezTo>
                  <a:pt x="43" y="28"/>
                  <a:pt x="43" y="28"/>
                  <a:pt x="43" y="28"/>
                </a:cubicBezTo>
                <a:cubicBezTo>
                  <a:pt x="43" y="28"/>
                  <a:pt x="44" y="28"/>
                  <a:pt x="44" y="28"/>
                </a:cubicBezTo>
                <a:close/>
                <a:moveTo>
                  <a:pt x="44" y="26"/>
                </a:moveTo>
                <a:cubicBezTo>
                  <a:pt x="44" y="26"/>
                  <a:pt x="44" y="26"/>
                  <a:pt x="44" y="26"/>
                </a:cubicBezTo>
                <a:cubicBezTo>
                  <a:pt x="44" y="26"/>
                  <a:pt x="44" y="26"/>
                  <a:pt x="44" y="26"/>
                </a:cubicBezTo>
                <a:cubicBezTo>
                  <a:pt x="44" y="26"/>
                  <a:pt x="44" y="26"/>
                  <a:pt x="44" y="26"/>
                </a:cubicBezTo>
                <a:cubicBezTo>
                  <a:pt x="44" y="26"/>
                  <a:pt x="44" y="26"/>
                  <a:pt x="44" y="26"/>
                </a:cubicBezTo>
                <a:cubicBezTo>
                  <a:pt x="44" y="26"/>
                  <a:pt x="44" y="26"/>
                  <a:pt x="44" y="26"/>
                </a:cubicBezTo>
                <a:cubicBezTo>
                  <a:pt x="44" y="26"/>
                  <a:pt x="44" y="26"/>
                  <a:pt x="44" y="26"/>
                </a:cubicBezTo>
                <a:cubicBezTo>
                  <a:pt x="44" y="26"/>
                  <a:pt x="44" y="26"/>
                  <a:pt x="44" y="26"/>
                </a:cubicBezTo>
                <a:cubicBezTo>
                  <a:pt x="44" y="26"/>
                  <a:pt x="44" y="26"/>
                  <a:pt x="44" y="26"/>
                </a:cubicBezTo>
                <a:cubicBezTo>
                  <a:pt x="44" y="26"/>
                  <a:pt x="44" y="26"/>
                  <a:pt x="44" y="26"/>
                </a:cubicBezTo>
                <a:cubicBezTo>
                  <a:pt x="44" y="26"/>
                  <a:pt x="44" y="26"/>
                  <a:pt x="44" y="26"/>
                </a:cubicBezTo>
                <a:cubicBezTo>
                  <a:pt x="44" y="26"/>
                  <a:pt x="44" y="26"/>
                  <a:pt x="44" y="26"/>
                </a:cubicBezTo>
                <a:cubicBezTo>
                  <a:pt x="44" y="26"/>
                  <a:pt x="44" y="26"/>
                  <a:pt x="44" y="26"/>
                </a:cubicBezTo>
                <a:cubicBezTo>
                  <a:pt x="44" y="26"/>
                  <a:pt x="44" y="26"/>
                  <a:pt x="44" y="26"/>
                </a:cubicBezTo>
                <a:cubicBezTo>
                  <a:pt x="44" y="26"/>
                  <a:pt x="44" y="26"/>
                  <a:pt x="44" y="26"/>
                </a:cubicBezTo>
                <a:cubicBezTo>
                  <a:pt x="44" y="26"/>
                  <a:pt x="44" y="26"/>
                  <a:pt x="44" y="26"/>
                </a:cubicBezTo>
                <a:cubicBezTo>
                  <a:pt x="44" y="26"/>
                  <a:pt x="44" y="26"/>
                  <a:pt x="44" y="26"/>
                </a:cubicBezTo>
                <a:cubicBezTo>
                  <a:pt x="44" y="26"/>
                  <a:pt x="44" y="26"/>
                  <a:pt x="44" y="26"/>
                </a:cubicBezTo>
                <a:cubicBezTo>
                  <a:pt x="44" y="26"/>
                  <a:pt x="44" y="26"/>
                  <a:pt x="44" y="26"/>
                </a:cubicBezTo>
                <a:cubicBezTo>
                  <a:pt x="44" y="26"/>
                  <a:pt x="44" y="26"/>
                  <a:pt x="44" y="26"/>
                </a:cubicBezTo>
                <a:cubicBezTo>
                  <a:pt x="44" y="26"/>
                  <a:pt x="44" y="26"/>
                  <a:pt x="44" y="26"/>
                </a:cubicBezTo>
                <a:cubicBezTo>
                  <a:pt x="44" y="26"/>
                  <a:pt x="44" y="26"/>
                  <a:pt x="44" y="26"/>
                </a:cubicBezTo>
                <a:cubicBezTo>
                  <a:pt x="44" y="26"/>
                  <a:pt x="44" y="26"/>
                  <a:pt x="44" y="26"/>
                </a:cubicBezTo>
                <a:cubicBezTo>
                  <a:pt x="44" y="26"/>
                  <a:pt x="44" y="26"/>
                  <a:pt x="44" y="26"/>
                </a:cubicBezTo>
                <a:cubicBezTo>
                  <a:pt x="44" y="26"/>
                  <a:pt x="44" y="26"/>
                  <a:pt x="44" y="26"/>
                </a:cubicBezTo>
                <a:cubicBezTo>
                  <a:pt x="44" y="26"/>
                  <a:pt x="44" y="26"/>
                  <a:pt x="44" y="26"/>
                </a:cubicBezTo>
                <a:cubicBezTo>
                  <a:pt x="44" y="26"/>
                  <a:pt x="44" y="26"/>
                  <a:pt x="44" y="26"/>
                </a:cubicBezTo>
                <a:close/>
                <a:moveTo>
                  <a:pt x="44" y="27"/>
                </a:moveTo>
                <a:cubicBezTo>
                  <a:pt x="44" y="27"/>
                  <a:pt x="43" y="27"/>
                  <a:pt x="43" y="27"/>
                </a:cubicBezTo>
                <a:cubicBezTo>
                  <a:pt x="43" y="27"/>
                  <a:pt x="43" y="27"/>
                  <a:pt x="43" y="27"/>
                </a:cubicBezTo>
                <a:cubicBezTo>
                  <a:pt x="43" y="27"/>
                  <a:pt x="43" y="27"/>
                  <a:pt x="43" y="27"/>
                </a:cubicBezTo>
                <a:cubicBezTo>
                  <a:pt x="43" y="27"/>
                  <a:pt x="43" y="27"/>
                  <a:pt x="43" y="27"/>
                </a:cubicBezTo>
                <a:cubicBezTo>
                  <a:pt x="43" y="27"/>
                  <a:pt x="43" y="27"/>
                  <a:pt x="43" y="27"/>
                </a:cubicBezTo>
                <a:cubicBezTo>
                  <a:pt x="43" y="27"/>
                  <a:pt x="43" y="27"/>
                  <a:pt x="43" y="27"/>
                </a:cubicBezTo>
                <a:cubicBezTo>
                  <a:pt x="43" y="27"/>
                  <a:pt x="43" y="27"/>
                  <a:pt x="43" y="27"/>
                </a:cubicBezTo>
                <a:cubicBezTo>
                  <a:pt x="43" y="27"/>
                  <a:pt x="43" y="27"/>
                  <a:pt x="43" y="27"/>
                </a:cubicBezTo>
                <a:cubicBezTo>
                  <a:pt x="43" y="27"/>
                  <a:pt x="43" y="27"/>
                  <a:pt x="43" y="27"/>
                </a:cubicBezTo>
                <a:cubicBezTo>
                  <a:pt x="43" y="27"/>
                  <a:pt x="44" y="27"/>
                  <a:pt x="44" y="27"/>
                </a:cubicBezTo>
                <a:cubicBezTo>
                  <a:pt x="44" y="27"/>
                  <a:pt x="44" y="27"/>
                  <a:pt x="44" y="27"/>
                </a:cubicBezTo>
                <a:cubicBezTo>
                  <a:pt x="44" y="27"/>
                  <a:pt x="44" y="27"/>
                  <a:pt x="44" y="27"/>
                </a:cubicBezTo>
                <a:cubicBezTo>
                  <a:pt x="44" y="27"/>
                  <a:pt x="44" y="27"/>
                  <a:pt x="44" y="27"/>
                </a:cubicBezTo>
                <a:cubicBezTo>
                  <a:pt x="44" y="27"/>
                  <a:pt x="44" y="27"/>
                  <a:pt x="44" y="27"/>
                </a:cubicBezTo>
                <a:cubicBezTo>
                  <a:pt x="44" y="27"/>
                  <a:pt x="44" y="27"/>
                  <a:pt x="44" y="27"/>
                </a:cubicBezTo>
                <a:cubicBezTo>
                  <a:pt x="44" y="27"/>
                  <a:pt x="44" y="27"/>
                  <a:pt x="44" y="27"/>
                </a:cubicBezTo>
                <a:cubicBezTo>
                  <a:pt x="44" y="27"/>
                  <a:pt x="44" y="27"/>
                  <a:pt x="44" y="27"/>
                </a:cubicBezTo>
                <a:cubicBezTo>
                  <a:pt x="44" y="27"/>
                  <a:pt x="44" y="27"/>
                  <a:pt x="44" y="27"/>
                </a:cubicBezTo>
                <a:cubicBezTo>
                  <a:pt x="44" y="27"/>
                  <a:pt x="44" y="27"/>
                  <a:pt x="44" y="27"/>
                </a:cubicBezTo>
                <a:cubicBezTo>
                  <a:pt x="44" y="27"/>
                  <a:pt x="44" y="27"/>
                  <a:pt x="44" y="27"/>
                </a:cubicBezTo>
                <a:cubicBezTo>
                  <a:pt x="44" y="27"/>
                  <a:pt x="44" y="27"/>
                  <a:pt x="44" y="27"/>
                </a:cubicBezTo>
                <a:cubicBezTo>
                  <a:pt x="44" y="27"/>
                  <a:pt x="44" y="27"/>
                  <a:pt x="44" y="27"/>
                </a:cubicBezTo>
                <a:cubicBezTo>
                  <a:pt x="44" y="27"/>
                  <a:pt x="44" y="27"/>
                  <a:pt x="44" y="27"/>
                </a:cubicBezTo>
                <a:cubicBezTo>
                  <a:pt x="44" y="27"/>
                  <a:pt x="44" y="27"/>
                  <a:pt x="44" y="27"/>
                </a:cubicBezTo>
                <a:cubicBezTo>
                  <a:pt x="44" y="27"/>
                  <a:pt x="44" y="27"/>
                  <a:pt x="44" y="27"/>
                </a:cubicBezTo>
                <a:cubicBezTo>
                  <a:pt x="44" y="27"/>
                  <a:pt x="44" y="27"/>
                  <a:pt x="44" y="27"/>
                </a:cubicBezTo>
                <a:cubicBezTo>
                  <a:pt x="44" y="27"/>
                  <a:pt x="44" y="27"/>
                  <a:pt x="44" y="27"/>
                </a:cubicBezTo>
                <a:cubicBezTo>
                  <a:pt x="44" y="27"/>
                  <a:pt x="44" y="27"/>
                  <a:pt x="44" y="27"/>
                </a:cubicBezTo>
                <a:cubicBezTo>
                  <a:pt x="44" y="27"/>
                  <a:pt x="44" y="27"/>
                  <a:pt x="44" y="27"/>
                </a:cubicBezTo>
                <a:cubicBezTo>
                  <a:pt x="44" y="27"/>
                  <a:pt x="44" y="27"/>
                  <a:pt x="44" y="27"/>
                </a:cubicBezTo>
                <a:cubicBezTo>
                  <a:pt x="44" y="27"/>
                  <a:pt x="44" y="27"/>
                  <a:pt x="44" y="27"/>
                </a:cubicBezTo>
                <a:cubicBezTo>
                  <a:pt x="44" y="27"/>
                  <a:pt x="44" y="27"/>
                  <a:pt x="44" y="27"/>
                </a:cubicBezTo>
                <a:cubicBezTo>
                  <a:pt x="44" y="27"/>
                  <a:pt x="44" y="27"/>
                  <a:pt x="44" y="27"/>
                </a:cubicBezTo>
                <a:cubicBezTo>
                  <a:pt x="44" y="27"/>
                  <a:pt x="44" y="27"/>
                  <a:pt x="44" y="27"/>
                </a:cubicBezTo>
                <a:cubicBezTo>
                  <a:pt x="44" y="27"/>
                  <a:pt x="44" y="27"/>
                  <a:pt x="44" y="27"/>
                </a:cubicBezTo>
                <a:cubicBezTo>
                  <a:pt x="44" y="27"/>
                  <a:pt x="44" y="27"/>
                  <a:pt x="44" y="27"/>
                </a:cubicBezTo>
                <a:cubicBezTo>
                  <a:pt x="44" y="27"/>
                  <a:pt x="44" y="27"/>
                  <a:pt x="44" y="27"/>
                </a:cubicBezTo>
                <a:cubicBezTo>
                  <a:pt x="44" y="27"/>
                  <a:pt x="44" y="27"/>
                  <a:pt x="44" y="27"/>
                </a:cubicBezTo>
                <a:cubicBezTo>
                  <a:pt x="44" y="27"/>
                  <a:pt x="44" y="27"/>
                  <a:pt x="44" y="27"/>
                </a:cubicBezTo>
                <a:cubicBezTo>
                  <a:pt x="44" y="27"/>
                  <a:pt x="44" y="27"/>
                  <a:pt x="44" y="27"/>
                </a:cubicBezTo>
                <a:cubicBezTo>
                  <a:pt x="44" y="27"/>
                  <a:pt x="44" y="27"/>
                  <a:pt x="44" y="27"/>
                </a:cubicBezTo>
                <a:cubicBezTo>
                  <a:pt x="44" y="27"/>
                  <a:pt x="44" y="27"/>
                  <a:pt x="44" y="27"/>
                </a:cubicBezTo>
                <a:close/>
                <a:moveTo>
                  <a:pt x="44" y="28"/>
                </a:moveTo>
                <a:cubicBezTo>
                  <a:pt x="44" y="28"/>
                  <a:pt x="44" y="28"/>
                  <a:pt x="44" y="28"/>
                </a:cubicBezTo>
                <a:cubicBezTo>
                  <a:pt x="44" y="28"/>
                  <a:pt x="44" y="28"/>
                  <a:pt x="44" y="28"/>
                </a:cubicBezTo>
                <a:cubicBezTo>
                  <a:pt x="44" y="28"/>
                  <a:pt x="44" y="28"/>
                  <a:pt x="44" y="28"/>
                </a:cubicBezTo>
                <a:cubicBezTo>
                  <a:pt x="44" y="28"/>
                  <a:pt x="44" y="28"/>
                  <a:pt x="44" y="28"/>
                </a:cubicBezTo>
                <a:cubicBezTo>
                  <a:pt x="44" y="28"/>
                  <a:pt x="44" y="28"/>
                  <a:pt x="44" y="28"/>
                </a:cubicBezTo>
                <a:cubicBezTo>
                  <a:pt x="44" y="28"/>
                  <a:pt x="44" y="28"/>
                  <a:pt x="44" y="28"/>
                </a:cubicBezTo>
                <a:cubicBezTo>
                  <a:pt x="44" y="28"/>
                  <a:pt x="44" y="28"/>
                  <a:pt x="44" y="28"/>
                </a:cubicBezTo>
                <a:cubicBezTo>
                  <a:pt x="44" y="28"/>
                  <a:pt x="44" y="28"/>
                  <a:pt x="44" y="28"/>
                </a:cubicBezTo>
                <a:cubicBezTo>
                  <a:pt x="44" y="28"/>
                  <a:pt x="44" y="28"/>
                  <a:pt x="44" y="28"/>
                </a:cubicBezTo>
                <a:cubicBezTo>
                  <a:pt x="44" y="28"/>
                  <a:pt x="44" y="28"/>
                  <a:pt x="44" y="28"/>
                </a:cubicBezTo>
                <a:cubicBezTo>
                  <a:pt x="44" y="28"/>
                  <a:pt x="44" y="28"/>
                  <a:pt x="44" y="28"/>
                </a:cubicBezTo>
                <a:cubicBezTo>
                  <a:pt x="44" y="28"/>
                  <a:pt x="44" y="28"/>
                  <a:pt x="44" y="28"/>
                </a:cubicBezTo>
                <a:close/>
                <a:moveTo>
                  <a:pt x="44" y="28"/>
                </a:moveTo>
                <a:cubicBezTo>
                  <a:pt x="44" y="28"/>
                  <a:pt x="44" y="28"/>
                  <a:pt x="44" y="28"/>
                </a:cubicBezTo>
                <a:cubicBezTo>
                  <a:pt x="44" y="28"/>
                  <a:pt x="44" y="28"/>
                  <a:pt x="44" y="28"/>
                </a:cubicBezTo>
                <a:cubicBezTo>
                  <a:pt x="44" y="28"/>
                  <a:pt x="44" y="28"/>
                  <a:pt x="44" y="28"/>
                </a:cubicBezTo>
                <a:cubicBezTo>
                  <a:pt x="44" y="28"/>
                  <a:pt x="44" y="28"/>
                  <a:pt x="44" y="28"/>
                </a:cubicBezTo>
                <a:cubicBezTo>
                  <a:pt x="44" y="28"/>
                  <a:pt x="44" y="28"/>
                  <a:pt x="44" y="28"/>
                </a:cubicBezTo>
                <a:cubicBezTo>
                  <a:pt x="44" y="28"/>
                  <a:pt x="44" y="28"/>
                  <a:pt x="44" y="28"/>
                </a:cubicBezTo>
                <a:cubicBezTo>
                  <a:pt x="44" y="28"/>
                  <a:pt x="44" y="28"/>
                  <a:pt x="44" y="28"/>
                </a:cubicBezTo>
                <a:cubicBezTo>
                  <a:pt x="44" y="28"/>
                  <a:pt x="44" y="28"/>
                  <a:pt x="44" y="28"/>
                </a:cubicBezTo>
                <a:cubicBezTo>
                  <a:pt x="44" y="28"/>
                  <a:pt x="44" y="28"/>
                  <a:pt x="44" y="28"/>
                </a:cubicBezTo>
                <a:cubicBezTo>
                  <a:pt x="44" y="28"/>
                  <a:pt x="44" y="28"/>
                  <a:pt x="44" y="28"/>
                </a:cubicBezTo>
                <a:cubicBezTo>
                  <a:pt x="44" y="28"/>
                  <a:pt x="44" y="28"/>
                  <a:pt x="44" y="28"/>
                </a:cubicBezTo>
                <a:cubicBezTo>
                  <a:pt x="44" y="28"/>
                  <a:pt x="44" y="28"/>
                  <a:pt x="44" y="28"/>
                </a:cubicBezTo>
                <a:cubicBezTo>
                  <a:pt x="44" y="28"/>
                  <a:pt x="44" y="28"/>
                  <a:pt x="44" y="28"/>
                </a:cubicBezTo>
                <a:cubicBezTo>
                  <a:pt x="44" y="28"/>
                  <a:pt x="44" y="28"/>
                  <a:pt x="44" y="28"/>
                </a:cubicBezTo>
                <a:close/>
                <a:moveTo>
                  <a:pt x="44" y="32"/>
                </a:moveTo>
                <a:cubicBezTo>
                  <a:pt x="44" y="32"/>
                  <a:pt x="44" y="32"/>
                  <a:pt x="44" y="32"/>
                </a:cubicBezTo>
                <a:cubicBezTo>
                  <a:pt x="44" y="32"/>
                  <a:pt x="44" y="32"/>
                  <a:pt x="44" y="32"/>
                </a:cubicBezTo>
                <a:cubicBezTo>
                  <a:pt x="44" y="32"/>
                  <a:pt x="44" y="32"/>
                  <a:pt x="44" y="32"/>
                </a:cubicBezTo>
                <a:cubicBezTo>
                  <a:pt x="44" y="32"/>
                  <a:pt x="44" y="32"/>
                  <a:pt x="44" y="32"/>
                </a:cubicBezTo>
                <a:cubicBezTo>
                  <a:pt x="44" y="32"/>
                  <a:pt x="44" y="32"/>
                  <a:pt x="44" y="32"/>
                </a:cubicBezTo>
                <a:cubicBezTo>
                  <a:pt x="44" y="32"/>
                  <a:pt x="44" y="32"/>
                  <a:pt x="44" y="32"/>
                </a:cubicBezTo>
                <a:cubicBezTo>
                  <a:pt x="44" y="32"/>
                  <a:pt x="44" y="32"/>
                  <a:pt x="44" y="32"/>
                </a:cubicBezTo>
                <a:cubicBezTo>
                  <a:pt x="44" y="32"/>
                  <a:pt x="44" y="32"/>
                  <a:pt x="44" y="32"/>
                </a:cubicBezTo>
                <a:cubicBezTo>
                  <a:pt x="44" y="32"/>
                  <a:pt x="44" y="32"/>
                  <a:pt x="44" y="32"/>
                </a:cubicBezTo>
                <a:cubicBezTo>
                  <a:pt x="44" y="32"/>
                  <a:pt x="44" y="32"/>
                  <a:pt x="44" y="32"/>
                </a:cubicBezTo>
                <a:cubicBezTo>
                  <a:pt x="44" y="32"/>
                  <a:pt x="44" y="32"/>
                  <a:pt x="44" y="32"/>
                </a:cubicBezTo>
                <a:cubicBezTo>
                  <a:pt x="44" y="32"/>
                  <a:pt x="44" y="32"/>
                  <a:pt x="44" y="32"/>
                </a:cubicBezTo>
                <a:cubicBezTo>
                  <a:pt x="44" y="32"/>
                  <a:pt x="44" y="32"/>
                  <a:pt x="44" y="32"/>
                </a:cubicBezTo>
                <a:cubicBezTo>
                  <a:pt x="44" y="32"/>
                  <a:pt x="44" y="32"/>
                  <a:pt x="44" y="32"/>
                </a:cubicBezTo>
                <a:cubicBezTo>
                  <a:pt x="44" y="32"/>
                  <a:pt x="44" y="32"/>
                  <a:pt x="44" y="32"/>
                </a:cubicBezTo>
                <a:cubicBezTo>
                  <a:pt x="44" y="32"/>
                  <a:pt x="44" y="32"/>
                  <a:pt x="44" y="32"/>
                </a:cubicBezTo>
                <a:cubicBezTo>
                  <a:pt x="44" y="32"/>
                  <a:pt x="44" y="32"/>
                  <a:pt x="44" y="32"/>
                </a:cubicBezTo>
                <a:cubicBezTo>
                  <a:pt x="44" y="32"/>
                  <a:pt x="44" y="32"/>
                  <a:pt x="44" y="32"/>
                </a:cubicBezTo>
                <a:cubicBezTo>
                  <a:pt x="44" y="32"/>
                  <a:pt x="44" y="32"/>
                  <a:pt x="44" y="32"/>
                </a:cubicBezTo>
                <a:cubicBezTo>
                  <a:pt x="44" y="32"/>
                  <a:pt x="44" y="32"/>
                  <a:pt x="44" y="32"/>
                </a:cubicBezTo>
                <a:cubicBezTo>
                  <a:pt x="44" y="32"/>
                  <a:pt x="44" y="32"/>
                  <a:pt x="44" y="32"/>
                </a:cubicBezTo>
                <a:cubicBezTo>
                  <a:pt x="44" y="32"/>
                  <a:pt x="44" y="32"/>
                  <a:pt x="44" y="32"/>
                </a:cubicBezTo>
                <a:cubicBezTo>
                  <a:pt x="44" y="32"/>
                  <a:pt x="44" y="32"/>
                  <a:pt x="44" y="32"/>
                </a:cubicBezTo>
                <a:cubicBezTo>
                  <a:pt x="44" y="32"/>
                  <a:pt x="44" y="32"/>
                  <a:pt x="44" y="32"/>
                </a:cubicBezTo>
                <a:cubicBezTo>
                  <a:pt x="44" y="32"/>
                  <a:pt x="44" y="32"/>
                  <a:pt x="44" y="32"/>
                </a:cubicBezTo>
                <a:cubicBezTo>
                  <a:pt x="44" y="32"/>
                  <a:pt x="44" y="32"/>
                  <a:pt x="44" y="32"/>
                </a:cubicBezTo>
                <a:cubicBezTo>
                  <a:pt x="44" y="32"/>
                  <a:pt x="44" y="32"/>
                  <a:pt x="44" y="32"/>
                </a:cubicBezTo>
                <a:cubicBezTo>
                  <a:pt x="44" y="32"/>
                  <a:pt x="44" y="32"/>
                  <a:pt x="44" y="32"/>
                </a:cubicBezTo>
                <a:close/>
                <a:moveTo>
                  <a:pt x="44" y="30"/>
                </a:moveTo>
                <a:cubicBezTo>
                  <a:pt x="44" y="30"/>
                  <a:pt x="44" y="30"/>
                  <a:pt x="44" y="30"/>
                </a:cubicBezTo>
                <a:cubicBezTo>
                  <a:pt x="44" y="30"/>
                  <a:pt x="44" y="30"/>
                  <a:pt x="44" y="30"/>
                </a:cubicBezTo>
                <a:cubicBezTo>
                  <a:pt x="44" y="30"/>
                  <a:pt x="44" y="30"/>
                  <a:pt x="44" y="30"/>
                </a:cubicBezTo>
                <a:cubicBezTo>
                  <a:pt x="44" y="30"/>
                  <a:pt x="44" y="30"/>
                  <a:pt x="44" y="30"/>
                </a:cubicBezTo>
                <a:cubicBezTo>
                  <a:pt x="44" y="30"/>
                  <a:pt x="44" y="30"/>
                  <a:pt x="44" y="30"/>
                </a:cubicBezTo>
                <a:cubicBezTo>
                  <a:pt x="44" y="30"/>
                  <a:pt x="44" y="30"/>
                  <a:pt x="44" y="30"/>
                </a:cubicBezTo>
                <a:cubicBezTo>
                  <a:pt x="44" y="30"/>
                  <a:pt x="44" y="30"/>
                  <a:pt x="44" y="30"/>
                </a:cubicBezTo>
                <a:cubicBezTo>
                  <a:pt x="44" y="30"/>
                  <a:pt x="44" y="30"/>
                  <a:pt x="44" y="30"/>
                </a:cubicBezTo>
                <a:cubicBezTo>
                  <a:pt x="44" y="30"/>
                  <a:pt x="44" y="30"/>
                  <a:pt x="44" y="30"/>
                </a:cubicBezTo>
                <a:cubicBezTo>
                  <a:pt x="44" y="30"/>
                  <a:pt x="44" y="30"/>
                  <a:pt x="44" y="30"/>
                </a:cubicBezTo>
                <a:cubicBezTo>
                  <a:pt x="44" y="30"/>
                  <a:pt x="44" y="30"/>
                  <a:pt x="44" y="30"/>
                </a:cubicBezTo>
                <a:cubicBezTo>
                  <a:pt x="44" y="30"/>
                  <a:pt x="44" y="30"/>
                  <a:pt x="44" y="30"/>
                </a:cubicBezTo>
                <a:cubicBezTo>
                  <a:pt x="44" y="30"/>
                  <a:pt x="44" y="30"/>
                  <a:pt x="44" y="30"/>
                </a:cubicBezTo>
                <a:cubicBezTo>
                  <a:pt x="44" y="30"/>
                  <a:pt x="44" y="30"/>
                  <a:pt x="44" y="30"/>
                </a:cubicBezTo>
                <a:cubicBezTo>
                  <a:pt x="44" y="30"/>
                  <a:pt x="44" y="30"/>
                  <a:pt x="44" y="30"/>
                </a:cubicBezTo>
                <a:cubicBezTo>
                  <a:pt x="44" y="30"/>
                  <a:pt x="44" y="30"/>
                  <a:pt x="44" y="30"/>
                </a:cubicBezTo>
                <a:cubicBezTo>
                  <a:pt x="44" y="30"/>
                  <a:pt x="44" y="30"/>
                  <a:pt x="44" y="30"/>
                </a:cubicBezTo>
                <a:cubicBezTo>
                  <a:pt x="44" y="30"/>
                  <a:pt x="44" y="30"/>
                  <a:pt x="44" y="30"/>
                </a:cubicBezTo>
                <a:cubicBezTo>
                  <a:pt x="44" y="30"/>
                  <a:pt x="44" y="30"/>
                  <a:pt x="44" y="30"/>
                </a:cubicBezTo>
                <a:cubicBezTo>
                  <a:pt x="44" y="30"/>
                  <a:pt x="44" y="30"/>
                  <a:pt x="44" y="30"/>
                </a:cubicBezTo>
                <a:cubicBezTo>
                  <a:pt x="44" y="30"/>
                  <a:pt x="44" y="30"/>
                  <a:pt x="44" y="30"/>
                </a:cubicBezTo>
                <a:cubicBezTo>
                  <a:pt x="44" y="30"/>
                  <a:pt x="44" y="30"/>
                  <a:pt x="44" y="30"/>
                </a:cubicBezTo>
                <a:close/>
                <a:moveTo>
                  <a:pt x="44" y="35"/>
                </a:moveTo>
                <a:cubicBezTo>
                  <a:pt x="44" y="35"/>
                  <a:pt x="44" y="35"/>
                  <a:pt x="44" y="35"/>
                </a:cubicBezTo>
                <a:cubicBezTo>
                  <a:pt x="44" y="35"/>
                  <a:pt x="44" y="35"/>
                  <a:pt x="44" y="35"/>
                </a:cubicBezTo>
                <a:cubicBezTo>
                  <a:pt x="44" y="35"/>
                  <a:pt x="44" y="35"/>
                  <a:pt x="44" y="35"/>
                </a:cubicBezTo>
                <a:cubicBezTo>
                  <a:pt x="44" y="35"/>
                  <a:pt x="44" y="35"/>
                  <a:pt x="44" y="35"/>
                </a:cubicBezTo>
                <a:cubicBezTo>
                  <a:pt x="44" y="35"/>
                  <a:pt x="44" y="35"/>
                  <a:pt x="44" y="35"/>
                </a:cubicBezTo>
                <a:cubicBezTo>
                  <a:pt x="44" y="35"/>
                  <a:pt x="44" y="35"/>
                  <a:pt x="44" y="35"/>
                </a:cubicBezTo>
                <a:cubicBezTo>
                  <a:pt x="44" y="35"/>
                  <a:pt x="44" y="35"/>
                  <a:pt x="44" y="35"/>
                </a:cubicBezTo>
                <a:close/>
                <a:moveTo>
                  <a:pt x="44" y="28"/>
                </a:moveTo>
                <a:cubicBezTo>
                  <a:pt x="44" y="28"/>
                  <a:pt x="44" y="28"/>
                  <a:pt x="44" y="28"/>
                </a:cubicBezTo>
                <a:cubicBezTo>
                  <a:pt x="44" y="28"/>
                  <a:pt x="44" y="28"/>
                  <a:pt x="44" y="28"/>
                </a:cubicBezTo>
                <a:cubicBezTo>
                  <a:pt x="44" y="28"/>
                  <a:pt x="44" y="28"/>
                  <a:pt x="44" y="28"/>
                </a:cubicBezTo>
                <a:cubicBezTo>
                  <a:pt x="44" y="28"/>
                  <a:pt x="44" y="28"/>
                  <a:pt x="44" y="28"/>
                </a:cubicBezTo>
                <a:cubicBezTo>
                  <a:pt x="44" y="28"/>
                  <a:pt x="44" y="28"/>
                  <a:pt x="44" y="28"/>
                </a:cubicBezTo>
                <a:cubicBezTo>
                  <a:pt x="44" y="28"/>
                  <a:pt x="44" y="28"/>
                  <a:pt x="44" y="27"/>
                </a:cubicBezTo>
                <a:cubicBezTo>
                  <a:pt x="44" y="27"/>
                  <a:pt x="44" y="27"/>
                  <a:pt x="44" y="27"/>
                </a:cubicBezTo>
                <a:cubicBezTo>
                  <a:pt x="44" y="27"/>
                  <a:pt x="44" y="27"/>
                  <a:pt x="44" y="27"/>
                </a:cubicBezTo>
                <a:cubicBezTo>
                  <a:pt x="44" y="27"/>
                  <a:pt x="44" y="27"/>
                  <a:pt x="44" y="27"/>
                </a:cubicBezTo>
                <a:cubicBezTo>
                  <a:pt x="44" y="27"/>
                  <a:pt x="44" y="27"/>
                  <a:pt x="44" y="27"/>
                </a:cubicBezTo>
                <a:cubicBezTo>
                  <a:pt x="44" y="27"/>
                  <a:pt x="44" y="27"/>
                  <a:pt x="44" y="27"/>
                </a:cubicBezTo>
                <a:cubicBezTo>
                  <a:pt x="44" y="27"/>
                  <a:pt x="44" y="27"/>
                  <a:pt x="44" y="28"/>
                </a:cubicBezTo>
                <a:cubicBezTo>
                  <a:pt x="44" y="28"/>
                  <a:pt x="44" y="28"/>
                  <a:pt x="44" y="28"/>
                </a:cubicBezTo>
                <a:cubicBezTo>
                  <a:pt x="44" y="28"/>
                  <a:pt x="44" y="28"/>
                  <a:pt x="44" y="28"/>
                </a:cubicBezTo>
                <a:cubicBezTo>
                  <a:pt x="44" y="28"/>
                  <a:pt x="44" y="28"/>
                  <a:pt x="44" y="28"/>
                </a:cubicBezTo>
                <a:cubicBezTo>
                  <a:pt x="44" y="28"/>
                  <a:pt x="44" y="28"/>
                  <a:pt x="44" y="28"/>
                </a:cubicBezTo>
                <a:cubicBezTo>
                  <a:pt x="44" y="28"/>
                  <a:pt x="44" y="28"/>
                  <a:pt x="44" y="28"/>
                </a:cubicBezTo>
                <a:cubicBezTo>
                  <a:pt x="44" y="28"/>
                  <a:pt x="44" y="28"/>
                  <a:pt x="44" y="28"/>
                </a:cubicBezTo>
                <a:cubicBezTo>
                  <a:pt x="44" y="28"/>
                  <a:pt x="44" y="28"/>
                  <a:pt x="44" y="28"/>
                </a:cubicBezTo>
                <a:cubicBezTo>
                  <a:pt x="44" y="28"/>
                  <a:pt x="44" y="28"/>
                  <a:pt x="44" y="28"/>
                </a:cubicBezTo>
                <a:cubicBezTo>
                  <a:pt x="44" y="28"/>
                  <a:pt x="44" y="28"/>
                  <a:pt x="44" y="28"/>
                </a:cubicBezTo>
                <a:cubicBezTo>
                  <a:pt x="44" y="28"/>
                  <a:pt x="44" y="28"/>
                  <a:pt x="44" y="28"/>
                </a:cubicBezTo>
                <a:cubicBezTo>
                  <a:pt x="44" y="28"/>
                  <a:pt x="44" y="28"/>
                  <a:pt x="44" y="28"/>
                </a:cubicBezTo>
                <a:cubicBezTo>
                  <a:pt x="44" y="28"/>
                  <a:pt x="44" y="28"/>
                  <a:pt x="44" y="28"/>
                </a:cubicBezTo>
                <a:cubicBezTo>
                  <a:pt x="44" y="28"/>
                  <a:pt x="44" y="28"/>
                  <a:pt x="44" y="28"/>
                </a:cubicBezTo>
                <a:cubicBezTo>
                  <a:pt x="44" y="28"/>
                  <a:pt x="44" y="28"/>
                  <a:pt x="44" y="28"/>
                </a:cubicBezTo>
                <a:cubicBezTo>
                  <a:pt x="44" y="28"/>
                  <a:pt x="44" y="28"/>
                  <a:pt x="44" y="28"/>
                </a:cubicBezTo>
                <a:cubicBezTo>
                  <a:pt x="44" y="28"/>
                  <a:pt x="44" y="28"/>
                  <a:pt x="44" y="28"/>
                </a:cubicBezTo>
                <a:cubicBezTo>
                  <a:pt x="45" y="28"/>
                  <a:pt x="45" y="28"/>
                  <a:pt x="45" y="28"/>
                </a:cubicBezTo>
                <a:cubicBezTo>
                  <a:pt x="45" y="28"/>
                  <a:pt x="45" y="28"/>
                  <a:pt x="45" y="28"/>
                </a:cubicBezTo>
                <a:cubicBezTo>
                  <a:pt x="45" y="28"/>
                  <a:pt x="45" y="28"/>
                  <a:pt x="45" y="28"/>
                </a:cubicBezTo>
                <a:cubicBezTo>
                  <a:pt x="45" y="28"/>
                  <a:pt x="44" y="28"/>
                  <a:pt x="44" y="28"/>
                </a:cubicBezTo>
                <a:cubicBezTo>
                  <a:pt x="44" y="28"/>
                  <a:pt x="44" y="28"/>
                  <a:pt x="44" y="28"/>
                </a:cubicBezTo>
                <a:close/>
                <a:moveTo>
                  <a:pt x="45" y="28"/>
                </a:moveTo>
                <a:cubicBezTo>
                  <a:pt x="45" y="28"/>
                  <a:pt x="45" y="28"/>
                  <a:pt x="45" y="28"/>
                </a:cubicBezTo>
                <a:cubicBezTo>
                  <a:pt x="45" y="28"/>
                  <a:pt x="45" y="28"/>
                  <a:pt x="45" y="28"/>
                </a:cubicBezTo>
                <a:cubicBezTo>
                  <a:pt x="45" y="28"/>
                  <a:pt x="45" y="28"/>
                  <a:pt x="45" y="28"/>
                </a:cubicBezTo>
                <a:cubicBezTo>
                  <a:pt x="45" y="28"/>
                  <a:pt x="45" y="28"/>
                  <a:pt x="45" y="28"/>
                </a:cubicBezTo>
                <a:cubicBezTo>
                  <a:pt x="45" y="28"/>
                  <a:pt x="45" y="28"/>
                  <a:pt x="45" y="28"/>
                </a:cubicBezTo>
                <a:cubicBezTo>
                  <a:pt x="45" y="28"/>
                  <a:pt x="45" y="28"/>
                  <a:pt x="45" y="28"/>
                </a:cubicBezTo>
                <a:cubicBezTo>
                  <a:pt x="45" y="28"/>
                  <a:pt x="45" y="28"/>
                  <a:pt x="45" y="28"/>
                </a:cubicBezTo>
                <a:cubicBezTo>
                  <a:pt x="45" y="28"/>
                  <a:pt x="45" y="28"/>
                  <a:pt x="45" y="28"/>
                </a:cubicBezTo>
                <a:cubicBezTo>
                  <a:pt x="45" y="28"/>
                  <a:pt x="45" y="28"/>
                  <a:pt x="45" y="28"/>
                </a:cubicBezTo>
                <a:cubicBezTo>
                  <a:pt x="45" y="28"/>
                  <a:pt x="45" y="28"/>
                  <a:pt x="45" y="28"/>
                </a:cubicBezTo>
                <a:cubicBezTo>
                  <a:pt x="45" y="28"/>
                  <a:pt x="45" y="28"/>
                  <a:pt x="45" y="28"/>
                </a:cubicBezTo>
                <a:cubicBezTo>
                  <a:pt x="44" y="28"/>
                  <a:pt x="44" y="28"/>
                  <a:pt x="44" y="28"/>
                </a:cubicBezTo>
                <a:cubicBezTo>
                  <a:pt x="44" y="28"/>
                  <a:pt x="44" y="28"/>
                  <a:pt x="44" y="28"/>
                </a:cubicBezTo>
                <a:cubicBezTo>
                  <a:pt x="44" y="28"/>
                  <a:pt x="44" y="28"/>
                  <a:pt x="44" y="28"/>
                </a:cubicBezTo>
                <a:cubicBezTo>
                  <a:pt x="44" y="28"/>
                  <a:pt x="44" y="28"/>
                  <a:pt x="44" y="28"/>
                </a:cubicBezTo>
                <a:cubicBezTo>
                  <a:pt x="44" y="28"/>
                  <a:pt x="44" y="28"/>
                  <a:pt x="44" y="28"/>
                </a:cubicBezTo>
                <a:cubicBezTo>
                  <a:pt x="44" y="28"/>
                  <a:pt x="44" y="28"/>
                  <a:pt x="44" y="28"/>
                </a:cubicBezTo>
                <a:cubicBezTo>
                  <a:pt x="44" y="28"/>
                  <a:pt x="44" y="28"/>
                  <a:pt x="44" y="28"/>
                </a:cubicBezTo>
                <a:cubicBezTo>
                  <a:pt x="44" y="28"/>
                  <a:pt x="44" y="28"/>
                  <a:pt x="44" y="28"/>
                </a:cubicBezTo>
                <a:cubicBezTo>
                  <a:pt x="45" y="28"/>
                  <a:pt x="45" y="28"/>
                  <a:pt x="45" y="28"/>
                </a:cubicBezTo>
                <a:cubicBezTo>
                  <a:pt x="45" y="28"/>
                  <a:pt x="45" y="28"/>
                  <a:pt x="45" y="28"/>
                </a:cubicBezTo>
                <a:cubicBezTo>
                  <a:pt x="45" y="28"/>
                  <a:pt x="45" y="28"/>
                  <a:pt x="45" y="28"/>
                </a:cubicBezTo>
                <a:cubicBezTo>
                  <a:pt x="45" y="28"/>
                  <a:pt x="45" y="28"/>
                  <a:pt x="45" y="28"/>
                </a:cubicBezTo>
                <a:cubicBezTo>
                  <a:pt x="45" y="28"/>
                  <a:pt x="45" y="28"/>
                  <a:pt x="45" y="28"/>
                </a:cubicBezTo>
                <a:cubicBezTo>
                  <a:pt x="45" y="28"/>
                  <a:pt x="45" y="28"/>
                  <a:pt x="45" y="28"/>
                </a:cubicBezTo>
                <a:cubicBezTo>
                  <a:pt x="45" y="28"/>
                  <a:pt x="45" y="28"/>
                  <a:pt x="45" y="28"/>
                </a:cubicBezTo>
                <a:cubicBezTo>
                  <a:pt x="45" y="28"/>
                  <a:pt x="45" y="28"/>
                  <a:pt x="45" y="28"/>
                </a:cubicBezTo>
                <a:cubicBezTo>
                  <a:pt x="45" y="28"/>
                  <a:pt x="45" y="28"/>
                  <a:pt x="45" y="28"/>
                </a:cubicBezTo>
                <a:cubicBezTo>
                  <a:pt x="45" y="28"/>
                  <a:pt x="45" y="28"/>
                  <a:pt x="45" y="28"/>
                </a:cubicBezTo>
                <a:cubicBezTo>
                  <a:pt x="44" y="28"/>
                  <a:pt x="44" y="28"/>
                  <a:pt x="44" y="28"/>
                </a:cubicBezTo>
                <a:cubicBezTo>
                  <a:pt x="44" y="28"/>
                  <a:pt x="44" y="28"/>
                  <a:pt x="44" y="28"/>
                </a:cubicBezTo>
                <a:cubicBezTo>
                  <a:pt x="44" y="28"/>
                  <a:pt x="44" y="28"/>
                  <a:pt x="44" y="28"/>
                </a:cubicBezTo>
                <a:cubicBezTo>
                  <a:pt x="44" y="28"/>
                  <a:pt x="44" y="28"/>
                  <a:pt x="44" y="28"/>
                </a:cubicBezTo>
                <a:cubicBezTo>
                  <a:pt x="44" y="28"/>
                  <a:pt x="44" y="28"/>
                  <a:pt x="44" y="28"/>
                </a:cubicBezTo>
                <a:cubicBezTo>
                  <a:pt x="44" y="28"/>
                  <a:pt x="44" y="28"/>
                  <a:pt x="44" y="28"/>
                </a:cubicBezTo>
                <a:cubicBezTo>
                  <a:pt x="44" y="28"/>
                  <a:pt x="44" y="28"/>
                  <a:pt x="44" y="28"/>
                </a:cubicBezTo>
                <a:cubicBezTo>
                  <a:pt x="44" y="28"/>
                  <a:pt x="44" y="28"/>
                  <a:pt x="44" y="28"/>
                </a:cubicBezTo>
                <a:cubicBezTo>
                  <a:pt x="44" y="28"/>
                  <a:pt x="44" y="28"/>
                  <a:pt x="44" y="28"/>
                </a:cubicBezTo>
                <a:cubicBezTo>
                  <a:pt x="44" y="28"/>
                  <a:pt x="44" y="28"/>
                  <a:pt x="44" y="28"/>
                </a:cubicBezTo>
                <a:cubicBezTo>
                  <a:pt x="44" y="28"/>
                  <a:pt x="44" y="28"/>
                  <a:pt x="44" y="28"/>
                </a:cubicBezTo>
                <a:cubicBezTo>
                  <a:pt x="44" y="28"/>
                  <a:pt x="44" y="28"/>
                  <a:pt x="44" y="28"/>
                </a:cubicBezTo>
                <a:cubicBezTo>
                  <a:pt x="44" y="28"/>
                  <a:pt x="44" y="28"/>
                  <a:pt x="44" y="28"/>
                </a:cubicBezTo>
                <a:cubicBezTo>
                  <a:pt x="44" y="28"/>
                  <a:pt x="44" y="28"/>
                  <a:pt x="44" y="28"/>
                </a:cubicBezTo>
                <a:cubicBezTo>
                  <a:pt x="44" y="28"/>
                  <a:pt x="44" y="28"/>
                  <a:pt x="44" y="28"/>
                </a:cubicBezTo>
                <a:cubicBezTo>
                  <a:pt x="44" y="28"/>
                  <a:pt x="44" y="28"/>
                  <a:pt x="44" y="28"/>
                </a:cubicBezTo>
                <a:cubicBezTo>
                  <a:pt x="44" y="28"/>
                  <a:pt x="44" y="28"/>
                  <a:pt x="44" y="28"/>
                </a:cubicBezTo>
                <a:cubicBezTo>
                  <a:pt x="44" y="28"/>
                  <a:pt x="44" y="28"/>
                  <a:pt x="44" y="28"/>
                </a:cubicBezTo>
                <a:cubicBezTo>
                  <a:pt x="44" y="28"/>
                  <a:pt x="44" y="28"/>
                  <a:pt x="44" y="28"/>
                </a:cubicBezTo>
                <a:cubicBezTo>
                  <a:pt x="44" y="28"/>
                  <a:pt x="44" y="28"/>
                  <a:pt x="45" y="28"/>
                </a:cubicBezTo>
                <a:cubicBezTo>
                  <a:pt x="45" y="28"/>
                  <a:pt x="45" y="28"/>
                  <a:pt x="45" y="28"/>
                </a:cubicBezTo>
                <a:cubicBezTo>
                  <a:pt x="45" y="28"/>
                  <a:pt x="45" y="28"/>
                  <a:pt x="45" y="28"/>
                </a:cubicBezTo>
                <a:cubicBezTo>
                  <a:pt x="45" y="28"/>
                  <a:pt x="45" y="28"/>
                  <a:pt x="45" y="28"/>
                </a:cubicBezTo>
                <a:cubicBezTo>
                  <a:pt x="45" y="28"/>
                  <a:pt x="45" y="29"/>
                  <a:pt x="45" y="29"/>
                </a:cubicBezTo>
                <a:cubicBezTo>
                  <a:pt x="45" y="29"/>
                  <a:pt x="45" y="29"/>
                  <a:pt x="45" y="29"/>
                </a:cubicBezTo>
                <a:cubicBezTo>
                  <a:pt x="45" y="29"/>
                  <a:pt x="45" y="29"/>
                  <a:pt x="45" y="29"/>
                </a:cubicBezTo>
                <a:cubicBezTo>
                  <a:pt x="45" y="29"/>
                  <a:pt x="45" y="29"/>
                  <a:pt x="45" y="29"/>
                </a:cubicBezTo>
                <a:cubicBezTo>
                  <a:pt x="45" y="29"/>
                  <a:pt x="45" y="29"/>
                  <a:pt x="45" y="29"/>
                </a:cubicBezTo>
                <a:cubicBezTo>
                  <a:pt x="45" y="29"/>
                  <a:pt x="45" y="29"/>
                  <a:pt x="45" y="29"/>
                </a:cubicBezTo>
                <a:cubicBezTo>
                  <a:pt x="45" y="29"/>
                  <a:pt x="45" y="29"/>
                  <a:pt x="45" y="29"/>
                </a:cubicBezTo>
                <a:cubicBezTo>
                  <a:pt x="45" y="29"/>
                  <a:pt x="45" y="29"/>
                  <a:pt x="45" y="29"/>
                </a:cubicBezTo>
                <a:cubicBezTo>
                  <a:pt x="45" y="29"/>
                  <a:pt x="45" y="29"/>
                  <a:pt x="45" y="29"/>
                </a:cubicBezTo>
                <a:cubicBezTo>
                  <a:pt x="45" y="29"/>
                  <a:pt x="45" y="29"/>
                  <a:pt x="45" y="29"/>
                </a:cubicBezTo>
                <a:cubicBezTo>
                  <a:pt x="45" y="29"/>
                  <a:pt x="45" y="29"/>
                  <a:pt x="45" y="29"/>
                </a:cubicBezTo>
                <a:cubicBezTo>
                  <a:pt x="45" y="29"/>
                  <a:pt x="45" y="29"/>
                  <a:pt x="45" y="29"/>
                </a:cubicBezTo>
                <a:cubicBezTo>
                  <a:pt x="45" y="29"/>
                  <a:pt x="45" y="29"/>
                  <a:pt x="45" y="29"/>
                </a:cubicBezTo>
                <a:cubicBezTo>
                  <a:pt x="45" y="29"/>
                  <a:pt x="45" y="29"/>
                  <a:pt x="45" y="29"/>
                </a:cubicBezTo>
                <a:cubicBezTo>
                  <a:pt x="45" y="29"/>
                  <a:pt x="45" y="29"/>
                  <a:pt x="45" y="29"/>
                </a:cubicBezTo>
                <a:cubicBezTo>
                  <a:pt x="45" y="29"/>
                  <a:pt x="45" y="29"/>
                  <a:pt x="45" y="29"/>
                </a:cubicBezTo>
                <a:cubicBezTo>
                  <a:pt x="45" y="29"/>
                  <a:pt x="45" y="29"/>
                  <a:pt x="45" y="29"/>
                </a:cubicBezTo>
                <a:cubicBezTo>
                  <a:pt x="45" y="29"/>
                  <a:pt x="45" y="29"/>
                  <a:pt x="45" y="29"/>
                </a:cubicBezTo>
                <a:cubicBezTo>
                  <a:pt x="45" y="29"/>
                  <a:pt x="45" y="29"/>
                  <a:pt x="45" y="29"/>
                </a:cubicBezTo>
                <a:cubicBezTo>
                  <a:pt x="45" y="29"/>
                  <a:pt x="45" y="29"/>
                  <a:pt x="45" y="29"/>
                </a:cubicBezTo>
                <a:cubicBezTo>
                  <a:pt x="45" y="29"/>
                  <a:pt x="45" y="29"/>
                  <a:pt x="45" y="29"/>
                </a:cubicBezTo>
                <a:cubicBezTo>
                  <a:pt x="45" y="29"/>
                  <a:pt x="45" y="29"/>
                  <a:pt x="45" y="29"/>
                </a:cubicBezTo>
                <a:cubicBezTo>
                  <a:pt x="45" y="29"/>
                  <a:pt x="45" y="29"/>
                  <a:pt x="45" y="29"/>
                </a:cubicBezTo>
                <a:cubicBezTo>
                  <a:pt x="45" y="29"/>
                  <a:pt x="45" y="29"/>
                  <a:pt x="45" y="29"/>
                </a:cubicBezTo>
                <a:cubicBezTo>
                  <a:pt x="45" y="29"/>
                  <a:pt x="45" y="29"/>
                  <a:pt x="45" y="29"/>
                </a:cubicBezTo>
                <a:cubicBezTo>
                  <a:pt x="45" y="29"/>
                  <a:pt x="45" y="29"/>
                  <a:pt x="45" y="29"/>
                </a:cubicBezTo>
                <a:cubicBezTo>
                  <a:pt x="45" y="29"/>
                  <a:pt x="45" y="29"/>
                  <a:pt x="45" y="29"/>
                </a:cubicBezTo>
                <a:cubicBezTo>
                  <a:pt x="45" y="29"/>
                  <a:pt x="45" y="29"/>
                  <a:pt x="45" y="28"/>
                </a:cubicBezTo>
                <a:cubicBezTo>
                  <a:pt x="45" y="28"/>
                  <a:pt x="45" y="28"/>
                  <a:pt x="45" y="28"/>
                </a:cubicBezTo>
                <a:cubicBezTo>
                  <a:pt x="45" y="28"/>
                  <a:pt x="45" y="28"/>
                  <a:pt x="45" y="28"/>
                </a:cubicBezTo>
                <a:cubicBezTo>
                  <a:pt x="45" y="28"/>
                  <a:pt x="45" y="28"/>
                  <a:pt x="45" y="28"/>
                </a:cubicBezTo>
                <a:cubicBezTo>
                  <a:pt x="45" y="28"/>
                  <a:pt x="45" y="28"/>
                  <a:pt x="45" y="28"/>
                </a:cubicBezTo>
                <a:cubicBezTo>
                  <a:pt x="45" y="28"/>
                  <a:pt x="45" y="28"/>
                  <a:pt x="45" y="28"/>
                </a:cubicBezTo>
                <a:cubicBezTo>
                  <a:pt x="45" y="28"/>
                  <a:pt x="45" y="28"/>
                  <a:pt x="45" y="28"/>
                </a:cubicBezTo>
                <a:cubicBezTo>
                  <a:pt x="45" y="28"/>
                  <a:pt x="45" y="28"/>
                  <a:pt x="45" y="28"/>
                </a:cubicBezTo>
                <a:cubicBezTo>
                  <a:pt x="45" y="28"/>
                  <a:pt x="45" y="28"/>
                  <a:pt x="45" y="28"/>
                </a:cubicBezTo>
                <a:close/>
                <a:moveTo>
                  <a:pt x="45" y="29"/>
                </a:moveTo>
                <a:cubicBezTo>
                  <a:pt x="45" y="29"/>
                  <a:pt x="45" y="29"/>
                  <a:pt x="45" y="29"/>
                </a:cubicBezTo>
                <a:cubicBezTo>
                  <a:pt x="45" y="29"/>
                  <a:pt x="45" y="29"/>
                  <a:pt x="45" y="29"/>
                </a:cubicBezTo>
                <a:cubicBezTo>
                  <a:pt x="45" y="29"/>
                  <a:pt x="45" y="29"/>
                  <a:pt x="45" y="29"/>
                </a:cubicBezTo>
                <a:cubicBezTo>
                  <a:pt x="45" y="29"/>
                  <a:pt x="45" y="29"/>
                  <a:pt x="45" y="29"/>
                </a:cubicBezTo>
                <a:cubicBezTo>
                  <a:pt x="45" y="29"/>
                  <a:pt x="45" y="29"/>
                  <a:pt x="45" y="29"/>
                </a:cubicBezTo>
                <a:cubicBezTo>
                  <a:pt x="45" y="29"/>
                  <a:pt x="45" y="29"/>
                  <a:pt x="45" y="29"/>
                </a:cubicBezTo>
                <a:cubicBezTo>
                  <a:pt x="45" y="29"/>
                  <a:pt x="45" y="29"/>
                  <a:pt x="45" y="29"/>
                </a:cubicBezTo>
                <a:cubicBezTo>
                  <a:pt x="45" y="29"/>
                  <a:pt x="45" y="29"/>
                  <a:pt x="45" y="29"/>
                </a:cubicBezTo>
                <a:cubicBezTo>
                  <a:pt x="45" y="29"/>
                  <a:pt x="45" y="29"/>
                  <a:pt x="45" y="29"/>
                </a:cubicBezTo>
                <a:cubicBezTo>
                  <a:pt x="45" y="29"/>
                  <a:pt x="45" y="29"/>
                  <a:pt x="45" y="29"/>
                </a:cubicBezTo>
                <a:cubicBezTo>
                  <a:pt x="45" y="29"/>
                  <a:pt x="45" y="29"/>
                  <a:pt x="45" y="29"/>
                </a:cubicBezTo>
                <a:cubicBezTo>
                  <a:pt x="45" y="30"/>
                  <a:pt x="45" y="30"/>
                  <a:pt x="45" y="30"/>
                </a:cubicBezTo>
                <a:cubicBezTo>
                  <a:pt x="45" y="30"/>
                  <a:pt x="45" y="30"/>
                  <a:pt x="45" y="30"/>
                </a:cubicBezTo>
                <a:cubicBezTo>
                  <a:pt x="45" y="30"/>
                  <a:pt x="45" y="30"/>
                  <a:pt x="45" y="30"/>
                </a:cubicBezTo>
                <a:cubicBezTo>
                  <a:pt x="45" y="30"/>
                  <a:pt x="45" y="30"/>
                  <a:pt x="45" y="30"/>
                </a:cubicBezTo>
                <a:cubicBezTo>
                  <a:pt x="45" y="30"/>
                  <a:pt x="45" y="30"/>
                  <a:pt x="45" y="30"/>
                </a:cubicBezTo>
                <a:cubicBezTo>
                  <a:pt x="45" y="30"/>
                  <a:pt x="45" y="30"/>
                  <a:pt x="45" y="30"/>
                </a:cubicBezTo>
                <a:cubicBezTo>
                  <a:pt x="45" y="30"/>
                  <a:pt x="45" y="30"/>
                  <a:pt x="45" y="30"/>
                </a:cubicBezTo>
                <a:cubicBezTo>
                  <a:pt x="45" y="29"/>
                  <a:pt x="45" y="29"/>
                  <a:pt x="45" y="29"/>
                </a:cubicBezTo>
                <a:cubicBezTo>
                  <a:pt x="45" y="29"/>
                  <a:pt x="45" y="29"/>
                  <a:pt x="45" y="30"/>
                </a:cubicBezTo>
                <a:cubicBezTo>
                  <a:pt x="45" y="30"/>
                  <a:pt x="45" y="30"/>
                  <a:pt x="45" y="30"/>
                </a:cubicBezTo>
                <a:cubicBezTo>
                  <a:pt x="45" y="30"/>
                  <a:pt x="45" y="30"/>
                  <a:pt x="45" y="30"/>
                </a:cubicBezTo>
                <a:cubicBezTo>
                  <a:pt x="45" y="30"/>
                  <a:pt x="45" y="30"/>
                  <a:pt x="45" y="30"/>
                </a:cubicBezTo>
                <a:cubicBezTo>
                  <a:pt x="45" y="30"/>
                  <a:pt x="45" y="30"/>
                  <a:pt x="45" y="30"/>
                </a:cubicBezTo>
                <a:cubicBezTo>
                  <a:pt x="45" y="30"/>
                  <a:pt x="45" y="30"/>
                  <a:pt x="45" y="30"/>
                </a:cubicBezTo>
                <a:cubicBezTo>
                  <a:pt x="45" y="30"/>
                  <a:pt x="45" y="30"/>
                  <a:pt x="45" y="30"/>
                </a:cubicBezTo>
                <a:cubicBezTo>
                  <a:pt x="45" y="30"/>
                  <a:pt x="45" y="30"/>
                  <a:pt x="45" y="30"/>
                </a:cubicBezTo>
                <a:cubicBezTo>
                  <a:pt x="45" y="30"/>
                  <a:pt x="45" y="30"/>
                  <a:pt x="45" y="30"/>
                </a:cubicBezTo>
                <a:cubicBezTo>
                  <a:pt x="45" y="30"/>
                  <a:pt x="45" y="30"/>
                  <a:pt x="45" y="30"/>
                </a:cubicBezTo>
                <a:cubicBezTo>
                  <a:pt x="45" y="30"/>
                  <a:pt x="45" y="30"/>
                  <a:pt x="45" y="30"/>
                </a:cubicBezTo>
                <a:cubicBezTo>
                  <a:pt x="45" y="30"/>
                  <a:pt x="45" y="30"/>
                  <a:pt x="45" y="30"/>
                </a:cubicBezTo>
                <a:cubicBezTo>
                  <a:pt x="45" y="30"/>
                  <a:pt x="45" y="30"/>
                  <a:pt x="45" y="30"/>
                </a:cubicBezTo>
                <a:cubicBezTo>
                  <a:pt x="45" y="30"/>
                  <a:pt x="45" y="30"/>
                  <a:pt x="45" y="30"/>
                </a:cubicBezTo>
                <a:cubicBezTo>
                  <a:pt x="45" y="30"/>
                  <a:pt x="45" y="30"/>
                  <a:pt x="45" y="30"/>
                </a:cubicBezTo>
                <a:cubicBezTo>
                  <a:pt x="45" y="30"/>
                  <a:pt x="45" y="30"/>
                  <a:pt x="45" y="30"/>
                </a:cubicBezTo>
                <a:cubicBezTo>
                  <a:pt x="45" y="30"/>
                  <a:pt x="45" y="30"/>
                  <a:pt x="45" y="30"/>
                </a:cubicBezTo>
                <a:cubicBezTo>
                  <a:pt x="45" y="30"/>
                  <a:pt x="45" y="30"/>
                  <a:pt x="45" y="30"/>
                </a:cubicBezTo>
                <a:cubicBezTo>
                  <a:pt x="45" y="30"/>
                  <a:pt x="45" y="30"/>
                  <a:pt x="45" y="30"/>
                </a:cubicBezTo>
                <a:cubicBezTo>
                  <a:pt x="45" y="30"/>
                  <a:pt x="45" y="30"/>
                  <a:pt x="45" y="30"/>
                </a:cubicBezTo>
                <a:cubicBezTo>
                  <a:pt x="45" y="30"/>
                  <a:pt x="46" y="30"/>
                  <a:pt x="46" y="30"/>
                </a:cubicBezTo>
                <a:cubicBezTo>
                  <a:pt x="46" y="30"/>
                  <a:pt x="46" y="30"/>
                  <a:pt x="46" y="30"/>
                </a:cubicBezTo>
                <a:cubicBezTo>
                  <a:pt x="46" y="30"/>
                  <a:pt x="46" y="30"/>
                  <a:pt x="46" y="30"/>
                </a:cubicBezTo>
                <a:cubicBezTo>
                  <a:pt x="46" y="30"/>
                  <a:pt x="46" y="30"/>
                  <a:pt x="46" y="30"/>
                </a:cubicBezTo>
                <a:cubicBezTo>
                  <a:pt x="46" y="30"/>
                  <a:pt x="46" y="30"/>
                  <a:pt x="46" y="30"/>
                </a:cubicBezTo>
                <a:cubicBezTo>
                  <a:pt x="46" y="30"/>
                  <a:pt x="46" y="30"/>
                  <a:pt x="46" y="30"/>
                </a:cubicBezTo>
                <a:cubicBezTo>
                  <a:pt x="46" y="30"/>
                  <a:pt x="46" y="30"/>
                  <a:pt x="46" y="30"/>
                </a:cubicBezTo>
                <a:cubicBezTo>
                  <a:pt x="46" y="30"/>
                  <a:pt x="46" y="30"/>
                  <a:pt x="46" y="30"/>
                </a:cubicBezTo>
                <a:cubicBezTo>
                  <a:pt x="46" y="30"/>
                  <a:pt x="46" y="30"/>
                  <a:pt x="46" y="30"/>
                </a:cubicBezTo>
                <a:cubicBezTo>
                  <a:pt x="46" y="30"/>
                  <a:pt x="46" y="30"/>
                  <a:pt x="46" y="30"/>
                </a:cubicBezTo>
                <a:cubicBezTo>
                  <a:pt x="46" y="30"/>
                  <a:pt x="46" y="30"/>
                  <a:pt x="46" y="30"/>
                </a:cubicBezTo>
                <a:cubicBezTo>
                  <a:pt x="46" y="30"/>
                  <a:pt x="46" y="30"/>
                  <a:pt x="46" y="30"/>
                </a:cubicBezTo>
                <a:cubicBezTo>
                  <a:pt x="46" y="30"/>
                  <a:pt x="46" y="30"/>
                  <a:pt x="46" y="30"/>
                </a:cubicBezTo>
                <a:cubicBezTo>
                  <a:pt x="46" y="30"/>
                  <a:pt x="45" y="30"/>
                  <a:pt x="45" y="30"/>
                </a:cubicBezTo>
                <a:cubicBezTo>
                  <a:pt x="45" y="30"/>
                  <a:pt x="45" y="30"/>
                  <a:pt x="45" y="30"/>
                </a:cubicBezTo>
                <a:cubicBezTo>
                  <a:pt x="45" y="30"/>
                  <a:pt x="45" y="30"/>
                  <a:pt x="45" y="30"/>
                </a:cubicBezTo>
                <a:cubicBezTo>
                  <a:pt x="45" y="30"/>
                  <a:pt x="45" y="30"/>
                  <a:pt x="45" y="30"/>
                </a:cubicBezTo>
                <a:cubicBezTo>
                  <a:pt x="45" y="30"/>
                  <a:pt x="45" y="29"/>
                  <a:pt x="45" y="29"/>
                </a:cubicBezTo>
                <a:cubicBezTo>
                  <a:pt x="45" y="29"/>
                  <a:pt x="45" y="29"/>
                  <a:pt x="45" y="29"/>
                </a:cubicBezTo>
                <a:cubicBezTo>
                  <a:pt x="45" y="29"/>
                  <a:pt x="45" y="29"/>
                  <a:pt x="45" y="29"/>
                </a:cubicBezTo>
                <a:cubicBezTo>
                  <a:pt x="45" y="29"/>
                  <a:pt x="45" y="29"/>
                  <a:pt x="45" y="29"/>
                </a:cubicBezTo>
                <a:close/>
                <a:moveTo>
                  <a:pt x="45" y="29"/>
                </a:moveTo>
                <a:cubicBezTo>
                  <a:pt x="45" y="29"/>
                  <a:pt x="45" y="29"/>
                  <a:pt x="45" y="29"/>
                </a:cubicBezTo>
                <a:cubicBezTo>
                  <a:pt x="45" y="29"/>
                  <a:pt x="45" y="29"/>
                  <a:pt x="45" y="29"/>
                </a:cubicBezTo>
                <a:cubicBezTo>
                  <a:pt x="45" y="29"/>
                  <a:pt x="45" y="29"/>
                  <a:pt x="45" y="29"/>
                </a:cubicBezTo>
                <a:cubicBezTo>
                  <a:pt x="45" y="29"/>
                  <a:pt x="45" y="29"/>
                  <a:pt x="45" y="29"/>
                </a:cubicBezTo>
                <a:cubicBezTo>
                  <a:pt x="45" y="29"/>
                  <a:pt x="45" y="29"/>
                  <a:pt x="45" y="29"/>
                </a:cubicBezTo>
                <a:cubicBezTo>
                  <a:pt x="45" y="29"/>
                  <a:pt x="45" y="29"/>
                  <a:pt x="45" y="29"/>
                </a:cubicBezTo>
                <a:close/>
                <a:moveTo>
                  <a:pt x="45" y="29"/>
                </a:moveTo>
                <a:cubicBezTo>
                  <a:pt x="45" y="29"/>
                  <a:pt x="45" y="29"/>
                  <a:pt x="45" y="29"/>
                </a:cubicBezTo>
                <a:cubicBezTo>
                  <a:pt x="45" y="29"/>
                  <a:pt x="45" y="29"/>
                  <a:pt x="45" y="29"/>
                </a:cubicBezTo>
                <a:cubicBezTo>
                  <a:pt x="45" y="29"/>
                  <a:pt x="45" y="29"/>
                  <a:pt x="45" y="29"/>
                </a:cubicBezTo>
                <a:cubicBezTo>
                  <a:pt x="46" y="29"/>
                  <a:pt x="46" y="29"/>
                  <a:pt x="46" y="29"/>
                </a:cubicBezTo>
                <a:cubicBezTo>
                  <a:pt x="46" y="29"/>
                  <a:pt x="46" y="29"/>
                  <a:pt x="46" y="29"/>
                </a:cubicBezTo>
                <a:cubicBezTo>
                  <a:pt x="46" y="29"/>
                  <a:pt x="45" y="29"/>
                  <a:pt x="45" y="29"/>
                </a:cubicBezTo>
                <a:cubicBezTo>
                  <a:pt x="45" y="29"/>
                  <a:pt x="45" y="29"/>
                  <a:pt x="45" y="29"/>
                </a:cubicBezTo>
                <a:cubicBezTo>
                  <a:pt x="45" y="29"/>
                  <a:pt x="45" y="29"/>
                  <a:pt x="45" y="29"/>
                </a:cubicBezTo>
                <a:cubicBezTo>
                  <a:pt x="45" y="29"/>
                  <a:pt x="45" y="29"/>
                  <a:pt x="45" y="29"/>
                </a:cubicBezTo>
                <a:cubicBezTo>
                  <a:pt x="45" y="29"/>
                  <a:pt x="45" y="29"/>
                  <a:pt x="45" y="29"/>
                </a:cubicBezTo>
                <a:cubicBezTo>
                  <a:pt x="45" y="29"/>
                  <a:pt x="45" y="29"/>
                  <a:pt x="45" y="29"/>
                </a:cubicBezTo>
                <a:cubicBezTo>
                  <a:pt x="45" y="29"/>
                  <a:pt x="45" y="29"/>
                  <a:pt x="45" y="29"/>
                </a:cubicBezTo>
                <a:cubicBezTo>
                  <a:pt x="45" y="29"/>
                  <a:pt x="45" y="29"/>
                  <a:pt x="45" y="29"/>
                </a:cubicBezTo>
                <a:close/>
                <a:moveTo>
                  <a:pt x="46" y="29"/>
                </a:moveTo>
                <a:cubicBezTo>
                  <a:pt x="46" y="29"/>
                  <a:pt x="46" y="29"/>
                  <a:pt x="46" y="29"/>
                </a:cubicBezTo>
                <a:cubicBezTo>
                  <a:pt x="46" y="29"/>
                  <a:pt x="46" y="29"/>
                  <a:pt x="46" y="29"/>
                </a:cubicBezTo>
                <a:cubicBezTo>
                  <a:pt x="46" y="29"/>
                  <a:pt x="46" y="29"/>
                  <a:pt x="46" y="29"/>
                </a:cubicBezTo>
                <a:cubicBezTo>
                  <a:pt x="46" y="29"/>
                  <a:pt x="46" y="29"/>
                  <a:pt x="46" y="29"/>
                </a:cubicBezTo>
                <a:cubicBezTo>
                  <a:pt x="46" y="29"/>
                  <a:pt x="46" y="29"/>
                  <a:pt x="46" y="29"/>
                </a:cubicBezTo>
                <a:cubicBezTo>
                  <a:pt x="46" y="29"/>
                  <a:pt x="46" y="29"/>
                  <a:pt x="46" y="29"/>
                </a:cubicBezTo>
                <a:cubicBezTo>
                  <a:pt x="46" y="29"/>
                  <a:pt x="46" y="29"/>
                  <a:pt x="46" y="29"/>
                </a:cubicBezTo>
                <a:cubicBezTo>
                  <a:pt x="46" y="29"/>
                  <a:pt x="46" y="29"/>
                  <a:pt x="46" y="29"/>
                </a:cubicBezTo>
                <a:cubicBezTo>
                  <a:pt x="46" y="29"/>
                  <a:pt x="46" y="29"/>
                  <a:pt x="46" y="29"/>
                </a:cubicBezTo>
                <a:cubicBezTo>
                  <a:pt x="46" y="29"/>
                  <a:pt x="46" y="29"/>
                  <a:pt x="46" y="29"/>
                </a:cubicBezTo>
                <a:cubicBezTo>
                  <a:pt x="46" y="29"/>
                  <a:pt x="46" y="29"/>
                  <a:pt x="46" y="29"/>
                </a:cubicBezTo>
                <a:cubicBezTo>
                  <a:pt x="46" y="29"/>
                  <a:pt x="46" y="29"/>
                  <a:pt x="46" y="29"/>
                </a:cubicBezTo>
                <a:cubicBezTo>
                  <a:pt x="46" y="29"/>
                  <a:pt x="46" y="29"/>
                  <a:pt x="46" y="29"/>
                </a:cubicBezTo>
                <a:cubicBezTo>
                  <a:pt x="46" y="29"/>
                  <a:pt x="46" y="29"/>
                  <a:pt x="46" y="29"/>
                </a:cubicBezTo>
                <a:cubicBezTo>
                  <a:pt x="46" y="29"/>
                  <a:pt x="46" y="29"/>
                  <a:pt x="46" y="29"/>
                </a:cubicBezTo>
                <a:cubicBezTo>
                  <a:pt x="46" y="29"/>
                  <a:pt x="46" y="29"/>
                  <a:pt x="46" y="29"/>
                </a:cubicBezTo>
                <a:close/>
                <a:moveTo>
                  <a:pt x="45" y="29"/>
                </a:moveTo>
                <a:cubicBezTo>
                  <a:pt x="45" y="29"/>
                  <a:pt x="45" y="29"/>
                  <a:pt x="45" y="29"/>
                </a:cubicBezTo>
                <a:cubicBezTo>
                  <a:pt x="45" y="29"/>
                  <a:pt x="45" y="29"/>
                  <a:pt x="45" y="29"/>
                </a:cubicBezTo>
                <a:cubicBezTo>
                  <a:pt x="45" y="29"/>
                  <a:pt x="45" y="29"/>
                  <a:pt x="45" y="29"/>
                </a:cubicBezTo>
                <a:cubicBezTo>
                  <a:pt x="45" y="29"/>
                  <a:pt x="45" y="29"/>
                  <a:pt x="45" y="29"/>
                </a:cubicBezTo>
                <a:cubicBezTo>
                  <a:pt x="45" y="29"/>
                  <a:pt x="45" y="29"/>
                  <a:pt x="45" y="29"/>
                </a:cubicBezTo>
                <a:cubicBezTo>
                  <a:pt x="45" y="29"/>
                  <a:pt x="45" y="29"/>
                  <a:pt x="45" y="29"/>
                </a:cubicBezTo>
                <a:cubicBezTo>
                  <a:pt x="45" y="29"/>
                  <a:pt x="45" y="29"/>
                  <a:pt x="45" y="29"/>
                </a:cubicBezTo>
                <a:cubicBezTo>
                  <a:pt x="45" y="29"/>
                  <a:pt x="45" y="29"/>
                  <a:pt x="45" y="29"/>
                </a:cubicBezTo>
                <a:cubicBezTo>
                  <a:pt x="45" y="29"/>
                  <a:pt x="45" y="29"/>
                  <a:pt x="45" y="29"/>
                </a:cubicBezTo>
                <a:cubicBezTo>
                  <a:pt x="45" y="29"/>
                  <a:pt x="45" y="29"/>
                  <a:pt x="45" y="29"/>
                </a:cubicBezTo>
                <a:close/>
                <a:moveTo>
                  <a:pt x="45" y="33"/>
                </a:moveTo>
                <a:cubicBezTo>
                  <a:pt x="45" y="33"/>
                  <a:pt x="45" y="33"/>
                  <a:pt x="45" y="33"/>
                </a:cubicBezTo>
                <a:cubicBezTo>
                  <a:pt x="45" y="33"/>
                  <a:pt x="45" y="33"/>
                  <a:pt x="45" y="33"/>
                </a:cubicBezTo>
                <a:cubicBezTo>
                  <a:pt x="45" y="33"/>
                  <a:pt x="45" y="33"/>
                  <a:pt x="45" y="33"/>
                </a:cubicBezTo>
                <a:cubicBezTo>
                  <a:pt x="45" y="33"/>
                  <a:pt x="45" y="33"/>
                  <a:pt x="45" y="33"/>
                </a:cubicBezTo>
                <a:cubicBezTo>
                  <a:pt x="45" y="33"/>
                  <a:pt x="45" y="33"/>
                  <a:pt x="45" y="33"/>
                </a:cubicBezTo>
                <a:cubicBezTo>
                  <a:pt x="45" y="33"/>
                  <a:pt x="45" y="33"/>
                  <a:pt x="45" y="33"/>
                </a:cubicBezTo>
                <a:cubicBezTo>
                  <a:pt x="45" y="33"/>
                  <a:pt x="45" y="33"/>
                  <a:pt x="45" y="33"/>
                </a:cubicBezTo>
                <a:cubicBezTo>
                  <a:pt x="45" y="33"/>
                  <a:pt x="45" y="33"/>
                  <a:pt x="45" y="33"/>
                </a:cubicBezTo>
                <a:cubicBezTo>
                  <a:pt x="45" y="33"/>
                  <a:pt x="45" y="33"/>
                  <a:pt x="45" y="33"/>
                </a:cubicBezTo>
                <a:cubicBezTo>
                  <a:pt x="45" y="33"/>
                  <a:pt x="45" y="33"/>
                  <a:pt x="45" y="33"/>
                </a:cubicBezTo>
                <a:cubicBezTo>
                  <a:pt x="45" y="33"/>
                  <a:pt x="45" y="33"/>
                  <a:pt x="45" y="33"/>
                </a:cubicBezTo>
                <a:cubicBezTo>
                  <a:pt x="45" y="33"/>
                  <a:pt x="45" y="33"/>
                  <a:pt x="45" y="33"/>
                </a:cubicBezTo>
                <a:cubicBezTo>
                  <a:pt x="45" y="33"/>
                  <a:pt x="45" y="33"/>
                  <a:pt x="45" y="33"/>
                </a:cubicBezTo>
                <a:cubicBezTo>
                  <a:pt x="45" y="33"/>
                  <a:pt x="45" y="33"/>
                  <a:pt x="45" y="33"/>
                </a:cubicBezTo>
                <a:cubicBezTo>
                  <a:pt x="45" y="33"/>
                  <a:pt x="45" y="33"/>
                  <a:pt x="45" y="33"/>
                </a:cubicBezTo>
                <a:cubicBezTo>
                  <a:pt x="45" y="33"/>
                  <a:pt x="45" y="33"/>
                  <a:pt x="45" y="33"/>
                </a:cubicBezTo>
                <a:cubicBezTo>
                  <a:pt x="45" y="33"/>
                  <a:pt x="45" y="33"/>
                  <a:pt x="45" y="33"/>
                </a:cubicBezTo>
                <a:cubicBezTo>
                  <a:pt x="45" y="33"/>
                  <a:pt x="45" y="33"/>
                  <a:pt x="45" y="33"/>
                </a:cubicBezTo>
                <a:cubicBezTo>
                  <a:pt x="45" y="33"/>
                  <a:pt x="45" y="33"/>
                  <a:pt x="45" y="33"/>
                </a:cubicBezTo>
                <a:cubicBezTo>
                  <a:pt x="45" y="33"/>
                  <a:pt x="45" y="33"/>
                  <a:pt x="45" y="33"/>
                </a:cubicBezTo>
                <a:cubicBezTo>
                  <a:pt x="45" y="33"/>
                  <a:pt x="45" y="33"/>
                  <a:pt x="45" y="33"/>
                </a:cubicBezTo>
                <a:cubicBezTo>
                  <a:pt x="45" y="33"/>
                  <a:pt x="45" y="33"/>
                  <a:pt x="45" y="33"/>
                </a:cubicBezTo>
                <a:cubicBezTo>
                  <a:pt x="45" y="33"/>
                  <a:pt x="45" y="33"/>
                  <a:pt x="45" y="33"/>
                </a:cubicBezTo>
                <a:cubicBezTo>
                  <a:pt x="45" y="33"/>
                  <a:pt x="45" y="33"/>
                  <a:pt x="45" y="33"/>
                </a:cubicBezTo>
                <a:cubicBezTo>
                  <a:pt x="45" y="33"/>
                  <a:pt x="45" y="33"/>
                  <a:pt x="45" y="33"/>
                </a:cubicBezTo>
                <a:cubicBezTo>
                  <a:pt x="45" y="33"/>
                  <a:pt x="45" y="33"/>
                  <a:pt x="45" y="33"/>
                </a:cubicBezTo>
                <a:cubicBezTo>
                  <a:pt x="45" y="33"/>
                  <a:pt x="45" y="33"/>
                  <a:pt x="45" y="33"/>
                </a:cubicBezTo>
                <a:cubicBezTo>
                  <a:pt x="45" y="33"/>
                  <a:pt x="45" y="33"/>
                  <a:pt x="45" y="33"/>
                </a:cubicBezTo>
                <a:cubicBezTo>
                  <a:pt x="45" y="33"/>
                  <a:pt x="45" y="33"/>
                  <a:pt x="45" y="33"/>
                </a:cubicBezTo>
                <a:cubicBezTo>
                  <a:pt x="45" y="33"/>
                  <a:pt x="45" y="33"/>
                  <a:pt x="45" y="33"/>
                </a:cubicBezTo>
                <a:cubicBezTo>
                  <a:pt x="45" y="33"/>
                  <a:pt x="45" y="33"/>
                  <a:pt x="45" y="33"/>
                </a:cubicBezTo>
                <a:cubicBezTo>
                  <a:pt x="45" y="33"/>
                  <a:pt x="45" y="33"/>
                  <a:pt x="45" y="33"/>
                </a:cubicBezTo>
                <a:cubicBezTo>
                  <a:pt x="45" y="33"/>
                  <a:pt x="45" y="33"/>
                  <a:pt x="45" y="33"/>
                </a:cubicBezTo>
                <a:cubicBezTo>
                  <a:pt x="45" y="33"/>
                  <a:pt x="45" y="33"/>
                  <a:pt x="45" y="33"/>
                </a:cubicBezTo>
                <a:cubicBezTo>
                  <a:pt x="45" y="33"/>
                  <a:pt x="45" y="33"/>
                  <a:pt x="45" y="33"/>
                </a:cubicBezTo>
                <a:cubicBezTo>
                  <a:pt x="45" y="33"/>
                  <a:pt x="45" y="33"/>
                  <a:pt x="45" y="33"/>
                </a:cubicBezTo>
                <a:cubicBezTo>
                  <a:pt x="45" y="33"/>
                  <a:pt x="45" y="33"/>
                  <a:pt x="45" y="33"/>
                </a:cubicBezTo>
                <a:cubicBezTo>
                  <a:pt x="45" y="33"/>
                  <a:pt x="45" y="33"/>
                  <a:pt x="45" y="33"/>
                </a:cubicBezTo>
                <a:cubicBezTo>
                  <a:pt x="45" y="33"/>
                  <a:pt x="45" y="33"/>
                  <a:pt x="45" y="33"/>
                </a:cubicBezTo>
                <a:cubicBezTo>
                  <a:pt x="45" y="33"/>
                  <a:pt x="45" y="33"/>
                  <a:pt x="45" y="33"/>
                </a:cubicBezTo>
                <a:cubicBezTo>
                  <a:pt x="45" y="33"/>
                  <a:pt x="45" y="33"/>
                  <a:pt x="45" y="33"/>
                </a:cubicBezTo>
                <a:cubicBezTo>
                  <a:pt x="45" y="33"/>
                  <a:pt x="45" y="33"/>
                  <a:pt x="45" y="33"/>
                </a:cubicBezTo>
                <a:cubicBezTo>
                  <a:pt x="45" y="33"/>
                  <a:pt x="45" y="33"/>
                  <a:pt x="45" y="33"/>
                </a:cubicBezTo>
                <a:cubicBezTo>
                  <a:pt x="45" y="33"/>
                  <a:pt x="45" y="33"/>
                  <a:pt x="45" y="33"/>
                </a:cubicBezTo>
                <a:cubicBezTo>
                  <a:pt x="45" y="33"/>
                  <a:pt x="45" y="33"/>
                  <a:pt x="45" y="33"/>
                </a:cubicBezTo>
                <a:cubicBezTo>
                  <a:pt x="45" y="33"/>
                  <a:pt x="45" y="33"/>
                  <a:pt x="45" y="33"/>
                </a:cubicBezTo>
                <a:cubicBezTo>
                  <a:pt x="45" y="33"/>
                  <a:pt x="45" y="33"/>
                  <a:pt x="45" y="33"/>
                </a:cubicBezTo>
                <a:cubicBezTo>
                  <a:pt x="45" y="33"/>
                  <a:pt x="45" y="33"/>
                  <a:pt x="45" y="33"/>
                </a:cubicBezTo>
                <a:close/>
                <a:moveTo>
                  <a:pt x="45" y="33"/>
                </a:moveTo>
                <a:cubicBezTo>
                  <a:pt x="45" y="33"/>
                  <a:pt x="45" y="33"/>
                  <a:pt x="45" y="33"/>
                </a:cubicBezTo>
                <a:cubicBezTo>
                  <a:pt x="45" y="33"/>
                  <a:pt x="45" y="33"/>
                  <a:pt x="45" y="33"/>
                </a:cubicBezTo>
                <a:cubicBezTo>
                  <a:pt x="45" y="33"/>
                  <a:pt x="45" y="33"/>
                  <a:pt x="45" y="33"/>
                </a:cubicBezTo>
                <a:cubicBezTo>
                  <a:pt x="45" y="33"/>
                  <a:pt x="45" y="33"/>
                  <a:pt x="45" y="33"/>
                </a:cubicBezTo>
                <a:cubicBezTo>
                  <a:pt x="45" y="33"/>
                  <a:pt x="45" y="33"/>
                  <a:pt x="45" y="33"/>
                </a:cubicBezTo>
                <a:cubicBezTo>
                  <a:pt x="45" y="33"/>
                  <a:pt x="45" y="33"/>
                  <a:pt x="45" y="33"/>
                </a:cubicBezTo>
                <a:cubicBezTo>
                  <a:pt x="45" y="33"/>
                  <a:pt x="45" y="33"/>
                  <a:pt x="45" y="33"/>
                </a:cubicBezTo>
                <a:cubicBezTo>
                  <a:pt x="45" y="33"/>
                  <a:pt x="45" y="33"/>
                  <a:pt x="45" y="33"/>
                </a:cubicBezTo>
                <a:cubicBezTo>
                  <a:pt x="45" y="33"/>
                  <a:pt x="45" y="33"/>
                  <a:pt x="45" y="33"/>
                </a:cubicBezTo>
                <a:cubicBezTo>
                  <a:pt x="45" y="33"/>
                  <a:pt x="45" y="33"/>
                  <a:pt x="45" y="33"/>
                </a:cubicBezTo>
                <a:cubicBezTo>
                  <a:pt x="45" y="33"/>
                  <a:pt x="45" y="33"/>
                  <a:pt x="45" y="33"/>
                </a:cubicBezTo>
                <a:cubicBezTo>
                  <a:pt x="45" y="33"/>
                  <a:pt x="45" y="33"/>
                  <a:pt x="45" y="33"/>
                </a:cubicBezTo>
                <a:cubicBezTo>
                  <a:pt x="45" y="33"/>
                  <a:pt x="45" y="33"/>
                  <a:pt x="45" y="33"/>
                </a:cubicBezTo>
                <a:cubicBezTo>
                  <a:pt x="45" y="33"/>
                  <a:pt x="45" y="33"/>
                  <a:pt x="45" y="33"/>
                </a:cubicBezTo>
                <a:cubicBezTo>
                  <a:pt x="45" y="33"/>
                  <a:pt x="45" y="33"/>
                  <a:pt x="45" y="33"/>
                </a:cubicBezTo>
                <a:cubicBezTo>
                  <a:pt x="45" y="33"/>
                  <a:pt x="45" y="33"/>
                  <a:pt x="45" y="33"/>
                </a:cubicBezTo>
                <a:cubicBezTo>
                  <a:pt x="45" y="33"/>
                  <a:pt x="45" y="33"/>
                  <a:pt x="45" y="33"/>
                </a:cubicBezTo>
                <a:cubicBezTo>
                  <a:pt x="45" y="33"/>
                  <a:pt x="45" y="33"/>
                  <a:pt x="45" y="33"/>
                </a:cubicBezTo>
                <a:cubicBezTo>
                  <a:pt x="45" y="33"/>
                  <a:pt x="45" y="33"/>
                  <a:pt x="45" y="33"/>
                </a:cubicBezTo>
                <a:cubicBezTo>
                  <a:pt x="45" y="33"/>
                  <a:pt x="45" y="33"/>
                  <a:pt x="45" y="33"/>
                </a:cubicBezTo>
                <a:cubicBezTo>
                  <a:pt x="45" y="33"/>
                  <a:pt x="45" y="33"/>
                  <a:pt x="45" y="33"/>
                </a:cubicBezTo>
                <a:cubicBezTo>
                  <a:pt x="45" y="33"/>
                  <a:pt x="45" y="33"/>
                  <a:pt x="45" y="33"/>
                </a:cubicBezTo>
                <a:cubicBezTo>
                  <a:pt x="45" y="33"/>
                  <a:pt x="44" y="33"/>
                  <a:pt x="44" y="33"/>
                </a:cubicBezTo>
                <a:cubicBezTo>
                  <a:pt x="44" y="33"/>
                  <a:pt x="44" y="33"/>
                  <a:pt x="44" y="33"/>
                </a:cubicBezTo>
                <a:cubicBezTo>
                  <a:pt x="44" y="33"/>
                  <a:pt x="44" y="33"/>
                  <a:pt x="44" y="33"/>
                </a:cubicBezTo>
                <a:cubicBezTo>
                  <a:pt x="44" y="33"/>
                  <a:pt x="44" y="33"/>
                  <a:pt x="44" y="33"/>
                </a:cubicBezTo>
                <a:cubicBezTo>
                  <a:pt x="44" y="33"/>
                  <a:pt x="44" y="33"/>
                  <a:pt x="44" y="33"/>
                </a:cubicBezTo>
                <a:cubicBezTo>
                  <a:pt x="44" y="33"/>
                  <a:pt x="44" y="33"/>
                  <a:pt x="44" y="33"/>
                </a:cubicBezTo>
                <a:cubicBezTo>
                  <a:pt x="44" y="33"/>
                  <a:pt x="44" y="33"/>
                  <a:pt x="44" y="33"/>
                </a:cubicBezTo>
                <a:cubicBezTo>
                  <a:pt x="44" y="33"/>
                  <a:pt x="45" y="33"/>
                  <a:pt x="45" y="33"/>
                </a:cubicBezTo>
                <a:cubicBezTo>
                  <a:pt x="45" y="33"/>
                  <a:pt x="45" y="33"/>
                  <a:pt x="45" y="33"/>
                </a:cubicBezTo>
                <a:cubicBezTo>
                  <a:pt x="45" y="33"/>
                  <a:pt x="45" y="33"/>
                  <a:pt x="45" y="33"/>
                </a:cubicBezTo>
                <a:cubicBezTo>
                  <a:pt x="45" y="33"/>
                  <a:pt x="45" y="33"/>
                  <a:pt x="45" y="33"/>
                </a:cubicBezTo>
                <a:cubicBezTo>
                  <a:pt x="45" y="33"/>
                  <a:pt x="45" y="33"/>
                  <a:pt x="45" y="33"/>
                </a:cubicBezTo>
                <a:cubicBezTo>
                  <a:pt x="45" y="33"/>
                  <a:pt x="45" y="33"/>
                  <a:pt x="45" y="33"/>
                </a:cubicBezTo>
                <a:cubicBezTo>
                  <a:pt x="45" y="33"/>
                  <a:pt x="45" y="33"/>
                  <a:pt x="45" y="33"/>
                </a:cubicBezTo>
                <a:cubicBezTo>
                  <a:pt x="45" y="33"/>
                  <a:pt x="45" y="33"/>
                  <a:pt x="45" y="33"/>
                </a:cubicBezTo>
                <a:cubicBezTo>
                  <a:pt x="45" y="33"/>
                  <a:pt x="45" y="33"/>
                  <a:pt x="45" y="33"/>
                </a:cubicBezTo>
                <a:cubicBezTo>
                  <a:pt x="45" y="33"/>
                  <a:pt x="45" y="33"/>
                  <a:pt x="45" y="33"/>
                </a:cubicBezTo>
                <a:cubicBezTo>
                  <a:pt x="45" y="33"/>
                  <a:pt x="45" y="33"/>
                  <a:pt x="45" y="33"/>
                </a:cubicBezTo>
                <a:cubicBezTo>
                  <a:pt x="45" y="33"/>
                  <a:pt x="45" y="33"/>
                  <a:pt x="45" y="33"/>
                </a:cubicBezTo>
                <a:cubicBezTo>
                  <a:pt x="45" y="33"/>
                  <a:pt x="45" y="33"/>
                  <a:pt x="45" y="33"/>
                </a:cubicBezTo>
                <a:cubicBezTo>
                  <a:pt x="45" y="33"/>
                  <a:pt x="45" y="33"/>
                  <a:pt x="45" y="33"/>
                </a:cubicBezTo>
                <a:cubicBezTo>
                  <a:pt x="45" y="33"/>
                  <a:pt x="45" y="33"/>
                  <a:pt x="45" y="33"/>
                </a:cubicBezTo>
                <a:cubicBezTo>
                  <a:pt x="45" y="33"/>
                  <a:pt x="45" y="33"/>
                  <a:pt x="45" y="33"/>
                </a:cubicBezTo>
                <a:cubicBezTo>
                  <a:pt x="45" y="33"/>
                  <a:pt x="45" y="33"/>
                  <a:pt x="45" y="33"/>
                </a:cubicBezTo>
                <a:cubicBezTo>
                  <a:pt x="45" y="33"/>
                  <a:pt x="45" y="33"/>
                  <a:pt x="45" y="33"/>
                </a:cubicBezTo>
                <a:close/>
                <a:moveTo>
                  <a:pt x="46" y="30"/>
                </a:moveTo>
                <a:cubicBezTo>
                  <a:pt x="46" y="30"/>
                  <a:pt x="46" y="30"/>
                  <a:pt x="46" y="30"/>
                </a:cubicBezTo>
                <a:cubicBezTo>
                  <a:pt x="46" y="30"/>
                  <a:pt x="46" y="30"/>
                  <a:pt x="46" y="30"/>
                </a:cubicBezTo>
                <a:cubicBezTo>
                  <a:pt x="46" y="30"/>
                  <a:pt x="46" y="30"/>
                  <a:pt x="46" y="30"/>
                </a:cubicBezTo>
                <a:cubicBezTo>
                  <a:pt x="46" y="30"/>
                  <a:pt x="46" y="30"/>
                  <a:pt x="46" y="30"/>
                </a:cubicBezTo>
                <a:cubicBezTo>
                  <a:pt x="46" y="30"/>
                  <a:pt x="46" y="30"/>
                  <a:pt x="46" y="30"/>
                </a:cubicBezTo>
                <a:cubicBezTo>
                  <a:pt x="46" y="30"/>
                  <a:pt x="46" y="30"/>
                  <a:pt x="46" y="30"/>
                </a:cubicBezTo>
                <a:cubicBezTo>
                  <a:pt x="46" y="30"/>
                  <a:pt x="46" y="30"/>
                  <a:pt x="46" y="30"/>
                </a:cubicBezTo>
                <a:cubicBezTo>
                  <a:pt x="46" y="30"/>
                  <a:pt x="46" y="30"/>
                  <a:pt x="46" y="30"/>
                </a:cubicBezTo>
                <a:cubicBezTo>
                  <a:pt x="46" y="30"/>
                  <a:pt x="46" y="30"/>
                  <a:pt x="46" y="30"/>
                </a:cubicBezTo>
                <a:cubicBezTo>
                  <a:pt x="46" y="30"/>
                  <a:pt x="46" y="30"/>
                  <a:pt x="46" y="30"/>
                </a:cubicBezTo>
                <a:cubicBezTo>
                  <a:pt x="46" y="30"/>
                  <a:pt x="46" y="30"/>
                  <a:pt x="46" y="30"/>
                </a:cubicBezTo>
                <a:cubicBezTo>
                  <a:pt x="46" y="30"/>
                  <a:pt x="46" y="30"/>
                  <a:pt x="46" y="30"/>
                </a:cubicBezTo>
                <a:cubicBezTo>
                  <a:pt x="46" y="30"/>
                  <a:pt x="46" y="30"/>
                  <a:pt x="46" y="30"/>
                </a:cubicBezTo>
                <a:cubicBezTo>
                  <a:pt x="46" y="30"/>
                  <a:pt x="46" y="30"/>
                  <a:pt x="46" y="30"/>
                </a:cubicBezTo>
                <a:cubicBezTo>
                  <a:pt x="46" y="30"/>
                  <a:pt x="46" y="30"/>
                  <a:pt x="46" y="30"/>
                </a:cubicBezTo>
                <a:cubicBezTo>
                  <a:pt x="46" y="30"/>
                  <a:pt x="46" y="30"/>
                  <a:pt x="46" y="30"/>
                </a:cubicBezTo>
                <a:cubicBezTo>
                  <a:pt x="46" y="30"/>
                  <a:pt x="46" y="30"/>
                  <a:pt x="46" y="30"/>
                </a:cubicBezTo>
                <a:cubicBezTo>
                  <a:pt x="46" y="30"/>
                  <a:pt x="46" y="30"/>
                  <a:pt x="46" y="30"/>
                </a:cubicBezTo>
                <a:cubicBezTo>
                  <a:pt x="46" y="30"/>
                  <a:pt x="46" y="30"/>
                  <a:pt x="46" y="30"/>
                </a:cubicBezTo>
                <a:cubicBezTo>
                  <a:pt x="46" y="30"/>
                  <a:pt x="46" y="30"/>
                  <a:pt x="46" y="30"/>
                </a:cubicBezTo>
                <a:cubicBezTo>
                  <a:pt x="46" y="30"/>
                  <a:pt x="46" y="30"/>
                  <a:pt x="46" y="30"/>
                </a:cubicBezTo>
                <a:cubicBezTo>
                  <a:pt x="46" y="30"/>
                  <a:pt x="46" y="30"/>
                  <a:pt x="46" y="30"/>
                </a:cubicBezTo>
                <a:cubicBezTo>
                  <a:pt x="46" y="30"/>
                  <a:pt x="46" y="30"/>
                  <a:pt x="46" y="30"/>
                </a:cubicBezTo>
                <a:cubicBezTo>
                  <a:pt x="46" y="30"/>
                  <a:pt x="46" y="30"/>
                  <a:pt x="46" y="30"/>
                </a:cubicBezTo>
                <a:cubicBezTo>
                  <a:pt x="46" y="30"/>
                  <a:pt x="46" y="30"/>
                  <a:pt x="46" y="30"/>
                </a:cubicBezTo>
                <a:cubicBezTo>
                  <a:pt x="46" y="30"/>
                  <a:pt x="46" y="30"/>
                  <a:pt x="46" y="30"/>
                </a:cubicBezTo>
                <a:cubicBezTo>
                  <a:pt x="46" y="30"/>
                  <a:pt x="46" y="30"/>
                  <a:pt x="46" y="30"/>
                </a:cubicBezTo>
                <a:cubicBezTo>
                  <a:pt x="46" y="30"/>
                  <a:pt x="46" y="30"/>
                  <a:pt x="46" y="30"/>
                </a:cubicBezTo>
                <a:cubicBezTo>
                  <a:pt x="46" y="30"/>
                  <a:pt x="46" y="30"/>
                  <a:pt x="46" y="30"/>
                </a:cubicBezTo>
                <a:cubicBezTo>
                  <a:pt x="46" y="30"/>
                  <a:pt x="46" y="30"/>
                  <a:pt x="46" y="30"/>
                </a:cubicBezTo>
                <a:cubicBezTo>
                  <a:pt x="46" y="30"/>
                  <a:pt x="46" y="30"/>
                  <a:pt x="46" y="30"/>
                </a:cubicBezTo>
                <a:cubicBezTo>
                  <a:pt x="46" y="30"/>
                  <a:pt x="46" y="30"/>
                  <a:pt x="46" y="30"/>
                </a:cubicBezTo>
                <a:cubicBezTo>
                  <a:pt x="46" y="30"/>
                  <a:pt x="46" y="30"/>
                  <a:pt x="46" y="30"/>
                </a:cubicBezTo>
                <a:cubicBezTo>
                  <a:pt x="46" y="30"/>
                  <a:pt x="46" y="30"/>
                  <a:pt x="46" y="30"/>
                </a:cubicBezTo>
                <a:cubicBezTo>
                  <a:pt x="46" y="30"/>
                  <a:pt x="46" y="30"/>
                  <a:pt x="47" y="30"/>
                </a:cubicBezTo>
                <a:cubicBezTo>
                  <a:pt x="47" y="30"/>
                  <a:pt x="47" y="30"/>
                  <a:pt x="47" y="30"/>
                </a:cubicBezTo>
                <a:cubicBezTo>
                  <a:pt x="47" y="30"/>
                  <a:pt x="47" y="30"/>
                  <a:pt x="47" y="30"/>
                </a:cubicBezTo>
                <a:cubicBezTo>
                  <a:pt x="47" y="30"/>
                  <a:pt x="47" y="30"/>
                  <a:pt x="47" y="30"/>
                </a:cubicBezTo>
                <a:cubicBezTo>
                  <a:pt x="47" y="30"/>
                  <a:pt x="47" y="30"/>
                  <a:pt x="47" y="30"/>
                </a:cubicBezTo>
                <a:cubicBezTo>
                  <a:pt x="47" y="30"/>
                  <a:pt x="47" y="30"/>
                  <a:pt x="47" y="30"/>
                </a:cubicBezTo>
                <a:cubicBezTo>
                  <a:pt x="47" y="30"/>
                  <a:pt x="47" y="30"/>
                  <a:pt x="47" y="30"/>
                </a:cubicBezTo>
                <a:cubicBezTo>
                  <a:pt x="47" y="30"/>
                  <a:pt x="47" y="30"/>
                  <a:pt x="47" y="30"/>
                </a:cubicBezTo>
                <a:cubicBezTo>
                  <a:pt x="47" y="30"/>
                  <a:pt x="47" y="30"/>
                  <a:pt x="47" y="30"/>
                </a:cubicBezTo>
                <a:cubicBezTo>
                  <a:pt x="47" y="30"/>
                  <a:pt x="47" y="30"/>
                  <a:pt x="47" y="30"/>
                </a:cubicBezTo>
                <a:cubicBezTo>
                  <a:pt x="47" y="30"/>
                  <a:pt x="47" y="30"/>
                  <a:pt x="47" y="30"/>
                </a:cubicBezTo>
                <a:cubicBezTo>
                  <a:pt x="47" y="30"/>
                  <a:pt x="47" y="30"/>
                  <a:pt x="47" y="30"/>
                </a:cubicBezTo>
                <a:cubicBezTo>
                  <a:pt x="47" y="30"/>
                  <a:pt x="47" y="30"/>
                  <a:pt x="47" y="30"/>
                </a:cubicBezTo>
                <a:cubicBezTo>
                  <a:pt x="47" y="30"/>
                  <a:pt x="47" y="30"/>
                  <a:pt x="47" y="30"/>
                </a:cubicBezTo>
                <a:cubicBezTo>
                  <a:pt x="47" y="30"/>
                  <a:pt x="47" y="30"/>
                  <a:pt x="47" y="30"/>
                </a:cubicBezTo>
                <a:cubicBezTo>
                  <a:pt x="47" y="30"/>
                  <a:pt x="47" y="30"/>
                  <a:pt x="47" y="30"/>
                </a:cubicBezTo>
                <a:cubicBezTo>
                  <a:pt x="47" y="30"/>
                  <a:pt x="47" y="30"/>
                  <a:pt x="47" y="30"/>
                </a:cubicBezTo>
                <a:cubicBezTo>
                  <a:pt x="47" y="30"/>
                  <a:pt x="47" y="30"/>
                  <a:pt x="47" y="30"/>
                </a:cubicBezTo>
                <a:cubicBezTo>
                  <a:pt x="47" y="30"/>
                  <a:pt x="47" y="30"/>
                  <a:pt x="47" y="30"/>
                </a:cubicBezTo>
                <a:cubicBezTo>
                  <a:pt x="47" y="30"/>
                  <a:pt x="47" y="30"/>
                  <a:pt x="47" y="30"/>
                </a:cubicBezTo>
                <a:cubicBezTo>
                  <a:pt x="47" y="30"/>
                  <a:pt x="47" y="30"/>
                  <a:pt x="47" y="30"/>
                </a:cubicBezTo>
                <a:cubicBezTo>
                  <a:pt x="47" y="30"/>
                  <a:pt x="47" y="30"/>
                  <a:pt x="47" y="30"/>
                </a:cubicBezTo>
                <a:cubicBezTo>
                  <a:pt x="47" y="30"/>
                  <a:pt x="47" y="30"/>
                  <a:pt x="47" y="30"/>
                </a:cubicBezTo>
                <a:cubicBezTo>
                  <a:pt x="47" y="30"/>
                  <a:pt x="47" y="30"/>
                  <a:pt x="47" y="30"/>
                </a:cubicBezTo>
                <a:cubicBezTo>
                  <a:pt x="47" y="30"/>
                  <a:pt x="46" y="30"/>
                  <a:pt x="46" y="30"/>
                </a:cubicBezTo>
                <a:cubicBezTo>
                  <a:pt x="46" y="30"/>
                  <a:pt x="46" y="30"/>
                  <a:pt x="46" y="30"/>
                </a:cubicBezTo>
                <a:cubicBezTo>
                  <a:pt x="46" y="30"/>
                  <a:pt x="46" y="30"/>
                  <a:pt x="46" y="30"/>
                </a:cubicBezTo>
                <a:cubicBezTo>
                  <a:pt x="46" y="30"/>
                  <a:pt x="46" y="30"/>
                  <a:pt x="46" y="30"/>
                </a:cubicBezTo>
                <a:cubicBezTo>
                  <a:pt x="46" y="30"/>
                  <a:pt x="46" y="30"/>
                  <a:pt x="46" y="30"/>
                </a:cubicBezTo>
                <a:cubicBezTo>
                  <a:pt x="46" y="30"/>
                  <a:pt x="46" y="30"/>
                  <a:pt x="46" y="30"/>
                </a:cubicBezTo>
                <a:cubicBezTo>
                  <a:pt x="46" y="30"/>
                  <a:pt x="46" y="30"/>
                  <a:pt x="46" y="30"/>
                </a:cubicBezTo>
                <a:cubicBezTo>
                  <a:pt x="46" y="30"/>
                  <a:pt x="46" y="30"/>
                  <a:pt x="46" y="30"/>
                </a:cubicBezTo>
                <a:cubicBezTo>
                  <a:pt x="46" y="30"/>
                  <a:pt x="46" y="30"/>
                  <a:pt x="46" y="30"/>
                </a:cubicBezTo>
                <a:cubicBezTo>
                  <a:pt x="46" y="30"/>
                  <a:pt x="46" y="30"/>
                  <a:pt x="46" y="30"/>
                </a:cubicBezTo>
                <a:cubicBezTo>
                  <a:pt x="46" y="30"/>
                  <a:pt x="46" y="30"/>
                  <a:pt x="46" y="30"/>
                </a:cubicBezTo>
                <a:cubicBezTo>
                  <a:pt x="46" y="30"/>
                  <a:pt x="46" y="30"/>
                  <a:pt x="46" y="30"/>
                </a:cubicBezTo>
                <a:cubicBezTo>
                  <a:pt x="46" y="30"/>
                  <a:pt x="46" y="30"/>
                  <a:pt x="46" y="30"/>
                </a:cubicBezTo>
                <a:cubicBezTo>
                  <a:pt x="46" y="30"/>
                  <a:pt x="46" y="30"/>
                  <a:pt x="46" y="30"/>
                </a:cubicBezTo>
                <a:cubicBezTo>
                  <a:pt x="46" y="30"/>
                  <a:pt x="46" y="30"/>
                  <a:pt x="46" y="30"/>
                </a:cubicBezTo>
                <a:cubicBezTo>
                  <a:pt x="46" y="30"/>
                  <a:pt x="46" y="30"/>
                  <a:pt x="46" y="30"/>
                </a:cubicBezTo>
                <a:cubicBezTo>
                  <a:pt x="46" y="30"/>
                  <a:pt x="46" y="30"/>
                  <a:pt x="46" y="30"/>
                </a:cubicBezTo>
                <a:cubicBezTo>
                  <a:pt x="46" y="30"/>
                  <a:pt x="46" y="30"/>
                  <a:pt x="46" y="30"/>
                </a:cubicBezTo>
                <a:cubicBezTo>
                  <a:pt x="46" y="30"/>
                  <a:pt x="46" y="30"/>
                  <a:pt x="46" y="30"/>
                </a:cubicBezTo>
                <a:cubicBezTo>
                  <a:pt x="46" y="30"/>
                  <a:pt x="46" y="30"/>
                  <a:pt x="46" y="30"/>
                </a:cubicBezTo>
                <a:cubicBezTo>
                  <a:pt x="46" y="30"/>
                  <a:pt x="46" y="30"/>
                  <a:pt x="46" y="30"/>
                </a:cubicBezTo>
                <a:cubicBezTo>
                  <a:pt x="46" y="30"/>
                  <a:pt x="46" y="30"/>
                  <a:pt x="46" y="30"/>
                </a:cubicBezTo>
                <a:cubicBezTo>
                  <a:pt x="46" y="30"/>
                  <a:pt x="46" y="30"/>
                  <a:pt x="46" y="30"/>
                </a:cubicBezTo>
                <a:close/>
                <a:moveTo>
                  <a:pt x="47" y="30"/>
                </a:moveTo>
                <a:cubicBezTo>
                  <a:pt x="47" y="30"/>
                  <a:pt x="47" y="30"/>
                  <a:pt x="47" y="30"/>
                </a:cubicBezTo>
                <a:cubicBezTo>
                  <a:pt x="47" y="30"/>
                  <a:pt x="47" y="30"/>
                  <a:pt x="47" y="30"/>
                </a:cubicBezTo>
                <a:close/>
                <a:moveTo>
                  <a:pt x="46" y="34"/>
                </a:moveTo>
                <a:cubicBezTo>
                  <a:pt x="46" y="34"/>
                  <a:pt x="46" y="34"/>
                  <a:pt x="46" y="34"/>
                </a:cubicBezTo>
                <a:cubicBezTo>
                  <a:pt x="46" y="34"/>
                  <a:pt x="46" y="34"/>
                  <a:pt x="46" y="34"/>
                </a:cubicBezTo>
                <a:cubicBezTo>
                  <a:pt x="46" y="34"/>
                  <a:pt x="46" y="34"/>
                  <a:pt x="46" y="34"/>
                </a:cubicBezTo>
                <a:cubicBezTo>
                  <a:pt x="46" y="34"/>
                  <a:pt x="46" y="34"/>
                  <a:pt x="46" y="34"/>
                </a:cubicBezTo>
                <a:cubicBezTo>
                  <a:pt x="46" y="34"/>
                  <a:pt x="46" y="34"/>
                  <a:pt x="46" y="34"/>
                </a:cubicBezTo>
                <a:cubicBezTo>
                  <a:pt x="46" y="34"/>
                  <a:pt x="46" y="34"/>
                  <a:pt x="46" y="34"/>
                </a:cubicBezTo>
                <a:cubicBezTo>
                  <a:pt x="46" y="34"/>
                  <a:pt x="46" y="34"/>
                  <a:pt x="46" y="34"/>
                </a:cubicBezTo>
                <a:cubicBezTo>
                  <a:pt x="46" y="34"/>
                  <a:pt x="46" y="34"/>
                  <a:pt x="46" y="34"/>
                </a:cubicBezTo>
                <a:cubicBezTo>
                  <a:pt x="46" y="34"/>
                  <a:pt x="46" y="34"/>
                  <a:pt x="46" y="34"/>
                </a:cubicBezTo>
                <a:cubicBezTo>
                  <a:pt x="46" y="34"/>
                  <a:pt x="46" y="34"/>
                  <a:pt x="46" y="34"/>
                </a:cubicBezTo>
                <a:cubicBezTo>
                  <a:pt x="46" y="34"/>
                  <a:pt x="46" y="34"/>
                  <a:pt x="46" y="34"/>
                </a:cubicBezTo>
                <a:cubicBezTo>
                  <a:pt x="46" y="34"/>
                  <a:pt x="46" y="34"/>
                  <a:pt x="46" y="34"/>
                </a:cubicBezTo>
                <a:cubicBezTo>
                  <a:pt x="46" y="34"/>
                  <a:pt x="46" y="34"/>
                  <a:pt x="46" y="34"/>
                </a:cubicBezTo>
                <a:cubicBezTo>
                  <a:pt x="46" y="34"/>
                  <a:pt x="46" y="34"/>
                  <a:pt x="46" y="34"/>
                </a:cubicBezTo>
                <a:cubicBezTo>
                  <a:pt x="46" y="34"/>
                  <a:pt x="46" y="34"/>
                  <a:pt x="46" y="34"/>
                </a:cubicBezTo>
                <a:cubicBezTo>
                  <a:pt x="46" y="34"/>
                  <a:pt x="46" y="34"/>
                  <a:pt x="46" y="34"/>
                </a:cubicBezTo>
                <a:cubicBezTo>
                  <a:pt x="46" y="34"/>
                  <a:pt x="46" y="34"/>
                  <a:pt x="46" y="34"/>
                </a:cubicBezTo>
                <a:cubicBezTo>
                  <a:pt x="46" y="34"/>
                  <a:pt x="46" y="34"/>
                  <a:pt x="46" y="34"/>
                </a:cubicBezTo>
                <a:cubicBezTo>
                  <a:pt x="46" y="34"/>
                  <a:pt x="46" y="34"/>
                  <a:pt x="46" y="34"/>
                </a:cubicBezTo>
                <a:cubicBezTo>
                  <a:pt x="46" y="34"/>
                  <a:pt x="46" y="34"/>
                  <a:pt x="46" y="34"/>
                </a:cubicBezTo>
                <a:cubicBezTo>
                  <a:pt x="46" y="34"/>
                  <a:pt x="46" y="34"/>
                  <a:pt x="46" y="34"/>
                </a:cubicBezTo>
                <a:cubicBezTo>
                  <a:pt x="46" y="34"/>
                  <a:pt x="46" y="34"/>
                  <a:pt x="46" y="34"/>
                </a:cubicBezTo>
                <a:cubicBezTo>
                  <a:pt x="46" y="34"/>
                  <a:pt x="46" y="34"/>
                  <a:pt x="46" y="34"/>
                </a:cubicBezTo>
                <a:cubicBezTo>
                  <a:pt x="46" y="34"/>
                  <a:pt x="46" y="34"/>
                  <a:pt x="46" y="34"/>
                </a:cubicBezTo>
                <a:cubicBezTo>
                  <a:pt x="46" y="34"/>
                  <a:pt x="46" y="34"/>
                  <a:pt x="46" y="34"/>
                </a:cubicBezTo>
                <a:close/>
                <a:moveTo>
                  <a:pt x="47" y="30"/>
                </a:moveTo>
                <a:cubicBezTo>
                  <a:pt x="47" y="30"/>
                  <a:pt x="47" y="30"/>
                  <a:pt x="47" y="30"/>
                </a:cubicBezTo>
                <a:cubicBezTo>
                  <a:pt x="47" y="30"/>
                  <a:pt x="47" y="30"/>
                  <a:pt x="47" y="30"/>
                </a:cubicBezTo>
                <a:cubicBezTo>
                  <a:pt x="47" y="30"/>
                  <a:pt x="47" y="30"/>
                  <a:pt x="47" y="30"/>
                </a:cubicBezTo>
                <a:cubicBezTo>
                  <a:pt x="47" y="30"/>
                  <a:pt x="47" y="30"/>
                  <a:pt x="47" y="30"/>
                </a:cubicBezTo>
                <a:cubicBezTo>
                  <a:pt x="47" y="30"/>
                  <a:pt x="47" y="30"/>
                  <a:pt x="47" y="30"/>
                </a:cubicBezTo>
                <a:cubicBezTo>
                  <a:pt x="47" y="30"/>
                  <a:pt x="47" y="30"/>
                  <a:pt x="47" y="30"/>
                </a:cubicBezTo>
                <a:cubicBezTo>
                  <a:pt x="47" y="30"/>
                  <a:pt x="47" y="30"/>
                  <a:pt x="47" y="30"/>
                </a:cubicBezTo>
                <a:cubicBezTo>
                  <a:pt x="47" y="30"/>
                  <a:pt x="47" y="30"/>
                  <a:pt x="47" y="30"/>
                </a:cubicBezTo>
                <a:cubicBezTo>
                  <a:pt x="47" y="30"/>
                  <a:pt x="47" y="30"/>
                  <a:pt x="47" y="30"/>
                </a:cubicBezTo>
                <a:cubicBezTo>
                  <a:pt x="47" y="30"/>
                  <a:pt x="47" y="30"/>
                  <a:pt x="47" y="30"/>
                </a:cubicBezTo>
                <a:cubicBezTo>
                  <a:pt x="47" y="30"/>
                  <a:pt x="47" y="30"/>
                  <a:pt x="47" y="30"/>
                </a:cubicBezTo>
                <a:cubicBezTo>
                  <a:pt x="47" y="30"/>
                  <a:pt x="47" y="30"/>
                  <a:pt x="47" y="30"/>
                </a:cubicBezTo>
                <a:cubicBezTo>
                  <a:pt x="48" y="30"/>
                  <a:pt x="48" y="30"/>
                  <a:pt x="48" y="30"/>
                </a:cubicBezTo>
                <a:cubicBezTo>
                  <a:pt x="48" y="30"/>
                  <a:pt x="48" y="30"/>
                  <a:pt x="48" y="30"/>
                </a:cubicBezTo>
                <a:cubicBezTo>
                  <a:pt x="48" y="30"/>
                  <a:pt x="48" y="30"/>
                  <a:pt x="48" y="30"/>
                </a:cubicBezTo>
                <a:cubicBezTo>
                  <a:pt x="48" y="30"/>
                  <a:pt x="48" y="30"/>
                  <a:pt x="48" y="30"/>
                </a:cubicBezTo>
                <a:cubicBezTo>
                  <a:pt x="48" y="30"/>
                  <a:pt x="48" y="30"/>
                  <a:pt x="48" y="30"/>
                </a:cubicBezTo>
                <a:cubicBezTo>
                  <a:pt x="48" y="30"/>
                  <a:pt x="48" y="30"/>
                  <a:pt x="48" y="30"/>
                </a:cubicBezTo>
                <a:cubicBezTo>
                  <a:pt x="48" y="30"/>
                  <a:pt x="48" y="30"/>
                  <a:pt x="48" y="30"/>
                </a:cubicBezTo>
                <a:cubicBezTo>
                  <a:pt x="48" y="30"/>
                  <a:pt x="48" y="30"/>
                  <a:pt x="48" y="30"/>
                </a:cubicBezTo>
                <a:cubicBezTo>
                  <a:pt x="48" y="30"/>
                  <a:pt x="48" y="30"/>
                  <a:pt x="48" y="30"/>
                </a:cubicBezTo>
                <a:cubicBezTo>
                  <a:pt x="48" y="30"/>
                  <a:pt x="48" y="30"/>
                  <a:pt x="48" y="30"/>
                </a:cubicBezTo>
                <a:cubicBezTo>
                  <a:pt x="48" y="30"/>
                  <a:pt x="48" y="30"/>
                  <a:pt x="48" y="30"/>
                </a:cubicBezTo>
                <a:cubicBezTo>
                  <a:pt x="48" y="30"/>
                  <a:pt x="48" y="30"/>
                  <a:pt x="48" y="31"/>
                </a:cubicBezTo>
                <a:cubicBezTo>
                  <a:pt x="48" y="31"/>
                  <a:pt x="48" y="31"/>
                  <a:pt x="48" y="31"/>
                </a:cubicBezTo>
                <a:cubicBezTo>
                  <a:pt x="48" y="31"/>
                  <a:pt x="48" y="31"/>
                  <a:pt x="48" y="31"/>
                </a:cubicBezTo>
                <a:cubicBezTo>
                  <a:pt x="48" y="31"/>
                  <a:pt x="48" y="31"/>
                  <a:pt x="48" y="31"/>
                </a:cubicBezTo>
                <a:cubicBezTo>
                  <a:pt x="48" y="31"/>
                  <a:pt x="48" y="31"/>
                  <a:pt x="48" y="31"/>
                </a:cubicBezTo>
                <a:cubicBezTo>
                  <a:pt x="48" y="31"/>
                  <a:pt x="48" y="31"/>
                  <a:pt x="48" y="31"/>
                </a:cubicBezTo>
                <a:cubicBezTo>
                  <a:pt x="48" y="31"/>
                  <a:pt x="48" y="31"/>
                  <a:pt x="48" y="31"/>
                </a:cubicBezTo>
                <a:cubicBezTo>
                  <a:pt x="48" y="31"/>
                  <a:pt x="48" y="31"/>
                  <a:pt x="48" y="31"/>
                </a:cubicBezTo>
                <a:cubicBezTo>
                  <a:pt x="48" y="31"/>
                  <a:pt x="48" y="31"/>
                  <a:pt x="48" y="31"/>
                </a:cubicBezTo>
                <a:cubicBezTo>
                  <a:pt x="48" y="31"/>
                  <a:pt x="48" y="31"/>
                  <a:pt x="48" y="31"/>
                </a:cubicBezTo>
                <a:cubicBezTo>
                  <a:pt x="48" y="31"/>
                  <a:pt x="48" y="31"/>
                  <a:pt x="48" y="31"/>
                </a:cubicBezTo>
                <a:cubicBezTo>
                  <a:pt x="48" y="31"/>
                  <a:pt x="48" y="31"/>
                  <a:pt x="48" y="31"/>
                </a:cubicBezTo>
                <a:cubicBezTo>
                  <a:pt x="48" y="31"/>
                  <a:pt x="48" y="31"/>
                  <a:pt x="48" y="31"/>
                </a:cubicBezTo>
                <a:cubicBezTo>
                  <a:pt x="48" y="31"/>
                  <a:pt x="48" y="31"/>
                  <a:pt x="48" y="31"/>
                </a:cubicBezTo>
                <a:cubicBezTo>
                  <a:pt x="48" y="31"/>
                  <a:pt x="48" y="31"/>
                  <a:pt x="48" y="31"/>
                </a:cubicBezTo>
                <a:cubicBezTo>
                  <a:pt x="48" y="31"/>
                  <a:pt x="48" y="31"/>
                  <a:pt x="48" y="31"/>
                </a:cubicBezTo>
                <a:cubicBezTo>
                  <a:pt x="48" y="31"/>
                  <a:pt x="48" y="31"/>
                  <a:pt x="48" y="31"/>
                </a:cubicBezTo>
                <a:cubicBezTo>
                  <a:pt x="48" y="31"/>
                  <a:pt x="48" y="31"/>
                  <a:pt x="48" y="31"/>
                </a:cubicBezTo>
                <a:cubicBezTo>
                  <a:pt x="48" y="31"/>
                  <a:pt x="48" y="31"/>
                  <a:pt x="48" y="31"/>
                </a:cubicBezTo>
                <a:cubicBezTo>
                  <a:pt x="48" y="31"/>
                  <a:pt x="48" y="31"/>
                  <a:pt x="48" y="31"/>
                </a:cubicBezTo>
                <a:cubicBezTo>
                  <a:pt x="48" y="31"/>
                  <a:pt x="48" y="31"/>
                  <a:pt x="48" y="31"/>
                </a:cubicBezTo>
                <a:cubicBezTo>
                  <a:pt x="48" y="31"/>
                  <a:pt x="48" y="31"/>
                  <a:pt x="48" y="31"/>
                </a:cubicBezTo>
                <a:cubicBezTo>
                  <a:pt x="48" y="31"/>
                  <a:pt x="48" y="31"/>
                  <a:pt x="48" y="31"/>
                </a:cubicBezTo>
                <a:cubicBezTo>
                  <a:pt x="48" y="31"/>
                  <a:pt x="48" y="31"/>
                  <a:pt x="48" y="31"/>
                </a:cubicBezTo>
                <a:cubicBezTo>
                  <a:pt x="48" y="31"/>
                  <a:pt x="48" y="31"/>
                  <a:pt x="48" y="31"/>
                </a:cubicBezTo>
                <a:cubicBezTo>
                  <a:pt x="48" y="31"/>
                  <a:pt x="48" y="31"/>
                  <a:pt x="48" y="31"/>
                </a:cubicBezTo>
                <a:cubicBezTo>
                  <a:pt x="48" y="31"/>
                  <a:pt x="48" y="31"/>
                  <a:pt x="48" y="31"/>
                </a:cubicBezTo>
                <a:cubicBezTo>
                  <a:pt x="48" y="31"/>
                  <a:pt x="48" y="31"/>
                  <a:pt x="48" y="31"/>
                </a:cubicBezTo>
                <a:cubicBezTo>
                  <a:pt x="48" y="31"/>
                  <a:pt x="48" y="31"/>
                  <a:pt x="48" y="31"/>
                </a:cubicBezTo>
                <a:cubicBezTo>
                  <a:pt x="48" y="31"/>
                  <a:pt x="48" y="31"/>
                  <a:pt x="48" y="31"/>
                </a:cubicBezTo>
                <a:cubicBezTo>
                  <a:pt x="48" y="31"/>
                  <a:pt x="48" y="31"/>
                  <a:pt x="48" y="31"/>
                </a:cubicBezTo>
                <a:cubicBezTo>
                  <a:pt x="48" y="31"/>
                  <a:pt x="48" y="31"/>
                  <a:pt x="48" y="31"/>
                </a:cubicBezTo>
                <a:cubicBezTo>
                  <a:pt x="48" y="31"/>
                  <a:pt x="48" y="31"/>
                  <a:pt x="48" y="31"/>
                </a:cubicBezTo>
                <a:cubicBezTo>
                  <a:pt x="48" y="31"/>
                  <a:pt x="48" y="31"/>
                  <a:pt x="48" y="31"/>
                </a:cubicBezTo>
                <a:cubicBezTo>
                  <a:pt x="48" y="31"/>
                  <a:pt x="48" y="31"/>
                  <a:pt x="48" y="31"/>
                </a:cubicBezTo>
                <a:cubicBezTo>
                  <a:pt x="48" y="31"/>
                  <a:pt x="48" y="31"/>
                  <a:pt x="48" y="31"/>
                </a:cubicBezTo>
                <a:cubicBezTo>
                  <a:pt x="48" y="31"/>
                  <a:pt x="48" y="31"/>
                  <a:pt x="48" y="31"/>
                </a:cubicBezTo>
                <a:cubicBezTo>
                  <a:pt x="48" y="31"/>
                  <a:pt x="48" y="31"/>
                  <a:pt x="48" y="31"/>
                </a:cubicBezTo>
                <a:cubicBezTo>
                  <a:pt x="48" y="31"/>
                  <a:pt x="48" y="31"/>
                  <a:pt x="48" y="31"/>
                </a:cubicBezTo>
                <a:cubicBezTo>
                  <a:pt x="48" y="31"/>
                  <a:pt x="48" y="31"/>
                  <a:pt x="48" y="31"/>
                </a:cubicBezTo>
                <a:cubicBezTo>
                  <a:pt x="48" y="31"/>
                  <a:pt x="48" y="31"/>
                  <a:pt x="48" y="31"/>
                </a:cubicBezTo>
                <a:cubicBezTo>
                  <a:pt x="48" y="31"/>
                  <a:pt x="48" y="31"/>
                  <a:pt x="48" y="31"/>
                </a:cubicBezTo>
                <a:cubicBezTo>
                  <a:pt x="48" y="31"/>
                  <a:pt x="48" y="31"/>
                  <a:pt x="48" y="31"/>
                </a:cubicBezTo>
                <a:cubicBezTo>
                  <a:pt x="48" y="31"/>
                  <a:pt x="48" y="31"/>
                  <a:pt x="48" y="31"/>
                </a:cubicBezTo>
                <a:cubicBezTo>
                  <a:pt x="48" y="31"/>
                  <a:pt x="48" y="31"/>
                  <a:pt x="48" y="31"/>
                </a:cubicBezTo>
                <a:cubicBezTo>
                  <a:pt x="48" y="31"/>
                  <a:pt x="48" y="31"/>
                  <a:pt x="48" y="31"/>
                </a:cubicBezTo>
                <a:cubicBezTo>
                  <a:pt x="48" y="31"/>
                  <a:pt x="48" y="31"/>
                  <a:pt x="48" y="31"/>
                </a:cubicBezTo>
                <a:cubicBezTo>
                  <a:pt x="48" y="31"/>
                  <a:pt x="48" y="31"/>
                  <a:pt x="48" y="31"/>
                </a:cubicBezTo>
                <a:cubicBezTo>
                  <a:pt x="48" y="31"/>
                  <a:pt x="48" y="31"/>
                  <a:pt x="48" y="31"/>
                </a:cubicBezTo>
                <a:cubicBezTo>
                  <a:pt x="48" y="31"/>
                  <a:pt x="48" y="31"/>
                  <a:pt x="48" y="31"/>
                </a:cubicBezTo>
                <a:cubicBezTo>
                  <a:pt x="48" y="31"/>
                  <a:pt x="48" y="31"/>
                  <a:pt x="48" y="31"/>
                </a:cubicBezTo>
                <a:cubicBezTo>
                  <a:pt x="48" y="31"/>
                  <a:pt x="48" y="31"/>
                  <a:pt x="48" y="31"/>
                </a:cubicBezTo>
                <a:cubicBezTo>
                  <a:pt x="48" y="31"/>
                  <a:pt x="48" y="31"/>
                  <a:pt x="48" y="31"/>
                </a:cubicBezTo>
                <a:cubicBezTo>
                  <a:pt x="48" y="31"/>
                  <a:pt x="48" y="31"/>
                  <a:pt x="48" y="31"/>
                </a:cubicBezTo>
                <a:cubicBezTo>
                  <a:pt x="48" y="31"/>
                  <a:pt x="48" y="31"/>
                  <a:pt x="48" y="31"/>
                </a:cubicBezTo>
                <a:cubicBezTo>
                  <a:pt x="48" y="31"/>
                  <a:pt x="48" y="31"/>
                  <a:pt x="48" y="31"/>
                </a:cubicBezTo>
                <a:cubicBezTo>
                  <a:pt x="48" y="31"/>
                  <a:pt x="48" y="31"/>
                  <a:pt x="48" y="31"/>
                </a:cubicBezTo>
                <a:cubicBezTo>
                  <a:pt x="48" y="31"/>
                  <a:pt x="48" y="31"/>
                  <a:pt x="48" y="31"/>
                </a:cubicBezTo>
                <a:cubicBezTo>
                  <a:pt x="48" y="31"/>
                  <a:pt x="48" y="31"/>
                  <a:pt x="48" y="31"/>
                </a:cubicBezTo>
                <a:cubicBezTo>
                  <a:pt x="48" y="31"/>
                  <a:pt x="48" y="31"/>
                  <a:pt x="48" y="31"/>
                </a:cubicBezTo>
                <a:cubicBezTo>
                  <a:pt x="48" y="31"/>
                  <a:pt x="48" y="31"/>
                  <a:pt x="48" y="31"/>
                </a:cubicBezTo>
                <a:cubicBezTo>
                  <a:pt x="48" y="31"/>
                  <a:pt x="48" y="31"/>
                  <a:pt x="48" y="31"/>
                </a:cubicBezTo>
                <a:cubicBezTo>
                  <a:pt x="48" y="31"/>
                  <a:pt x="48" y="31"/>
                  <a:pt x="48" y="31"/>
                </a:cubicBezTo>
                <a:cubicBezTo>
                  <a:pt x="48" y="31"/>
                  <a:pt x="48" y="31"/>
                  <a:pt x="48" y="31"/>
                </a:cubicBezTo>
                <a:cubicBezTo>
                  <a:pt x="48" y="31"/>
                  <a:pt x="48" y="31"/>
                  <a:pt x="48" y="31"/>
                </a:cubicBezTo>
                <a:cubicBezTo>
                  <a:pt x="48" y="31"/>
                  <a:pt x="48" y="31"/>
                  <a:pt x="48" y="31"/>
                </a:cubicBezTo>
                <a:cubicBezTo>
                  <a:pt x="48" y="31"/>
                  <a:pt x="48" y="31"/>
                  <a:pt x="48" y="31"/>
                </a:cubicBezTo>
                <a:cubicBezTo>
                  <a:pt x="48" y="31"/>
                  <a:pt x="48" y="31"/>
                  <a:pt x="48" y="31"/>
                </a:cubicBezTo>
                <a:cubicBezTo>
                  <a:pt x="48" y="31"/>
                  <a:pt x="48" y="31"/>
                  <a:pt x="48" y="31"/>
                </a:cubicBezTo>
                <a:cubicBezTo>
                  <a:pt x="48" y="31"/>
                  <a:pt x="48" y="31"/>
                  <a:pt x="48" y="31"/>
                </a:cubicBezTo>
                <a:cubicBezTo>
                  <a:pt x="48" y="31"/>
                  <a:pt x="48" y="31"/>
                  <a:pt x="48" y="31"/>
                </a:cubicBezTo>
                <a:cubicBezTo>
                  <a:pt x="48" y="30"/>
                  <a:pt x="48" y="30"/>
                  <a:pt x="48" y="31"/>
                </a:cubicBezTo>
                <a:cubicBezTo>
                  <a:pt x="48" y="31"/>
                  <a:pt x="48" y="31"/>
                  <a:pt x="48" y="31"/>
                </a:cubicBezTo>
                <a:cubicBezTo>
                  <a:pt x="48" y="31"/>
                  <a:pt x="48" y="31"/>
                  <a:pt x="48" y="31"/>
                </a:cubicBezTo>
                <a:cubicBezTo>
                  <a:pt x="48" y="31"/>
                  <a:pt x="48" y="30"/>
                  <a:pt x="48" y="30"/>
                </a:cubicBezTo>
                <a:cubicBezTo>
                  <a:pt x="48" y="31"/>
                  <a:pt x="48" y="31"/>
                  <a:pt x="48" y="31"/>
                </a:cubicBezTo>
                <a:cubicBezTo>
                  <a:pt x="48" y="31"/>
                  <a:pt x="48" y="31"/>
                  <a:pt x="48" y="31"/>
                </a:cubicBezTo>
                <a:cubicBezTo>
                  <a:pt x="48" y="31"/>
                  <a:pt x="48" y="30"/>
                  <a:pt x="48" y="30"/>
                </a:cubicBezTo>
                <a:cubicBezTo>
                  <a:pt x="48" y="30"/>
                  <a:pt x="48" y="30"/>
                  <a:pt x="48" y="30"/>
                </a:cubicBezTo>
                <a:cubicBezTo>
                  <a:pt x="48" y="30"/>
                  <a:pt x="48" y="30"/>
                  <a:pt x="48" y="30"/>
                </a:cubicBezTo>
                <a:cubicBezTo>
                  <a:pt x="48" y="30"/>
                  <a:pt x="48" y="30"/>
                  <a:pt x="48" y="30"/>
                </a:cubicBezTo>
                <a:cubicBezTo>
                  <a:pt x="48" y="30"/>
                  <a:pt x="48" y="30"/>
                  <a:pt x="48" y="30"/>
                </a:cubicBezTo>
                <a:cubicBezTo>
                  <a:pt x="48" y="30"/>
                  <a:pt x="48" y="30"/>
                  <a:pt x="48" y="30"/>
                </a:cubicBezTo>
                <a:cubicBezTo>
                  <a:pt x="48" y="30"/>
                  <a:pt x="48" y="30"/>
                  <a:pt x="48" y="30"/>
                </a:cubicBezTo>
                <a:cubicBezTo>
                  <a:pt x="48" y="30"/>
                  <a:pt x="48" y="30"/>
                  <a:pt x="48" y="30"/>
                </a:cubicBezTo>
                <a:cubicBezTo>
                  <a:pt x="48" y="30"/>
                  <a:pt x="48" y="30"/>
                  <a:pt x="48" y="30"/>
                </a:cubicBezTo>
                <a:cubicBezTo>
                  <a:pt x="48" y="30"/>
                  <a:pt x="48" y="30"/>
                  <a:pt x="48" y="30"/>
                </a:cubicBezTo>
                <a:cubicBezTo>
                  <a:pt x="48" y="30"/>
                  <a:pt x="48" y="30"/>
                  <a:pt x="48" y="30"/>
                </a:cubicBezTo>
                <a:cubicBezTo>
                  <a:pt x="48" y="30"/>
                  <a:pt x="48" y="30"/>
                  <a:pt x="48" y="30"/>
                </a:cubicBezTo>
                <a:cubicBezTo>
                  <a:pt x="48" y="30"/>
                  <a:pt x="48" y="30"/>
                  <a:pt x="48" y="30"/>
                </a:cubicBezTo>
                <a:cubicBezTo>
                  <a:pt x="48" y="30"/>
                  <a:pt x="48" y="30"/>
                  <a:pt x="48" y="30"/>
                </a:cubicBezTo>
                <a:cubicBezTo>
                  <a:pt x="48" y="30"/>
                  <a:pt x="47" y="30"/>
                  <a:pt x="47" y="30"/>
                </a:cubicBezTo>
                <a:cubicBezTo>
                  <a:pt x="47" y="30"/>
                  <a:pt x="47" y="30"/>
                  <a:pt x="47" y="30"/>
                </a:cubicBezTo>
                <a:cubicBezTo>
                  <a:pt x="47" y="30"/>
                  <a:pt x="47" y="30"/>
                  <a:pt x="47" y="30"/>
                </a:cubicBezTo>
                <a:cubicBezTo>
                  <a:pt x="47" y="30"/>
                  <a:pt x="47" y="30"/>
                  <a:pt x="47" y="30"/>
                </a:cubicBezTo>
                <a:cubicBezTo>
                  <a:pt x="47" y="30"/>
                  <a:pt x="47" y="30"/>
                  <a:pt x="47" y="30"/>
                </a:cubicBezTo>
                <a:cubicBezTo>
                  <a:pt x="47" y="30"/>
                  <a:pt x="47" y="30"/>
                  <a:pt x="47" y="30"/>
                </a:cubicBezTo>
                <a:cubicBezTo>
                  <a:pt x="47" y="30"/>
                  <a:pt x="47" y="30"/>
                  <a:pt x="47" y="30"/>
                </a:cubicBezTo>
                <a:cubicBezTo>
                  <a:pt x="47" y="30"/>
                  <a:pt x="47" y="30"/>
                  <a:pt x="47" y="30"/>
                </a:cubicBezTo>
                <a:cubicBezTo>
                  <a:pt x="47" y="30"/>
                  <a:pt x="47" y="30"/>
                  <a:pt x="47" y="30"/>
                </a:cubicBezTo>
                <a:cubicBezTo>
                  <a:pt x="47" y="30"/>
                  <a:pt x="47" y="30"/>
                  <a:pt x="47" y="30"/>
                </a:cubicBezTo>
                <a:cubicBezTo>
                  <a:pt x="47" y="30"/>
                  <a:pt x="47" y="30"/>
                  <a:pt x="47" y="30"/>
                </a:cubicBezTo>
                <a:cubicBezTo>
                  <a:pt x="47" y="30"/>
                  <a:pt x="47" y="30"/>
                  <a:pt x="47" y="30"/>
                </a:cubicBezTo>
                <a:cubicBezTo>
                  <a:pt x="47" y="30"/>
                  <a:pt x="47" y="30"/>
                  <a:pt x="47" y="30"/>
                </a:cubicBezTo>
                <a:cubicBezTo>
                  <a:pt x="47" y="30"/>
                  <a:pt x="47" y="30"/>
                  <a:pt x="47" y="30"/>
                </a:cubicBezTo>
                <a:cubicBezTo>
                  <a:pt x="47" y="30"/>
                  <a:pt x="47" y="30"/>
                  <a:pt x="47" y="30"/>
                </a:cubicBezTo>
                <a:cubicBezTo>
                  <a:pt x="47" y="30"/>
                  <a:pt x="47" y="30"/>
                  <a:pt x="47" y="30"/>
                </a:cubicBezTo>
                <a:cubicBezTo>
                  <a:pt x="47" y="30"/>
                  <a:pt x="47" y="30"/>
                  <a:pt x="47" y="30"/>
                </a:cubicBezTo>
                <a:cubicBezTo>
                  <a:pt x="47" y="30"/>
                  <a:pt x="47" y="30"/>
                  <a:pt x="47" y="30"/>
                </a:cubicBezTo>
                <a:cubicBezTo>
                  <a:pt x="47" y="30"/>
                  <a:pt x="47" y="30"/>
                  <a:pt x="47" y="30"/>
                </a:cubicBezTo>
                <a:cubicBezTo>
                  <a:pt x="47" y="30"/>
                  <a:pt x="47" y="30"/>
                  <a:pt x="47" y="30"/>
                </a:cubicBezTo>
                <a:cubicBezTo>
                  <a:pt x="47" y="30"/>
                  <a:pt x="47" y="30"/>
                  <a:pt x="47" y="30"/>
                </a:cubicBezTo>
                <a:cubicBezTo>
                  <a:pt x="47" y="30"/>
                  <a:pt x="47" y="30"/>
                  <a:pt x="47" y="30"/>
                </a:cubicBezTo>
                <a:cubicBezTo>
                  <a:pt x="47" y="30"/>
                  <a:pt x="47" y="30"/>
                  <a:pt x="47" y="30"/>
                </a:cubicBezTo>
                <a:cubicBezTo>
                  <a:pt x="47" y="30"/>
                  <a:pt x="47" y="30"/>
                  <a:pt x="47" y="30"/>
                </a:cubicBezTo>
                <a:cubicBezTo>
                  <a:pt x="47" y="30"/>
                  <a:pt x="47" y="30"/>
                  <a:pt x="47" y="30"/>
                </a:cubicBezTo>
                <a:cubicBezTo>
                  <a:pt x="47" y="30"/>
                  <a:pt x="47" y="30"/>
                  <a:pt x="47" y="30"/>
                </a:cubicBezTo>
                <a:cubicBezTo>
                  <a:pt x="47" y="30"/>
                  <a:pt x="47" y="30"/>
                  <a:pt x="47" y="30"/>
                </a:cubicBezTo>
                <a:cubicBezTo>
                  <a:pt x="47" y="30"/>
                  <a:pt x="47" y="30"/>
                  <a:pt x="47" y="30"/>
                </a:cubicBezTo>
                <a:cubicBezTo>
                  <a:pt x="47" y="30"/>
                  <a:pt x="47" y="30"/>
                  <a:pt x="47" y="30"/>
                </a:cubicBezTo>
                <a:cubicBezTo>
                  <a:pt x="47" y="30"/>
                  <a:pt x="47" y="30"/>
                  <a:pt x="47" y="30"/>
                </a:cubicBezTo>
                <a:cubicBezTo>
                  <a:pt x="47" y="30"/>
                  <a:pt x="47" y="30"/>
                  <a:pt x="47" y="30"/>
                </a:cubicBezTo>
                <a:cubicBezTo>
                  <a:pt x="47" y="30"/>
                  <a:pt x="47" y="30"/>
                  <a:pt x="47" y="30"/>
                </a:cubicBezTo>
                <a:cubicBezTo>
                  <a:pt x="47" y="30"/>
                  <a:pt x="47" y="30"/>
                  <a:pt x="47" y="30"/>
                </a:cubicBezTo>
                <a:cubicBezTo>
                  <a:pt x="47" y="30"/>
                  <a:pt x="47" y="30"/>
                  <a:pt x="47" y="30"/>
                </a:cubicBezTo>
                <a:cubicBezTo>
                  <a:pt x="47" y="30"/>
                  <a:pt x="47" y="30"/>
                  <a:pt x="47" y="30"/>
                </a:cubicBezTo>
                <a:cubicBezTo>
                  <a:pt x="47" y="30"/>
                  <a:pt x="47" y="30"/>
                  <a:pt x="47" y="30"/>
                </a:cubicBezTo>
                <a:cubicBezTo>
                  <a:pt x="47" y="30"/>
                  <a:pt x="47" y="30"/>
                  <a:pt x="47" y="30"/>
                </a:cubicBezTo>
                <a:cubicBezTo>
                  <a:pt x="47" y="30"/>
                  <a:pt x="47" y="30"/>
                  <a:pt x="47" y="30"/>
                </a:cubicBezTo>
                <a:cubicBezTo>
                  <a:pt x="47" y="30"/>
                  <a:pt x="47" y="30"/>
                  <a:pt x="47" y="30"/>
                </a:cubicBezTo>
                <a:close/>
                <a:moveTo>
                  <a:pt x="47" y="30"/>
                </a:moveTo>
                <a:cubicBezTo>
                  <a:pt x="47" y="30"/>
                  <a:pt x="47" y="30"/>
                  <a:pt x="47" y="30"/>
                </a:cubicBezTo>
                <a:cubicBezTo>
                  <a:pt x="47" y="30"/>
                  <a:pt x="47" y="30"/>
                  <a:pt x="47" y="30"/>
                </a:cubicBezTo>
                <a:cubicBezTo>
                  <a:pt x="47" y="30"/>
                  <a:pt x="47" y="30"/>
                  <a:pt x="47" y="30"/>
                </a:cubicBezTo>
                <a:cubicBezTo>
                  <a:pt x="47" y="30"/>
                  <a:pt x="47" y="30"/>
                  <a:pt x="47" y="30"/>
                </a:cubicBezTo>
                <a:cubicBezTo>
                  <a:pt x="47" y="30"/>
                  <a:pt x="47" y="30"/>
                  <a:pt x="47" y="30"/>
                </a:cubicBezTo>
                <a:cubicBezTo>
                  <a:pt x="47" y="30"/>
                  <a:pt x="47" y="30"/>
                  <a:pt x="47" y="30"/>
                </a:cubicBezTo>
                <a:cubicBezTo>
                  <a:pt x="47" y="30"/>
                  <a:pt x="47" y="30"/>
                  <a:pt x="47" y="30"/>
                </a:cubicBezTo>
                <a:close/>
                <a:moveTo>
                  <a:pt x="47" y="30"/>
                </a:moveTo>
                <a:cubicBezTo>
                  <a:pt x="47" y="30"/>
                  <a:pt x="47" y="30"/>
                  <a:pt x="47" y="30"/>
                </a:cubicBezTo>
                <a:cubicBezTo>
                  <a:pt x="47" y="30"/>
                  <a:pt x="47" y="30"/>
                  <a:pt x="47" y="30"/>
                </a:cubicBezTo>
                <a:close/>
                <a:moveTo>
                  <a:pt x="49" y="30"/>
                </a:moveTo>
                <a:cubicBezTo>
                  <a:pt x="49" y="30"/>
                  <a:pt x="49" y="30"/>
                  <a:pt x="49" y="30"/>
                </a:cubicBezTo>
                <a:cubicBezTo>
                  <a:pt x="49" y="30"/>
                  <a:pt x="49" y="30"/>
                  <a:pt x="49" y="30"/>
                </a:cubicBezTo>
                <a:cubicBezTo>
                  <a:pt x="49" y="30"/>
                  <a:pt x="49" y="30"/>
                  <a:pt x="49" y="30"/>
                </a:cubicBezTo>
                <a:cubicBezTo>
                  <a:pt x="49" y="30"/>
                  <a:pt x="49" y="30"/>
                  <a:pt x="49" y="30"/>
                </a:cubicBezTo>
                <a:cubicBezTo>
                  <a:pt x="49" y="30"/>
                  <a:pt x="49" y="30"/>
                  <a:pt x="49" y="30"/>
                </a:cubicBezTo>
                <a:cubicBezTo>
                  <a:pt x="49" y="30"/>
                  <a:pt x="49" y="30"/>
                  <a:pt x="49" y="30"/>
                </a:cubicBezTo>
                <a:cubicBezTo>
                  <a:pt x="49" y="30"/>
                  <a:pt x="49" y="30"/>
                  <a:pt x="49" y="30"/>
                </a:cubicBezTo>
                <a:cubicBezTo>
                  <a:pt x="49" y="30"/>
                  <a:pt x="49" y="30"/>
                  <a:pt x="49" y="30"/>
                </a:cubicBezTo>
                <a:cubicBezTo>
                  <a:pt x="49" y="30"/>
                  <a:pt x="49" y="30"/>
                  <a:pt x="49" y="30"/>
                </a:cubicBezTo>
                <a:cubicBezTo>
                  <a:pt x="49" y="30"/>
                  <a:pt x="49" y="30"/>
                  <a:pt x="49" y="30"/>
                </a:cubicBezTo>
                <a:cubicBezTo>
                  <a:pt x="49" y="30"/>
                  <a:pt x="49" y="30"/>
                  <a:pt x="49" y="30"/>
                </a:cubicBezTo>
                <a:cubicBezTo>
                  <a:pt x="49" y="30"/>
                  <a:pt x="49" y="30"/>
                  <a:pt x="49" y="30"/>
                </a:cubicBezTo>
                <a:cubicBezTo>
                  <a:pt x="49" y="30"/>
                  <a:pt x="49" y="30"/>
                  <a:pt x="49" y="30"/>
                </a:cubicBezTo>
                <a:cubicBezTo>
                  <a:pt x="49" y="30"/>
                  <a:pt x="49" y="30"/>
                  <a:pt x="49" y="30"/>
                </a:cubicBezTo>
                <a:cubicBezTo>
                  <a:pt x="49" y="30"/>
                  <a:pt x="49" y="30"/>
                  <a:pt x="49" y="30"/>
                </a:cubicBezTo>
                <a:cubicBezTo>
                  <a:pt x="49" y="30"/>
                  <a:pt x="49" y="30"/>
                  <a:pt x="49" y="30"/>
                </a:cubicBezTo>
                <a:cubicBezTo>
                  <a:pt x="49" y="30"/>
                  <a:pt x="49" y="30"/>
                  <a:pt x="49" y="30"/>
                </a:cubicBezTo>
                <a:cubicBezTo>
                  <a:pt x="49" y="30"/>
                  <a:pt x="49" y="30"/>
                  <a:pt x="49" y="30"/>
                </a:cubicBezTo>
                <a:cubicBezTo>
                  <a:pt x="49" y="30"/>
                  <a:pt x="49" y="30"/>
                  <a:pt x="49" y="30"/>
                </a:cubicBezTo>
                <a:cubicBezTo>
                  <a:pt x="49" y="30"/>
                  <a:pt x="49" y="30"/>
                  <a:pt x="49" y="30"/>
                </a:cubicBezTo>
                <a:cubicBezTo>
                  <a:pt x="49" y="30"/>
                  <a:pt x="49" y="30"/>
                  <a:pt x="49" y="30"/>
                </a:cubicBezTo>
                <a:cubicBezTo>
                  <a:pt x="49" y="30"/>
                  <a:pt x="49" y="30"/>
                  <a:pt x="49" y="30"/>
                </a:cubicBezTo>
                <a:cubicBezTo>
                  <a:pt x="49" y="30"/>
                  <a:pt x="49" y="30"/>
                  <a:pt x="49" y="30"/>
                </a:cubicBezTo>
                <a:cubicBezTo>
                  <a:pt x="49" y="30"/>
                  <a:pt x="49" y="30"/>
                  <a:pt x="49" y="30"/>
                </a:cubicBezTo>
                <a:cubicBezTo>
                  <a:pt x="49" y="30"/>
                  <a:pt x="49" y="30"/>
                  <a:pt x="49" y="30"/>
                </a:cubicBezTo>
                <a:cubicBezTo>
                  <a:pt x="49" y="30"/>
                  <a:pt x="49" y="30"/>
                  <a:pt x="49" y="30"/>
                </a:cubicBezTo>
                <a:cubicBezTo>
                  <a:pt x="49" y="30"/>
                  <a:pt x="49" y="30"/>
                  <a:pt x="49" y="30"/>
                </a:cubicBezTo>
                <a:cubicBezTo>
                  <a:pt x="49" y="30"/>
                  <a:pt x="49" y="30"/>
                  <a:pt x="49" y="30"/>
                </a:cubicBezTo>
                <a:cubicBezTo>
                  <a:pt x="49" y="30"/>
                  <a:pt x="49" y="30"/>
                  <a:pt x="49" y="30"/>
                </a:cubicBezTo>
                <a:cubicBezTo>
                  <a:pt x="49" y="30"/>
                  <a:pt x="49" y="30"/>
                  <a:pt x="49" y="30"/>
                </a:cubicBezTo>
                <a:cubicBezTo>
                  <a:pt x="49" y="30"/>
                  <a:pt x="49" y="30"/>
                  <a:pt x="49" y="30"/>
                </a:cubicBezTo>
                <a:cubicBezTo>
                  <a:pt x="49" y="30"/>
                  <a:pt x="49" y="30"/>
                  <a:pt x="49" y="30"/>
                </a:cubicBezTo>
                <a:cubicBezTo>
                  <a:pt x="49" y="30"/>
                  <a:pt x="49" y="30"/>
                  <a:pt x="49" y="30"/>
                </a:cubicBezTo>
                <a:cubicBezTo>
                  <a:pt x="49" y="30"/>
                  <a:pt x="49" y="30"/>
                  <a:pt x="49" y="30"/>
                </a:cubicBezTo>
                <a:cubicBezTo>
                  <a:pt x="49" y="30"/>
                  <a:pt x="49" y="30"/>
                  <a:pt x="49" y="30"/>
                </a:cubicBezTo>
                <a:cubicBezTo>
                  <a:pt x="49" y="30"/>
                  <a:pt x="49" y="30"/>
                  <a:pt x="49" y="30"/>
                </a:cubicBezTo>
                <a:cubicBezTo>
                  <a:pt x="49" y="30"/>
                  <a:pt x="49" y="30"/>
                  <a:pt x="49" y="30"/>
                </a:cubicBezTo>
                <a:cubicBezTo>
                  <a:pt x="49" y="30"/>
                  <a:pt x="49" y="30"/>
                  <a:pt x="49" y="30"/>
                </a:cubicBezTo>
                <a:cubicBezTo>
                  <a:pt x="49" y="30"/>
                  <a:pt x="49" y="30"/>
                  <a:pt x="49" y="30"/>
                </a:cubicBezTo>
                <a:cubicBezTo>
                  <a:pt x="49" y="30"/>
                  <a:pt x="49" y="30"/>
                  <a:pt x="49" y="30"/>
                </a:cubicBezTo>
                <a:cubicBezTo>
                  <a:pt x="49" y="30"/>
                  <a:pt x="49" y="30"/>
                  <a:pt x="49" y="30"/>
                </a:cubicBezTo>
                <a:cubicBezTo>
                  <a:pt x="49" y="30"/>
                  <a:pt x="49" y="30"/>
                  <a:pt x="49" y="30"/>
                </a:cubicBezTo>
                <a:cubicBezTo>
                  <a:pt x="49" y="30"/>
                  <a:pt x="49" y="30"/>
                  <a:pt x="49" y="30"/>
                </a:cubicBezTo>
                <a:cubicBezTo>
                  <a:pt x="49" y="30"/>
                  <a:pt x="49" y="30"/>
                  <a:pt x="49" y="30"/>
                </a:cubicBezTo>
                <a:cubicBezTo>
                  <a:pt x="49" y="30"/>
                  <a:pt x="49" y="30"/>
                  <a:pt x="49" y="30"/>
                </a:cubicBezTo>
                <a:close/>
                <a:moveTo>
                  <a:pt x="49" y="29"/>
                </a:moveTo>
                <a:cubicBezTo>
                  <a:pt x="49" y="29"/>
                  <a:pt x="49" y="29"/>
                  <a:pt x="49" y="29"/>
                </a:cubicBezTo>
                <a:cubicBezTo>
                  <a:pt x="49" y="29"/>
                  <a:pt x="49" y="29"/>
                  <a:pt x="49" y="29"/>
                </a:cubicBezTo>
                <a:cubicBezTo>
                  <a:pt x="49" y="29"/>
                  <a:pt x="49" y="29"/>
                  <a:pt x="49" y="29"/>
                </a:cubicBezTo>
                <a:cubicBezTo>
                  <a:pt x="49" y="29"/>
                  <a:pt x="49" y="29"/>
                  <a:pt x="49" y="29"/>
                </a:cubicBezTo>
                <a:cubicBezTo>
                  <a:pt x="49" y="29"/>
                  <a:pt x="49" y="29"/>
                  <a:pt x="49" y="29"/>
                </a:cubicBezTo>
                <a:cubicBezTo>
                  <a:pt x="49" y="29"/>
                  <a:pt x="49" y="29"/>
                  <a:pt x="49" y="29"/>
                </a:cubicBezTo>
                <a:cubicBezTo>
                  <a:pt x="49" y="29"/>
                  <a:pt x="49" y="29"/>
                  <a:pt x="49" y="29"/>
                </a:cubicBezTo>
                <a:cubicBezTo>
                  <a:pt x="49" y="29"/>
                  <a:pt x="49" y="29"/>
                  <a:pt x="49" y="29"/>
                </a:cubicBezTo>
                <a:cubicBezTo>
                  <a:pt x="49" y="29"/>
                  <a:pt x="49" y="29"/>
                  <a:pt x="49" y="29"/>
                </a:cubicBezTo>
                <a:cubicBezTo>
                  <a:pt x="49" y="29"/>
                  <a:pt x="49" y="29"/>
                  <a:pt x="49" y="29"/>
                </a:cubicBezTo>
                <a:cubicBezTo>
                  <a:pt x="49" y="29"/>
                  <a:pt x="49" y="29"/>
                  <a:pt x="49" y="29"/>
                </a:cubicBezTo>
                <a:cubicBezTo>
                  <a:pt x="49" y="29"/>
                  <a:pt x="49" y="29"/>
                  <a:pt x="49" y="29"/>
                </a:cubicBezTo>
                <a:cubicBezTo>
                  <a:pt x="49" y="29"/>
                  <a:pt x="49" y="29"/>
                  <a:pt x="49" y="29"/>
                </a:cubicBezTo>
                <a:cubicBezTo>
                  <a:pt x="49" y="29"/>
                  <a:pt x="49" y="29"/>
                  <a:pt x="49" y="29"/>
                </a:cubicBezTo>
                <a:cubicBezTo>
                  <a:pt x="49" y="29"/>
                  <a:pt x="49" y="30"/>
                  <a:pt x="49" y="30"/>
                </a:cubicBezTo>
                <a:cubicBezTo>
                  <a:pt x="49" y="30"/>
                  <a:pt x="49" y="30"/>
                  <a:pt x="49" y="30"/>
                </a:cubicBezTo>
                <a:cubicBezTo>
                  <a:pt x="49" y="30"/>
                  <a:pt x="49" y="30"/>
                  <a:pt x="49" y="30"/>
                </a:cubicBezTo>
                <a:cubicBezTo>
                  <a:pt x="49" y="30"/>
                  <a:pt x="49" y="30"/>
                  <a:pt x="49" y="30"/>
                </a:cubicBezTo>
                <a:cubicBezTo>
                  <a:pt x="49" y="30"/>
                  <a:pt x="49" y="29"/>
                  <a:pt x="49" y="29"/>
                </a:cubicBezTo>
                <a:cubicBezTo>
                  <a:pt x="49" y="29"/>
                  <a:pt x="49" y="29"/>
                  <a:pt x="49" y="29"/>
                </a:cubicBezTo>
                <a:cubicBezTo>
                  <a:pt x="49" y="29"/>
                  <a:pt x="49" y="29"/>
                  <a:pt x="49" y="29"/>
                </a:cubicBezTo>
                <a:cubicBezTo>
                  <a:pt x="49" y="29"/>
                  <a:pt x="49" y="29"/>
                  <a:pt x="49" y="29"/>
                </a:cubicBezTo>
                <a:cubicBezTo>
                  <a:pt x="49" y="29"/>
                  <a:pt x="49" y="29"/>
                  <a:pt x="49" y="29"/>
                </a:cubicBezTo>
                <a:cubicBezTo>
                  <a:pt x="49" y="29"/>
                  <a:pt x="49" y="29"/>
                  <a:pt x="49" y="29"/>
                </a:cubicBezTo>
                <a:cubicBezTo>
                  <a:pt x="49" y="29"/>
                  <a:pt x="49" y="29"/>
                  <a:pt x="49" y="29"/>
                </a:cubicBezTo>
                <a:cubicBezTo>
                  <a:pt x="49" y="29"/>
                  <a:pt x="49" y="29"/>
                  <a:pt x="49" y="29"/>
                </a:cubicBezTo>
                <a:cubicBezTo>
                  <a:pt x="49" y="29"/>
                  <a:pt x="49" y="29"/>
                  <a:pt x="49" y="29"/>
                </a:cubicBezTo>
                <a:cubicBezTo>
                  <a:pt x="49" y="29"/>
                  <a:pt x="49" y="29"/>
                  <a:pt x="49" y="29"/>
                </a:cubicBezTo>
                <a:cubicBezTo>
                  <a:pt x="49" y="29"/>
                  <a:pt x="49" y="29"/>
                  <a:pt x="49" y="29"/>
                </a:cubicBezTo>
                <a:cubicBezTo>
                  <a:pt x="49" y="29"/>
                  <a:pt x="49" y="29"/>
                  <a:pt x="49" y="29"/>
                </a:cubicBezTo>
                <a:cubicBezTo>
                  <a:pt x="49" y="29"/>
                  <a:pt x="49" y="29"/>
                  <a:pt x="49" y="29"/>
                </a:cubicBezTo>
                <a:cubicBezTo>
                  <a:pt x="49" y="29"/>
                  <a:pt x="49" y="29"/>
                  <a:pt x="49" y="29"/>
                </a:cubicBezTo>
                <a:cubicBezTo>
                  <a:pt x="49" y="29"/>
                  <a:pt x="49" y="29"/>
                  <a:pt x="49" y="29"/>
                </a:cubicBezTo>
                <a:cubicBezTo>
                  <a:pt x="49" y="29"/>
                  <a:pt x="49" y="29"/>
                  <a:pt x="49" y="29"/>
                </a:cubicBezTo>
                <a:cubicBezTo>
                  <a:pt x="49" y="29"/>
                  <a:pt x="49" y="29"/>
                  <a:pt x="49" y="29"/>
                </a:cubicBezTo>
                <a:cubicBezTo>
                  <a:pt x="49" y="29"/>
                  <a:pt x="49" y="29"/>
                  <a:pt x="49" y="29"/>
                </a:cubicBezTo>
                <a:cubicBezTo>
                  <a:pt x="49" y="29"/>
                  <a:pt x="49" y="29"/>
                  <a:pt x="49" y="29"/>
                </a:cubicBezTo>
                <a:cubicBezTo>
                  <a:pt x="49" y="29"/>
                  <a:pt x="49" y="29"/>
                  <a:pt x="49" y="29"/>
                </a:cubicBezTo>
                <a:cubicBezTo>
                  <a:pt x="49" y="29"/>
                  <a:pt x="49" y="29"/>
                  <a:pt x="49" y="29"/>
                </a:cubicBezTo>
                <a:cubicBezTo>
                  <a:pt x="49" y="29"/>
                  <a:pt x="49" y="29"/>
                  <a:pt x="49" y="29"/>
                </a:cubicBezTo>
                <a:cubicBezTo>
                  <a:pt x="49" y="29"/>
                  <a:pt x="49" y="29"/>
                  <a:pt x="49" y="29"/>
                </a:cubicBezTo>
                <a:cubicBezTo>
                  <a:pt x="49" y="29"/>
                  <a:pt x="49" y="29"/>
                  <a:pt x="49" y="29"/>
                </a:cubicBezTo>
                <a:cubicBezTo>
                  <a:pt x="49" y="29"/>
                  <a:pt x="49" y="29"/>
                  <a:pt x="49" y="29"/>
                </a:cubicBezTo>
                <a:cubicBezTo>
                  <a:pt x="49" y="29"/>
                  <a:pt x="49" y="29"/>
                  <a:pt x="49" y="29"/>
                </a:cubicBezTo>
                <a:cubicBezTo>
                  <a:pt x="49" y="29"/>
                  <a:pt x="49" y="29"/>
                  <a:pt x="49" y="29"/>
                </a:cubicBezTo>
                <a:cubicBezTo>
                  <a:pt x="49" y="29"/>
                  <a:pt x="49" y="29"/>
                  <a:pt x="49" y="29"/>
                </a:cubicBezTo>
                <a:cubicBezTo>
                  <a:pt x="49" y="29"/>
                  <a:pt x="49" y="29"/>
                  <a:pt x="49" y="29"/>
                </a:cubicBezTo>
                <a:cubicBezTo>
                  <a:pt x="49" y="29"/>
                  <a:pt x="49" y="29"/>
                  <a:pt x="49" y="29"/>
                </a:cubicBezTo>
                <a:cubicBezTo>
                  <a:pt x="49" y="29"/>
                  <a:pt x="49" y="29"/>
                  <a:pt x="49" y="29"/>
                </a:cubicBezTo>
                <a:cubicBezTo>
                  <a:pt x="49" y="29"/>
                  <a:pt x="49" y="29"/>
                  <a:pt x="49" y="29"/>
                </a:cubicBezTo>
                <a:cubicBezTo>
                  <a:pt x="49" y="29"/>
                  <a:pt x="49" y="29"/>
                  <a:pt x="49" y="29"/>
                </a:cubicBezTo>
                <a:cubicBezTo>
                  <a:pt x="49" y="29"/>
                  <a:pt x="49" y="29"/>
                  <a:pt x="49" y="29"/>
                </a:cubicBezTo>
                <a:cubicBezTo>
                  <a:pt x="49" y="29"/>
                  <a:pt x="49" y="29"/>
                  <a:pt x="49" y="29"/>
                </a:cubicBezTo>
                <a:cubicBezTo>
                  <a:pt x="49" y="29"/>
                  <a:pt x="49" y="29"/>
                  <a:pt x="49" y="29"/>
                </a:cubicBezTo>
                <a:cubicBezTo>
                  <a:pt x="49" y="29"/>
                  <a:pt x="49" y="29"/>
                  <a:pt x="49" y="29"/>
                </a:cubicBezTo>
                <a:cubicBezTo>
                  <a:pt x="49" y="29"/>
                  <a:pt x="49" y="29"/>
                  <a:pt x="49" y="29"/>
                </a:cubicBezTo>
                <a:cubicBezTo>
                  <a:pt x="49" y="29"/>
                  <a:pt x="49" y="29"/>
                  <a:pt x="49" y="29"/>
                </a:cubicBezTo>
                <a:cubicBezTo>
                  <a:pt x="49" y="29"/>
                  <a:pt x="49" y="29"/>
                  <a:pt x="49" y="29"/>
                </a:cubicBezTo>
                <a:cubicBezTo>
                  <a:pt x="49" y="29"/>
                  <a:pt x="49" y="29"/>
                  <a:pt x="49" y="29"/>
                </a:cubicBezTo>
                <a:cubicBezTo>
                  <a:pt x="49" y="29"/>
                  <a:pt x="49" y="29"/>
                  <a:pt x="49" y="29"/>
                </a:cubicBezTo>
                <a:cubicBezTo>
                  <a:pt x="49" y="29"/>
                  <a:pt x="49" y="29"/>
                  <a:pt x="49" y="29"/>
                </a:cubicBezTo>
                <a:cubicBezTo>
                  <a:pt x="49" y="29"/>
                  <a:pt x="49" y="29"/>
                  <a:pt x="49" y="29"/>
                </a:cubicBezTo>
                <a:cubicBezTo>
                  <a:pt x="49" y="29"/>
                  <a:pt x="49" y="29"/>
                  <a:pt x="49" y="29"/>
                </a:cubicBezTo>
                <a:close/>
                <a:moveTo>
                  <a:pt x="49" y="30"/>
                </a:moveTo>
                <a:cubicBezTo>
                  <a:pt x="49" y="30"/>
                  <a:pt x="49" y="30"/>
                  <a:pt x="49" y="30"/>
                </a:cubicBezTo>
                <a:cubicBezTo>
                  <a:pt x="49" y="30"/>
                  <a:pt x="49" y="30"/>
                  <a:pt x="49" y="30"/>
                </a:cubicBezTo>
                <a:cubicBezTo>
                  <a:pt x="49" y="30"/>
                  <a:pt x="49" y="30"/>
                  <a:pt x="49" y="30"/>
                </a:cubicBezTo>
                <a:cubicBezTo>
                  <a:pt x="49" y="30"/>
                  <a:pt x="49" y="30"/>
                  <a:pt x="49" y="30"/>
                </a:cubicBezTo>
                <a:cubicBezTo>
                  <a:pt x="49" y="30"/>
                  <a:pt x="49" y="30"/>
                  <a:pt x="49" y="30"/>
                </a:cubicBezTo>
                <a:cubicBezTo>
                  <a:pt x="49" y="30"/>
                  <a:pt x="49" y="30"/>
                  <a:pt x="49" y="30"/>
                </a:cubicBezTo>
                <a:cubicBezTo>
                  <a:pt x="49" y="30"/>
                  <a:pt x="49" y="30"/>
                  <a:pt x="49" y="30"/>
                </a:cubicBezTo>
                <a:cubicBezTo>
                  <a:pt x="49" y="30"/>
                  <a:pt x="49" y="30"/>
                  <a:pt x="49" y="30"/>
                </a:cubicBezTo>
                <a:cubicBezTo>
                  <a:pt x="49" y="30"/>
                  <a:pt x="49" y="30"/>
                  <a:pt x="49" y="30"/>
                </a:cubicBezTo>
                <a:cubicBezTo>
                  <a:pt x="49" y="30"/>
                  <a:pt x="49" y="30"/>
                  <a:pt x="49" y="30"/>
                </a:cubicBezTo>
                <a:cubicBezTo>
                  <a:pt x="49" y="30"/>
                  <a:pt x="49" y="30"/>
                  <a:pt x="49" y="30"/>
                </a:cubicBezTo>
                <a:cubicBezTo>
                  <a:pt x="49" y="30"/>
                  <a:pt x="49" y="30"/>
                  <a:pt x="49" y="30"/>
                </a:cubicBezTo>
                <a:cubicBezTo>
                  <a:pt x="49" y="30"/>
                  <a:pt x="49" y="30"/>
                  <a:pt x="49" y="30"/>
                </a:cubicBezTo>
                <a:cubicBezTo>
                  <a:pt x="49" y="30"/>
                  <a:pt x="49" y="30"/>
                  <a:pt x="49" y="30"/>
                </a:cubicBezTo>
                <a:cubicBezTo>
                  <a:pt x="49" y="30"/>
                  <a:pt x="49" y="30"/>
                  <a:pt x="49" y="30"/>
                </a:cubicBezTo>
                <a:cubicBezTo>
                  <a:pt x="49" y="30"/>
                  <a:pt x="49" y="30"/>
                  <a:pt x="49" y="30"/>
                </a:cubicBezTo>
                <a:cubicBezTo>
                  <a:pt x="49" y="30"/>
                  <a:pt x="49" y="30"/>
                  <a:pt x="49" y="30"/>
                </a:cubicBezTo>
                <a:cubicBezTo>
                  <a:pt x="49" y="30"/>
                  <a:pt x="49" y="30"/>
                  <a:pt x="49" y="30"/>
                </a:cubicBezTo>
                <a:cubicBezTo>
                  <a:pt x="49" y="30"/>
                  <a:pt x="49" y="30"/>
                  <a:pt x="49" y="30"/>
                </a:cubicBezTo>
                <a:close/>
                <a:moveTo>
                  <a:pt x="44" y="26"/>
                </a:moveTo>
                <a:cubicBezTo>
                  <a:pt x="44" y="26"/>
                  <a:pt x="44" y="26"/>
                  <a:pt x="44" y="26"/>
                </a:cubicBezTo>
                <a:cubicBezTo>
                  <a:pt x="44" y="26"/>
                  <a:pt x="44" y="26"/>
                  <a:pt x="44" y="26"/>
                </a:cubicBezTo>
                <a:cubicBezTo>
                  <a:pt x="44" y="26"/>
                  <a:pt x="44" y="26"/>
                  <a:pt x="44" y="26"/>
                </a:cubicBezTo>
                <a:cubicBezTo>
                  <a:pt x="44" y="26"/>
                  <a:pt x="44" y="26"/>
                  <a:pt x="44" y="26"/>
                </a:cubicBezTo>
                <a:cubicBezTo>
                  <a:pt x="44" y="26"/>
                  <a:pt x="44" y="26"/>
                  <a:pt x="44" y="26"/>
                </a:cubicBezTo>
                <a:cubicBezTo>
                  <a:pt x="44" y="26"/>
                  <a:pt x="44" y="26"/>
                  <a:pt x="44" y="26"/>
                </a:cubicBezTo>
                <a:cubicBezTo>
                  <a:pt x="44" y="26"/>
                  <a:pt x="44" y="26"/>
                  <a:pt x="44" y="26"/>
                </a:cubicBezTo>
                <a:cubicBezTo>
                  <a:pt x="44" y="26"/>
                  <a:pt x="44" y="26"/>
                  <a:pt x="44" y="26"/>
                </a:cubicBezTo>
                <a:cubicBezTo>
                  <a:pt x="44" y="26"/>
                  <a:pt x="44" y="26"/>
                  <a:pt x="44" y="26"/>
                </a:cubicBezTo>
                <a:cubicBezTo>
                  <a:pt x="44" y="26"/>
                  <a:pt x="44" y="26"/>
                  <a:pt x="44" y="26"/>
                </a:cubicBezTo>
                <a:cubicBezTo>
                  <a:pt x="44" y="26"/>
                  <a:pt x="44" y="26"/>
                  <a:pt x="44" y="26"/>
                </a:cubicBezTo>
                <a:cubicBezTo>
                  <a:pt x="44" y="26"/>
                  <a:pt x="44" y="26"/>
                  <a:pt x="44" y="26"/>
                </a:cubicBezTo>
                <a:close/>
                <a:moveTo>
                  <a:pt x="41" y="28"/>
                </a:move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7"/>
                  <a:pt x="41" y="2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7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lose/>
                <a:moveTo>
                  <a:pt x="40" y="30"/>
                </a:moveTo>
                <a:cubicBezTo>
                  <a:pt x="40" y="30"/>
                  <a:pt x="40" y="30"/>
                  <a:pt x="40" y="30"/>
                </a:cubicBezTo>
                <a:cubicBezTo>
                  <a:pt x="40" y="30"/>
                  <a:pt x="40" y="30"/>
                  <a:pt x="40" y="30"/>
                </a:cubicBezTo>
                <a:cubicBezTo>
                  <a:pt x="40" y="30"/>
                  <a:pt x="40" y="29"/>
                  <a:pt x="40" y="29"/>
                </a:cubicBezTo>
                <a:cubicBezTo>
                  <a:pt x="40" y="29"/>
                  <a:pt x="40" y="29"/>
                  <a:pt x="40" y="29"/>
                </a:cubicBezTo>
                <a:cubicBezTo>
                  <a:pt x="40" y="29"/>
                  <a:pt x="40" y="29"/>
                  <a:pt x="40" y="29"/>
                </a:cubicBezTo>
                <a:cubicBezTo>
                  <a:pt x="40" y="29"/>
                  <a:pt x="40" y="29"/>
                  <a:pt x="40" y="29"/>
                </a:cubicBezTo>
                <a:cubicBezTo>
                  <a:pt x="40" y="29"/>
                  <a:pt x="40" y="29"/>
                  <a:pt x="40" y="29"/>
                </a:cubicBezTo>
                <a:cubicBezTo>
                  <a:pt x="40" y="29"/>
                  <a:pt x="40" y="29"/>
                  <a:pt x="40" y="29"/>
                </a:cubicBezTo>
                <a:cubicBezTo>
                  <a:pt x="40" y="29"/>
                  <a:pt x="40" y="29"/>
                  <a:pt x="40" y="29"/>
                </a:cubicBezTo>
                <a:cubicBezTo>
                  <a:pt x="40" y="29"/>
                  <a:pt x="40" y="29"/>
                  <a:pt x="40" y="29"/>
                </a:cubicBezTo>
                <a:cubicBezTo>
                  <a:pt x="40" y="29"/>
                  <a:pt x="40" y="29"/>
                  <a:pt x="40" y="29"/>
                </a:cubicBezTo>
                <a:cubicBezTo>
                  <a:pt x="40" y="29"/>
                  <a:pt x="40" y="29"/>
                  <a:pt x="40" y="29"/>
                </a:cubicBezTo>
                <a:cubicBezTo>
                  <a:pt x="40" y="29"/>
                  <a:pt x="40" y="29"/>
                  <a:pt x="40" y="29"/>
                </a:cubicBezTo>
                <a:cubicBezTo>
                  <a:pt x="40" y="29"/>
                  <a:pt x="40" y="29"/>
                  <a:pt x="40" y="29"/>
                </a:cubicBezTo>
                <a:cubicBezTo>
                  <a:pt x="40" y="30"/>
                  <a:pt x="40" y="30"/>
                  <a:pt x="40" y="30"/>
                </a:cubicBezTo>
                <a:cubicBezTo>
                  <a:pt x="40" y="30"/>
                  <a:pt x="40" y="30"/>
                  <a:pt x="40" y="30"/>
                </a:cubicBezTo>
                <a:cubicBezTo>
                  <a:pt x="40" y="30"/>
                  <a:pt x="40" y="30"/>
                  <a:pt x="40" y="30"/>
                </a:cubicBezTo>
                <a:cubicBezTo>
                  <a:pt x="40" y="30"/>
                  <a:pt x="40" y="30"/>
                  <a:pt x="40" y="30"/>
                </a:cubicBezTo>
                <a:cubicBezTo>
                  <a:pt x="40" y="30"/>
                  <a:pt x="40" y="30"/>
                  <a:pt x="40" y="30"/>
                </a:cubicBezTo>
                <a:cubicBezTo>
                  <a:pt x="40" y="30"/>
                  <a:pt x="40" y="30"/>
                  <a:pt x="40" y="30"/>
                </a:cubicBezTo>
                <a:cubicBezTo>
                  <a:pt x="40" y="30"/>
                  <a:pt x="40" y="30"/>
                  <a:pt x="40" y="30"/>
                </a:cubicBezTo>
                <a:cubicBezTo>
                  <a:pt x="40" y="30"/>
                  <a:pt x="40" y="30"/>
                  <a:pt x="40" y="30"/>
                </a:cubicBezTo>
                <a:cubicBezTo>
                  <a:pt x="40" y="30"/>
                  <a:pt x="40" y="30"/>
                  <a:pt x="40" y="30"/>
                </a:cubicBezTo>
                <a:cubicBezTo>
                  <a:pt x="40" y="30"/>
                  <a:pt x="40" y="30"/>
                  <a:pt x="40" y="30"/>
                </a:cubicBezTo>
                <a:cubicBezTo>
                  <a:pt x="40" y="30"/>
                  <a:pt x="40" y="30"/>
                  <a:pt x="40" y="30"/>
                </a:cubicBezTo>
                <a:cubicBezTo>
                  <a:pt x="40" y="30"/>
                  <a:pt x="40" y="30"/>
                  <a:pt x="40" y="30"/>
                </a:cubicBezTo>
                <a:cubicBezTo>
                  <a:pt x="40" y="30"/>
                  <a:pt x="40" y="30"/>
                  <a:pt x="40" y="30"/>
                </a:cubicBezTo>
                <a:cubicBezTo>
                  <a:pt x="40" y="30"/>
                  <a:pt x="40" y="30"/>
                  <a:pt x="40" y="30"/>
                </a:cubicBezTo>
                <a:cubicBezTo>
                  <a:pt x="40" y="30"/>
                  <a:pt x="40" y="30"/>
                  <a:pt x="40" y="30"/>
                </a:cubicBezTo>
                <a:cubicBezTo>
                  <a:pt x="40" y="30"/>
                  <a:pt x="40" y="30"/>
                  <a:pt x="40" y="30"/>
                </a:cubicBezTo>
                <a:cubicBezTo>
                  <a:pt x="40" y="30"/>
                  <a:pt x="40" y="30"/>
                  <a:pt x="40" y="30"/>
                </a:cubicBezTo>
                <a:cubicBezTo>
                  <a:pt x="40" y="30"/>
                  <a:pt x="40" y="30"/>
                  <a:pt x="40" y="30"/>
                </a:cubicBezTo>
                <a:cubicBezTo>
                  <a:pt x="40" y="30"/>
                  <a:pt x="40" y="30"/>
                  <a:pt x="40" y="30"/>
                </a:cubicBezTo>
                <a:cubicBezTo>
                  <a:pt x="40" y="30"/>
                  <a:pt x="40" y="30"/>
                  <a:pt x="40" y="30"/>
                </a:cubicBezTo>
                <a:cubicBezTo>
                  <a:pt x="40" y="30"/>
                  <a:pt x="40" y="30"/>
                  <a:pt x="40" y="30"/>
                </a:cubicBezTo>
                <a:cubicBezTo>
                  <a:pt x="40" y="30"/>
                  <a:pt x="40" y="30"/>
                  <a:pt x="40" y="30"/>
                </a:cubicBezTo>
                <a:cubicBezTo>
                  <a:pt x="40" y="30"/>
                  <a:pt x="40" y="30"/>
                  <a:pt x="40" y="30"/>
                </a:cubicBezTo>
                <a:cubicBezTo>
                  <a:pt x="40" y="30"/>
                  <a:pt x="40" y="30"/>
                  <a:pt x="40" y="30"/>
                </a:cubicBezTo>
                <a:cubicBezTo>
                  <a:pt x="40" y="30"/>
                  <a:pt x="40" y="30"/>
                  <a:pt x="40" y="30"/>
                </a:cubicBezTo>
                <a:cubicBezTo>
                  <a:pt x="40" y="30"/>
                  <a:pt x="40" y="30"/>
                  <a:pt x="40" y="30"/>
                </a:cubicBezTo>
                <a:cubicBezTo>
                  <a:pt x="40" y="30"/>
                  <a:pt x="40" y="30"/>
                  <a:pt x="40" y="30"/>
                </a:cubicBezTo>
                <a:cubicBezTo>
                  <a:pt x="40" y="30"/>
                  <a:pt x="40" y="30"/>
                  <a:pt x="40" y="30"/>
                </a:cubicBezTo>
                <a:cubicBezTo>
                  <a:pt x="40" y="30"/>
                  <a:pt x="40" y="30"/>
                  <a:pt x="40" y="30"/>
                </a:cubicBezTo>
                <a:cubicBezTo>
                  <a:pt x="40" y="30"/>
                  <a:pt x="40" y="30"/>
                  <a:pt x="40" y="30"/>
                </a:cubicBezTo>
                <a:close/>
                <a:moveTo>
                  <a:pt x="40" y="27"/>
                </a:move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lose/>
                <a:moveTo>
                  <a:pt x="40" y="28"/>
                </a:move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lose/>
                <a:moveTo>
                  <a:pt x="40" y="29"/>
                </a:moveTo>
                <a:cubicBezTo>
                  <a:pt x="40" y="29"/>
                  <a:pt x="40" y="29"/>
                  <a:pt x="40" y="29"/>
                </a:cubicBezTo>
                <a:cubicBezTo>
                  <a:pt x="40" y="29"/>
                  <a:pt x="40" y="29"/>
                  <a:pt x="40" y="29"/>
                </a:cubicBezTo>
                <a:cubicBezTo>
                  <a:pt x="40" y="29"/>
                  <a:pt x="40" y="29"/>
                  <a:pt x="40" y="29"/>
                </a:cubicBezTo>
                <a:cubicBezTo>
                  <a:pt x="40" y="29"/>
                  <a:pt x="40" y="29"/>
                  <a:pt x="40" y="29"/>
                </a:cubicBezTo>
                <a:cubicBezTo>
                  <a:pt x="40" y="29"/>
                  <a:pt x="40" y="29"/>
                  <a:pt x="40" y="29"/>
                </a:cubicBezTo>
                <a:cubicBezTo>
                  <a:pt x="40" y="29"/>
                  <a:pt x="40" y="29"/>
                  <a:pt x="40" y="29"/>
                </a:cubicBezTo>
                <a:cubicBezTo>
                  <a:pt x="40" y="29"/>
                  <a:pt x="40" y="29"/>
                  <a:pt x="40" y="29"/>
                </a:cubicBezTo>
                <a:cubicBezTo>
                  <a:pt x="41" y="29"/>
                  <a:pt x="41" y="29"/>
                  <a:pt x="41" y="29"/>
                </a:cubicBezTo>
                <a:cubicBezTo>
                  <a:pt x="41" y="29"/>
                  <a:pt x="41" y="29"/>
                  <a:pt x="40" y="29"/>
                </a:cubicBezTo>
                <a:cubicBezTo>
                  <a:pt x="40" y="29"/>
                  <a:pt x="40" y="29"/>
                  <a:pt x="40" y="29"/>
                </a:cubicBezTo>
                <a:cubicBezTo>
                  <a:pt x="40" y="29"/>
                  <a:pt x="40" y="29"/>
                  <a:pt x="40" y="29"/>
                </a:cubicBezTo>
                <a:cubicBezTo>
                  <a:pt x="40" y="29"/>
                  <a:pt x="40" y="29"/>
                  <a:pt x="40" y="29"/>
                </a:cubicBezTo>
                <a:cubicBezTo>
                  <a:pt x="40" y="29"/>
                  <a:pt x="40" y="29"/>
                  <a:pt x="40" y="29"/>
                </a:cubicBezTo>
                <a:close/>
                <a:moveTo>
                  <a:pt x="40" y="30"/>
                </a:moveTo>
                <a:cubicBezTo>
                  <a:pt x="40" y="30"/>
                  <a:pt x="40" y="30"/>
                  <a:pt x="40" y="30"/>
                </a:cubicBezTo>
                <a:cubicBezTo>
                  <a:pt x="40" y="30"/>
                  <a:pt x="40" y="30"/>
                  <a:pt x="40" y="30"/>
                </a:cubicBezTo>
                <a:cubicBezTo>
                  <a:pt x="40" y="30"/>
                  <a:pt x="40" y="30"/>
                  <a:pt x="40" y="30"/>
                </a:cubicBezTo>
                <a:cubicBezTo>
                  <a:pt x="40" y="30"/>
                  <a:pt x="40" y="30"/>
                  <a:pt x="40" y="30"/>
                </a:cubicBezTo>
                <a:cubicBezTo>
                  <a:pt x="40" y="30"/>
                  <a:pt x="40" y="30"/>
                  <a:pt x="40" y="30"/>
                </a:cubicBezTo>
                <a:cubicBezTo>
                  <a:pt x="40" y="30"/>
                  <a:pt x="40" y="30"/>
                  <a:pt x="40" y="30"/>
                </a:cubicBezTo>
                <a:cubicBezTo>
                  <a:pt x="40" y="30"/>
                  <a:pt x="40" y="30"/>
                  <a:pt x="40" y="30"/>
                </a:cubicBezTo>
                <a:cubicBezTo>
                  <a:pt x="40" y="30"/>
                  <a:pt x="40" y="30"/>
                  <a:pt x="41" y="30"/>
                </a:cubicBezTo>
                <a:cubicBezTo>
                  <a:pt x="41" y="30"/>
                  <a:pt x="41" y="30"/>
                  <a:pt x="41" y="30"/>
                </a:cubicBezTo>
                <a:cubicBezTo>
                  <a:pt x="41" y="30"/>
                  <a:pt x="41" y="30"/>
                  <a:pt x="41" y="30"/>
                </a:cubicBezTo>
                <a:cubicBezTo>
                  <a:pt x="41" y="30"/>
                  <a:pt x="41" y="30"/>
                  <a:pt x="41" y="30"/>
                </a:cubicBezTo>
                <a:cubicBezTo>
                  <a:pt x="41" y="30"/>
                  <a:pt x="41" y="30"/>
                  <a:pt x="41" y="30"/>
                </a:cubicBezTo>
                <a:cubicBezTo>
                  <a:pt x="41" y="30"/>
                  <a:pt x="41" y="30"/>
                  <a:pt x="41" y="30"/>
                </a:cubicBezTo>
                <a:cubicBezTo>
                  <a:pt x="41" y="30"/>
                  <a:pt x="41" y="30"/>
                  <a:pt x="40" y="30"/>
                </a:cubicBezTo>
                <a:cubicBezTo>
                  <a:pt x="40" y="30"/>
                  <a:pt x="40" y="30"/>
                  <a:pt x="40" y="30"/>
                </a:cubicBezTo>
                <a:cubicBezTo>
                  <a:pt x="40" y="30"/>
                  <a:pt x="40" y="30"/>
                  <a:pt x="40" y="30"/>
                </a:cubicBezTo>
                <a:cubicBezTo>
                  <a:pt x="40" y="30"/>
                  <a:pt x="40" y="30"/>
                  <a:pt x="40" y="30"/>
                </a:cubicBezTo>
                <a:cubicBezTo>
                  <a:pt x="40" y="30"/>
                  <a:pt x="40" y="30"/>
                  <a:pt x="40" y="30"/>
                </a:cubicBezTo>
                <a:cubicBezTo>
                  <a:pt x="40" y="30"/>
                  <a:pt x="40" y="30"/>
                  <a:pt x="40" y="30"/>
                </a:cubicBezTo>
                <a:cubicBezTo>
                  <a:pt x="40" y="30"/>
                  <a:pt x="40" y="30"/>
                  <a:pt x="40" y="30"/>
                </a:cubicBezTo>
                <a:cubicBezTo>
                  <a:pt x="40" y="30"/>
                  <a:pt x="40" y="30"/>
                  <a:pt x="40" y="30"/>
                </a:cubicBezTo>
                <a:cubicBezTo>
                  <a:pt x="40" y="30"/>
                  <a:pt x="40" y="30"/>
                  <a:pt x="40" y="30"/>
                </a:cubicBezTo>
                <a:cubicBezTo>
                  <a:pt x="40" y="30"/>
                  <a:pt x="40" y="30"/>
                  <a:pt x="40" y="30"/>
                </a:cubicBezTo>
                <a:cubicBezTo>
                  <a:pt x="40" y="30"/>
                  <a:pt x="40" y="30"/>
                  <a:pt x="40" y="30"/>
                </a:cubicBezTo>
                <a:cubicBezTo>
                  <a:pt x="40" y="30"/>
                  <a:pt x="40" y="30"/>
                  <a:pt x="40" y="30"/>
                </a:cubicBezTo>
                <a:cubicBezTo>
                  <a:pt x="40" y="30"/>
                  <a:pt x="40" y="30"/>
                  <a:pt x="40" y="30"/>
                </a:cubicBezTo>
                <a:cubicBezTo>
                  <a:pt x="40" y="30"/>
                  <a:pt x="40" y="30"/>
                  <a:pt x="40" y="30"/>
                </a:cubicBezTo>
                <a:close/>
                <a:moveTo>
                  <a:pt x="41" y="27"/>
                </a:moveTo>
                <a:cubicBezTo>
                  <a:pt x="41" y="27"/>
                  <a:pt x="41" y="27"/>
                  <a:pt x="41" y="2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7"/>
                  <a:pt x="41" y="27"/>
                  <a:pt x="41" y="27"/>
                </a:cubicBezTo>
                <a:close/>
                <a:moveTo>
                  <a:pt x="41" y="29"/>
                </a:moveTo>
                <a:cubicBezTo>
                  <a:pt x="41" y="29"/>
                  <a:pt x="41" y="29"/>
                  <a:pt x="41" y="29"/>
                </a:cubicBezTo>
                <a:cubicBezTo>
                  <a:pt x="41" y="29"/>
                  <a:pt x="41" y="29"/>
                  <a:pt x="41" y="29"/>
                </a:cubicBezTo>
                <a:cubicBezTo>
                  <a:pt x="41" y="29"/>
                  <a:pt x="41" y="30"/>
                  <a:pt x="41" y="30"/>
                </a:cubicBezTo>
                <a:cubicBezTo>
                  <a:pt x="41" y="30"/>
                  <a:pt x="41" y="29"/>
                  <a:pt x="41" y="29"/>
                </a:cubicBezTo>
                <a:cubicBezTo>
                  <a:pt x="41" y="29"/>
                  <a:pt x="41" y="29"/>
                  <a:pt x="41" y="29"/>
                </a:cubicBezTo>
                <a:cubicBezTo>
                  <a:pt x="41" y="29"/>
                  <a:pt x="41" y="29"/>
                  <a:pt x="41" y="29"/>
                </a:cubicBezTo>
                <a:cubicBezTo>
                  <a:pt x="41" y="29"/>
                  <a:pt x="41" y="29"/>
                  <a:pt x="41" y="29"/>
                </a:cubicBezTo>
                <a:cubicBezTo>
                  <a:pt x="41" y="29"/>
                  <a:pt x="41" y="29"/>
                  <a:pt x="41" y="29"/>
                </a:cubicBezTo>
                <a:cubicBezTo>
                  <a:pt x="41" y="29"/>
                  <a:pt x="41" y="29"/>
                  <a:pt x="41" y="29"/>
                </a:cubicBezTo>
                <a:cubicBezTo>
                  <a:pt x="41" y="29"/>
                  <a:pt x="41" y="29"/>
                  <a:pt x="41" y="29"/>
                </a:cubicBezTo>
                <a:cubicBezTo>
                  <a:pt x="41" y="29"/>
                  <a:pt x="41" y="29"/>
                  <a:pt x="41" y="29"/>
                </a:cubicBezTo>
                <a:close/>
                <a:moveTo>
                  <a:pt x="41" y="29"/>
                </a:moveTo>
                <a:cubicBezTo>
                  <a:pt x="41" y="29"/>
                  <a:pt x="41" y="29"/>
                  <a:pt x="41" y="29"/>
                </a:cubicBezTo>
                <a:cubicBezTo>
                  <a:pt x="41" y="29"/>
                  <a:pt x="41" y="29"/>
                  <a:pt x="41" y="29"/>
                </a:cubicBezTo>
                <a:cubicBezTo>
                  <a:pt x="41" y="29"/>
                  <a:pt x="41" y="29"/>
                  <a:pt x="41" y="29"/>
                </a:cubicBezTo>
                <a:cubicBezTo>
                  <a:pt x="41" y="29"/>
                  <a:pt x="41" y="29"/>
                  <a:pt x="41" y="29"/>
                </a:cubicBezTo>
                <a:cubicBezTo>
                  <a:pt x="41" y="29"/>
                  <a:pt x="41" y="29"/>
                  <a:pt x="41" y="29"/>
                </a:cubicBezTo>
                <a:cubicBezTo>
                  <a:pt x="41" y="29"/>
                  <a:pt x="41" y="29"/>
                  <a:pt x="41" y="29"/>
                </a:cubicBezTo>
                <a:cubicBezTo>
                  <a:pt x="41" y="29"/>
                  <a:pt x="41" y="29"/>
                  <a:pt x="41" y="29"/>
                </a:cubicBezTo>
                <a:cubicBezTo>
                  <a:pt x="41" y="29"/>
                  <a:pt x="41" y="29"/>
                  <a:pt x="41" y="29"/>
                </a:cubicBezTo>
                <a:cubicBezTo>
                  <a:pt x="41" y="29"/>
                  <a:pt x="41" y="29"/>
                  <a:pt x="41" y="29"/>
                </a:cubicBezTo>
                <a:cubicBezTo>
                  <a:pt x="41" y="29"/>
                  <a:pt x="41" y="29"/>
                  <a:pt x="41" y="29"/>
                </a:cubicBezTo>
                <a:cubicBezTo>
                  <a:pt x="41" y="29"/>
                  <a:pt x="41" y="29"/>
                  <a:pt x="41" y="29"/>
                </a:cubicBezTo>
                <a:cubicBezTo>
                  <a:pt x="41" y="29"/>
                  <a:pt x="41" y="29"/>
                  <a:pt x="41" y="29"/>
                </a:cubicBezTo>
                <a:cubicBezTo>
                  <a:pt x="41" y="29"/>
                  <a:pt x="41" y="29"/>
                  <a:pt x="41" y="29"/>
                </a:cubicBezTo>
                <a:cubicBezTo>
                  <a:pt x="41" y="29"/>
                  <a:pt x="41" y="29"/>
                  <a:pt x="41" y="29"/>
                </a:cubicBezTo>
                <a:close/>
                <a:moveTo>
                  <a:pt x="41" y="27"/>
                </a:moveTo>
                <a:cubicBezTo>
                  <a:pt x="41" y="27"/>
                  <a:pt x="41" y="27"/>
                  <a:pt x="41" y="2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7"/>
                  <a:pt x="41" y="27"/>
                  <a:pt x="41" y="27"/>
                </a:cubicBezTo>
                <a:close/>
                <a:moveTo>
                  <a:pt x="41" y="27"/>
                </a:moveTo>
                <a:cubicBezTo>
                  <a:pt x="41" y="27"/>
                  <a:pt x="41" y="27"/>
                  <a:pt x="41" y="2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7"/>
                  <a:pt x="41" y="27"/>
                  <a:pt x="41" y="27"/>
                </a:cubicBezTo>
                <a:close/>
                <a:moveTo>
                  <a:pt x="41" y="27"/>
                </a:moveTo>
                <a:cubicBezTo>
                  <a:pt x="41" y="27"/>
                  <a:pt x="41" y="27"/>
                  <a:pt x="41" y="2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7"/>
                  <a:pt x="41" y="27"/>
                  <a:pt x="41" y="26"/>
                </a:cubicBezTo>
                <a:cubicBezTo>
                  <a:pt x="41" y="26"/>
                  <a:pt x="41" y="26"/>
                  <a:pt x="41" y="26"/>
                </a:cubicBezTo>
                <a:cubicBezTo>
                  <a:pt x="41" y="26"/>
                  <a:pt x="41" y="26"/>
                  <a:pt x="41" y="26"/>
                </a:cubicBezTo>
                <a:cubicBezTo>
                  <a:pt x="41" y="26"/>
                  <a:pt x="41" y="26"/>
                  <a:pt x="41" y="26"/>
                </a:cubicBezTo>
                <a:cubicBezTo>
                  <a:pt x="41" y="26"/>
                  <a:pt x="41" y="26"/>
                  <a:pt x="41" y="26"/>
                </a:cubicBezTo>
                <a:cubicBezTo>
                  <a:pt x="41" y="26"/>
                  <a:pt x="41" y="26"/>
                  <a:pt x="41" y="26"/>
                </a:cubicBezTo>
                <a:cubicBezTo>
                  <a:pt x="41" y="26"/>
                  <a:pt x="41" y="26"/>
                  <a:pt x="41" y="27"/>
                </a:cubicBezTo>
                <a:cubicBezTo>
                  <a:pt x="41" y="27"/>
                  <a:pt x="41" y="27"/>
                  <a:pt x="41" y="27"/>
                </a:cubicBezTo>
                <a:close/>
                <a:moveTo>
                  <a:pt x="41" y="26"/>
                </a:moveTo>
                <a:cubicBezTo>
                  <a:pt x="41" y="26"/>
                  <a:pt x="41" y="26"/>
                  <a:pt x="41" y="26"/>
                </a:cubicBezTo>
                <a:cubicBezTo>
                  <a:pt x="41" y="26"/>
                  <a:pt x="41" y="26"/>
                  <a:pt x="41" y="26"/>
                </a:cubicBezTo>
                <a:cubicBezTo>
                  <a:pt x="41" y="26"/>
                  <a:pt x="41" y="26"/>
                  <a:pt x="41" y="26"/>
                </a:cubicBezTo>
                <a:cubicBezTo>
                  <a:pt x="41" y="26"/>
                  <a:pt x="41" y="26"/>
                  <a:pt x="41" y="26"/>
                </a:cubicBezTo>
                <a:cubicBezTo>
                  <a:pt x="41" y="26"/>
                  <a:pt x="41" y="26"/>
                  <a:pt x="41" y="26"/>
                </a:cubicBezTo>
                <a:cubicBezTo>
                  <a:pt x="41" y="26"/>
                  <a:pt x="41" y="26"/>
                  <a:pt x="41" y="26"/>
                </a:cubicBezTo>
                <a:cubicBezTo>
                  <a:pt x="41" y="26"/>
                  <a:pt x="41" y="26"/>
                  <a:pt x="41" y="26"/>
                </a:cubicBezTo>
                <a:cubicBezTo>
                  <a:pt x="41" y="26"/>
                  <a:pt x="41" y="26"/>
                  <a:pt x="41" y="26"/>
                </a:cubicBezTo>
                <a:cubicBezTo>
                  <a:pt x="41" y="26"/>
                  <a:pt x="41" y="26"/>
                  <a:pt x="41" y="26"/>
                </a:cubicBezTo>
                <a:cubicBezTo>
                  <a:pt x="41" y="26"/>
                  <a:pt x="41" y="26"/>
                  <a:pt x="41" y="26"/>
                </a:cubicBezTo>
                <a:close/>
                <a:moveTo>
                  <a:pt x="41" y="26"/>
                </a:moveTo>
                <a:cubicBezTo>
                  <a:pt x="41" y="26"/>
                  <a:pt x="41" y="26"/>
                  <a:pt x="41" y="26"/>
                </a:cubicBezTo>
                <a:cubicBezTo>
                  <a:pt x="41" y="26"/>
                  <a:pt x="41" y="26"/>
                  <a:pt x="41" y="26"/>
                </a:cubicBezTo>
                <a:cubicBezTo>
                  <a:pt x="41" y="26"/>
                  <a:pt x="41" y="26"/>
                  <a:pt x="41" y="26"/>
                </a:cubicBezTo>
                <a:cubicBezTo>
                  <a:pt x="41" y="26"/>
                  <a:pt x="41" y="26"/>
                  <a:pt x="41" y="26"/>
                </a:cubicBezTo>
                <a:cubicBezTo>
                  <a:pt x="41" y="26"/>
                  <a:pt x="41" y="26"/>
                  <a:pt x="41" y="26"/>
                </a:cubicBezTo>
                <a:cubicBezTo>
                  <a:pt x="41" y="26"/>
                  <a:pt x="41" y="26"/>
                  <a:pt x="41" y="26"/>
                </a:cubicBezTo>
                <a:cubicBezTo>
                  <a:pt x="41" y="26"/>
                  <a:pt x="41" y="26"/>
                  <a:pt x="41" y="26"/>
                </a:cubicBezTo>
                <a:cubicBezTo>
                  <a:pt x="41" y="26"/>
                  <a:pt x="41" y="26"/>
                  <a:pt x="41" y="26"/>
                </a:cubicBezTo>
                <a:cubicBezTo>
                  <a:pt x="41" y="26"/>
                  <a:pt x="41" y="26"/>
                  <a:pt x="41" y="26"/>
                </a:cubicBezTo>
                <a:cubicBezTo>
                  <a:pt x="41" y="26"/>
                  <a:pt x="41" y="26"/>
                  <a:pt x="41" y="26"/>
                </a:cubicBezTo>
                <a:cubicBezTo>
                  <a:pt x="41" y="26"/>
                  <a:pt x="41" y="26"/>
                  <a:pt x="41" y="26"/>
                </a:cubicBezTo>
                <a:cubicBezTo>
                  <a:pt x="41" y="26"/>
                  <a:pt x="41" y="26"/>
                  <a:pt x="41" y="26"/>
                </a:cubicBezTo>
                <a:cubicBezTo>
                  <a:pt x="41" y="26"/>
                  <a:pt x="41" y="26"/>
                  <a:pt x="41" y="26"/>
                </a:cubicBezTo>
                <a:cubicBezTo>
                  <a:pt x="41" y="26"/>
                  <a:pt x="41" y="26"/>
                  <a:pt x="41" y="26"/>
                </a:cubicBezTo>
                <a:cubicBezTo>
                  <a:pt x="41" y="26"/>
                  <a:pt x="41" y="26"/>
                  <a:pt x="41" y="26"/>
                </a:cubicBezTo>
                <a:cubicBezTo>
                  <a:pt x="41" y="26"/>
                  <a:pt x="41" y="26"/>
                  <a:pt x="41" y="26"/>
                </a:cubicBezTo>
                <a:cubicBezTo>
                  <a:pt x="41" y="26"/>
                  <a:pt x="41" y="26"/>
                  <a:pt x="41" y="26"/>
                </a:cubicBezTo>
                <a:cubicBezTo>
                  <a:pt x="41" y="26"/>
                  <a:pt x="41" y="26"/>
                  <a:pt x="41" y="26"/>
                </a:cubicBezTo>
                <a:cubicBezTo>
                  <a:pt x="41" y="26"/>
                  <a:pt x="41" y="26"/>
                  <a:pt x="41" y="26"/>
                </a:cubicBezTo>
                <a:cubicBezTo>
                  <a:pt x="41" y="26"/>
                  <a:pt x="41" y="26"/>
                  <a:pt x="41" y="26"/>
                </a:cubicBezTo>
                <a:cubicBezTo>
                  <a:pt x="41" y="26"/>
                  <a:pt x="41" y="26"/>
                  <a:pt x="41" y="26"/>
                </a:cubicBezTo>
                <a:cubicBezTo>
                  <a:pt x="41" y="26"/>
                  <a:pt x="41" y="26"/>
                  <a:pt x="41" y="26"/>
                </a:cubicBezTo>
                <a:cubicBezTo>
                  <a:pt x="41" y="26"/>
                  <a:pt x="41" y="26"/>
                  <a:pt x="41" y="26"/>
                </a:cubicBezTo>
                <a:cubicBezTo>
                  <a:pt x="41" y="26"/>
                  <a:pt x="41" y="26"/>
                  <a:pt x="41" y="26"/>
                </a:cubicBezTo>
                <a:cubicBezTo>
                  <a:pt x="41" y="26"/>
                  <a:pt x="41" y="26"/>
                  <a:pt x="41" y="26"/>
                </a:cubicBezTo>
                <a:close/>
                <a:moveTo>
                  <a:pt x="41" y="26"/>
                </a:moveTo>
                <a:cubicBezTo>
                  <a:pt x="41" y="26"/>
                  <a:pt x="41" y="26"/>
                  <a:pt x="41" y="26"/>
                </a:cubicBezTo>
                <a:cubicBezTo>
                  <a:pt x="41" y="26"/>
                  <a:pt x="41" y="26"/>
                  <a:pt x="41" y="26"/>
                </a:cubicBezTo>
                <a:cubicBezTo>
                  <a:pt x="41" y="26"/>
                  <a:pt x="41" y="26"/>
                  <a:pt x="41" y="26"/>
                </a:cubicBezTo>
                <a:cubicBezTo>
                  <a:pt x="41" y="26"/>
                  <a:pt x="41" y="26"/>
                  <a:pt x="41" y="26"/>
                </a:cubicBezTo>
                <a:cubicBezTo>
                  <a:pt x="41" y="26"/>
                  <a:pt x="41" y="26"/>
                  <a:pt x="41" y="26"/>
                </a:cubicBezTo>
                <a:cubicBezTo>
                  <a:pt x="41" y="26"/>
                  <a:pt x="41" y="26"/>
                  <a:pt x="41" y="26"/>
                </a:cubicBezTo>
                <a:cubicBezTo>
                  <a:pt x="41" y="26"/>
                  <a:pt x="41" y="26"/>
                  <a:pt x="41" y="26"/>
                </a:cubicBezTo>
                <a:cubicBezTo>
                  <a:pt x="41" y="26"/>
                  <a:pt x="41" y="26"/>
                  <a:pt x="41" y="26"/>
                </a:cubicBezTo>
                <a:cubicBezTo>
                  <a:pt x="41" y="26"/>
                  <a:pt x="41" y="26"/>
                  <a:pt x="41" y="26"/>
                </a:cubicBezTo>
                <a:cubicBezTo>
                  <a:pt x="41" y="26"/>
                  <a:pt x="41" y="26"/>
                  <a:pt x="41" y="26"/>
                </a:cubicBezTo>
                <a:cubicBezTo>
                  <a:pt x="41" y="26"/>
                  <a:pt x="41" y="26"/>
                  <a:pt x="41" y="26"/>
                </a:cubicBezTo>
                <a:cubicBezTo>
                  <a:pt x="41" y="26"/>
                  <a:pt x="41" y="26"/>
                  <a:pt x="41" y="26"/>
                </a:cubicBezTo>
                <a:cubicBezTo>
                  <a:pt x="41" y="26"/>
                  <a:pt x="41" y="26"/>
                  <a:pt x="41" y="26"/>
                </a:cubicBezTo>
                <a:cubicBezTo>
                  <a:pt x="41" y="26"/>
                  <a:pt x="41" y="26"/>
                  <a:pt x="41" y="26"/>
                </a:cubicBezTo>
                <a:cubicBezTo>
                  <a:pt x="41" y="26"/>
                  <a:pt x="41" y="26"/>
                  <a:pt x="41" y="26"/>
                </a:cubicBezTo>
                <a:cubicBezTo>
                  <a:pt x="41" y="26"/>
                  <a:pt x="41" y="26"/>
                  <a:pt x="41" y="26"/>
                </a:cubicBezTo>
                <a:cubicBezTo>
                  <a:pt x="41" y="26"/>
                  <a:pt x="41" y="26"/>
                  <a:pt x="41" y="26"/>
                </a:cubicBezTo>
                <a:cubicBezTo>
                  <a:pt x="41" y="26"/>
                  <a:pt x="41" y="26"/>
                  <a:pt x="41" y="26"/>
                </a:cubicBezTo>
                <a:cubicBezTo>
                  <a:pt x="41" y="26"/>
                  <a:pt x="41" y="26"/>
                  <a:pt x="41" y="26"/>
                </a:cubicBezTo>
                <a:cubicBezTo>
                  <a:pt x="41" y="26"/>
                  <a:pt x="41" y="26"/>
                  <a:pt x="41" y="26"/>
                </a:cubicBezTo>
                <a:close/>
                <a:moveTo>
                  <a:pt x="41" y="26"/>
                </a:moveTo>
                <a:cubicBezTo>
                  <a:pt x="41" y="26"/>
                  <a:pt x="41" y="26"/>
                  <a:pt x="41" y="26"/>
                </a:cubicBezTo>
                <a:cubicBezTo>
                  <a:pt x="41" y="26"/>
                  <a:pt x="41" y="26"/>
                  <a:pt x="41" y="26"/>
                </a:cubicBezTo>
                <a:cubicBezTo>
                  <a:pt x="41" y="26"/>
                  <a:pt x="41" y="26"/>
                  <a:pt x="41" y="26"/>
                </a:cubicBezTo>
                <a:cubicBezTo>
                  <a:pt x="41" y="26"/>
                  <a:pt x="41" y="26"/>
                  <a:pt x="41" y="26"/>
                </a:cubicBezTo>
                <a:cubicBezTo>
                  <a:pt x="41" y="26"/>
                  <a:pt x="41" y="26"/>
                  <a:pt x="41" y="26"/>
                </a:cubicBezTo>
                <a:cubicBezTo>
                  <a:pt x="41" y="26"/>
                  <a:pt x="41" y="26"/>
                  <a:pt x="41" y="26"/>
                </a:cubicBezTo>
                <a:cubicBezTo>
                  <a:pt x="41" y="26"/>
                  <a:pt x="41" y="26"/>
                  <a:pt x="41" y="26"/>
                </a:cubicBezTo>
                <a:cubicBezTo>
                  <a:pt x="41" y="26"/>
                  <a:pt x="41" y="26"/>
                  <a:pt x="41" y="26"/>
                </a:cubicBezTo>
                <a:cubicBezTo>
                  <a:pt x="41" y="26"/>
                  <a:pt x="41" y="26"/>
                  <a:pt x="41" y="26"/>
                </a:cubicBezTo>
                <a:cubicBezTo>
                  <a:pt x="41" y="26"/>
                  <a:pt x="41" y="26"/>
                  <a:pt x="41" y="26"/>
                </a:cubicBezTo>
                <a:cubicBezTo>
                  <a:pt x="41" y="26"/>
                  <a:pt x="41" y="26"/>
                  <a:pt x="41" y="26"/>
                </a:cubicBezTo>
                <a:cubicBezTo>
                  <a:pt x="41" y="26"/>
                  <a:pt x="41" y="26"/>
                  <a:pt x="41" y="26"/>
                </a:cubicBezTo>
                <a:cubicBezTo>
                  <a:pt x="41" y="26"/>
                  <a:pt x="41" y="26"/>
                  <a:pt x="41" y="26"/>
                </a:cubicBezTo>
                <a:cubicBezTo>
                  <a:pt x="41" y="26"/>
                  <a:pt x="41" y="26"/>
                  <a:pt x="41" y="26"/>
                </a:cubicBezTo>
                <a:close/>
                <a:moveTo>
                  <a:pt x="40" y="28"/>
                </a:move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lose/>
                <a:moveTo>
                  <a:pt x="40" y="28"/>
                </a:move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lose/>
                <a:moveTo>
                  <a:pt x="40" y="29"/>
                </a:moveTo>
                <a:cubicBezTo>
                  <a:pt x="40" y="29"/>
                  <a:pt x="40" y="29"/>
                  <a:pt x="40" y="29"/>
                </a:cubicBezTo>
                <a:cubicBezTo>
                  <a:pt x="40" y="29"/>
                  <a:pt x="40" y="29"/>
                  <a:pt x="40" y="29"/>
                </a:cubicBezTo>
                <a:cubicBezTo>
                  <a:pt x="40" y="29"/>
                  <a:pt x="40" y="29"/>
                  <a:pt x="40" y="29"/>
                </a:cubicBezTo>
                <a:cubicBezTo>
                  <a:pt x="40" y="29"/>
                  <a:pt x="40" y="29"/>
                  <a:pt x="40" y="29"/>
                </a:cubicBezTo>
                <a:cubicBezTo>
                  <a:pt x="40" y="29"/>
                  <a:pt x="40" y="29"/>
                  <a:pt x="40" y="29"/>
                </a:cubicBezTo>
                <a:cubicBezTo>
                  <a:pt x="40" y="29"/>
                  <a:pt x="40" y="29"/>
                  <a:pt x="40" y="29"/>
                </a:cubicBezTo>
                <a:cubicBezTo>
                  <a:pt x="40" y="29"/>
                  <a:pt x="40" y="29"/>
                  <a:pt x="40" y="29"/>
                </a:cubicBezTo>
                <a:cubicBezTo>
                  <a:pt x="40" y="29"/>
                  <a:pt x="40" y="29"/>
                  <a:pt x="40" y="29"/>
                </a:cubicBezTo>
                <a:cubicBezTo>
                  <a:pt x="40" y="29"/>
                  <a:pt x="40" y="29"/>
                  <a:pt x="40" y="29"/>
                </a:cubicBezTo>
                <a:cubicBezTo>
                  <a:pt x="40" y="29"/>
                  <a:pt x="40" y="29"/>
                  <a:pt x="40" y="29"/>
                </a:cubicBezTo>
                <a:cubicBezTo>
                  <a:pt x="40" y="29"/>
                  <a:pt x="40" y="29"/>
                  <a:pt x="40" y="29"/>
                </a:cubicBezTo>
                <a:cubicBezTo>
                  <a:pt x="40" y="29"/>
                  <a:pt x="40" y="29"/>
                  <a:pt x="40" y="29"/>
                </a:cubicBezTo>
                <a:cubicBezTo>
                  <a:pt x="40" y="29"/>
                  <a:pt x="40" y="29"/>
                  <a:pt x="40" y="29"/>
                </a:cubicBezTo>
                <a:cubicBezTo>
                  <a:pt x="40" y="29"/>
                  <a:pt x="40" y="29"/>
                  <a:pt x="40" y="29"/>
                </a:cubicBezTo>
                <a:cubicBezTo>
                  <a:pt x="40" y="29"/>
                  <a:pt x="40" y="29"/>
                  <a:pt x="40" y="29"/>
                </a:cubicBezTo>
                <a:cubicBezTo>
                  <a:pt x="40" y="29"/>
                  <a:pt x="40" y="29"/>
                  <a:pt x="40" y="29"/>
                </a:cubicBezTo>
                <a:cubicBezTo>
                  <a:pt x="40" y="29"/>
                  <a:pt x="40" y="29"/>
                  <a:pt x="40" y="29"/>
                </a:cubicBezTo>
                <a:close/>
                <a:moveTo>
                  <a:pt x="43" y="29"/>
                </a:moveTo>
                <a:cubicBezTo>
                  <a:pt x="43" y="29"/>
                  <a:pt x="43" y="29"/>
                  <a:pt x="43" y="29"/>
                </a:cubicBezTo>
                <a:cubicBezTo>
                  <a:pt x="43" y="29"/>
                  <a:pt x="43" y="29"/>
                  <a:pt x="43" y="29"/>
                </a:cubicBezTo>
                <a:cubicBezTo>
                  <a:pt x="43" y="29"/>
                  <a:pt x="43" y="29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29"/>
                </a:cubicBezTo>
                <a:cubicBezTo>
                  <a:pt x="43" y="29"/>
                  <a:pt x="43" y="29"/>
                  <a:pt x="43" y="29"/>
                </a:cubicBezTo>
                <a:cubicBezTo>
                  <a:pt x="43" y="29"/>
                  <a:pt x="43" y="29"/>
                  <a:pt x="43" y="29"/>
                </a:cubicBezTo>
                <a:cubicBezTo>
                  <a:pt x="43" y="29"/>
                  <a:pt x="43" y="29"/>
                  <a:pt x="43" y="29"/>
                </a:cubicBezTo>
                <a:cubicBezTo>
                  <a:pt x="43" y="29"/>
                  <a:pt x="43" y="29"/>
                  <a:pt x="43" y="29"/>
                </a:cubicBezTo>
                <a:cubicBezTo>
                  <a:pt x="43" y="29"/>
                  <a:pt x="43" y="29"/>
                  <a:pt x="43" y="29"/>
                </a:cubicBezTo>
                <a:cubicBezTo>
                  <a:pt x="43" y="29"/>
                  <a:pt x="43" y="29"/>
                  <a:pt x="43" y="29"/>
                </a:cubicBezTo>
                <a:cubicBezTo>
                  <a:pt x="43" y="29"/>
                  <a:pt x="43" y="29"/>
                  <a:pt x="43" y="29"/>
                </a:cubicBezTo>
                <a:cubicBezTo>
                  <a:pt x="43" y="29"/>
                  <a:pt x="43" y="29"/>
                  <a:pt x="43" y="29"/>
                </a:cubicBezTo>
                <a:cubicBezTo>
                  <a:pt x="43" y="29"/>
                  <a:pt x="43" y="29"/>
                  <a:pt x="43" y="29"/>
                </a:cubicBezTo>
                <a:cubicBezTo>
                  <a:pt x="43" y="29"/>
                  <a:pt x="43" y="29"/>
                  <a:pt x="43" y="29"/>
                </a:cubicBezTo>
                <a:close/>
                <a:moveTo>
                  <a:pt x="40" y="33"/>
                </a:moveTo>
                <a:cubicBezTo>
                  <a:pt x="40" y="33"/>
                  <a:pt x="40" y="33"/>
                  <a:pt x="40" y="33"/>
                </a:cubicBezTo>
                <a:cubicBezTo>
                  <a:pt x="40" y="33"/>
                  <a:pt x="40" y="33"/>
                  <a:pt x="40" y="33"/>
                </a:cubicBezTo>
                <a:cubicBezTo>
                  <a:pt x="40" y="33"/>
                  <a:pt x="40" y="33"/>
                  <a:pt x="40" y="33"/>
                </a:cubicBezTo>
                <a:cubicBezTo>
                  <a:pt x="40" y="33"/>
                  <a:pt x="40" y="33"/>
                  <a:pt x="40" y="33"/>
                </a:cubicBezTo>
                <a:cubicBezTo>
                  <a:pt x="40" y="33"/>
                  <a:pt x="40" y="33"/>
                  <a:pt x="40" y="33"/>
                </a:cubicBezTo>
                <a:cubicBezTo>
                  <a:pt x="40" y="33"/>
                  <a:pt x="39" y="33"/>
                  <a:pt x="39" y="33"/>
                </a:cubicBezTo>
                <a:cubicBezTo>
                  <a:pt x="39" y="33"/>
                  <a:pt x="39" y="33"/>
                  <a:pt x="39" y="33"/>
                </a:cubicBezTo>
                <a:cubicBezTo>
                  <a:pt x="39" y="33"/>
                  <a:pt x="39" y="33"/>
                  <a:pt x="39" y="33"/>
                </a:cubicBezTo>
                <a:cubicBezTo>
                  <a:pt x="39" y="33"/>
                  <a:pt x="39" y="33"/>
                  <a:pt x="40" y="33"/>
                </a:cubicBezTo>
                <a:cubicBezTo>
                  <a:pt x="40" y="33"/>
                  <a:pt x="40" y="33"/>
                  <a:pt x="40" y="33"/>
                </a:cubicBezTo>
                <a:cubicBezTo>
                  <a:pt x="40" y="33"/>
                  <a:pt x="40" y="33"/>
                  <a:pt x="40" y="33"/>
                </a:cubicBezTo>
                <a:cubicBezTo>
                  <a:pt x="40" y="33"/>
                  <a:pt x="40" y="33"/>
                  <a:pt x="40" y="33"/>
                </a:cubicBezTo>
                <a:cubicBezTo>
                  <a:pt x="40" y="33"/>
                  <a:pt x="40" y="33"/>
                  <a:pt x="40" y="33"/>
                </a:cubicBezTo>
                <a:close/>
                <a:moveTo>
                  <a:pt x="46" y="38"/>
                </a:moveTo>
                <a:cubicBezTo>
                  <a:pt x="46" y="38"/>
                  <a:pt x="46" y="38"/>
                  <a:pt x="46" y="38"/>
                </a:cubicBezTo>
                <a:cubicBezTo>
                  <a:pt x="46" y="38"/>
                  <a:pt x="46" y="38"/>
                  <a:pt x="46" y="38"/>
                </a:cubicBezTo>
                <a:cubicBezTo>
                  <a:pt x="46" y="38"/>
                  <a:pt x="46" y="38"/>
                  <a:pt x="46" y="38"/>
                </a:cubicBezTo>
                <a:cubicBezTo>
                  <a:pt x="46" y="38"/>
                  <a:pt x="46" y="38"/>
                  <a:pt x="46" y="38"/>
                </a:cubicBezTo>
                <a:cubicBezTo>
                  <a:pt x="46" y="38"/>
                  <a:pt x="46" y="38"/>
                  <a:pt x="46" y="38"/>
                </a:cubicBezTo>
                <a:cubicBezTo>
                  <a:pt x="46" y="38"/>
                  <a:pt x="46" y="38"/>
                  <a:pt x="46" y="38"/>
                </a:cubicBezTo>
                <a:cubicBezTo>
                  <a:pt x="46" y="38"/>
                  <a:pt x="46" y="38"/>
                  <a:pt x="46" y="38"/>
                </a:cubicBezTo>
                <a:cubicBezTo>
                  <a:pt x="46" y="38"/>
                  <a:pt x="46" y="38"/>
                  <a:pt x="46" y="38"/>
                </a:cubicBezTo>
                <a:cubicBezTo>
                  <a:pt x="46" y="38"/>
                  <a:pt x="46" y="38"/>
                  <a:pt x="46" y="38"/>
                </a:cubicBezTo>
                <a:cubicBezTo>
                  <a:pt x="46" y="38"/>
                  <a:pt x="46" y="38"/>
                  <a:pt x="46" y="38"/>
                </a:cubicBezTo>
                <a:cubicBezTo>
                  <a:pt x="46" y="38"/>
                  <a:pt x="46" y="38"/>
                  <a:pt x="46" y="38"/>
                </a:cubicBezTo>
                <a:cubicBezTo>
                  <a:pt x="46" y="38"/>
                  <a:pt x="46" y="38"/>
                  <a:pt x="46" y="38"/>
                </a:cubicBezTo>
                <a:cubicBezTo>
                  <a:pt x="46" y="38"/>
                  <a:pt x="46" y="38"/>
                  <a:pt x="46" y="38"/>
                </a:cubicBezTo>
                <a:cubicBezTo>
                  <a:pt x="46" y="38"/>
                  <a:pt x="46" y="38"/>
                  <a:pt x="46" y="38"/>
                </a:cubicBezTo>
                <a:cubicBezTo>
                  <a:pt x="46" y="38"/>
                  <a:pt x="46" y="38"/>
                  <a:pt x="46" y="38"/>
                </a:cubicBezTo>
                <a:cubicBezTo>
                  <a:pt x="46" y="38"/>
                  <a:pt x="46" y="38"/>
                  <a:pt x="46" y="38"/>
                </a:cubicBezTo>
                <a:cubicBezTo>
                  <a:pt x="46" y="38"/>
                  <a:pt x="46" y="38"/>
                  <a:pt x="46" y="38"/>
                </a:cubicBezTo>
                <a:cubicBezTo>
                  <a:pt x="46" y="38"/>
                  <a:pt x="46" y="38"/>
                  <a:pt x="46" y="38"/>
                </a:cubicBezTo>
                <a:cubicBezTo>
                  <a:pt x="46" y="38"/>
                  <a:pt x="46" y="38"/>
                  <a:pt x="46" y="38"/>
                </a:cubicBezTo>
                <a:cubicBezTo>
                  <a:pt x="46" y="38"/>
                  <a:pt x="46" y="38"/>
                  <a:pt x="46" y="38"/>
                </a:cubicBezTo>
                <a:cubicBezTo>
                  <a:pt x="46" y="38"/>
                  <a:pt x="46" y="38"/>
                  <a:pt x="46" y="38"/>
                </a:cubicBezTo>
                <a:cubicBezTo>
                  <a:pt x="46" y="38"/>
                  <a:pt x="46" y="38"/>
                  <a:pt x="46" y="38"/>
                </a:cubicBezTo>
                <a:cubicBezTo>
                  <a:pt x="46" y="38"/>
                  <a:pt x="46" y="38"/>
                  <a:pt x="46" y="38"/>
                </a:cubicBezTo>
                <a:cubicBezTo>
                  <a:pt x="46" y="38"/>
                  <a:pt x="46" y="38"/>
                  <a:pt x="46" y="38"/>
                </a:cubicBezTo>
                <a:cubicBezTo>
                  <a:pt x="46" y="38"/>
                  <a:pt x="46" y="38"/>
                  <a:pt x="46" y="38"/>
                </a:cubicBezTo>
                <a:cubicBezTo>
                  <a:pt x="46" y="38"/>
                  <a:pt x="46" y="38"/>
                  <a:pt x="46" y="38"/>
                </a:cubicBezTo>
                <a:close/>
                <a:moveTo>
                  <a:pt x="46" y="38"/>
                </a:moveTo>
                <a:cubicBezTo>
                  <a:pt x="46" y="38"/>
                  <a:pt x="46" y="38"/>
                  <a:pt x="46" y="38"/>
                </a:cubicBezTo>
                <a:cubicBezTo>
                  <a:pt x="46" y="38"/>
                  <a:pt x="46" y="38"/>
                  <a:pt x="46" y="38"/>
                </a:cubicBezTo>
                <a:cubicBezTo>
                  <a:pt x="46" y="38"/>
                  <a:pt x="46" y="38"/>
                  <a:pt x="46" y="38"/>
                </a:cubicBezTo>
                <a:cubicBezTo>
                  <a:pt x="46" y="38"/>
                  <a:pt x="46" y="38"/>
                  <a:pt x="46" y="38"/>
                </a:cubicBezTo>
                <a:cubicBezTo>
                  <a:pt x="46" y="38"/>
                  <a:pt x="46" y="38"/>
                  <a:pt x="46" y="38"/>
                </a:cubicBezTo>
                <a:cubicBezTo>
                  <a:pt x="46" y="38"/>
                  <a:pt x="46" y="38"/>
                  <a:pt x="46" y="38"/>
                </a:cubicBezTo>
                <a:cubicBezTo>
                  <a:pt x="46" y="38"/>
                  <a:pt x="46" y="38"/>
                  <a:pt x="46" y="38"/>
                </a:cubicBezTo>
                <a:cubicBezTo>
                  <a:pt x="46" y="38"/>
                  <a:pt x="46" y="38"/>
                  <a:pt x="46" y="38"/>
                </a:cubicBezTo>
                <a:cubicBezTo>
                  <a:pt x="46" y="38"/>
                  <a:pt x="46" y="38"/>
                  <a:pt x="46" y="38"/>
                </a:cubicBezTo>
                <a:cubicBezTo>
                  <a:pt x="46" y="38"/>
                  <a:pt x="46" y="38"/>
                  <a:pt x="46" y="38"/>
                </a:cubicBezTo>
                <a:cubicBezTo>
                  <a:pt x="46" y="38"/>
                  <a:pt x="46" y="38"/>
                  <a:pt x="46" y="38"/>
                </a:cubicBezTo>
                <a:cubicBezTo>
                  <a:pt x="46" y="38"/>
                  <a:pt x="46" y="38"/>
                  <a:pt x="46" y="38"/>
                </a:cubicBezTo>
                <a:cubicBezTo>
                  <a:pt x="46" y="38"/>
                  <a:pt x="46" y="38"/>
                  <a:pt x="46" y="38"/>
                </a:cubicBezTo>
                <a:cubicBezTo>
                  <a:pt x="46" y="38"/>
                  <a:pt x="46" y="38"/>
                  <a:pt x="46" y="38"/>
                </a:cubicBezTo>
                <a:cubicBezTo>
                  <a:pt x="46" y="38"/>
                  <a:pt x="46" y="38"/>
                  <a:pt x="46" y="38"/>
                </a:cubicBezTo>
                <a:cubicBezTo>
                  <a:pt x="46" y="38"/>
                  <a:pt x="46" y="38"/>
                  <a:pt x="46" y="38"/>
                </a:cubicBezTo>
                <a:cubicBezTo>
                  <a:pt x="46" y="38"/>
                  <a:pt x="46" y="38"/>
                  <a:pt x="46" y="38"/>
                </a:cubicBezTo>
                <a:cubicBezTo>
                  <a:pt x="46" y="38"/>
                  <a:pt x="46" y="38"/>
                  <a:pt x="46" y="38"/>
                </a:cubicBezTo>
                <a:cubicBezTo>
                  <a:pt x="46" y="38"/>
                  <a:pt x="46" y="38"/>
                  <a:pt x="46" y="38"/>
                </a:cubicBezTo>
                <a:close/>
                <a:moveTo>
                  <a:pt x="45" y="46"/>
                </a:moveTo>
                <a:cubicBezTo>
                  <a:pt x="45" y="46"/>
                  <a:pt x="45" y="46"/>
                  <a:pt x="45" y="46"/>
                </a:cubicBezTo>
                <a:cubicBezTo>
                  <a:pt x="45" y="46"/>
                  <a:pt x="45" y="46"/>
                  <a:pt x="45" y="46"/>
                </a:cubicBezTo>
                <a:cubicBezTo>
                  <a:pt x="45" y="46"/>
                  <a:pt x="45" y="46"/>
                  <a:pt x="45" y="46"/>
                </a:cubicBezTo>
                <a:cubicBezTo>
                  <a:pt x="45" y="46"/>
                  <a:pt x="45" y="46"/>
                  <a:pt x="45" y="46"/>
                </a:cubicBezTo>
                <a:cubicBezTo>
                  <a:pt x="45" y="46"/>
                  <a:pt x="45" y="46"/>
                  <a:pt x="45" y="46"/>
                </a:cubicBezTo>
                <a:cubicBezTo>
                  <a:pt x="45" y="46"/>
                  <a:pt x="45" y="46"/>
                  <a:pt x="45" y="46"/>
                </a:cubicBezTo>
                <a:cubicBezTo>
                  <a:pt x="45" y="46"/>
                  <a:pt x="45" y="46"/>
                  <a:pt x="45" y="46"/>
                </a:cubicBezTo>
                <a:cubicBezTo>
                  <a:pt x="45" y="46"/>
                  <a:pt x="45" y="46"/>
                  <a:pt x="45" y="46"/>
                </a:cubicBezTo>
                <a:cubicBezTo>
                  <a:pt x="45" y="46"/>
                  <a:pt x="45" y="46"/>
                  <a:pt x="45" y="46"/>
                </a:cubicBezTo>
                <a:cubicBezTo>
                  <a:pt x="45" y="46"/>
                  <a:pt x="45" y="46"/>
                  <a:pt x="45" y="46"/>
                </a:cubicBezTo>
                <a:cubicBezTo>
                  <a:pt x="45" y="46"/>
                  <a:pt x="45" y="46"/>
                  <a:pt x="45" y="46"/>
                </a:cubicBezTo>
                <a:cubicBezTo>
                  <a:pt x="45" y="46"/>
                  <a:pt x="45" y="46"/>
                  <a:pt x="45" y="46"/>
                </a:cubicBezTo>
                <a:cubicBezTo>
                  <a:pt x="45" y="46"/>
                  <a:pt x="45" y="46"/>
                  <a:pt x="45" y="46"/>
                </a:cubicBezTo>
                <a:cubicBezTo>
                  <a:pt x="45" y="46"/>
                  <a:pt x="45" y="46"/>
                  <a:pt x="45" y="46"/>
                </a:cubicBezTo>
                <a:cubicBezTo>
                  <a:pt x="45" y="46"/>
                  <a:pt x="45" y="46"/>
                  <a:pt x="45" y="46"/>
                </a:cubicBezTo>
                <a:cubicBezTo>
                  <a:pt x="45" y="46"/>
                  <a:pt x="45" y="46"/>
                  <a:pt x="45" y="46"/>
                </a:cubicBezTo>
                <a:cubicBezTo>
                  <a:pt x="45" y="46"/>
                  <a:pt x="45" y="46"/>
                  <a:pt x="45" y="46"/>
                </a:cubicBezTo>
                <a:cubicBezTo>
                  <a:pt x="45" y="46"/>
                  <a:pt x="45" y="46"/>
                  <a:pt x="45" y="46"/>
                </a:cubicBezTo>
                <a:cubicBezTo>
                  <a:pt x="45" y="46"/>
                  <a:pt x="45" y="46"/>
                  <a:pt x="45" y="46"/>
                </a:cubicBezTo>
                <a:cubicBezTo>
                  <a:pt x="45" y="46"/>
                  <a:pt x="45" y="46"/>
                  <a:pt x="46" y="46"/>
                </a:cubicBezTo>
                <a:cubicBezTo>
                  <a:pt x="46" y="46"/>
                  <a:pt x="46" y="46"/>
                  <a:pt x="46" y="46"/>
                </a:cubicBezTo>
                <a:cubicBezTo>
                  <a:pt x="46" y="46"/>
                  <a:pt x="46" y="46"/>
                  <a:pt x="46" y="46"/>
                </a:cubicBezTo>
                <a:cubicBezTo>
                  <a:pt x="46" y="46"/>
                  <a:pt x="46" y="46"/>
                  <a:pt x="46" y="46"/>
                </a:cubicBezTo>
                <a:cubicBezTo>
                  <a:pt x="46" y="46"/>
                  <a:pt x="46" y="46"/>
                  <a:pt x="46" y="46"/>
                </a:cubicBezTo>
                <a:cubicBezTo>
                  <a:pt x="46" y="46"/>
                  <a:pt x="46" y="46"/>
                  <a:pt x="46" y="46"/>
                </a:cubicBezTo>
                <a:cubicBezTo>
                  <a:pt x="46" y="46"/>
                  <a:pt x="46" y="46"/>
                  <a:pt x="46" y="46"/>
                </a:cubicBezTo>
                <a:cubicBezTo>
                  <a:pt x="46" y="46"/>
                  <a:pt x="46" y="46"/>
                  <a:pt x="46" y="46"/>
                </a:cubicBezTo>
                <a:cubicBezTo>
                  <a:pt x="46" y="46"/>
                  <a:pt x="46" y="46"/>
                  <a:pt x="46" y="46"/>
                </a:cubicBezTo>
                <a:cubicBezTo>
                  <a:pt x="46" y="46"/>
                  <a:pt x="46" y="46"/>
                  <a:pt x="46" y="46"/>
                </a:cubicBezTo>
                <a:cubicBezTo>
                  <a:pt x="46" y="46"/>
                  <a:pt x="46" y="46"/>
                  <a:pt x="46" y="46"/>
                </a:cubicBezTo>
                <a:cubicBezTo>
                  <a:pt x="46" y="46"/>
                  <a:pt x="46" y="46"/>
                  <a:pt x="46" y="46"/>
                </a:cubicBezTo>
                <a:cubicBezTo>
                  <a:pt x="46" y="46"/>
                  <a:pt x="46" y="46"/>
                  <a:pt x="46" y="46"/>
                </a:cubicBezTo>
                <a:cubicBezTo>
                  <a:pt x="46" y="46"/>
                  <a:pt x="46" y="46"/>
                  <a:pt x="46" y="46"/>
                </a:cubicBezTo>
                <a:cubicBezTo>
                  <a:pt x="46" y="46"/>
                  <a:pt x="46" y="46"/>
                  <a:pt x="46" y="46"/>
                </a:cubicBezTo>
                <a:cubicBezTo>
                  <a:pt x="46" y="46"/>
                  <a:pt x="46" y="46"/>
                  <a:pt x="46" y="46"/>
                </a:cubicBezTo>
                <a:cubicBezTo>
                  <a:pt x="46" y="46"/>
                  <a:pt x="46" y="46"/>
                  <a:pt x="46" y="46"/>
                </a:cubicBezTo>
                <a:cubicBezTo>
                  <a:pt x="46" y="46"/>
                  <a:pt x="46" y="46"/>
                  <a:pt x="46" y="46"/>
                </a:cubicBezTo>
                <a:cubicBezTo>
                  <a:pt x="46" y="46"/>
                  <a:pt x="46" y="46"/>
                  <a:pt x="46" y="46"/>
                </a:cubicBezTo>
                <a:cubicBezTo>
                  <a:pt x="46" y="46"/>
                  <a:pt x="46" y="46"/>
                  <a:pt x="46" y="46"/>
                </a:cubicBezTo>
                <a:cubicBezTo>
                  <a:pt x="46" y="46"/>
                  <a:pt x="46" y="46"/>
                  <a:pt x="46" y="46"/>
                </a:cubicBezTo>
                <a:cubicBezTo>
                  <a:pt x="46" y="46"/>
                  <a:pt x="46" y="46"/>
                  <a:pt x="46" y="46"/>
                </a:cubicBezTo>
                <a:cubicBezTo>
                  <a:pt x="46" y="46"/>
                  <a:pt x="46" y="46"/>
                  <a:pt x="46" y="46"/>
                </a:cubicBezTo>
                <a:cubicBezTo>
                  <a:pt x="46" y="46"/>
                  <a:pt x="46" y="46"/>
                  <a:pt x="46" y="46"/>
                </a:cubicBezTo>
                <a:cubicBezTo>
                  <a:pt x="46" y="46"/>
                  <a:pt x="46" y="46"/>
                  <a:pt x="46" y="46"/>
                </a:cubicBezTo>
                <a:cubicBezTo>
                  <a:pt x="46" y="46"/>
                  <a:pt x="46" y="46"/>
                  <a:pt x="46" y="46"/>
                </a:cubicBezTo>
                <a:cubicBezTo>
                  <a:pt x="46" y="46"/>
                  <a:pt x="46" y="46"/>
                  <a:pt x="46" y="46"/>
                </a:cubicBezTo>
                <a:cubicBezTo>
                  <a:pt x="46" y="46"/>
                  <a:pt x="46" y="46"/>
                  <a:pt x="46" y="46"/>
                </a:cubicBezTo>
                <a:cubicBezTo>
                  <a:pt x="46" y="46"/>
                  <a:pt x="46" y="46"/>
                  <a:pt x="46" y="46"/>
                </a:cubicBezTo>
                <a:cubicBezTo>
                  <a:pt x="46" y="46"/>
                  <a:pt x="46" y="46"/>
                  <a:pt x="46" y="46"/>
                </a:cubicBezTo>
                <a:cubicBezTo>
                  <a:pt x="46" y="46"/>
                  <a:pt x="46" y="46"/>
                  <a:pt x="46" y="46"/>
                </a:cubicBezTo>
                <a:cubicBezTo>
                  <a:pt x="46" y="46"/>
                  <a:pt x="46" y="46"/>
                  <a:pt x="46" y="46"/>
                </a:cubicBezTo>
                <a:cubicBezTo>
                  <a:pt x="46" y="46"/>
                  <a:pt x="46" y="46"/>
                  <a:pt x="46" y="46"/>
                </a:cubicBezTo>
                <a:cubicBezTo>
                  <a:pt x="46" y="46"/>
                  <a:pt x="46" y="46"/>
                  <a:pt x="46" y="46"/>
                </a:cubicBezTo>
                <a:cubicBezTo>
                  <a:pt x="46" y="46"/>
                  <a:pt x="46" y="46"/>
                  <a:pt x="46" y="46"/>
                </a:cubicBezTo>
                <a:cubicBezTo>
                  <a:pt x="46" y="46"/>
                  <a:pt x="46" y="46"/>
                  <a:pt x="46" y="46"/>
                </a:cubicBezTo>
                <a:cubicBezTo>
                  <a:pt x="46" y="46"/>
                  <a:pt x="46" y="46"/>
                  <a:pt x="46" y="46"/>
                </a:cubicBezTo>
                <a:cubicBezTo>
                  <a:pt x="46" y="46"/>
                  <a:pt x="46" y="46"/>
                  <a:pt x="46" y="46"/>
                </a:cubicBezTo>
                <a:cubicBezTo>
                  <a:pt x="46" y="46"/>
                  <a:pt x="46" y="46"/>
                  <a:pt x="46" y="46"/>
                </a:cubicBezTo>
                <a:cubicBezTo>
                  <a:pt x="46" y="46"/>
                  <a:pt x="46" y="46"/>
                  <a:pt x="46" y="46"/>
                </a:cubicBezTo>
                <a:cubicBezTo>
                  <a:pt x="46" y="46"/>
                  <a:pt x="46" y="46"/>
                  <a:pt x="46" y="46"/>
                </a:cubicBezTo>
                <a:cubicBezTo>
                  <a:pt x="46" y="46"/>
                  <a:pt x="46" y="46"/>
                  <a:pt x="46" y="46"/>
                </a:cubicBezTo>
                <a:cubicBezTo>
                  <a:pt x="46" y="46"/>
                  <a:pt x="46" y="46"/>
                  <a:pt x="46" y="46"/>
                </a:cubicBezTo>
                <a:cubicBezTo>
                  <a:pt x="46" y="46"/>
                  <a:pt x="46" y="46"/>
                  <a:pt x="46" y="46"/>
                </a:cubicBezTo>
                <a:cubicBezTo>
                  <a:pt x="46" y="46"/>
                  <a:pt x="46" y="46"/>
                  <a:pt x="46" y="46"/>
                </a:cubicBezTo>
                <a:cubicBezTo>
                  <a:pt x="46" y="46"/>
                  <a:pt x="46" y="46"/>
                  <a:pt x="46" y="46"/>
                </a:cubicBezTo>
                <a:cubicBezTo>
                  <a:pt x="46" y="46"/>
                  <a:pt x="46" y="46"/>
                  <a:pt x="46" y="46"/>
                </a:cubicBezTo>
                <a:cubicBezTo>
                  <a:pt x="46" y="46"/>
                  <a:pt x="46" y="46"/>
                  <a:pt x="46" y="46"/>
                </a:cubicBezTo>
                <a:cubicBezTo>
                  <a:pt x="46" y="46"/>
                  <a:pt x="46" y="46"/>
                  <a:pt x="46" y="46"/>
                </a:cubicBezTo>
                <a:cubicBezTo>
                  <a:pt x="46" y="46"/>
                  <a:pt x="46" y="46"/>
                  <a:pt x="46" y="46"/>
                </a:cubicBezTo>
                <a:cubicBezTo>
                  <a:pt x="46" y="46"/>
                  <a:pt x="46" y="46"/>
                  <a:pt x="46" y="46"/>
                </a:cubicBezTo>
                <a:cubicBezTo>
                  <a:pt x="46" y="46"/>
                  <a:pt x="46" y="46"/>
                  <a:pt x="46" y="46"/>
                </a:cubicBezTo>
                <a:cubicBezTo>
                  <a:pt x="46" y="46"/>
                  <a:pt x="46" y="46"/>
                  <a:pt x="46" y="46"/>
                </a:cubicBezTo>
                <a:cubicBezTo>
                  <a:pt x="46" y="46"/>
                  <a:pt x="46" y="46"/>
                  <a:pt x="46" y="46"/>
                </a:cubicBezTo>
                <a:cubicBezTo>
                  <a:pt x="46" y="46"/>
                  <a:pt x="45" y="46"/>
                  <a:pt x="45" y="46"/>
                </a:cubicBezTo>
                <a:cubicBezTo>
                  <a:pt x="45" y="46"/>
                  <a:pt x="45" y="46"/>
                  <a:pt x="45" y="46"/>
                </a:cubicBezTo>
                <a:cubicBezTo>
                  <a:pt x="45" y="46"/>
                  <a:pt x="45" y="46"/>
                  <a:pt x="45" y="46"/>
                </a:cubicBezTo>
                <a:cubicBezTo>
                  <a:pt x="45" y="46"/>
                  <a:pt x="45" y="46"/>
                  <a:pt x="45" y="46"/>
                </a:cubicBezTo>
                <a:cubicBezTo>
                  <a:pt x="45" y="46"/>
                  <a:pt x="45" y="46"/>
                  <a:pt x="45" y="46"/>
                </a:cubicBezTo>
                <a:cubicBezTo>
                  <a:pt x="45" y="46"/>
                  <a:pt x="45" y="46"/>
                  <a:pt x="45" y="46"/>
                </a:cubicBezTo>
                <a:cubicBezTo>
                  <a:pt x="45" y="46"/>
                  <a:pt x="45" y="46"/>
                  <a:pt x="45" y="46"/>
                </a:cubicBezTo>
                <a:cubicBezTo>
                  <a:pt x="45" y="46"/>
                  <a:pt x="45" y="46"/>
                  <a:pt x="45" y="46"/>
                </a:cubicBezTo>
                <a:cubicBezTo>
                  <a:pt x="45" y="46"/>
                  <a:pt x="45" y="46"/>
                  <a:pt x="45" y="46"/>
                </a:cubicBezTo>
                <a:cubicBezTo>
                  <a:pt x="45" y="46"/>
                  <a:pt x="45" y="46"/>
                  <a:pt x="45" y="46"/>
                </a:cubicBezTo>
                <a:cubicBezTo>
                  <a:pt x="45" y="46"/>
                  <a:pt x="45" y="46"/>
                  <a:pt x="45" y="46"/>
                </a:cubicBezTo>
                <a:cubicBezTo>
                  <a:pt x="45" y="46"/>
                  <a:pt x="45" y="46"/>
                  <a:pt x="45" y="46"/>
                </a:cubicBezTo>
                <a:cubicBezTo>
                  <a:pt x="45" y="46"/>
                  <a:pt x="45" y="46"/>
                  <a:pt x="45" y="46"/>
                </a:cubicBezTo>
                <a:cubicBezTo>
                  <a:pt x="45" y="46"/>
                  <a:pt x="45" y="46"/>
                  <a:pt x="45" y="46"/>
                </a:cubicBezTo>
                <a:cubicBezTo>
                  <a:pt x="45" y="46"/>
                  <a:pt x="45" y="46"/>
                  <a:pt x="45" y="46"/>
                </a:cubicBezTo>
                <a:cubicBezTo>
                  <a:pt x="45" y="46"/>
                  <a:pt x="45" y="46"/>
                  <a:pt x="45" y="46"/>
                </a:cubicBezTo>
                <a:cubicBezTo>
                  <a:pt x="45" y="46"/>
                  <a:pt x="45" y="46"/>
                  <a:pt x="45" y="46"/>
                </a:cubicBezTo>
                <a:cubicBezTo>
                  <a:pt x="45" y="46"/>
                  <a:pt x="45" y="46"/>
                  <a:pt x="45" y="46"/>
                </a:cubicBezTo>
                <a:cubicBezTo>
                  <a:pt x="45" y="46"/>
                  <a:pt x="45" y="46"/>
                  <a:pt x="45" y="46"/>
                </a:cubicBezTo>
                <a:cubicBezTo>
                  <a:pt x="45" y="46"/>
                  <a:pt x="45" y="46"/>
                  <a:pt x="45" y="46"/>
                </a:cubicBezTo>
                <a:cubicBezTo>
                  <a:pt x="45" y="46"/>
                  <a:pt x="45" y="46"/>
                  <a:pt x="45" y="46"/>
                </a:cubicBezTo>
                <a:cubicBezTo>
                  <a:pt x="45" y="46"/>
                  <a:pt x="45" y="46"/>
                  <a:pt x="45" y="46"/>
                </a:cubicBezTo>
                <a:cubicBezTo>
                  <a:pt x="45" y="46"/>
                  <a:pt x="45" y="46"/>
                  <a:pt x="45" y="46"/>
                </a:cubicBezTo>
                <a:close/>
                <a:moveTo>
                  <a:pt x="45" y="45"/>
                </a:moveTo>
                <a:cubicBezTo>
                  <a:pt x="45" y="45"/>
                  <a:pt x="45" y="45"/>
                  <a:pt x="45" y="45"/>
                </a:cubicBezTo>
                <a:cubicBezTo>
                  <a:pt x="45" y="45"/>
                  <a:pt x="45" y="45"/>
                  <a:pt x="45" y="45"/>
                </a:cubicBezTo>
                <a:cubicBezTo>
                  <a:pt x="45" y="45"/>
                  <a:pt x="45" y="45"/>
                  <a:pt x="45" y="45"/>
                </a:cubicBezTo>
                <a:cubicBezTo>
                  <a:pt x="45" y="45"/>
                  <a:pt x="45" y="45"/>
                  <a:pt x="45" y="45"/>
                </a:cubicBezTo>
                <a:cubicBezTo>
                  <a:pt x="45" y="45"/>
                  <a:pt x="45" y="45"/>
                  <a:pt x="45" y="45"/>
                </a:cubicBezTo>
                <a:cubicBezTo>
                  <a:pt x="45" y="45"/>
                  <a:pt x="45" y="45"/>
                  <a:pt x="45" y="45"/>
                </a:cubicBezTo>
                <a:cubicBezTo>
                  <a:pt x="45" y="45"/>
                  <a:pt x="45" y="45"/>
                  <a:pt x="45" y="45"/>
                </a:cubicBezTo>
                <a:cubicBezTo>
                  <a:pt x="45" y="45"/>
                  <a:pt x="45" y="45"/>
                  <a:pt x="45" y="45"/>
                </a:cubicBezTo>
                <a:cubicBezTo>
                  <a:pt x="45" y="45"/>
                  <a:pt x="45" y="45"/>
                  <a:pt x="45" y="45"/>
                </a:cubicBezTo>
                <a:cubicBezTo>
                  <a:pt x="45" y="45"/>
                  <a:pt x="45" y="45"/>
                  <a:pt x="45" y="45"/>
                </a:cubicBezTo>
                <a:cubicBezTo>
                  <a:pt x="45" y="45"/>
                  <a:pt x="45" y="45"/>
                  <a:pt x="45" y="45"/>
                </a:cubicBezTo>
                <a:cubicBezTo>
                  <a:pt x="45" y="45"/>
                  <a:pt x="45" y="45"/>
                  <a:pt x="45" y="45"/>
                </a:cubicBezTo>
                <a:cubicBezTo>
                  <a:pt x="45" y="45"/>
                  <a:pt x="45" y="46"/>
                  <a:pt x="45" y="46"/>
                </a:cubicBezTo>
                <a:cubicBezTo>
                  <a:pt x="45" y="46"/>
                  <a:pt x="45" y="46"/>
                  <a:pt x="45" y="46"/>
                </a:cubicBezTo>
                <a:cubicBezTo>
                  <a:pt x="45" y="45"/>
                  <a:pt x="45" y="45"/>
                  <a:pt x="45" y="45"/>
                </a:cubicBezTo>
                <a:cubicBezTo>
                  <a:pt x="45" y="45"/>
                  <a:pt x="45" y="46"/>
                  <a:pt x="45" y="46"/>
                </a:cubicBezTo>
                <a:cubicBezTo>
                  <a:pt x="45" y="46"/>
                  <a:pt x="45" y="46"/>
                  <a:pt x="45" y="46"/>
                </a:cubicBezTo>
                <a:cubicBezTo>
                  <a:pt x="46" y="46"/>
                  <a:pt x="46" y="46"/>
                  <a:pt x="46" y="46"/>
                </a:cubicBezTo>
                <a:cubicBezTo>
                  <a:pt x="46" y="46"/>
                  <a:pt x="46" y="46"/>
                  <a:pt x="46" y="46"/>
                </a:cubicBezTo>
                <a:cubicBezTo>
                  <a:pt x="46" y="46"/>
                  <a:pt x="46" y="46"/>
                  <a:pt x="46" y="46"/>
                </a:cubicBezTo>
                <a:cubicBezTo>
                  <a:pt x="46" y="46"/>
                  <a:pt x="46" y="46"/>
                  <a:pt x="46" y="46"/>
                </a:cubicBezTo>
                <a:cubicBezTo>
                  <a:pt x="46" y="46"/>
                  <a:pt x="46" y="46"/>
                  <a:pt x="46" y="46"/>
                </a:cubicBezTo>
                <a:cubicBezTo>
                  <a:pt x="46" y="46"/>
                  <a:pt x="46" y="46"/>
                  <a:pt x="46" y="46"/>
                </a:cubicBezTo>
                <a:cubicBezTo>
                  <a:pt x="46" y="46"/>
                  <a:pt x="46" y="46"/>
                  <a:pt x="46" y="46"/>
                </a:cubicBezTo>
                <a:cubicBezTo>
                  <a:pt x="46" y="46"/>
                  <a:pt x="46" y="46"/>
                  <a:pt x="46" y="46"/>
                </a:cubicBezTo>
                <a:cubicBezTo>
                  <a:pt x="46" y="46"/>
                  <a:pt x="46" y="46"/>
                  <a:pt x="46" y="46"/>
                </a:cubicBezTo>
                <a:cubicBezTo>
                  <a:pt x="46" y="46"/>
                  <a:pt x="46" y="46"/>
                  <a:pt x="46" y="45"/>
                </a:cubicBezTo>
                <a:cubicBezTo>
                  <a:pt x="46" y="45"/>
                  <a:pt x="46" y="45"/>
                  <a:pt x="46" y="45"/>
                </a:cubicBezTo>
                <a:cubicBezTo>
                  <a:pt x="46" y="45"/>
                  <a:pt x="46" y="45"/>
                  <a:pt x="46" y="45"/>
                </a:cubicBezTo>
                <a:cubicBezTo>
                  <a:pt x="46" y="45"/>
                  <a:pt x="46" y="45"/>
                  <a:pt x="46" y="45"/>
                </a:cubicBezTo>
                <a:cubicBezTo>
                  <a:pt x="46" y="45"/>
                  <a:pt x="46" y="46"/>
                  <a:pt x="46" y="45"/>
                </a:cubicBezTo>
                <a:cubicBezTo>
                  <a:pt x="46" y="45"/>
                  <a:pt x="46" y="45"/>
                  <a:pt x="46" y="45"/>
                </a:cubicBezTo>
                <a:cubicBezTo>
                  <a:pt x="46" y="45"/>
                  <a:pt x="46" y="45"/>
                  <a:pt x="46" y="45"/>
                </a:cubicBezTo>
                <a:cubicBezTo>
                  <a:pt x="46" y="45"/>
                  <a:pt x="46" y="45"/>
                  <a:pt x="46" y="45"/>
                </a:cubicBezTo>
                <a:cubicBezTo>
                  <a:pt x="45" y="45"/>
                  <a:pt x="45" y="45"/>
                  <a:pt x="46" y="45"/>
                </a:cubicBezTo>
                <a:cubicBezTo>
                  <a:pt x="46" y="45"/>
                  <a:pt x="46" y="45"/>
                  <a:pt x="46" y="45"/>
                </a:cubicBezTo>
                <a:cubicBezTo>
                  <a:pt x="46" y="45"/>
                  <a:pt x="46" y="45"/>
                  <a:pt x="46" y="45"/>
                </a:cubicBezTo>
                <a:cubicBezTo>
                  <a:pt x="46" y="45"/>
                  <a:pt x="46" y="45"/>
                  <a:pt x="46" y="45"/>
                </a:cubicBezTo>
                <a:cubicBezTo>
                  <a:pt x="46" y="45"/>
                  <a:pt x="46" y="45"/>
                  <a:pt x="46" y="45"/>
                </a:cubicBezTo>
                <a:cubicBezTo>
                  <a:pt x="45" y="45"/>
                  <a:pt x="45" y="45"/>
                  <a:pt x="45" y="45"/>
                </a:cubicBezTo>
                <a:cubicBezTo>
                  <a:pt x="45" y="45"/>
                  <a:pt x="45" y="45"/>
                  <a:pt x="45" y="45"/>
                </a:cubicBezTo>
                <a:cubicBezTo>
                  <a:pt x="45" y="45"/>
                  <a:pt x="45" y="45"/>
                  <a:pt x="45" y="45"/>
                </a:cubicBezTo>
                <a:cubicBezTo>
                  <a:pt x="45" y="45"/>
                  <a:pt x="45" y="45"/>
                  <a:pt x="45" y="45"/>
                </a:cubicBezTo>
                <a:cubicBezTo>
                  <a:pt x="45" y="45"/>
                  <a:pt x="45" y="45"/>
                  <a:pt x="45" y="45"/>
                </a:cubicBezTo>
                <a:close/>
                <a:moveTo>
                  <a:pt x="46" y="45"/>
                </a:moveTo>
                <a:cubicBezTo>
                  <a:pt x="46" y="45"/>
                  <a:pt x="46" y="45"/>
                  <a:pt x="46" y="45"/>
                </a:cubicBezTo>
                <a:cubicBezTo>
                  <a:pt x="46" y="45"/>
                  <a:pt x="46" y="45"/>
                  <a:pt x="46" y="45"/>
                </a:cubicBezTo>
                <a:cubicBezTo>
                  <a:pt x="46" y="45"/>
                  <a:pt x="46" y="45"/>
                  <a:pt x="46" y="45"/>
                </a:cubicBezTo>
                <a:cubicBezTo>
                  <a:pt x="46" y="45"/>
                  <a:pt x="46" y="45"/>
                  <a:pt x="46" y="45"/>
                </a:cubicBezTo>
                <a:cubicBezTo>
                  <a:pt x="46" y="45"/>
                  <a:pt x="46" y="45"/>
                  <a:pt x="46" y="45"/>
                </a:cubicBezTo>
                <a:cubicBezTo>
                  <a:pt x="46" y="45"/>
                  <a:pt x="46" y="45"/>
                  <a:pt x="46" y="45"/>
                </a:cubicBezTo>
                <a:cubicBezTo>
                  <a:pt x="46" y="45"/>
                  <a:pt x="46" y="45"/>
                  <a:pt x="46" y="45"/>
                </a:cubicBezTo>
                <a:cubicBezTo>
                  <a:pt x="46" y="45"/>
                  <a:pt x="46" y="45"/>
                  <a:pt x="46" y="45"/>
                </a:cubicBezTo>
                <a:cubicBezTo>
                  <a:pt x="46" y="45"/>
                  <a:pt x="46" y="45"/>
                  <a:pt x="46" y="45"/>
                </a:cubicBezTo>
                <a:cubicBezTo>
                  <a:pt x="46" y="45"/>
                  <a:pt x="46" y="45"/>
                  <a:pt x="46" y="45"/>
                </a:cubicBezTo>
                <a:cubicBezTo>
                  <a:pt x="46" y="45"/>
                  <a:pt x="46" y="45"/>
                  <a:pt x="46" y="45"/>
                </a:cubicBezTo>
                <a:close/>
                <a:moveTo>
                  <a:pt x="46" y="43"/>
                </a:moveTo>
                <a:cubicBezTo>
                  <a:pt x="46" y="43"/>
                  <a:pt x="46" y="43"/>
                  <a:pt x="46" y="43"/>
                </a:cubicBezTo>
                <a:cubicBezTo>
                  <a:pt x="46" y="43"/>
                  <a:pt x="46" y="43"/>
                  <a:pt x="46" y="43"/>
                </a:cubicBezTo>
                <a:cubicBezTo>
                  <a:pt x="46" y="43"/>
                  <a:pt x="46" y="43"/>
                  <a:pt x="46" y="43"/>
                </a:cubicBezTo>
                <a:cubicBezTo>
                  <a:pt x="46" y="43"/>
                  <a:pt x="46" y="43"/>
                  <a:pt x="46" y="43"/>
                </a:cubicBezTo>
                <a:cubicBezTo>
                  <a:pt x="46" y="43"/>
                  <a:pt x="46" y="43"/>
                  <a:pt x="46" y="43"/>
                </a:cubicBezTo>
                <a:cubicBezTo>
                  <a:pt x="46" y="43"/>
                  <a:pt x="46" y="43"/>
                  <a:pt x="46" y="43"/>
                </a:cubicBezTo>
                <a:cubicBezTo>
                  <a:pt x="46" y="43"/>
                  <a:pt x="46" y="43"/>
                  <a:pt x="46" y="43"/>
                </a:cubicBezTo>
                <a:cubicBezTo>
                  <a:pt x="46" y="43"/>
                  <a:pt x="46" y="43"/>
                  <a:pt x="46" y="43"/>
                </a:cubicBezTo>
                <a:close/>
                <a:moveTo>
                  <a:pt x="46" y="49"/>
                </a:moveTo>
                <a:cubicBezTo>
                  <a:pt x="46" y="49"/>
                  <a:pt x="46" y="49"/>
                  <a:pt x="46" y="49"/>
                </a:cubicBezTo>
                <a:cubicBezTo>
                  <a:pt x="46" y="49"/>
                  <a:pt x="46" y="49"/>
                  <a:pt x="46" y="49"/>
                </a:cubicBezTo>
                <a:cubicBezTo>
                  <a:pt x="46" y="49"/>
                  <a:pt x="46" y="49"/>
                  <a:pt x="46" y="49"/>
                </a:cubicBezTo>
                <a:cubicBezTo>
                  <a:pt x="46" y="49"/>
                  <a:pt x="46" y="49"/>
                  <a:pt x="46" y="49"/>
                </a:cubicBezTo>
                <a:cubicBezTo>
                  <a:pt x="46" y="49"/>
                  <a:pt x="46" y="49"/>
                  <a:pt x="46" y="49"/>
                </a:cubicBezTo>
                <a:cubicBezTo>
                  <a:pt x="46" y="49"/>
                  <a:pt x="46" y="49"/>
                  <a:pt x="46" y="49"/>
                </a:cubicBezTo>
                <a:cubicBezTo>
                  <a:pt x="46" y="49"/>
                  <a:pt x="46" y="49"/>
                  <a:pt x="46" y="49"/>
                </a:cubicBezTo>
                <a:cubicBezTo>
                  <a:pt x="46" y="49"/>
                  <a:pt x="46" y="49"/>
                  <a:pt x="46" y="49"/>
                </a:cubicBezTo>
                <a:cubicBezTo>
                  <a:pt x="46" y="49"/>
                  <a:pt x="46" y="49"/>
                  <a:pt x="46" y="49"/>
                </a:cubicBezTo>
                <a:cubicBezTo>
                  <a:pt x="46" y="49"/>
                  <a:pt x="46" y="49"/>
                  <a:pt x="46" y="49"/>
                </a:cubicBezTo>
                <a:cubicBezTo>
                  <a:pt x="46" y="49"/>
                  <a:pt x="46" y="49"/>
                  <a:pt x="46" y="49"/>
                </a:cubicBezTo>
                <a:cubicBezTo>
                  <a:pt x="46" y="49"/>
                  <a:pt x="46" y="49"/>
                  <a:pt x="46" y="49"/>
                </a:cubicBezTo>
                <a:cubicBezTo>
                  <a:pt x="46" y="49"/>
                  <a:pt x="46" y="49"/>
                  <a:pt x="46" y="49"/>
                </a:cubicBezTo>
                <a:cubicBezTo>
                  <a:pt x="46" y="49"/>
                  <a:pt x="46" y="49"/>
                  <a:pt x="46" y="49"/>
                </a:cubicBezTo>
                <a:cubicBezTo>
                  <a:pt x="46" y="49"/>
                  <a:pt x="46" y="49"/>
                  <a:pt x="46" y="49"/>
                </a:cubicBezTo>
                <a:cubicBezTo>
                  <a:pt x="46" y="49"/>
                  <a:pt x="46" y="49"/>
                  <a:pt x="46" y="49"/>
                </a:cubicBezTo>
                <a:cubicBezTo>
                  <a:pt x="46" y="49"/>
                  <a:pt x="46" y="49"/>
                  <a:pt x="46" y="49"/>
                </a:cubicBezTo>
                <a:cubicBezTo>
                  <a:pt x="46" y="49"/>
                  <a:pt x="46" y="49"/>
                  <a:pt x="46" y="49"/>
                </a:cubicBezTo>
                <a:cubicBezTo>
                  <a:pt x="46" y="49"/>
                  <a:pt x="46" y="49"/>
                  <a:pt x="46" y="49"/>
                </a:cubicBezTo>
                <a:cubicBezTo>
                  <a:pt x="46" y="49"/>
                  <a:pt x="46" y="49"/>
                  <a:pt x="46" y="49"/>
                </a:cubicBezTo>
                <a:cubicBezTo>
                  <a:pt x="46" y="49"/>
                  <a:pt x="46" y="49"/>
                  <a:pt x="46" y="49"/>
                </a:cubicBezTo>
                <a:cubicBezTo>
                  <a:pt x="46" y="49"/>
                  <a:pt x="46" y="49"/>
                  <a:pt x="46" y="49"/>
                </a:cubicBezTo>
                <a:cubicBezTo>
                  <a:pt x="46" y="49"/>
                  <a:pt x="46" y="49"/>
                  <a:pt x="46" y="49"/>
                </a:cubicBezTo>
                <a:cubicBezTo>
                  <a:pt x="46" y="49"/>
                  <a:pt x="46" y="49"/>
                  <a:pt x="46" y="49"/>
                </a:cubicBezTo>
                <a:cubicBezTo>
                  <a:pt x="46" y="49"/>
                  <a:pt x="46" y="49"/>
                  <a:pt x="46" y="49"/>
                </a:cubicBezTo>
                <a:cubicBezTo>
                  <a:pt x="46" y="49"/>
                  <a:pt x="46" y="49"/>
                  <a:pt x="46" y="49"/>
                </a:cubicBezTo>
                <a:cubicBezTo>
                  <a:pt x="46" y="49"/>
                  <a:pt x="46" y="49"/>
                  <a:pt x="46" y="49"/>
                </a:cubicBezTo>
                <a:cubicBezTo>
                  <a:pt x="46" y="49"/>
                  <a:pt x="46" y="49"/>
                  <a:pt x="46" y="49"/>
                </a:cubicBezTo>
                <a:cubicBezTo>
                  <a:pt x="46" y="49"/>
                  <a:pt x="46" y="49"/>
                  <a:pt x="46" y="49"/>
                </a:cubicBezTo>
                <a:cubicBezTo>
                  <a:pt x="46" y="49"/>
                  <a:pt x="46" y="49"/>
                  <a:pt x="46" y="49"/>
                </a:cubicBezTo>
                <a:cubicBezTo>
                  <a:pt x="46" y="49"/>
                  <a:pt x="46" y="49"/>
                  <a:pt x="46" y="49"/>
                </a:cubicBezTo>
                <a:cubicBezTo>
                  <a:pt x="46" y="49"/>
                  <a:pt x="46" y="49"/>
                  <a:pt x="46" y="49"/>
                </a:cubicBezTo>
                <a:cubicBezTo>
                  <a:pt x="46" y="49"/>
                  <a:pt x="46" y="49"/>
                  <a:pt x="46" y="49"/>
                </a:cubicBezTo>
                <a:cubicBezTo>
                  <a:pt x="46" y="49"/>
                  <a:pt x="46" y="49"/>
                  <a:pt x="46" y="49"/>
                </a:cubicBezTo>
                <a:cubicBezTo>
                  <a:pt x="46" y="49"/>
                  <a:pt x="46" y="49"/>
                  <a:pt x="46" y="49"/>
                </a:cubicBezTo>
                <a:cubicBezTo>
                  <a:pt x="46" y="49"/>
                  <a:pt x="46" y="49"/>
                  <a:pt x="46" y="49"/>
                </a:cubicBezTo>
                <a:cubicBezTo>
                  <a:pt x="46" y="49"/>
                  <a:pt x="46" y="49"/>
                  <a:pt x="46" y="49"/>
                </a:cubicBezTo>
                <a:cubicBezTo>
                  <a:pt x="46" y="48"/>
                  <a:pt x="46" y="48"/>
                  <a:pt x="46" y="48"/>
                </a:cubicBezTo>
                <a:cubicBezTo>
                  <a:pt x="46" y="48"/>
                  <a:pt x="46" y="48"/>
                  <a:pt x="46" y="48"/>
                </a:cubicBezTo>
                <a:cubicBezTo>
                  <a:pt x="46" y="48"/>
                  <a:pt x="46" y="48"/>
                  <a:pt x="46" y="48"/>
                </a:cubicBezTo>
                <a:cubicBezTo>
                  <a:pt x="46" y="48"/>
                  <a:pt x="46" y="48"/>
                  <a:pt x="46" y="48"/>
                </a:cubicBezTo>
                <a:cubicBezTo>
                  <a:pt x="46" y="48"/>
                  <a:pt x="46" y="48"/>
                  <a:pt x="46" y="48"/>
                </a:cubicBezTo>
                <a:cubicBezTo>
                  <a:pt x="46" y="48"/>
                  <a:pt x="46" y="48"/>
                  <a:pt x="46" y="48"/>
                </a:cubicBezTo>
                <a:cubicBezTo>
                  <a:pt x="46" y="48"/>
                  <a:pt x="46" y="48"/>
                  <a:pt x="46" y="48"/>
                </a:cubicBezTo>
                <a:cubicBezTo>
                  <a:pt x="46" y="48"/>
                  <a:pt x="46" y="48"/>
                  <a:pt x="46" y="48"/>
                </a:cubicBezTo>
                <a:cubicBezTo>
                  <a:pt x="46" y="48"/>
                  <a:pt x="46" y="48"/>
                  <a:pt x="46" y="48"/>
                </a:cubicBezTo>
                <a:cubicBezTo>
                  <a:pt x="46" y="48"/>
                  <a:pt x="46" y="48"/>
                  <a:pt x="46" y="48"/>
                </a:cubicBezTo>
                <a:cubicBezTo>
                  <a:pt x="46" y="48"/>
                  <a:pt x="46" y="48"/>
                  <a:pt x="46" y="48"/>
                </a:cubicBezTo>
                <a:cubicBezTo>
                  <a:pt x="46" y="48"/>
                  <a:pt x="46" y="48"/>
                  <a:pt x="46" y="48"/>
                </a:cubicBezTo>
                <a:cubicBezTo>
                  <a:pt x="46" y="48"/>
                  <a:pt x="46" y="48"/>
                  <a:pt x="46" y="48"/>
                </a:cubicBezTo>
                <a:cubicBezTo>
                  <a:pt x="46" y="48"/>
                  <a:pt x="46" y="48"/>
                  <a:pt x="46" y="48"/>
                </a:cubicBezTo>
                <a:cubicBezTo>
                  <a:pt x="46" y="48"/>
                  <a:pt x="46" y="48"/>
                  <a:pt x="46" y="48"/>
                </a:cubicBezTo>
                <a:cubicBezTo>
                  <a:pt x="46" y="48"/>
                  <a:pt x="46" y="48"/>
                  <a:pt x="46" y="48"/>
                </a:cubicBezTo>
                <a:cubicBezTo>
                  <a:pt x="46" y="48"/>
                  <a:pt x="46" y="48"/>
                  <a:pt x="46" y="48"/>
                </a:cubicBezTo>
                <a:cubicBezTo>
                  <a:pt x="46" y="48"/>
                  <a:pt x="46" y="48"/>
                  <a:pt x="46" y="48"/>
                </a:cubicBezTo>
                <a:cubicBezTo>
                  <a:pt x="46" y="48"/>
                  <a:pt x="46" y="48"/>
                  <a:pt x="46" y="48"/>
                </a:cubicBezTo>
                <a:cubicBezTo>
                  <a:pt x="46" y="48"/>
                  <a:pt x="46" y="48"/>
                  <a:pt x="46" y="48"/>
                </a:cubicBezTo>
                <a:cubicBezTo>
                  <a:pt x="46" y="48"/>
                  <a:pt x="46" y="48"/>
                  <a:pt x="46" y="48"/>
                </a:cubicBezTo>
                <a:cubicBezTo>
                  <a:pt x="46" y="48"/>
                  <a:pt x="46" y="48"/>
                  <a:pt x="46" y="48"/>
                </a:cubicBezTo>
                <a:cubicBezTo>
                  <a:pt x="46" y="49"/>
                  <a:pt x="46" y="49"/>
                  <a:pt x="46" y="49"/>
                </a:cubicBezTo>
                <a:cubicBezTo>
                  <a:pt x="46" y="49"/>
                  <a:pt x="46" y="49"/>
                  <a:pt x="46" y="49"/>
                </a:cubicBezTo>
                <a:cubicBezTo>
                  <a:pt x="46" y="49"/>
                  <a:pt x="46" y="49"/>
                  <a:pt x="46" y="49"/>
                </a:cubicBezTo>
                <a:cubicBezTo>
                  <a:pt x="46" y="49"/>
                  <a:pt x="46" y="49"/>
                  <a:pt x="46" y="49"/>
                </a:cubicBezTo>
                <a:cubicBezTo>
                  <a:pt x="46" y="49"/>
                  <a:pt x="46" y="49"/>
                  <a:pt x="46" y="49"/>
                </a:cubicBezTo>
                <a:cubicBezTo>
                  <a:pt x="46" y="49"/>
                  <a:pt x="46" y="49"/>
                  <a:pt x="46" y="49"/>
                </a:cubicBezTo>
                <a:cubicBezTo>
                  <a:pt x="46" y="49"/>
                  <a:pt x="46" y="49"/>
                  <a:pt x="46" y="49"/>
                </a:cubicBezTo>
                <a:cubicBezTo>
                  <a:pt x="46" y="49"/>
                  <a:pt x="46" y="49"/>
                  <a:pt x="46" y="49"/>
                </a:cubicBezTo>
                <a:cubicBezTo>
                  <a:pt x="46" y="49"/>
                  <a:pt x="46" y="49"/>
                  <a:pt x="46" y="49"/>
                </a:cubicBezTo>
                <a:cubicBezTo>
                  <a:pt x="46" y="49"/>
                  <a:pt x="46" y="49"/>
                  <a:pt x="46" y="49"/>
                </a:cubicBezTo>
                <a:cubicBezTo>
                  <a:pt x="46" y="49"/>
                  <a:pt x="46" y="49"/>
                  <a:pt x="46" y="49"/>
                </a:cubicBezTo>
                <a:cubicBezTo>
                  <a:pt x="46" y="49"/>
                  <a:pt x="46" y="49"/>
                  <a:pt x="46" y="49"/>
                </a:cubicBezTo>
                <a:cubicBezTo>
                  <a:pt x="46" y="49"/>
                  <a:pt x="46" y="49"/>
                  <a:pt x="46" y="49"/>
                </a:cubicBezTo>
                <a:cubicBezTo>
                  <a:pt x="46" y="49"/>
                  <a:pt x="46" y="49"/>
                  <a:pt x="46" y="49"/>
                </a:cubicBezTo>
                <a:cubicBezTo>
                  <a:pt x="46" y="49"/>
                  <a:pt x="46" y="49"/>
                  <a:pt x="46" y="49"/>
                </a:cubicBezTo>
                <a:cubicBezTo>
                  <a:pt x="46" y="49"/>
                  <a:pt x="46" y="49"/>
                  <a:pt x="46" y="49"/>
                </a:cubicBezTo>
                <a:cubicBezTo>
                  <a:pt x="46" y="49"/>
                  <a:pt x="46" y="49"/>
                  <a:pt x="46" y="49"/>
                </a:cubicBezTo>
                <a:cubicBezTo>
                  <a:pt x="46" y="49"/>
                  <a:pt x="46" y="49"/>
                  <a:pt x="46" y="49"/>
                </a:cubicBezTo>
                <a:cubicBezTo>
                  <a:pt x="46" y="49"/>
                  <a:pt x="46" y="49"/>
                  <a:pt x="46" y="49"/>
                </a:cubicBezTo>
                <a:cubicBezTo>
                  <a:pt x="46" y="49"/>
                  <a:pt x="46" y="49"/>
                  <a:pt x="46" y="49"/>
                </a:cubicBezTo>
                <a:cubicBezTo>
                  <a:pt x="46" y="49"/>
                  <a:pt x="46" y="49"/>
                  <a:pt x="46" y="49"/>
                </a:cubicBezTo>
                <a:close/>
                <a:moveTo>
                  <a:pt x="45" y="50"/>
                </a:moveTo>
                <a:cubicBezTo>
                  <a:pt x="45" y="50"/>
                  <a:pt x="45" y="50"/>
                  <a:pt x="45" y="50"/>
                </a:cubicBezTo>
                <a:cubicBezTo>
                  <a:pt x="45" y="50"/>
                  <a:pt x="45" y="50"/>
                  <a:pt x="45" y="50"/>
                </a:cubicBezTo>
                <a:cubicBezTo>
                  <a:pt x="45" y="50"/>
                  <a:pt x="45" y="50"/>
                  <a:pt x="45" y="50"/>
                </a:cubicBezTo>
                <a:cubicBezTo>
                  <a:pt x="45" y="50"/>
                  <a:pt x="45" y="50"/>
                  <a:pt x="45" y="50"/>
                </a:cubicBezTo>
                <a:cubicBezTo>
                  <a:pt x="45" y="50"/>
                  <a:pt x="45" y="50"/>
                  <a:pt x="45" y="50"/>
                </a:cubicBezTo>
                <a:cubicBezTo>
                  <a:pt x="45" y="50"/>
                  <a:pt x="45" y="50"/>
                  <a:pt x="45" y="50"/>
                </a:cubicBezTo>
                <a:cubicBezTo>
                  <a:pt x="45" y="50"/>
                  <a:pt x="45" y="50"/>
                  <a:pt x="45" y="50"/>
                </a:cubicBezTo>
                <a:cubicBezTo>
                  <a:pt x="45" y="50"/>
                  <a:pt x="45" y="50"/>
                  <a:pt x="45" y="50"/>
                </a:cubicBezTo>
                <a:cubicBezTo>
                  <a:pt x="45" y="50"/>
                  <a:pt x="45" y="50"/>
                  <a:pt x="45" y="50"/>
                </a:cubicBezTo>
                <a:cubicBezTo>
                  <a:pt x="45" y="50"/>
                  <a:pt x="45" y="50"/>
                  <a:pt x="45" y="50"/>
                </a:cubicBezTo>
                <a:cubicBezTo>
                  <a:pt x="45" y="50"/>
                  <a:pt x="45" y="50"/>
                  <a:pt x="45" y="50"/>
                </a:cubicBezTo>
                <a:cubicBezTo>
                  <a:pt x="45" y="50"/>
                  <a:pt x="45" y="50"/>
                  <a:pt x="45" y="50"/>
                </a:cubicBezTo>
                <a:cubicBezTo>
                  <a:pt x="45" y="50"/>
                  <a:pt x="45" y="50"/>
                  <a:pt x="45" y="50"/>
                </a:cubicBezTo>
                <a:cubicBezTo>
                  <a:pt x="45" y="50"/>
                  <a:pt x="45" y="50"/>
                  <a:pt x="45" y="50"/>
                </a:cubicBezTo>
                <a:cubicBezTo>
                  <a:pt x="45" y="50"/>
                  <a:pt x="45" y="50"/>
                  <a:pt x="45" y="50"/>
                </a:cubicBezTo>
                <a:cubicBezTo>
                  <a:pt x="45" y="50"/>
                  <a:pt x="45" y="50"/>
                  <a:pt x="45" y="50"/>
                </a:cubicBezTo>
                <a:cubicBezTo>
                  <a:pt x="45" y="50"/>
                  <a:pt x="45" y="50"/>
                  <a:pt x="45" y="50"/>
                </a:cubicBezTo>
                <a:cubicBezTo>
                  <a:pt x="45" y="50"/>
                  <a:pt x="45" y="50"/>
                  <a:pt x="45" y="50"/>
                </a:cubicBezTo>
                <a:cubicBezTo>
                  <a:pt x="45" y="50"/>
                  <a:pt x="45" y="50"/>
                  <a:pt x="45" y="50"/>
                </a:cubicBezTo>
                <a:cubicBezTo>
                  <a:pt x="45" y="50"/>
                  <a:pt x="45" y="50"/>
                  <a:pt x="45" y="50"/>
                </a:cubicBezTo>
                <a:cubicBezTo>
                  <a:pt x="45" y="50"/>
                  <a:pt x="45" y="50"/>
                  <a:pt x="45" y="50"/>
                </a:cubicBezTo>
                <a:close/>
                <a:moveTo>
                  <a:pt x="45" y="48"/>
                </a:moveTo>
                <a:cubicBezTo>
                  <a:pt x="45" y="48"/>
                  <a:pt x="45" y="48"/>
                  <a:pt x="45" y="48"/>
                </a:cubicBezTo>
                <a:cubicBezTo>
                  <a:pt x="45" y="48"/>
                  <a:pt x="45" y="48"/>
                  <a:pt x="45" y="48"/>
                </a:cubicBezTo>
                <a:cubicBezTo>
                  <a:pt x="45" y="48"/>
                  <a:pt x="45" y="48"/>
                  <a:pt x="45" y="48"/>
                </a:cubicBezTo>
                <a:cubicBezTo>
                  <a:pt x="45" y="48"/>
                  <a:pt x="45" y="48"/>
                  <a:pt x="45" y="48"/>
                </a:cubicBezTo>
                <a:cubicBezTo>
                  <a:pt x="45" y="48"/>
                  <a:pt x="45" y="48"/>
                  <a:pt x="45" y="48"/>
                </a:cubicBezTo>
                <a:cubicBezTo>
                  <a:pt x="45" y="48"/>
                  <a:pt x="45" y="48"/>
                  <a:pt x="45" y="48"/>
                </a:cubicBezTo>
                <a:cubicBezTo>
                  <a:pt x="45" y="48"/>
                  <a:pt x="45" y="48"/>
                  <a:pt x="45" y="48"/>
                </a:cubicBezTo>
                <a:cubicBezTo>
                  <a:pt x="45" y="48"/>
                  <a:pt x="45" y="48"/>
                  <a:pt x="45" y="48"/>
                </a:cubicBezTo>
                <a:cubicBezTo>
                  <a:pt x="45" y="48"/>
                  <a:pt x="45" y="48"/>
                  <a:pt x="45" y="48"/>
                </a:cubicBezTo>
                <a:cubicBezTo>
                  <a:pt x="45" y="48"/>
                  <a:pt x="45" y="48"/>
                  <a:pt x="45" y="48"/>
                </a:cubicBezTo>
                <a:cubicBezTo>
                  <a:pt x="45" y="48"/>
                  <a:pt x="45" y="48"/>
                  <a:pt x="45" y="48"/>
                </a:cubicBezTo>
                <a:cubicBezTo>
                  <a:pt x="45" y="48"/>
                  <a:pt x="45" y="48"/>
                  <a:pt x="45" y="48"/>
                </a:cubicBezTo>
                <a:cubicBezTo>
                  <a:pt x="45" y="48"/>
                  <a:pt x="45" y="48"/>
                  <a:pt x="45" y="48"/>
                </a:cubicBezTo>
                <a:cubicBezTo>
                  <a:pt x="45" y="48"/>
                  <a:pt x="45" y="48"/>
                  <a:pt x="45" y="48"/>
                </a:cubicBezTo>
                <a:cubicBezTo>
                  <a:pt x="45" y="48"/>
                  <a:pt x="45" y="48"/>
                  <a:pt x="45" y="48"/>
                </a:cubicBezTo>
                <a:cubicBezTo>
                  <a:pt x="45" y="48"/>
                  <a:pt x="45" y="48"/>
                  <a:pt x="45" y="48"/>
                </a:cubicBezTo>
                <a:cubicBezTo>
                  <a:pt x="45" y="48"/>
                  <a:pt x="45" y="48"/>
                  <a:pt x="45" y="48"/>
                </a:cubicBezTo>
                <a:cubicBezTo>
                  <a:pt x="45" y="48"/>
                  <a:pt x="45" y="48"/>
                  <a:pt x="45" y="48"/>
                </a:cubicBezTo>
                <a:cubicBezTo>
                  <a:pt x="45" y="48"/>
                  <a:pt x="45" y="48"/>
                  <a:pt x="45" y="48"/>
                </a:cubicBezTo>
                <a:cubicBezTo>
                  <a:pt x="45" y="48"/>
                  <a:pt x="45" y="48"/>
                  <a:pt x="45" y="47"/>
                </a:cubicBezTo>
                <a:cubicBezTo>
                  <a:pt x="45" y="47"/>
                  <a:pt x="45" y="47"/>
                  <a:pt x="45" y="47"/>
                </a:cubicBezTo>
                <a:cubicBezTo>
                  <a:pt x="45" y="47"/>
                  <a:pt x="45" y="47"/>
                  <a:pt x="45" y="47"/>
                </a:cubicBezTo>
                <a:cubicBezTo>
                  <a:pt x="45" y="47"/>
                  <a:pt x="45" y="47"/>
                  <a:pt x="45" y="47"/>
                </a:cubicBezTo>
                <a:cubicBezTo>
                  <a:pt x="45" y="47"/>
                  <a:pt x="45" y="47"/>
                  <a:pt x="45" y="47"/>
                </a:cubicBezTo>
                <a:cubicBezTo>
                  <a:pt x="45" y="47"/>
                  <a:pt x="45" y="47"/>
                  <a:pt x="45" y="47"/>
                </a:cubicBezTo>
                <a:cubicBezTo>
                  <a:pt x="45" y="47"/>
                  <a:pt x="45" y="47"/>
                  <a:pt x="45" y="47"/>
                </a:cubicBezTo>
                <a:cubicBezTo>
                  <a:pt x="45" y="47"/>
                  <a:pt x="45" y="47"/>
                  <a:pt x="45" y="47"/>
                </a:cubicBezTo>
                <a:cubicBezTo>
                  <a:pt x="45" y="47"/>
                  <a:pt x="45" y="47"/>
                  <a:pt x="45" y="47"/>
                </a:cubicBezTo>
                <a:cubicBezTo>
                  <a:pt x="45" y="47"/>
                  <a:pt x="45" y="47"/>
                  <a:pt x="45" y="47"/>
                </a:cubicBezTo>
                <a:cubicBezTo>
                  <a:pt x="45" y="47"/>
                  <a:pt x="45" y="47"/>
                  <a:pt x="45" y="47"/>
                </a:cubicBezTo>
                <a:cubicBezTo>
                  <a:pt x="45" y="47"/>
                  <a:pt x="45" y="47"/>
                  <a:pt x="45" y="47"/>
                </a:cubicBezTo>
                <a:cubicBezTo>
                  <a:pt x="45" y="47"/>
                  <a:pt x="45" y="47"/>
                  <a:pt x="45" y="47"/>
                </a:cubicBezTo>
                <a:cubicBezTo>
                  <a:pt x="45" y="47"/>
                  <a:pt x="45" y="47"/>
                  <a:pt x="45" y="47"/>
                </a:cubicBezTo>
                <a:cubicBezTo>
                  <a:pt x="45" y="47"/>
                  <a:pt x="45" y="47"/>
                  <a:pt x="45" y="47"/>
                </a:cubicBezTo>
                <a:cubicBezTo>
                  <a:pt x="45" y="47"/>
                  <a:pt x="45" y="47"/>
                  <a:pt x="45" y="47"/>
                </a:cubicBezTo>
                <a:cubicBezTo>
                  <a:pt x="45" y="47"/>
                  <a:pt x="45" y="47"/>
                  <a:pt x="45" y="47"/>
                </a:cubicBezTo>
                <a:cubicBezTo>
                  <a:pt x="45" y="47"/>
                  <a:pt x="45" y="47"/>
                  <a:pt x="45" y="47"/>
                </a:cubicBezTo>
                <a:cubicBezTo>
                  <a:pt x="45" y="47"/>
                  <a:pt x="45" y="47"/>
                  <a:pt x="45" y="47"/>
                </a:cubicBezTo>
                <a:cubicBezTo>
                  <a:pt x="45" y="47"/>
                  <a:pt x="45" y="47"/>
                  <a:pt x="45" y="47"/>
                </a:cubicBezTo>
                <a:cubicBezTo>
                  <a:pt x="45" y="47"/>
                  <a:pt x="45" y="47"/>
                  <a:pt x="45" y="47"/>
                </a:cubicBezTo>
                <a:cubicBezTo>
                  <a:pt x="45" y="47"/>
                  <a:pt x="45" y="47"/>
                  <a:pt x="45" y="47"/>
                </a:cubicBezTo>
                <a:cubicBezTo>
                  <a:pt x="45" y="47"/>
                  <a:pt x="45" y="47"/>
                  <a:pt x="45" y="47"/>
                </a:cubicBezTo>
                <a:cubicBezTo>
                  <a:pt x="45" y="47"/>
                  <a:pt x="45" y="47"/>
                  <a:pt x="45" y="47"/>
                </a:cubicBezTo>
                <a:cubicBezTo>
                  <a:pt x="45" y="47"/>
                  <a:pt x="45" y="47"/>
                  <a:pt x="45" y="47"/>
                </a:cubicBezTo>
                <a:cubicBezTo>
                  <a:pt x="45" y="47"/>
                  <a:pt x="45" y="47"/>
                  <a:pt x="45" y="47"/>
                </a:cubicBezTo>
                <a:cubicBezTo>
                  <a:pt x="45" y="47"/>
                  <a:pt x="45" y="47"/>
                  <a:pt x="45" y="47"/>
                </a:cubicBezTo>
                <a:cubicBezTo>
                  <a:pt x="45" y="47"/>
                  <a:pt x="45" y="47"/>
                  <a:pt x="45" y="47"/>
                </a:cubicBezTo>
                <a:cubicBezTo>
                  <a:pt x="45" y="47"/>
                  <a:pt x="45" y="47"/>
                  <a:pt x="45" y="47"/>
                </a:cubicBezTo>
                <a:cubicBezTo>
                  <a:pt x="45" y="47"/>
                  <a:pt x="45" y="47"/>
                  <a:pt x="45" y="47"/>
                </a:cubicBezTo>
                <a:cubicBezTo>
                  <a:pt x="45" y="47"/>
                  <a:pt x="45" y="47"/>
                  <a:pt x="45" y="47"/>
                </a:cubicBezTo>
                <a:cubicBezTo>
                  <a:pt x="44" y="47"/>
                  <a:pt x="44" y="47"/>
                  <a:pt x="44" y="47"/>
                </a:cubicBezTo>
                <a:cubicBezTo>
                  <a:pt x="44" y="47"/>
                  <a:pt x="44" y="47"/>
                  <a:pt x="44" y="47"/>
                </a:cubicBezTo>
                <a:cubicBezTo>
                  <a:pt x="44" y="47"/>
                  <a:pt x="44" y="47"/>
                  <a:pt x="44" y="47"/>
                </a:cubicBezTo>
                <a:cubicBezTo>
                  <a:pt x="44" y="47"/>
                  <a:pt x="44" y="47"/>
                  <a:pt x="44" y="47"/>
                </a:cubicBezTo>
                <a:cubicBezTo>
                  <a:pt x="44" y="47"/>
                  <a:pt x="44" y="47"/>
                  <a:pt x="44" y="47"/>
                </a:cubicBezTo>
                <a:cubicBezTo>
                  <a:pt x="44" y="47"/>
                  <a:pt x="44" y="47"/>
                  <a:pt x="44" y="47"/>
                </a:cubicBezTo>
                <a:cubicBezTo>
                  <a:pt x="44" y="47"/>
                  <a:pt x="44" y="47"/>
                  <a:pt x="45" y="47"/>
                </a:cubicBezTo>
                <a:cubicBezTo>
                  <a:pt x="45" y="47"/>
                  <a:pt x="45" y="47"/>
                  <a:pt x="45" y="47"/>
                </a:cubicBezTo>
                <a:cubicBezTo>
                  <a:pt x="45" y="47"/>
                  <a:pt x="45" y="47"/>
                  <a:pt x="45" y="47"/>
                </a:cubicBezTo>
                <a:cubicBezTo>
                  <a:pt x="45" y="47"/>
                  <a:pt x="45" y="47"/>
                  <a:pt x="45" y="47"/>
                </a:cubicBezTo>
                <a:cubicBezTo>
                  <a:pt x="45" y="47"/>
                  <a:pt x="45" y="47"/>
                  <a:pt x="45" y="47"/>
                </a:cubicBezTo>
                <a:cubicBezTo>
                  <a:pt x="45" y="47"/>
                  <a:pt x="45" y="47"/>
                  <a:pt x="45" y="47"/>
                </a:cubicBezTo>
                <a:cubicBezTo>
                  <a:pt x="45" y="47"/>
                  <a:pt x="45" y="47"/>
                  <a:pt x="45" y="47"/>
                </a:cubicBezTo>
                <a:cubicBezTo>
                  <a:pt x="45" y="47"/>
                  <a:pt x="45" y="47"/>
                  <a:pt x="45" y="47"/>
                </a:cubicBezTo>
                <a:cubicBezTo>
                  <a:pt x="45" y="47"/>
                  <a:pt x="45" y="47"/>
                  <a:pt x="45" y="47"/>
                </a:cubicBezTo>
                <a:cubicBezTo>
                  <a:pt x="45" y="47"/>
                  <a:pt x="45" y="47"/>
                  <a:pt x="45" y="47"/>
                </a:cubicBezTo>
                <a:cubicBezTo>
                  <a:pt x="45" y="47"/>
                  <a:pt x="45" y="47"/>
                  <a:pt x="45" y="47"/>
                </a:cubicBezTo>
                <a:cubicBezTo>
                  <a:pt x="45" y="47"/>
                  <a:pt x="45" y="47"/>
                  <a:pt x="45" y="47"/>
                </a:cubicBezTo>
                <a:cubicBezTo>
                  <a:pt x="45" y="47"/>
                  <a:pt x="45" y="47"/>
                  <a:pt x="45" y="47"/>
                </a:cubicBezTo>
                <a:cubicBezTo>
                  <a:pt x="45" y="47"/>
                  <a:pt x="45" y="47"/>
                  <a:pt x="45" y="47"/>
                </a:cubicBezTo>
                <a:cubicBezTo>
                  <a:pt x="45" y="47"/>
                  <a:pt x="45" y="47"/>
                  <a:pt x="45" y="47"/>
                </a:cubicBezTo>
                <a:cubicBezTo>
                  <a:pt x="45" y="47"/>
                  <a:pt x="45" y="47"/>
                  <a:pt x="45" y="47"/>
                </a:cubicBezTo>
                <a:cubicBezTo>
                  <a:pt x="45" y="47"/>
                  <a:pt x="45" y="47"/>
                  <a:pt x="45" y="47"/>
                </a:cubicBezTo>
                <a:cubicBezTo>
                  <a:pt x="45" y="48"/>
                  <a:pt x="45" y="48"/>
                  <a:pt x="45" y="48"/>
                </a:cubicBezTo>
                <a:cubicBezTo>
                  <a:pt x="45" y="48"/>
                  <a:pt x="45" y="48"/>
                  <a:pt x="45" y="48"/>
                </a:cubicBezTo>
                <a:cubicBezTo>
                  <a:pt x="45" y="48"/>
                  <a:pt x="45" y="48"/>
                  <a:pt x="45" y="48"/>
                </a:cubicBezTo>
                <a:cubicBezTo>
                  <a:pt x="45" y="48"/>
                  <a:pt x="45" y="48"/>
                  <a:pt x="45" y="48"/>
                </a:cubicBezTo>
                <a:cubicBezTo>
                  <a:pt x="45" y="48"/>
                  <a:pt x="45" y="48"/>
                  <a:pt x="45" y="48"/>
                </a:cubicBezTo>
                <a:cubicBezTo>
                  <a:pt x="45" y="48"/>
                  <a:pt x="45" y="48"/>
                  <a:pt x="45" y="48"/>
                </a:cubicBezTo>
                <a:cubicBezTo>
                  <a:pt x="45" y="48"/>
                  <a:pt x="45" y="48"/>
                  <a:pt x="45" y="48"/>
                </a:cubicBezTo>
                <a:cubicBezTo>
                  <a:pt x="45" y="48"/>
                  <a:pt x="45" y="48"/>
                  <a:pt x="45" y="48"/>
                </a:cubicBezTo>
                <a:close/>
                <a:moveTo>
                  <a:pt x="45" y="48"/>
                </a:moveTo>
                <a:cubicBezTo>
                  <a:pt x="45" y="48"/>
                  <a:pt x="45" y="48"/>
                  <a:pt x="45" y="48"/>
                </a:cubicBezTo>
                <a:cubicBezTo>
                  <a:pt x="45" y="48"/>
                  <a:pt x="45" y="48"/>
                  <a:pt x="45" y="48"/>
                </a:cubicBezTo>
                <a:cubicBezTo>
                  <a:pt x="45" y="48"/>
                  <a:pt x="45" y="48"/>
                  <a:pt x="45" y="49"/>
                </a:cubicBezTo>
                <a:cubicBezTo>
                  <a:pt x="45" y="49"/>
                  <a:pt x="45" y="49"/>
                  <a:pt x="45" y="49"/>
                </a:cubicBezTo>
                <a:cubicBezTo>
                  <a:pt x="45" y="49"/>
                  <a:pt x="45" y="49"/>
                  <a:pt x="45" y="49"/>
                </a:cubicBezTo>
                <a:cubicBezTo>
                  <a:pt x="45" y="49"/>
                  <a:pt x="45" y="49"/>
                  <a:pt x="45" y="49"/>
                </a:cubicBezTo>
                <a:cubicBezTo>
                  <a:pt x="45" y="49"/>
                  <a:pt x="45" y="49"/>
                  <a:pt x="45" y="49"/>
                </a:cubicBezTo>
                <a:cubicBezTo>
                  <a:pt x="45" y="49"/>
                  <a:pt x="45" y="49"/>
                  <a:pt x="45" y="49"/>
                </a:cubicBezTo>
                <a:cubicBezTo>
                  <a:pt x="45" y="49"/>
                  <a:pt x="45" y="49"/>
                  <a:pt x="45" y="49"/>
                </a:cubicBezTo>
                <a:cubicBezTo>
                  <a:pt x="45" y="49"/>
                  <a:pt x="45" y="49"/>
                  <a:pt x="45" y="49"/>
                </a:cubicBezTo>
                <a:cubicBezTo>
                  <a:pt x="45" y="49"/>
                  <a:pt x="45" y="49"/>
                  <a:pt x="45" y="49"/>
                </a:cubicBezTo>
                <a:cubicBezTo>
                  <a:pt x="45" y="49"/>
                  <a:pt x="45" y="49"/>
                  <a:pt x="45" y="49"/>
                </a:cubicBezTo>
                <a:cubicBezTo>
                  <a:pt x="45" y="49"/>
                  <a:pt x="45" y="49"/>
                  <a:pt x="45" y="49"/>
                </a:cubicBezTo>
                <a:cubicBezTo>
                  <a:pt x="45" y="49"/>
                  <a:pt x="45" y="49"/>
                  <a:pt x="45" y="49"/>
                </a:cubicBezTo>
                <a:cubicBezTo>
                  <a:pt x="45" y="49"/>
                  <a:pt x="45" y="49"/>
                  <a:pt x="45" y="49"/>
                </a:cubicBezTo>
                <a:cubicBezTo>
                  <a:pt x="45" y="49"/>
                  <a:pt x="45" y="49"/>
                  <a:pt x="45" y="49"/>
                </a:cubicBezTo>
                <a:cubicBezTo>
                  <a:pt x="45" y="48"/>
                  <a:pt x="45" y="48"/>
                  <a:pt x="45" y="48"/>
                </a:cubicBezTo>
                <a:cubicBezTo>
                  <a:pt x="45" y="48"/>
                  <a:pt x="45" y="48"/>
                  <a:pt x="45" y="48"/>
                </a:cubicBezTo>
                <a:close/>
                <a:moveTo>
                  <a:pt x="44" y="50"/>
                </a:moveTo>
                <a:cubicBezTo>
                  <a:pt x="44" y="50"/>
                  <a:pt x="44" y="50"/>
                  <a:pt x="44" y="50"/>
                </a:cubicBezTo>
                <a:cubicBezTo>
                  <a:pt x="44" y="50"/>
                  <a:pt x="44" y="50"/>
                  <a:pt x="44" y="50"/>
                </a:cubicBezTo>
                <a:cubicBezTo>
                  <a:pt x="44" y="50"/>
                  <a:pt x="44" y="50"/>
                  <a:pt x="44" y="50"/>
                </a:cubicBezTo>
                <a:cubicBezTo>
                  <a:pt x="44" y="50"/>
                  <a:pt x="44" y="50"/>
                  <a:pt x="44" y="50"/>
                </a:cubicBezTo>
                <a:cubicBezTo>
                  <a:pt x="44" y="50"/>
                  <a:pt x="44" y="50"/>
                  <a:pt x="44" y="50"/>
                </a:cubicBezTo>
                <a:cubicBezTo>
                  <a:pt x="44" y="50"/>
                  <a:pt x="44" y="50"/>
                  <a:pt x="44" y="50"/>
                </a:cubicBezTo>
                <a:cubicBezTo>
                  <a:pt x="44" y="50"/>
                  <a:pt x="44" y="50"/>
                  <a:pt x="44" y="50"/>
                </a:cubicBezTo>
                <a:cubicBezTo>
                  <a:pt x="44" y="50"/>
                  <a:pt x="44" y="50"/>
                  <a:pt x="44" y="50"/>
                </a:cubicBezTo>
                <a:cubicBezTo>
                  <a:pt x="44" y="50"/>
                  <a:pt x="44" y="50"/>
                  <a:pt x="44" y="50"/>
                </a:cubicBezTo>
                <a:cubicBezTo>
                  <a:pt x="44" y="50"/>
                  <a:pt x="44" y="50"/>
                  <a:pt x="44" y="50"/>
                </a:cubicBezTo>
                <a:cubicBezTo>
                  <a:pt x="44" y="50"/>
                  <a:pt x="44" y="50"/>
                  <a:pt x="44" y="50"/>
                </a:cubicBezTo>
                <a:cubicBezTo>
                  <a:pt x="44" y="50"/>
                  <a:pt x="44" y="50"/>
                  <a:pt x="44" y="50"/>
                </a:cubicBezTo>
                <a:cubicBezTo>
                  <a:pt x="44" y="50"/>
                  <a:pt x="44" y="50"/>
                  <a:pt x="44" y="50"/>
                </a:cubicBezTo>
                <a:cubicBezTo>
                  <a:pt x="44" y="50"/>
                  <a:pt x="44" y="50"/>
                  <a:pt x="44" y="50"/>
                </a:cubicBezTo>
                <a:cubicBezTo>
                  <a:pt x="44" y="50"/>
                  <a:pt x="44" y="50"/>
                  <a:pt x="44" y="50"/>
                </a:cubicBezTo>
                <a:cubicBezTo>
                  <a:pt x="44" y="50"/>
                  <a:pt x="44" y="50"/>
                  <a:pt x="44" y="50"/>
                </a:cubicBezTo>
                <a:cubicBezTo>
                  <a:pt x="44" y="50"/>
                  <a:pt x="44" y="50"/>
                  <a:pt x="44" y="50"/>
                </a:cubicBezTo>
                <a:cubicBezTo>
                  <a:pt x="44" y="50"/>
                  <a:pt x="44" y="50"/>
                  <a:pt x="44" y="50"/>
                </a:cubicBezTo>
                <a:cubicBezTo>
                  <a:pt x="44" y="50"/>
                  <a:pt x="44" y="50"/>
                  <a:pt x="44" y="50"/>
                </a:cubicBezTo>
                <a:cubicBezTo>
                  <a:pt x="44" y="50"/>
                  <a:pt x="44" y="50"/>
                  <a:pt x="44" y="50"/>
                </a:cubicBezTo>
                <a:cubicBezTo>
                  <a:pt x="44" y="50"/>
                  <a:pt x="44" y="50"/>
                  <a:pt x="44" y="50"/>
                </a:cubicBezTo>
                <a:cubicBezTo>
                  <a:pt x="44" y="50"/>
                  <a:pt x="44" y="50"/>
                  <a:pt x="44" y="50"/>
                </a:cubicBezTo>
                <a:cubicBezTo>
                  <a:pt x="44" y="50"/>
                  <a:pt x="44" y="50"/>
                  <a:pt x="44" y="50"/>
                </a:cubicBezTo>
                <a:cubicBezTo>
                  <a:pt x="44" y="50"/>
                  <a:pt x="44" y="50"/>
                  <a:pt x="44" y="50"/>
                </a:cubicBezTo>
                <a:cubicBezTo>
                  <a:pt x="44" y="50"/>
                  <a:pt x="44" y="50"/>
                  <a:pt x="44" y="50"/>
                </a:cubicBezTo>
                <a:cubicBezTo>
                  <a:pt x="44" y="50"/>
                  <a:pt x="44" y="50"/>
                  <a:pt x="44" y="50"/>
                </a:cubicBezTo>
                <a:cubicBezTo>
                  <a:pt x="44" y="50"/>
                  <a:pt x="44" y="50"/>
                  <a:pt x="44" y="50"/>
                </a:cubicBezTo>
                <a:cubicBezTo>
                  <a:pt x="44" y="50"/>
                  <a:pt x="44" y="50"/>
                  <a:pt x="44" y="50"/>
                </a:cubicBezTo>
                <a:cubicBezTo>
                  <a:pt x="44" y="50"/>
                  <a:pt x="44" y="50"/>
                  <a:pt x="44" y="50"/>
                </a:cubicBezTo>
                <a:cubicBezTo>
                  <a:pt x="44" y="50"/>
                  <a:pt x="44" y="50"/>
                  <a:pt x="44" y="50"/>
                </a:cubicBezTo>
                <a:cubicBezTo>
                  <a:pt x="44" y="50"/>
                  <a:pt x="44" y="50"/>
                  <a:pt x="44" y="50"/>
                </a:cubicBezTo>
                <a:cubicBezTo>
                  <a:pt x="44" y="50"/>
                  <a:pt x="44" y="50"/>
                  <a:pt x="44" y="50"/>
                </a:cubicBezTo>
                <a:cubicBezTo>
                  <a:pt x="44" y="50"/>
                  <a:pt x="44" y="50"/>
                  <a:pt x="44" y="50"/>
                </a:cubicBezTo>
                <a:cubicBezTo>
                  <a:pt x="44" y="50"/>
                  <a:pt x="44" y="50"/>
                  <a:pt x="44" y="50"/>
                </a:cubicBezTo>
                <a:cubicBezTo>
                  <a:pt x="44" y="50"/>
                  <a:pt x="44" y="50"/>
                  <a:pt x="44" y="50"/>
                </a:cubicBezTo>
                <a:cubicBezTo>
                  <a:pt x="44" y="50"/>
                  <a:pt x="44" y="50"/>
                  <a:pt x="44" y="50"/>
                </a:cubicBezTo>
                <a:cubicBezTo>
                  <a:pt x="44" y="50"/>
                  <a:pt x="44" y="50"/>
                  <a:pt x="44" y="50"/>
                </a:cubicBezTo>
                <a:cubicBezTo>
                  <a:pt x="44" y="50"/>
                  <a:pt x="44" y="50"/>
                  <a:pt x="44" y="50"/>
                </a:cubicBezTo>
                <a:cubicBezTo>
                  <a:pt x="44" y="50"/>
                  <a:pt x="44" y="50"/>
                  <a:pt x="44" y="50"/>
                </a:cubicBezTo>
                <a:cubicBezTo>
                  <a:pt x="44" y="50"/>
                  <a:pt x="44" y="50"/>
                  <a:pt x="44" y="50"/>
                </a:cubicBezTo>
                <a:cubicBezTo>
                  <a:pt x="44" y="50"/>
                  <a:pt x="44" y="50"/>
                  <a:pt x="44" y="50"/>
                </a:cubicBezTo>
                <a:cubicBezTo>
                  <a:pt x="44" y="50"/>
                  <a:pt x="44" y="50"/>
                  <a:pt x="44" y="50"/>
                </a:cubicBezTo>
                <a:cubicBezTo>
                  <a:pt x="44" y="50"/>
                  <a:pt x="44" y="50"/>
                  <a:pt x="44" y="50"/>
                </a:cubicBezTo>
                <a:cubicBezTo>
                  <a:pt x="44" y="50"/>
                  <a:pt x="44" y="50"/>
                  <a:pt x="44" y="50"/>
                </a:cubicBezTo>
                <a:cubicBezTo>
                  <a:pt x="44" y="50"/>
                  <a:pt x="44" y="50"/>
                  <a:pt x="44" y="50"/>
                </a:cubicBezTo>
                <a:cubicBezTo>
                  <a:pt x="44" y="50"/>
                  <a:pt x="44" y="50"/>
                  <a:pt x="44" y="50"/>
                </a:cubicBezTo>
                <a:cubicBezTo>
                  <a:pt x="44" y="50"/>
                  <a:pt x="44" y="50"/>
                  <a:pt x="44" y="50"/>
                </a:cubicBezTo>
                <a:cubicBezTo>
                  <a:pt x="44" y="50"/>
                  <a:pt x="44" y="50"/>
                  <a:pt x="44" y="50"/>
                </a:cubicBezTo>
                <a:cubicBezTo>
                  <a:pt x="44" y="50"/>
                  <a:pt x="44" y="50"/>
                  <a:pt x="44" y="50"/>
                </a:cubicBezTo>
                <a:cubicBezTo>
                  <a:pt x="44" y="50"/>
                  <a:pt x="44" y="50"/>
                  <a:pt x="44" y="50"/>
                </a:cubicBezTo>
                <a:cubicBezTo>
                  <a:pt x="44" y="50"/>
                  <a:pt x="44" y="50"/>
                  <a:pt x="44" y="50"/>
                </a:cubicBezTo>
                <a:cubicBezTo>
                  <a:pt x="44" y="50"/>
                  <a:pt x="44" y="50"/>
                  <a:pt x="44" y="50"/>
                </a:cubicBezTo>
                <a:cubicBezTo>
                  <a:pt x="44" y="50"/>
                  <a:pt x="44" y="50"/>
                  <a:pt x="44" y="50"/>
                </a:cubicBezTo>
                <a:close/>
                <a:moveTo>
                  <a:pt x="44" y="52"/>
                </a:moveTo>
                <a:cubicBezTo>
                  <a:pt x="44" y="52"/>
                  <a:pt x="44" y="52"/>
                  <a:pt x="44" y="52"/>
                </a:cubicBezTo>
                <a:cubicBezTo>
                  <a:pt x="44" y="52"/>
                  <a:pt x="44" y="52"/>
                  <a:pt x="44" y="52"/>
                </a:cubicBezTo>
                <a:cubicBezTo>
                  <a:pt x="44" y="52"/>
                  <a:pt x="44" y="52"/>
                  <a:pt x="44" y="52"/>
                </a:cubicBezTo>
                <a:cubicBezTo>
                  <a:pt x="44" y="52"/>
                  <a:pt x="44" y="52"/>
                  <a:pt x="44" y="52"/>
                </a:cubicBezTo>
                <a:cubicBezTo>
                  <a:pt x="44" y="52"/>
                  <a:pt x="44" y="52"/>
                  <a:pt x="44" y="52"/>
                </a:cubicBezTo>
                <a:cubicBezTo>
                  <a:pt x="44" y="52"/>
                  <a:pt x="44" y="52"/>
                  <a:pt x="44" y="52"/>
                </a:cubicBezTo>
                <a:cubicBezTo>
                  <a:pt x="44" y="52"/>
                  <a:pt x="44" y="52"/>
                  <a:pt x="44" y="52"/>
                </a:cubicBezTo>
                <a:cubicBezTo>
                  <a:pt x="44" y="52"/>
                  <a:pt x="44" y="52"/>
                  <a:pt x="44" y="52"/>
                </a:cubicBezTo>
                <a:cubicBezTo>
                  <a:pt x="44" y="53"/>
                  <a:pt x="44" y="52"/>
                  <a:pt x="44" y="52"/>
                </a:cubicBezTo>
                <a:cubicBezTo>
                  <a:pt x="44" y="52"/>
                  <a:pt x="44" y="52"/>
                  <a:pt x="44" y="52"/>
                </a:cubicBezTo>
                <a:cubicBezTo>
                  <a:pt x="44" y="52"/>
                  <a:pt x="44" y="52"/>
                  <a:pt x="44" y="52"/>
                </a:cubicBezTo>
                <a:cubicBezTo>
                  <a:pt x="44" y="52"/>
                  <a:pt x="44" y="52"/>
                  <a:pt x="44" y="52"/>
                </a:cubicBezTo>
                <a:close/>
                <a:moveTo>
                  <a:pt x="44" y="50"/>
                </a:moveTo>
                <a:cubicBezTo>
                  <a:pt x="44" y="50"/>
                  <a:pt x="44" y="50"/>
                  <a:pt x="44" y="50"/>
                </a:cubicBezTo>
                <a:cubicBezTo>
                  <a:pt x="44" y="50"/>
                  <a:pt x="44" y="50"/>
                  <a:pt x="44" y="50"/>
                </a:cubicBezTo>
                <a:cubicBezTo>
                  <a:pt x="44" y="50"/>
                  <a:pt x="44" y="50"/>
                  <a:pt x="44" y="50"/>
                </a:cubicBezTo>
                <a:cubicBezTo>
                  <a:pt x="44" y="50"/>
                  <a:pt x="44" y="50"/>
                  <a:pt x="44" y="50"/>
                </a:cubicBezTo>
                <a:cubicBezTo>
                  <a:pt x="44" y="50"/>
                  <a:pt x="44" y="50"/>
                  <a:pt x="44" y="50"/>
                </a:cubicBezTo>
                <a:cubicBezTo>
                  <a:pt x="44" y="50"/>
                  <a:pt x="44" y="50"/>
                  <a:pt x="44" y="50"/>
                </a:cubicBezTo>
                <a:cubicBezTo>
                  <a:pt x="44" y="50"/>
                  <a:pt x="44" y="50"/>
                  <a:pt x="44" y="50"/>
                </a:cubicBezTo>
                <a:cubicBezTo>
                  <a:pt x="44" y="50"/>
                  <a:pt x="44" y="50"/>
                  <a:pt x="44" y="50"/>
                </a:cubicBezTo>
                <a:cubicBezTo>
                  <a:pt x="44" y="50"/>
                  <a:pt x="44" y="50"/>
                  <a:pt x="44" y="50"/>
                </a:cubicBezTo>
                <a:cubicBezTo>
                  <a:pt x="44" y="50"/>
                  <a:pt x="44" y="50"/>
                  <a:pt x="44" y="50"/>
                </a:cubicBezTo>
                <a:cubicBezTo>
                  <a:pt x="44" y="50"/>
                  <a:pt x="44" y="50"/>
                  <a:pt x="44" y="50"/>
                </a:cubicBezTo>
                <a:cubicBezTo>
                  <a:pt x="44" y="50"/>
                  <a:pt x="44" y="50"/>
                  <a:pt x="44" y="50"/>
                </a:cubicBezTo>
                <a:cubicBezTo>
                  <a:pt x="44" y="50"/>
                  <a:pt x="44" y="50"/>
                  <a:pt x="44" y="50"/>
                </a:cubicBezTo>
                <a:close/>
                <a:moveTo>
                  <a:pt x="44" y="48"/>
                </a:moveTo>
                <a:cubicBezTo>
                  <a:pt x="44" y="48"/>
                  <a:pt x="44" y="48"/>
                  <a:pt x="44" y="48"/>
                </a:cubicBezTo>
                <a:cubicBezTo>
                  <a:pt x="44" y="48"/>
                  <a:pt x="44" y="48"/>
                  <a:pt x="44" y="48"/>
                </a:cubicBezTo>
                <a:cubicBezTo>
                  <a:pt x="44" y="48"/>
                  <a:pt x="44" y="48"/>
                  <a:pt x="44" y="48"/>
                </a:cubicBezTo>
                <a:cubicBezTo>
                  <a:pt x="45" y="48"/>
                  <a:pt x="44" y="48"/>
                  <a:pt x="44" y="48"/>
                </a:cubicBezTo>
                <a:cubicBezTo>
                  <a:pt x="44" y="48"/>
                  <a:pt x="44" y="48"/>
                  <a:pt x="44" y="48"/>
                </a:cubicBezTo>
                <a:cubicBezTo>
                  <a:pt x="44" y="48"/>
                  <a:pt x="44" y="48"/>
                  <a:pt x="44" y="48"/>
                </a:cubicBezTo>
                <a:cubicBezTo>
                  <a:pt x="44" y="48"/>
                  <a:pt x="44" y="48"/>
                  <a:pt x="44" y="48"/>
                </a:cubicBezTo>
                <a:cubicBezTo>
                  <a:pt x="44" y="48"/>
                  <a:pt x="44" y="48"/>
                  <a:pt x="44" y="48"/>
                </a:cubicBezTo>
                <a:cubicBezTo>
                  <a:pt x="44" y="48"/>
                  <a:pt x="44" y="48"/>
                  <a:pt x="44" y="48"/>
                </a:cubicBezTo>
                <a:cubicBezTo>
                  <a:pt x="44" y="48"/>
                  <a:pt x="44" y="48"/>
                  <a:pt x="44" y="48"/>
                </a:cubicBezTo>
                <a:cubicBezTo>
                  <a:pt x="44" y="48"/>
                  <a:pt x="44" y="48"/>
                  <a:pt x="44" y="48"/>
                </a:cubicBezTo>
                <a:cubicBezTo>
                  <a:pt x="44" y="48"/>
                  <a:pt x="44" y="48"/>
                  <a:pt x="44" y="48"/>
                </a:cubicBezTo>
                <a:cubicBezTo>
                  <a:pt x="44" y="48"/>
                  <a:pt x="44" y="48"/>
                  <a:pt x="44" y="48"/>
                </a:cubicBezTo>
                <a:cubicBezTo>
                  <a:pt x="44" y="48"/>
                  <a:pt x="44" y="48"/>
                  <a:pt x="44" y="48"/>
                </a:cubicBezTo>
                <a:cubicBezTo>
                  <a:pt x="44" y="48"/>
                  <a:pt x="44" y="48"/>
                  <a:pt x="44" y="48"/>
                </a:cubicBezTo>
                <a:cubicBezTo>
                  <a:pt x="44" y="48"/>
                  <a:pt x="44" y="48"/>
                  <a:pt x="44" y="48"/>
                </a:cubicBezTo>
                <a:cubicBezTo>
                  <a:pt x="44" y="48"/>
                  <a:pt x="44" y="48"/>
                  <a:pt x="44" y="48"/>
                </a:cubicBezTo>
                <a:close/>
                <a:moveTo>
                  <a:pt x="44" y="46"/>
                </a:moveTo>
                <a:cubicBezTo>
                  <a:pt x="44" y="46"/>
                  <a:pt x="44" y="46"/>
                  <a:pt x="44" y="46"/>
                </a:cubicBezTo>
                <a:cubicBezTo>
                  <a:pt x="44" y="46"/>
                  <a:pt x="44" y="46"/>
                  <a:pt x="44" y="46"/>
                </a:cubicBezTo>
                <a:cubicBezTo>
                  <a:pt x="44" y="46"/>
                  <a:pt x="44" y="46"/>
                  <a:pt x="44" y="46"/>
                </a:cubicBezTo>
                <a:cubicBezTo>
                  <a:pt x="44" y="46"/>
                  <a:pt x="44" y="46"/>
                  <a:pt x="44" y="46"/>
                </a:cubicBezTo>
                <a:cubicBezTo>
                  <a:pt x="44" y="46"/>
                  <a:pt x="44" y="46"/>
                  <a:pt x="44" y="46"/>
                </a:cubicBezTo>
                <a:cubicBezTo>
                  <a:pt x="44" y="46"/>
                  <a:pt x="44" y="46"/>
                  <a:pt x="44" y="46"/>
                </a:cubicBezTo>
                <a:cubicBezTo>
                  <a:pt x="44" y="46"/>
                  <a:pt x="44" y="46"/>
                  <a:pt x="44" y="46"/>
                </a:cubicBezTo>
                <a:cubicBezTo>
                  <a:pt x="44" y="46"/>
                  <a:pt x="45" y="46"/>
                  <a:pt x="45" y="46"/>
                </a:cubicBezTo>
                <a:cubicBezTo>
                  <a:pt x="45" y="46"/>
                  <a:pt x="45" y="46"/>
                  <a:pt x="45" y="46"/>
                </a:cubicBezTo>
                <a:cubicBezTo>
                  <a:pt x="45" y="46"/>
                  <a:pt x="45" y="46"/>
                  <a:pt x="45" y="46"/>
                </a:cubicBezTo>
                <a:cubicBezTo>
                  <a:pt x="45" y="46"/>
                  <a:pt x="45" y="46"/>
                  <a:pt x="45" y="46"/>
                </a:cubicBezTo>
                <a:cubicBezTo>
                  <a:pt x="45" y="46"/>
                  <a:pt x="45" y="46"/>
                  <a:pt x="45" y="46"/>
                </a:cubicBezTo>
                <a:cubicBezTo>
                  <a:pt x="45" y="46"/>
                  <a:pt x="45" y="46"/>
                  <a:pt x="45" y="46"/>
                </a:cubicBezTo>
                <a:cubicBezTo>
                  <a:pt x="45" y="46"/>
                  <a:pt x="45" y="46"/>
                  <a:pt x="45" y="46"/>
                </a:cubicBezTo>
                <a:cubicBezTo>
                  <a:pt x="45" y="46"/>
                  <a:pt x="45" y="46"/>
                  <a:pt x="45" y="46"/>
                </a:cubicBezTo>
                <a:cubicBezTo>
                  <a:pt x="45" y="46"/>
                  <a:pt x="45" y="46"/>
                  <a:pt x="45" y="46"/>
                </a:cubicBezTo>
                <a:cubicBezTo>
                  <a:pt x="45" y="46"/>
                  <a:pt x="45" y="46"/>
                  <a:pt x="45" y="46"/>
                </a:cubicBezTo>
                <a:cubicBezTo>
                  <a:pt x="45" y="46"/>
                  <a:pt x="45" y="46"/>
                  <a:pt x="45" y="46"/>
                </a:cubicBezTo>
                <a:cubicBezTo>
                  <a:pt x="45" y="46"/>
                  <a:pt x="45" y="46"/>
                  <a:pt x="45" y="46"/>
                </a:cubicBezTo>
                <a:cubicBezTo>
                  <a:pt x="45" y="46"/>
                  <a:pt x="45" y="46"/>
                  <a:pt x="45" y="46"/>
                </a:cubicBezTo>
                <a:cubicBezTo>
                  <a:pt x="45" y="46"/>
                  <a:pt x="45" y="46"/>
                  <a:pt x="45" y="46"/>
                </a:cubicBezTo>
                <a:cubicBezTo>
                  <a:pt x="44" y="46"/>
                  <a:pt x="44" y="46"/>
                  <a:pt x="44" y="46"/>
                </a:cubicBezTo>
                <a:cubicBezTo>
                  <a:pt x="44" y="46"/>
                  <a:pt x="44" y="46"/>
                  <a:pt x="44" y="46"/>
                </a:cubicBezTo>
                <a:cubicBezTo>
                  <a:pt x="44" y="46"/>
                  <a:pt x="44" y="46"/>
                  <a:pt x="44" y="46"/>
                </a:cubicBezTo>
                <a:close/>
                <a:moveTo>
                  <a:pt x="45" y="46"/>
                </a:moveTo>
                <a:cubicBezTo>
                  <a:pt x="45" y="46"/>
                  <a:pt x="45" y="46"/>
                  <a:pt x="45" y="46"/>
                </a:cubicBezTo>
                <a:cubicBezTo>
                  <a:pt x="45" y="46"/>
                  <a:pt x="45" y="46"/>
                  <a:pt x="45" y="46"/>
                </a:cubicBezTo>
                <a:cubicBezTo>
                  <a:pt x="45" y="46"/>
                  <a:pt x="45" y="46"/>
                  <a:pt x="45" y="46"/>
                </a:cubicBezTo>
                <a:cubicBezTo>
                  <a:pt x="45" y="46"/>
                  <a:pt x="45" y="46"/>
                  <a:pt x="45" y="46"/>
                </a:cubicBezTo>
                <a:cubicBezTo>
                  <a:pt x="45" y="46"/>
                  <a:pt x="45" y="46"/>
                  <a:pt x="45" y="46"/>
                </a:cubicBezTo>
                <a:cubicBezTo>
                  <a:pt x="45" y="46"/>
                  <a:pt x="45" y="46"/>
                  <a:pt x="45" y="46"/>
                </a:cubicBezTo>
                <a:cubicBezTo>
                  <a:pt x="45" y="46"/>
                  <a:pt x="45" y="46"/>
                  <a:pt x="45" y="46"/>
                </a:cubicBezTo>
                <a:cubicBezTo>
                  <a:pt x="45" y="46"/>
                  <a:pt x="45" y="46"/>
                  <a:pt x="45" y="46"/>
                </a:cubicBezTo>
                <a:cubicBezTo>
                  <a:pt x="45" y="46"/>
                  <a:pt x="45" y="46"/>
                  <a:pt x="45" y="46"/>
                </a:cubicBezTo>
                <a:cubicBezTo>
                  <a:pt x="45" y="46"/>
                  <a:pt x="45" y="46"/>
                  <a:pt x="45" y="46"/>
                </a:cubicBezTo>
                <a:cubicBezTo>
                  <a:pt x="45" y="46"/>
                  <a:pt x="45" y="46"/>
                  <a:pt x="45" y="46"/>
                </a:cubicBezTo>
                <a:cubicBezTo>
                  <a:pt x="45" y="46"/>
                  <a:pt x="45" y="46"/>
                  <a:pt x="45" y="46"/>
                </a:cubicBezTo>
                <a:cubicBezTo>
                  <a:pt x="45" y="46"/>
                  <a:pt x="45" y="46"/>
                  <a:pt x="45" y="46"/>
                </a:cubicBezTo>
                <a:cubicBezTo>
                  <a:pt x="45" y="46"/>
                  <a:pt x="45" y="46"/>
                  <a:pt x="45" y="46"/>
                </a:cubicBezTo>
                <a:cubicBezTo>
                  <a:pt x="45" y="46"/>
                  <a:pt x="45" y="46"/>
                  <a:pt x="45" y="46"/>
                </a:cubicBezTo>
                <a:cubicBezTo>
                  <a:pt x="45" y="46"/>
                  <a:pt x="45" y="46"/>
                  <a:pt x="45" y="46"/>
                </a:cubicBezTo>
                <a:cubicBezTo>
                  <a:pt x="45" y="46"/>
                  <a:pt x="45" y="46"/>
                  <a:pt x="45" y="46"/>
                </a:cubicBezTo>
                <a:close/>
                <a:moveTo>
                  <a:pt x="45" y="45"/>
                </a:moveTo>
                <a:cubicBezTo>
                  <a:pt x="45" y="45"/>
                  <a:pt x="45" y="45"/>
                  <a:pt x="45" y="45"/>
                </a:cubicBezTo>
                <a:cubicBezTo>
                  <a:pt x="45" y="45"/>
                  <a:pt x="45" y="45"/>
                  <a:pt x="45" y="45"/>
                </a:cubicBezTo>
                <a:cubicBezTo>
                  <a:pt x="45" y="45"/>
                  <a:pt x="45" y="45"/>
                  <a:pt x="45" y="45"/>
                </a:cubicBezTo>
                <a:cubicBezTo>
                  <a:pt x="45" y="45"/>
                  <a:pt x="45" y="45"/>
                  <a:pt x="45" y="45"/>
                </a:cubicBezTo>
                <a:cubicBezTo>
                  <a:pt x="45" y="45"/>
                  <a:pt x="45" y="45"/>
                  <a:pt x="45" y="45"/>
                </a:cubicBezTo>
                <a:cubicBezTo>
                  <a:pt x="45" y="45"/>
                  <a:pt x="45" y="45"/>
                  <a:pt x="45" y="45"/>
                </a:cubicBezTo>
                <a:cubicBezTo>
                  <a:pt x="45" y="45"/>
                  <a:pt x="45" y="45"/>
                  <a:pt x="45" y="45"/>
                </a:cubicBezTo>
                <a:cubicBezTo>
                  <a:pt x="45" y="45"/>
                  <a:pt x="45" y="45"/>
                  <a:pt x="45" y="45"/>
                </a:cubicBezTo>
                <a:cubicBezTo>
                  <a:pt x="45" y="45"/>
                  <a:pt x="45" y="45"/>
                  <a:pt x="45" y="45"/>
                </a:cubicBezTo>
                <a:cubicBezTo>
                  <a:pt x="45" y="45"/>
                  <a:pt x="45" y="45"/>
                  <a:pt x="45" y="45"/>
                </a:cubicBezTo>
                <a:cubicBezTo>
                  <a:pt x="45" y="45"/>
                  <a:pt x="45" y="45"/>
                  <a:pt x="45" y="45"/>
                </a:cubicBezTo>
                <a:cubicBezTo>
                  <a:pt x="45" y="45"/>
                  <a:pt x="45" y="45"/>
                  <a:pt x="45" y="45"/>
                </a:cubicBezTo>
                <a:cubicBezTo>
                  <a:pt x="45" y="45"/>
                  <a:pt x="45" y="45"/>
                  <a:pt x="45" y="45"/>
                </a:cubicBezTo>
                <a:cubicBezTo>
                  <a:pt x="45" y="45"/>
                  <a:pt x="45" y="45"/>
                  <a:pt x="45" y="45"/>
                </a:cubicBezTo>
                <a:cubicBezTo>
                  <a:pt x="45" y="46"/>
                  <a:pt x="45" y="46"/>
                  <a:pt x="45" y="46"/>
                </a:cubicBezTo>
                <a:cubicBezTo>
                  <a:pt x="45" y="46"/>
                  <a:pt x="45" y="46"/>
                  <a:pt x="45" y="46"/>
                </a:cubicBezTo>
                <a:cubicBezTo>
                  <a:pt x="45" y="46"/>
                  <a:pt x="45" y="46"/>
                  <a:pt x="45" y="46"/>
                </a:cubicBezTo>
                <a:cubicBezTo>
                  <a:pt x="45" y="46"/>
                  <a:pt x="45" y="46"/>
                  <a:pt x="45" y="46"/>
                </a:cubicBezTo>
                <a:cubicBezTo>
                  <a:pt x="45" y="46"/>
                  <a:pt x="45" y="46"/>
                  <a:pt x="45" y="46"/>
                </a:cubicBezTo>
                <a:cubicBezTo>
                  <a:pt x="45" y="46"/>
                  <a:pt x="45" y="46"/>
                  <a:pt x="45" y="46"/>
                </a:cubicBezTo>
                <a:cubicBezTo>
                  <a:pt x="45" y="46"/>
                  <a:pt x="45" y="46"/>
                  <a:pt x="45" y="46"/>
                </a:cubicBezTo>
                <a:cubicBezTo>
                  <a:pt x="45" y="46"/>
                  <a:pt x="45" y="46"/>
                  <a:pt x="45" y="46"/>
                </a:cubicBezTo>
                <a:cubicBezTo>
                  <a:pt x="45" y="46"/>
                  <a:pt x="45" y="46"/>
                  <a:pt x="45" y="46"/>
                </a:cubicBezTo>
                <a:cubicBezTo>
                  <a:pt x="45" y="46"/>
                  <a:pt x="45" y="46"/>
                  <a:pt x="45" y="45"/>
                </a:cubicBezTo>
                <a:cubicBezTo>
                  <a:pt x="45" y="45"/>
                  <a:pt x="45" y="45"/>
                  <a:pt x="45" y="45"/>
                </a:cubicBezTo>
                <a:cubicBezTo>
                  <a:pt x="45" y="45"/>
                  <a:pt x="45" y="45"/>
                  <a:pt x="45" y="45"/>
                </a:cubicBezTo>
                <a:cubicBezTo>
                  <a:pt x="45" y="45"/>
                  <a:pt x="45" y="45"/>
                  <a:pt x="45" y="45"/>
                </a:cubicBezTo>
                <a:cubicBezTo>
                  <a:pt x="45" y="45"/>
                  <a:pt x="45" y="45"/>
                  <a:pt x="45" y="45"/>
                </a:cubicBezTo>
                <a:cubicBezTo>
                  <a:pt x="45" y="45"/>
                  <a:pt x="45" y="45"/>
                  <a:pt x="45" y="45"/>
                </a:cubicBezTo>
                <a:close/>
                <a:moveTo>
                  <a:pt x="45" y="46"/>
                </a:moveTo>
                <a:cubicBezTo>
                  <a:pt x="45" y="46"/>
                  <a:pt x="45" y="46"/>
                  <a:pt x="45" y="46"/>
                </a:cubicBezTo>
                <a:cubicBezTo>
                  <a:pt x="45" y="46"/>
                  <a:pt x="45" y="46"/>
                  <a:pt x="45" y="46"/>
                </a:cubicBezTo>
                <a:cubicBezTo>
                  <a:pt x="45" y="46"/>
                  <a:pt x="45" y="46"/>
                  <a:pt x="45" y="46"/>
                </a:cubicBezTo>
                <a:cubicBezTo>
                  <a:pt x="45" y="46"/>
                  <a:pt x="45" y="46"/>
                  <a:pt x="45" y="46"/>
                </a:cubicBezTo>
                <a:cubicBezTo>
                  <a:pt x="45" y="46"/>
                  <a:pt x="45" y="46"/>
                  <a:pt x="45" y="46"/>
                </a:cubicBezTo>
                <a:cubicBezTo>
                  <a:pt x="45" y="46"/>
                  <a:pt x="45" y="46"/>
                  <a:pt x="45" y="46"/>
                </a:cubicBezTo>
                <a:cubicBezTo>
                  <a:pt x="45" y="46"/>
                  <a:pt x="45" y="46"/>
                  <a:pt x="45" y="46"/>
                </a:cubicBezTo>
                <a:cubicBezTo>
                  <a:pt x="45" y="46"/>
                  <a:pt x="45" y="46"/>
                  <a:pt x="45" y="46"/>
                </a:cubicBezTo>
                <a:cubicBezTo>
                  <a:pt x="45" y="46"/>
                  <a:pt x="45" y="46"/>
                  <a:pt x="45" y="46"/>
                </a:cubicBezTo>
                <a:cubicBezTo>
                  <a:pt x="45" y="46"/>
                  <a:pt x="45" y="46"/>
                  <a:pt x="45" y="46"/>
                </a:cubicBezTo>
                <a:close/>
                <a:moveTo>
                  <a:pt x="44" y="53"/>
                </a:moveTo>
                <a:cubicBezTo>
                  <a:pt x="44" y="53"/>
                  <a:pt x="44" y="53"/>
                  <a:pt x="44" y="53"/>
                </a:cubicBezTo>
                <a:cubicBezTo>
                  <a:pt x="43" y="53"/>
                  <a:pt x="43" y="53"/>
                  <a:pt x="43" y="53"/>
                </a:cubicBezTo>
                <a:cubicBezTo>
                  <a:pt x="43" y="53"/>
                  <a:pt x="43" y="53"/>
                  <a:pt x="43" y="53"/>
                </a:cubicBezTo>
                <a:cubicBezTo>
                  <a:pt x="43" y="53"/>
                  <a:pt x="43" y="53"/>
                  <a:pt x="43" y="53"/>
                </a:cubicBezTo>
                <a:cubicBezTo>
                  <a:pt x="43" y="53"/>
                  <a:pt x="43" y="53"/>
                  <a:pt x="43" y="53"/>
                </a:cubicBezTo>
                <a:cubicBezTo>
                  <a:pt x="43" y="53"/>
                  <a:pt x="43" y="53"/>
                  <a:pt x="43" y="53"/>
                </a:cubicBezTo>
                <a:cubicBezTo>
                  <a:pt x="43" y="53"/>
                  <a:pt x="43" y="53"/>
                  <a:pt x="43" y="53"/>
                </a:cubicBezTo>
                <a:cubicBezTo>
                  <a:pt x="43" y="53"/>
                  <a:pt x="43" y="53"/>
                  <a:pt x="43" y="53"/>
                </a:cubicBezTo>
                <a:cubicBezTo>
                  <a:pt x="43" y="53"/>
                  <a:pt x="43" y="53"/>
                  <a:pt x="44" y="53"/>
                </a:cubicBezTo>
                <a:cubicBezTo>
                  <a:pt x="44" y="53"/>
                  <a:pt x="44" y="53"/>
                  <a:pt x="44" y="53"/>
                </a:cubicBezTo>
                <a:cubicBezTo>
                  <a:pt x="44" y="53"/>
                  <a:pt x="44" y="53"/>
                  <a:pt x="44" y="53"/>
                </a:cubicBezTo>
                <a:cubicBezTo>
                  <a:pt x="44" y="53"/>
                  <a:pt x="44" y="53"/>
                  <a:pt x="44" y="53"/>
                </a:cubicBezTo>
                <a:cubicBezTo>
                  <a:pt x="44" y="53"/>
                  <a:pt x="44" y="53"/>
                  <a:pt x="44" y="53"/>
                </a:cubicBezTo>
                <a:close/>
                <a:moveTo>
                  <a:pt x="43" y="53"/>
                </a:moveTo>
                <a:cubicBezTo>
                  <a:pt x="43" y="53"/>
                  <a:pt x="43" y="53"/>
                  <a:pt x="43" y="53"/>
                </a:cubicBezTo>
                <a:cubicBezTo>
                  <a:pt x="43" y="53"/>
                  <a:pt x="43" y="53"/>
                  <a:pt x="43" y="53"/>
                </a:cubicBezTo>
                <a:cubicBezTo>
                  <a:pt x="43" y="53"/>
                  <a:pt x="43" y="53"/>
                  <a:pt x="43" y="53"/>
                </a:cubicBezTo>
                <a:cubicBezTo>
                  <a:pt x="43" y="53"/>
                  <a:pt x="43" y="53"/>
                  <a:pt x="43" y="53"/>
                </a:cubicBezTo>
                <a:cubicBezTo>
                  <a:pt x="43" y="53"/>
                  <a:pt x="43" y="53"/>
                  <a:pt x="43" y="53"/>
                </a:cubicBezTo>
                <a:cubicBezTo>
                  <a:pt x="43" y="53"/>
                  <a:pt x="43" y="53"/>
                  <a:pt x="43" y="53"/>
                </a:cubicBezTo>
                <a:cubicBezTo>
                  <a:pt x="43" y="53"/>
                  <a:pt x="43" y="53"/>
                  <a:pt x="43" y="53"/>
                </a:cubicBezTo>
                <a:cubicBezTo>
                  <a:pt x="43" y="53"/>
                  <a:pt x="43" y="53"/>
                  <a:pt x="43" y="53"/>
                </a:cubicBezTo>
                <a:cubicBezTo>
                  <a:pt x="43" y="53"/>
                  <a:pt x="43" y="53"/>
                  <a:pt x="43" y="53"/>
                </a:cubicBezTo>
                <a:cubicBezTo>
                  <a:pt x="43" y="53"/>
                  <a:pt x="43" y="53"/>
                  <a:pt x="43" y="53"/>
                </a:cubicBezTo>
                <a:cubicBezTo>
                  <a:pt x="43" y="53"/>
                  <a:pt x="43" y="53"/>
                  <a:pt x="43" y="53"/>
                </a:cubicBezTo>
                <a:cubicBezTo>
                  <a:pt x="43" y="53"/>
                  <a:pt x="43" y="53"/>
                  <a:pt x="43" y="53"/>
                </a:cubicBezTo>
                <a:cubicBezTo>
                  <a:pt x="43" y="53"/>
                  <a:pt x="43" y="53"/>
                  <a:pt x="43" y="53"/>
                </a:cubicBezTo>
                <a:cubicBezTo>
                  <a:pt x="43" y="53"/>
                  <a:pt x="43" y="53"/>
                  <a:pt x="43" y="53"/>
                </a:cubicBezTo>
                <a:close/>
                <a:moveTo>
                  <a:pt x="42" y="46"/>
                </a:moveTo>
                <a:cubicBezTo>
                  <a:pt x="42" y="46"/>
                  <a:pt x="42" y="46"/>
                  <a:pt x="42" y="46"/>
                </a:cubicBezTo>
                <a:cubicBezTo>
                  <a:pt x="42" y="46"/>
                  <a:pt x="42" y="46"/>
                  <a:pt x="42" y="46"/>
                </a:cubicBezTo>
                <a:cubicBezTo>
                  <a:pt x="42" y="46"/>
                  <a:pt x="42" y="46"/>
                  <a:pt x="42" y="46"/>
                </a:cubicBezTo>
                <a:cubicBezTo>
                  <a:pt x="42" y="46"/>
                  <a:pt x="42" y="46"/>
                  <a:pt x="42" y="46"/>
                </a:cubicBezTo>
                <a:cubicBezTo>
                  <a:pt x="42" y="46"/>
                  <a:pt x="42" y="46"/>
                  <a:pt x="42" y="46"/>
                </a:cubicBezTo>
                <a:cubicBezTo>
                  <a:pt x="42" y="46"/>
                  <a:pt x="42" y="46"/>
                  <a:pt x="42" y="46"/>
                </a:cubicBezTo>
                <a:cubicBezTo>
                  <a:pt x="42" y="46"/>
                  <a:pt x="42" y="46"/>
                  <a:pt x="42" y="46"/>
                </a:cubicBezTo>
                <a:cubicBezTo>
                  <a:pt x="42" y="46"/>
                  <a:pt x="42" y="46"/>
                  <a:pt x="42" y="46"/>
                </a:cubicBezTo>
                <a:cubicBezTo>
                  <a:pt x="42" y="46"/>
                  <a:pt x="42" y="46"/>
                  <a:pt x="42" y="46"/>
                </a:cubicBezTo>
                <a:cubicBezTo>
                  <a:pt x="42" y="46"/>
                  <a:pt x="42" y="46"/>
                  <a:pt x="42" y="46"/>
                </a:cubicBezTo>
                <a:cubicBezTo>
                  <a:pt x="42" y="46"/>
                  <a:pt x="42" y="46"/>
                  <a:pt x="42" y="46"/>
                </a:cubicBezTo>
                <a:cubicBezTo>
                  <a:pt x="42" y="46"/>
                  <a:pt x="42" y="46"/>
                  <a:pt x="42" y="46"/>
                </a:cubicBezTo>
                <a:cubicBezTo>
                  <a:pt x="42" y="46"/>
                  <a:pt x="42" y="46"/>
                  <a:pt x="42" y="46"/>
                </a:cubicBezTo>
                <a:cubicBezTo>
                  <a:pt x="42" y="46"/>
                  <a:pt x="42" y="46"/>
                  <a:pt x="42" y="46"/>
                </a:cubicBezTo>
                <a:cubicBezTo>
                  <a:pt x="42" y="46"/>
                  <a:pt x="42" y="46"/>
                  <a:pt x="42" y="46"/>
                </a:cubicBezTo>
                <a:cubicBezTo>
                  <a:pt x="42" y="46"/>
                  <a:pt x="42" y="46"/>
                  <a:pt x="42" y="46"/>
                </a:cubicBezTo>
                <a:cubicBezTo>
                  <a:pt x="42" y="46"/>
                  <a:pt x="42" y="46"/>
                  <a:pt x="42" y="46"/>
                </a:cubicBezTo>
                <a:cubicBezTo>
                  <a:pt x="42" y="46"/>
                  <a:pt x="42" y="46"/>
                  <a:pt x="42" y="46"/>
                </a:cubicBezTo>
                <a:cubicBezTo>
                  <a:pt x="42" y="46"/>
                  <a:pt x="42" y="46"/>
                  <a:pt x="42" y="46"/>
                </a:cubicBezTo>
                <a:cubicBezTo>
                  <a:pt x="42" y="46"/>
                  <a:pt x="42" y="46"/>
                  <a:pt x="42" y="46"/>
                </a:cubicBezTo>
                <a:cubicBezTo>
                  <a:pt x="42" y="46"/>
                  <a:pt x="42" y="46"/>
                  <a:pt x="42" y="46"/>
                </a:cubicBezTo>
                <a:close/>
                <a:moveTo>
                  <a:pt x="39" y="43"/>
                </a:moveTo>
                <a:cubicBezTo>
                  <a:pt x="39" y="43"/>
                  <a:pt x="39" y="43"/>
                  <a:pt x="39" y="43"/>
                </a:cubicBezTo>
                <a:cubicBezTo>
                  <a:pt x="39" y="43"/>
                  <a:pt x="39" y="43"/>
                  <a:pt x="39" y="44"/>
                </a:cubicBezTo>
                <a:cubicBezTo>
                  <a:pt x="39" y="44"/>
                  <a:pt x="39" y="44"/>
                  <a:pt x="39" y="43"/>
                </a:cubicBezTo>
                <a:cubicBezTo>
                  <a:pt x="39" y="43"/>
                  <a:pt x="39" y="43"/>
                  <a:pt x="39" y="43"/>
                </a:cubicBezTo>
                <a:cubicBezTo>
                  <a:pt x="39" y="43"/>
                  <a:pt x="39" y="43"/>
                  <a:pt x="39" y="43"/>
                </a:cubicBezTo>
                <a:cubicBezTo>
                  <a:pt x="39" y="43"/>
                  <a:pt x="39" y="43"/>
                  <a:pt x="39" y="43"/>
                </a:cubicBezTo>
                <a:cubicBezTo>
                  <a:pt x="39" y="43"/>
                  <a:pt x="39" y="43"/>
                  <a:pt x="39" y="43"/>
                </a:cubicBezTo>
                <a:cubicBezTo>
                  <a:pt x="39" y="43"/>
                  <a:pt x="39" y="43"/>
                  <a:pt x="39" y="43"/>
                </a:cubicBezTo>
                <a:cubicBezTo>
                  <a:pt x="39" y="43"/>
                  <a:pt x="39" y="43"/>
                  <a:pt x="39" y="43"/>
                </a:cubicBezTo>
                <a:cubicBezTo>
                  <a:pt x="39" y="43"/>
                  <a:pt x="39" y="43"/>
                  <a:pt x="39" y="43"/>
                </a:cubicBezTo>
                <a:cubicBezTo>
                  <a:pt x="39" y="43"/>
                  <a:pt x="39" y="43"/>
                  <a:pt x="39" y="43"/>
                </a:cubicBezTo>
                <a:cubicBezTo>
                  <a:pt x="39" y="43"/>
                  <a:pt x="39" y="43"/>
                  <a:pt x="39" y="43"/>
                </a:cubicBezTo>
                <a:cubicBezTo>
                  <a:pt x="39" y="43"/>
                  <a:pt x="39" y="43"/>
                  <a:pt x="39" y="43"/>
                </a:cubicBezTo>
                <a:cubicBezTo>
                  <a:pt x="39" y="43"/>
                  <a:pt x="39" y="43"/>
                  <a:pt x="39" y="43"/>
                </a:cubicBezTo>
                <a:cubicBezTo>
                  <a:pt x="39" y="43"/>
                  <a:pt x="39" y="43"/>
                  <a:pt x="39" y="43"/>
                </a:cubicBezTo>
                <a:cubicBezTo>
                  <a:pt x="39" y="43"/>
                  <a:pt x="39" y="43"/>
                  <a:pt x="39" y="43"/>
                </a:cubicBezTo>
                <a:cubicBezTo>
                  <a:pt x="39" y="43"/>
                  <a:pt x="39" y="43"/>
                  <a:pt x="39" y="43"/>
                </a:cubicBezTo>
                <a:cubicBezTo>
                  <a:pt x="39" y="43"/>
                  <a:pt x="39" y="43"/>
                  <a:pt x="39" y="43"/>
                </a:cubicBezTo>
                <a:cubicBezTo>
                  <a:pt x="39" y="43"/>
                  <a:pt x="39" y="43"/>
                  <a:pt x="39" y="43"/>
                </a:cubicBezTo>
                <a:cubicBezTo>
                  <a:pt x="39" y="43"/>
                  <a:pt x="39" y="43"/>
                  <a:pt x="39" y="43"/>
                </a:cubicBezTo>
                <a:cubicBezTo>
                  <a:pt x="39" y="43"/>
                  <a:pt x="39" y="43"/>
                  <a:pt x="39" y="43"/>
                </a:cubicBezTo>
                <a:cubicBezTo>
                  <a:pt x="39" y="43"/>
                  <a:pt x="39" y="43"/>
                  <a:pt x="39" y="43"/>
                </a:cubicBezTo>
                <a:cubicBezTo>
                  <a:pt x="39" y="43"/>
                  <a:pt x="39" y="43"/>
                  <a:pt x="39" y="43"/>
                </a:cubicBezTo>
                <a:cubicBezTo>
                  <a:pt x="39" y="43"/>
                  <a:pt x="39" y="43"/>
                  <a:pt x="39" y="43"/>
                </a:cubicBezTo>
                <a:cubicBezTo>
                  <a:pt x="39" y="43"/>
                  <a:pt x="39" y="43"/>
                  <a:pt x="39" y="43"/>
                </a:cubicBezTo>
                <a:cubicBezTo>
                  <a:pt x="39" y="43"/>
                  <a:pt x="39" y="43"/>
                  <a:pt x="39" y="43"/>
                </a:cubicBezTo>
                <a:close/>
                <a:moveTo>
                  <a:pt x="38" y="44"/>
                </a:moveTo>
                <a:cubicBezTo>
                  <a:pt x="38" y="44"/>
                  <a:pt x="38" y="44"/>
                  <a:pt x="38" y="44"/>
                </a:cubicBezTo>
                <a:cubicBezTo>
                  <a:pt x="38" y="44"/>
                  <a:pt x="38" y="44"/>
                  <a:pt x="38" y="44"/>
                </a:cubicBezTo>
                <a:cubicBezTo>
                  <a:pt x="38" y="44"/>
                  <a:pt x="38" y="44"/>
                  <a:pt x="38" y="44"/>
                </a:cubicBezTo>
                <a:cubicBezTo>
                  <a:pt x="38" y="44"/>
                  <a:pt x="38" y="44"/>
                  <a:pt x="38" y="44"/>
                </a:cubicBezTo>
                <a:cubicBezTo>
                  <a:pt x="38" y="44"/>
                  <a:pt x="38" y="44"/>
                  <a:pt x="38" y="44"/>
                </a:cubicBezTo>
                <a:cubicBezTo>
                  <a:pt x="38" y="44"/>
                  <a:pt x="38" y="44"/>
                  <a:pt x="38" y="44"/>
                </a:cubicBezTo>
                <a:cubicBezTo>
                  <a:pt x="38" y="44"/>
                  <a:pt x="38" y="44"/>
                  <a:pt x="38" y="44"/>
                </a:cubicBezTo>
                <a:cubicBezTo>
                  <a:pt x="38" y="44"/>
                  <a:pt x="38" y="44"/>
                  <a:pt x="38" y="44"/>
                </a:cubicBezTo>
                <a:cubicBezTo>
                  <a:pt x="38" y="44"/>
                  <a:pt x="38" y="44"/>
                  <a:pt x="38" y="44"/>
                </a:cubicBezTo>
                <a:cubicBezTo>
                  <a:pt x="38" y="44"/>
                  <a:pt x="38" y="44"/>
                  <a:pt x="38" y="44"/>
                </a:cubicBezTo>
                <a:cubicBezTo>
                  <a:pt x="38" y="44"/>
                  <a:pt x="38" y="44"/>
                  <a:pt x="38" y="44"/>
                </a:cubicBezTo>
                <a:cubicBezTo>
                  <a:pt x="38" y="44"/>
                  <a:pt x="38" y="44"/>
                  <a:pt x="38" y="44"/>
                </a:cubicBezTo>
                <a:cubicBezTo>
                  <a:pt x="38" y="44"/>
                  <a:pt x="38" y="44"/>
                  <a:pt x="38" y="44"/>
                </a:cubicBezTo>
                <a:cubicBezTo>
                  <a:pt x="38" y="44"/>
                  <a:pt x="38" y="44"/>
                  <a:pt x="38" y="44"/>
                </a:cubicBezTo>
                <a:cubicBezTo>
                  <a:pt x="38" y="44"/>
                  <a:pt x="37" y="44"/>
                  <a:pt x="37" y="44"/>
                </a:cubicBezTo>
                <a:cubicBezTo>
                  <a:pt x="37" y="44"/>
                  <a:pt x="37" y="44"/>
                  <a:pt x="37" y="44"/>
                </a:cubicBezTo>
                <a:cubicBezTo>
                  <a:pt x="37" y="44"/>
                  <a:pt x="37" y="44"/>
                  <a:pt x="37" y="44"/>
                </a:cubicBezTo>
                <a:cubicBezTo>
                  <a:pt x="37" y="44"/>
                  <a:pt x="37" y="44"/>
                  <a:pt x="37" y="44"/>
                </a:cubicBezTo>
                <a:cubicBezTo>
                  <a:pt x="37" y="44"/>
                  <a:pt x="37" y="44"/>
                  <a:pt x="37" y="44"/>
                </a:cubicBezTo>
                <a:cubicBezTo>
                  <a:pt x="37" y="44"/>
                  <a:pt x="37" y="44"/>
                  <a:pt x="37" y="44"/>
                </a:cubicBezTo>
                <a:cubicBezTo>
                  <a:pt x="37" y="44"/>
                  <a:pt x="37" y="44"/>
                  <a:pt x="37" y="44"/>
                </a:cubicBezTo>
                <a:cubicBezTo>
                  <a:pt x="37" y="44"/>
                  <a:pt x="37" y="44"/>
                  <a:pt x="37" y="44"/>
                </a:cubicBezTo>
                <a:cubicBezTo>
                  <a:pt x="37" y="44"/>
                  <a:pt x="37" y="44"/>
                  <a:pt x="37" y="44"/>
                </a:cubicBezTo>
                <a:cubicBezTo>
                  <a:pt x="37" y="44"/>
                  <a:pt x="37" y="44"/>
                  <a:pt x="37" y="44"/>
                </a:cubicBezTo>
                <a:cubicBezTo>
                  <a:pt x="37" y="44"/>
                  <a:pt x="37" y="44"/>
                  <a:pt x="37" y="44"/>
                </a:cubicBezTo>
                <a:cubicBezTo>
                  <a:pt x="37" y="44"/>
                  <a:pt x="37" y="44"/>
                  <a:pt x="37" y="44"/>
                </a:cubicBezTo>
                <a:cubicBezTo>
                  <a:pt x="37" y="44"/>
                  <a:pt x="37" y="44"/>
                  <a:pt x="37" y="44"/>
                </a:cubicBezTo>
                <a:cubicBezTo>
                  <a:pt x="37" y="44"/>
                  <a:pt x="37" y="44"/>
                  <a:pt x="37" y="44"/>
                </a:cubicBezTo>
                <a:cubicBezTo>
                  <a:pt x="37" y="44"/>
                  <a:pt x="37" y="44"/>
                  <a:pt x="37" y="44"/>
                </a:cubicBezTo>
                <a:cubicBezTo>
                  <a:pt x="37" y="44"/>
                  <a:pt x="37" y="44"/>
                  <a:pt x="37" y="44"/>
                </a:cubicBezTo>
                <a:cubicBezTo>
                  <a:pt x="37" y="44"/>
                  <a:pt x="37" y="44"/>
                  <a:pt x="37" y="44"/>
                </a:cubicBezTo>
                <a:cubicBezTo>
                  <a:pt x="37" y="44"/>
                  <a:pt x="37" y="44"/>
                  <a:pt x="37" y="44"/>
                </a:cubicBezTo>
                <a:cubicBezTo>
                  <a:pt x="37" y="44"/>
                  <a:pt x="37" y="44"/>
                  <a:pt x="37" y="44"/>
                </a:cubicBezTo>
                <a:cubicBezTo>
                  <a:pt x="37" y="44"/>
                  <a:pt x="37" y="44"/>
                  <a:pt x="37" y="44"/>
                </a:cubicBezTo>
                <a:cubicBezTo>
                  <a:pt x="37" y="44"/>
                  <a:pt x="37" y="44"/>
                  <a:pt x="37" y="44"/>
                </a:cubicBezTo>
                <a:cubicBezTo>
                  <a:pt x="37" y="44"/>
                  <a:pt x="37" y="44"/>
                  <a:pt x="37" y="44"/>
                </a:cubicBezTo>
                <a:cubicBezTo>
                  <a:pt x="37" y="44"/>
                  <a:pt x="37" y="44"/>
                  <a:pt x="37" y="44"/>
                </a:cubicBezTo>
                <a:cubicBezTo>
                  <a:pt x="37" y="44"/>
                  <a:pt x="38" y="44"/>
                  <a:pt x="38" y="44"/>
                </a:cubicBezTo>
                <a:cubicBezTo>
                  <a:pt x="38" y="44"/>
                  <a:pt x="38" y="44"/>
                  <a:pt x="38" y="44"/>
                </a:cubicBezTo>
                <a:cubicBezTo>
                  <a:pt x="38" y="44"/>
                  <a:pt x="38" y="44"/>
                  <a:pt x="38" y="44"/>
                </a:cubicBezTo>
                <a:cubicBezTo>
                  <a:pt x="38" y="44"/>
                  <a:pt x="38" y="44"/>
                  <a:pt x="38" y="44"/>
                </a:cubicBezTo>
                <a:cubicBezTo>
                  <a:pt x="38" y="44"/>
                  <a:pt x="38" y="44"/>
                  <a:pt x="38" y="44"/>
                </a:cubicBezTo>
                <a:cubicBezTo>
                  <a:pt x="38" y="44"/>
                  <a:pt x="38" y="44"/>
                  <a:pt x="38" y="44"/>
                </a:cubicBezTo>
                <a:cubicBezTo>
                  <a:pt x="38" y="44"/>
                  <a:pt x="38" y="44"/>
                  <a:pt x="38" y="44"/>
                </a:cubicBezTo>
                <a:cubicBezTo>
                  <a:pt x="38" y="44"/>
                  <a:pt x="38" y="44"/>
                  <a:pt x="38" y="44"/>
                </a:cubicBezTo>
                <a:cubicBezTo>
                  <a:pt x="38" y="44"/>
                  <a:pt x="38" y="44"/>
                  <a:pt x="38" y="44"/>
                </a:cubicBezTo>
                <a:cubicBezTo>
                  <a:pt x="38" y="44"/>
                  <a:pt x="38" y="44"/>
                  <a:pt x="38" y="44"/>
                </a:cubicBezTo>
                <a:cubicBezTo>
                  <a:pt x="38" y="44"/>
                  <a:pt x="38" y="44"/>
                  <a:pt x="38" y="44"/>
                </a:cubicBezTo>
                <a:cubicBezTo>
                  <a:pt x="38" y="44"/>
                  <a:pt x="38" y="44"/>
                  <a:pt x="38" y="44"/>
                </a:cubicBezTo>
                <a:cubicBezTo>
                  <a:pt x="38" y="44"/>
                  <a:pt x="38" y="44"/>
                  <a:pt x="38" y="44"/>
                </a:cubicBezTo>
                <a:cubicBezTo>
                  <a:pt x="38" y="44"/>
                  <a:pt x="38" y="44"/>
                  <a:pt x="38" y="44"/>
                </a:cubicBezTo>
                <a:cubicBezTo>
                  <a:pt x="38" y="44"/>
                  <a:pt x="38" y="44"/>
                  <a:pt x="38" y="44"/>
                </a:cubicBezTo>
                <a:cubicBezTo>
                  <a:pt x="38" y="44"/>
                  <a:pt x="37" y="44"/>
                  <a:pt x="38" y="44"/>
                </a:cubicBezTo>
                <a:cubicBezTo>
                  <a:pt x="38" y="44"/>
                  <a:pt x="38" y="44"/>
                  <a:pt x="38" y="44"/>
                </a:cubicBezTo>
                <a:cubicBezTo>
                  <a:pt x="38" y="44"/>
                  <a:pt x="38" y="44"/>
                  <a:pt x="38" y="44"/>
                </a:cubicBezTo>
                <a:cubicBezTo>
                  <a:pt x="38" y="44"/>
                  <a:pt x="38" y="44"/>
                  <a:pt x="38" y="44"/>
                </a:cubicBezTo>
                <a:cubicBezTo>
                  <a:pt x="38" y="44"/>
                  <a:pt x="38" y="44"/>
                  <a:pt x="38" y="44"/>
                </a:cubicBezTo>
                <a:cubicBezTo>
                  <a:pt x="38" y="44"/>
                  <a:pt x="38" y="44"/>
                  <a:pt x="38" y="44"/>
                </a:cubicBezTo>
                <a:cubicBezTo>
                  <a:pt x="38" y="44"/>
                  <a:pt x="38" y="44"/>
                  <a:pt x="38" y="44"/>
                </a:cubicBezTo>
                <a:cubicBezTo>
                  <a:pt x="38" y="44"/>
                  <a:pt x="38" y="44"/>
                  <a:pt x="38" y="44"/>
                </a:cubicBezTo>
                <a:cubicBezTo>
                  <a:pt x="38" y="44"/>
                  <a:pt x="38" y="44"/>
                  <a:pt x="38" y="44"/>
                </a:cubicBezTo>
                <a:cubicBezTo>
                  <a:pt x="38" y="44"/>
                  <a:pt x="38" y="44"/>
                  <a:pt x="38" y="44"/>
                </a:cubicBezTo>
                <a:cubicBezTo>
                  <a:pt x="38" y="44"/>
                  <a:pt x="38" y="44"/>
                  <a:pt x="38" y="44"/>
                </a:cubicBezTo>
                <a:cubicBezTo>
                  <a:pt x="38" y="44"/>
                  <a:pt x="38" y="44"/>
                  <a:pt x="38" y="44"/>
                </a:cubicBezTo>
                <a:cubicBezTo>
                  <a:pt x="38" y="44"/>
                  <a:pt x="38" y="44"/>
                  <a:pt x="38" y="44"/>
                </a:cubicBezTo>
                <a:cubicBezTo>
                  <a:pt x="38" y="44"/>
                  <a:pt x="38" y="44"/>
                  <a:pt x="38" y="44"/>
                </a:cubicBezTo>
                <a:cubicBezTo>
                  <a:pt x="38" y="44"/>
                  <a:pt x="38" y="44"/>
                  <a:pt x="38" y="44"/>
                </a:cubicBezTo>
                <a:close/>
                <a:moveTo>
                  <a:pt x="36" y="44"/>
                </a:moveTo>
                <a:cubicBezTo>
                  <a:pt x="36" y="44"/>
                  <a:pt x="36" y="44"/>
                  <a:pt x="36" y="44"/>
                </a:cubicBezTo>
                <a:cubicBezTo>
                  <a:pt x="36" y="44"/>
                  <a:pt x="36" y="44"/>
                  <a:pt x="36" y="44"/>
                </a:cubicBezTo>
                <a:cubicBezTo>
                  <a:pt x="36" y="44"/>
                  <a:pt x="36" y="44"/>
                  <a:pt x="36" y="44"/>
                </a:cubicBezTo>
                <a:cubicBezTo>
                  <a:pt x="36" y="44"/>
                  <a:pt x="36" y="44"/>
                  <a:pt x="36" y="44"/>
                </a:cubicBezTo>
                <a:cubicBezTo>
                  <a:pt x="36" y="44"/>
                  <a:pt x="36" y="44"/>
                  <a:pt x="36" y="44"/>
                </a:cubicBezTo>
                <a:cubicBezTo>
                  <a:pt x="36" y="44"/>
                  <a:pt x="36" y="44"/>
                  <a:pt x="36" y="44"/>
                </a:cubicBezTo>
                <a:cubicBezTo>
                  <a:pt x="36" y="44"/>
                  <a:pt x="36" y="44"/>
                  <a:pt x="36" y="44"/>
                </a:cubicBezTo>
                <a:cubicBezTo>
                  <a:pt x="36" y="44"/>
                  <a:pt x="36" y="44"/>
                  <a:pt x="36" y="44"/>
                </a:cubicBezTo>
                <a:cubicBezTo>
                  <a:pt x="36" y="44"/>
                  <a:pt x="36" y="44"/>
                  <a:pt x="36" y="44"/>
                </a:cubicBezTo>
                <a:cubicBezTo>
                  <a:pt x="36" y="44"/>
                  <a:pt x="36" y="44"/>
                  <a:pt x="36" y="44"/>
                </a:cubicBezTo>
                <a:cubicBezTo>
                  <a:pt x="36" y="44"/>
                  <a:pt x="36" y="44"/>
                  <a:pt x="36" y="44"/>
                </a:cubicBezTo>
                <a:cubicBezTo>
                  <a:pt x="36" y="44"/>
                  <a:pt x="36" y="44"/>
                  <a:pt x="36" y="44"/>
                </a:cubicBezTo>
                <a:cubicBezTo>
                  <a:pt x="36" y="44"/>
                  <a:pt x="36" y="44"/>
                  <a:pt x="36" y="44"/>
                </a:cubicBezTo>
                <a:cubicBezTo>
                  <a:pt x="36" y="44"/>
                  <a:pt x="36" y="44"/>
                  <a:pt x="36" y="44"/>
                </a:cubicBezTo>
                <a:cubicBezTo>
                  <a:pt x="36" y="44"/>
                  <a:pt x="36" y="44"/>
                  <a:pt x="36" y="44"/>
                </a:cubicBezTo>
                <a:cubicBezTo>
                  <a:pt x="36" y="44"/>
                  <a:pt x="36" y="44"/>
                  <a:pt x="36" y="44"/>
                </a:cubicBezTo>
                <a:cubicBezTo>
                  <a:pt x="36" y="44"/>
                  <a:pt x="36" y="44"/>
                  <a:pt x="36" y="44"/>
                </a:cubicBezTo>
                <a:close/>
                <a:moveTo>
                  <a:pt x="47" y="43"/>
                </a:moveTo>
                <a:cubicBezTo>
                  <a:pt x="47" y="43"/>
                  <a:pt x="47" y="43"/>
                  <a:pt x="47" y="43"/>
                </a:cubicBezTo>
                <a:cubicBezTo>
                  <a:pt x="47" y="43"/>
                  <a:pt x="47" y="43"/>
                  <a:pt x="47" y="43"/>
                </a:cubicBezTo>
                <a:cubicBezTo>
                  <a:pt x="46" y="43"/>
                  <a:pt x="46" y="43"/>
                  <a:pt x="46" y="43"/>
                </a:cubicBezTo>
                <a:cubicBezTo>
                  <a:pt x="46" y="43"/>
                  <a:pt x="46" y="43"/>
                  <a:pt x="46" y="43"/>
                </a:cubicBezTo>
                <a:cubicBezTo>
                  <a:pt x="46" y="43"/>
                  <a:pt x="46" y="43"/>
                  <a:pt x="46" y="43"/>
                </a:cubicBezTo>
                <a:cubicBezTo>
                  <a:pt x="46" y="43"/>
                  <a:pt x="46" y="43"/>
                  <a:pt x="46" y="43"/>
                </a:cubicBezTo>
                <a:cubicBezTo>
                  <a:pt x="46" y="43"/>
                  <a:pt x="46" y="43"/>
                  <a:pt x="46" y="43"/>
                </a:cubicBezTo>
                <a:cubicBezTo>
                  <a:pt x="46" y="43"/>
                  <a:pt x="46" y="43"/>
                  <a:pt x="47" y="43"/>
                </a:cubicBezTo>
                <a:cubicBezTo>
                  <a:pt x="47" y="43"/>
                  <a:pt x="47" y="43"/>
                  <a:pt x="47" y="43"/>
                </a:cubicBezTo>
                <a:cubicBezTo>
                  <a:pt x="47" y="43"/>
                  <a:pt x="47" y="43"/>
                  <a:pt x="47" y="43"/>
                </a:cubicBezTo>
                <a:cubicBezTo>
                  <a:pt x="47" y="43"/>
                  <a:pt x="47" y="43"/>
                  <a:pt x="47" y="43"/>
                </a:cubicBezTo>
                <a:cubicBezTo>
                  <a:pt x="47" y="43"/>
                  <a:pt x="47" y="43"/>
                  <a:pt x="47" y="43"/>
                </a:cubicBezTo>
                <a:cubicBezTo>
                  <a:pt x="47" y="43"/>
                  <a:pt x="47" y="43"/>
                  <a:pt x="47" y="43"/>
                </a:cubicBezTo>
                <a:cubicBezTo>
                  <a:pt x="47" y="43"/>
                  <a:pt x="47" y="43"/>
                  <a:pt x="47" y="43"/>
                </a:cubicBezTo>
                <a:cubicBezTo>
                  <a:pt x="47" y="43"/>
                  <a:pt x="47" y="43"/>
                  <a:pt x="47" y="43"/>
                </a:cubicBezTo>
                <a:cubicBezTo>
                  <a:pt x="47" y="43"/>
                  <a:pt x="47" y="43"/>
                  <a:pt x="47" y="43"/>
                </a:cubicBezTo>
                <a:cubicBezTo>
                  <a:pt x="47" y="43"/>
                  <a:pt x="47" y="43"/>
                  <a:pt x="47" y="43"/>
                </a:cubicBezTo>
                <a:close/>
                <a:moveTo>
                  <a:pt x="47" y="44"/>
                </a:moveTo>
                <a:cubicBezTo>
                  <a:pt x="47" y="44"/>
                  <a:pt x="47" y="44"/>
                  <a:pt x="47" y="44"/>
                </a:cubicBezTo>
                <a:cubicBezTo>
                  <a:pt x="47" y="44"/>
                  <a:pt x="47" y="44"/>
                  <a:pt x="47" y="44"/>
                </a:cubicBezTo>
                <a:cubicBezTo>
                  <a:pt x="47" y="44"/>
                  <a:pt x="47" y="44"/>
                  <a:pt x="47" y="44"/>
                </a:cubicBezTo>
                <a:cubicBezTo>
                  <a:pt x="47" y="44"/>
                  <a:pt x="47" y="44"/>
                  <a:pt x="47" y="44"/>
                </a:cubicBezTo>
                <a:cubicBezTo>
                  <a:pt x="47" y="44"/>
                  <a:pt x="47" y="44"/>
                  <a:pt x="47" y="44"/>
                </a:cubicBezTo>
                <a:cubicBezTo>
                  <a:pt x="47" y="44"/>
                  <a:pt x="47" y="44"/>
                  <a:pt x="47" y="44"/>
                </a:cubicBezTo>
                <a:cubicBezTo>
                  <a:pt x="47" y="44"/>
                  <a:pt x="47" y="44"/>
                  <a:pt x="47" y="44"/>
                </a:cubicBezTo>
                <a:cubicBezTo>
                  <a:pt x="47" y="44"/>
                  <a:pt x="47" y="44"/>
                  <a:pt x="47" y="44"/>
                </a:cubicBezTo>
                <a:cubicBezTo>
                  <a:pt x="47" y="44"/>
                  <a:pt x="47" y="44"/>
                  <a:pt x="47" y="44"/>
                </a:cubicBezTo>
                <a:cubicBezTo>
                  <a:pt x="47" y="44"/>
                  <a:pt x="47" y="44"/>
                  <a:pt x="47" y="44"/>
                </a:cubicBezTo>
                <a:cubicBezTo>
                  <a:pt x="47" y="44"/>
                  <a:pt x="47" y="44"/>
                  <a:pt x="47" y="44"/>
                </a:cubicBezTo>
                <a:cubicBezTo>
                  <a:pt x="47" y="44"/>
                  <a:pt x="47" y="44"/>
                  <a:pt x="47" y="44"/>
                </a:cubicBezTo>
                <a:cubicBezTo>
                  <a:pt x="47" y="44"/>
                  <a:pt x="47" y="44"/>
                  <a:pt x="47" y="44"/>
                </a:cubicBezTo>
                <a:cubicBezTo>
                  <a:pt x="47" y="44"/>
                  <a:pt x="47" y="44"/>
                  <a:pt x="47" y="44"/>
                </a:cubicBezTo>
                <a:cubicBezTo>
                  <a:pt x="47" y="44"/>
                  <a:pt x="47" y="44"/>
                  <a:pt x="47" y="44"/>
                </a:cubicBezTo>
                <a:cubicBezTo>
                  <a:pt x="47" y="44"/>
                  <a:pt x="47" y="44"/>
                  <a:pt x="47" y="44"/>
                </a:cubicBezTo>
                <a:cubicBezTo>
                  <a:pt x="47" y="44"/>
                  <a:pt x="47" y="44"/>
                  <a:pt x="47" y="44"/>
                </a:cubicBezTo>
                <a:close/>
                <a:moveTo>
                  <a:pt x="38" y="76"/>
                </a:moveTo>
                <a:cubicBezTo>
                  <a:pt x="47" y="67"/>
                  <a:pt x="47" y="67"/>
                  <a:pt x="47" y="67"/>
                </a:cubicBezTo>
                <a:cubicBezTo>
                  <a:pt x="29" y="67"/>
                  <a:pt x="29" y="67"/>
                  <a:pt x="29" y="67"/>
                </a:cubicBezTo>
                <a:lnTo>
                  <a:pt x="38" y="76"/>
                </a:lnTo>
                <a:close/>
                <a:moveTo>
                  <a:pt x="38" y="0"/>
                </a:moveTo>
                <a:cubicBezTo>
                  <a:pt x="29" y="9"/>
                  <a:pt x="29" y="9"/>
                  <a:pt x="29" y="9"/>
                </a:cubicBezTo>
                <a:cubicBezTo>
                  <a:pt x="47" y="9"/>
                  <a:pt x="47" y="9"/>
                  <a:pt x="47" y="9"/>
                </a:cubicBezTo>
                <a:lnTo>
                  <a:pt x="38" y="0"/>
                </a:lnTo>
                <a:close/>
                <a:moveTo>
                  <a:pt x="9" y="47"/>
                </a:moveTo>
                <a:cubicBezTo>
                  <a:pt x="9" y="29"/>
                  <a:pt x="9" y="29"/>
                  <a:pt x="9" y="29"/>
                </a:cubicBezTo>
                <a:cubicBezTo>
                  <a:pt x="0" y="38"/>
                  <a:pt x="0" y="38"/>
                  <a:pt x="0" y="38"/>
                </a:cubicBezTo>
                <a:lnTo>
                  <a:pt x="9" y="47"/>
                </a:lnTo>
                <a:close/>
                <a:moveTo>
                  <a:pt x="67" y="29"/>
                </a:moveTo>
                <a:cubicBezTo>
                  <a:pt x="67" y="47"/>
                  <a:pt x="67" y="47"/>
                  <a:pt x="67" y="47"/>
                </a:cubicBezTo>
                <a:cubicBezTo>
                  <a:pt x="76" y="38"/>
                  <a:pt x="76" y="38"/>
                  <a:pt x="76" y="38"/>
                </a:cubicBezTo>
                <a:lnTo>
                  <a:pt x="67" y="29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US" sz="1053">
              <a:cs typeface="+mn-ea"/>
              <a:sym typeface="+mn-lt"/>
            </a:endParaRPr>
          </a:p>
        </p:txBody>
      </p:sp>
      <p:sp>
        <p:nvSpPr>
          <p:cNvPr id="49" name="Freeform 33"/>
          <p:cNvSpPr>
            <a:spLocks noEditPoints="1"/>
          </p:cNvSpPr>
          <p:nvPr/>
        </p:nvSpPr>
        <p:spPr bwMode="auto">
          <a:xfrm>
            <a:off x="8210439" y="3519407"/>
            <a:ext cx="304052" cy="358199"/>
          </a:xfrm>
          <a:custGeom>
            <a:avLst/>
            <a:gdLst>
              <a:gd name="T0" fmla="*/ 51 w 62"/>
              <a:gd name="T1" fmla="*/ 11 h 70"/>
              <a:gd name="T2" fmla="*/ 11 w 62"/>
              <a:gd name="T3" fmla="*/ 11 h 70"/>
              <a:gd name="T4" fmla="*/ 11 w 62"/>
              <a:gd name="T5" fmla="*/ 50 h 70"/>
              <a:gd name="T6" fmla="*/ 31 w 62"/>
              <a:gd name="T7" fmla="*/ 70 h 70"/>
              <a:gd name="T8" fmla="*/ 51 w 62"/>
              <a:gd name="T9" fmla="*/ 50 h 70"/>
              <a:gd name="T10" fmla="*/ 51 w 62"/>
              <a:gd name="T11" fmla="*/ 11 h 70"/>
              <a:gd name="T12" fmla="*/ 31 w 62"/>
              <a:gd name="T13" fmla="*/ 54 h 70"/>
              <a:gd name="T14" fmla="*/ 7 w 62"/>
              <a:gd name="T15" fmla="*/ 30 h 70"/>
              <a:gd name="T16" fmla="*/ 31 w 62"/>
              <a:gd name="T17" fmla="*/ 6 h 70"/>
              <a:gd name="T18" fmla="*/ 55 w 62"/>
              <a:gd name="T19" fmla="*/ 30 h 70"/>
              <a:gd name="T20" fmla="*/ 31 w 62"/>
              <a:gd name="T21" fmla="*/ 54 h 70"/>
              <a:gd name="T22" fmla="*/ 43 w 62"/>
              <a:gd name="T23" fmla="*/ 31 h 70"/>
              <a:gd name="T24" fmla="*/ 45 w 62"/>
              <a:gd name="T25" fmla="*/ 41 h 70"/>
              <a:gd name="T26" fmla="*/ 45 w 62"/>
              <a:gd name="T27" fmla="*/ 42 h 70"/>
              <a:gd name="T28" fmla="*/ 44 w 62"/>
              <a:gd name="T29" fmla="*/ 42 h 70"/>
              <a:gd name="T30" fmla="*/ 18 w 62"/>
              <a:gd name="T31" fmla="*/ 42 h 70"/>
              <a:gd name="T32" fmla="*/ 17 w 62"/>
              <a:gd name="T33" fmla="*/ 42 h 70"/>
              <a:gd name="T34" fmla="*/ 17 w 62"/>
              <a:gd name="T35" fmla="*/ 41 h 70"/>
              <a:gd name="T36" fmla="*/ 19 w 62"/>
              <a:gd name="T37" fmla="*/ 31 h 70"/>
              <a:gd name="T38" fmla="*/ 25 w 62"/>
              <a:gd name="T39" fmla="*/ 29 h 70"/>
              <a:gd name="T40" fmla="*/ 27 w 62"/>
              <a:gd name="T41" fmla="*/ 28 h 70"/>
              <a:gd name="T42" fmla="*/ 27 w 62"/>
              <a:gd name="T43" fmla="*/ 26 h 70"/>
              <a:gd name="T44" fmla="*/ 26 w 62"/>
              <a:gd name="T45" fmla="*/ 23 h 70"/>
              <a:gd name="T46" fmla="*/ 24 w 62"/>
              <a:gd name="T47" fmla="*/ 21 h 70"/>
              <a:gd name="T48" fmla="*/ 25 w 62"/>
              <a:gd name="T49" fmla="*/ 19 h 70"/>
              <a:gd name="T50" fmla="*/ 25 w 62"/>
              <a:gd name="T51" fmla="*/ 18 h 70"/>
              <a:gd name="T52" fmla="*/ 31 w 62"/>
              <a:gd name="T53" fmla="*/ 12 h 70"/>
              <a:gd name="T54" fmla="*/ 37 w 62"/>
              <a:gd name="T55" fmla="*/ 18 h 70"/>
              <a:gd name="T56" fmla="*/ 37 w 62"/>
              <a:gd name="T57" fmla="*/ 19 h 70"/>
              <a:gd name="T58" fmla="*/ 38 w 62"/>
              <a:gd name="T59" fmla="*/ 21 h 70"/>
              <a:gd name="T60" fmla="*/ 37 w 62"/>
              <a:gd name="T61" fmla="*/ 23 h 70"/>
              <a:gd name="T62" fmla="*/ 35 w 62"/>
              <a:gd name="T63" fmla="*/ 26 h 70"/>
              <a:gd name="T64" fmla="*/ 35 w 62"/>
              <a:gd name="T65" fmla="*/ 28 h 70"/>
              <a:gd name="T66" fmla="*/ 37 w 62"/>
              <a:gd name="T67" fmla="*/ 29 h 70"/>
              <a:gd name="T68" fmla="*/ 43 w 62"/>
              <a:gd name="T69" fmla="*/ 31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62" h="70">
                <a:moveTo>
                  <a:pt x="51" y="11"/>
                </a:moveTo>
                <a:cubicBezTo>
                  <a:pt x="40" y="0"/>
                  <a:pt x="22" y="0"/>
                  <a:pt x="11" y="11"/>
                </a:cubicBezTo>
                <a:cubicBezTo>
                  <a:pt x="0" y="22"/>
                  <a:pt x="0" y="39"/>
                  <a:pt x="11" y="50"/>
                </a:cubicBezTo>
                <a:cubicBezTo>
                  <a:pt x="31" y="70"/>
                  <a:pt x="31" y="70"/>
                  <a:pt x="31" y="70"/>
                </a:cubicBezTo>
                <a:cubicBezTo>
                  <a:pt x="51" y="50"/>
                  <a:pt x="51" y="50"/>
                  <a:pt x="51" y="50"/>
                </a:cubicBezTo>
                <a:cubicBezTo>
                  <a:pt x="62" y="39"/>
                  <a:pt x="62" y="22"/>
                  <a:pt x="51" y="11"/>
                </a:cubicBezTo>
                <a:close/>
                <a:moveTo>
                  <a:pt x="31" y="54"/>
                </a:moveTo>
                <a:cubicBezTo>
                  <a:pt x="18" y="54"/>
                  <a:pt x="7" y="43"/>
                  <a:pt x="7" y="30"/>
                </a:cubicBezTo>
                <a:cubicBezTo>
                  <a:pt x="7" y="17"/>
                  <a:pt x="18" y="6"/>
                  <a:pt x="31" y="6"/>
                </a:cubicBezTo>
                <a:cubicBezTo>
                  <a:pt x="44" y="6"/>
                  <a:pt x="55" y="17"/>
                  <a:pt x="55" y="30"/>
                </a:cubicBezTo>
                <a:cubicBezTo>
                  <a:pt x="55" y="43"/>
                  <a:pt x="44" y="54"/>
                  <a:pt x="31" y="54"/>
                </a:cubicBezTo>
                <a:close/>
                <a:moveTo>
                  <a:pt x="43" y="31"/>
                </a:moveTo>
                <a:cubicBezTo>
                  <a:pt x="44" y="33"/>
                  <a:pt x="45" y="40"/>
                  <a:pt x="45" y="41"/>
                </a:cubicBezTo>
                <a:cubicBezTo>
                  <a:pt x="45" y="41"/>
                  <a:pt x="45" y="42"/>
                  <a:pt x="45" y="42"/>
                </a:cubicBezTo>
                <a:cubicBezTo>
                  <a:pt x="45" y="42"/>
                  <a:pt x="44" y="42"/>
                  <a:pt x="44" y="42"/>
                </a:cubicBezTo>
                <a:cubicBezTo>
                  <a:pt x="18" y="42"/>
                  <a:pt x="18" y="42"/>
                  <a:pt x="18" y="42"/>
                </a:cubicBezTo>
                <a:cubicBezTo>
                  <a:pt x="18" y="42"/>
                  <a:pt x="17" y="42"/>
                  <a:pt x="17" y="42"/>
                </a:cubicBezTo>
                <a:cubicBezTo>
                  <a:pt x="17" y="42"/>
                  <a:pt x="17" y="41"/>
                  <a:pt x="17" y="41"/>
                </a:cubicBezTo>
                <a:cubicBezTo>
                  <a:pt x="17" y="40"/>
                  <a:pt x="18" y="33"/>
                  <a:pt x="19" y="31"/>
                </a:cubicBezTo>
                <a:cubicBezTo>
                  <a:pt x="20" y="30"/>
                  <a:pt x="22" y="30"/>
                  <a:pt x="25" y="29"/>
                </a:cubicBezTo>
                <a:cubicBezTo>
                  <a:pt x="25" y="29"/>
                  <a:pt x="26" y="28"/>
                  <a:pt x="27" y="28"/>
                </a:cubicBezTo>
                <a:cubicBezTo>
                  <a:pt x="27" y="28"/>
                  <a:pt x="27" y="27"/>
                  <a:pt x="27" y="26"/>
                </a:cubicBezTo>
                <a:cubicBezTo>
                  <a:pt x="26" y="25"/>
                  <a:pt x="26" y="24"/>
                  <a:pt x="26" y="23"/>
                </a:cubicBezTo>
                <a:cubicBezTo>
                  <a:pt x="25" y="23"/>
                  <a:pt x="25" y="22"/>
                  <a:pt x="24" y="21"/>
                </a:cubicBezTo>
                <a:cubicBezTo>
                  <a:pt x="24" y="20"/>
                  <a:pt x="24" y="19"/>
                  <a:pt x="25" y="19"/>
                </a:cubicBezTo>
                <a:cubicBezTo>
                  <a:pt x="25" y="19"/>
                  <a:pt x="25" y="19"/>
                  <a:pt x="25" y="18"/>
                </a:cubicBezTo>
                <a:cubicBezTo>
                  <a:pt x="25" y="14"/>
                  <a:pt x="27" y="12"/>
                  <a:pt x="31" y="12"/>
                </a:cubicBezTo>
                <a:cubicBezTo>
                  <a:pt x="35" y="12"/>
                  <a:pt x="37" y="14"/>
                  <a:pt x="37" y="18"/>
                </a:cubicBezTo>
                <a:cubicBezTo>
                  <a:pt x="37" y="19"/>
                  <a:pt x="37" y="19"/>
                  <a:pt x="37" y="19"/>
                </a:cubicBezTo>
                <a:cubicBezTo>
                  <a:pt x="38" y="19"/>
                  <a:pt x="38" y="20"/>
                  <a:pt x="38" y="21"/>
                </a:cubicBezTo>
                <a:cubicBezTo>
                  <a:pt x="38" y="22"/>
                  <a:pt x="37" y="23"/>
                  <a:pt x="37" y="23"/>
                </a:cubicBezTo>
                <a:cubicBezTo>
                  <a:pt x="36" y="24"/>
                  <a:pt x="36" y="25"/>
                  <a:pt x="35" y="26"/>
                </a:cubicBezTo>
                <a:cubicBezTo>
                  <a:pt x="35" y="27"/>
                  <a:pt x="35" y="28"/>
                  <a:pt x="35" y="28"/>
                </a:cubicBezTo>
                <a:cubicBezTo>
                  <a:pt x="36" y="28"/>
                  <a:pt x="37" y="29"/>
                  <a:pt x="37" y="29"/>
                </a:cubicBezTo>
                <a:cubicBezTo>
                  <a:pt x="40" y="30"/>
                  <a:pt x="42" y="30"/>
                  <a:pt x="43" y="3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US" sz="1053">
              <a:cs typeface="+mn-ea"/>
              <a:sym typeface="+mn-lt"/>
            </a:endParaRPr>
          </a:p>
        </p:txBody>
      </p:sp>
      <p:sp>
        <p:nvSpPr>
          <p:cNvPr id="51" name="Freeform 42"/>
          <p:cNvSpPr>
            <a:spLocks noEditPoints="1"/>
          </p:cNvSpPr>
          <p:nvPr/>
        </p:nvSpPr>
        <p:spPr bwMode="auto">
          <a:xfrm>
            <a:off x="4995207" y="4242480"/>
            <a:ext cx="364447" cy="301971"/>
          </a:xfrm>
          <a:custGeom>
            <a:avLst/>
            <a:gdLst>
              <a:gd name="T0" fmla="*/ 55 w 74"/>
              <a:gd name="T1" fmla="*/ 0 h 59"/>
              <a:gd name="T2" fmla="*/ 54 w 74"/>
              <a:gd name="T3" fmla="*/ 0 h 59"/>
              <a:gd name="T4" fmla="*/ 19 w 74"/>
              <a:gd name="T5" fmla="*/ 0 h 59"/>
              <a:gd name="T6" fmla="*/ 19 w 74"/>
              <a:gd name="T7" fmla="*/ 0 h 59"/>
              <a:gd name="T8" fmla="*/ 0 w 74"/>
              <a:gd name="T9" fmla="*/ 57 h 59"/>
              <a:gd name="T10" fmla="*/ 1 w 74"/>
              <a:gd name="T11" fmla="*/ 59 h 59"/>
              <a:gd name="T12" fmla="*/ 36 w 74"/>
              <a:gd name="T13" fmla="*/ 59 h 59"/>
              <a:gd name="T14" fmla="*/ 46 w 74"/>
              <a:gd name="T15" fmla="*/ 56 h 59"/>
              <a:gd name="T16" fmla="*/ 72 w 74"/>
              <a:gd name="T17" fmla="*/ 59 h 59"/>
              <a:gd name="T18" fmla="*/ 74 w 74"/>
              <a:gd name="T19" fmla="*/ 57 h 59"/>
              <a:gd name="T20" fmla="*/ 56 w 74"/>
              <a:gd name="T21" fmla="*/ 50 h 59"/>
              <a:gd name="T22" fmla="*/ 53 w 74"/>
              <a:gd name="T23" fmla="*/ 50 h 59"/>
              <a:gd name="T24" fmla="*/ 39 w 74"/>
              <a:gd name="T25" fmla="*/ 36 h 59"/>
              <a:gd name="T26" fmla="*/ 53 w 74"/>
              <a:gd name="T27" fmla="*/ 50 h 59"/>
              <a:gd name="T28" fmla="*/ 39 w 74"/>
              <a:gd name="T29" fmla="*/ 25 h 59"/>
              <a:gd name="T30" fmla="*/ 53 w 74"/>
              <a:gd name="T31" fmla="*/ 40 h 59"/>
              <a:gd name="T32" fmla="*/ 39 w 74"/>
              <a:gd name="T33" fmla="*/ 22 h 59"/>
              <a:gd name="T34" fmla="*/ 53 w 74"/>
              <a:gd name="T35" fmla="*/ 19 h 59"/>
              <a:gd name="T36" fmla="*/ 53 w 74"/>
              <a:gd name="T37" fmla="*/ 15 h 59"/>
              <a:gd name="T38" fmla="*/ 53 w 74"/>
              <a:gd name="T39" fmla="*/ 15 h 59"/>
              <a:gd name="T40" fmla="*/ 18 w 74"/>
              <a:gd name="T41" fmla="*/ 3 h 59"/>
              <a:gd name="T42" fmla="*/ 36 w 74"/>
              <a:gd name="T43" fmla="*/ 9 h 59"/>
              <a:gd name="T44" fmla="*/ 21 w 74"/>
              <a:gd name="T45" fmla="*/ 13 h 59"/>
              <a:gd name="T46" fmla="*/ 36 w 74"/>
              <a:gd name="T47" fmla="*/ 24 h 59"/>
              <a:gd name="T48" fmla="*/ 21 w 74"/>
              <a:gd name="T49" fmla="*/ 31 h 59"/>
              <a:gd name="T50" fmla="*/ 26 w 74"/>
              <a:gd name="T51" fmla="*/ 35 h 59"/>
              <a:gd name="T52" fmla="*/ 23 w 74"/>
              <a:gd name="T53" fmla="*/ 45 h 59"/>
              <a:gd name="T54" fmla="*/ 26 w 74"/>
              <a:gd name="T55" fmla="*/ 35 h 59"/>
              <a:gd name="T56" fmla="*/ 3 w 74"/>
              <a:gd name="T57" fmla="*/ 28 h 59"/>
              <a:gd name="T58" fmla="*/ 3 w 74"/>
              <a:gd name="T59" fmla="*/ 49 h 59"/>
              <a:gd name="T60" fmla="*/ 3 w 74"/>
              <a:gd name="T61" fmla="*/ 55 h 59"/>
              <a:gd name="T62" fmla="*/ 21 w 74"/>
              <a:gd name="T63" fmla="*/ 48 h 59"/>
              <a:gd name="T64" fmla="*/ 36 w 74"/>
              <a:gd name="T65" fmla="*/ 55 h 59"/>
              <a:gd name="T66" fmla="*/ 43 w 74"/>
              <a:gd name="T67" fmla="*/ 54 h 59"/>
              <a:gd name="T68" fmla="*/ 60 w 74"/>
              <a:gd name="T69" fmla="*/ 51 h 59"/>
              <a:gd name="T70" fmla="*/ 58 w 74"/>
              <a:gd name="T71" fmla="*/ 31 h 59"/>
              <a:gd name="T72" fmla="*/ 60 w 74"/>
              <a:gd name="T73" fmla="*/ 51 h 59"/>
              <a:gd name="T74" fmla="*/ 56 w 74"/>
              <a:gd name="T75" fmla="*/ 20 h 59"/>
              <a:gd name="T76" fmla="*/ 60 w 74"/>
              <a:gd name="T77" fmla="*/ 28 h 59"/>
              <a:gd name="T78" fmla="*/ 56 w 74"/>
              <a:gd name="T79" fmla="*/ 3 h 59"/>
              <a:gd name="T80" fmla="*/ 10 w 74"/>
              <a:gd name="T81" fmla="*/ 6 h 59"/>
              <a:gd name="T82" fmla="*/ 3 w 74"/>
              <a:gd name="T83" fmla="*/ 25 h 59"/>
              <a:gd name="T84" fmla="*/ 59 w 74"/>
              <a:gd name="T85" fmla="*/ 12 h 59"/>
              <a:gd name="T86" fmla="*/ 61 w 74"/>
              <a:gd name="T87" fmla="*/ 14 h 59"/>
              <a:gd name="T88" fmla="*/ 9 w 74"/>
              <a:gd name="T89" fmla="*/ 19 h 59"/>
              <a:gd name="T90" fmla="*/ 8 w 74"/>
              <a:gd name="T91" fmla="*/ 21 h 59"/>
              <a:gd name="T92" fmla="*/ 34 w 74"/>
              <a:gd name="T93" fmla="*/ 42 h 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4" h="59">
                <a:moveTo>
                  <a:pt x="73" y="6"/>
                </a:moveTo>
                <a:cubicBezTo>
                  <a:pt x="55" y="0"/>
                  <a:pt x="55" y="0"/>
                  <a:pt x="55" y="0"/>
                </a:cubicBezTo>
                <a:cubicBezTo>
                  <a:pt x="55" y="0"/>
                  <a:pt x="55" y="0"/>
                  <a:pt x="55" y="0"/>
                </a:cubicBezTo>
                <a:cubicBezTo>
                  <a:pt x="55" y="0"/>
                  <a:pt x="55" y="0"/>
                  <a:pt x="55" y="0"/>
                </a:cubicBezTo>
                <a:cubicBezTo>
                  <a:pt x="55" y="0"/>
                  <a:pt x="55" y="0"/>
                  <a:pt x="55" y="0"/>
                </a:cubicBezTo>
                <a:cubicBezTo>
                  <a:pt x="54" y="0"/>
                  <a:pt x="54" y="0"/>
                  <a:pt x="54" y="0"/>
                </a:cubicBezTo>
                <a:cubicBezTo>
                  <a:pt x="37" y="6"/>
                  <a:pt x="37" y="6"/>
                  <a:pt x="37" y="6"/>
                </a:cubicBezTo>
                <a:cubicBezTo>
                  <a:pt x="20" y="0"/>
                  <a:pt x="20" y="0"/>
                  <a:pt x="20" y="0"/>
                </a:cubicBezTo>
                <a:cubicBezTo>
                  <a:pt x="20" y="0"/>
                  <a:pt x="20" y="0"/>
                  <a:pt x="19" y="0"/>
                </a:cubicBezTo>
                <a:cubicBezTo>
                  <a:pt x="19" y="0"/>
                  <a:pt x="19" y="0"/>
                  <a:pt x="19" y="0"/>
                </a:cubicBezTo>
                <a:cubicBezTo>
                  <a:pt x="19" y="0"/>
                  <a:pt x="19" y="0"/>
                  <a:pt x="19" y="0"/>
                </a:cubicBezTo>
                <a:cubicBezTo>
                  <a:pt x="19" y="0"/>
                  <a:pt x="19" y="0"/>
                  <a:pt x="19" y="0"/>
                </a:cubicBezTo>
                <a:cubicBezTo>
                  <a:pt x="1" y="6"/>
                  <a:pt x="1" y="6"/>
                  <a:pt x="1" y="6"/>
                </a:cubicBezTo>
                <a:cubicBezTo>
                  <a:pt x="0" y="6"/>
                  <a:pt x="0" y="7"/>
                  <a:pt x="0" y="8"/>
                </a:cubicBezTo>
                <a:cubicBezTo>
                  <a:pt x="0" y="57"/>
                  <a:pt x="0" y="57"/>
                  <a:pt x="0" y="57"/>
                </a:cubicBezTo>
                <a:cubicBezTo>
                  <a:pt x="0" y="58"/>
                  <a:pt x="0" y="58"/>
                  <a:pt x="0" y="59"/>
                </a:cubicBezTo>
                <a:cubicBezTo>
                  <a:pt x="1" y="59"/>
                  <a:pt x="1" y="59"/>
                  <a:pt x="1" y="59"/>
                </a:cubicBezTo>
                <a:cubicBezTo>
                  <a:pt x="1" y="59"/>
                  <a:pt x="1" y="59"/>
                  <a:pt x="1" y="59"/>
                </a:cubicBezTo>
                <a:cubicBezTo>
                  <a:pt x="1" y="59"/>
                  <a:pt x="2" y="59"/>
                  <a:pt x="2" y="59"/>
                </a:cubicBezTo>
                <a:cubicBezTo>
                  <a:pt x="19" y="53"/>
                  <a:pt x="19" y="53"/>
                  <a:pt x="19" y="53"/>
                </a:cubicBezTo>
                <a:cubicBezTo>
                  <a:pt x="36" y="59"/>
                  <a:pt x="36" y="59"/>
                  <a:pt x="36" y="59"/>
                </a:cubicBezTo>
                <a:cubicBezTo>
                  <a:pt x="37" y="59"/>
                  <a:pt x="37" y="59"/>
                  <a:pt x="37" y="59"/>
                </a:cubicBezTo>
                <a:cubicBezTo>
                  <a:pt x="37" y="59"/>
                  <a:pt x="37" y="59"/>
                  <a:pt x="38" y="59"/>
                </a:cubicBezTo>
                <a:cubicBezTo>
                  <a:pt x="46" y="56"/>
                  <a:pt x="46" y="56"/>
                  <a:pt x="46" y="56"/>
                </a:cubicBezTo>
                <a:cubicBezTo>
                  <a:pt x="46" y="56"/>
                  <a:pt x="46" y="56"/>
                  <a:pt x="46" y="56"/>
                </a:cubicBezTo>
                <a:cubicBezTo>
                  <a:pt x="55" y="53"/>
                  <a:pt x="55" y="53"/>
                  <a:pt x="55" y="53"/>
                </a:cubicBezTo>
                <a:cubicBezTo>
                  <a:pt x="72" y="59"/>
                  <a:pt x="72" y="59"/>
                  <a:pt x="72" y="59"/>
                </a:cubicBezTo>
                <a:cubicBezTo>
                  <a:pt x="72" y="59"/>
                  <a:pt x="73" y="59"/>
                  <a:pt x="73" y="59"/>
                </a:cubicBezTo>
                <a:cubicBezTo>
                  <a:pt x="73" y="59"/>
                  <a:pt x="73" y="59"/>
                  <a:pt x="74" y="59"/>
                </a:cubicBezTo>
                <a:cubicBezTo>
                  <a:pt x="74" y="58"/>
                  <a:pt x="74" y="58"/>
                  <a:pt x="74" y="57"/>
                </a:cubicBezTo>
                <a:cubicBezTo>
                  <a:pt x="74" y="8"/>
                  <a:pt x="74" y="8"/>
                  <a:pt x="74" y="8"/>
                </a:cubicBezTo>
                <a:cubicBezTo>
                  <a:pt x="74" y="7"/>
                  <a:pt x="74" y="6"/>
                  <a:pt x="73" y="6"/>
                </a:cubicBezTo>
                <a:close/>
                <a:moveTo>
                  <a:pt x="56" y="50"/>
                </a:moveTo>
                <a:cubicBezTo>
                  <a:pt x="56" y="50"/>
                  <a:pt x="56" y="50"/>
                  <a:pt x="56" y="50"/>
                </a:cubicBezTo>
                <a:cubicBezTo>
                  <a:pt x="56" y="50"/>
                  <a:pt x="56" y="50"/>
                  <a:pt x="56" y="50"/>
                </a:cubicBezTo>
                <a:close/>
                <a:moveTo>
                  <a:pt x="53" y="50"/>
                </a:moveTo>
                <a:cubicBezTo>
                  <a:pt x="46" y="52"/>
                  <a:pt x="46" y="52"/>
                  <a:pt x="46" y="52"/>
                </a:cubicBezTo>
                <a:cubicBezTo>
                  <a:pt x="45" y="51"/>
                  <a:pt x="42" y="49"/>
                  <a:pt x="39" y="48"/>
                </a:cubicBezTo>
                <a:cubicBezTo>
                  <a:pt x="39" y="36"/>
                  <a:pt x="39" y="36"/>
                  <a:pt x="39" y="36"/>
                </a:cubicBezTo>
                <a:cubicBezTo>
                  <a:pt x="45" y="38"/>
                  <a:pt x="49" y="40"/>
                  <a:pt x="51" y="42"/>
                </a:cubicBezTo>
                <a:cubicBezTo>
                  <a:pt x="52" y="43"/>
                  <a:pt x="53" y="44"/>
                  <a:pt x="53" y="45"/>
                </a:cubicBezTo>
                <a:lnTo>
                  <a:pt x="53" y="50"/>
                </a:lnTo>
                <a:close/>
                <a:moveTo>
                  <a:pt x="53" y="40"/>
                </a:moveTo>
                <a:cubicBezTo>
                  <a:pt x="49" y="37"/>
                  <a:pt x="44" y="35"/>
                  <a:pt x="39" y="33"/>
                </a:cubicBezTo>
                <a:cubicBezTo>
                  <a:pt x="39" y="25"/>
                  <a:pt x="39" y="25"/>
                  <a:pt x="39" y="25"/>
                </a:cubicBezTo>
                <a:cubicBezTo>
                  <a:pt x="40" y="25"/>
                  <a:pt x="42" y="25"/>
                  <a:pt x="43" y="26"/>
                </a:cubicBezTo>
                <a:cubicBezTo>
                  <a:pt x="47" y="26"/>
                  <a:pt x="50" y="27"/>
                  <a:pt x="53" y="28"/>
                </a:cubicBezTo>
                <a:cubicBezTo>
                  <a:pt x="53" y="40"/>
                  <a:pt x="53" y="40"/>
                  <a:pt x="53" y="40"/>
                </a:cubicBezTo>
                <a:cubicBezTo>
                  <a:pt x="53" y="40"/>
                  <a:pt x="53" y="40"/>
                  <a:pt x="53" y="40"/>
                </a:cubicBezTo>
                <a:close/>
                <a:moveTo>
                  <a:pt x="44" y="23"/>
                </a:moveTo>
                <a:cubicBezTo>
                  <a:pt x="42" y="22"/>
                  <a:pt x="40" y="22"/>
                  <a:pt x="39" y="22"/>
                </a:cubicBezTo>
                <a:cubicBezTo>
                  <a:pt x="39" y="9"/>
                  <a:pt x="39" y="9"/>
                  <a:pt x="39" y="9"/>
                </a:cubicBezTo>
                <a:cubicBezTo>
                  <a:pt x="43" y="7"/>
                  <a:pt x="43" y="7"/>
                  <a:pt x="43" y="7"/>
                </a:cubicBezTo>
                <a:cubicBezTo>
                  <a:pt x="45" y="11"/>
                  <a:pt x="48" y="16"/>
                  <a:pt x="53" y="19"/>
                </a:cubicBezTo>
                <a:cubicBezTo>
                  <a:pt x="53" y="25"/>
                  <a:pt x="53" y="25"/>
                  <a:pt x="53" y="25"/>
                </a:cubicBezTo>
                <a:cubicBezTo>
                  <a:pt x="50" y="24"/>
                  <a:pt x="47" y="23"/>
                  <a:pt x="44" y="23"/>
                </a:cubicBezTo>
                <a:close/>
                <a:moveTo>
                  <a:pt x="53" y="15"/>
                </a:moveTo>
                <a:cubicBezTo>
                  <a:pt x="50" y="13"/>
                  <a:pt x="47" y="9"/>
                  <a:pt x="46" y="6"/>
                </a:cubicBezTo>
                <a:cubicBezTo>
                  <a:pt x="53" y="3"/>
                  <a:pt x="53" y="3"/>
                  <a:pt x="53" y="3"/>
                </a:cubicBezTo>
                <a:lnTo>
                  <a:pt x="53" y="15"/>
                </a:lnTo>
                <a:close/>
                <a:moveTo>
                  <a:pt x="18" y="11"/>
                </a:moveTo>
                <a:cubicBezTo>
                  <a:pt x="16" y="9"/>
                  <a:pt x="14" y="7"/>
                  <a:pt x="12" y="5"/>
                </a:cubicBezTo>
                <a:cubicBezTo>
                  <a:pt x="18" y="3"/>
                  <a:pt x="18" y="3"/>
                  <a:pt x="18" y="3"/>
                </a:cubicBezTo>
                <a:lnTo>
                  <a:pt x="18" y="11"/>
                </a:lnTo>
                <a:close/>
                <a:moveTo>
                  <a:pt x="21" y="3"/>
                </a:moveTo>
                <a:cubicBezTo>
                  <a:pt x="36" y="9"/>
                  <a:pt x="36" y="9"/>
                  <a:pt x="36" y="9"/>
                </a:cubicBezTo>
                <a:cubicBezTo>
                  <a:pt x="36" y="21"/>
                  <a:pt x="36" y="21"/>
                  <a:pt x="36" y="21"/>
                </a:cubicBezTo>
                <a:cubicBezTo>
                  <a:pt x="34" y="20"/>
                  <a:pt x="32" y="20"/>
                  <a:pt x="30" y="19"/>
                </a:cubicBezTo>
                <a:cubicBezTo>
                  <a:pt x="27" y="18"/>
                  <a:pt x="24" y="16"/>
                  <a:pt x="21" y="13"/>
                </a:cubicBezTo>
                <a:lnTo>
                  <a:pt x="21" y="3"/>
                </a:lnTo>
                <a:close/>
                <a:moveTo>
                  <a:pt x="29" y="22"/>
                </a:moveTo>
                <a:cubicBezTo>
                  <a:pt x="32" y="23"/>
                  <a:pt x="34" y="23"/>
                  <a:pt x="36" y="24"/>
                </a:cubicBezTo>
                <a:cubicBezTo>
                  <a:pt x="36" y="33"/>
                  <a:pt x="36" y="33"/>
                  <a:pt x="36" y="33"/>
                </a:cubicBezTo>
                <a:cubicBezTo>
                  <a:pt x="32" y="32"/>
                  <a:pt x="29" y="32"/>
                  <a:pt x="26" y="32"/>
                </a:cubicBezTo>
                <a:cubicBezTo>
                  <a:pt x="24" y="32"/>
                  <a:pt x="22" y="32"/>
                  <a:pt x="21" y="31"/>
                </a:cubicBezTo>
                <a:cubicBezTo>
                  <a:pt x="21" y="17"/>
                  <a:pt x="21" y="17"/>
                  <a:pt x="21" y="17"/>
                </a:cubicBezTo>
                <a:cubicBezTo>
                  <a:pt x="23" y="19"/>
                  <a:pt x="26" y="21"/>
                  <a:pt x="29" y="22"/>
                </a:cubicBezTo>
                <a:close/>
                <a:moveTo>
                  <a:pt x="26" y="35"/>
                </a:moveTo>
                <a:cubicBezTo>
                  <a:pt x="30" y="35"/>
                  <a:pt x="33" y="35"/>
                  <a:pt x="36" y="36"/>
                </a:cubicBezTo>
                <a:cubicBezTo>
                  <a:pt x="36" y="46"/>
                  <a:pt x="36" y="46"/>
                  <a:pt x="36" y="46"/>
                </a:cubicBezTo>
                <a:cubicBezTo>
                  <a:pt x="32" y="46"/>
                  <a:pt x="28" y="45"/>
                  <a:pt x="23" y="45"/>
                </a:cubicBezTo>
                <a:cubicBezTo>
                  <a:pt x="22" y="45"/>
                  <a:pt x="21" y="45"/>
                  <a:pt x="21" y="45"/>
                </a:cubicBezTo>
                <a:cubicBezTo>
                  <a:pt x="21" y="34"/>
                  <a:pt x="21" y="34"/>
                  <a:pt x="21" y="34"/>
                </a:cubicBezTo>
                <a:cubicBezTo>
                  <a:pt x="22" y="35"/>
                  <a:pt x="24" y="35"/>
                  <a:pt x="26" y="35"/>
                </a:cubicBezTo>
                <a:close/>
                <a:moveTo>
                  <a:pt x="18" y="45"/>
                </a:moveTo>
                <a:cubicBezTo>
                  <a:pt x="11" y="45"/>
                  <a:pt x="6" y="46"/>
                  <a:pt x="3" y="46"/>
                </a:cubicBezTo>
                <a:cubicBezTo>
                  <a:pt x="3" y="28"/>
                  <a:pt x="3" y="28"/>
                  <a:pt x="3" y="28"/>
                </a:cubicBezTo>
                <a:cubicBezTo>
                  <a:pt x="7" y="30"/>
                  <a:pt x="12" y="32"/>
                  <a:pt x="18" y="34"/>
                </a:cubicBezTo>
                <a:lnTo>
                  <a:pt x="18" y="45"/>
                </a:lnTo>
                <a:close/>
                <a:moveTo>
                  <a:pt x="3" y="49"/>
                </a:moveTo>
                <a:cubicBezTo>
                  <a:pt x="6" y="49"/>
                  <a:pt x="11" y="48"/>
                  <a:pt x="18" y="48"/>
                </a:cubicBezTo>
                <a:cubicBezTo>
                  <a:pt x="18" y="50"/>
                  <a:pt x="18" y="50"/>
                  <a:pt x="18" y="50"/>
                </a:cubicBezTo>
                <a:cubicBezTo>
                  <a:pt x="3" y="55"/>
                  <a:pt x="3" y="55"/>
                  <a:pt x="3" y="55"/>
                </a:cubicBezTo>
                <a:lnTo>
                  <a:pt x="3" y="49"/>
                </a:lnTo>
                <a:close/>
                <a:moveTo>
                  <a:pt x="21" y="50"/>
                </a:moveTo>
                <a:cubicBezTo>
                  <a:pt x="21" y="48"/>
                  <a:pt x="21" y="48"/>
                  <a:pt x="21" y="48"/>
                </a:cubicBezTo>
                <a:cubicBezTo>
                  <a:pt x="21" y="48"/>
                  <a:pt x="22" y="48"/>
                  <a:pt x="23" y="48"/>
                </a:cubicBezTo>
                <a:cubicBezTo>
                  <a:pt x="28" y="48"/>
                  <a:pt x="32" y="49"/>
                  <a:pt x="36" y="50"/>
                </a:cubicBezTo>
                <a:cubicBezTo>
                  <a:pt x="36" y="55"/>
                  <a:pt x="36" y="55"/>
                  <a:pt x="36" y="55"/>
                </a:cubicBezTo>
                <a:lnTo>
                  <a:pt x="21" y="50"/>
                </a:lnTo>
                <a:close/>
                <a:moveTo>
                  <a:pt x="39" y="51"/>
                </a:moveTo>
                <a:cubicBezTo>
                  <a:pt x="40" y="52"/>
                  <a:pt x="42" y="53"/>
                  <a:pt x="43" y="54"/>
                </a:cubicBezTo>
                <a:cubicBezTo>
                  <a:pt x="39" y="55"/>
                  <a:pt x="39" y="55"/>
                  <a:pt x="39" y="55"/>
                </a:cubicBezTo>
                <a:lnTo>
                  <a:pt x="39" y="51"/>
                </a:lnTo>
                <a:close/>
                <a:moveTo>
                  <a:pt x="60" y="51"/>
                </a:moveTo>
                <a:cubicBezTo>
                  <a:pt x="59" y="48"/>
                  <a:pt x="58" y="46"/>
                  <a:pt x="56" y="44"/>
                </a:cubicBezTo>
                <a:cubicBezTo>
                  <a:pt x="56" y="30"/>
                  <a:pt x="56" y="30"/>
                  <a:pt x="56" y="30"/>
                </a:cubicBezTo>
                <a:cubicBezTo>
                  <a:pt x="57" y="30"/>
                  <a:pt x="58" y="30"/>
                  <a:pt x="58" y="31"/>
                </a:cubicBezTo>
                <a:cubicBezTo>
                  <a:pt x="63" y="33"/>
                  <a:pt x="68" y="38"/>
                  <a:pt x="71" y="45"/>
                </a:cubicBezTo>
                <a:cubicBezTo>
                  <a:pt x="71" y="55"/>
                  <a:pt x="71" y="55"/>
                  <a:pt x="71" y="55"/>
                </a:cubicBezTo>
                <a:lnTo>
                  <a:pt x="60" y="51"/>
                </a:lnTo>
                <a:close/>
                <a:moveTo>
                  <a:pt x="60" y="28"/>
                </a:moveTo>
                <a:cubicBezTo>
                  <a:pt x="58" y="27"/>
                  <a:pt x="57" y="27"/>
                  <a:pt x="56" y="26"/>
                </a:cubicBezTo>
                <a:cubicBezTo>
                  <a:pt x="56" y="20"/>
                  <a:pt x="56" y="20"/>
                  <a:pt x="56" y="20"/>
                </a:cubicBezTo>
                <a:cubicBezTo>
                  <a:pt x="60" y="22"/>
                  <a:pt x="65" y="23"/>
                  <a:pt x="71" y="23"/>
                </a:cubicBezTo>
                <a:cubicBezTo>
                  <a:pt x="71" y="39"/>
                  <a:pt x="71" y="39"/>
                  <a:pt x="71" y="39"/>
                </a:cubicBezTo>
                <a:cubicBezTo>
                  <a:pt x="68" y="34"/>
                  <a:pt x="64" y="30"/>
                  <a:pt x="60" y="28"/>
                </a:cubicBezTo>
                <a:close/>
                <a:moveTo>
                  <a:pt x="71" y="20"/>
                </a:moveTo>
                <a:cubicBezTo>
                  <a:pt x="65" y="20"/>
                  <a:pt x="60" y="19"/>
                  <a:pt x="56" y="17"/>
                </a:cubicBezTo>
                <a:cubicBezTo>
                  <a:pt x="56" y="3"/>
                  <a:pt x="56" y="3"/>
                  <a:pt x="56" y="3"/>
                </a:cubicBezTo>
                <a:cubicBezTo>
                  <a:pt x="71" y="9"/>
                  <a:pt x="71" y="9"/>
                  <a:pt x="71" y="9"/>
                </a:cubicBezTo>
                <a:lnTo>
                  <a:pt x="71" y="20"/>
                </a:lnTo>
                <a:close/>
                <a:moveTo>
                  <a:pt x="10" y="6"/>
                </a:moveTo>
                <a:cubicBezTo>
                  <a:pt x="12" y="9"/>
                  <a:pt x="14" y="12"/>
                  <a:pt x="18" y="15"/>
                </a:cubicBezTo>
                <a:cubicBezTo>
                  <a:pt x="18" y="31"/>
                  <a:pt x="18" y="31"/>
                  <a:pt x="18" y="31"/>
                </a:cubicBezTo>
                <a:cubicBezTo>
                  <a:pt x="12" y="29"/>
                  <a:pt x="6" y="27"/>
                  <a:pt x="3" y="25"/>
                </a:cubicBezTo>
                <a:cubicBezTo>
                  <a:pt x="3" y="9"/>
                  <a:pt x="3" y="9"/>
                  <a:pt x="3" y="9"/>
                </a:cubicBezTo>
                <a:lnTo>
                  <a:pt x="10" y="6"/>
                </a:lnTo>
                <a:close/>
                <a:moveTo>
                  <a:pt x="59" y="12"/>
                </a:moveTo>
                <a:cubicBezTo>
                  <a:pt x="59" y="11"/>
                  <a:pt x="60" y="10"/>
                  <a:pt x="61" y="10"/>
                </a:cubicBezTo>
                <a:cubicBezTo>
                  <a:pt x="63" y="10"/>
                  <a:pt x="64" y="11"/>
                  <a:pt x="64" y="12"/>
                </a:cubicBezTo>
                <a:cubicBezTo>
                  <a:pt x="64" y="13"/>
                  <a:pt x="63" y="14"/>
                  <a:pt x="61" y="14"/>
                </a:cubicBezTo>
                <a:cubicBezTo>
                  <a:pt x="60" y="14"/>
                  <a:pt x="59" y="13"/>
                  <a:pt x="59" y="12"/>
                </a:cubicBezTo>
                <a:close/>
                <a:moveTo>
                  <a:pt x="8" y="21"/>
                </a:moveTo>
                <a:cubicBezTo>
                  <a:pt x="8" y="20"/>
                  <a:pt x="8" y="19"/>
                  <a:pt x="9" y="19"/>
                </a:cubicBezTo>
                <a:cubicBezTo>
                  <a:pt x="11" y="19"/>
                  <a:pt x="11" y="20"/>
                  <a:pt x="11" y="21"/>
                </a:cubicBezTo>
                <a:cubicBezTo>
                  <a:pt x="11" y="22"/>
                  <a:pt x="11" y="23"/>
                  <a:pt x="9" y="23"/>
                </a:cubicBezTo>
                <a:cubicBezTo>
                  <a:pt x="8" y="23"/>
                  <a:pt x="8" y="22"/>
                  <a:pt x="8" y="21"/>
                </a:cubicBezTo>
                <a:close/>
                <a:moveTo>
                  <a:pt x="32" y="42"/>
                </a:moveTo>
                <a:cubicBezTo>
                  <a:pt x="32" y="41"/>
                  <a:pt x="32" y="40"/>
                  <a:pt x="33" y="40"/>
                </a:cubicBezTo>
                <a:cubicBezTo>
                  <a:pt x="34" y="40"/>
                  <a:pt x="34" y="41"/>
                  <a:pt x="34" y="42"/>
                </a:cubicBezTo>
                <a:cubicBezTo>
                  <a:pt x="34" y="42"/>
                  <a:pt x="34" y="43"/>
                  <a:pt x="33" y="43"/>
                </a:cubicBezTo>
                <a:cubicBezTo>
                  <a:pt x="32" y="43"/>
                  <a:pt x="32" y="42"/>
                  <a:pt x="32" y="42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US" sz="1053">
              <a:cs typeface="+mn-ea"/>
              <a:sym typeface="+mn-lt"/>
            </a:endParaRPr>
          </a:p>
        </p:txBody>
      </p:sp>
      <p:sp>
        <p:nvSpPr>
          <p:cNvPr id="54" name="Freeform 219"/>
          <p:cNvSpPr>
            <a:spLocks noEditPoints="1"/>
          </p:cNvSpPr>
          <p:nvPr/>
        </p:nvSpPr>
        <p:spPr bwMode="auto">
          <a:xfrm>
            <a:off x="8210442" y="4204104"/>
            <a:ext cx="331319" cy="336495"/>
          </a:xfrm>
          <a:custGeom>
            <a:avLst/>
            <a:gdLst>
              <a:gd name="T0" fmla="*/ 0 w 81"/>
              <a:gd name="T1" fmla="*/ 40 h 80"/>
              <a:gd name="T2" fmla="*/ 81 w 81"/>
              <a:gd name="T3" fmla="*/ 40 h 80"/>
              <a:gd name="T4" fmla="*/ 41 w 81"/>
              <a:gd name="T5" fmla="*/ 3 h 80"/>
              <a:gd name="T6" fmla="*/ 76 w 81"/>
              <a:gd name="T7" fmla="*/ 51 h 80"/>
              <a:gd name="T8" fmla="*/ 70 w 81"/>
              <a:gd name="T9" fmla="*/ 40 h 80"/>
              <a:gd name="T10" fmla="*/ 58 w 81"/>
              <a:gd name="T11" fmla="*/ 19 h 80"/>
              <a:gd name="T12" fmla="*/ 58 w 81"/>
              <a:gd name="T13" fmla="*/ 19 h 80"/>
              <a:gd name="T14" fmla="*/ 57 w 81"/>
              <a:gd name="T15" fmla="*/ 19 h 80"/>
              <a:gd name="T16" fmla="*/ 57 w 81"/>
              <a:gd name="T17" fmla="*/ 19 h 80"/>
              <a:gd name="T18" fmla="*/ 57 w 81"/>
              <a:gd name="T19" fmla="*/ 19 h 80"/>
              <a:gd name="T20" fmla="*/ 56 w 81"/>
              <a:gd name="T21" fmla="*/ 19 h 80"/>
              <a:gd name="T22" fmla="*/ 51 w 81"/>
              <a:gd name="T23" fmla="*/ 27 h 80"/>
              <a:gd name="T24" fmla="*/ 41 w 81"/>
              <a:gd name="T25" fmla="*/ 9 h 80"/>
              <a:gd name="T26" fmla="*/ 40 w 81"/>
              <a:gd name="T27" fmla="*/ 9 h 80"/>
              <a:gd name="T28" fmla="*/ 40 w 81"/>
              <a:gd name="T29" fmla="*/ 9 h 80"/>
              <a:gd name="T30" fmla="*/ 40 w 81"/>
              <a:gd name="T31" fmla="*/ 9 h 80"/>
              <a:gd name="T32" fmla="*/ 40 w 81"/>
              <a:gd name="T33" fmla="*/ 9 h 80"/>
              <a:gd name="T34" fmla="*/ 39 w 81"/>
              <a:gd name="T35" fmla="*/ 9 h 80"/>
              <a:gd name="T36" fmla="*/ 39 w 81"/>
              <a:gd name="T37" fmla="*/ 9 h 80"/>
              <a:gd name="T38" fmla="*/ 22 w 81"/>
              <a:gd name="T39" fmla="*/ 29 h 80"/>
              <a:gd name="T40" fmla="*/ 21 w 81"/>
              <a:gd name="T41" fmla="*/ 29 h 80"/>
              <a:gd name="T42" fmla="*/ 10 w 81"/>
              <a:gd name="T43" fmla="*/ 47 h 80"/>
              <a:gd name="T44" fmla="*/ 3 w 81"/>
              <a:gd name="T45" fmla="*/ 40 h 80"/>
              <a:gd name="T46" fmla="*/ 47 w 81"/>
              <a:gd name="T47" fmla="*/ 71 h 80"/>
              <a:gd name="T48" fmla="*/ 49 w 81"/>
              <a:gd name="T49" fmla="*/ 76 h 80"/>
              <a:gd name="T50" fmla="*/ 34 w 81"/>
              <a:gd name="T51" fmla="*/ 77 h 80"/>
              <a:gd name="T52" fmla="*/ 35 w 81"/>
              <a:gd name="T53" fmla="*/ 71 h 80"/>
              <a:gd name="T54" fmla="*/ 45 w 81"/>
              <a:gd name="T55" fmla="*/ 58 h 80"/>
              <a:gd name="T56" fmla="*/ 42 w 81"/>
              <a:gd name="T57" fmla="*/ 67 h 80"/>
              <a:gd name="T58" fmla="*/ 42 w 81"/>
              <a:gd name="T59" fmla="*/ 25 h 80"/>
              <a:gd name="T60" fmla="*/ 38 w 81"/>
              <a:gd name="T61" fmla="*/ 28 h 80"/>
              <a:gd name="T62" fmla="*/ 35 w 81"/>
              <a:gd name="T63" fmla="*/ 25 h 80"/>
              <a:gd name="T64" fmla="*/ 32 w 81"/>
              <a:gd name="T65" fmla="*/ 27 h 80"/>
              <a:gd name="T66" fmla="*/ 37 w 81"/>
              <a:gd name="T67" fmla="*/ 21 h 80"/>
              <a:gd name="T68" fmla="*/ 38 w 81"/>
              <a:gd name="T69" fmla="*/ 22 h 80"/>
              <a:gd name="T70" fmla="*/ 41 w 81"/>
              <a:gd name="T71" fmla="*/ 13 h 80"/>
              <a:gd name="T72" fmla="*/ 49 w 81"/>
              <a:gd name="T73" fmla="*/ 27 h 80"/>
              <a:gd name="T74" fmla="*/ 53 w 81"/>
              <a:gd name="T75" fmla="*/ 28 h 80"/>
              <a:gd name="T76" fmla="*/ 54 w 81"/>
              <a:gd name="T77" fmla="*/ 30 h 80"/>
              <a:gd name="T78" fmla="*/ 55 w 81"/>
              <a:gd name="T79" fmla="*/ 32 h 80"/>
              <a:gd name="T80" fmla="*/ 58 w 81"/>
              <a:gd name="T81" fmla="*/ 23 h 80"/>
              <a:gd name="T82" fmla="*/ 65 w 81"/>
              <a:gd name="T83" fmla="*/ 37 h 80"/>
              <a:gd name="T84" fmla="*/ 61 w 81"/>
              <a:gd name="T85" fmla="*/ 40 h 80"/>
              <a:gd name="T86" fmla="*/ 58 w 81"/>
              <a:gd name="T87" fmla="*/ 34 h 80"/>
              <a:gd name="T88" fmla="*/ 57 w 81"/>
              <a:gd name="T89" fmla="*/ 34 h 80"/>
              <a:gd name="T90" fmla="*/ 53 w 81"/>
              <a:gd name="T91" fmla="*/ 36 h 80"/>
              <a:gd name="T92" fmla="*/ 52 w 81"/>
              <a:gd name="T93" fmla="*/ 35 h 80"/>
              <a:gd name="T94" fmla="*/ 53 w 81"/>
              <a:gd name="T95" fmla="*/ 28 h 80"/>
              <a:gd name="T96" fmla="*/ 28 w 81"/>
              <a:gd name="T97" fmla="*/ 43 h 80"/>
              <a:gd name="T98" fmla="*/ 24 w 81"/>
              <a:gd name="T99" fmla="*/ 42 h 80"/>
              <a:gd name="T100" fmla="*/ 18 w 81"/>
              <a:gd name="T101" fmla="*/ 43 h 80"/>
              <a:gd name="T102" fmla="*/ 17 w 81"/>
              <a:gd name="T103" fmla="*/ 42 h 80"/>
              <a:gd name="T104" fmla="*/ 21 w 81"/>
              <a:gd name="T105" fmla="*/ 33 h 80"/>
              <a:gd name="T106" fmla="*/ 23 w 81"/>
              <a:gd name="T107" fmla="*/ 39 h 80"/>
              <a:gd name="T108" fmla="*/ 24 w 81"/>
              <a:gd name="T109" fmla="*/ 38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81" h="80">
                <a:moveTo>
                  <a:pt x="41" y="0"/>
                </a:moveTo>
                <a:cubicBezTo>
                  <a:pt x="18" y="0"/>
                  <a:pt x="0" y="18"/>
                  <a:pt x="0" y="40"/>
                </a:cubicBezTo>
                <a:cubicBezTo>
                  <a:pt x="0" y="62"/>
                  <a:pt x="18" y="80"/>
                  <a:pt x="41" y="80"/>
                </a:cubicBezTo>
                <a:cubicBezTo>
                  <a:pt x="63" y="80"/>
                  <a:pt x="81" y="62"/>
                  <a:pt x="81" y="40"/>
                </a:cubicBezTo>
                <a:cubicBezTo>
                  <a:pt x="81" y="18"/>
                  <a:pt x="63" y="0"/>
                  <a:pt x="41" y="0"/>
                </a:cubicBezTo>
                <a:close/>
                <a:moveTo>
                  <a:pt x="41" y="3"/>
                </a:moveTo>
                <a:cubicBezTo>
                  <a:pt x="61" y="3"/>
                  <a:pt x="78" y="19"/>
                  <a:pt x="78" y="40"/>
                </a:cubicBezTo>
                <a:cubicBezTo>
                  <a:pt x="78" y="44"/>
                  <a:pt x="77" y="47"/>
                  <a:pt x="76" y="51"/>
                </a:cubicBezTo>
                <a:cubicBezTo>
                  <a:pt x="70" y="40"/>
                  <a:pt x="70" y="40"/>
                  <a:pt x="70" y="40"/>
                </a:cubicBezTo>
                <a:cubicBezTo>
                  <a:pt x="70" y="40"/>
                  <a:pt x="70" y="40"/>
                  <a:pt x="70" y="40"/>
                </a:cubicBezTo>
                <a:cubicBezTo>
                  <a:pt x="69" y="38"/>
                  <a:pt x="69" y="38"/>
                  <a:pt x="69" y="38"/>
                </a:cubicBezTo>
                <a:cubicBezTo>
                  <a:pt x="58" y="19"/>
                  <a:pt x="58" y="19"/>
                  <a:pt x="58" y="19"/>
                </a:cubicBezTo>
                <a:cubicBezTo>
                  <a:pt x="58" y="19"/>
                  <a:pt x="58" y="19"/>
                  <a:pt x="58" y="19"/>
                </a:cubicBezTo>
                <a:cubicBezTo>
                  <a:pt x="58" y="19"/>
                  <a:pt x="58" y="19"/>
                  <a:pt x="58" y="19"/>
                </a:cubicBezTo>
                <a:cubicBezTo>
                  <a:pt x="57" y="19"/>
                  <a:pt x="57" y="19"/>
                  <a:pt x="57" y="19"/>
                </a:cubicBezTo>
                <a:cubicBezTo>
                  <a:pt x="57" y="19"/>
                  <a:pt x="57" y="19"/>
                  <a:pt x="57" y="19"/>
                </a:cubicBezTo>
                <a:cubicBezTo>
                  <a:pt x="57" y="19"/>
                  <a:pt x="57" y="19"/>
                  <a:pt x="57" y="19"/>
                </a:cubicBezTo>
                <a:cubicBezTo>
                  <a:pt x="57" y="19"/>
                  <a:pt x="57" y="19"/>
                  <a:pt x="57" y="19"/>
                </a:cubicBezTo>
                <a:cubicBezTo>
                  <a:pt x="57" y="19"/>
                  <a:pt x="57" y="19"/>
                  <a:pt x="57" y="19"/>
                </a:cubicBezTo>
                <a:cubicBezTo>
                  <a:pt x="57" y="19"/>
                  <a:pt x="57" y="19"/>
                  <a:pt x="57" y="19"/>
                </a:cubicBezTo>
                <a:cubicBezTo>
                  <a:pt x="57" y="19"/>
                  <a:pt x="57" y="19"/>
                  <a:pt x="56" y="19"/>
                </a:cubicBezTo>
                <a:cubicBezTo>
                  <a:pt x="56" y="19"/>
                  <a:pt x="56" y="19"/>
                  <a:pt x="56" y="19"/>
                </a:cubicBezTo>
                <a:cubicBezTo>
                  <a:pt x="56" y="19"/>
                  <a:pt x="56" y="19"/>
                  <a:pt x="56" y="19"/>
                </a:cubicBezTo>
                <a:cubicBezTo>
                  <a:pt x="51" y="27"/>
                  <a:pt x="51" y="27"/>
                  <a:pt x="51" y="27"/>
                </a:cubicBezTo>
                <a:cubicBezTo>
                  <a:pt x="41" y="9"/>
                  <a:pt x="41" y="9"/>
                  <a:pt x="41" y="9"/>
                </a:cubicBezTo>
                <a:cubicBezTo>
                  <a:pt x="41" y="9"/>
                  <a:pt x="41" y="9"/>
                  <a:pt x="41" y="9"/>
                </a:cubicBezTo>
                <a:cubicBezTo>
                  <a:pt x="41" y="9"/>
                  <a:pt x="41" y="9"/>
                  <a:pt x="41" y="9"/>
                </a:cubicBezTo>
                <a:cubicBezTo>
                  <a:pt x="41" y="9"/>
                  <a:pt x="40" y="9"/>
                  <a:pt x="40" y="9"/>
                </a:cubicBezTo>
                <a:cubicBezTo>
                  <a:pt x="40" y="9"/>
                  <a:pt x="40" y="9"/>
                  <a:pt x="40" y="9"/>
                </a:cubicBezTo>
                <a:cubicBezTo>
                  <a:pt x="40" y="9"/>
                  <a:pt x="40" y="9"/>
                  <a:pt x="40" y="9"/>
                </a:cubicBezTo>
                <a:cubicBezTo>
                  <a:pt x="40" y="9"/>
                  <a:pt x="40" y="9"/>
                  <a:pt x="40" y="9"/>
                </a:cubicBezTo>
                <a:cubicBezTo>
                  <a:pt x="40" y="9"/>
                  <a:pt x="40" y="9"/>
                  <a:pt x="40" y="9"/>
                </a:cubicBezTo>
                <a:cubicBezTo>
                  <a:pt x="40" y="9"/>
                  <a:pt x="40" y="9"/>
                  <a:pt x="40" y="9"/>
                </a:cubicBezTo>
                <a:cubicBezTo>
                  <a:pt x="40" y="9"/>
                  <a:pt x="40" y="9"/>
                  <a:pt x="40" y="9"/>
                </a:cubicBezTo>
                <a:cubicBezTo>
                  <a:pt x="40" y="9"/>
                  <a:pt x="39" y="9"/>
                  <a:pt x="39" y="9"/>
                </a:cubicBezTo>
                <a:cubicBezTo>
                  <a:pt x="39" y="9"/>
                  <a:pt x="39" y="9"/>
                  <a:pt x="39" y="9"/>
                </a:cubicBezTo>
                <a:cubicBezTo>
                  <a:pt x="39" y="9"/>
                  <a:pt x="39" y="9"/>
                  <a:pt x="39" y="9"/>
                </a:cubicBezTo>
                <a:cubicBezTo>
                  <a:pt x="39" y="9"/>
                  <a:pt x="39" y="9"/>
                  <a:pt x="39" y="9"/>
                </a:cubicBezTo>
                <a:cubicBezTo>
                  <a:pt x="25" y="34"/>
                  <a:pt x="25" y="34"/>
                  <a:pt x="25" y="34"/>
                </a:cubicBezTo>
                <a:cubicBezTo>
                  <a:pt x="22" y="29"/>
                  <a:pt x="22" y="29"/>
                  <a:pt x="22" y="29"/>
                </a:cubicBezTo>
                <a:cubicBezTo>
                  <a:pt x="22" y="29"/>
                  <a:pt x="22" y="28"/>
                  <a:pt x="22" y="28"/>
                </a:cubicBezTo>
                <a:cubicBezTo>
                  <a:pt x="21" y="28"/>
                  <a:pt x="21" y="28"/>
                  <a:pt x="21" y="29"/>
                </a:cubicBezTo>
                <a:cubicBezTo>
                  <a:pt x="10" y="47"/>
                  <a:pt x="10" y="47"/>
                  <a:pt x="10" y="47"/>
                </a:cubicBezTo>
                <a:cubicBezTo>
                  <a:pt x="10" y="47"/>
                  <a:pt x="10" y="47"/>
                  <a:pt x="10" y="47"/>
                </a:cubicBezTo>
                <a:cubicBezTo>
                  <a:pt x="6" y="53"/>
                  <a:pt x="6" y="53"/>
                  <a:pt x="6" y="53"/>
                </a:cubicBezTo>
                <a:cubicBezTo>
                  <a:pt x="4" y="49"/>
                  <a:pt x="3" y="45"/>
                  <a:pt x="3" y="40"/>
                </a:cubicBezTo>
                <a:cubicBezTo>
                  <a:pt x="3" y="19"/>
                  <a:pt x="20" y="3"/>
                  <a:pt x="41" y="3"/>
                </a:cubicBezTo>
                <a:close/>
                <a:moveTo>
                  <a:pt x="47" y="71"/>
                </a:moveTo>
                <a:cubicBezTo>
                  <a:pt x="48" y="72"/>
                  <a:pt x="50" y="72"/>
                  <a:pt x="50" y="73"/>
                </a:cubicBezTo>
                <a:cubicBezTo>
                  <a:pt x="50" y="74"/>
                  <a:pt x="50" y="75"/>
                  <a:pt x="49" y="76"/>
                </a:cubicBezTo>
                <a:cubicBezTo>
                  <a:pt x="46" y="77"/>
                  <a:pt x="44" y="77"/>
                  <a:pt x="41" y="77"/>
                </a:cubicBezTo>
                <a:cubicBezTo>
                  <a:pt x="38" y="77"/>
                  <a:pt x="36" y="77"/>
                  <a:pt x="34" y="77"/>
                </a:cubicBezTo>
                <a:cubicBezTo>
                  <a:pt x="34" y="77"/>
                  <a:pt x="34" y="77"/>
                  <a:pt x="34" y="77"/>
                </a:cubicBezTo>
                <a:cubicBezTo>
                  <a:pt x="37" y="74"/>
                  <a:pt x="36" y="72"/>
                  <a:pt x="35" y="71"/>
                </a:cubicBezTo>
                <a:cubicBezTo>
                  <a:pt x="35" y="70"/>
                  <a:pt x="34" y="69"/>
                  <a:pt x="35" y="67"/>
                </a:cubicBezTo>
                <a:cubicBezTo>
                  <a:pt x="35" y="65"/>
                  <a:pt x="41" y="60"/>
                  <a:pt x="45" y="58"/>
                </a:cubicBezTo>
                <a:cubicBezTo>
                  <a:pt x="47" y="58"/>
                  <a:pt x="47" y="58"/>
                  <a:pt x="47" y="58"/>
                </a:cubicBezTo>
                <a:cubicBezTo>
                  <a:pt x="45" y="60"/>
                  <a:pt x="42" y="64"/>
                  <a:pt x="42" y="67"/>
                </a:cubicBezTo>
                <a:cubicBezTo>
                  <a:pt x="42" y="69"/>
                  <a:pt x="45" y="70"/>
                  <a:pt x="47" y="71"/>
                </a:cubicBezTo>
                <a:close/>
                <a:moveTo>
                  <a:pt x="42" y="25"/>
                </a:moveTo>
                <a:cubicBezTo>
                  <a:pt x="42" y="25"/>
                  <a:pt x="41" y="25"/>
                  <a:pt x="41" y="25"/>
                </a:cubicBezTo>
                <a:cubicBezTo>
                  <a:pt x="38" y="28"/>
                  <a:pt x="38" y="28"/>
                  <a:pt x="38" y="28"/>
                </a:cubicBezTo>
                <a:cubicBezTo>
                  <a:pt x="36" y="25"/>
                  <a:pt x="36" y="25"/>
                  <a:pt x="36" y="25"/>
                </a:cubicBezTo>
                <a:cubicBezTo>
                  <a:pt x="36" y="25"/>
                  <a:pt x="35" y="25"/>
                  <a:pt x="35" y="25"/>
                </a:cubicBezTo>
                <a:cubicBezTo>
                  <a:pt x="35" y="25"/>
                  <a:pt x="35" y="25"/>
                  <a:pt x="35" y="25"/>
                </a:cubicBezTo>
                <a:cubicBezTo>
                  <a:pt x="32" y="27"/>
                  <a:pt x="32" y="27"/>
                  <a:pt x="32" y="27"/>
                </a:cubicBezTo>
                <a:cubicBezTo>
                  <a:pt x="38" y="15"/>
                  <a:pt x="38" y="15"/>
                  <a:pt x="38" y="15"/>
                </a:cubicBezTo>
                <a:cubicBezTo>
                  <a:pt x="37" y="21"/>
                  <a:pt x="37" y="21"/>
                  <a:pt x="37" y="21"/>
                </a:cubicBezTo>
                <a:cubicBezTo>
                  <a:pt x="37" y="21"/>
                  <a:pt x="38" y="22"/>
                  <a:pt x="38" y="22"/>
                </a:cubicBezTo>
                <a:cubicBezTo>
                  <a:pt x="38" y="22"/>
                  <a:pt x="38" y="22"/>
                  <a:pt x="38" y="22"/>
                </a:cubicBezTo>
                <a:cubicBezTo>
                  <a:pt x="39" y="22"/>
                  <a:pt x="39" y="22"/>
                  <a:pt x="39" y="21"/>
                </a:cubicBezTo>
                <a:cubicBezTo>
                  <a:pt x="41" y="13"/>
                  <a:pt x="41" y="13"/>
                  <a:pt x="41" y="13"/>
                </a:cubicBezTo>
                <a:cubicBezTo>
                  <a:pt x="43" y="18"/>
                  <a:pt x="43" y="18"/>
                  <a:pt x="43" y="18"/>
                </a:cubicBezTo>
                <a:cubicBezTo>
                  <a:pt x="49" y="27"/>
                  <a:pt x="49" y="27"/>
                  <a:pt x="49" y="27"/>
                </a:cubicBezTo>
                <a:lnTo>
                  <a:pt x="42" y="25"/>
                </a:lnTo>
                <a:close/>
                <a:moveTo>
                  <a:pt x="53" y="28"/>
                </a:moveTo>
                <a:cubicBezTo>
                  <a:pt x="55" y="24"/>
                  <a:pt x="55" y="24"/>
                  <a:pt x="55" y="24"/>
                </a:cubicBezTo>
                <a:cubicBezTo>
                  <a:pt x="54" y="30"/>
                  <a:pt x="54" y="30"/>
                  <a:pt x="54" y="30"/>
                </a:cubicBezTo>
                <a:cubicBezTo>
                  <a:pt x="54" y="31"/>
                  <a:pt x="55" y="31"/>
                  <a:pt x="55" y="32"/>
                </a:cubicBezTo>
                <a:cubicBezTo>
                  <a:pt x="55" y="32"/>
                  <a:pt x="55" y="32"/>
                  <a:pt x="55" y="32"/>
                </a:cubicBezTo>
                <a:cubicBezTo>
                  <a:pt x="56" y="32"/>
                  <a:pt x="56" y="31"/>
                  <a:pt x="56" y="31"/>
                </a:cubicBezTo>
                <a:cubicBezTo>
                  <a:pt x="58" y="23"/>
                  <a:pt x="58" y="23"/>
                  <a:pt x="58" y="23"/>
                </a:cubicBezTo>
                <a:cubicBezTo>
                  <a:pt x="66" y="37"/>
                  <a:pt x="66" y="37"/>
                  <a:pt x="66" y="37"/>
                </a:cubicBezTo>
                <a:cubicBezTo>
                  <a:pt x="65" y="37"/>
                  <a:pt x="65" y="37"/>
                  <a:pt x="65" y="37"/>
                </a:cubicBezTo>
                <a:cubicBezTo>
                  <a:pt x="65" y="37"/>
                  <a:pt x="64" y="37"/>
                  <a:pt x="64" y="37"/>
                </a:cubicBezTo>
                <a:cubicBezTo>
                  <a:pt x="61" y="40"/>
                  <a:pt x="61" y="40"/>
                  <a:pt x="61" y="40"/>
                </a:cubicBezTo>
                <a:cubicBezTo>
                  <a:pt x="58" y="34"/>
                  <a:pt x="58" y="34"/>
                  <a:pt x="58" y="34"/>
                </a:cubicBezTo>
                <a:cubicBezTo>
                  <a:pt x="58" y="34"/>
                  <a:pt x="58" y="34"/>
                  <a:pt x="58" y="34"/>
                </a:cubicBezTo>
                <a:cubicBezTo>
                  <a:pt x="58" y="34"/>
                  <a:pt x="58" y="34"/>
                  <a:pt x="58" y="34"/>
                </a:cubicBezTo>
                <a:cubicBezTo>
                  <a:pt x="57" y="34"/>
                  <a:pt x="57" y="34"/>
                  <a:pt x="57" y="34"/>
                </a:cubicBezTo>
                <a:cubicBezTo>
                  <a:pt x="54" y="39"/>
                  <a:pt x="54" y="39"/>
                  <a:pt x="54" y="39"/>
                </a:cubicBezTo>
                <a:cubicBezTo>
                  <a:pt x="53" y="36"/>
                  <a:pt x="53" y="36"/>
                  <a:pt x="53" y="36"/>
                </a:cubicBezTo>
                <a:cubicBezTo>
                  <a:pt x="53" y="36"/>
                  <a:pt x="53" y="35"/>
                  <a:pt x="53" y="35"/>
                </a:cubicBezTo>
                <a:cubicBezTo>
                  <a:pt x="52" y="35"/>
                  <a:pt x="52" y="35"/>
                  <a:pt x="52" y="35"/>
                </a:cubicBezTo>
                <a:cubicBezTo>
                  <a:pt x="47" y="37"/>
                  <a:pt x="47" y="37"/>
                  <a:pt x="47" y="37"/>
                </a:cubicBezTo>
                <a:lnTo>
                  <a:pt x="53" y="28"/>
                </a:lnTo>
                <a:close/>
                <a:moveTo>
                  <a:pt x="23" y="33"/>
                </a:moveTo>
                <a:cubicBezTo>
                  <a:pt x="28" y="43"/>
                  <a:pt x="28" y="43"/>
                  <a:pt x="28" y="43"/>
                </a:cubicBezTo>
                <a:cubicBezTo>
                  <a:pt x="25" y="41"/>
                  <a:pt x="25" y="41"/>
                  <a:pt x="25" y="41"/>
                </a:cubicBezTo>
                <a:cubicBezTo>
                  <a:pt x="24" y="41"/>
                  <a:pt x="24" y="41"/>
                  <a:pt x="24" y="42"/>
                </a:cubicBezTo>
                <a:cubicBezTo>
                  <a:pt x="21" y="45"/>
                  <a:pt x="21" y="45"/>
                  <a:pt x="21" y="45"/>
                </a:cubicBezTo>
                <a:cubicBezTo>
                  <a:pt x="18" y="43"/>
                  <a:pt x="18" y="43"/>
                  <a:pt x="18" y="43"/>
                </a:cubicBezTo>
                <a:cubicBezTo>
                  <a:pt x="18" y="42"/>
                  <a:pt x="18" y="42"/>
                  <a:pt x="17" y="42"/>
                </a:cubicBezTo>
                <a:cubicBezTo>
                  <a:pt x="17" y="42"/>
                  <a:pt x="17" y="42"/>
                  <a:pt x="17" y="42"/>
                </a:cubicBezTo>
                <a:cubicBezTo>
                  <a:pt x="13" y="44"/>
                  <a:pt x="13" y="44"/>
                  <a:pt x="13" y="44"/>
                </a:cubicBezTo>
                <a:cubicBezTo>
                  <a:pt x="21" y="33"/>
                  <a:pt x="21" y="33"/>
                  <a:pt x="21" y="33"/>
                </a:cubicBezTo>
                <a:cubicBezTo>
                  <a:pt x="22" y="39"/>
                  <a:pt x="22" y="39"/>
                  <a:pt x="22" y="39"/>
                </a:cubicBezTo>
                <a:cubicBezTo>
                  <a:pt x="22" y="39"/>
                  <a:pt x="23" y="39"/>
                  <a:pt x="23" y="39"/>
                </a:cubicBezTo>
                <a:cubicBezTo>
                  <a:pt x="23" y="39"/>
                  <a:pt x="23" y="39"/>
                  <a:pt x="24" y="39"/>
                </a:cubicBezTo>
                <a:cubicBezTo>
                  <a:pt x="24" y="39"/>
                  <a:pt x="24" y="39"/>
                  <a:pt x="24" y="38"/>
                </a:cubicBezTo>
                <a:lnTo>
                  <a:pt x="23" y="33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US" sz="1053">
              <a:cs typeface="+mn-ea"/>
              <a:sym typeface="+mn-lt"/>
            </a:endParaRPr>
          </a:p>
        </p:txBody>
      </p:sp>
      <p:sp>
        <p:nvSpPr>
          <p:cNvPr id="67" name="Oval 13"/>
          <p:cNvSpPr>
            <a:spLocks noChangeArrowheads="1"/>
          </p:cNvSpPr>
          <p:nvPr/>
        </p:nvSpPr>
        <p:spPr bwMode="auto">
          <a:xfrm>
            <a:off x="2630055" y="1613428"/>
            <a:ext cx="361999" cy="364050"/>
          </a:xfrm>
          <a:prstGeom prst="ellipse">
            <a:avLst/>
          </a:prstGeom>
          <a:solidFill>
            <a:schemeClr val="accent1"/>
          </a:solidFill>
          <a:ln w="25400">
            <a:solidFill>
              <a:schemeClr val="bg1">
                <a:lumMod val="75000"/>
              </a:schemeClr>
            </a:solidFill>
          </a:ln>
        </p:spPr>
        <p:txBody>
          <a:bodyPr vert="horz" wrap="square" lIns="68580" tIns="34291" rIns="68580" bIns="34291" numCol="1" anchor="t" anchorCtr="0" compatLnSpc="1">
            <a:prstTxWarp prst="textNoShape">
              <a:avLst/>
            </a:prstTxWarp>
          </a:bodyPr>
          <a:lstStyle/>
          <a:p>
            <a:endParaRPr lang="en-US" sz="1351">
              <a:cs typeface="+mn-ea"/>
              <a:sym typeface="+mn-lt"/>
            </a:endParaRPr>
          </a:p>
        </p:txBody>
      </p:sp>
      <p:sp>
        <p:nvSpPr>
          <p:cNvPr id="69" name="Oval 17"/>
          <p:cNvSpPr>
            <a:spLocks noChangeArrowheads="1"/>
          </p:cNvSpPr>
          <p:nvPr/>
        </p:nvSpPr>
        <p:spPr bwMode="auto">
          <a:xfrm>
            <a:off x="4087276" y="3069626"/>
            <a:ext cx="360974" cy="364050"/>
          </a:xfrm>
          <a:prstGeom prst="ellipse">
            <a:avLst/>
          </a:prstGeom>
          <a:solidFill>
            <a:schemeClr val="accent2"/>
          </a:solidFill>
          <a:ln w="25400">
            <a:solidFill>
              <a:schemeClr val="bg1">
                <a:lumMod val="75000"/>
              </a:schemeClr>
            </a:solidFill>
          </a:ln>
        </p:spPr>
        <p:txBody>
          <a:bodyPr vert="horz" wrap="square" lIns="68580" tIns="34291" rIns="68580" bIns="34291" numCol="1" anchor="t" anchorCtr="0" compatLnSpc="1">
            <a:prstTxWarp prst="textNoShape">
              <a:avLst/>
            </a:prstTxWarp>
          </a:bodyPr>
          <a:lstStyle/>
          <a:p>
            <a:endParaRPr lang="en-US" sz="1351">
              <a:cs typeface="+mn-ea"/>
              <a:sym typeface="+mn-lt"/>
            </a:endParaRPr>
          </a:p>
        </p:txBody>
      </p:sp>
      <p:sp>
        <p:nvSpPr>
          <p:cNvPr id="68" name="Oval 15"/>
          <p:cNvSpPr>
            <a:spLocks noChangeArrowheads="1"/>
          </p:cNvSpPr>
          <p:nvPr/>
        </p:nvSpPr>
        <p:spPr bwMode="auto">
          <a:xfrm>
            <a:off x="2630055" y="4528904"/>
            <a:ext cx="361999" cy="360974"/>
          </a:xfrm>
          <a:prstGeom prst="ellipse">
            <a:avLst/>
          </a:prstGeom>
          <a:solidFill>
            <a:schemeClr val="accent3"/>
          </a:solidFill>
          <a:ln w="25400">
            <a:solidFill>
              <a:schemeClr val="bg1">
                <a:lumMod val="75000"/>
              </a:schemeClr>
            </a:solidFill>
          </a:ln>
        </p:spPr>
        <p:txBody>
          <a:bodyPr vert="horz" wrap="square" lIns="68580" tIns="34291" rIns="68580" bIns="34291" numCol="1" anchor="t" anchorCtr="0" compatLnSpc="1">
            <a:prstTxWarp prst="textNoShape">
              <a:avLst/>
            </a:prstTxWarp>
          </a:bodyPr>
          <a:lstStyle/>
          <a:p>
            <a:endParaRPr lang="en-US" sz="1351">
              <a:cs typeface="+mn-ea"/>
              <a:sym typeface="+mn-lt"/>
            </a:endParaRPr>
          </a:p>
        </p:txBody>
      </p:sp>
      <p:sp>
        <p:nvSpPr>
          <p:cNvPr id="70" name="Oval 19"/>
          <p:cNvSpPr>
            <a:spLocks noChangeArrowheads="1"/>
          </p:cNvSpPr>
          <p:nvPr/>
        </p:nvSpPr>
        <p:spPr bwMode="auto">
          <a:xfrm>
            <a:off x="1173850" y="3069626"/>
            <a:ext cx="360974" cy="364050"/>
          </a:xfrm>
          <a:prstGeom prst="ellipse">
            <a:avLst/>
          </a:prstGeom>
          <a:solidFill>
            <a:schemeClr val="accent4"/>
          </a:solidFill>
          <a:ln w="25400">
            <a:solidFill>
              <a:schemeClr val="bg1">
                <a:lumMod val="75000"/>
              </a:schemeClr>
            </a:solidFill>
          </a:ln>
        </p:spPr>
        <p:txBody>
          <a:bodyPr vert="horz" wrap="square" lIns="68580" tIns="34291" rIns="68580" bIns="34291" numCol="1" anchor="t" anchorCtr="0" compatLnSpc="1">
            <a:prstTxWarp prst="textNoShape">
              <a:avLst/>
            </a:prstTxWarp>
          </a:bodyPr>
          <a:lstStyle/>
          <a:p>
            <a:endParaRPr lang="en-US" sz="1351">
              <a:cs typeface="+mn-ea"/>
              <a:sym typeface="+mn-lt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654603" y="1662193"/>
            <a:ext cx="348172" cy="2543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3" b="1" dirty="0">
                <a:solidFill>
                  <a:schemeClr val="bg1"/>
                </a:solidFill>
                <a:cs typeface="+mn-ea"/>
                <a:sym typeface="+mn-lt"/>
              </a:rPr>
              <a:t>01</a:t>
            </a:r>
          </a:p>
        </p:txBody>
      </p:sp>
      <p:sp>
        <p:nvSpPr>
          <p:cNvPr id="56" name="TextBox 55"/>
          <p:cNvSpPr txBox="1"/>
          <p:nvPr/>
        </p:nvSpPr>
        <p:spPr>
          <a:xfrm>
            <a:off x="4107555" y="3113155"/>
            <a:ext cx="348172" cy="2543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3" b="1" dirty="0">
                <a:solidFill>
                  <a:schemeClr val="bg1"/>
                </a:solidFill>
                <a:cs typeface="+mn-ea"/>
                <a:sym typeface="+mn-lt"/>
              </a:rPr>
              <a:t>02</a:t>
            </a:r>
          </a:p>
        </p:txBody>
      </p:sp>
      <p:sp>
        <p:nvSpPr>
          <p:cNvPr id="58" name="TextBox 57"/>
          <p:cNvSpPr txBox="1"/>
          <p:nvPr/>
        </p:nvSpPr>
        <p:spPr>
          <a:xfrm>
            <a:off x="2654603" y="4570538"/>
            <a:ext cx="348172" cy="2543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3" b="1" dirty="0">
                <a:solidFill>
                  <a:schemeClr val="bg1"/>
                </a:solidFill>
                <a:cs typeface="+mn-ea"/>
                <a:sym typeface="+mn-lt"/>
              </a:rPr>
              <a:t>03</a:t>
            </a:r>
          </a:p>
        </p:txBody>
      </p:sp>
      <p:sp>
        <p:nvSpPr>
          <p:cNvPr id="63" name="TextBox 62"/>
          <p:cNvSpPr txBox="1"/>
          <p:nvPr/>
        </p:nvSpPr>
        <p:spPr>
          <a:xfrm>
            <a:off x="1201394" y="3113155"/>
            <a:ext cx="348172" cy="2543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3" b="1" dirty="0">
                <a:solidFill>
                  <a:schemeClr val="bg1"/>
                </a:solidFill>
                <a:cs typeface="+mn-ea"/>
                <a:sym typeface="+mn-lt"/>
              </a:rPr>
              <a:t>04</a:t>
            </a:r>
          </a:p>
        </p:txBody>
      </p:sp>
      <p:sp>
        <p:nvSpPr>
          <p:cNvPr id="71" name="Oval 21"/>
          <p:cNvSpPr>
            <a:spLocks noChangeArrowheads="1"/>
          </p:cNvSpPr>
          <p:nvPr/>
        </p:nvSpPr>
        <p:spPr bwMode="auto">
          <a:xfrm>
            <a:off x="2514175" y="2952724"/>
            <a:ext cx="594785" cy="597862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txBody>
          <a:bodyPr vert="horz" wrap="square" lIns="68580" tIns="34291" rIns="68580" bIns="34291" numCol="1" anchor="t" anchorCtr="0" compatLnSpc="1">
            <a:prstTxWarp prst="textNoShape">
              <a:avLst/>
            </a:prstTxWarp>
          </a:bodyPr>
          <a:lstStyle/>
          <a:p>
            <a:endParaRPr lang="en-US" sz="1351">
              <a:cs typeface="+mn-ea"/>
              <a:sym typeface="+mn-lt"/>
            </a:endParaRPr>
          </a:p>
        </p:txBody>
      </p:sp>
      <p:sp>
        <p:nvSpPr>
          <p:cNvPr id="50" name="Freeform 121"/>
          <p:cNvSpPr>
            <a:spLocks noEditPoints="1"/>
          </p:cNvSpPr>
          <p:nvPr/>
        </p:nvSpPr>
        <p:spPr bwMode="auto">
          <a:xfrm>
            <a:off x="2692422" y="3046655"/>
            <a:ext cx="276212" cy="396784"/>
          </a:xfrm>
          <a:custGeom>
            <a:avLst/>
            <a:gdLst>
              <a:gd name="T0" fmla="*/ 50 w 53"/>
              <a:gd name="T1" fmla="*/ 69 h 74"/>
              <a:gd name="T2" fmla="*/ 52 w 53"/>
              <a:gd name="T3" fmla="*/ 68 h 74"/>
              <a:gd name="T4" fmla="*/ 50 w 53"/>
              <a:gd name="T5" fmla="*/ 66 h 74"/>
              <a:gd name="T6" fmla="*/ 31 w 53"/>
              <a:gd name="T7" fmla="*/ 66 h 74"/>
              <a:gd name="T8" fmla="*/ 26 w 53"/>
              <a:gd name="T9" fmla="*/ 50 h 74"/>
              <a:gd name="T10" fmla="*/ 24 w 53"/>
              <a:gd name="T11" fmla="*/ 49 h 74"/>
              <a:gd name="T12" fmla="*/ 23 w 53"/>
              <a:gd name="T13" fmla="*/ 49 h 74"/>
              <a:gd name="T14" fmla="*/ 23 w 53"/>
              <a:gd name="T15" fmla="*/ 49 h 74"/>
              <a:gd name="T16" fmla="*/ 18 w 53"/>
              <a:gd name="T17" fmla="*/ 33 h 74"/>
              <a:gd name="T18" fmla="*/ 18 w 53"/>
              <a:gd name="T19" fmla="*/ 33 h 74"/>
              <a:gd name="T20" fmla="*/ 28 w 53"/>
              <a:gd name="T21" fmla="*/ 36 h 74"/>
              <a:gd name="T22" fmla="*/ 29 w 53"/>
              <a:gd name="T23" fmla="*/ 37 h 74"/>
              <a:gd name="T24" fmla="*/ 43 w 53"/>
              <a:gd name="T25" fmla="*/ 45 h 74"/>
              <a:gd name="T26" fmla="*/ 45 w 53"/>
              <a:gd name="T27" fmla="*/ 45 h 74"/>
              <a:gd name="T28" fmla="*/ 50 w 53"/>
              <a:gd name="T29" fmla="*/ 44 h 74"/>
              <a:gd name="T30" fmla="*/ 51 w 53"/>
              <a:gd name="T31" fmla="*/ 42 h 74"/>
              <a:gd name="T32" fmla="*/ 45 w 53"/>
              <a:gd name="T33" fmla="*/ 24 h 74"/>
              <a:gd name="T34" fmla="*/ 44 w 53"/>
              <a:gd name="T35" fmla="*/ 23 h 74"/>
              <a:gd name="T36" fmla="*/ 40 w 53"/>
              <a:gd name="T37" fmla="*/ 22 h 74"/>
              <a:gd name="T38" fmla="*/ 25 w 53"/>
              <a:gd name="T39" fmla="*/ 10 h 74"/>
              <a:gd name="T40" fmla="*/ 9 w 53"/>
              <a:gd name="T41" fmla="*/ 4 h 74"/>
              <a:gd name="T42" fmla="*/ 8 w 53"/>
              <a:gd name="T43" fmla="*/ 1 h 74"/>
              <a:gd name="T44" fmla="*/ 7 w 53"/>
              <a:gd name="T45" fmla="*/ 0 h 74"/>
              <a:gd name="T46" fmla="*/ 4 w 53"/>
              <a:gd name="T47" fmla="*/ 0 h 74"/>
              <a:gd name="T48" fmla="*/ 3 w 53"/>
              <a:gd name="T49" fmla="*/ 1 h 74"/>
              <a:gd name="T50" fmla="*/ 3 w 53"/>
              <a:gd name="T51" fmla="*/ 2 h 74"/>
              <a:gd name="T52" fmla="*/ 17 w 53"/>
              <a:gd name="T53" fmla="*/ 49 h 74"/>
              <a:gd name="T54" fmla="*/ 16 w 53"/>
              <a:gd name="T55" fmla="*/ 50 h 74"/>
              <a:gd name="T56" fmla="*/ 16 w 53"/>
              <a:gd name="T57" fmla="*/ 51 h 74"/>
              <a:gd name="T58" fmla="*/ 21 w 53"/>
              <a:gd name="T59" fmla="*/ 66 h 74"/>
              <a:gd name="T60" fmla="*/ 3 w 53"/>
              <a:gd name="T61" fmla="*/ 66 h 74"/>
              <a:gd name="T62" fmla="*/ 1 w 53"/>
              <a:gd name="T63" fmla="*/ 68 h 74"/>
              <a:gd name="T64" fmla="*/ 3 w 53"/>
              <a:gd name="T65" fmla="*/ 69 h 74"/>
              <a:gd name="T66" fmla="*/ 0 w 53"/>
              <a:gd name="T67" fmla="*/ 72 h 74"/>
              <a:gd name="T68" fmla="*/ 3 w 53"/>
              <a:gd name="T69" fmla="*/ 74 h 74"/>
              <a:gd name="T70" fmla="*/ 50 w 53"/>
              <a:gd name="T71" fmla="*/ 74 h 74"/>
              <a:gd name="T72" fmla="*/ 53 w 53"/>
              <a:gd name="T73" fmla="*/ 72 h 74"/>
              <a:gd name="T74" fmla="*/ 50 w 53"/>
              <a:gd name="T75" fmla="*/ 69 h 74"/>
              <a:gd name="T76" fmla="*/ 19 w 53"/>
              <a:gd name="T77" fmla="*/ 52 h 74"/>
              <a:gd name="T78" fmla="*/ 23 w 53"/>
              <a:gd name="T79" fmla="*/ 52 h 74"/>
              <a:gd name="T80" fmla="*/ 28 w 53"/>
              <a:gd name="T81" fmla="*/ 66 h 74"/>
              <a:gd name="T82" fmla="*/ 24 w 53"/>
              <a:gd name="T83" fmla="*/ 66 h 74"/>
              <a:gd name="T84" fmla="*/ 19 w 53"/>
              <a:gd name="T85" fmla="*/ 52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53" h="74">
                <a:moveTo>
                  <a:pt x="50" y="69"/>
                </a:moveTo>
                <a:cubicBezTo>
                  <a:pt x="51" y="69"/>
                  <a:pt x="52" y="69"/>
                  <a:pt x="52" y="68"/>
                </a:cubicBezTo>
                <a:cubicBezTo>
                  <a:pt x="52" y="67"/>
                  <a:pt x="51" y="66"/>
                  <a:pt x="50" y="66"/>
                </a:cubicBezTo>
                <a:cubicBezTo>
                  <a:pt x="31" y="66"/>
                  <a:pt x="31" y="66"/>
                  <a:pt x="31" y="66"/>
                </a:cubicBezTo>
                <a:cubicBezTo>
                  <a:pt x="26" y="50"/>
                  <a:pt x="26" y="50"/>
                  <a:pt x="26" y="50"/>
                </a:cubicBezTo>
                <a:cubicBezTo>
                  <a:pt x="25" y="50"/>
                  <a:pt x="25" y="49"/>
                  <a:pt x="24" y="49"/>
                </a:cubicBezTo>
                <a:cubicBezTo>
                  <a:pt x="23" y="49"/>
                  <a:pt x="23" y="49"/>
                  <a:pt x="23" y="49"/>
                </a:cubicBezTo>
                <a:cubicBezTo>
                  <a:pt x="23" y="49"/>
                  <a:pt x="23" y="49"/>
                  <a:pt x="23" y="49"/>
                </a:cubicBezTo>
                <a:cubicBezTo>
                  <a:pt x="18" y="33"/>
                  <a:pt x="18" y="33"/>
                  <a:pt x="18" y="33"/>
                </a:cubicBezTo>
                <a:cubicBezTo>
                  <a:pt x="18" y="33"/>
                  <a:pt x="18" y="33"/>
                  <a:pt x="18" y="33"/>
                </a:cubicBezTo>
                <a:cubicBezTo>
                  <a:pt x="18" y="33"/>
                  <a:pt x="21" y="31"/>
                  <a:pt x="28" y="36"/>
                </a:cubicBezTo>
                <a:cubicBezTo>
                  <a:pt x="29" y="37"/>
                  <a:pt x="29" y="37"/>
                  <a:pt x="29" y="37"/>
                </a:cubicBezTo>
                <a:cubicBezTo>
                  <a:pt x="36" y="42"/>
                  <a:pt x="39" y="44"/>
                  <a:pt x="43" y="45"/>
                </a:cubicBezTo>
                <a:cubicBezTo>
                  <a:pt x="44" y="45"/>
                  <a:pt x="44" y="45"/>
                  <a:pt x="45" y="45"/>
                </a:cubicBezTo>
                <a:cubicBezTo>
                  <a:pt x="47" y="45"/>
                  <a:pt x="49" y="45"/>
                  <a:pt x="50" y="44"/>
                </a:cubicBezTo>
                <a:cubicBezTo>
                  <a:pt x="51" y="44"/>
                  <a:pt x="51" y="43"/>
                  <a:pt x="51" y="42"/>
                </a:cubicBezTo>
                <a:cubicBezTo>
                  <a:pt x="45" y="24"/>
                  <a:pt x="45" y="24"/>
                  <a:pt x="45" y="24"/>
                </a:cubicBezTo>
                <a:cubicBezTo>
                  <a:pt x="45" y="23"/>
                  <a:pt x="44" y="23"/>
                  <a:pt x="44" y="23"/>
                </a:cubicBezTo>
                <a:cubicBezTo>
                  <a:pt x="43" y="23"/>
                  <a:pt x="42" y="22"/>
                  <a:pt x="40" y="22"/>
                </a:cubicBezTo>
                <a:cubicBezTo>
                  <a:pt x="36" y="21"/>
                  <a:pt x="33" y="19"/>
                  <a:pt x="25" y="10"/>
                </a:cubicBezTo>
                <a:cubicBezTo>
                  <a:pt x="18" y="3"/>
                  <a:pt x="12" y="4"/>
                  <a:pt x="9" y="4"/>
                </a:cubicBezTo>
                <a:cubicBezTo>
                  <a:pt x="8" y="1"/>
                  <a:pt x="8" y="1"/>
                  <a:pt x="8" y="1"/>
                </a:cubicBezTo>
                <a:cubicBezTo>
                  <a:pt x="8" y="1"/>
                  <a:pt x="7" y="0"/>
                  <a:pt x="7" y="0"/>
                </a:cubicBezTo>
                <a:cubicBezTo>
                  <a:pt x="4" y="0"/>
                  <a:pt x="4" y="0"/>
                  <a:pt x="4" y="0"/>
                </a:cubicBezTo>
                <a:cubicBezTo>
                  <a:pt x="4" y="0"/>
                  <a:pt x="3" y="1"/>
                  <a:pt x="3" y="1"/>
                </a:cubicBezTo>
                <a:cubicBezTo>
                  <a:pt x="3" y="1"/>
                  <a:pt x="2" y="2"/>
                  <a:pt x="3" y="2"/>
                </a:cubicBezTo>
                <a:cubicBezTo>
                  <a:pt x="17" y="49"/>
                  <a:pt x="17" y="49"/>
                  <a:pt x="17" y="49"/>
                </a:cubicBezTo>
                <a:cubicBezTo>
                  <a:pt x="17" y="49"/>
                  <a:pt x="16" y="49"/>
                  <a:pt x="16" y="50"/>
                </a:cubicBezTo>
                <a:cubicBezTo>
                  <a:pt x="16" y="50"/>
                  <a:pt x="16" y="51"/>
                  <a:pt x="16" y="51"/>
                </a:cubicBezTo>
                <a:cubicBezTo>
                  <a:pt x="21" y="66"/>
                  <a:pt x="21" y="66"/>
                  <a:pt x="21" y="66"/>
                </a:cubicBezTo>
                <a:cubicBezTo>
                  <a:pt x="3" y="66"/>
                  <a:pt x="3" y="66"/>
                  <a:pt x="3" y="66"/>
                </a:cubicBezTo>
                <a:cubicBezTo>
                  <a:pt x="2" y="66"/>
                  <a:pt x="1" y="67"/>
                  <a:pt x="1" y="68"/>
                </a:cubicBezTo>
                <a:cubicBezTo>
                  <a:pt x="1" y="69"/>
                  <a:pt x="2" y="69"/>
                  <a:pt x="3" y="69"/>
                </a:cubicBezTo>
                <a:cubicBezTo>
                  <a:pt x="1" y="69"/>
                  <a:pt x="0" y="71"/>
                  <a:pt x="0" y="72"/>
                </a:cubicBezTo>
                <a:cubicBezTo>
                  <a:pt x="0" y="73"/>
                  <a:pt x="1" y="74"/>
                  <a:pt x="3" y="74"/>
                </a:cubicBezTo>
                <a:cubicBezTo>
                  <a:pt x="50" y="74"/>
                  <a:pt x="50" y="74"/>
                  <a:pt x="50" y="74"/>
                </a:cubicBezTo>
                <a:cubicBezTo>
                  <a:pt x="52" y="74"/>
                  <a:pt x="53" y="73"/>
                  <a:pt x="53" y="72"/>
                </a:cubicBezTo>
                <a:cubicBezTo>
                  <a:pt x="53" y="71"/>
                  <a:pt x="52" y="69"/>
                  <a:pt x="50" y="69"/>
                </a:cubicBezTo>
                <a:close/>
                <a:moveTo>
                  <a:pt x="19" y="52"/>
                </a:moveTo>
                <a:cubicBezTo>
                  <a:pt x="23" y="52"/>
                  <a:pt x="23" y="52"/>
                  <a:pt x="23" y="52"/>
                </a:cubicBezTo>
                <a:cubicBezTo>
                  <a:pt x="28" y="66"/>
                  <a:pt x="28" y="66"/>
                  <a:pt x="28" y="66"/>
                </a:cubicBezTo>
                <a:cubicBezTo>
                  <a:pt x="24" y="66"/>
                  <a:pt x="24" y="66"/>
                  <a:pt x="24" y="66"/>
                </a:cubicBezTo>
                <a:lnTo>
                  <a:pt x="19" y="5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US" sz="1053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7043190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Oval 5"/>
          <p:cNvSpPr>
            <a:spLocks noChangeArrowheads="1"/>
          </p:cNvSpPr>
          <p:nvPr/>
        </p:nvSpPr>
        <p:spPr bwMode="auto">
          <a:xfrm>
            <a:off x="4547637" y="2082993"/>
            <a:ext cx="2693319" cy="2692013"/>
          </a:xfrm>
          <a:prstGeom prst="ellipse">
            <a:avLst/>
          </a:prstGeom>
          <a:noFill/>
          <a:ln w="19050">
            <a:solidFill>
              <a:schemeClr val="bg1">
                <a:lumMod val="75000"/>
              </a:schemeClr>
            </a:solidFill>
          </a:ln>
        </p:spPr>
        <p:txBody>
          <a:bodyPr vert="horz" wrap="square" lIns="68580" tIns="34291" rIns="68580" bIns="34291" numCol="1" anchor="t" anchorCtr="0" compatLnSpc="1">
            <a:prstTxWarp prst="textNoShape">
              <a:avLst/>
            </a:prstTxWarp>
          </a:bodyPr>
          <a:lstStyle/>
          <a:p>
            <a:endParaRPr lang="en-US" sz="1351">
              <a:cs typeface="+mn-ea"/>
              <a:sym typeface="+mn-lt"/>
            </a:endParaRPr>
          </a:p>
        </p:txBody>
      </p:sp>
      <p:grpSp>
        <p:nvGrpSpPr>
          <p:cNvPr id="28" name="Compas"/>
          <p:cNvGrpSpPr/>
          <p:nvPr/>
        </p:nvGrpSpPr>
        <p:grpSpPr>
          <a:xfrm>
            <a:off x="4633425" y="2168534"/>
            <a:ext cx="2521743" cy="2520931"/>
            <a:chOff x="4414838" y="2266706"/>
            <a:chExt cx="3362324" cy="3361240"/>
          </a:xfrm>
        </p:grpSpPr>
        <p:grpSp>
          <p:nvGrpSpPr>
            <p:cNvPr id="20" name="Group 19"/>
            <p:cNvGrpSpPr/>
            <p:nvPr/>
          </p:nvGrpSpPr>
          <p:grpSpPr>
            <a:xfrm>
              <a:off x="4459288" y="2311407"/>
              <a:ext cx="3273425" cy="3271838"/>
              <a:chOff x="4751444" y="2220924"/>
              <a:chExt cx="3273425" cy="3271838"/>
            </a:xfrm>
          </p:grpSpPr>
          <p:sp>
            <p:nvSpPr>
              <p:cNvPr id="8" name="Oval 5"/>
              <p:cNvSpPr>
                <a:spLocks noChangeArrowheads="1"/>
              </p:cNvSpPr>
              <p:nvPr/>
            </p:nvSpPr>
            <p:spPr bwMode="auto">
              <a:xfrm>
                <a:off x="4751444" y="2220924"/>
                <a:ext cx="3273425" cy="3271838"/>
              </a:xfrm>
              <a:prstGeom prst="ellipse">
                <a:avLst/>
              </a:prstGeom>
              <a:gradFill>
                <a:gsLst>
                  <a:gs pos="0">
                    <a:srgbClr val="FFFF00"/>
                  </a:gs>
                  <a:gs pos="100000">
                    <a:srgbClr val="0070C0"/>
                  </a:gs>
                  <a:gs pos="70000">
                    <a:srgbClr val="00B0F0"/>
                  </a:gs>
                  <a:gs pos="30000">
                    <a:srgbClr val="FF0000"/>
                  </a:gs>
                </a:gsLst>
                <a:lin ang="5400000" scaled="0"/>
              </a:gradFill>
              <a:ln>
                <a:noFill/>
              </a:ln>
              <a:effectLst>
                <a:innerShdw blurRad="114300">
                  <a:prstClr val="black"/>
                </a:innerShdw>
              </a:effectLst>
            </p:spPr>
            <p:txBody>
              <a:bodyPr vert="horz" wrap="square" lIns="68580" tIns="34291" rIns="68580" bIns="34291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1">
                  <a:cs typeface="+mn-ea"/>
                  <a:sym typeface="+mn-lt"/>
                </a:endParaRPr>
              </a:p>
            </p:txBody>
          </p:sp>
          <p:sp>
            <p:nvSpPr>
              <p:cNvPr id="9" name="Oval 6"/>
              <p:cNvSpPr>
                <a:spLocks noChangeArrowheads="1"/>
              </p:cNvSpPr>
              <p:nvPr/>
            </p:nvSpPr>
            <p:spPr bwMode="auto">
              <a:xfrm>
                <a:off x="5099900" y="2569381"/>
                <a:ext cx="2576513" cy="2574925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path path="shape">
                  <a:fillToRect l="50000" t="50000" r="50000" b="50000"/>
                </a:path>
                <a:tileRect/>
              </a:gradFill>
              <a:ln w="50800">
                <a:solidFill>
                  <a:schemeClr val="bg1">
                    <a:lumMod val="85000"/>
                  </a:schemeClr>
                </a:solidFill>
              </a:ln>
              <a:effectLst>
                <a:innerShdw blurRad="190500">
                  <a:prstClr val="black">
                    <a:alpha val="70000"/>
                  </a:prstClr>
                </a:innerShdw>
              </a:effectLst>
            </p:spPr>
            <p:txBody>
              <a:bodyPr vert="horz" wrap="square" lIns="68580" tIns="34291" rIns="68580" bIns="34291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1">
                  <a:cs typeface="+mn-ea"/>
                  <a:sym typeface="+mn-lt"/>
                </a:endParaRPr>
              </a:p>
            </p:txBody>
          </p:sp>
        </p:grpSp>
        <p:sp>
          <p:nvSpPr>
            <p:cNvPr id="10" name="Freeform 7"/>
            <p:cNvSpPr>
              <a:spLocks noEditPoints="1"/>
            </p:cNvSpPr>
            <p:nvPr/>
          </p:nvSpPr>
          <p:spPr bwMode="auto">
            <a:xfrm>
              <a:off x="5300663" y="3151989"/>
              <a:ext cx="1590675" cy="1590675"/>
            </a:xfrm>
            <a:custGeom>
              <a:avLst/>
              <a:gdLst>
                <a:gd name="T0" fmla="*/ 484 w 603"/>
                <a:gd name="T1" fmla="*/ 483 h 603"/>
                <a:gd name="T2" fmla="*/ 429 w 603"/>
                <a:gd name="T3" fmla="*/ 414 h 603"/>
                <a:gd name="T4" fmla="*/ 471 w 603"/>
                <a:gd name="T5" fmla="*/ 325 h 603"/>
                <a:gd name="T6" fmla="*/ 603 w 603"/>
                <a:gd name="T7" fmla="*/ 301 h 603"/>
                <a:gd name="T8" fmla="*/ 471 w 603"/>
                <a:gd name="T9" fmla="*/ 277 h 603"/>
                <a:gd name="T10" fmla="*/ 429 w 603"/>
                <a:gd name="T11" fmla="*/ 188 h 603"/>
                <a:gd name="T12" fmla="*/ 484 w 603"/>
                <a:gd name="T13" fmla="*/ 119 h 603"/>
                <a:gd name="T14" fmla="*/ 415 w 603"/>
                <a:gd name="T15" fmla="*/ 173 h 603"/>
                <a:gd name="T16" fmla="*/ 326 w 603"/>
                <a:gd name="T17" fmla="*/ 132 h 603"/>
                <a:gd name="T18" fmla="*/ 302 w 603"/>
                <a:gd name="T19" fmla="*/ 0 h 603"/>
                <a:gd name="T20" fmla="*/ 278 w 603"/>
                <a:gd name="T21" fmla="*/ 132 h 603"/>
                <a:gd name="T22" fmla="*/ 189 w 603"/>
                <a:gd name="T23" fmla="*/ 173 h 603"/>
                <a:gd name="T24" fmla="*/ 120 w 603"/>
                <a:gd name="T25" fmla="*/ 119 h 603"/>
                <a:gd name="T26" fmla="*/ 174 w 603"/>
                <a:gd name="T27" fmla="*/ 188 h 603"/>
                <a:gd name="T28" fmla="*/ 133 w 603"/>
                <a:gd name="T29" fmla="*/ 277 h 603"/>
                <a:gd name="T30" fmla="*/ 0 w 603"/>
                <a:gd name="T31" fmla="*/ 301 h 603"/>
                <a:gd name="T32" fmla="*/ 133 w 603"/>
                <a:gd name="T33" fmla="*/ 325 h 603"/>
                <a:gd name="T34" fmla="*/ 174 w 603"/>
                <a:gd name="T35" fmla="*/ 414 h 603"/>
                <a:gd name="T36" fmla="*/ 120 w 603"/>
                <a:gd name="T37" fmla="*/ 483 h 603"/>
                <a:gd name="T38" fmla="*/ 189 w 603"/>
                <a:gd name="T39" fmla="*/ 429 h 603"/>
                <a:gd name="T40" fmla="*/ 278 w 603"/>
                <a:gd name="T41" fmla="*/ 470 h 603"/>
                <a:gd name="T42" fmla="*/ 302 w 603"/>
                <a:gd name="T43" fmla="*/ 603 h 603"/>
                <a:gd name="T44" fmla="*/ 326 w 603"/>
                <a:gd name="T45" fmla="*/ 470 h 603"/>
                <a:gd name="T46" fmla="*/ 415 w 603"/>
                <a:gd name="T47" fmla="*/ 429 h 603"/>
                <a:gd name="T48" fmla="*/ 484 w 603"/>
                <a:gd name="T49" fmla="*/ 483 h 603"/>
                <a:gd name="T50" fmla="*/ 302 w 603"/>
                <a:gd name="T51" fmla="*/ 149 h 603"/>
                <a:gd name="T52" fmla="*/ 454 w 603"/>
                <a:gd name="T53" fmla="*/ 301 h 603"/>
                <a:gd name="T54" fmla="*/ 302 w 603"/>
                <a:gd name="T55" fmla="*/ 453 h 603"/>
                <a:gd name="T56" fmla="*/ 150 w 603"/>
                <a:gd name="T57" fmla="*/ 301 h 603"/>
                <a:gd name="T58" fmla="*/ 302 w 603"/>
                <a:gd name="T59" fmla="*/ 149 h 6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603" h="603">
                  <a:moveTo>
                    <a:pt x="484" y="483"/>
                  </a:moveTo>
                  <a:cubicBezTo>
                    <a:pt x="429" y="414"/>
                    <a:pt x="429" y="414"/>
                    <a:pt x="429" y="414"/>
                  </a:cubicBezTo>
                  <a:cubicBezTo>
                    <a:pt x="451" y="390"/>
                    <a:pt x="466" y="359"/>
                    <a:pt x="471" y="325"/>
                  </a:cubicBezTo>
                  <a:cubicBezTo>
                    <a:pt x="603" y="301"/>
                    <a:pt x="603" y="301"/>
                    <a:pt x="603" y="301"/>
                  </a:cubicBezTo>
                  <a:cubicBezTo>
                    <a:pt x="471" y="277"/>
                    <a:pt x="471" y="277"/>
                    <a:pt x="471" y="277"/>
                  </a:cubicBezTo>
                  <a:cubicBezTo>
                    <a:pt x="466" y="243"/>
                    <a:pt x="451" y="212"/>
                    <a:pt x="429" y="188"/>
                  </a:cubicBezTo>
                  <a:cubicBezTo>
                    <a:pt x="484" y="119"/>
                    <a:pt x="484" y="119"/>
                    <a:pt x="484" y="119"/>
                  </a:cubicBezTo>
                  <a:cubicBezTo>
                    <a:pt x="415" y="173"/>
                    <a:pt x="415" y="173"/>
                    <a:pt x="415" y="173"/>
                  </a:cubicBezTo>
                  <a:cubicBezTo>
                    <a:pt x="390" y="152"/>
                    <a:pt x="360" y="137"/>
                    <a:pt x="326" y="132"/>
                  </a:cubicBezTo>
                  <a:cubicBezTo>
                    <a:pt x="302" y="0"/>
                    <a:pt x="302" y="0"/>
                    <a:pt x="302" y="0"/>
                  </a:cubicBezTo>
                  <a:cubicBezTo>
                    <a:pt x="278" y="132"/>
                    <a:pt x="278" y="132"/>
                    <a:pt x="278" y="132"/>
                  </a:cubicBezTo>
                  <a:cubicBezTo>
                    <a:pt x="244" y="137"/>
                    <a:pt x="213" y="152"/>
                    <a:pt x="189" y="173"/>
                  </a:cubicBezTo>
                  <a:cubicBezTo>
                    <a:pt x="120" y="119"/>
                    <a:pt x="120" y="119"/>
                    <a:pt x="120" y="119"/>
                  </a:cubicBezTo>
                  <a:cubicBezTo>
                    <a:pt x="174" y="188"/>
                    <a:pt x="174" y="188"/>
                    <a:pt x="174" y="188"/>
                  </a:cubicBezTo>
                  <a:cubicBezTo>
                    <a:pt x="152" y="212"/>
                    <a:pt x="138" y="243"/>
                    <a:pt x="133" y="277"/>
                  </a:cubicBezTo>
                  <a:cubicBezTo>
                    <a:pt x="0" y="301"/>
                    <a:pt x="0" y="301"/>
                    <a:pt x="0" y="301"/>
                  </a:cubicBezTo>
                  <a:cubicBezTo>
                    <a:pt x="133" y="325"/>
                    <a:pt x="133" y="325"/>
                    <a:pt x="133" y="325"/>
                  </a:cubicBezTo>
                  <a:cubicBezTo>
                    <a:pt x="138" y="359"/>
                    <a:pt x="152" y="390"/>
                    <a:pt x="174" y="414"/>
                  </a:cubicBezTo>
                  <a:cubicBezTo>
                    <a:pt x="120" y="483"/>
                    <a:pt x="120" y="483"/>
                    <a:pt x="120" y="483"/>
                  </a:cubicBezTo>
                  <a:cubicBezTo>
                    <a:pt x="189" y="429"/>
                    <a:pt x="189" y="429"/>
                    <a:pt x="189" y="429"/>
                  </a:cubicBezTo>
                  <a:cubicBezTo>
                    <a:pt x="213" y="451"/>
                    <a:pt x="244" y="465"/>
                    <a:pt x="278" y="470"/>
                  </a:cubicBezTo>
                  <a:cubicBezTo>
                    <a:pt x="302" y="603"/>
                    <a:pt x="302" y="603"/>
                    <a:pt x="302" y="603"/>
                  </a:cubicBezTo>
                  <a:cubicBezTo>
                    <a:pt x="326" y="470"/>
                    <a:pt x="326" y="470"/>
                    <a:pt x="326" y="470"/>
                  </a:cubicBezTo>
                  <a:cubicBezTo>
                    <a:pt x="360" y="465"/>
                    <a:pt x="390" y="451"/>
                    <a:pt x="415" y="429"/>
                  </a:cubicBezTo>
                  <a:lnTo>
                    <a:pt x="484" y="483"/>
                  </a:lnTo>
                  <a:close/>
                  <a:moveTo>
                    <a:pt x="302" y="149"/>
                  </a:moveTo>
                  <a:cubicBezTo>
                    <a:pt x="386" y="149"/>
                    <a:pt x="454" y="217"/>
                    <a:pt x="454" y="301"/>
                  </a:cubicBezTo>
                  <a:cubicBezTo>
                    <a:pt x="454" y="385"/>
                    <a:pt x="386" y="453"/>
                    <a:pt x="302" y="453"/>
                  </a:cubicBezTo>
                  <a:cubicBezTo>
                    <a:pt x="218" y="453"/>
                    <a:pt x="150" y="385"/>
                    <a:pt x="150" y="301"/>
                  </a:cubicBezTo>
                  <a:cubicBezTo>
                    <a:pt x="150" y="217"/>
                    <a:pt x="218" y="149"/>
                    <a:pt x="302" y="149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en-US" sz="1351">
                <a:cs typeface="+mn-ea"/>
                <a:sym typeface="+mn-lt"/>
              </a:endParaRPr>
            </a:p>
          </p:txBody>
        </p:sp>
        <p:sp>
          <p:nvSpPr>
            <p:cNvPr id="26" name="Freeform 16"/>
            <p:cNvSpPr>
              <a:spLocks noEditPoints="1"/>
            </p:cNvSpPr>
            <p:nvPr/>
          </p:nvSpPr>
          <p:spPr bwMode="auto">
            <a:xfrm>
              <a:off x="4414838" y="2266706"/>
              <a:ext cx="3362324" cy="3361240"/>
            </a:xfrm>
            <a:custGeom>
              <a:avLst/>
              <a:gdLst>
                <a:gd name="T0" fmla="*/ 1308 w 1310"/>
                <a:gd name="T1" fmla="*/ 696 h 1309"/>
                <a:gd name="T2" fmla="*/ 1309 w 1310"/>
                <a:gd name="T3" fmla="*/ 675 h 1309"/>
                <a:gd name="T4" fmla="*/ 1309 w 1310"/>
                <a:gd name="T5" fmla="*/ 634 h 1309"/>
                <a:gd name="T6" fmla="*/ 1308 w 1310"/>
                <a:gd name="T7" fmla="*/ 613 h 1309"/>
                <a:gd name="T8" fmla="*/ 1308 w 1310"/>
                <a:gd name="T9" fmla="*/ 613 h 1309"/>
                <a:gd name="T10" fmla="*/ 697 w 1310"/>
                <a:gd name="T11" fmla="*/ 1 h 1309"/>
                <a:gd name="T12" fmla="*/ 677 w 1310"/>
                <a:gd name="T13" fmla="*/ 0 h 1309"/>
                <a:gd name="T14" fmla="*/ 655 w 1310"/>
                <a:gd name="T15" fmla="*/ 0 h 1309"/>
                <a:gd name="T16" fmla="*/ 633 w 1310"/>
                <a:gd name="T17" fmla="*/ 0 h 1309"/>
                <a:gd name="T18" fmla="*/ 613 w 1310"/>
                <a:gd name="T19" fmla="*/ 1 h 1309"/>
                <a:gd name="T20" fmla="*/ 239 w 1310"/>
                <a:gd name="T21" fmla="*/ 148 h 1309"/>
                <a:gd name="T22" fmla="*/ 239 w 1310"/>
                <a:gd name="T23" fmla="*/ 148 h 1309"/>
                <a:gd name="T24" fmla="*/ 149 w 1310"/>
                <a:gd name="T25" fmla="*/ 239 h 1309"/>
                <a:gd name="T26" fmla="*/ 2 w 1310"/>
                <a:gd name="T27" fmla="*/ 613 h 1309"/>
                <a:gd name="T28" fmla="*/ 2 w 1310"/>
                <a:gd name="T29" fmla="*/ 613 h 1309"/>
                <a:gd name="T30" fmla="*/ 1 w 1310"/>
                <a:gd name="T31" fmla="*/ 634 h 1309"/>
                <a:gd name="T32" fmla="*/ 1 w 1310"/>
                <a:gd name="T33" fmla="*/ 675 h 1309"/>
                <a:gd name="T34" fmla="*/ 2 w 1310"/>
                <a:gd name="T35" fmla="*/ 696 h 1309"/>
                <a:gd name="T36" fmla="*/ 2 w 1310"/>
                <a:gd name="T37" fmla="*/ 696 h 1309"/>
                <a:gd name="T38" fmla="*/ 635 w 1310"/>
                <a:gd name="T39" fmla="*/ 1309 h 1309"/>
                <a:gd name="T40" fmla="*/ 675 w 1310"/>
                <a:gd name="T41" fmla="*/ 1309 h 1309"/>
                <a:gd name="T42" fmla="*/ 1161 w 1310"/>
                <a:gd name="T43" fmla="*/ 1070 h 1309"/>
                <a:gd name="T44" fmla="*/ 1161 w 1310"/>
                <a:gd name="T45" fmla="*/ 1070 h 1309"/>
                <a:gd name="T46" fmla="*/ 1070 w 1310"/>
                <a:gd name="T47" fmla="*/ 1070 h 1309"/>
                <a:gd name="T48" fmla="*/ 716 w 1310"/>
                <a:gd name="T49" fmla="*/ 1271 h 1309"/>
                <a:gd name="T50" fmla="*/ 594 w 1310"/>
                <a:gd name="T51" fmla="*/ 1271 h 1309"/>
                <a:gd name="T52" fmla="*/ 239 w 1310"/>
                <a:gd name="T53" fmla="*/ 1070 h 1309"/>
                <a:gd name="T54" fmla="*/ 38 w 1310"/>
                <a:gd name="T55" fmla="*/ 716 h 1309"/>
                <a:gd name="T56" fmla="*/ 38 w 1310"/>
                <a:gd name="T57" fmla="*/ 593 h 1309"/>
                <a:gd name="T58" fmla="*/ 239 w 1310"/>
                <a:gd name="T59" fmla="*/ 239 h 1309"/>
                <a:gd name="T60" fmla="*/ 594 w 1310"/>
                <a:gd name="T61" fmla="*/ 37 h 1309"/>
                <a:gd name="T62" fmla="*/ 716 w 1310"/>
                <a:gd name="T63" fmla="*/ 37 h 1309"/>
                <a:gd name="T64" fmla="*/ 1070 w 1310"/>
                <a:gd name="T65" fmla="*/ 239 h 1309"/>
                <a:gd name="T66" fmla="*/ 1272 w 1310"/>
                <a:gd name="T67" fmla="*/ 593 h 1309"/>
                <a:gd name="T68" fmla="*/ 1272 w 1310"/>
                <a:gd name="T69" fmla="*/ 716 h 1309"/>
                <a:gd name="T70" fmla="*/ 1070 w 1310"/>
                <a:gd name="T71" fmla="*/ 1070 h 13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310" h="1309">
                  <a:moveTo>
                    <a:pt x="1308" y="696"/>
                  </a:moveTo>
                  <a:cubicBezTo>
                    <a:pt x="1308" y="696"/>
                    <a:pt x="1308" y="696"/>
                    <a:pt x="1308" y="696"/>
                  </a:cubicBezTo>
                  <a:cubicBezTo>
                    <a:pt x="1309" y="690"/>
                    <a:pt x="1309" y="683"/>
                    <a:pt x="1309" y="677"/>
                  </a:cubicBezTo>
                  <a:cubicBezTo>
                    <a:pt x="1309" y="676"/>
                    <a:pt x="1309" y="675"/>
                    <a:pt x="1309" y="675"/>
                  </a:cubicBezTo>
                  <a:cubicBezTo>
                    <a:pt x="1309" y="668"/>
                    <a:pt x="1310" y="661"/>
                    <a:pt x="1310" y="654"/>
                  </a:cubicBezTo>
                  <a:cubicBezTo>
                    <a:pt x="1310" y="647"/>
                    <a:pt x="1309" y="641"/>
                    <a:pt x="1309" y="634"/>
                  </a:cubicBezTo>
                  <a:cubicBezTo>
                    <a:pt x="1309" y="633"/>
                    <a:pt x="1309" y="633"/>
                    <a:pt x="1309" y="632"/>
                  </a:cubicBezTo>
                  <a:cubicBezTo>
                    <a:pt x="1309" y="626"/>
                    <a:pt x="1309" y="619"/>
                    <a:pt x="1308" y="613"/>
                  </a:cubicBezTo>
                  <a:cubicBezTo>
                    <a:pt x="1308" y="613"/>
                    <a:pt x="1308" y="613"/>
                    <a:pt x="1308" y="613"/>
                  </a:cubicBezTo>
                  <a:cubicBezTo>
                    <a:pt x="1308" y="613"/>
                    <a:pt x="1308" y="613"/>
                    <a:pt x="1308" y="613"/>
                  </a:cubicBezTo>
                  <a:cubicBezTo>
                    <a:pt x="1288" y="284"/>
                    <a:pt x="1025" y="22"/>
                    <a:pt x="697" y="1"/>
                  </a:cubicBezTo>
                  <a:cubicBezTo>
                    <a:pt x="697" y="1"/>
                    <a:pt x="697" y="1"/>
                    <a:pt x="697" y="1"/>
                  </a:cubicBezTo>
                  <a:cubicBezTo>
                    <a:pt x="697" y="1"/>
                    <a:pt x="697" y="1"/>
                    <a:pt x="697" y="1"/>
                  </a:cubicBezTo>
                  <a:cubicBezTo>
                    <a:pt x="690" y="1"/>
                    <a:pt x="684" y="0"/>
                    <a:pt x="677" y="0"/>
                  </a:cubicBezTo>
                  <a:cubicBezTo>
                    <a:pt x="677" y="0"/>
                    <a:pt x="676" y="0"/>
                    <a:pt x="675" y="0"/>
                  </a:cubicBezTo>
                  <a:cubicBezTo>
                    <a:pt x="669" y="0"/>
                    <a:pt x="662" y="0"/>
                    <a:pt x="655" y="0"/>
                  </a:cubicBezTo>
                  <a:cubicBezTo>
                    <a:pt x="648" y="0"/>
                    <a:pt x="641" y="0"/>
                    <a:pt x="635" y="0"/>
                  </a:cubicBezTo>
                  <a:cubicBezTo>
                    <a:pt x="634" y="0"/>
                    <a:pt x="633" y="0"/>
                    <a:pt x="633" y="0"/>
                  </a:cubicBezTo>
                  <a:cubicBezTo>
                    <a:pt x="626" y="0"/>
                    <a:pt x="620" y="1"/>
                    <a:pt x="613" y="1"/>
                  </a:cubicBezTo>
                  <a:cubicBezTo>
                    <a:pt x="613" y="1"/>
                    <a:pt x="613" y="1"/>
                    <a:pt x="613" y="1"/>
                  </a:cubicBezTo>
                  <a:cubicBezTo>
                    <a:pt x="613" y="1"/>
                    <a:pt x="613" y="1"/>
                    <a:pt x="613" y="1"/>
                  </a:cubicBezTo>
                  <a:cubicBezTo>
                    <a:pt x="472" y="10"/>
                    <a:pt x="342" y="64"/>
                    <a:pt x="239" y="148"/>
                  </a:cubicBezTo>
                  <a:cubicBezTo>
                    <a:pt x="239" y="148"/>
                    <a:pt x="239" y="148"/>
                    <a:pt x="239" y="148"/>
                  </a:cubicBezTo>
                  <a:cubicBezTo>
                    <a:pt x="239" y="148"/>
                    <a:pt x="239" y="148"/>
                    <a:pt x="239" y="148"/>
                  </a:cubicBezTo>
                  <a:cubicBezTo>
                    <a:pt x="206" y="176"/>
                    <a:pt x="176" y="206"/>
                    <a:pt x="149" y="239"/>
                  </a:cubicBezTo>
                  <a:cubicBezTo>
                    <a:pt x="149" y="239"/>
                    <a:pt x="149" y="239"/>
                    <a:pt x="149" y="239"/>
                  </a:cubicBezTo>
                  <a:cubicBezTo>
                    <a:pt x="149" y="239"/>
                    <a:pt x="149" y="239"/>
                    <a:pt x="149" y="239"/>
                  </a:cubicBezTo>
                  <a:cubicBezTo>
                    <a:pt x="64" y="342"/>
                    <a:pt x="11" y="471"/>
                    <a:pt x="2" y="613"/>
                  </a:cubicBezTo>
                  <a:cubicBezTo>
                    <a:pt x="2" y="613"/>
                    <a:pt x="2" y="613"/>
                    <a:pt x="2" y="613"/>
                  </a:cubicBezTo>
                  <a:cubicBezTo>
                    <a:pt x="2" y="613"/>
                    <a:pt x="2" y="613"/>
                    <a:pt x="2" y="613"/>
                  </a:cubicBezTo>
                  <a:cubicBezTo>
                    <a:pt x="1" y="619"/>
                    <a:pt x="1" y="626"/>
                    <a:pt x="1" y="632"/>
                  </a:cubicBezTo>
                  <a:cubicBezTo>
                    <a:pt x="1" y="633"/>
                    <a:pt x="1" y="633"/>
                    <a:pt x="1" y="634"/>
                  </a:cubicBezTo>
                  <a:cubicBezTo>
                    <a:pt x="0" y="641"/>
                    <a:pt x="0" y="647"/>
                    <a:pt x="0" y="654"/>
                  </a:cubicBezTo>
                  <a:cubicBezTo>
                    <a:pt x="0" y="661"/>
                    <a:pt x="0" y="668"/>
                    <a:pt x="1" y="675"/>
                  </a:cubicBezTo>
                  <a:cubicBezTo>
                    <a:pt x="1" y="675"/>
                    <a:pt x="1" y="676"/>
                    <a:pt x="1" y="677"/>
                  </a:cubicBezTo>
                  <a:cubicBezTo>
                    <a:pt x="1" y="683"/>
                    <a:pt x="1" y="690"/>
                    <a:pt x="2" y="696"/>
                  </a:cubicBezTo>
                  <a:cubicBezTo>
                    <a:pt x="2" y="696"/>
                    <a:pt x="2" y="696"/>
                    <a:pt x="2" y="696"/>
                  </a:cubicBezTo>
                  <a:cubicBezTo>
                    <a:pt x="2" y="696"/>
                    <a:pt x="2" y="696"/>
                    <a:pt x="2" y="696"/>
                  </a:cubicBezTo>
                  <a:cubicBezTo>
                    <a:pt x="23" y="1031"/>
                    <a:pt x="295" y="1297"/>
                    <a:pt x="633" y="1309"/>
                  </a:cubicBezTo>
                  <a:cubicBezTo>
                    <a:pt x="633" y="1309"/>
                    <a:pt x="634" y="1309"/>
                    <a:pt x="635" y="1309"/>
                  </a:cubicBezTo>
                  <a:cubicBezTo>
                    <a:pt x="641" y="1309"/>
                    <a:pt x="648" y="1309"/>
                    <a:pt x="655" y="1309"/>
                  </a:cubicBezTo>
                  <a:cubicBezTo>
                    <a:pt x="662" y="1309"/>
                    <a:pt x="669" y="1309"/>
                    <a:pt x="675" y="1309"/>
                  </a:cubicBezTo>
                  <a:cubicBezTo>
                    <a:pt x="676" y="1309"/>
                    <a:pt x="677" y="1309"/>
                    <a:pt x="677" y="1309"/>
                  </a:cubicBezTo>
                  <a:cubicBezTo>
                    <a:pt x="872" y="1302"/>
                    <a:pt x="1045" y="1210"/>
                    <a:pt x="1161" y="1070"/>
                  </a:cubicBezTo>
                  <a:cubicBezTo>
                    <a:pt x="1161" y="1070"/>
                    <a:pt x="1161" y="1070"/>
                    <a:pt x="1161" y="1070"/>
                  </a:cubicBezTo>
                  <a:cubicBezTo>
                    <a:pt x="1161" y="1070"/>
                    <a:pt x="1161" y="1070"/>
                    <a:pt x="1161" y="1070"/>
                  </a:cubicBezTo>
                  <a:cubicBezTo>
                    <a:pt x="1246" y="967"/>
                    <a:pt x="1299" y="838"/>
                    <a:pt x="1308" y="696"/>
                  </a:cubicBezTo>
                  <a:close/>
                  <a:moveTo>
                    <a:pt x="1070" y="1070"/>
                  </a:moveTo>
                  <a:cubicBezTo>
                    <a:pt x="1070" y="1115"/>
                    <a:pt x="1070" y="1115"/>
                    <a:pt x="1070" y="1115"/>
                  </a:cubicBezTo>
                  <a:cubicBezTo>
                    <a:pt x="975" y="1201"/>
                    <a:pt x="852" y="1258"/>
                    <a:pt x="716" y="1271"/>
                  </a:cubicBezTo>
                  <a:cubicBezTo>
                    <a:pt x="655" y="1210"/>
                    <a:pt x="655" y="1210"/>
                    <a:pt x="655" y="1210"/>
                  </a:cubicBezTo>
                  <a:cubicBezTo>
                    <a:pt x="594" y="1271"/>
                    <a:pt x="594" y="1271"/>
                    <a:pt x="594" y="1271"/>
                  </a:cubicBezTo>
                  <a:cubicBezTo>
                    <a:pt x="458" y="1258"/>
                    <a:pt x="335" y="1201"/>
                    <a:pt x="239" y="1115"/>
                  </a:cubicBezTo>
                  <a:cubicBezTo>
                    <a:pt x="239" y="1070"/>
                    <a:pt x="239" y="1070"/>
                    <a:pt x="239" y="1070"/>
                  </a:cubicBezTo>
                  <a:cubicBezTo>
                    <a:pt x="195" y="1070"/>
                    <a:pt x="195" y="1070"/>
                    <a:pt x="195" y="1070"/>
                  </a:cubicBezTo>
                  <a:cubicBezTo>
                    <a:pt x="108" y="974"/>
                    <a:pt x="51" y="851"/>
                    <a:pt x="38" y="716"/>
                  </a:cubicBezTo>
                  <a:cubicBezTo>
                    <a:pt x="99" y="654"/>
                    <a:pt x="99" y="654"/>
                    <a:pt x="99" y="654"/>
                  </a:cubicBezTo>
                  <a:cubicBezTo>
                    <a:pt x="38" y="593"/>
                    <a:pt x="38" y="593"/>
                    <a:pt x="38" y="593"/>
                  </a:cubicBezTo>
                  <a:cubicBezTo>
                    <a:pt x="51" y="457"/>
                    <a:pt x="108" y="335"/>
                    <a:pt x="195" y="239"/>
                  </a:cubicBezTo>
                  <a:cubicBezTo>
                    <a:pt x="239" y="239"/>
                    <a:pt x="239" y="239"/>
                    <a:pt x="239" y="239"/>
                  </a:cubicBezTo>
                  <a:cubicBezTo>
                    <a:pt x="239" y="194"/>
                    <a:pt x="239" y="194"/>
                    <a:pt x="239" y="194"/>
                  </a:cubicBezTo>
                  <a:cubicBezTo>
                    <a:pt x="335" y="108"/>
                    <a:pt x="458" y="51"/>
                    <a:pt x="594" y="37"/>
                  </a:cubicBezTo>
                  <a:cubicBezTo>
                    <a:pt x="655" y="99"/>
                    <a:pt x="655" y="99"/>
                    <a:pt x="655" y="99"/>
                  </a:cubicBezTo>
                  <a:cubicBezTo>
                    <a:pt x="716" y="37"/>
                    <a:pt x="716" y="37"/>
                    <a:pt x="716" y="37"/>
                  </a:cubicBezTo>
                  <a:cubicBezTo>
                    <a:pt x="852" y="51"/>
                    <a:pt x="975" y="108"/>
                    <a:pt x="1070" y="194"/>
                  </a:cubicBezTo>
                  <a:cubicBezTo>
                    <a:pt x="1070" y="239"/>
                    <a:pt x="1070" y="239"/>
                    <a:pt x="1070" y="239"/>
                  </a:cubicBezTo>
                  <a:cubicBezTo>
                    <a:pt x="1115" y="239"/>
                    <a:pt x="1115" y="239"/>
                    <a:pt x="1115" y="239"/>
                  </a:cubicBezTo>
                  <a:cubicBezTo>
                    <a:pt x="1202" y="335"/>
                    <a:pt x="1259" y="457"/>
                    <a:pt x="1272" y="593"/>
                  </a:cubicBezTo>
                  <a:cubicBezTo>
                    <a:pt x="1211" y="654"/>
                    <a:pt x="1211" y="654"/>
                    <a:pt x="1211" y="654"/>
                  </a:cubicBezTo>
                  <a:cubicBezTo>
                    <a:pt x="1272" y="716"/>
                    <a:pt x="1272" y="716"/>
                    <a:pt x="1272" y="716"/>
                  </a:cubicBezTo>
                  <a:cubicBezTo>
                    <a:pt x="1259" y="851"/>
                    <a:pt x="1202" y="974"/>
                    <a:pt x="1115" y="1070"/>
                  </a:cubicBezTo>
                  <a:lnTo>
                    <a:pt x="1070" y="1070"/>
                  </a:lnTo>
                  <a:close/>
                </a:path>
              </a:pathLst>
            </a:custGeom>
            <a:gradFill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  <a:gs pos="70000">
                  <a:schemeClr val="tx1">
                    <a:lumMod val="65000"/>
                    <a:lumOff val="35000"/>
                  </a:schemeClr>
                </a:gs>
                <a:gs pos="30000">
                  <a:schemeClr val="bg1">
                    <a:lumMod val="65000"/>
                  </a:schemeClr>
                </a:gs>
              </a:gsLst>
              <a:lin ang="5400000" scaled="0"/>
            </a:gradFill>
            <a:ln>
              <a:solidFill>
                <a:schemeClr val="bg1">
                  <a:lumMod val="85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en-US" sz="1351">
                <a:cs typeface="+mn-ea"/>
                <a:sym typeface="+mn-lt"/>
              </a:endParaRPr>
            </a:p>
          </p:txBody>
        </p:sp>
      </p:grpSp>
      <p:grpSp>
        <p:nvGrpSpPr>
          <p:cNvPr id="17" name="Needle"/>
          <p:cNvGrpSpPr/>
          <p:nvPr/>
        </p:nvGrpSpPr>
        <p:grpSpPr>
          <a:xfrm rot="10800000">
            <a:off x="5728211" y="2512809"/>
            <a:ext cx="332185" cy="1832372"/>
            <a:chOff x="5875338" y="2544763"/>
            <a:chExt cx="442913" cy="2443163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11" name="Oval 8"/>
            <p:cNvSpPr>
              <a:spLocks noChangeArrowheads="1"/>
            </p:cNvSpPr>
            <p:nvPr/>
          </p:nvSpPr>
          <p:spPr bwMode="auto">
            <a:xfrm>
              <a:off x="6015038" y="3684588"/>
              <a:ext cx="161925" cy="163513"/>
            </a:xfrm>
            <a:prstGeom prst="ellipse">
              <a:avLst/>
            </a:prstGeom>
            <a:solidFill>
              <a:srgbClr val="231F20"/>
            </a:solidFill>
            <a:ln w="6350">
              <a:noFill/>
              <a:round/>
              <a:headEnd/>
              <a:tailEnd/>
            </a:ln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en-US" sz="1351">
                <a:cs typeface="+mn-ea"/>
                <a:sym typeface="+mn-lt"/>
              </a:endParaRPr>
            </a:p>
          </p:txBody>
        </p:sp>
        <p:sp>
          <p:nvSpPr>
            <p:cNvPr id="12" name="Freeform 9"/>
            <p:cNvSpPr>
              <a:spLocks/>
            </p:cNvSpPr>
            <p:nvPr/>
          </p:nvSpPr>
          <p:spPr bwMode="auto">
            <a:xfrm>
              <a:off x="5875338" y="2544763"/>
              <a:ext cx="222250" cy="1222375"/>
            </a:xfrm>
            <a:custGeom>
              <a:avLst/>
              <a:gdLst>
                <a:gd name="T0" fmla="*/ 140 w 140"/>
                <a:gd name="T1" fmla="*/ 0 h 770"/>
                <a:gd name="T2" fmla="*/ 0 w 140"/>
                <a:gd name="T3" fmla="*/ 770 h 770"/>
                <a:gd name="T4" fmla="*/ 140 w 140"/>
                <a:gd name="T5" fmla="*/ 770 h 770"/>
                <a:gd name="T6" fmla="*/ 140 w 140"/>
                <a:gd name="T7" fmla="*/ 0 h 7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0" h="770">
                  <a:moveTo>
                    <a:pt x="140" y="0"/>
                  </a:moveTo>
                  <a:lnTo>
                    <a:pt x="0" y="770"/>
                  </a:lnTo>
                  <a:lnTo>
                    <a:pt x="140" y="770"/>
                  </a:lnTo>
                  <a:lnTo>
                    <a:pt x="140" y="0"/>
                  </a:lnTo>
                  <a:close/>
                </a:path>
              </a:pathLst>
            </a:custGeom>
            <a:solidFill>
              <a:srgbClr val="C00000"/>
            </a:solidFill>
            <a:ln w="6350">
              <a:noFill/>
              <a:round/>
              <a:headEnd/>
              <a:tailEnd/>
            </a:ln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en-US" sz="1351">
                <a:cs typeface="+mn-ea"/>
                <a:sym typeface="+mn-lt"/>
              </a:endParaRPr>
            </a:p>
          </p:txBody>
        </p:sp>
        <p:sp>
          <p:nvSpPr>
            <p:cNvPr id="13" name="Freeform 10"/>
            <p:cNvSpPr>
              <a:spLocks/>
            </p:cNvSpPr>
            <p:nvPr/>
          </p:nvSpPr>
          <p:spPr bwMode="auto">
            <a:xfrm>
              <a:off x="5875338" y="3767138"/>
              <a:ext cx="222250" cy="1220788"/>
            </a:xfrm>
            <a:custGeom>
              <a:avLst/>
              <a:gdLst>
                <a:gd name="T0" fmla="*/ 0 w 140"/>
                <a:gd name="T1" fmla="*/ 0 h 769"/>
                <a:gd name="T2" fmla="*/ 140 w 140"/>
                <a:gd name="T3" fmla="*/ 769 h 769"/>
                <a:gd name="T4" fmla="*/ 140 w 140"/>
                <a:gd name="T5" fmla="*/ 0 h 769"/>
                <a:gd name="T6" fmla="*/ 0 w 140"/>
                <a:gd name="T7" fmla="*/ 0 h 7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0" h="769">
                  <a:moveTo>
                    <a:pt x="0" y="0"/>
                  </a:moveTo>
                  <a:lnTo>
                    <a:pt x="140" y="769"/>
                  </a:lnTo>
                  <a:lnTo>
                    <a:pt x="14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>
              <a:noFill/>
              <a:round/>
              <a:headEnd/>
              <a:tailEnd/>
            </a:ln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en-US" sz="1351">
                <a:cs typeface="+mn-ea"/>
                <a:sym typeface="+mn-lt"/>
              </a:endParaRPr>
            </a:p>
          </p:txBody>
        </p:sp>
        <p:sp>
          <p:nvSpPr>
            <p:cNvPr id="14" name="Freeform 11"/>
            <p:cNvSpPr>
              <a:spLocks/>
            </p:cNvSpPr>
            <p:nvPr/>
          </p:nvSpPr>
          <p:spPr bwMode="auto">
            <a:xfrm>
              <a:off x="6097588" y="2544763"/>
              <a:ext cx="220663" cy="1222375"/>
            </a:xfrm>
            <a:custGeom>
              <a:avLst/>
              <a:gdLst>
                <a:gd name="T0" fmla="*/ 139 w 139"/>
                <a:gd name="T1" fmla="*/ 770 h 770"/>
                <a:gd name="T2" fmla="*/ 0 w 139"/>
                <a:gd name="T3" fmla="*/ 0 h 770"/>
                <a:gd name="T4" fmla="*/ 0 w 139"/>
                <a:gd name="T5" fmla="*/ 770 h 770"/>
                <a:gd name="T6" fmla="*/ 139 w 139"/>
                <a:gd name="T7" fmla="*/ 770 h 7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9" h="770">
                  <a:moveTo>
                    <a:pt x="139" y="770"/>
                  </a:moveTo>
                  <a:lnTo>
                    <a:pt x="0" y="0"/>
                  </a:lnTo>
                  <a:lnTo>
                    <a:pt x="0" y="770"/>
                  </a:lnTo>
                  <a:lnTo>
                    <a:pt x="139" y="770"/>
                  </a:lnTo>
                  <a:close/>
                </a:path>
              </a:pathLst>
            </a:custGeom>
            <a:solidFill>
              <a:srgbClr val="FF0000"/>
            </a:solidFill>
            <a:ln w="6350">
              <a:noFill/>
              <a:round/>
              <a:headEnd/>
              <a:tailEnd/>
            </a:ln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en-US" sz="1351">
                <a:cs typeface="+mn-ea"/>
                <a:sym typeface="+mn-lt"/>
              </a:endParaRPr>
            </a:p>
          </p:txBody>
        </p:sp>
        <p:sp>
          <p:nvSpPr>
            <p:cNvPr id="15" name="Freeform 12"/>
            <p:cNvSpPr>
              <a:spLocks/>
            </p:cNvSpPr>
            <p:nvPr/>
          </p:nvSpPr>
          <p:spPr bwMode="auto">
            <a:xfrm>
              <a:off x="6097588" y="3767138"/>
              <a:ext cx="220663" cy="1220788"/>
            </a:xfrm>
            <a:custGeom>
              <a:avLst/>
              <a:gdLst>
                <a:gd name="T0" fmla="*/ 0 w 139"/>
                <a:gd name="T1" fmla="*/ 0 h 769"/>
                <a:gd name="T2" fmla="*/ 0 w 139"/>
                <a:gd name="T3" fmla="*/ 769 h 769"/>
                <a:gd name="T4" fmla="*/ 139 w 139"/>
                <a:gd name="T5" fmla="*/ 0 h 769"/>
                <a:gd name="T6" fmla="*/ 0 w 139"/>
                <a:gd name="T7" fmla="*/ 0 h 7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9" h="769">
                  <a:moveTo>
                    <a:pt x="0" y="0"/>
                  </a:moveTo>
                  <a:lnTo>
                    <a:pt x="0" y="769"/>
                  </a:lnTo>
                  <a:lnTo>
                    <a:pt x="139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 w="6350">
              <a:noFill/>
              <a:round/>
              <a:headEnd/>
              <a:tailEnd/>
            </a:ln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en-US" sz="1351">
                <a:cs typeface="+mn-ea"/>
                <a:sym typeface="+mn-lt"/>
              </a:endParaRPr>
            </a:p>
          </p:txBody>
        </p:sp>
      </p:grpSp>
      <p:sp>
        <p:nvSpPr>
          <p:cNvPr id="29" name="Oval 1"/>
          <p:cNvSpPr/>
          <p:nvPr/>
        </p:nvSpPr>
        <p:spPr>
          <a:xfrm>
            <a:off x="5841914" y="2025269"/>
            <a:ext cx="104774" cy="104774"/>
          </a:xfrm>
          <a:prstGeom prst="ellipse">
            <a:avLst/>
          </a:prstGeom>
          <a:ln w="25400">
            <a:solidFill>
              <a:schemeClr val="bg1">
                <a:lumMod val="75000"/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>
              <a:cs typeface="+mn-ea"/>
              <a:sym typeface="+mn-lt"/>
            </a:endParaRPr>
          </a:p>
        </p:txBody>
      </p:sp>
      <p:sp>
        <p:nvSpPr>
          <p:cNvPr id="36" name="Oval 2"/>
          <p:cNvSpPr/>
          <p:nvPr/>
        </p:nvSpPr>
        <p:spPr>
          <a:xfrm rot="2700000">
            <a:off x="6797454" y="2421066"/>
            <a:ext cx="104774" cy="104774"/>
          </a:xfrm>
          <a:prstGeom prst="ellipse">
            <a:avLst/>
          </a:prstGeom>
          <a:solidFill>
            <a:schemeClr val="accent2"/>
          </a:solidFill>
          <a:ln w="25400">
            <a:solidFill>
              <a:schemeClr val="bg1">
                <a:lumMod val="75000"/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>
              <a:cs typeface="+mn-ea"/>
              <a:sym typeface="+mn-lt"/>
            </a:endParaRPr>
          </a:p>
        </p:txBody>
      </p:sp>
      <p:sp>
        <p:nvSpPr>
          <p:cNvPr id="33" name="Oval 3"/>
          <p:cNvSpPr/>
          <p:nvPr/>
        </p:nvSpPr>
        <p:spPr>
          <a:xfrm rot="5400000">
            <a:off x="7193250" y="3376610"/>
            <a:ext cx="104774" cy="104774"/>
          </a:xfrm>
          <a:prstGeom prst="ellipse">
            <a:avLst/>
          </a:prstGeom>
          <a:solidFill>
            <a:schemeClr val="accent3"/>
          </a:solidFill>
          <a:ln w="25400">
            <a:solidFill>
              <a:schemeClr val="bg1">
                <a:lumMod val="75000"/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>
              <a:cs typeface="+mn-ea"/>
              <a:sym typeface="+mn-lt"/>
            </a:endParaRPr>
          </a:p>
        </p:txBody>
      </p:sp>
      <p:sp>
        <p:nvSpPr>
          <p:cNvPr id="39" name="Oval 4"/>
          <p:cNvSpPr/>
          <p:nvPr/>
        </p:nvSpPr>
        <p:spPr>
          <a:xfrm rot="8100000">
            <a:off x="6797454" y="4332150"/>
            <a:ext cx="104774" cy="104774"/>
          </a:xfrm>
          <a:prstGeom prst="ellipse">
            <a:avLst/>
          </a:prstGeom>
          <a:solidFill>
            <a:schemeClr val="accent4"/>
          </a:solidFill>
          <a:ln w="25400">
            <a:solidFill>
              <a:schemeClr val="bg1">
                <a:lumMod val="75000"/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>
              <a:cs typeface="+mn-ea"/>
              <a:sym typeface="+mn-lt"/>
            </a:endParaRPr>
          </a:p>
        </p:txBody>
      </p:sp>
      <p:sp>
        <p:nvSpPr>
          <p:cNvPr id="30" name="Oval 5"/>
          <p:cNvSpPr/>
          <p:nvPr/>
        </p:nvSpPr>
        <p:spPr>
          <a:xfrm>
            <a:off x="5841914" y="4727949"/>
            <a:ext cx="104774" cy="104774"/>
          </a:xfrm>
          <a:prstGeom prst="ellipse">
            <a:avLst/>
          </a:prstGeom>
          <a:solidFill>
            <a:schemeClr val="accent5"/>
          </a:solidFill>
          <a:ln w="25400">
            <a:solidFill>
              <a:schemeClr val="bg1">
                <a:lumMod val="75000"/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>
              <a:cs typeface="+mn-ea"/>
              <a:sym typeface="+mn-lt"/>
            </a:endParaRPr>
          </a:p>
        </p:txBody>
      </p:sp>
      <p:sp>
        <p:nvSpPr>
          <p:cNvPr id="37" name="Oval 6"/>
          <p:cNvSpPr/>
          <p:nvPr/>
        </p:nvSpPr>
        <p:spPr>
          <a:xfrm rot="2700000">
            <a:off x="4886370" y="4332150"/>
            <a:ext cx="104774" cy="104774"/>
          </a:xfrm>
          <a:prstGeom prst="ellipse">
            <a:avLst/>
          </a:prstGeom>
          <a:solidFill>
            <a:schemeClr val="accent6"/>
          </a:solidFill>
          <a:ln w="25400">
            <a:solidFill>
              <a:schemeClr val="bg1">
                <a:lumMod val="75000"/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>
              <a:cs typeface="+mn-ea"/>
              <a:sym typeface="+mn-lt"/>
            </a:endParaRPr>
          </a:p>
        </p:txBody>
      </p:sp>
      <p:sp>
        <p:nvSpPr>
          <p:cNvPr id="34" name="Oval 7"/>
          <p:cNvSpPr/>
          <p:nvPr/>
        </p:nvSpPr>
        <p:spPr>
          <a:xfrm rot="5400000">
            <a:off x="4490573" y="3450283"/>
            <a:ext cx="104774" cy="104774"/>
          </a:xfrm>
          <a:prstGeom prst="ellipse">
            <a:avLst/>
          </a:prstGeom>
          <a:solidFill>
            <a:schemeClr val="bg1">
              <a:lumMod val="75000"/>
            </a:schemeClr>
          </a:solidFill>
          <a:ln w="25400">
            <a:solidFill>
              <a:schemeClr val="bg1">
                <a:lumMod val="75000"/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>
              <a:cs typeface="+mn-ea"/>
              <a:sym typeface="+mn-lt"/>
            </a:endParaRPr>
          </a:p>
        </p:txBody>
      </p:sp>
      <p:sp>
        <p:nvSpPr>
          <p:cNvPr id="40" name="Oval 8"/>
          <p:cNvSpPr/>
          <p:nvPr/>
        </p:nvSpPr>
        <p:spPr>
          <a:xfrm rot="8100000">
            <a:off x="4886370" y="2421066"/>
            <a:ext cx="104774" cy="104774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25400">
            <a:solidFill>
              <a:schemeClr val="bg1">
                <a:lumMod val="75000"/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>
              <a:cs typeface="+mn-ea"/>
              <a:sym typeface="+mn-lt"/>
            </a:endParaRPr>
          </a:p>
        </p:txBody>
      </p:sp>
      <p:grpSp>
        <p:nvGrpSpPr>
          <p:cNvPr id="45" name="Content 8"/>
          <p:cNvGrpSpPr/>
          <p:nvPr/>
        </p:nvGrpSpPr>
        <p:grpSpPr>
          <a:xfrm>
            <a:off x="1968375" y="1937426"/>
            <a:ext cx="1756653" cy="760570"/>
            <a:chOff x="5016500" y="4694427"/>
            <a:chExt cx="2627312" cy="1014088"/>
          </a:xfrm>
        </p:grpSpPr>
        <p:sp>
          <p:nvSpPr>
            <p:cNvPr id="46" name="Title 1"/>
            <p:cNvSpPr txBox="1"/>
            <p:nvPr/>
          </p:nvSpPr>
          <p:spPr>
            <a:xfrm>
              <a:off x="5016500" y="4694427"/>
              <a:ext cx="2627312" cy="338553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r"/>
              <a:r>
                <a:rPr lang="en-US" sz="1050" dirty="0">
                  <a:cs typeface="+mn-ea"/>
                  <a:sym typeface="+mn-lt"/>
                </a:rPr>
                <a:t>Airport</a:t>
              </a:r>
              <a:endParaRPr lang="id-ID" sz="1050" dirty="0">
                <a:cs typeface="+mn-ea"/>
                <a:sym typeface="+mn-lt"/>
              </a:endParaRPr>
            </a:p>
          </p:txBody>
        </p:sp>
        <p:sp>
          <p:nvSpPr>
            <p:cNvPr id="47" name="Details 1"/>
            <p:cNvSpPr txBox="1"/>
            <p:nvPr/>
          </p:nvSpPr>
          <p:spPr>
            <a:xfrm>
              <a:off x="5016500" y="4969171"/>
              <a:ext cx="2627311" cy="739344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r"/>
              <a:r>
                <a:rPr lang="en-US" sz="751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Your content to play here, or through paste in this box, and select only the text. Your content to play here</a:t>
              </a:r>
            </a:p>
          </p:txBody>
        </p:sp>
      </p:grpSp>
      <p:grpSp>
        <p:nvGrpSpPr>
          <p:cNvPr id="42" name="Content 7"/>
          <p:cNvGrpSpPr/>
          <p:nvPr/>
        </p:nvGrpSpPr>
        <p:grpSpPr>
          <a:xfrm>
            <a:off x="1968375" y="2810479"/>
            <a:ext cx="1756653" cy="760570"/>
            <a:chOff x="5016500" y="5484677"/>
            <a:chExt cx="2627312" cy="1014088"/>
          </a:xfrm>
        </p:grpSpPr>
        <p:sp>
          <p:nvSpPr>
            <p:cNvPr id="43" name="Title 1"/>
            <p:cNvSpPr txBox="1"/>
            <p:nvPr/>
          </p:nvSpPr>
          <p:spPr>
            <a:xfrm>
              <a:off x="5016500" y="5484677"/>
              <a:ext cx="2627312" cy="338553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r"/>
              <a:r>
                <a:rPr lang="en-US" sz="1050" dirty="0">
                  <a:cs typeface="+mn-ea"/>
                  <a:sym typeface="+mn-lt"/>
                </a:rPr>
                <a:t>Mountain</a:t>
              </a:r>
              <a:endParaRPr lang="id-ID" sz="1050" dirty="0">
                <a:cs typeface="+mn-ea"/>
                <a:sym typeface="+mn-lt"/>
              </a:endParaRPr>
            </a:p>
          </p:txBody>
        </p:sp>
        <p:sp>
          <p:nvSpPr>
            <p:cNvPr id="44" name="Details 1"/>
            <p:cNvSpPr txBox="1"/>
            <p:nvPr/>
          </p:nvSpPr>
          <p:spPr>
            <a:xfrm>
              <a:off x="5016500" y="5759421"/>
              <a:ext cx="2627311" cy="739344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r"/>
              <a:r>
                <a:rPr lang="en-US" sz="751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Your content to play here, or through paste in this box, and select only the text. Your content to play here</a:t>
              </a:r>
            </a:p>
          </p:txBody>
        </p:sp>
      </p:grpSp>
      <p:grpSp>
        <p:nvGrpSpPr>
          <p:cNvPr id="81" name="Content 6"/>
          <p:cNvGrpSpPr/>
          <p:nvPr/>
        </p:nvGrpSpPr>
        <p:grpSpPr>
          <a:xfrm>
            <a:off x="1966968" y="3683532"/>
            <a:ext cx="1756653" cy="760570"/>
            <a:chOff x="5016500" y="3379495"/>
            <a:chExt cx="2627312" cy="1014088"/>
          </a:xfrm>
        </p:grpSpPr>
        <p:sp>
          <p:nvSpPr>
            <p:cNvPr id="82" name="Title 1"/>
            <p:cNvSpPr txBox="1"/>
            <p:nvPr/>
          </p:nvSpPr>
          <p:spPr>
            <a:xfrm>
              <a:off x="5016500" y="3379495"/>
              <a:ext cx="2627312" cy="338553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r"/>
              <a:r>
                <a:rPr lang="en-US" sz="1050" dirty="0">
                  <a:cs typeface="+mn-ea"/>
                  <a:sym typeface="+mn-lt"/>
                </a:rPr>
                <a:t>Forest</a:t>
              </a:r>
              <a:endParaRPr lang="id-ID" sz="1050" dirty="0">
                <a:cs typeface="+mn-ea"/>
                <a:sym typeface="+mn-lt"/>
              </a:endParaRPr>
            </a:p>
          </p:txBody>
        </p:sp>
        <p:sp>
          <p:nvSpPr>
            <p:cNvPr id="83" name="Details 1"/>
            <p:cNvSpPr txBox="1"/>
            <p:nvPr/>
          </p:nvSpPr>
          <p:spPr>
            <a:xfrm>
              <a:off x="5016500" y="3654239"/>
              <a:ext cx="2627311" cy="739344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r"/>
              <a:r>
                <a:rPr lang="en-US" sz="751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Your content to play here, or through paste in this box, and select only the text. Your content to play here</a:t>
              </a:r>
            </a:p>
          </p:txBody>
        </p:sp>
      </p:grpSp>
      <p:grpSp>
        <p:nvGrpSpPr>
          <p:cNvPr id="78" name="Content 5"/>
          <p:cNvGrpSpPr/>
          <p:nvPr/>
        </p:nvGrpSpPr>
        <p:grpSpPr>
          <a:xfrm>
            <a:off x="1966968" y="4556584"/>
            <a:ext cx="1756653" cy="760570"/>
            <a:chOff x="5016500" y="4036961"/>
            <a:chExt cx="2627312" cy="1014088"/>
          </a:xfrm>
        </p:grpSpPr>
        <p:sp>
          <p:nvSpPr>
            <p:cNvPr id="79" name="Title 1"/>
            <p:cNvSpPr txBox="1"/>
            <p:nvPr/>
          </p:nvSpPr>
          <p:spPr>
            <a:xfrm>
              <a:off x="5016500" y="4036961"/>
              <a:ext cx="2627312" cy="338553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r"/>
              <a:r>
                <a:rPr lang="en-US" sz="1050" dirty="0">
                  <a:cs typeface="+mn-ea"/>
                  <a:sym typeface="+mn-lt"/>
                </a:rPr>
                <a:t>Around The World</a:t>
              </a:r>
              <a:endParaRPr lang="id-ID" sz="1050" dirty="0">
                <a:cs typeface="+mn-ea"/>
                <a:sym typeface="+mn-lt"/>
              </a:endParaRPr>
            </a:p>
          </p:txBody>
        </p:sp>
        <p:sp>
          <p:nvSpPr>
            <p:cNvPr id="80" name="Details 1"/>
            <p:cNvSpPr txBox="1"/>
            <p:nvPr/>
          </p:nvSpPr>
          <p:spPr>
            <a:xfrm>
              <a:off x="5016500" y="4311705"/>
              <a:ext cx="2627311" cy="739344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r"/>
              <a:r>
                <a:rPr lang="en-US" sz="751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Your content to play here, or through paste in this box, and select only the text. Your content to play here</a:t>
              </a:r>
            </a:p>
          </p:txBody>
        </p:sp>
      </p:grpSp>
      <p:grpSp>
        <p:nvGrpSpPr>
          <p:cNvPr id="48" name="Content 4"/>
          <p:cNvGrpSpPr/>
          <p:nvPr/>
        </p:nvGrpSpPr>
        <p:grpSpPr>
          <a:xfrm>
            <a:off x="8079813" y="4556584"/>
            <a:ext cx="1756653" cy="760570"/>
            <a:chOff x="5016500" y="4036961"/>
            <a:chExt cx="2627312" cy="1014088"/>
          </a:xfrm>
        </p:grpSpPr>
        <p:sp>
          <p:nvSpPr>
            <p:cNvPr id="49" name="Title 1"/>
            <p:cNvSpPr txBox="1"/>
            <p:nvPr/>
          </p:nvSpPr>
          <p:spPr>
            <a:xfrm>
              <a:off x="5016500" y="4036961"/>
              <a:ext cx="2627312" cy="338553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r>
                <a:rPr lang="en-US" sz="1050" dirty="0">
                  <a:cs typeface="+mn-ea"/>
                  <a:sym typeface="+mn-lt"/>
                </a:rPr>
                <a:t>Fuel Pump</a:t>
              </a:r>
              <a:endParaRPr lang="id-ID" sz="1050" dirty="0">
                <a:cs typeface="+mn-ea"/>
                <a:sym typeface="+mn-lt"/>
              </a:endParaRPr>
            </a:p>
          </p:txBody>
        </p:sp>
        <p:sp>
          <p:nvSpPr>
            <p:cNvPr id="50" name="Details 1"/>
            <p:cNvSpPr txBox="1"/>
            <p:nvPr/>
          </p:nvSpPr>
          <p:spPr>
            <a:xfrm>
              <a:off x="5016500" y="4311705"/>
              <a:ext cx="2627311" cy="739344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r>
                <a:rPr lang="en-US" sz="751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Your content to play here, or through paste in this box, and select only the text. Your content to play here</a:t>
              </a:r>
            </a:p>
          </p:txBody>
        </p:sp>
      </p:grpSp>
      <p:grpSp>
        <p:nvGrpSpPr>
          <p:cNvPr id="51" name="Content 3"/>
          <p:cNvGrpSpPr/>
          <p:nvPr/>
        </p:nvGrpSpPr>
        <p:grpSpPr>
          <a:xfrm>
            <a:off x="8079813" y="3683528"/>
            <a:ext cx="1756653" cy="760570"/>
            <a:chOff x="5016500" y="3379495"/>
            <a:chExt cx="2627312" cy="1014088"/>
          </a:xfrm>
        </p:grpSpPr>
        <p:sp>
          <p:nvSpPr>
            <p:cNvPr id="52" name="Title 1"/>
            <p:cNvSpPr txBox="1"/>
            <p:nvPr/>
          </p:nvSpPr>
          <p:spPr>
            <a:xfrm>
              <a:off x="5016500" y="3379495"/>
              <a:ext cx="2627312" cy="338553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r>
                <a:rPr lang="en-US" sz="1050" dirty="0">
                  <a:cs typeface="+mn-ea"/>
                  <a:sym typeface="+mn-lt"/>
                </a:rPr>
                <a:t>Observation</a:t>
              </a:r>
              <a:endParaRPr lang="id-ID" sz="1050" dirty="0">
                <a:cs typeface="+mn-ea"/>
                <a:sym typeface="+mn-lt"/>
              </a:endParaRPr>
            </a:p>
          </p:txBody>
        </p:sp>
        <p:sp>
          <p:nvSpPr>
            <p:cNvPr id="53" name="Details 1"/>
            <p:cNvSpPr txBox="1"/>
            <p:nvPr/>
          </p:nvSpPr>
          <p:spPr>
            <a:xfrm>
              <a:off x="5016500" y="3654239"/>
              <a:ext cx="2627311" cy="739344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r>
                <a:rPr lang="en-US" sz="751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Your content to play here, or through paste in this box, and select only the text. Your content to play here</a:t>
              </a:r>
            </a:p>
          </p:txBody>
        </p:sp>
      </p:grpSp>
      <p:grpSp>
        <p:nvGrpSpPr>
          <p:cNvPr id="54" name="Content 2"/>
          <p:cNvGrpSpPr/>
          <p:nvPr/>
        </p:nvGrpSpPr>
        <p:grpSpPr>
          <a:xfrm>
            <a:off x="8079813" y="2810473"/>
            <a:ext cx="1756653" cy="760570"/>
            <a:chOff x="5016500" y="2722029"/>
            <a:chExt cx="2627312" cy="1014088"/>
          </a:xfrm>
        </p:grpSpPr>
        <p:sp>
          <p:nvSpPr>
            <p:cNvPr id="55" name="Title 1"/>
            <p:cNvSpPr txBox="1"/>
            <p:nvPr/>
          </p:nvSpPr>
          <p:spPr>
            <a:xfrm>
              <a:off x="5016500" y="2722029"/>
              <a:ext cx="2627312" cy="338553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r>
                <a:rPr lang="en-US" sz="1050" dirty="0">
                  <a:cs typeface="+mn-ea"/>
                  <a:sym typeface="+mn-lt"/>
                </a:rPr>
                <a:t>Route Guidance</a:t>
              </a:r>
              <a:endParaRPr lang="id-ID" sz="1050" dirty="0">
                <a:cs typeface="+mn-ea"/>
                <a:sym typeface="+mn-lt"/>
              </a:endParaRPr>
            </a:p>
          </p:txBody>
        </p:sp>
        <p:sp>
          <p:nvSpPr>
            <p:cNvPr id="56" name="Details 1"/>
            <p:cNvSpPr txBox="1"/>
            <p:nvPr/>
          </p:nvSpPr>
          <p:spPr>
            <a:xfrm>
              <a:off x="5016500" y="2996773"/>
              <a:ext cx="2627311" cy="739344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r>
                <a:rPr lang="en-US" sz="751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Your content to play here, or through paste in this box, and select only the text. Your content to play here</a:t>
              </a:r>
            </a:p>
          </p:txBody>
        </p:sp>
      </p:grpSp>
      <p:grpSp>
        <p:nvGrpSpPr>
          <p:cNvPr id="57" name="Content 1"/>
          <p:cNvGrpSpPr/>
          <p:nvPr/>
        </p:nvGrpSpPr>
        <p:grpSpPr>
          <a:xfrm>
            <a:off x="8079813" y="1937418"/>
            <a:ext cx="1756653" cy="760570"/>
            <a:chOff x="5016500" y="2064563"/>
            <a:chExt cx="2627312" cy="1014088"/>
          </a:xfrm>
        </p:grpSpPr>
        <p:sp>
          <p:nvSpPr>
            <p:cNvPr id="58" name="Title 1"/>
            <p:cNvSpPr txBox="1"/>
            <p:nvPr/>
          </p:nvSpPr>
          <p:spPr>
            <a:xfrm>
              <a:off x="5016500" y="2064563"/>
              <a:ext cx="2627312" cy="338553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r>
                <a:rPr lang="en-US" sz="1050" dirty="0">
                  <a:cs typeface="+mn-ea"/>
                  <a:sym typeface="+mn-lt"/>
                </a:rPr>
                <a:t>Vehicle Rent</a:t>
              </a:r>
              <a:endParaRPr lang="id-ID" sz="1050" dirty="0">
                <a:cs typeface="+mn-ea"/>
                <a:sym typeface="+mn-lt"/>
              </a:endParaRPr>
            </a:p>
          </p:txBody>
        </p:sp>
        <p:sp>
          <p:nvSpPr>
            <p:cNvPr id="59" name="Details 1"/>
            <p:cNvSpPr txBox="1"/>
            <p:nvPr/>
          </p:nvSpPr>
          <p:spPr>
            <a:xfrm>
              <a:off x="5016500" y="2339307"/>
              <a:ext cx="2627311" cy="739344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r>
                <a:rPr lang="en-US" sz="751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Your content to play here, or through paste in this box, and select only the text. Your content to play here</a:t>
              </a:r>
            </a:p>
          </p:txBody>
        </p:sp>
      </p:grpSp>
      <p:sp>
        <p:nvSpPr>
          <p:cNvPr id="60" name="Freeform 175"/>
          <p:cNvSpPr>
            <a:spLocks noEditPoints="1"/>
          </p:cNvSpPr>
          <p:nvPr/>
        </p:nvSpPr>
        <p:spPr bwMode="auto">
          <a:xfrm>
            <a:off x="3847252" y="2029618"/>
            <a:ext cx="321880" cy="333239"/>
          </a:xfrm>
          <a:custGeom>
            <a:avLst/>
            <a:gdLst>
              <a:gd name="T0" fmla="*/ 66 w 72"/>
              <a:gd name="T1" fmla="*/ 7 h 72"/>
              <a:gd name="T2" fmla="*/ 51 w 72"/>
              <a:gd name="T3" fmla="*/ 5 h 72"/>
              <a:gd name="T4" fmla="*/ 47 w 72"/>
              <a:gd name="T5" fmla="*/ 9 h 72"/>
              <a:gd name="T6" fmla="*/ 36 w 72"/>
              <a:gd name="T7" fmla="*/ 9 h 72"/>
              <a:gd name="T8" fmla="*/ 29 w 72"/>
              <a:gd name="T9" fmla="*/ 11 h 72"/>
              <a:gd name="T10" fmla="*/ 26 w 72"/>
              <a:gd name="T11" fmla="*/ 14 h 72"/>
              <a:gd name="T12" fmla="*/ 2 w 72"/>
              <a:gd name="T13" fmla="*/ 1 h 72"/>
              <a:gd name="T14" fmla="*/ 15 w 72"/>
              <a:gd name="T15" fmla="*/ 25 h 72"/>
              <a:gd name="T16" fmla="*/ 11 w 72"/>
              <a:gd name="T17" fmla="*/ 28 h 72"/>
              <a:gd name="T18" fmla="*/ 10 w 72"/>
              <a:gd name="T19" fmla="*/ 35 h 72"/>
              <a:gd name="T20" fmla="*/ 10 w 72"/>
              <a:gd name="T21" fmla="*/ 46 h 72"/>
              <a:gd name="T22" fmla="*/ 6 w 72"/>
              <a:gd name="T23" fmla="*/ 51 h 72"/>
              <a:gd name="T24" fmla="*/ 7 w 72"/>
              <a:gd name="T25" fmla="*/ 65 h 72"/>
              <a:gd name="T26" fmla="*/ 13 w 72"/>
              <a:gd name="T27" fmla="*/ 72 h 72"/>
              <a:gd name="T28" fmla="*/ 32 w 72"/>
              <a:gd name="T29" fmla="*/ 40 h 72"/>
              <a:gd name="T30" fmla="*/ 41 w 72"/>
              <a:gd name="T31" fmla="*/ 60 h 72"/>
              <a:gd name="T32" fmla="*/ 48 w 72"/>
              <a:gd name="T33" fmla="*/ 63 h 72"/>
              <a:gd name="T34" fmla="*/ 56 w 72"/>
              <a:gd name="T35" fmla="*/ 52 h 72"/>
              <a:gd name="T36" fmla="*/ 65 w 72"/>
              <a:gd name="T37" fmla="*/ 46 h 72"/>
              <a:gd name="T38" fmla="*/ 59 w 72"/>
              <a:gd name="T39" fmla="*/ 40 h 72"/>
              <a:gd name="T40" fmla="*/ 72 w 72"/>
              <a:gd name="T41" fmla="*/ 14 h 72"/>
              <a:gd name="T42" fmla="*/ 38 w 72"/>
              <a:gd name="T43" fmla="*/ 30 h 72"/>
              <a:gd name="T44" fmla="*/ 48 w 72"/>
              <a:gd name="T45" fmla="*/ 45 h 72"/>
              <a:gd name="T46" fmla="*/ 61 w 72"/>
              <a:gd name="T47" fmla="*/ 45 h 72"/>
              <a:gd name="T48" fmla="*/ 53 w 72"/>
              <a:gd name="T49" fmla="*/ 50 h 72"/>
              <a:gd name="T50" fmla="*/ 51 w 72"/>
              <a:gd name="T51" fmla="*/ 52 h 72"/>
              <a:gd name="T52" fmla="*/ 46 w 72"/>
              <a:gd name="T53" fmla="*/ 60 h 72"/>
              <a:gd name="T54" fmla="*/ 46 w 72"/>
              <a:gd name="T55" fmla="*/ 47 h 72"/>
              <a:gd name="T56" fmla="*/ 31 w 72"/>
              <a:gd name="T57" fmla="*/ 37 h 72"/>
              <a:gd name="T58" fmla="*/ 12 w 72"/>
              <a:gd name="T59" fmla="*/ 54 h 72"/>
              <a:gd name="T60" fmla="*/ 9 w 72"/>
              <a:gd name="T61" fmla="*/ 51 h 72"/>
              <a:gd name="T62" fmla="*/ 12 w 72"/>
              <a:gd name="T63" fmla="*/ 50 h 72"/>
              <a:gd name="T64" fmla="*/ 15 w 72"/>
              <a:gd name="T65" fmla="*/ 35 h 72"/>
              <a:gd name="T66" fmla="*/ 11 w 72"/>
              <a:gd name="T67" fmla="*/ 33 h 72"/>
              <a:gd name="T68" fmla="*/ 14 w 72"/>
              <a:gd name="T69" fmla="*/ 32 h 72"/>
              <a:gd name="T70" fmla="*/ 18 w 72"/>
              <a:gd name="T71" fmla="*/ 25 h 72"/>
              <a:gd name="T72" fmla="*/ 4 w 72"/>
              <a:gd name="T73" fmla="*/ 3 h 72"/>
              <a:gd name="T74" fmla="*/ 24 w 72"/>
              <a:gd name="T75" fmla="*/ 17 h 72"/>
              <a:gd name="T76" fmla="*/ 33 w 72"/>
              <a:gd name="T77" fmla="*/ 15 h 72"/>
              <a:gd name="T78" fmla="*/ 32 w 72"/>
              <a:gd name="T79" fmla="*/ 12 h 72"/>
              <a:gd name="T80" fmla="*/ 35 w 72"/>
              <a:gd name="T81" fmla="*/ 14 h 72"/>
              <a:gd name="T82" fmla="*/ 50 w 72"/>
              <a:gd name="T83" fmla="*/ 13 h 72"/>
              <a:gd name="T84" fmla="*/ 50 w 72"/>
              <a:gd name="T85" fmla="*/ 10 h 72"/>
              <a:gd name="T86" fmla="*/ 53 w 72"/>
              <a:gd name="T87" fmla="*/ 11 h 72"/>
              <a:gd name="T88" fmla="*/ 68 w 72"/>
              <a:gd name="T89" fmla="*/ 12 h 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72" h="72">
                <a:moveTo>
                  <a:pt x="72" y="11"/>
                </a:moveTo>
                <a:cubicBezTo>
                  <a:pt x="67" y="7"/>
                  <a:pt x="67" y="7"/>
                  <a:pt x="67" y="7"/>
                </a:cubicBezTo>
                <a:cubicBezTo>
                  <a:pt x="67" y="7"/>
                  <a:pt x="67" y="7"/>
                  <a:pt x="66" y="7"/>
                </a:cubicBezTo>
                <a:cubicBezTo>
                  <a:pt x="56" y="9"/>
                  <a:pt x="56" y="9"/>
                  <a:pt x="56" y="9"/>
                </a:cubicBezTo>
                <a:cubicBezTo>
                  <a:pt x="55" y="8"/>
                  <a:pt x="55" y="7"/>
                  <a:pt x="54" y="6"/>
                </a:cubicBezTo>
                <a:cubicBezTo>
                  <a:pt x="53" y="6"/>
                  <a:pt x="52" y="5"/>
                  <a:pt x="51" y="5"/>
                </a:cubicBezTo>
                <a:cubicBezTo>
                  <a:pt x="51" y="5"/>
                  <a:pt x="50" y="5"/>
                  <a:pt x="50" y="5"/>
                </a:cubicBezTo>
                <a:cubicBezTo>
                  <a:pt x="47" y="8"/>
                  <a:pt x="47" y="8"/>
                  <a:pt x="47" y="8"/>
                </a:cubicBezTo>
                <a:cubicBezTo>
                  <a:pt x="47" y="8"/>
                  <a:pt x="47" y="9"/>
                  <a:pt x="47" y="9"/>
                </a:cubicBezTo>
                <a:cubicBezTo>
                  <a:pt x="47" y="10"/>
                  <a:pt x="47" y="10"/>
                  <a:pt x="47" y="10"/>
                </a:cubicBezTo>
                <a:cubicBezTo>
                  <a:pt x="38" y="12"/>
                  <a:pt x="38" y="12"/>
                  <a:pt x="38" y="12"/>
                </a:cubicBezTo>
                <a:cubicBezTo>
                  <a:pt x="37" y="11"/>
                  <a:pt x="37" y="10"/>
                  <a:pt x="36" y="9"/>
                </a:cubicBezTo>
                <a:cubicBezTo>
                  <a:pt x="35" y="8"/>
                  <a:pt x="34" y="8"/>
                  <a:pt x="33" y="7"/>
                </a:cubicBezTo>
                <a:cubicBezTo>
                  <a:pt x="33" y="7"/>
                  <a:pt x="32" y="7"/>
                  <a:pt x="32" y="8"/>
                </a:cubicBezTo>
                <a:cubicBezTo>
                  <a:pt x="29" y="11"/>
                  <a:pt x="29" y="11"/>
                  <a:pt x="29" y="11"/>
                </a:cubicBezTo>
                <a:cubicBezTo>
                  <a:pt x="29" y="11"/>
                  <a:pt x="28" y="12"/>
                  <a:pt x="29" y="12"/>
                </a:cubicBezTo>
                <a:cubicBezTo>
                  <a:pt x="29" y="13"/>
                  <a:pt x="29" y="13"/>
                  <a:pt x="29" y="13"/>
                </a:cubicBezTo>
                <a:cubicBezTo>
                  <a:pt x="26" y="14"/>
                  <a:pt x="26" y="14"/>
                  <a:pt x="26" y="14"/>
                </a:cubicBezTo>
                <a:cubicBezTo>
                  <a:pt x="23" y="12"/>
                  <a:pt x="21" y="10"/>
                  <a:pt x="20" y="8"/>
                </a:cubicBezTo>
                <a:cubicBezTo>
                  <a:pt x="16" y="4"/>
                  <a:pt x="8" y="0"/>
                  <a:pt x="4" y="0"/>
                </a:cubicBezTo>
                <a:cubicBezTo>
                  <a:pt x="3" y="0"/>
                  <a:pt x="2" y="0"/>
                  <a:pt x="2" y="1"/>
                </a:cubicBezTo>
                <a:cubicBezTo>
                  <a:pt x="0" y="3"/>
                  <a:pt x="1" y="5"/>
                  <a:pt x="2" y="10"/>
                </a:cubicBezTo>
                <a:cubicBezTo>
                  <a:pt x="4" y="13"/>
                  <a:pt x="6" y="17"/>
                  <a:pt x="9" y="19"/>
                </a:cubicBezTo>
                <a:cubicBezTo>
                  <a:pt x="10" y="21"/>
                  <a:pt x="12" y="23"/>
                  <a:pt x="15" y="25"/>
                </a:cubicBezTo>
                <a:cubicBezTo>
                  <a:pt x="14" y="28"/>
                  <a:pt x="14" y="28"/>
                  <a:pt x="14" y="28"/>
                </a:cubicBezTo>
                <a:cubicBezTo>
                  <a:pt x="14" y="28"/>
                  <a:pt x="13" y="28"/>
                  <a:pt x="13" y="28"/>
                </a:cubicBezTo>
                <a:cubicBezTo>
                  <a:pt x="12" y="28"/>
                  <a:pt x="12" y="28"/>
                  <a:pt x="11" y="28"/>
                </a:cubicBezTo>
                <a:cubicBezTo>
                  <a:pt x="8" y="31"/>
                  <a:pt x="8" y="31"/>
                  <a:pt x="8" y="31"/>
                </a:cubicBezTo>
                <a:cubicBezTo>
                  <a:pt x="8" y="31"/>
                  <a:pt x="8" y="32"/>
                  <a:pt x="8" y="32"/>
                </a:cubicBezTo>
                <a:cubicBezTo>
                  <a:pt x="8" y="34"/>
                  <a:pt x="9" y="34"/>
                  <a:pt x="10" y="35"/>
                </a:cubicBezTo>
                <a:cubicBezTo>
                  <a:pt x="10" y="36"/>
                  <a:pt x="11" y="37"/>
                  <a:pt x="13" y="37"/>
                </a:cubicBezTo>
                <a:cubicBezTo>
                  <a:pt x="11" y="46"/>
                  <a:pt x="11" y="46"/>
                  <a:pt x="11" y="46"/>
                </a:cubicBezTo>
                <a:cubicBezTo>
                  <a:pt x="11" y="46"/>
                  <a:pt x="10" y="46"/>
                  <a:pt x="10" y="46"/>
                </a:cubicBezTo>
                <a:cubicBezTo>
                  <a:pt x="10" y="46"/>
                  <a:pt x="9" y="46"/>
                  <a:pt x="9" y="46"/>
                </a:cubicBezTo>
                <a:cubicBezTo>
                  <a:pt x="6" y="49"/>
                  <a:pt x="6" y="49"/>
                  <a:pt x="6" y="49"/>
                </a:cubicBezTo>
                <a:cubicBezTo>
                  <a:pt x="6" y="50"/>
                  <a:pt x="5" y="50"/>
                  <a:pt x="6" y="51"/>
                </a:cubicBezTo>
                <a:cubicBezTo>
                  <a:pt x="6" y="52"/>
                  <a:pt x="6" y="53"/>
                  <a:pt x="7" y="53"/>
                </a:cubicBezTo>
                <a:cubicBezTo>
                  <a:pt x="8" y="54"/>
                  <a:pt x="8" y="54"/>
                  <a:pt x="9" y="55"/>
                </a:cubicBezTo>
                <a:cubicBezTo>
                  <a:pt x="7" y="65"/>
                  <a:pt x="7" y="65"/>
                  <a:pt x="7" y="65"/>
                </a:cubicBezTo>
                <a:cubicBezTo>
                  <a:pt x="7" y="66"/>
                  <a:pt x="7" y="66"/>
                  <a:pt x="8" y="67"/>
                </a:cubicBezTo>
                <a:cubicBezTo>
                  <a:pt x="12" y="71"/>
                  <a:pt x="12" y="71"/>
                  <a:pt x="12" y="71"/>
                </a:cubicBezTo>
                <a:cubicBezTo>
                  <a:pt x="12" y="71"/>
                  <a:pt x="13" y="72"/>
                  <a:pt x="13" y="72"/>
                </a:cubicBezTo>
                <a:cubicBezTo>
                  <a:pt x="13" y="72"/>
                  <a:pt x="13" y="72"/>
                  <a:pt x="13" y="72"/>
                </a:cubicBezTo>
                <a:cubicBezTo>
                  <a:pt x="14" y="72"/>
                  <a:pt x="14" y="71"/>
                  <a:pt x="15" y="71"/>
                </a:cubicBezTo>
                <a:cubicBezTo>
                  <a:pt x="32" y="40"/>
                  <a:pt x="32" y="40"/>
                  <a:pt x="32" y="40"/>
                </a:cubicBezTo>
                <a:cubicBezTo>
                  <a:pt x="36" y="43"/>
                  <a:pt x="40" y="47"/>
                  <a:pt x="43" y="49"/>
                </a:cubicBezTo>
                <a:cubicBezTo>
                  <a:pt x="41" y="58"/>
                  <a:pt x="41" y="58"/>
                  <a:pt x="41" y="58"/>
                </a:cubicBezTo>
                <a:cubicBezTo>
                  <a:pt x="41" y="59"/>
                  <a:pt x="41" y="59"/>
                  <a:pt x="41" y="60"/>
                </a:cubicBezTo>
                <a:cubicBezTo>
                  <a:pt x="45" y="64"/>
                  <a:pt x="45" y="64"/>
                  <a:pt x="45" y="64"/>
                </a:cubicBezTo>
                <a:cubicBezTo>
                  <a:pt x="46" y="64"/>
                  <a:pt x="46" y="64"/>
                  <a:pt x="47" y="64"/>
                </a:cubicBezTo>
                <a:cubicBezTo>
                  <a:pt x="47" y="64"/>
                  <a:pt x="48" y="64"/>
                  <a:pt x="48" y="63"/>
                </a:cubicBezTo>
                <a:cubicBezTo>
                  <a:pt x="51" y="56"/>
                  <a:pt x="51" y="56"/>
                  <a:pt x="51" y="56"/>
                </a:cubicBezTo>
                <a:cubicBezTo>
                  <a:pt x="51" y="56"/>
                  <a:pt x="52" y="56"/>
                  <a:pt x="53" y="55"/>
                </a:cubicBezTo>
                <a:cubicBezTo>
                  <a:pt x="56" y="52"/>
                  <a:pt x="56" y="52"/>
                  <a:pt x="56" y="52"/>
                </a:cubicBezTo>
                <a:cubicBezTo>
                  <a:pt x="57" y="52"/>
                  <a:pt x="57" y="51"/>
                  <a:pt x="56" y="50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47"/>
                  <a:pt x="65" y="47"/>
                  <a:pt x="65" y="46"/>
                </a:cubicBezTo>
                <a:cubicBezTo>
                  <a:pt x="65" y="46"/>
                  <a:pt x="65" y="45"/>
                  <a:pt x="64" y="45"/>
                </a:cubicBezTo>
                <a:cubicBezTo>
                  <a:pt x="60" y="41"/>
                  <a:pt x="60" y="41"/>
                  <a:pt x="60" y="41"/>
                </a:cubicBezTo>
                <a:cubicBezTo>
                  <a:pt x="60" y="40"/>
                  <a:pt x="60" y="40"/>
                  <a:pt x="59" y="40"/>
                </a:cubicBezTo>
                <a:cubicBezTo>
                  <a:pt x="50" y="42"/>
                  <a:pt x="50" y="42"/>
                  <a:pt x="50" y="42"/>
                </a:cubicBezTo>
                <a:cubicBezTo>
                  <a:pt x="47" y="39"/>
                  <a:pt x="44" y="35"/>
                  <a:pt x="41" y="32"/>
                </a:cubicBezTo>
                <a:cubicBezTo>
                  <a:pt x="72" y="14"/>
                  <a:pt x="72" y="14"/>
                  <a:pt x="72" y="14"/>
                </a:cubicBezTo>
                <a:cubicBezTo>
                  <a:pt x="72" y="14"/>
                  <a:pt x="72" y="13"/>
                  <a:pt x="72" y="13"/>
                </a:cubicBezTo>
                <a:cubicBezTo>
                  <a:pt x="72" y="12"/>
                  <a:pt x="72" y="12"/>
                  <a:pt x="72" y="11"/>
                </a:cubicBezTo>
                <a:close/>
                <a:moveTo>
                  <a:pt x="38" y="30"/>
                </a:moveTo>
                <a:cubicBezTo>
                  <a:pt x="37" y="30"/>
                  <a:pt x="37" y="30"/>
                  <a:pt x="37" y="31"/>
                </a:cubicBezTo>
                <a:cubicBezTo>
                  <a:pt x="37" y="31"/>
                  <a:pt x="37" y="32"/>
                  <a:pt x="37" y="32"/>
                </a:cubicBezTo>
                <a:cubicBezTo>
                  <a:pt x="41" y="37"/>
                  <a:pt x="45" y="41"/>
                  <a:pt x="48" y="45"/>
                </a:cubicBezTo>
                <a:cubicBezTo>
                  <a:pt x="48" y="45"/>
                  <a:pt x="49" y="45"/>
                  <a:pt x="49" y="45"/>
                </a:cubicBezTo>
                <a:cubicBezTo>
                  <a:pt x="59" y="43"/>
                  <a:pt x="59" y="43"/>
                  <a:pt x="59" y="43"/>
                </a:cubicBezTo>
                <a:cubicBezTo>
                  <a:pt x="61" y="45"/>
                  <a:pt x="61" y="45"/>
                  <a:pt x="61" y="45"/>
                </a:cubicBezTo>
                <a:cubicBezTo>
                  <a:pt x="53" y="48"/>
                  <a:pt x="53" y="48"/>
                  <a:pt x="53" y="48"/>
                </a:cubicBezTo>
                <a:cubicBezTo>
                  <a:pt x="53" y="48"/>
                  <a:pt x="52" y="49"/>
                  <a:pt x="52" y="49"/>
                </a:cubicBezTo>
                <a:cubicBezTo>
                  <a:pt x="52" y="50"/>
                  <a:pt x="52" y="50"/>
                  <a:pt x="53" y="50"/>
                </a:cubicBezTo>
                <a:cubicBezTo>
                  <a:pt x="53" y="51"/>
                  <a:pt x="53" y="51"/>
                  <a:pt x="53" y="51"/>
                </a:cubicBezTo>
                <a:cubicBezTo>
                  <a:pt x="52" y="52"/>
                  <a:pt x="52" y="52"/>
                  <a:pt x="52" y="52"/>
                </a:cubicBezTo>
                <a:cubicBezTo>
                  <a:pt x="51" y="52"/>
                  <a:pt x="51" y="52"/>
                  <a:pt x="51" y="52"/>
                </a:cubicBezTo>
                <a:cubicBezTo>
                  <a:pt x="51" y="52"/>
                  <a:pt x="50" y="52"/>
                  <a:pt x="50" y="52"/>
                </a:cubicBezTo>
                <a:cubicBezTo>
                  <a:pt x="49" y="52"/>
                  <a:pt x="49" y="52"/>
                  <a:pt x="49" y="53"/>
                </a:cubicBezTo>
                <a:cubicBezTo>
                  <a:pt x="46" y="60"/>
                  <a:pt x="46" y="60"/>
                  <a:pt x="46" y="60"/>
                </a:cubicBezTo>
                <a:cubicBezTo>
                  <a:pt x="44" y="58"/>
                  <a:pt x="44" y="58"/>
                  <a:pt x="44" y="58"/>
                </a:cubicBezTo>
                <a:cubicBezTo>
                  <a:pt x="46" y="49"/>
                  <a:pt x="46" y="49"/>
                  <a:pt x="46" y="49"/>
                </a:cubicBezTo>
                <a:cubicBezTo>
                  <a:pt x="46" y="48"/>
                  <a:pt x="46" y="48"/>
                  <a:pt x="46" y="47"/>
                </a:cubicBezTo>
                <a:cubicBezTo>
                  <a:pt x="42" y="44"/>
                  <a:pt x="38" y="41"/>
                  <a:pt x="33" y="37"/>
                </a:cubicBezTo>
                <a:cubicBezTo>
                  <a:pt x="32" y="36"/>
                  <a:pt x="32" y="36"/>
                  <a:pt x="32" y="36"/>
                </a:cubicBezTo>
                <a:cubicBezTo>
                  <a:pt x="31" y="36"/>
                  <a:pt x="31" y="37"/>
                  <a:pt x="31" y="37"/>
                </a:cubicBezTo>
                <a:cubicBezTo>
                  <a:pt x="13" y="68"/>
                  <a:pt x="13" y="68"/>
                  <a:pt x="13" y="68"/>
                </a:cubicBezTo>
                <a:cubicBezTo>
                  <a:pt x="10" y="65"/>
                  <a:pt x="10" y="65"/>
                  <a:pt x="10" y="65"/>
                </a:cubicBezTo>
                <a:cubicBezTo>
                  <a:pt x="12" y="54"/>
                  <a:pt x="12" y="54"/>
                  <a:pt x="12" y="54"/>
                </a:cubicBezTo>
                <a:cubicBezTo>
                  <a:pt x="13" y="54"/>
                  <a:pt x="12" y="53"/>
                  <a:pt x="11" y="53"/>
                </a:cubicBezTo>
                <a:cubicBezTo>
                  <a:pt x="11" y="52"/>
                  <a:pt x="10" y="52"/>
                  <a:pt x="9" y="51"/>
                </a:cubicBezTo>
                <a:cubicBezTo>
                  <a:pt x="9" y="51"/>
                  <a:pt x="9" y="51"/>
                  <a:pt x="9" y="51"/>
                </a:cubicBezTo>
                <a:cubicBezTo>
                  <a:pt x="10" y="49"/>
                  <a:pt x="10" y="49"/>
                  <a:pt x="10" y="49"/>
                </a:cubicBezTo>
                <a:cubicBezTo>
                  <a:pt x="10" y="49"/>
                  <a:pt x="11" y="49"/>
                  <a:pt x="11" y="50"/>
                </a:cubicBezTo>
                <a:cubicBezTo>
                  <a:pt x="11" y="50"/>
                  <a:pt x="12" y="50"/>
                  <a:pt x="12" y="50"/>
                </a:cubicBezTo>
                <a:cubicBezTo>
                  <a:pt x="13" y="50"/>
                  <a:pt x="13" y="49"/>
                  <a:pt x="13" y="49"/>
                </a:cubicBezTo>
                <a:cubicBezTo>
                  <a:pt x="16" y="36"/>
                  <a:pt x="16" y="36"/>
                  <a:pt x="16" y="36"/>
                </a:cubicBezTo>
                <a:cubicBezTo>
                  <a:pt x="16" y="36"/>
                  <a:pt x="16" y="36"/>
                  <a:pt x="15" y="35"/>
                </a:cubicBezTo>
                <a:cubicBezTo>
                  <a:pt x="15" y="35"/>
                  <a:pt x="15" y="35"/>
                  <a:pt x="14" y="35"/>
                </a:cubicBezTo>
                <a:cubicBezTo>
                  <a:pt x="14" y="34"/>
                  <a:pt x="12" y="34"/>
                  <a:pt x="12" y="33"/>
                </a:cubicBezTo>
                <a:cubicBezTo>
                  <a:pt x="12" y="33"/>
                  <a:pt x="11" y="33"/>
                  <a:pt x="11" y="33"/>
                </a:cubicBezTo>
                <a:cubicBezTo>
                  <a:pt x="13" y="31"/>
                  <a:pt x="13" y="31"/>
                  <a:pt x="13" y="31"/>
                </a:cubicBezTo>
                <a:cubicBezTo>
                  <a:pt x="13" y="31"/>
                  <a:pt x="13" y="31"/>
                  <a:pt x="13" y="32"/>
                </a:cubicBezTo>
                <a:cubicBezTo>
                  <a:pt x="14" y="32"/>
                  <a:pt x="14" y="32"/>
                  <a:pt x="14" y="32"/>
                </a:cubicBezTo>
                <a:cubicBezTo>
                  <a:pt x="14" y="33"/>
                  <a:pt x="15" y="33"/>
                  <a:pt x="15" y="33"/>
                </a:cubicBezTo>
                <a:cubicBezTo>
                  <a:pt x="16" y="33"/>
                  <a:pt x="16" y="32"/>
                  <a:pt x="17" y="32"/>
                </a:cubicBezTo>
                <a:cubicBezTo>
                  <a:pt x="18" y="25"/>
                  <a:pt x="18" y="25"/>
                  <a:pt x="18" y="25"/>
                </a:cubicBezTo>
                <a:cubicBezTo>
                  <a:pt x="18" y="24"/>
                  <a:pt x="18" y="24"/>
                  <a:pt x="17" y="23"/>
                </a:cubicBezTo>
                <a:cubicBezTo>
                  <a:pt x="15" y="21"/>
                  <a:pt x="12" y="19"/>
                  <a:pt x="11" y="17"/>
                </a:cubicBezTo>
                <a:cubicBezTo>
                  <a:pt x="6" y="13"/>
                  <a:pt x="3" y="4"/>
                  <a:pt x="4" y="3"/>
                </a:cubicBezTo>
                <a:cubicBezTo>
                  <a:pt x="4" y="3"/>
                  <a:pt x="4" y="3"/>
                  <a:pt x="4" y="3"/>
                </a:cubicBezTo>
                <a:cubicBezTo>
                  <a:pt x="7" y="3"/>
                  <a:pt x="14" y="6"/>
                  <a:pt x="18" y="10"/>
                </a:cubicBezTo>
                <a:cubicBezTo>
                  <a:pt x="19" y="12"/>
                  <a:pt x="22" y="14"/>
                  <a:pt x="24" y="17"/>
                </a:cubicBezTo>
                <a:cubicBezTo>
                  <a:pt x="24" y="17"/>
                  <a:pt x="25" y="17"/>
                  <a:pt x="25" y="17"/>
                </a:cubicBezTo>
                <a:cubicBezTo>
                  <a:pt x="32" y="16"/>
                  <a:pt x="32" y="16"/>
                  <a:pt x="32" y="16"/>
                </a:cubicBezTo>
                <a:cubicBezTo>
                  <a:pt x="33" y="16"/>
                  <a:pt x="33" y="15"/>
                  <a:pt x="33" y="15"/>
                </a:cubicBezTo>
                <a:cubicBezTo>
                  <a:pt x="34" y="14"/>
                  <a:pt x="33" y="14"/>
                  <a:pt x="33" y="13"/>
                </a:cubicBezTo>
                <a:cubicBezTo>
                  <a:pt x="33" y="13"/>
                  <a:pt x="32" y="13"/>
                  <a:pt x="32" y="13"/>
                </a:cubicBezTo>
                <a:cubicBezTo>
                  <a:pt x="32" y="13"/>
                  <a:pt x="32" y="12"/>
                  <a:pt x="32" y="12"/>
                </a:cubicBezTo>
                <a:cubicBezTo>
                  <a:pt x="33" y="11"/>
                  <a:pt x="33" y="11"/>
                  <a:pt x="33" y="11"/>
                </a:cubicBezTo>
                <a:cubicBezTo>
                  <a:pt x="33" y="11"/>
                  <a:pt x="34" y="11"/>
                  <a:pt x="34" y="11"/>
                </a:cubicBezTo>
                <a:cubicBezTo>
                  <a:pt x="35" y="12"/>
                  <a:pt x="35" y="13"/>
                  <a:pt x="35" y="14"/>
                </a:cubicBezTo>
                <a:cubicBezTo>
                  <a:pt x="35" y="14"/>
                  <a:pt x="36" y="15"/>
                  <a:pt x="36" y="15"/>
                </a:cubicBezTo>
                <a:cubicBezTo>
                  <a:pt x="36" y="15"/>
                  <a:pt x="37" y="15"/>
                  <a:pt x="37" y="15"/>
                </a:cubicBezTo>
                <a:cubicBezTo>
                  <a:pt x="50" y="13"/>
                  <a:pt x="50" y="13"/>
                  <a:pt x="50" y="13"/>
                </a:cubicBezTo>
                <a:cubicBezTo>
                  <a:pt x="50" y="13"/>
                  <a:pt x="50" y="12"/>
                  <a:pt x="51" y="12"/>
                </a:cubicBezTo>
                <a:cubicBezTo>
                  <a:pt x="51" y="11"/>
                  <a:pt x="51" y="11"/>
                  <a:pt x="50" y="10"/>
                </a:cubicBezTo>
                <a:cubicBezTo>
                  <a:pt x="50" y="10"/>
                  <a:pt x="50" y="10"/>
                  <a:pt x="50" y="10"/>
                </a:cubicBezTo>
                <a:cubicBezTo>
                  <a:pt x="51" y="8"/>
                  <a:pt x="51" y="8"/>
                  <a:pt x="51" y="8"/>
                </a:cubicBezTo>
                <a:cubicBezTo>
                  <a:pt x="52" y="8"/>
                  <a:pt x="52" y="8"/>
                  <a:pt x="52" y="9"/>
                </a:cubicBezTo>
                <a:cubicBezTo>
                  <a:pt x="52" y="9"/>
                  <a:pt x="53" y="10"/>
                  <a:pt x="53" y="11"/>
                </a:cubicBezTo>
                <a:cubicBezTo>
                  <a:pt x="53" y="11"/>
                  <a:pt x="54" y="12"/>
                  <a:pt x="55" y="12"/>
                </a:cubicBezTo>
                <a:cubicBezTo>
                  <a:pt x="66" y="10"/>
                  <a:pt x="66" y="10"/>
                  <a:pt x="66" y="10"/>
                </a:cubicBezTo>
                <a:cubicBezTo>
                  <a:pt x="68" y="12"/>
                  <a:pt x="68" y="12"/>
                  <a:pt x="68" y="12"/>
                </a:cubicBezTo>
                <a:lnTo>
                  <a:pt x="38" y="3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US" sz="1053">
              <a:cs typeface="+mn-ea"/>
              <a:sym typeface="+mn-lt"/>
            </a:endParaRPr>
          </a:p>
        </p:txBody>
      </p:sp>
      <p:sp>
        <p:nvSpPr>
          <p:cNvPr id="62" name="Freeform 219"/>
          <p:cNvSpPr>
            <a:spLocks noEditPoints="1"/>
          </p:cNvSpPr>
          <p:nvPr/>
        </p:nvSpPr>
        <p:spPr bwMode="auto">
          <a:xfrm>
            <a:off x="3826421" y="2876589"/>
            <a:ext cx="363534" cy="369214"/>
          </a:xfrm>
          <a:custGeom>
            <a:avLst/>
            <a:gdLst>
              <a:gd name="T0" fmla="*/ 0 w 81"/>
              <a:gd name="T1" fmla="*/ 40 h 80"/>
              <a:gd name="T2" fmla="*/ 81 w 81"/>
              <a:gd name="T3" fmla="*/ 40 h 80"/>
              <a:gd name="T4" fmla="*/ 41 w 81"/>
              <a:gd name="T5" fmla="*/ 3 h 80"/>
              <a:gd name="T6" fmla="*/ 76 w 81"/>
              <a:gd name="T7" fmla="*/ 51 h 80"/>
              <a:gd name="T8" fmla="*/ 70 w 81"/>
              <a:gd name="T9" fmla="*/ 40 h 80"/>
              <a:gd name="T10" fmla="*/ 58 w 81"/>
              <a:gd name="T11" fmla="*/ 19 h 80"/>
              <a:gd name="T12" fmla="*/ 58 w 81"/>
              <a:gd name="T13" fmla="*/ 19 h 80"/>
              <a:gd name="T14" fmla="*/ 57 w 81"/>
              <a:gd name="T15" fmla="*/ 19 h 80"/>
              <a:gd name="T16" fmla="*/ 57 w 81"/>
              <a:gd name="T17" fmla="*/ 19 h 80"/>
              <a:gd name="T18" fmla="*/ 57 w 81"/>
              <a:gd name="T19" fmla="*/ 19 h 80"/>
              <a:gd name="T20" fmla="*/ 56 w 81"/>
              <a:gd name="T21" fmla="*/ 19 h 80"/>
              <a:gd name="T22" fmla="*/ 51 w 81"/>
              <a:gd name="T23" fmla="*/ 27 h 80"/>
              <a:gd name="T24" fmla="*/ 41 w 81"/>
              <a:gd name="T25" fmla="*/ 9 h 80"/>
              <a:gd name="T26" fmla="*/ 40 w 81"/>
              <a:gd name="T27" fmla="*/ 9 h 80"/>
              <a:gd name="T28" fmla="*/ 40 w 81"/>
              <a:gd name="T29" fmla="*/ 9 h 80"/>
              <a:gd name="T30" fmla="*/ 40 w 81"/>
              <a:gd name="T31" fmla="*/ 9 h 80"/>
              <a:gd name="T32" fmla="*/ 40 w 81"/>
              <a:gd name="T33" fmla="*/ 9 h 80"/>
              <a:gd name="T34" fmla="*/ 39 w 81"/>
              <a:gd name="T35" fmla="*/ 9 h 80"/>
              <a:gd name="T36" fmla="*/ 39 w 81"/>
              <a:gd name="T37" fmla="*/ 9 h 80"/>
              <a:gd name="T38" fmla="*/ 22 w 81"/>
              <a:gd name="T39" fmla="*/ 29 h 80"/>
              <a:gd name="T40" fmla="*/ 21 w 81"/>
              <a:gd name="T41" fmla="*/ 29 h 80"/>
              <a:gd name="T42" fmla="*/ 10 w 81"/>
              <a:gd name="T43" fmla="*/ 47 h 80"/>
              <a:gd name="T44" fmla="*/ 3 w 81"/>
              <a:gd name="T45" fmla="*/ 40 h 80"/>
              <a:gd name="T46" fmla="*/ 47 w 81"/>
              <a:gd name="T47" fmla="*/ 71 h 80"/>
              <a:gd name="T48" fmla="*/ 49 w 81"/>
              <a:gd name="T49" fmla="*/ 76 h 80"/>
              <a:gd name="T50" fmla="*/ 34 w 81"/>
              <a:gd name="T51" fmla="*/ 77 h 80"/>
              <a:gd name="T52" fmla="*/ 35 w 81"/>
              <a:gd name="T53" fmla="*/ 71 h 80"/>
              <a:gd name="T54" fmla="*/ 45 w 81"/>
              <a:gd name="T55" fmla="*/ 58 h 80"/>
              <a:gd name="T56" fmla="*/ 42 w 81"/>
              <a:gd name="T57" fmla="*/ 67 h 80"/>
              <a:gd name="T58" fmla="*/ 42 w 81"/>
              <a:gd name="T59" fmla="*/ 25 h 80"/>
              <a:gd name="T60" fmla="*/ 38 w 81"/>
              <a:gd name="T61" fmla="*/ 28 h 80"/>
              <a:gd name="T62" fmla="*/ 35 w 81"/>
              <a:gd name="T63" fmla="*/ 25 h 80"/>
              <a:gd name="T64" fmla="*/ 32 w 81"/>
              <a:gd name="T65" fmla="*/ 27 h 80"/>
              <a:gd name="T66" fmla="*/ 37 w 81"/>
              <a:gd name="T67" fmla="*/ 21 h 80"/>
              <a:gd name="T68" fmla="*/ 38 w 81"/>
              <a:gd name="T69" fmla="*/ 22 h 80"/>
              <a:gd name="T70" fmla="*/ 41 w 81"/>
              <a:gd name="T71" fmla="*/ 13 h 80"/>
              <a:gd name="T72" fmla="*/ 49 w 81"/>
              <a:gd name="T73" fmla="*/ 27 h 80"/>
              <a:gd name="T74" fmla="*/ 53 w 81"/>
              <a:gd name="T75" fmla="*/ 28 h 80"/>
              <a:gd name="T76" fmla="*/ 54 w 81"/>
              <a:gd name="T77" fmla="*/ 30 h 80"/>
              <a:gd name="T78" fmla="*/ 55 w 81"/>
              <a:gd name="T79" fmla="*/ 32 h 80"/>
              <a:gd name="T80" fmla="*/ 58 w 81"/>
              <a:gd name="T81" fmla="*/ 23 h 80"/>
              <a:gd name="T82" fmla="*/ 65 w 81"/>
              <a:gd name="T83" fmla="*/ 37 h 80"/>
              <a:gd name="T84" fmla="*/ 61 w 81"/>
              <a:gd name="T85" fmla="*/ 40 h 80"/>
              <a:gd name="T86" fmla="*/ 58 w 81"/>
              <a:gd name="T87" fmla="*/ 34 h 80"/>
              <a:gd name="T88" fmla="*/ 57 w 81"/>
              <a:gd name="T89" fmla="*/ 34 h 80"/>
              <a:gd name="T90" fmla="*/ 53 w 81"/>
              <a:gd name="T91" fmla="*/ 36 h 80"/>
              <a:gd name="T92" fmla="*/ 52 w 81"/>
              <a:gd name="T93" fmla="*/ 35 h 80"/>
              <a:gd name="T94" fmla="*/ 53 w 81"/>
              <a:gd name="T95" fmla="*/ 28 h 80"/>
              <a:gd name="T96" fmla="*/ 28 w 81"/>
              <a:gd name="T97" fmla="*/ 43 h 80"/>
              <a:gd name="T98" fmla="*/ 24 w 81"/>
              <a:gd name="T99" fmla="*/ 42 h 80"/>
              <a:gd name="T100" fmla="*/ 18 w 81"/>
              <a:gd name="T101" fmla="*/ 43 h 80"/>
              <a:gd name="T102" fmla="*/ 17 w 81"/>
              <a:gd name="T103" fmla="*/ 42 h 80"/>
              <a:gd name="T104" fmla="*/ 21 w 81"/>
              <a:gd name="T105" fmla="*/ 33 h 80"/>
              <a:gd name="T106" fmla="*/ 23 w 81"/>
              <a:gd name="T107" fmla="*/ 39 h 80"/>
              <a:gd name="T108" fmla="*/ 24 w 81"/>
              <a:gd name="T109" fmla="*/ 38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81" h="80">
                <a:moveTo>
                  <a:pt x="41" y="0"/>
                </a:moveTo>
                <a:cubicBezTo>
                  <a:pt x="18" y="0"/>
                  <a:pt x="0" y="18"/>
                  <a:pt x="0" y="40"/>
                </a:cubicBezTo>
                <a:cubicBezTo>
                  <a:pt x="0" y="62"/>
                  <a:pt x="18" y="80"/>
                  <a:pt x="41" y="80"/>
                </a:cubicBezTo>
                <a:cubicBezTo>
                  <a:pt x="63" y="80"/>
                  <a:pt x="81" y="62"/>
                  <a:pt x="81" y="40"/>
                </a:cubicBezTo>
                <a:cubicBezTo>
                  <a:pt x="81" y="18"/>
                  <a:pt x="63" y="0"/>
                  <a:pt x="41" y="0"/>
                </a:cubicBezTo>
                <a:close/>
                <a:moveTo>
                  <a:pt x="41" y="3"/>
                </a:moveTo>
                <a:cubicBezTo>
                  <a:pt x="61" y="3"/>
                  <a:pt x="78" y="19"/>
                  <a:pt x="78" y="40"/>
                </a:cubicBezTo>
                <a:cubicBezTo>
                  <a:pt x="78" y="44"/>
                  <a:pt x="77" y="47"/>
                  <a:pt x="76" y="51"/>
                </a:cubicBezTo>
                <a:cubicBezTo>
                  <a:pt x="70" y="40"/>
                  <a:pt x="70" y="40"/>
                  <a:pt x="70" y="40"/>
                </a:cubicBezTo>
                <a:cubicBezTo>
                  <a:pt x="70" y="40"/>
                  <a:pt x="70" y="40"/>
                  <a:pt x="70" y="40"/>
                </a:cubicBezTo>
                <a:cubicBezTo>
                  <a:pt x="69" y="38"/>
                  <a:pt x="69" y="38"/>
                  <a:pt x="69" y="38"/>
                </a:cubicBezTo>
                <a:cubicBezTo>
                  <a:pt x="58" y="19"/>
                  <a:pt x="58" y="19"/>
                  <a:pt x="58" y="19"/>
                </a:cubicBezTo>
                <a:cubicBezTo>
                  <a:pt x="58" y="19"/>
                  <a:pt x="58" y="19"/>
                  <a:pt x="58" y="19"/>
                </a:cubicBezTo>
                <a:cubicBezTo>
                  <a:pt x="58" y="19"/>
                  <a:pt x="58" y="19"/>
                  <a:pt x="58" y="19"/>
                </a:cubicBezTo>
                <a:cubicBezTo>
                  <a:pt x="57" y="19"/>
                  <a:pt x="57" y="19"/>
                  <a:pt x="57" y="19"/>
                </a:cubicBezTo>
                <a:cubicBezTo>
                  <a:pt x="57" y="19"/>
                  <a:pt x="57" y="19"/>
                  <a:pt x="57" y="19"/>
                </a:cubicBezTo>
                <a:cubicBezTo>
                  <a:pt x="57" y="19"/>
                  <a:pt x="57" y="19"/>
                  <a:pt x="57" y="19"/>
                </a:cubicBezTo>
                <a:cubicBezTo>
                  <a:pt x="57" y="19"/>
                  <a:pt x="57" y="19"/>
                  <a:pt x="57" y="19"/>
                </a:cubicBezTo>
                <a:cubicBezTo>
                  <a:pt x="57" y="19"/>
                  <a:pt x="57" y="19"/>
                  <a:pt x="57" y="19"/>
                </a:cubicBezTo>
                <a:cubicBezTo>
                  <a:pt x="57" y="19"/>
                  <a:pt x="57" y="19"/>
                  <a:pt x="57" y="19"/>
                </a:cubicBezTo>
                <a:cubicBezTo>
                  <a:pt x="57" y="19"/>
                  <a:pt x="57" y="19"/>
                  <a:pt x="56" y="19"/>
                </a:cubicBezTo>
                <a:cubicBezTo>
                  <a:pt x="56" y="19"/>
                  <a:pt x="56" y="19"/>
                  <a:pt x="56" y="19"/>
                </a:cubicBezTo>
                <a:cubicBezTo>
                  <a:pt x="56" y="19"/>
                  <a:pt x="56" y="19"/>
                  <a:pt x="56" y="19"/>
                </a:cubicBezTo>
                <a:cubicBezTo>
                  <a:pt x="51" y="27"/>
                  <a:pt x="51" y="27"/>
                  <a:pt x="51" y="27"/>
                </a:cubicBezTo>
                <a:cubicBezTo>
                  <a:pt x="41" y="9"/>
                  <a:pt x="41" y="9"/>
                  <a:pt x="41" y="9"/>
                </a:cubicBezTo>
                <a:cubicBezTo>
                  <a:pt x="41" y="9"/>
                  <a:pt x="41" y="9"/>
                  <a:pt x="41" y="9"/>
                </a:cubicBezTo>
                <a:cubicBezTo>
                  <a:pt x="41" y="9"/>
                  <a:pt x="41" y="9"/>
                  <a:pt x="41" y="9"/>
                </a:cubicBezTo>
                <a:cubicBezTo>
                  <a:pt x="41" y="9"/>
                  <a:pt x="40" y="9"/>
                  <a:pt x="40" y="9"/>
                </a:cubicBezTo>
                <a:cubicBezTo>
                  <a:pt x="40" y="9"/>
                  <a:pt x="40" y="9"/>
                  <a:pt x="40" y="9"/>
                </a:cubicBezTo>
                <a:cubicBezTo>
                  <a:pt x="40" y="9"/>
                  <a:pt x="40" y="9"/>
                  <a:pt x="40" y="9"/>
                </a:cubicBezTo>
                <a:cubicBezTo>
                  <a:pt x="40" y="9"/>
                  <a:pt x="40" y="9"/>
                  <a:pt x="40" y="9"/>
                </a:cubicBezTo>
                <a:cubicBezTo>
                  <a:pt x="40" y="9"/>
                  <a:pt x="40" y="9"/>
                  <a:pt x="40" y="9"/>
                </a:cubicBezTo>
                <a:cubicBezTo>
                  <a:pt x="40" y="9"/>
                  <a:pt x="40" y="9"/>
                  <a:pt x="40" y="9"/>
                </a:cubicBezTo>
                <a:cubicBezTo>
                  <a:pt x="40" y="9"/>
                  <a:pt x="40" y="9"/>
                  <a:pt x="40" y="9"/>
                </a:cubicBezTo>
                <a:cubicBezTo>
                  <a:pt x="40" y="9"/>
                  <a:pt x="39" y="9"/>
                  <a:pt x="39" y="9"/>
                </a:cubicBezTo>
                <a:cubicBezTo>
                  <a:pt x="39" y="9"/>
                  <a:pt x="39" y="9"/>
                  <a:pt x="39" y="9"/>
                </a:cubicBezTo>
                <a:cubicBezTo>
                  <a:pt x="39" y="9"/>
                  <a:pt x="39" y="9"/>
                  <a:pt x="39" y="9"/>
                </a:cubicBezTo>
                <a:cubicBezTo>
                  <a:pt x="39" y="9"/>
                  <a:pt x="39" y="9"/>
                  <a:pt x="39" y="9"/>
                </a:cubicBezTo>
                <a:cubicBezTo>
                  <a:pt x="25" y="34"/>
                  <a:pt x="25" y="34"/>
                  <a:pt x="25" y="34"/>
                </a:cubicBezTo>
                <a:cubicBezTo>
                  <a:pt x="22" y="29"/>
                  <a:pt x="22" y="29"/>
                  <a:pt x="22" y="29"/>
                </a:cubicBezTo>
                <a:cubicBezTo>
                  <a:pt x="22" y="29"/>
                  <a:pt x="22" y="28"/>
                  <a:pt x="22" y="28"/>
                </a:cubicBezTo>
                <a:cubicBezTo>
                  <a:pt x="21" y="28"/>
                  <a:pt x="21" y="28"/>
                  <a:pt x="21" y="29"/>
                </a:cubicBezTo>
                <a:cubicBezTo>
                  <a:pt x="10" y="47"/>
                  <a:pt x="10" y="47"/>
                  <a:pt x="10" y="47"/>
                </a:cubicBezTo>
                <a:cubicBezTo>
                  <a:pt x="10" y="47"/>
                  <a:pt x="10" y="47"/>
                  <a:pt x="10" y="47"/>
                </a:cubicBezTo>
                <a:cubicBezTo>
                  <a:pt x="6" y="53"/>
                  <a:pt x="6" y="53"/>
                  <a:pt x="6" y="53"/>
                </a:cubicBezTo>
                <a:cubicBezTo>
                  <a:pt x="4" y="49"/>
                  <a:pt x="3" y="45"/>
                  <a:pt x="3" y="40"/>
                </a:cubicBezTo>
                <a:cubicBezTo>
                  <a:pt x="3" y="19"/>
                  <a:pt x="20" y="3"/>
                  <a:pt x="41" y="3"/>
                </a:cubicBezTo>
                <a:close/>
                <a:moveTo>
                  <a:pt x="47" y="71"/>
                </a:moveTo>
                <a:cubicBezTo>
                  <a:pt x="48" y="72"/>
                  <a:pt x="50" y="72"/>
                  <a:pt x="50" y="73"/>
                </a:cubicBezTo>
                <a:cubicBezTo>
                  <a:pt x="50" y="74"/>
                  <a:pt x="50" y="75"/>
                  <a:pt x="49" y="76"/>
                </a:cubicBezTo>
                <a:cubicBezTo>
                  <a:pt x="46" y="77"/>
                  <a:pt x="44" y="77"/>
                  <a:pt x="41" y="77"/>
                </a:cubicBezTo>
                <a:cubicBezTo>
                  <a:pt x="38" y="77"/>
                  <a:pt x="36" y="77"/>
                  <a:pt x="34" y="77"/>
                </a:cubicBezTo>
                <a:cubicBezTo>
                  <a:pt x="34" y="77"/>
                  <a:pt x="34" y="77"/>
                  <a:pt x="34" y="77"/>
                </a:cubicBezTo>
                <a:cubicBezTo>
                  <a:pt x="37" y="74"/>
                  <a:pt x="36" y="72"/>
                  <a:pt x="35" y="71"/>
                </a:cubicBezTo>
                <a:cubicBezTo>
                  <a:pt x="35" y="70"/>
                  <a:pt x="34" y="69"/>
                  <a:pt x="35" y="67"/>
                </a:cubicBezTo>
                <a:cubicBezTo>
                  <a:pt x="35" y="65"/>
                  <a:pt x="41" y="60"/>
                  <a:pt x="45" y="58"/>
                </a:cubicBezTo>
                <a:cubicBezTo>
                  <a:pt x="47" y="58"/>
                  <a:pt x="47" y="58"/>
                  <a:pt x="47" y="58"/>
                </a:cubicBezTo>
                <a:cubicBezTo>
                  <a:pt x="45" y="60"/>
                  <a:pt x="42" y="64"/>
                  <a:pt x="42" y="67"/>
                </a:cubicBezTo>
                <a:cubicBezTo>
                  <a:pt x="42" y="69"/>
                  <a:pt x="45" y="70"/>
                  <a:pt x="47" y="71"/>
                </a:cubicBezTo>
                <a:close/>
                <a:moveTo>
                  <a:pt x="42" y="25"/>
                </a:moveTo>
                <a:cubicBezTo>
                  <a:pt x="42" y="25"/>
                  <a:pt x="41" y="25"/>
                  <a:pt x="41" y="25"/>
                </a:cubicBezTo>
                <a:cubicBezTo>
                  <a:pt x="38" y="28"/>
                  <a:pt x="38" y="28"/>
                  <a:pt x="38" y="28"/>
                </a:cubicBezTo>
                <a:cubicBezTo>
                  <a:pt x="36" y="25"/>
                  <a:pt x="36" y="25"/>
                  <a:pt x="36" y="25"/>
                </a:cubicBezTo>
                <a:cubicBezTo>
                  <a:pt x="36" y="25"/>
                  <a:pt x="35" y="25"/>
                  <a:pt x="35" y="25"/>
                </a:cubicBezTo>
                <a:cubicBezTo>
                  <a:pt x="35" y="25"/>
                  <a:pt x="35" y="25"/>
                  <a:pt x="35" y="25"/>
                </a:cubicBezTo>
                <a:cubicBezTo>
                  <a:pt x="32" y="27"/>
                  <a:pt x="32" y="27"/>
                  <a:pt x="32" y="27"/>
                </a:cubicBezTo>
                <a:cubicBezTo>
                  <a:pt x="38" y="15"/>
                  <a:pt x="38" y="15"/>
                  <a:pt x="38" y="15"/>
                </a:cubicBezTo>
                <a:cubicBezTo>
                  <a:pt x="37" y="21"/>
                  <a:pt x="37" y="21"/>
                  <a:pt x="37" y="21"/>
                </a:cubicBezTo>
                <a:cubicBezTo>
                  <a:pt x="37" y="21"/>
                  <a:pt x="38" y="22"/>
                  <a:pt x="38" y="22"/>
                </a:cubicBezTo>
                <a:cubicBezTo>
                  <a:pt x="38" y="22"/>
                  <a:pt x="38" y="22"/>
                  <a:pt x="38" y="22"/>
                </a:cubicBezTo>
                <a:cubicBezTo>
                  <a:pt x="39" y="22"/>
                  <a:pt x="39" y="22"/>
                  <a:pt x="39" y="21"/>
                </a:cubicBezTo>
                <a:cubicBezTo>
                  <a:pt x="41" y="13"/>
                  <a:pt x="41" y="13"/>
                  <a:pt x="41" y="13"/>
                </a:cubicBezTo>
                <a:cubicBezTo>
                  <a:pt x="43" y="18"/>
                  <a:pt x="43" y="18"/>
                  <a:pt x="43" y="18"/>
                </a:cubicBezTo>
                <a:cubicBezTo>
                  <a:pt x="49" y="27"/>
                  <a:pt x="49" y="27"/>
                  <a:pt x="49" y="27"/>
                </a:cubicBezTo>
                <a:lnTo>
                  <a:pt x="42" y="25"/>
                </a:lnTo>
                <a:close/>
                <a:moveTo>
                  <a:pt x="53" y="28"/>
                </a:moveTo>
                <a:cubicBezTo>
                  <a:pt x="55" y="24"/>
                  <a:pt x="55" y="24"/>
                  <a:pt x="55" y="24"/>
                </a:cubicBezTo>
                <a:cubicBezTo>
                  <a:pt x="54" y="30"/>
                  <a:pt x="54" y="30"/>
                  <a:pt x="54" y="30"/>
                </a:cubicBezTo>
                <a:cubicBezTo>
                  <a:pt x="54" y="31"/>
                  <a:pt x="55" y="31"/>
                  <a:pt x="55" y="32"/>
                </a:cubicBezTo>
                <a:cubicBezTo>
                  <a:pt x="55" y="32"/>
                  <a:pt x="55" y="32"/>
                  <a:pt x="55" y="32"/>
                </a:cubicBezTo>
                <a:cubicBezTo>
                  <a:pt x="56" y="32"/>
                  <a:pt x="56" y="31"/>
                  <a:pt x="56" y="31"/>
                </a:cubicBezTo>
                <a:cubicBezTo>
                  <a:pt x="58" y="23"/>
                  <a:pt x="58" y="23"/>
                  <a:pt x="58" y="23"/>
                </a:cubicBezTo>
                <a:cubicBezTo>
                  <a:pt x="66" y="37"/>
                  <a:pt x="66" y="37"/>
                  <a:pt x="66" y="37"/>
                </a:cubicBezTo>
                <a:cubicBezTo>
                  <a:pt x="65" y="37"/>
                  <a:pt x="65" y="37"/>
                  <a:pt x="65" y="37"/>
                </a:cubicBezTo>
                <a:cubicBezTo>
                  <a:pt x="65" y="37"/>
                  <a:pt x="64" y="37"/>
                  <a:pt x="64" y="37"/>
                </a:cubicBezTo>
                <a:cubicBezTo>
                  <a:pt x="61" y="40"/>
                  <a:pt x="61" y="40"/>
                  <a:pt x="61" y="40"/>
                </a:cubicBezTo>
                <a:cubicBezTo>
                  <a:pt x="58" y="34"/>
                  <a:pt x="58" y="34"/>
                  <a:pt x="58" y="34"/>
                </a:cubicBezTo>
                <a:cubicBezTo>
                  <a:pt x="58" y="34"/>
                  <a:pt x="58" y="34"/>
                  <a:pt x="58" y="34"/>
                </a:cubicBezTo>
                <a:cubicBezTo>
                  <a:pt x="58" y="34"/>
                  <a:pt x="58" y="34"/>
                  <a:pt x="58" y="34"/>
                </a:cubicBezTo>
                <a:cubicBezTo>
                  <a:pt x="57" y="34"/>
                  <a:pt x="57" y="34"/>
                  <a:pt x="57" y="34"/>
                </a:cubicBezTo>
                <a:cubicBezTo>
                  <a:pt x="54" y="39"/>
                  <a:pt x="54" y="39"/>
                  <a:pt x="54" y="39"/>
                </a:cubicBezTo>
                <a:cubicBezTo>
                  <a:pt x="53" y="36"/>
                  <a:pt x="53" y="36"/>
                  <a:pt x="53" y="36"/>
                </a:cubicBezTo>
                <a:cubicBezTo>
                  <a:pt x="53" y="36"/>
                  <a:pt x="53" y="35"/>
                  <a:pt x="53" y="35"/>
                </a:cubicBezTo>
                <a:cubicBezTo>
                  <a:pt x="52" y="35"/>
                  <a:pt x="52" y="35"/>
                  <a:pt x="52" y="35"/>
                </a:cubicBezTo>
                <a:cubicBezTo>
                  <a:pt x="47" y="37"/>
                  <a:pt x="47" y="37"/>
                  <a:pt x="47" y="37"/>
                </a:cubicBezTo>
                <a:lnTo>
                  <a:pt x="53" y="28"/>
                </a:lnTo>
                <a:close/>
                <a:moveTo>
                  <a:pt x="23" y="33"/>
                </a:moveTo>
                <a:cubicBezTo>
                  <a:pt x="28" y="43"/>
                  <a:pt x="28" y="43"/>
                  <a:pt x="28" y="43"/>
                </a:cubicBezTo>
                <a:cubicBezTo>
                  <a:pt x="25" y="41"/>
                  <a:pt x="25" y="41"/>
                  <a:pt x="25" y="41"/>
                </a:cubicBezTo>
                <a:cubicBezTo>
                  <a:pt x="24" y="41"/>
                  <a:pt x="24" y="41"/>
                  <a:pt x="24" y="42"/>
                </a:cubicBezTo>
                <a:cubicBezTo>
                  <a:pt x="21" y="45"/>
                  <a:pt x="21" y="45"/>
                  <a:pt x="21" y="45"/>
                </a:cubicBezTo>
                <a:cubicBezTo>
                  <a:pt x="18" y="43"/>
                  <a:pt x="18" y="43"/>
                  <a:pt x="18" y="43"/>
                </a:cubicBezTo>
                <a:cubicBezTo>
                  <a:pt x="18" y="42"/>
                  <a:pt x="18" y="42"/>
                  <a:pt x="17" y="42"/>
                </a:cubicBezTo>
                <a:cubicBezTo>
                  <a:pt x="17" y="42"/>
                  <a:pt x="17" y="42"/>
                  <a:pt x="17" y="42"/>
                </a:cubicBezTo>
                <a:cubicBezTo>
                  <a:pt x="13" y="44"/>
                  <a:pt x="13" y="44"/>
                  <a:pt x="13" y="44"/>
                </a:cubicBezTo>
                <a:cubicBezTo>
                  <a:pt x="21" y="33"/>
                  <a:pt x="21" y="33"/>
                  <a:pt x="21" y="33"/>
                </a:cubicBezTo>
                <a:cubicBezTo>
                  <a:pt x="22" y="39"/>
                  <a:pt x="22" y="39"/>
                  <a:pt x="22" y="39"/>
                </a:cubicBezTo>
                <a:cubicBezTo>
                  <a:pt x="22" y="39"/>
                  <a:pt x="23" y="39"/>
                  <a:pt x="23" y="39"/>
                </a:cubicBezTo>
                <a:cubicBezTo>
                  <a:pt x="23" y="39"/>
                  <a:pt x="23" y="39"/>
                  <a:pt x="24" y="39"/>
                </a:cubicBezTo>
                <a:cubicBezTo>
                  <a:pt x="24" y="39"/>
                  <a:pt x="24" y="39"/>
                  <a:pt x="24" y="38"/>
                </a:cubicBezTo>
                <a:lnTo>
                  <a:pt x="23" y="33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US" sz="1053">
              <a:cs typeface="+mn-ea"/>
              <a:sym typeface="+mn-lt"/>
            </a:endParaRPr>
          </a:p>
        </p:txBody>
      </p:sp>
      <p:sp>
        <p:nvSpPr>
          <p:cNvPr id="63" name="Freeform 220"/>
          <p:cNvSpPr>
            <a:spLocks noEditPoints="1"/>
          </p:cNvSpPr>
          <p:nvPr/>
        </p:nvSpPr>
        <p:spPr bwMode="auto">
          <a:xfrm>
            <a:off x="3835892" y="3759536"/>
            <a:ext cx="344600" cy="365428"/>
          </a:xfrm>
          <a:custGeom>
            <a:avLst/>
            <a:gdLst>
              <a:gd name="T0" fmla="*/ 6 w 77"/>
              <a:gd name="T1" fmla="*/ 55 h 79"/>
              <a:gd name="T2" fmla="*/ 9 w 77"/>
              <a:gd name="T3" fmla="*/ 40 h 79"/>
              <a:gd name="T4" fmla="*/ 12 w 77"/>
              <a:gd name="T5" fmla="*/ 26 h 79"/>
              <a:gd name="T6" fmla="*/ 15 w 77"/>
              <a:gd name="T7" fmla="*/ 26 h 79"/>
              <a:gd name="T8" fmla="*/ 17 w 77"/>
              <a:gd name="T9" fmla="*/ 28 h 79"/>
              <a:gd name="T10" fmla="*/ 20 w 77"/>
              <a:gd name="T11" fmla="*/ 42 h 79"/>
              <a:gd name="T12" fmla="*/ 24 w 77"/>
              <a:gd name="T13" fmla="*/ 55 h 79"/>
              <a:gd name="T14" fmla="*/ 44 w 77"/>
              <a:gd name="T15" fmla="*/ 59 h 79"/>
              <a:gd name="T16" fmla="*/ 42 w 77"/>
              <a:gd name="T17" fmla="*/ 44 h 79"/>
              <a:gd name="T18" fmla="*/ 40 w 77"/>
              <a:gd name="T19" fmla="*/ 29 h 79"/>
              <a:gd name="T20" fmla="*/ 42 w 77"/>
              <a:gd name="T21" fmla="*/ 11 h 79"/>
              <a:gd name="T22" fmla="*/ 32 w 77"/>
              <a:gd name="T23" fmla="*/ 28 h 79"/>
              <a:gd name="T24" fmla="*/ 29 w 77"/>
              <a:gd name="T25" fmla="*/ 45 h 79"/>
              <a:gd name="T26" fmla="*/ 26 w 77"/>
              <a:gd name="T27" fmla="*/ 61 h 79"/>
              <a:gd name="T28" fmla="*/ 76 w 77"/>
              <a:gd name="T29" fmla="*/ 63 h 79"/>
              <a:gd name="T30" fmla="*/ 62 w 77"/>
              <a:gd name="T31" fmla="*/ 74 h 79"/>
              <a:gd name="T32" fmla="*/ 46 w 77"/>
              <a:gd name="T33" fmla="*/ 66 h 79"/>
              <a:gd name="T34" fmla="*/ 35 w 77"/>
              <a:gd name="T35" fmla="*/ 77 h 79"/>
              <a:gd name="T36" fmla="*/ 23 w 77"/>
              <a:gd name="T37" fmla="*/ 72 h 79"/>
              <a:gd name="T38" fmla="*/ 3 w 77"/>
              <a:gd name="T39" fmla="*/ 60 h 79"/>
              <a:gd name="T40" fmla="*/ 4 w 77"/>
              <a:gd name="T41" fmla="*/ 45 h 79"/>
              <a:gd name="T42" fmla="*/ 7 w 77"/>
              <a:gd name="T43" fmla="*/ 28 h 79"/>
              <a:gd name="T44" fmla="*/ 30 w 77"/>
              <a:gd name="T45" fmla="*/ 21 h 79"/>
              <a:gd name="T46" fmla="*/ 52 w 77"/>
              <a:gd name="T47" fmla="*/ 22 h 79"/>
              <a:gd name="T48" fmla="*/ 71 w 77"/>
              <a:gd name="T49" fmla="*/ 34 h 79"/>
              <a:gd name="T50" fmla="*/ 74 w 77"/>
              <a:gd name="T51" fmla="*/ 48 h 79"/>
              <a:gd name="T52" fmla="*/ 44 w 77"/>
              <a:gd name="T53" fmla="*/ 63 h 79"/>
              <a:gd name="T54" fmla="*/ 54 w 77"/>
              <a:gd name="T55" fmla="*/ 47 h 79"/>
              <a:gd name="T56" fmla="*/ 50 w 77"/>
              <a:gd name="T57" fmla="*/ 31 h 79"/>
              <a:gd name="T58" fmla="*/ 41 w 77"/>
              <a:gd name="T59" fmla="*/ 3 h 79"/>
              <a:gd name="T60" fmla="*/ 32 w 77"/>
              <a:gd name="T61" fmla="*/ 32 h 79"/>
              <a:gd name="T62" fmla="*/ 28 w 77"/>
              <a:gd name="T63" fmla="*/ 49 h 79"/>
              <a:gd name="T64" fmla="*/ 38 w 77"/>
              <a:gd name="T65" fmla="*/ 65 h 79"/>
              <a:gd name="T66" fmla="*/ 38 w 77"/>
              <a:gd name="T67" fmla="*/ 65 h 79"/>
              <a:gd name="T68" fmla="*/ 17 w 77"/>
              <a:gd name="T69" fmla="*/ 69 h 79"/>
              <a:gd name="T70" fmla="*/ 20 w 77"/>
              <a:gd name="T71" fmla="*/ 63 h 79"/>
              <a:gd name="T72" fmla="*/ 25 w 77"/>
              <a:gd name="T73" fmla="*/ 49 h 79"/>
              <a:gd name="T74" fmla="*/ 28 w 77"/>
              <a:gd name="T75" fmla="*/ 33 h 79"/>
              <a:gd name="T76" fmla="*/ 19 w 77"/>
              <a:gd name="T77" fmla="*/ 5 h 79"/>
              <a:gd name="T78" fmla="*/ 12 w 77"/>
              <a:gd name="T79" fmla="*/ 31 h 79"/>
              <a:gd name="T80" fmla="*/ 9 w 77"/>
              <a:gd name="T81" fmla="*/ 45 h 79"/>
              <a:gd name="T82" fmla="*/ 22 w 77"/>
              <a:gd name="T83" fmla="*/ 57 h 79"/>
              <a:gd name="T84" fmla="*/ 54 w 77"/>
              <a:gd name="T85" fmla="*/ 36 h 79"/>
              <a:gd name="T86" fmla="*/ 57 w 77"/>
              <a:gd name="T87" fmla="*/ 71 h 79"/>
              <a:gd name="T88" fmla="*/ 59 w 77"/>
              <a:gd name="T89" fmla="*/ 65 h 79"/>
              <a:gd name="T90" fmla="*/ 61 w 77"/>
              <a:gd name="T91" fmla="*/ 63 h 79"/>
              <a:gd name="T92" fmla="*/ 62 w 77"/>
              <a:gd name="T93" fmla="*/ 61 h 79"/>
              <a:gd name="T94" fmla="*/ 70 w 77"/>
              <a:gd name="T95" fmla="*/ 48 h 79"/>
              <a:gd name="T96" fmla="*/ 67 w 77"/>
              <a:gd name="T97" fmla="*/ 35 h 79"/>
              <a:gd name="T98" fmla="*/ 54 w 77"/>
              <a:gd name="T99" fmla="*/ 29 h 79"/>
              <a:gd name="T100" fmla="*/ 55 w 77"/>
              <a:gd name="T101" fmla="*/ 32 h 79"/>
              <a:gd name="T102" fmla="*/ 57 w 77"/>
              <a:gd name="T103" fmla="*/ 34 h 79"/>
              <a:gd name="T104" fmla="*/ 60 w 77"/>
              <a:gd name="T105" fmla="*/ 46 h 79"/>
              <a:gd name="T106" fmla="*/ 56 w 77"/>
              <a:gd name="T107" fmla="*/ 49 h 79"/>
              <a:gd name="T108" fmla="*/ 63 w 77"/>
              <a:gd name="T109" fmla="*/ 59 h 79"/>
              <a:gd name="T110" fmla="*/ 62 w 77"/>
              <a:gd name="T111" fmla="*/ 61 h 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77" h="79">
                <a:moveTo>
                  <a:pt x="23" y="56"/>
                </a:moveTo>
                <a:cubicBezTo>
                  <a:pt x="7" y="56"/>
                  <a:pt x="7" y="56"/>
                  <a:pt x="7" y="56"/>
                </a:cubicBezTo>
                <a:cubicBezTo>
                  <a:pt x="7" y="56"/>
                  <a:pt x="7" y="56"/>
                  <a:pt x="7" y="56"/>
                </a:cubicBezTo>
                <a:cubicBezTo>
                  <a:pt x="6" y="55"/>
                  <a:pt x="6" y="55"/>
                  <a:pt x="6" y="55"/>
                </a:cubicBezTo>
                <a:cubicBezTo>
                  <a:pt x="12" y="42"/>
                  <a:pt x="12" y="42"/>
                  <a:pt x="12" y="42"/>
                </a:cubicBezTo>
                <a:cubicBezTo>
                  <a:pt x="10" y="42"/>
                  <a:pt x="10" y="42"/>
                  <a:pt x="10" y="42"/>
                </a:cubicBezTo>
                <a:cubicBezTo>
                  <a:pt x="10" y="42"/>
                  <a:pt x="10" y="42"/>
                  <a:pt x="9" y="41"/>
                </a:cubicBezTo>
                <a:cubicBezTo>
                  <a:pt x="9" y="41"/>
                  <a:pt x="9" y="41"/>
                  <a:pt x="9" y="40"/>
                </a:cubicBezTo>
                <a:cubicBezTo>
                  <a:pt x="15" y="28"/>
                  <a:pt x="15" y="28"/>
                  <a:pt x="15" y="28"/>
                </a:cubicBezTo>
                <a:cubicBezTo>
                  <a:pt x="13" y="28"/>
                  <a:pt x="13" y="28"/>
                  <a:pt x="13" y="28"/>
                </a:cubicBezTo>
                <a:cubicBezTo>
                  <a:pt x="13" y="28"/>
                  <a:pt x="12" y="28"/>
                  <a:pt x="12" y="27"/>
                </a:cubicBezTo>
                <a:cubicBezTo>
                  <a:pt x="12" y="27"/>
                  <a:pt x="12" y="27"/>
                  <a:pt x="12" y="26"/>
                </a:cubicBezTo>
                <a:cubicBezTo>
                  <a:pt x="19" y="12"/>
                  <a:pt x="19" y="12"/>
                  <a:pt x="19" y="12"/>
                </a:cubicBezTo>
                <a:cubicBezTo>
                  <a:pt x="19" y="11"/>
                  <a:pt x="19" y="11"/>
                  <a:pt x="20" y="11"/>
                </a:cubicBezTo>
                <a:cubicBezTo>
                  <a:pt x="20" y="11"/>
                  <a:pt x="21" y="12"/>
                  <a:pt x="21" y="12"/>
                </a:cubicBezTo>
                <a:cubicBezTo>
                  <a:pt x="15" y="26"/>
                  <a:pt x="15" y="26"/>
                  <a:pt x="15" y="26"/>
                </a:cubicBezTo>
                <a:cubicBezTo>
                  <a:pt x="19" y="26"/>
                  <a:pt x="19" y="26"/>
                  <a:pt x="19" y="26"/>
                </a:cubicBezTo>
                <a:cubicBezTo>
                  <a:pt x="19" y="26"/>
                  <a:pt x="20" y="26"/>
                  <a:pt x="20" y="27"/>
                </a:cubicBezTo>
                <a:cubicBezTo>
                  <a:pt x="20" y="27"/>
                  <a:pt x="19" y="28"/>
                  <a:pt x="19" y="28"/>
                </a:cubicBezTo>
                <a:cubicBezTo>
                  <a:pt x="17" y="28"/>
                  <a:pt x="17" y="28"/>
                  <a:pt x="17" y="28"/>
                </a:cubicBezTo>
                <a:cubicBezTo>
                  <a:pt x="12" y="40"/>
                  <a:pt x="12" y="40"/>
                  <a:pt x="12" y="40"/>
                </a:cubicBezTo>
                <a:cubicBezTo>
                  <a:pt x="20" y="40"/>
                  <a:pt x="20" y="40"/>
                  <a:pt x="20" y="40"/>
                </a:cubicBezTo>
                <a:cubicBezTo>
                  <a:pt x="20" y="40"/>
                  <a:pt x="21" y="40"/>
                  <a:pt x="21" y="41"/>
                </a:cubicBezTo>
                <a:cubicBezTo>
                  <a:pt x="21" y="41"/>
                  <a:pt x="20" y="42"/>
                  <a:pt x="20" y="42"/>
                </a:cubicBezTo>
                <a:cubicBezTo>
                  <a:pt x="14" y="42"/>
                  <a:pt x="14" y="42"/>
                  <a:pt x="14" y="42"/>
                </a:cubicBezTo>
                <a:cubicBezTo>
                  <a:pt x="9" y="54"/>
                  <a:pt x="9" y="54"/>
                  <a:pt x="9" y="54"/>
                </a:cubicBezTo>
                <a:cubicBezTo>
                  <a:pt x="23" y="54"/>
                  <a:pt x="23" y="54"/>
                  <a:pt x="23" y="54"/>
                </a:cubicBezTo>
                <a:cubicBezTo>
                  <a:pt x="23" y="54"/>
                  <a:pt x="23" y="54"/>
                  <a:pt x="24" y="55"/>
                </a:cubicBezTo>
                <a:cubicBezTo>
                  <a:pt x="23" y="56"/>
                  <a:pt x="23" y="56"/>
                  <a:pt x="23" y="56"/>
                </a:cubicBezTo>
                <a:cubicBezTo>
                  <a:pt x="23" y="56"/>
                  <a:pt x="23" y="56"/>
                  <a:pt x="23" y="56"/>
                </a:cubicBezTo>
                <a:close/>
                <a:moveTo>
                  <a:pt x="45" y="60"/>
                </a:moveTo>
                <a:cubicBezTo>
                  <a:pt x="45" y="60"/>
                  <a:pt x="45" y="59"/>
                  <a:pt x="44" y="59"/>
                </a:cubicBezTo>
                <a:cubicBezTo>
                  <a:pt x="28" y="59"/>
                  <a:pt x="28" y="59"/>
                  <a:pt x="28" y="59"/>
                </a:cubicBezTo>
                <a:cubicBezTo>
                  <a:pt x="34" y="45"/>
                  <a:pt x="34" y="45"/>
                  <a:pt x="34" y="45"/>
                </a:cubicBezTo>
                <a:cubicBezTo>
                  <a:pt x="41" y="45"/>
                  <a:pt x="41" y="45"/>
                  <a:pt x="41" y="45"/>
                </a:cubicBezTo>
                <a:cubicBezTo>
                  <a:pt x="41" y="45"/>
                  <a:pt x="42" y="45"/>
                  <a:pt x="42" y="44"/>
                </a:cubicBezTo>
                <a:cubicBezTo>
                  <a:pt x="42" y="44"/>
                  <a:pt x="41" y="43"/>
                  <a:pt x="41" y="43"/>
                </a:cubicBezTo>
                <a:cubicBezTo>
                  <a:pt x="31" y="43"/>
                  <a:pt x="31" y="43"/>
                  <a:pt x="31" y="43"/>
                </a:cubicBezTo>
                <a:cubicBezTo>
                  <a:pt x="38" y="29"/>
                  <a:pt x="38" y="29"/>
                  <a:pt x="38" y="29"/>
                </a:cubicBezTo>
                <a:cubicBezTo>
                  <a:pt x="40" y="29"/>
                  <a:pt x="40" y="29"/>
                  <a:pt x="40" y="29"/>
                </a:cubicBezTo>
                <a:cubicBezTo>
                  <a:pt x="40" y="29"/>
                  <a:pt x="41" y="28"/>
                  <a:pt x="41" y="28"/>
                </a:cubicBezTo>
                <a:cubicBezTo>
                  <a:pt x="41" y="27"/>
                  <a:pt x="40" y="27"/>
                  <a:pt x="40" y="27"/>
                </a:cubicBezTo>
                <a:cubicBezTo>
                  <a:pt x="35" y="27"/>
                  <a:pt x="35" y="27"/>
                  <a:pt x="35" y="27"/>
                </a:cubicBezTo>
                <a:cubicBezTo>
                  <a:pt x="42" y="11"/>
                  <a:pt x="42" y="11"/>
                  <a:pt x="42" y="11"/>
                </a:cubicBezTo>
                <a:cubicBezTo>
                  <a:pt x="42" y="11"/>
                  <a:pt x="42" y="10"/>
                  <a:pt x="41" y="10"/>
                </a:cubicBezTo>
                <a:cubicBezTo>
                  <a:pt x="41" y="10"/>
                  <a:pt x="40" y="10"/>
                  <a:pt x="40" y="10"/>
                </a:cubicBezTo>
                <a:cubicBezTo>
                  <a:pt x="32" y="28"/>
                  <a:pt x="32" y="28"/>
                  <a:pt x="32" y="28"/>
                </a:cubicBezTo>
                <a:cubicBezTo>
                  <a:pt x="32" y="28"/>
                  <a:pt x="32" y="28"/>
                  <a:pt x="32" y="28"/>
                </a:cubicBezTo>
                <a:cubicBezTo>
                  <a:pt x="33" y="29"/>
                  <a:pt x="33" y="29"/>
                  <a:pt x="33" y="29"/>
                </a:cubicBezTo>
                <a:cubicBezTo>
                  <a:pt x="35" y="29"/>
                  <a:pt x="35" y="29"/>
                  <a:pt x="35" y="29"/>
                </a:cubicBezTo>
                <a:cubicBezTo>
                  <a:pt x="29" y="44"/>
                  <a:pt x="29" y="44"/>
                  <a:pt x="29" y="44"/>
                </a:cubicBezTo>
                <a:cubicBezTo>
                  <a:pt x="29" y="44"/>
                  <a:pt x="29" y="44"/>
                  <a:pt x="29" y="45"/>
                </a:cubicBezTo>
                <a:cubicBezTo>
                  <a:pt x="29" y="45"/>
                  <a:pt x="30" y="45"/>
                  <a:pt x="30" y="45"/>
                </a:cubicBezTo>
                <a:cubicBezTo>
                  <a:pt x="32" y="45"/>
                  <a:pt x="32" y="45"/>
                  <a:pt x="32" y="45"/>
                </a:cubicBezTo>
                <a:cubicBezTo>
                  <a:pt x="26" y="60"/>
                  <a:pt x="26" y="60"/>
                  <a:pt x="26" y="60"/>
                </a:cubicBezTo>
                <a:cubicBezTo>
                  <a:pt x="26" y="60"/>
                  <a:pt x="26" y="61"/>
                  <a:pt x="26" y="61"/>
                </a:cubicBezTo>
                <a:cubicBezTo>
                  <a:pt x="26" y="61"/>
                  <a:pt x="26" y="61"/>
                  <a:pt x="27" y="61"/>
                </a:cubicBezTo>
                <a:cubicBezTo>
                  <a:pt x="44" y="61"/>
                  <a:pt x="44" y="61"/>
                  <a:pt x="44" y="61"/>
                </a:cubicBezTo>
                <a:cubicBezTo>
                  <a:pt x="45" y="61"/>
                  <a:pt x="45" y="61"/>
                  <a:pt x="45" y="60"/>
                </a:cubicBezTo>
                <a:close/>
                <a:moveTo>
                  <a:pt x="76" y="63"/>
                </a:moveTo>
                <a:cubicBezTo>
                  <a:pt x="76" y="63"/>
                  <a:pt x="75" y="64"/>
                  <a:pt x="74" y="64"/>
                </a:cubicBezTo>
                <a:cubicBezTo>
                  <a:pt x="64" y="64"/>
                  <a:pt x="64" y="64"/>
                  <a:pt x="64" y="64"/>
                </a:cubicBezTo>
                <a:cubicBezTo>
                  <a:pt x="64" y="72"/>
                  <a:pt x="64" y="72"/>
                  <a:pt x="64" y="72"/>
                </a:cubicBezTo>
                <a:cubicBezTo>
                  <a:pt x="64" y="73"/>
                  <a:pt x="63" y="74"/>
                  <a:pt x="62" y="74"/>
                </a:cubicBezTo>
                <a:cubicBezTo>
                  <a:pt x="56" y="74"/>
                  <a:pt x="56" y="74"/>
                  <a:pt x="56" y="74"/>
                </a:cubicBezTo>
                <a:cubicBezTo>
                  <a:pt x="55" y="74"/>
                  <a:pt x="54" y="73"/>
                  <a:pt x="54" y="72"/>
                </a:cubicBezTo>
                <a:cubicBezTo>
                  <a:pt x="54" y="66"/>
                  <a:pt x="54" y="66"/>
                  <a:pt x="54" y="66"/>
                </a:cubicBezTo>
                <a:cubicBezTo>
                  <a:pt x="46" y="66"/>
                  <a:pt x="46" y="66"/>
                  <a:pt x="46" y="66"/>
                </a:cubicBezTo>
                <a:cubicBezTo>
                  <a:pt x="46" y="77"/>
                  <a:pt x="46" y="77"/>
                  <a:pt x="46" y="77"/>
                </a:cubicBezTo>
                <a:cubicBezTo>
                  <a:pt x="46" y="78"/>
                  <a:pt x="46" y="79"/>
                  <a:pt x="44" y="79"/>
                </a:cubicBezTo>
                <a:cubicBezTo>
                  <a:pt x="37" y="79"/>
                  <a:pt x="37" y="79"/>
                  <a:pt x="37" y="79"/>
                </a:cubicBezTo>
                <a:cubicBezTo>
                  <a:pt x="36" y="79"/>
                  <a:pt x="35" y="78"/>
                  <a:pt x="35" y="77"/>
                </a:cubicBezTo>
                <a:cubicBezTo>
                  <a:pt x="35" y="66"/>
                  <a:pt x="35" y="66"/>
                  <a:pt x="35" y="66"/>
                </a:cubicBezTo>
                <a:cubicBezTo>
                  <a:pt x="25" y="66"/>
                  <a:pt x="25" y="66"/>
                  <a:pt x="25" y="66"/>
                </a:cubicBezTo>
                <a:cubicBezTo>
                  <a:pt x="25" y="70"/>
                  <a:pt x="25" y="70"/>
                  <a:pt x="25" y="70"/>
                </a:cubicBezTo>
                <a:cubicBezTo>
                  <a:pt x="25" y="71"/>
                  <a:pt x="24" y="72"/>
                  <a:pt x="23" y="72"/>
                </a:cubicBezTo>
                <a:cubicBezTo>
                  <a:pt x="16" y="72"/>
                  <a:pt x="16" y="72"/>
                  <a:pt x="16" y="72"/>
                </a:cubicBezTo>
                <a:cubicBezTo>
                  <a:pt x="15" y="72"/>
                  <a:pt x="14" y="71"/>
                  <a:pt x="14" y="70"/>
                </a:cubicBezTo>
                <a:cubicBezTo>
                  <a:pt x="14" y="60"/>
                  <a:pt x="14" y="60"/>
                  <a:pt x="14" y="60"/>
                </a:cubicBezTo>
                <a:cubicBezTo>
                  <a:pt x="3" y="60"/>
                  <a:pt x="3" y="60"/>
                  <a:pt x="3" y="60"/>
                </a:cubicBezTo>
                <a:cubicBezTo>
                  <a:pt x="2" y="60"/>
                  <a:pt x="1" y="60"/>
                  <a:pt x="1" y="59"/>
                </a:cubicBezTo>
                <a:cubicBezTo>
                  <a:pt x="0" y="58"/>
                  <a:pt x="0" y="57"/>
                  <a:pt x="1" y="56"/>
                </a:cubicBezTo>
                <a:cubicBezTo>
                  <a:pt x="5" y="46"/>
                  <a:pt x="5" y="46"/>
                  <a:pt x="5" y="46"/>
                </a:cubicBezTo>
                <a:cubicBezTo>
                  <a:pt x="5" y="46"/>
                  <a:pt x="4" y="46"/>
                  <a:pt x="4" y="45"/>
                </a:cubicBezTo>
                <a:cubicBezTo>
                  <a:pt x="3" y="44"/>
                  <a:pt x="3" y="43"/>
                  <a:pt x="4" y="42"/>
                </a:cubicBezTo>
                <a:cubicBezTo>
                  <a:pt x="8" y="32"/>
                  <a:pt x="8" y="32"/>
                  <a:pt x="8" y="32"/>
                </a:cubicBezTo>
                <a:cubicBezTo>
                  <a:pt x="8" y="32"/>
                  <a:pt x="7" y="31"/>
                  <a:pt x="7" y="31"/>
                </a:cubicBezTo>
                <a:cubicBezTo>
                  <a:pt x="6" y="30"/>
                  <a:pt x="6" y="29"/>
                  <a:pt x="7" y="28"/>
                </a:cubicBezTo>
                <a:cubicBezTo>
                  <a:pt x="17" y="4"/>
                  <a:pt x="17" y="4"/>
                  <a:pt x="17" y="4"/>
                </a:cubicBezTo>
                <a:cubicBezTo>
                  <a:pt x="17" y="3"/>
                  <a:pt x="18" y="3"/>
                  <a:pt x="20" y="3"/>
                </a:cubicBezTo>
                <a:cubicBezTo>
                  <a:pt x="21" y="3"/>
                  <a:pt x="22" y="3"/>
                  <a:pt x="22" y="4"/>
                </a:cubicBezTo>
                <a:cubicBezTo>
                  <a:pt x="30" y="21"/>
                  <a:pt x="30" y="21"/>
                  <a:pt x="30" y="21"/>
                </a:cubicBezTo>
                <a:cubicBezTo>
                  <a:pt x="38" y="2"/>
                  <a:pt x="38" y="2"/>
                  <a:pt x="38" y="2"/>
                </a:cubicBezTo>
                <a:cubicBezTo>
                  <a:pt x="38" y="1"/>
                  <a:pt x="39" y="0"/>
                  <a:pt x="41" y="0"/>
                </a:cubicBezTo>
                <a:cubicBezTo>
                  <a:pt x="42" y="0"/>
                  <a:pt x="43" y="1"/>
                  <a:pt x="43" y="2"/>
                </a:cubicBezTo>
                <a:cubicBezTo>
                  <a:pt x="52" y="22"/>
                  <a:pt x="52" y="22"/>
                  <a:pt x="52" y="22"/>
                </a:cubicBezTo>
                <a:cubicBezTo>
                  <a:pt x="57" y="12"/>
                  <a:pt x="57" y="12"/>
                  <a:pt x="57" y="12"/>
                </a:cubicBezTo>
                <a:cubicBezTo>
                  <a:pt x="57" y="11"/>
                  <a:pt x="58" y="10"/>
                  <a:pt x="59" y="10"/>
                </a:cubicBezTo>
                <a:cubicBezTo>
                  <a:pt x="60" y="10"/>
                  <a:pt x="61" y="11"/>
                  <a:pt x="62" y="12"/>
                </a:cubicBezTo>
                <a:cubicBezTo>
                  <a:pt x="71" y="34"/>
                  <a:pt x="71" y="34"/>
                  <a:pt x="71" y="34"/>
                </a:cubicBezTo>
                <a:cubicBezTo>
                  <a:pt x="71" y="34"/>
                  <a:pt x="72" y="35"/>
                  <a:pt x="72" y="35"/>
                </a:cubicBezTo>
                <a:cubicBezTo>
                  <a:pt x="72" y="36"/>
                  <a:pt x="71" y="37"/>
                  <a:pt x="70" y="38"/>
                </a:cubicBezTo>
                <a:cubicBezTo>
                  <a:pt x="74" y="47"/>
                  <a:pt x="74" y="47"/>
                  <a:pt x="74" y="47"/>
                </a:cubicBezTo>
                <a:cubicBezTo>
                  <a:pt x="74" y="47"/>
                  <a:pt x="74" y="47"/>
                  <a:pt x="74" y="48"/>
                </a:cubicBezTo>
                <a:cubicBezTo>
                  <a:pt x="74" y="49"/>
                  <a:pt x="74" y="50"/>
                  <a:pt x="73" y="51"/>
                </a:cubicBezTo>
                <a:cubicBezTo>
                  <a:pt x="77" y="60"/>
                  <a:pt x="77" y="60"/>
                  <a:pt x="77" y="60"/>
                </a:cubicBezTo>
                <a:cubicBezTo>
                  <a:pt x="77" y="61"/>
                  <a:pt x="77" y="62"/>
                  <a:pt x="76" y="63"/>
                </a:cubicBezTo>
                <a:close/>
                <a:moveTo>
                  <a:pt x="44" y="63"/>
                </a:moveTo>
                <a:cubicBezTo>
                  <a:pt x="59" y="63"/>
                  <a:pt x="59" y="63"/>
                  <a:pt x="59" y="63"/>
                </a:cubicBezTo>
                <a:cubicBezTo>
                  <a:pt x="53" y="49"/>
                  <a:pt x="53" y="49"/>
                  <a:pt x="53" y="49"/>
                </a:cubicBezTo>
                <a:cubicBezTo>
                  <a:pt x="53" y="48"/>
                  <a:pt x="53" y="48"/>
                  <a:pt x="53" y="48"/>
                </a:cubicBezTo>
                <a:cubicBezTo>
                  <a:pt x="53" y="47"/>
                  <a:pt x="53" y="47"/>
                  <a:pt x="54" y="47"/>
                </a:cubicBezTo>
                <a:cubicBezTo>
                  <a:pt x="56" y="47"/>
                  <a:pt x="56" y="47"/>
                  <a:pt x="56" y="47"/>
                </a:cubicBezTo>
                <a:cubicBezTo>
                  <a:pt x="56" y="47"/>
                  <a:pt x="56" y="47"/>
                  <a:pt x="56" y="47"/>
                </a:cubicBezTo>
                <a:cubicBezTo>
                  <a:pt x="50" y="32"/>
                  <a:pt x="50" y="32"/>
                  <a:pt x="50" y="32"/>
                </a:cubicBezTo>
                <a:cubicBezTo>
                  <a:pt x="49" y="32"/>
                  <a:pt x="49" y="32"/>
                  <a:pt x="50" y="31"/>
                </a:cubicBezTo>
                <a:cubicBezTo>
                  <a:pt x="50" y="31"/>
                  <a:pt x="50" y="31"/>
                  <a:pt x="50" y="31"/>
                </a:cubicBezTo>
                <a:cubicBezTo>
                  <a:pt x="53" y="31"/>
                  <a:pt x="53" y="31"/>
                  <a:pt x="53" y="31"/>
                </a:cubicBezTo>
                <a:cubicBezTo>
                  <a:pt x="53" y="31"/>
                  <a:pt x="53" y="31"/>
                  <a:pt x="53" y="31"/>
                </a:cubicBezTo>
                <a:cubicBezTo>
                  <a:pt x="41" y="3"/>
                  <a:pt x="41" y="3"/>
                  <a:pt x="41" y="3"/>
                </a:cubicBezTo>
                <a:cubicBezTo>
                  <a:pt x="29" y="31"/>
                  <a:pt x="29" y="31"/>
                  <a:pt x="29" y="31"/>
                </a:cubicBezTo>
                <a:cubicBezTo>
                  <a:pt x="31" y="31"/>
                  <a:pt x="31" y="31"/>
                  <a:pt x="31" y="31"/>
                </a:cubicBezTo>
                <a:cubicBezTo>
                  <a:pt x="31" y="31"/>
                  <a:pt x="32" y="31"/>
                  <a:pt x="32" y="31"/>
                </a:cubicBezTo>
                <a:cubicBezTo>
                  <a:pt x="32" y="32"/>
                  <a:pt x="32" y="32"/>
                  <a:pt x="32" y="32"/>
                </a:cubicBezTo>
                <a:cubicBezTo>
                  <a:pt x="25" y="47"/>
                  <a:pt x="25" y="47"/>
                  <a:pt x="25" y="47"/>
                </a:cubicBezTo>
                <a:cubicBezTo>
                  <a:pt x="28" y="47"/>
                  <a:pt x="28" y="47"/>
                  <a:pt x="28" y="47"/>
                </a:cubicBezTo>
                <a:cubicBezTo>
                  <a:pt x="28" y="47"/>
                  <a:pt x="28" y="47"/>
                  <a:pt x="28" y="48"/>
                </a:cubicBezTo>
                <a:cubicBezTo>
                  <a:pt x="29" y="48"/>
                  <a:pt x="29" y="48"/>
                  <a:pt x="28" y="49"/>
                </a:cubicBezTo>
                <a:cubicBezTo>
                  <a:pt x="22" y="63"/>
                  <a:pt x="22" y="63"/>
                  <a:pt x="22" y="63"/>
                </a:cubicBezTo>
                <a:cubicBezTo>
                  <a:pt x="37" y="63"/>
                  <a:pt x="37" y="63"/>
                  <a:pt x="37" y="63"/>
                </a:cubicBezTo>
                <a:lnTo>
                  <a:pt x="44" y="63"/>
                </a:lnTo>
                <a:close/>
                <a:moveTo>
                  <a:pt x="38" y="65"/>
                </a:moveTo>
                <a:cubicBezTo>
                  <a:pt x="38" y="76"/>
                  <a:pt x="38" y="76"/>
                  <a:pt x="38" y="76"/>
                </a:cubicBezTo>
                <a:cubicBezTo>
                  <a:pt x="43" y="76"/>
                  <a:pt x="43" y="76"/>
                  <a:pt x="43" y="76"/>
                </a:cubicBezTo>
                <a:cubicBezTo>
                  <a:pt x="43" y="65"/>
                  <a:pt x="43" y="65"/>
                  <a:pt x="43" y="65"/>
                </a:cubicBezTo>
                <a:lnTo>
                  <a:pt x="38" y="65"/>
                </a:lnTo>
                <a:close/>
                <a:moveTo>
                  <a:pt x="20" y="63"/>
                </a:moveTo>
                <a:cubicBezTo>
                  <a:pt x="22" y="59"/>
                  <a:pt x="22" y="59"/>
                  <a:pt x="22" y="59"/>
                </a:cubicBezTo>
                <a:cubicBezTo>
                  <a:pt x="17" y="59"/>
                  <a:pt x="17" y="59"/>
                  <a:pt x="17" y="59"/>
                </a:cubicBezTo>
                <a:cubicBezTo>
                  <a:pt x="17" y="69"/>
                  <a:pt x="17" y="69"/>
                  <a:pt x="17" y="69"/>
                </a:cubicBezTo>
                <a:cubicBezTo>
                  <a:pt x="22" y="69"/>
                  <a:pt x="22" y="69"/>
                  <a:pt x="22" y="69"/>
                </a:cubicBezTo>
                <a:cubicBezTo>
                  <a:pt x="22" y="65"/>
                  <a:pt x="22" y="65"/>
                  <a:pt x="22" y="65"/>
                </a:cubicBezTo>
                <a:cubicBezTo>
                  <a:pt x="21" y="65"/>
                  <a:pt x="21" y="65"/>
                  <a:pt x="20" y="64"/>
                </a:cubicBezTo>
                <a:cubicBezTo>
                  <a:pt x="20" y="64"/>
                  <a:pt x="20" y="63"/>
                  <a:pt x="20" y="63"/>
                </a:cubicBezTo>
                <a:close/>
                <a:moveTo>
                  <a:pt x="22" y="57"/>
                </a:moveTo>
                <a:cubicBezTo>
                  <a:pt x="22" y="58"/>
                  <a:pt x="22" y="58"/>
                  <a:pt x="22" y="58"/>
                </a:cubicBezTo>
                <a:cubicBezTo>
                  <a:pt x="26" y="49"/>
                  <a:pt x="26" y="49"/>
                  <a:pt x="26" y="49"/>
                </a:cubicBezTo>
                <a:cubicBezTo>
                  <a:pt x="25" y="49"/>
                  <a:pt x="25" y="49"/>
                  <a:pt x="25" y="49"/>
                </a:cubicBezTo>
                <a:cubicBezTo>
                  <a:pt x="25" y="49"/>
                  <a:pt x="24" y="49"/>
                  <a:pt x="24" y="48"/>
                </a:cubicBezTo>
                <a:cubicBezTo>
                  <a:pt x="23" y="48"/>
                  <a:pt x="23" y="47"/>
                  <a:pt x="23" y="46"/>
                </a:cubicBezTo>
                <a:cubicBezTo>
                  <a:pt x="29" y="34"/>
                  <a:pt x="29" y="34"/>
                  <a:pt x="29" y="34"/>
                </a:cubicBezTo>
                <a:cubicBezTo>
                  <a:pt x="28" y="33"/>
                  <a:pt x="28" y="33"/>
                  <a:pt x="28" y="33"/>
                </a:cubicBezTo>
                <a:cubicBezTo>
                  <a:pt x="28" y="33"/>
                  <a:pt x="27" y="32"/>
                  <a:pt x="27" y="32"/>
                </a:cubicBezTo>
                <a:cubicBezTo>
                  <a:pt x="27" y="31"/>
                  <a:pt x="27" y="31"/>
                  <a:pt x="27" y="30"/>
                </a:cubicBezTo>
                <a:cubicBezTo>
                  <a:pt x="29" y="26"/>
                  <a:pt x="29" y="26"/>
                  <a:pt x="29" y="26"/>
                </a:cubicBezTo>
                <a:cubicBezTo>
                  <a:pt x="19" y="5"/>
                  <a:pt x="19" y="5"/>
                  <a:pt x="19" y="5"/>
                </a:cubicBezTo>
                <a:cubicBezTo>
                  <a:pt x="9" y="29"/>
                  <a:pt x="9" y="29"/>
                  <a:pt x="9" y="29"/>
                </a:cubicBezTo>
                <a:cubicBezTo>
                  <a:pt x="11" y="29"/>
                  <a:pt x="11" y="29"/>
                  <a:pt x="11" y="29"/>
                </a:cubicBezTo>
                <a:cubicBezTo>
                  <a:pt x="11" y="29"/>
                  <a:pt x="12" y="29"/>
                  <a:pt x="12" y="30"/>
                </a:cubicBezTo>
                <a:cubicBezTo>
                  <a:pt x="12" y="30"/>
                  <a:pt x="12" y="30"/>
                  <a:pt x="12" y="31"/>
                </a:cubicBezTo>
                <a:cubicBezTo>
                  <a:pt x="6" y="44"/>
                  <a:pt x="6" y="44"/>
                  <a:pt x="6" y="44"/>
                </a:cubicBezTo>
                <a:cubicBezTo>
                  <a:pt x="8" y="43"/>
                  <a:pt x="8" y="43"/>
                  <a:pt x="8" y="43"/>
                </a:cubicBezTo>
                <a:cubicBezTo>
                  <a:pt x="8" y="43"/>
                  <a:pt x="9" y="44"/>
                  <a:pt x="9" y="44"/>
                </a:cubicBezTo>
                <a:cubicBezTo>
                  <a:pt x="9" y="44"/>
                  <a:pt x="9" y="44"/>
                  <a:pt x="9" y="45"/>
                </a:cubicBezTo>
                <a:cubicBezTo>
                  <a:pt x="3" y="58"/>
                  <a:pt x="3" y="58"/>
                  <a:pt x="3" y="58"/>
                </a:cubicBezTo>
                <a:cubicBezTo>
                  <a:pt x="16" y="58"/>
                  <a:pt x="16" y="58"/>
                  <a:pt x="16" y="58"/>
                </a:cubicBezTo>
                <a:cubicBezTo>
                  <a:pt x="16" y="58"/>
                  <a:pt x="16" y="57"/>
                  <a:pt x="16" y="57"/>
                </a:cubicBezTo>
                <a:lnTo>
                  <a:pt x="22" y="57"/>
                </a:lnTo>
                <a:close/>
                <a:moveTo>
                  <a:pt x="52" y="33"/>
                </a:moveTo>
                <a:cubicBezTo>
                  <a:pt x="52" y="33"/>
                  <a:pt x="52" y="33"/>
                  <a:pt x="52" y="33"/>
                </a:cubicBezTo>
                <a:cubicBezTo>
                  <a:pt x="52" y="33"/>
                  <a:pt x="52" y="33"/>
                  <a:pt x="52" y="33"/>
                </a:cubicBezTo>
                <a:cubicBezTo>
                  <a:pt x="54" y="36"/>
                  <a:pt x="54" y="36"/>
                  <a:pt x="54" y="36"/>
                </a:cubicBezTo>
                <a:cubicBezTo>
                  <a:pt x="55" y="34"/>
                  <a:pt x="55" y="34"/>
                  <a:pt x="55" y="34"/>
                </a:cubicBezTo>
                <a:cubicBezTo>
                  <a:pt x="53" y="34"/>
                  <a:pt x="53" y="34"/>
                  <a:pt x="53" y="34"/>
                </a:cubicBezTo>
                <a:cubicBezTo>
                  <a:pt x="53" y="34"/>
                  <a:pt x="53" y="34"/>
                  <a:pt x="52" y="33"/>
                </a:cubicBezTo>
                <a:close/>
                <a:moveTo>
                  <a:pt x="57" y="71"/>
                </a:moveTo>
                <a:cubicBezTo>
                  <a:pt x="61" y="71"/>
                  <a:pt x="61" y="71"/>
                  <a:pt x="61" y="71"/>
                </a:cubicBezTo>
                <a:cubicBezTo>
                  <a:pt x="61" y="64"/>
                  <a:pt x="61" y="64"/>
                  <a:pt x="61" y="64"/>
                </a:cubicBezTo>
                <a:cubicBezTo>
                  <a:pt x="61" y="64"/>
                  <a:pt x="61" y="64"/>
                  <a:pt x="61" y="64"/>
                </a:cubicBezTo>
                <a:cubicBezTo>
                  <a:pt x="61" y="65"/>
                  <a:pt x="60" y="65"/>
                  <a:pt x="59" y="65"/>
                </a:cubicBezTo>
                <a:cubicBezTo>
                  <a:pt x="57" y="65"/>
                  <a:pt x="57" y="65"/>
                  <a:pt x="57" y="65"/>
                </a:cubicBezTo>
                <a:lnTo>
                  <a:pt x="57" y="71"/>
                </a:lnTo>
                <a:close/>
                <a:moveTo>
                  <a:pt x="61" y="63"/>
                </a:moveTo>
                <a:cubicBezTo>
                  <a:pt x="61" y="63"/>
                  <a:pt x="61" y="63"/>
                  <a:pt x="61" y="63"/>
                </a:cubicBezTo>
                <a:cubicBezTo>
                  <a:pt x="61" y="63"/>
                  <a:pt x="61" y="63"/>
                  <a:pt x="61" y="63"/>
                </a:cubicBezTo>
                <a:cubicBezTo>
                  <a:pt x="61" y="63"/>
                  <a:pt x="61" y="63"/>
                  <a:pt x="61" y="63"/>
                </a:cubicBezTo>
                <a:cubicBezTo>
                  <a:pt x="61" y="63"/>
                  <a:pt x="61" y="63"/>
                  <a:pt x="61" y="63"/>
                </a:cubicBezTo>
                <a:close/>
                <a:moveTo>
                  <a:pt x="62" y="61"/>
                </a:moveTo>
                <a:cubicBezTo>
                  <a:pt x="74" y="61"/>
                  <a:pt x="74" y="61"/>
                  <a:pt x="74" y="61"/>
                </a:cubicBezTo>
                <a:cubicBezTo>
                  <a:pt x="69" y="49"/>
                  <a:pt x="69" y="49"/>
                  <a:pt x="69" y="49"/>
                </a:cubicBezTo>
                <a:cubicBezTo>
                  <a:pt x="69" y="49"/>
                  <a:pt x="69" y="49"/>
                  <a:pt x="69" y="48"/>
                </a:cubicBezTo>
                <a:cubicBezTo>
                  <a:pt x="69" y="48"/>
                  <a:pt x="69" y="48"/>
                  <a:pt x="70" y="48"/>
                </a:cubicBezTo>
                <a:cubicBezTo>
                  <a:pt x="71" y="48"/>
                  <a:pt x="71" y="48"/>
                  <a:pt x="71" y="48"/>
                </a:cubicBezTo>
                <a:cubicBezTo>
                  <a:pt x="66" y="36"/>
                  <a:pt x="66" y="36"/>
                  <a:pt x="66" y="36"/>
                </a:cubicBezTo>
                <a:cubicBezTo>
                  <a:pt x="66" y="36"/>
                  <a:pt x="66" y="36"/>
                  <a:pt x="66" y="35"/>
                </a:cubicBezTo>
                <a:cubicBezTo>
                  <a:pt x="66" y="35"/>
                  <a:pt x="67" y="35"/>
                  <a:pt x="67" y="35"/>
                </a:cubicBezTo>
                <a:cubicBezTo>
                  <a:pt x="68" y="35"/>
                  <a:pt x="68" y="35"/>
                  <a:pt x="68" y="35"/>
                </a:cubicBezTo>
                <a:cubicBezTo>
                  <a:pt x="59" y="14"/>
                  <a:pt x="59" y="14"/>
                  <a:pt x="59" y="14"/>
                </a:cubicBezTo>
                <a:cubicBezTo>
                  <a:pt x="53" y="27"/>
                  <a:pt x="53" y="27"/>
                  <a:pt x="53" y="27"/>
                </a:cubicBezTo>
                <a:cubicBezTo>
                  <a:pt x="54" y="29"/>
                  <a:pt x="54" y="29"/>
                  <a:pt x="54" y="29"/>
                </a:cubicBezTo>
                <a:cubicBezTo>
                  <a:pt x="58" y="19"/>
                  <a:pt x="58" y="19"/>
                  <a:pt x="58" y="19"/>
                </a:cubicBezTo>
                <a:cubicBezTo>
                  <a:pt x="58" y="18"/>
                  <a:pt x="59" y="18"/>
                  <a:pt x="60" y="18"/>
                </a:cubicBezTo>
                <a:cubicBezTo>
                  <a:pt x="60" y="18"/>
                  <a:pt x="60" y="19"/>
                  <a:pt x="60" y="19"/>
                </a:cubicBezTo>
                <a:cubicBezTo>
                  <a:pt x="55" y="32"/>
                  <a:pt x="55" y="32"/>
                  <a:pt x="55" y="32"/>
                </a:cubicBezTo>
                <a:cubicBezTo>
                  <a:pt x="58" y="32"/>
                  <a:pt x="58" y="32"/>
                  <a:pt x="58" y="32"/>
                </a:cubicBezTo>
                <a:cubicBezTo>
                  <a:pt x="59" y="32"/>
                  <a:pt x="59" y="32"/>
                  <a:pt x="59" y="33"/>
                </a:cubicBezTo>
                <a:cubicBezTo>
                  <a:pt x="59" y="33"/>
                  <a:pt x="59" y="34"/>
                  <a:pt x="58" y="34"/>
                </a:cubicBezTo>
                <a:cubicBezTo>
                  <a:pt x="57" y="34"/>
                  <a:pt x="57" y="34"/>
                  <a:pt x="57" y="34"/>
                </a:cubicBezTo>
                <a:cubicBezTo>
                  <a:pt x="55" y="39"/>
                  <a:pt x="55" y="39"/>
                  <a:pt x="55" y="39"/>
                </a:cubicBezTo>
                <a:cubicBezTo>
                  <a:pt x="57" y="45"/>
                  <a:pt x="57" y="45"/>
                  <a:pt x="57" y="45"/>
                </a:cubicBezTo>
                <a:cubicBezTo>
                  <a:pt x="59" y="45"/>
                  <a:pt x="59" y="45"/>
                  <a:pt x="59" y="45"/>
                </a:cubicBezTo>
                <a:cubicBezTo>
                  <a:pt x="60" y="45"/>
                  <a:pt x="60" y="45"/>
                  <a:pt x="60" y="46"/>
                </a:cubicBezTo>
                <a:cubicBezTo>
                  <a:pt x="60" y="46"/>
                  <a:pt x="60" y="47"/>
                  <a:pt x="59" y="47"/>
                </a:cubicBezTo>
                <a:cubicBezTo>
                  <a:pt x="58" y="47"/>
                  <a:pt x="58" y="47"/>
                  <a:pt x="58" y="47"/>
                </a:cubicBezTo>
                <a:cubicBezTo>
                  <a:pt x="58" y="47"/>
                  <a:pt x="58" y="47"/>
                  <a:pt x="58" y="47"/>
                </a:cubicBezTo>
                <a:cubicBezTo>
                  <a:pt x="58" y="48"/>
                  <a:pt x="57" y="49"/>
                  <a:pt x="56" y="49"/>
                </a:cubicBezTo>
                <a:cubicBezTo>
                  <a:pt x="55" y="49"/>
                  <a:pt x="55" y="49"/>
                  <a:pt x="55" y="49"/>
                </a:cubicBezTo>
                <a:cubicBezTo>
                  <a:pt x="59" y="58"/>
                  <a:pt x="59" y="58"/>
                  <a:pt x="59" y="58"/>
                </a:cubicBezTo>
                <a:cubicBezTo>
                  <a:pt x="62" y="58"/>
                  <a:pt x="62" y="58"/>
                  <a:pt x="62" y="58"/>
                </a:cubicBezTo>
                <a:cubicBezTo>
                  <a:pt x="62" y="58"/>
                  <a:pt x="63" y="58"/>
                  <a:pt x="63" y="59"/>
                </a:cubicBezTo>
                <a:cubicBezTo>
                  <a:pt x="63" y="59"/>
                  <a:pt x="62" y="60"/>
                  <a:pt x="62" y="60"/>
                </a:cubicBezTo>
                <a:cubicBezTo>
                  <a:pt x="60" y="60"/>
                  <a:pt x="60" y="60"/>
                  <a:pt x="60" y="60"/>
                </a:cubicBezTo>
                <a:cubicBezTo>
                  <a:pt x="60" y="61"/>
                  <a:pt x="60" y="61"/>
                  <a:pt x="60" y="61"/>
                </a:cubicBezTo>
                <a:lnTo>
                  <a:pt x="62" y="61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US" sz="1053">
              <a:cs typeface="+mn-ea"/>
              <a:sym typeface="+mn-lt"/>
            </a:endParaRPr>
          </a:p>
        </p:txBody>
      </p:sp>
      <p:sp>
        <p:nvSpPr>
          <p:cNvPr id="65" name="Freeform 223"/>
          <p:cNvSpPr>
            <a:spLocks noEditPoints="1"/>
          </p:cNvSpPr>
          <p:nvPr/>
        </p:nvSpPr>
        <p:spPr bwMode="auto">
          <a:xfrm>
            <a:off x="3844415" y="4638699"/>
            <a:ext cx="327559" cy="342705"/>
          </a:xfrm>
          <a:custGeom>
            <a:avLst/>
            <a:gdLst>
              <a:gd name="T0" fmla="*/ 46 w 73"/>
              <a:gd name="T1" fmla="*/ 14 h 74"/>
              <a:gd name="T2" fmla="*/ 46 w 73"/>
              <a:gd name="T3" fmla="*/ 15 h 74"/>
              <a:gd name="T4" fmla="*/ 44 w 73"/>
              <a:gd name="T5" fmla="*/ 15 h 74"/>
              <a:gd name="T6" fmla="*/ 42 w 73"/>
              <a:gd name="T7" fmla="*/ 35 h 74"/>
              <a:gd name="T8" fmla="*/ 43 w 73"/>
              <a:gd name="T9" fmla="*/ 35 h 74"/>
              <a:gd name="T10" fmla="*/ 41 w 73"/>
              <a:gd name="T11" fmla="*/ 27 h 74"/>
              <a:gd name="T12" fmla="*/ 22 w 73"/>
              <a:gd name="T13" fmla="*/ 31 h 74"/>
              <a:gd name="T14" fmla="*/ 30 w 73"/>
              <a:gd name="T15" fmla="*/ 23 h 74"/>
              <a:gd name="T16" fmla="*/ 23 w 73"/>
              <a:gd name="T17" fmla="*/ 16 h 74"/>
              <a:gd name="T18" fmla="*/ 33 w 73"/>
              <a:gd name="T19" fmla="*/ 16 h 74"/>
              <a:gd name="T20" fmla="*/ 20 w 73"/>
              <a:gd name="T21" fmla="*/ 19 h 74"/>
              <a:gd name="T22" fmla="*/ 20 w 73"/>
              <a:gd name="T23" fmla="*/ 22 h 74"/>
              <a:gd name="T24" fmla="*/ 20 w 73"/>
              <a:gd name="T25" fmla="*/ 24 h 74"/>
              <a:gd name="T26" fmla="*/ 20 w 73"/>
              <a:gd name="T27" fmla="*/ 20 h 74"/>
              <a:gd name="T28" fmla="*/ 21 w 73"/>
              <a:gd name="T29" fmla="*/ 24 h 74"/>
              <a:gd name="T30" fmla="*/ 49 w 73"/>
              <a:gd name="T31" fmla="*/ 50 h 74"/>
              <a:gd name="T32" fmla="*/ 23 w 73"/>
              <a:gd name="T33" fmla="*/ 16 h 74"/>
              <a:gd name="T34" fmla="*/ 33 w 73"/>
              <a:gd name="T35" fmla="*/ 24 h 74"/>
              <a:gd name="T36" fmla="*/ 16 w 73"/>
              <a:gd name="T37" fmla="*/ 39 h 74"/>
              <a:gd name="T38" fmla="*/ 17 w 73"/>
              <a:gd name="T39" fmla="*/ 40 h 74"/>
              <a:gd name="T40" fmla="*/ 37 w 73"/>
              <a:gd name="T41" fmla="*/ 27 h 74"/>
              <a:gd name="T42" fmla="*/ 18 w 73"/>
              <a:gd name="T43" fmla="*/ 28 h 74"/>
              <a:gd name="T44" fmla="*/ 35 w 73"/>
              <a:gd name="T45" fmla="*/ 29 h 74"/>
              <a:gd name="T46" fmla="*/ 35 w 73"/>
              <a:gd name="T47" fmla="*/ 26 h 74"/>
              <a:gd name="T48" fmla="*/ 34 w 73"/>
              <a:gd name="T49" fmla="*/ 22 h 74"/>
              <a:gd name="T50" fmla="*/ 20 w 73"/>
              <a:gd name="T51" fmla="*/ 43 h 74"/>
              <a:gd name="T52" fmla="*/ 20 w 73"/>
              <a:gd name="T53" fmla="*/ 41 h 74"/>
              <a:gd name="T54" fmla="*/ 61 w 73"/>
              <a:gd name="T55" fmla="*/ 29 h 74"/>
              <a:gd name="T56" fmla="*/ 17 w 73"/>
              <a:gd name="T57" fmla="*/ 21 h 74"/>
              <a:gd name="T58" fmla="*/ 14 w 73"/>
              <a:gd name="T59" fmla="*/ 32 h 74"/>
              <a:gd name="T60" fmla="*/ 19 w 73"/>
              <a:gd name="T61" fmla="*/ 30 h 74"/>
              <a:gd name="T62" fmla="*/ 12 w 73"/>
              <a:gd name="T63" fmla="*/ 29 h 74"/>
              <a:gd name="T64" fmla="*/ 14 w 73"/>
              <a:gd name="T65" fmla="*/ 28 h 74"/>
              <a:gd name="T66" fmla="*/ 14 w 73"/>
              <a:gd name="T67" fmla="*/ 43 h 74"/>
              <a:gd name="T68" fmla="*/ 57 w 73"/>
              <a:gd name="T69" fmla="*/ 43 h 74"/>
              <a:gd name="T70" fmla="*/ 49 w 73"/>
              <a:gd name="T71" fmla="*/ 42 h 74"/>
              <a:gd name="T72" fmla="*/ 47 w 73"/>
              <a:gd name="T73" fmla="*/ 50 h 74"/>
              <a:gd name="T74" fmla="*/ 37 w 73"/>
              <a:gd name="T75" fmla="*/ 44 h 74"/>
              <a:gd name="T76" fmla="*/ 41 w 73"/>
              <a:gd name="T77" fmla="*/ 37 h 74"/>
              <a:gd name="T78" fmla="*/ 40 w 73"/>
              <a:gd name="T79" fmla="*/ 33 h 74"/>
              <a:gd name="T80" fmla="*/ 36 w 73"/>
              <a:gd name="T81" fmla="*/ 31 h 74"/>
              <a:gd name="T82" fmla="*/ 41 w 73"/>
              <a:gd name="T83" fmla="*/ 26 h 74"/>
              <a:gd name="T84" fmla="*/ 38 w 73"/>
              <a:gd name="T85" fmla="*/ 26 h 74"/>
              <a:gd name="T86" fmla="*/ 43 w 73"/>
              <a:gd name="T87" fmla="*/ 22 h 74"/>
              <a:gd name="T88" fmla="*/ 49 w 73"/>
              <a:gd name="T89" fmla="*/ 22 h 74"/>
              <a:gd name="T90" fmla="*/ 52 w 73"/>
              <a:gd name="T91" fmla="*/ 20 h 74"/>
              <a:gd name="T92" fmla="*/ 20 w 73"/>
              <a:gd name="T93" fmla="*/ 17 h 74"/>
              <a:gd name="T94" fmla="*/ 15 w 73"/>
              <a:gd name="T95" fmla="*/ 24 h 74"/>
              <a:gd name="T96" fmla="*/ 22 w 73"/>
              <a:gd name="T97" fmla="*/ 27 h 74"/>
              <a:gd name="T98" fmla="*/ 19 w 73"/>
              <a:gd name="T99" fmla="*/ 32 h 74"/>
              <a:gd name="T100" fmla="*/ 12 w 73"/>
              <a:gd name="T101" fmla="*/ 37 h 74"/>
              <a:gd name="T102" fmla="*/ 21 w 73"/>
              <a:gd name="T103" fmla="*/ 43 h 74"/>
              <a:gd name="T104" fmla="*/ 24 w 73"/>
              <a:gd name="T105" fmla="*/ 52 h 74"/>
              <a:gd name="T106" fmla="*/ 24 w 73"/>
              <a:gd name="T107" fmla="*/ 50 h 74"/>
              <a:gd name="T108" fmla="*/ 21 w 73"/>
              <a:gd name="T109" fmla="*/ 29 h 74"/>
              <a:gd name="T110" fmla="*/ 48 w 73"/>
              <a:gd name="T111" fmla="*/ 33 h 74"/>
              <a:gd name="T112" fmla="*/ 46 w 73"/>
              <a:gd name="T113" fmla="*/ 32 h 74"/>
              <a:gd name="T114" fmla="*/ 43 w 73"/>
              <a:gd name="T115" fmla="*/ 26 h 74"/>
              <a:gd name="T116" fmla="*/ 43 w 73"/>
              <a:gd name="T117" fmla="*/ 26 h 74"/>
              <a:gd name="T118" fmla="*/ 45 w 73"/>
              <a:gd name="T119" fmla="*/ 27 h 74"/>
              <a:gd name="T120" fmla="*/ 49 w 73"/>
              <a:gd name="T121" fmla="*/ 27 h 74"/>
              <a:gd name="T122" fmla="*/ 43 w 73"/>
              <a:gd name="T123" fmla="*/ 27 h 74"/>
              <a:gd name="T124" fmla="*/ 44 w 73"/>
              <a:gd name="T125" fmla="*/ 47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73" h="74">
                <a:moveTo>
                  <a:pt x="0" y="18"/>
                </a:moveTo>
                <a:cubicBezTo>
                  <a:pt x="4" y="20"/>
                  <a:pt x="4" y="20"/>
                  <a:pt x="4" y="20"/>
                </a:cubicBezTo>
                <a:cubicBezTo>
                  <a:pt x="11" y="8"/>
                  <a:pt x="23" y="0"/>
                  <a:pt x="37" y="0"/>
                </a:cubicBezTo>
                <a:cubicBezTo>
                  <a:pt x="54" y="0"/>
                  <a:pt x="69" y="12"/>
                  <a:pt x="73" y="29"/>
                </a:cubicBezTo>
                <a:cubicBezTo>
                  <a:pt x="73" y="30"/>
                  <a:pt x="73" y="31"/>
                  <a:pt x="72" y="31"/>
                </a:cubicBezTo>
                <a:cubicBezTo>
                  <a:pt x="72" y="31"/>
                  <a:pt x="72" y="31"/>
                  <a:pt x="71" y="31"/>
                </a:cubicBezTo>
                <a:cubicBezTo>
                  <a:pt x="71" y="31"/>
                  <a:pt x="70" y="31"/>
                  <a:pt x="70" y="30"/>
                </a:cubicBezTo>
                <a:cubicBezTo>
                  <a:pt x="67" y="14"/>
                  <a:pt x="53" y="3"/>
                  <a:pt x="37" y="3"/>
                </a:cubicBezTo>
                <a:cubicBezTo>
                  <a:pt x="24" y="3"/>
                  <a:pt x="13" y="10"/>
                  <a:pt x="7" y="21"/>
                </a:cubicBezTo>
                <a:cubicBezTo>
                  <a:pt x="11" y="22"/>
                  <a:pt x="11" y="22"/>
                  <a:pt x="11" y="22"/>
                </a:cubicBezTo>
                <a:cubicBezTo>
                  <a:pt x="2" y="30"/>
                  <a:pt x="2" y="30"/>
                  <a:pt x="2" y="30"/>
                </a:cubicBezTo>
                <a:lnTo>
                  <a:pt x="0" y="18"/>
                </a:lnTo>
                <a:close/>
                <a:moveTo>
                  <a:pt x="73" y="56"/>
                </a:moveTo>
                <a:cubicBezTo>
                  <a:pt x="71" y="44"/>
                  <a:pt x="71" y="44"/>
                  <a:pt x="71" y="44"/>
                </a:cubicBezTo>
                <a:cubicBezTo>
                  <a:pt x="62" y="52"/>
                  <a:pt x="62" y="52"/>
                  <a:pt x="62" y="52"/>
                </a:cubicBezTo>
                <a:cubicBezTo>
                  <a:pt x="66" y="53"/>
                  <a:pt x="66" y="53"/>
                  <a:pt x="66" y="53"/>
                </a:cubicBezTo>
                <a:cubicBezTo>
                  <a:pt x="61" y="64"/>
                  <a:pt x="49" y="71"/>
                  <a:pt x="37" y="71"/>
                </a:cubicBezTo>
                <a:cubicBezTo>
                  <a:pt x="21" y="71"/>
                  <a:pt x="7" y="59"/>
                  <a:pt x="3" y="44"/>
                </a:cubicBezTo>
                <a:cubicBezTo>
                  <a:pt x="3" y="43"/>
                  <a:pt x="3" y="42"/>
                  <a:pt x="2" y="43"/>
                </a:cubicBezTo>
                <a:cubicBezTo>
                  <a:pt x="1" y="43"/>
                  <a:pt x="0" y="44"/>
                  <a:pt x="1" y="44"/>
                </a:cubicBezTo>
                <a:cubicBezTo>
                  <a:pt x="4" y="61"/>
                  <a:pt x="19" y="74"/>
                  <a:pt x="37" y="74"/>
                </a:cubicBezTo>
                <a:cubicBezTo>
                  <a:pt x="50" y="74"/>
                  <a:pt x="63" y="66"/>
                  <a:pt x="69" y="54"/>
                </a:cubicBezTo>
                <a:lnTo>
                  <a:pt x="73" y="56"/>
                </a:lnTo>
                <a:close/>
                <a:moveTo>
                  <a:pt x="51" y="18"/>
                </a:moveTo>
                <a:cubicBezTo>
                  <a:pt x="51" y="18"/>
                  <a:pt x="51" y="18"/>
                  <a:pt x="51" y="18"/>
                </a:cubicBezTo>
                <a:cubicBezTo>
                  <a:pt x="51" y="18"/>
                  <a:pt x="51" y="18"/>
                  <a:pt x="51" y="18"/>
                </a:cubicBezTo>
                <a:cubicBezTo>
                  <a:pt x="51" y="18"/>
                  <a:pt x="51" y="18"/>
                  <a:pt x="51" y="18"/>
                </a:cubicBezTo>
                <a:cubicBezTo>
                  <a:pt x="51" y="18"/>
                  <a:pt x="51" y="18"/>
                  <a:pt x="52" y="18"/>
                </a:cubicBezTo>
                <a:cubicBezTo>
                  <a:pt x="52" y="18"/>
                  <a:pt x="51" y="18"/>
                  <a:pt x="51" y="18"/>
                </a:cubicBezTo>
                <a:cubicBezTo>
                  <a:pt x="51" y="18"/>
                  <a:pt x="51" y="18"/>
                  <a:pt x="51" y="18"/>
                </a:cubicBezTo>
                <a:cubicBezTo>
                  <a:pt x="51" y="18"/>
                  <a:pt x="51" y="18"/>
                  <a:pt x="51" y="18"/>
                </a:cubicBezTo>
                <a:cubicBezTo>
                  <a:pt x="51" y="18"/>
                  <a:pt x="51" y="18"/>
                  <a:pt x="51" y="18"/>
                </a:cubicBezTo>
                <a:cubicBezTo>
                  <a:pt x="51" y="18"/>
                  <a:pt x="51" y="18"/>
                  <a:pt x="51" y="18"/>
                </a:cubicBezTo>
                <a:cubicBezTo>
                  <a:pt x="51" y="18"/>
                  <a:pt x="51" y="18"/>
                  <a:pt x="51" y="18"/>
                </a:cubicBezTo>
                <a:cubicBezTo>
                  <a:pt x="51" y="18"/>
                  <a:pt x="51" y="18"/>
                  <a:pt x="51" y="18"/>
                </a:cubicBezTo>
                <a:close/>
                <a:moveTo>
                  <a:pt x="47" y="18"/>
                </a:moveTo>
                <a:cubicBezTo>
                  <a:pt x="47" y="18"/>
                  <a:pt x="47" y="18"/>
                  <a:pt x="47" y="18"/>
                </a:cubicBezTo>
                <a:cubicBezTo>
                  <a:pt x="47" y="18"/>
                  <a:pt x="47" y="18"/>
                  <a:pt x="47" y="18"/>
                </a:cubicBezTo>
                <a:cubicBezTo>
                  <a:pt x="47" y="18"/>
                  <a:pt x="47" y="18"/>
                  <a:pt x="47" y="18"/>
                </a:cubicBezTo>
                <a:cubicBezTo>
                  <a:pt x="47" y="18"/>
                  <a:pt x="47" y="18"/>
                  <a:pt x="47" y="18"/>
                </a:cubicBezTo>
                <a:cubicBezTo>
                  <a:pt x="47" y="18"/>
                  <a:pt x="47" y="18"/>
                  <a:pt x="47" y="18"/>
                </a:cubicBezTo>
                <a:cubicBezTo>
                  <a:pt x="47" y="18"/>
                  <a:pt x="47" y="18"/>
                  <a:pt x="47" y="18"/>
                </a:cubicBezTo>
                <a:cubicBezTo>
                  <a:pt x="47" y="18"/>
                  <a:pt x="47" y="18"/>
                  <a:pt x="47" y="18"/>
                </a:cubicBezTo>
                <a:cubicBezTo>
                  <a:pt x="47" y="18"/>
                  <a:pt x="47" y="18"/>
                  <a:pt x="47" y="18"/>
                </a:cubicBezTo>
                <a:cubicBezTo>
                  <a:pt x="47" y="18"/>
                  <a:pt x="47" y="18"/>
                  <a:pt x="47" y="18"/>
                </a:cubicBezTo>
                <a:cubicBezTo>
                  <a:pt x="47" y="18"/>
                  <a:pt x="47" y="18"/>
                  <a:pt x="47" y="18"/>
                </a:cubicBezTo>
                <a:cubicBezTo>
                  <a:pt x="47" y="18"/>
                  <a:pt x="47" y="18"/>
                  <a:pt x="47" y="18"/>
                </a:cubicBezTo>
                <a:cubicBezTo>
                  <a:pt x="47" y="18"/>
                  <a:pt x="47" y="18"/>
                  <a:pt x="47" y="18"/>
                </a:cubicBezTo>
                <a:cubicBezTo>
                  <a:pt x="47" y="18"/>
                  <a:pt x="47" y="18"/>
                  <a:pt x="47" y="18"/>
                </a:cubicBezTo>
                <a:cubicBezTo>
                  <a:pt x="47" y="18"/>
                  <a:pt x="47" y="18"/>
                  <a:pt x="47" y="18"/>
                </a:cubicBezTo>
                <a:cubicBezTo>
                  <a:pt x="47" y="18"/>
                  <a:pt x="47" y="18"/>
                  <a:pt x="47" y="18"/>
                </a:cubicBezTo>
                <a:cubicBezTo>
                  <a:pt x="47" y="18"/>
                  <a:pt x="47" y="18"/>
                  <a:pt x="47" y="18"/>
                </a:cubicBezTo>
                <a:cubicBezTo>
                  <a:pt x="47" y="18"/>
                  <a:pt x="47" y="18"/>
                  <a:pt x="47" y="18"/>
                </a:cubicBezTo>
                <a:cubicBezTo>
                  <a:pt x="47" y="18"/>
                  <a:pt x="47" y="18"/>
                  <a:pt x="47" y="18"/>
                </a:cubicBezTo>
                <a:cubicBezTo>
                  <a:pt x="47" y="18"/>
                  <a:pt x="47" y="18"/>
                  <a:pt x="47" y="18"/>
                </a:cubicBezTo>
                <a:cubicBezTo>
                  <a:pt x="47" y="18"/>
                  <a:pt x="47" y="18"/>
                  <a:pt x="47" y="18"/>
                </a:cubicBezTo>
                <a:close/>
                <a:moveTo>
                  <a:pt x="47" y="19"/>
                </a:moveTo>
                <a:cubicBezTo>
                  <a:pt x="47" y="19"/>
                  <a:pt x="47" y="19"/>
                  <a:pt x="47" y="19"/>
                </a:cubicBezTo>
                <a:cubicBezTo>
                  <a:pt x="47" y="19"/>
                  <a:pt x="47" y="19"/>
                  <a:pt x="47" y="19"/>
                </a:cubicBezTo>
                <a:cubicBezTo>
                  <a:pt x="47" y="19"/>
                  <a:pt x="47" y="19"/>
                  <a:pt x="47" y="19"/>
                </a:cubicBezTo>
                <a:cubicBezTo>
                  <a:pt x="47" y="19"/>
                  <a:pt x="47" y="19"/>
                  <a:pt x="47" y="19"/>
                </a:cubicBezTo>
                <a:cubicBezTo>
                  <a:pt x="47" y="19"/>
                  <a:pt x="47" y="19"/>
                  <a:pt x="47" y="19"/>
                </a:cubicBezTo>
                <a:cubicBezTo>
                  <a:pt x="47" y="19"/>
                  <a:pt x="47" y="19"/>
                  <a:pt x="47" y="19"/>
                </a:cubicBezTo>
                <a:cubicBezTo>
                  <a:pt x="47" y="19"/>
                  <a:pt x="47" y="19"/>
                  <a:pt x="47" y="19"/>
                </a:cubicBezTo>
                <a:cubicBezTo>
                  <a:pt x="47" y="19"/>
                  <a:pt x="47" y="19"/>
                  <a:pt x="47" y="19"/>
                </a:cubicBezTo>
                <a:cubicBezTo>
                  <a:pt x="47" y="19"/>
                  <a:pt x="47" y="19"/>
                  <a:pt x="47" y="19"/>
                </a:cubicBezTo>
                <a:cubicBezTo>
                  <a:pt x="47" y="19"/>
                  <a:pt x="47" y="19"/>
                  <a:pt x="47" y="19"/>
                </a:cubicBezTo>
                <a:cubicBezTo>
                  <a:pt x="47" y="19"/>
                  <a:pt x="47" y="19"/>
                  <a:pt x="47" y="19"/>
                </a:cubicBezTo>
                <a:cubicBezTo>
                  <a:pt x="47" y="19"/>
                  <a:pt x="47" y="19"/>
                  <a:pt x="47" y="19"/>
                </a:cubicBezTo>
                <a:cubicBezTo>
                  <a:pt x="47" y="19"/>
                  <a:pt x="47" y="19"/>
                  <a:pt x="47" y="19"/>
                </a:cubicBezTo>
                <a:cubicBezTo>
                  <a:pt x="47" y="19"/>
                  <a:pt x="47" y="19"/>
                  <a:pt x="47" y="19"/>
                </a:cubicBezTo>
                <a:cubicBezTo>
                  <a:pt x="47" y="19"/>
                  <a:pt x="47" y="19"/>
                  <a:pt x="47" y="19"/>
                </a:cubicBezTo>
                <a:cubicBezTo>
                  <a:pt x="47" y="19"/>
                  <a:pt x="47" y="19"/>
                  <a:pt x="47" y="19"/>
                </a:cubicBezTo>
                <a:cubicBezTo>
                  <a:pt x="47" y="19"/>
                  <a:pt x="47" y="19"/>
                  <a:pt x="47" y="19"/>
                </a:cubicBezTo>
                <a:cubicBezTo>
                  <a:pt x="47" y="19"/>
                  <a:pt x="47" y="19"/>
                  <a:pt x="47" y="19"/>
                </a:cubicBezTo>
                <a:cubicBezTo>
                  <a:pt x="47" y="19"/>
                  <a:pt x="47" y="19"/>
                  <a:pt x="47" y="19"/>
                </a:cubicBezTo>
                <a:cubicBezTo>
                  <a:pt x="47" y="19"/>
                  <a:pt x="47" y="19"/>
                  <a:pt x="47" y="19"/>
                </a:cubicBezTo>
                <a:cubicBezTo>
                  <a:pt x="47" y="19"/>
                  <a:pt x="47" y="19"/>
                  <a:pt x="47" y="19"/>
                </a:cubicBezTo>
                <a:cubicBezTo>
                  <a:pt x="47" y="19"/>
                  <a:pt x="47" y="19"/>
                  <a:pt x="47" y="19"/>
                </a:cubicBezTo>
                <a:cubicBezTo>
                  <a:pt x="47" y="19"/>
                  <a:pt x="47" y="19"/>
                  <a:pt x="47" y="19"/>
                </a:cubicBezTo>
                <a:cubicBezTo>
                  <a:pt x="47" y="19"/>
                  <a:pt x="47" y="19"/>
                  <a:pt x="47" y="19"/>
                </a:cubicBezTo>
                <a:cubicBezTo>
                  <a:pt x="47" y="19"/>
                  <a:pt x="47" y="19"/>
                  <a:pt x="47" y="19"/>
                </a:cubicBezTo>
                <a:cubicBezTo>
                  <a:pt x="47" y="19"/>
                  <a:pt x="47" y="19"/>
                  <a:pt x="47" y="19"/>
                </a:cubicBezTo>
                <a:cubicBezTo>
                  <a:pt x="47" y="19"/>
                  <a:pt x="47" y="19"/>
                  <a:pt x="47" y="19"/>
                </a:cubicBezTo>
                <a:cubicBezTo>
                  <a:pt x="47" y="19"/>
                  <a:pt x="47" y="19"/>
                  <a:pt x="47" y="19"/>
                </a:cubicBezTo>
                <a:cubicBezTo>
                  <a:pt x="47" y="19"/>
                  <a:pt x="47" y="19"/>
                  <a:pt x="47" y="19"/>
                </a:cubicBezTo>
                <a:cubicBezTo>
                  <a:pt x="47" y="19"/>
                  <a:pt x="47" y="19"/>
                  <a:pt x="47" y="19"/>
                </a:cubicBezTo>
                <a:cubicBezTo>
                  <a:pt x="47" y="19"/>
                  <a:pt x="47" y="19"/>
                  <a:pt x="47" y="19"/>
                </a:cubicBezTo>
                <a:cubicBezTo>
                  <a:pt x="47" y="19"/>
                  <a:pt x="47" y="19"/>
                  <a:pt x="47" y="19"/>
                </a:cubicBezTo>
                <a:cubicBezTo>
                  <a:pt x="47" y="19"/>
                  <a:pt x="47" y="19"/>
                  <a:pt x="47" y="19"/>
                </a:cubicBezTo>
                <a:cubicBezTo>
                  <a:pt x="47" y="19"/>
                  <a:pt x="47" y="19"/>
                  <a:pt x="47" y="19"/>
                </a:cubicBezTo>
                <a:cubicBezTo>
                  <a:pt x="47" y="19"/>
                  <a:pt x="47" y="19"/>
                  <a:pt x="47" y="19"/>
                </a:cubicBezTo>
                <a:cubicBezTo>
                  <a:pt x="47" y="19"/>
                  <a:pt x="47" y="20"/>
                  <a:pt x="47" y="20"/>
                </a:cubicBezTo>
                <a:cubicBezTo>
                  <a:pt x="47" y="20"/>
                  <a:pt x="47" y="20"/>
                  <a:pt x="47" y="20"/>
                </a:cubicBezTo>
                <a:cubicBezTo>
                  <a:pt x="47" y="20"/>
                  <a:pt x="47" y="20"/>
                  <a:pt x="47" y="20"/>
                </a:cubicBezTo>
                <a:cubicBezTo>
                  <a:pt x="47" y="20"/>
                  <a:pt x="47" y="20"/>
                  <a:pt x="47" y="20"/>
                </a:cubicBezTo>
                <a:cubicBezTo>
                  <a:pt x="47" y="20"/>
                  <a:pt x="47" y="20"/>
                  <a:pt x="47" y="20"/>
                </a:cubicBezTo>
                <a:cubicBezTo>
                  <a:pt x="47" y="20"/>
                  <a:pt x="47" y="20"/>
                  <a:pt x="47" y="20"/>
                </a:cubicBezTo>
                <a:cubicBezTo>
                  <a:pt x="47" y="20"/>
                  <a:pt x="47" y="20"/>
                  <a:pt x="47" y="20"/>
                </a:cubicBezTo>
                <a:cubicBezTo>
                  <a:pt x="47" y="20"/>
                  <a:pt x="47" y="20"/>
                  <a:pt x="47" y="20"/>
                </a:cubicBezTo>
                <a:cubicBezTo>
                  <a:pt x="47" y="20"/>
                  <a:pt x="47" y="20"/>
                  <a:pt x="47" y="20"/>
                </a:cubicBezTo>
                <a:cubicBezTo>
                  <a:pt x="47" y="20"/>
                  <a:pt x="47" y="20"/>
                  <a:pt x="47" y="20"/>
                </a:cubicBezTo>
                <a:cubicBezTo>
                  <a:pt x="47" y="20"/>
                  <a:pt x="47" y="20"/>
                  <a:pt x="47" y="20"/>
                </a:cubicBezTo>
                <a:cubicBezTo>
                  <a:pt x="47" y="20"/>
                  <a:pt x="47" y="20"/>
                  <a:pt x="47" y="20"/>
                </a:cubicBezTo>
                <a:cubicBezTo>
                  <a:pt x="47" y="20"/>
                  <a:pt x="47" y="20"/>
                  <a:pt x="47" y="20"/>
                </a:cubicBezTo>
                <a:cubicBezTo>
                  <a:pt x="47" y="20"/>
                  <a:pt x="47" y="20"/>
                  <a:pt x="47" y="20"/>
                </a:cubicBezTo>
                <a:cubicBezTo>
                  <a:pt x="47" y="20"/>
                  <a:pt x="47" y="20"/>
                  <a:pt x="47" y="20"/>
                </a:cubicBezTo>
                <a:cubicBezTo>
                  <a:pt x="47" y="20"/>
                  <a:pt x="47" y="20"/>
                  <a:pt x="47" y="20"/>
                </a:cubicBezTo>
                <a:cubicBezTo>
                  <a:pt x="47" y="20"/>
                  <a:pt x="47" y="20"/>
                  <a:pt x="47" y="20"/>
                </a:cubicBezTo>
                <a:cubicBezTo>
                  <a:pt x="47" y="20"/>
                  <a:pt x="47" y="20"/>
                  <a:pt x="47" y="20"/>
                </a:cubicBezTo>
                <a:cubicBezTo>
                  <a:pt x="47" y="20"/>
                  <a:pt x="47" y="20"/>
                  <a:pt x="47" y="20"/>
                </a:cubicBezTo>
                <a:cubicBezTo>
                  <a:pt x="47" y="20"/>
                  <a:pt x="47" y="20"/>
                  <a:pt x="47" y="20"/>
                </a:cubicBezTo>
                <a:cubicBezTo>
                  <a:pt x="47" y="20"/>
                  <a:pt x="47" y="20"/>
                  <a:pt x="47" y="20"/>
                </a:cubicBezTo>
                <a:cubicBezTo>
                  <a:pt x="47" y="20"/>
                  <a:pt x="47" y="20"/>
                  <a:pt x="47" y="20"/>
                </a:cubicBezTo>
                <a:cubicBezTo>
                  <a:pt x="47" y="20"/>
                  <a:pt x="47" y="20"/>
                  <a:pt x="47" y="20"/>
                </a:cubicBezTo>
                <a:cubicBezTo>
                  <a:pt x="47" y="20"/>
                  <a:pt x="47" y="20"/>
                  <a:pt x="47" y="20"/>
                </a:cubicBezTo>
                <a:cubicBezTo>
                  <a:pt x="47" y="20"/>
                  <a:pt x="47" y="20"/>
                  <a:pt x="47" y="20"/>
                </a:cubicBezTo>
                <a:cubicBezTo>
                  <a:pt x="47" y="20"/>
                  <a:pt x="47" y="20"/>
                  <a:pt x="47" y="20"/>
                </a:cubicBezTo>
                <a:cubicBezTo>
                  <a:pt x="47" y="20"/>
                  <a:pt x="47" y="20"/>
                  <a:pt x="47" y="20"/>
                </a:cubicBezTo>
                <a:cubicBezTo>
                  <a:pt x="47" y="20"/>
                  <a:pt x="47" y="20"/>
                  <a:pt x="47" y="20"/>
                </a:cubicBezTo>
                <a:cubicBezTo>
                  <a:pt x="47" y="20"/>
                  <a:pt x="47" y="20"/>
                  <a:pt x="47" y="20"/>
                </a:cubicBezTo>
                <a:cubicBezTo>
                  <a:pt x="47" y="20"/>
                  <a:pt x="47" y="20"/>
                  <a:pt x="47" y="20"/>
                </a:cubicBezTo>
                <a:cubicBezTo>
                  <a:pt x="47" y="20"/>
                  <a:pt x="47" y="20"/>
                  <a:pt x="47" y="20"/>
                </a:cubicBezTo>
                <a:cubicBezTo>
                  <a:pt x="47" y="20"/>
                  <a:pt x="47" y="20"/>
                  <a:pt x="47" y="20"/>
                </a:cubicBezTo>
                <a:cubicBezTo>
                  <a:pt x="47" y="20"/>
                  <a:pt x="47" y="20"/>
                  <a:pt x="47" y="20"/>
                </a:cubicBezTo>
                <a:cubicBezTo>
                  <a:pt x="47" y="20"/>
                  <a:pt x="47" y="20"/>
                  <a:pt x="47" y="19"/>
                </a:cubicBezTo>
                <a:cubicBezTo>
                  <a:pt x="47" y="19"/>
                  <a:pt x="47" y="19"/>
                  <a:pt x="47" y="19"/>
                </a:cubicBezTo>
                <a:cubicBezTo>
                  <a:pt x="47" y="19"/>
                  <a:pt x="47" y="19"/>
                  <a:pt x="47" y="19"/>
                </a:cubicBezTo>
                <a:cubicBezTo>
                  <a:pt x="47" y="19"/>
                  <a:pt x="47" y="19"/>
                  <a:pt x="47" y="19"/>
                </a:cubicBezTo>
                <a:cubicBezTo>
                  <a:pt x="47" y="19"/>
                  <a:pt x="47" y="19"/>
                  <a:pt x="47" y="19"/>
                </a:cubicBezTo>
                <a:cubicBezTo>
                  <a:pt x="47" y="19"/>
                  <a:pt x="47" y="19"/>
                  <a:pt x="47" y="19"/>
                </a:cubicBezTo>
                <a:cubicBezTo>
                  <a:pt x="47" y="20"/>
                  <a:pt x="47" y="19"/>
                  <a:pt x="47" y="19"/>
                </a:cubicBezTo>
                <a:cubicBezTo>
                  <a:pt x="47" y="19"/>
                  <a:pt x="47" y="19"/>
                  <a:pt x="47" y="19"/>
                </a:cubicBezTo>
                <a:cubicBezTo>
                  <a:pt x="47" y="19"/>
                  <a:pt x="47" y="19"/>
                  <a:pt x="47" y="19"/>
                </a:cubicBezTo>
                <a:cubicBezTo>
                  <a:pt x="47" y="19"/>
                  <a:pt x="47" y="19"/>
                  <a:pt x="47" y="19"/>
                </a:cubicBezTo>
                <a:cubicBezTo>
                  <a:pt x="47" y="19"/>
                  <a:pt x="47" y="19"/>
                  <a:pt x="47" y="19"/>
                </a:cubicBezTo>
                <a:cubicBezTo>
                  <a:pt x="47" y="19"/>
                  <a:pt x="47" y="19"/>
                  <a:pt x="47" y="19"/>
                </a:cubicBezTo>
                <a:cubicBezTo>
                  <a:pt x="47" y="19"/>
                  <a:pt x="47" y="19"/>
                  <a:pt x="47" y="19"/>
                </a:cubicBezTo>
                <a:cubicBezTo>
                  <a:pt x="47" y="19"/>
                  <a:pt x="47" y="19"/>
                  <a:pt x="47" y="19"/>
                </a:cubicBezTo>
                <a:cubicBezTo>
                  <a:pt x="47" y="19"/>
                  <a:pt x="48" y="19"/>
                  <a:pt x="48" y="19"/>
                </a:cubicBezTo>
                <a:cubicBezTo>
                  <a:pt x="48" y="19"/>
                  <a:pt x="48" y="19"/>
                  <a:pt x="48" y="19"/>
                </a:cubicBezTo>
                <a:cubicBezTo>
                  <a:pt x="48" y="19"/>
                  <a:pt x="48" y="19"/>
                  <a:pt x="48" y="19"/>
                </a:cubicBezTo>
                <a:cubicBezTo>
                  <a:pt x="48" y="19"/>
                  <a:pt x="48" y="19"/>
                  <a:pt x="48" y="19"/>
                </a:cubicBezTo>
                <a:cubicBezTo>
                  <a:pt x="48" y="19"/>
                  <a:pt x="48" y="19"/>
                  <a:pt x="48" y="19"/>
                </a:cubicBezTo>
                <a:cubicBezTo>
                  <a:pt x="48" y="19"/>
                  <a:pt x="48" y="19"/>
                  <a:pt x="48" y="19"/>
                </a:cubicBezTo>
                <a:cubicBezTo>
                  <a:pt x="48" y="19"/>
                  <a:pt x="48" y="19"/>
                  <a:pt x="47" y="19"/>
                </a:cubicBezTo>
                <a:cubicBezTo>
                  <a:pt x="47" y="19"/>
                  <a:pt x="47" y="19"/>
                  <a:pt x="47" y="19"/>
                </a:cubicBezTo>
                <a:cubicBezTo>
                  <a:pt x="48" y="19"/>
                  <a:pt x="48" y="19"/>
                  <a:pt x="48" y="19"/>
                </a:cubicBezTo>
                <a:cubicBezTo>
                  <a:pt x="48" y="19"/>
                  <a:pt x="48" y="19"/>
                  <a:pt x="48" y="19"/>
                </a:cubicBezTo>
                <a:cubicBezTo>
                  <a:pt x="48" y="19"/>
                  <a:pt x="48" y="19"/>
                  <a:pt x="48" y="19"/>
                </a:cubicBezTo>
                <a:cubicBezTo>
                  <a:pt x="48" y="19"/>
                  <a:pt x="48" y="19"/>
                  <a:pt x="48" y="19"/>
                </a:cubicBezTo>
                <a:cubicBezTo>
                  <a:pt x="48" y="19"/>
                  <a:pt x="48" y="19"/>
                  <a:pt x="48" y="19"/>
                </a:cubicBezTo>
                <a:cubicBezTo>
                  <a:pt x="48" y="19"/>
                  <a:pt x="48" y="19"/>
                  <a:pt x="48" y="19"/>
                </a:cubicBezTo>
                <a:cubicBezTo>
                  <a:pt x="48" y="19"/>
                  <a:pt x="48" y="19"/>
                  <a:pt x="48" y="19"/>
                </a:cubicBezTo>
                <a:cubicBezTo>
                  <a:pt x="48" y="19"/>
                  <a:pt x="48" y="19"/>
                  <a:pt x="48" y="19"/>
                </a:cubicBezTo>
                <a:cubicBezTo>
                  <a:pt x="48" y="19"/>
                  <a:pt x="48" y="19"/>
                  <a:pt x="48" y="19"/>
                </a:cubicBezTo>
                <a:cubicBezTo>
                  <a:pt x="48" y="19"/>
                  <a:pt x="48" y="19"/>
                  <a:pt x="48" y="19"/>
                </a:cubicBezTo>
                <a:cubicBezTo>
                  <a:pt x="48" y="19"/>
                  <a:pt x="48" y="19"/>
                  <a:pt x="48" y="19"/>
                </a:cubicBezTo>
                <a:cubicBezTo>
                  <a:pt x="48" y="19"/>
                  <a:pt x="48" y="19"/>
                  <a:pt x="48" y="19"/>
                </a:cubicBezTo>
                <a:cubicBezTo>
                  <a:pt x="48" y="19"/>
                  <a:pt x="48" y="19"/>
                  <a:pt x="48" y="19"/>
                </a:cubicBezTo>
                <a:cubicBezTo>
                  <a:pt x="48" y="19"/>
                  <a:pt x="48" y="19"/>
                  <a:pt x="48" y="19"/>
                </a:cubicBezTo>
                <a:cubicBezTo>
                  <a:pt x="48" y="19"/>
                  <a:pt x="48" y="19"/>
                  <a:pt x="48" y="19"/>
                </a:cubicBezTo>
                <a:cubicBezTo>
                  <a:pt x="48" y="19"/>
                  <a:pt x="48" y="19"/>
                  <a:pt x="48" y="19"/>
                </a:cubicBezTo>
                <a:cubicBezTo>
                  <a:pt x="48" y="19"/>
                  <a:pt x="48" y="19"/>
                  <a:pt x="48" y="19"/>
                </a:cubicBezTo>
                <a:cubicBezTo>
                  <a:pt x="48" y="19"/>
                  <a:pt x="48" y="19"/>
                  <a:pt x="48" y="19"/>
                </a:cubicBezTo>
                <a:cubicBezTo>
                  <a:pt x="48" y="19"/>
                  <a:pt x="48" y="19"/>
                  <a:pt x="48" y="19"/>
                </a:cubicBezTo>
                <a:cubicBezTo>
                  <a:pt x="48" y="19"/>
                  <a:pt x="48" y="19"/>
                  <a:pt x="48" y="19"/>
                </a:cubicBezTo>
                <a:cubicBezTo>
                  <a:pt x="48" y="19"/>
                  <a:pt x="48" y="19"/>
                  <a:pt x="48" y="19"/>
                </a:cubicBezTo>
                <a:cubicBezTo>
                  <a:pt x="48" y="19"/>
                  <a:pt x="48" y="19"/>
                  <a:pt x="48" y="19"/>
                </a:cubicBezTo>
                <a:cubicBezTo>
                  <a:pt x="48" y="19"/>
                  <a:pt x="48" y="19"/>
                  <a:pt x="48" y="19"/>
                </a:cubicBezTo>
                <a:cubicBezTo>
                  <a:pt x="48" y="18"/>
                  <a:pt x="48" y="18"/>
                  <a:pt x="48" y="18"/>
                </a:cubicBezTo>
                <a:cubicBezTo>
                  <a:pt x="48" y="18"/>
                  <a:pt x="48" y="18"/>
                  <a:pt x="48" y="18"/>
                </a:cubicBezTo>
                <a:cubicBezTo>
                  <a:pt x="48" y="18"/>
                  <a:pt x="48" y="18"/>
                  <a:pt x="48" y="18"/>
                </a:cubicBezTo>
                <a:cubicBezTo>
                  <a:pt x="48" y="18"/>
                  <a:pt x="48" y="18"/>
                  <a:pt x="48" y="18"/>
                </a:cubicBezTo>
                <a:cubicBezTo>
                  <a:pt x="48" y="18"/>
                  <a:pt x="48" y="18"/>
                  <a:pt x="48" y="18"/>
                </a:cubicBezTo>
                <a:cubicBezTo>
                  <a:pt x="48" y="18"/>
                  <a:pt x="48" y="18"/>
                  <a:pt x="48" y="18"/>
                </a:cubicBezTo>
                <a:cubicBezTo>
                  <a:pt x="48" y="18"/>
                  <a:pt x="48" y="18"/>
                  <a:pt x="48" y="18"/>
                </a:cubicBezTo>
                <a:cubicBezTo>
                  <a:pt x="48" y="18"/>
                  <a:pt x="48" y="18"/>
                  <a:pt x="48" y="18"/>
                </a:cubicBezTo>
                <a:cubicBezTo>
                  <a:pt x="48" y="18"/>
                  <a:pt x="48" y="18"/>
                  <a:pt x="48" y="18"/>
                </a:cubicBezTo>
                <a:cubicBezTo>
                  <a:pt x="48" y="18"/>
                  <a:pt x="48" y="18"/>
                  <a:pt x="48" y="18"/>
                </a:cubicBezTo>
                <a:cubicBezTo>
                  <a:pt x="48" y="18"/>
                  <a:pt x="48" y="18"/>
                  <a:pt x="48" y="18"/>
                </a:cubicBezTo>
                <a:cubicBezTo>
                  <a:pt x="48" y="18"/>
                  <a:pt x="48" y="18"/>
                  <a:pt x="48" y="18"/>
                </a:cubicBezTo>
                <a:cubicBezTo>
                  <a:pt x="48" y="18"/>
                  <a:pt x="48" y="18"/>
                  <a:pt x="48" y="18"/>
                </a:cubicBezTo>
                <a:cubicBezTo>
                  <a:pt x="48" y="18"/>
                  <a:pt x="48" y="18"/>
                  <a:pt x="48" y="18"/>
                </a:cubicBezTo>
                <a:cubicBezTo>
                  <a:pt x="48" y="18"/>
                  <a:pt x="48" y="18"/>
                  <a:pt x="49" y="18"/>
                </a:cubicBezTo>
                <a:cubicBezTo>
                  <a:pt x="49" y="18"/>
                  <a:pt x="49" y="18"/>
                  <a:pt x="49" y="18"/>
                </a:cubicBezTo>
                <a:cubicBezTo>
                  <a:pt x="49" y="18"/>
                  <a:pt x="49" y="18"/>
                  <a:pt x="49" y="18"/>
                </a:cubicBezTo>
                <a:cubicBezTo>
                  <a:pt x="49" y="18"/>
                  <a:pt x="49" y="18"/>
                  <a:pt x="49" y="18"/>
                </a:cubicBezTo>
                <a:cubicBezTo>
                  <a:pt x="49" y="18"/>
                  <a:pt x="49" y="18"/>
                  <a:pt x="49" y="18"/>
                </a:cubicBezTo>
                <a:cubicBezTo>
                  <a:pt x="49" y="18"/>
                  <a:pt x="49" y="18"/>
                  <a:pt x="49" y="18"/>
                </a:cubicBezTo>
                <a:cubicBezTo>
                  <a:pt x="49" y="18"/>
                  <a:pt x="49" y="18"/>
                  <a:pt x="49" y="18"/>
                </a:cubicBezTo>
                <a:cubicBezTo>
                  <a:pt x="49" y="18"/>
                  <a:pt x="49" y="18"/>
                  <a:pt x="49" y="18"/>
                </a:cubicBezTo>
                <a:cubicBezTo>
                  <a:pt x="49" y="18"/>
                  <a:pt x="49" y="18"/>
                  <a:pt x="49" y="18"/>
                </a:cubicBezTo>
                <a:cubicBezTo>
                  <a:pt x="49" y="17"/>
                  <a:pt x="49" y="17"/>
                  <a:pt x="49" y="17"/>
                </a:cubicBezTo>
                <a:cubicBezTo>
                  <a:pt x="49" y="17"/>
                  <a:pt x="49" y="17"/>
                  <a:pt x="49" y="17"/>
                </a:cubicBezTo>
                <a:cubicBezTo>
                  <a:pt x="49" y="17"/>
                  <a:pt x="49" y="17"/>
                  <a:pt x="49" y="17"/>
                </a:cubicBezTo>
                <a:cubicBezTo>
                  <a:pt x="49" y="17"/>
                  <a:pt x="49" y="17"/>
                  <a:pt x="49" y="17"/>
                </a:cubicBezTo>
                <a:cubicBezTo>
                  <a:pt x="49" y="17"/>
                  <a:pt x="49" y="17"/>
                  <a:pt x="49" y="17"/>
                </a:cubicBezTo>
                <a:cubicBezTo>
                  <a:pt x="49" y="17"/>
                  <a:pt x="49" y="17"/>
                  <a:pt x="49" y="17"/>
                </a:cubicBezTo>
                <a:cubicBezTo>
                  <a:pt x="49" y="17"/>
                  <a:pt x="49" y="17"/>
                  <a:pt x="49" y="17"/>
                </a:cubicBezTo>
                <a:cubicBezTo>
                  <a:pt x="49" y="17"/>
                  <a:pt x="49" y="17"/>
                  <a:pt x="49" y="17"/>
                </a:cubicBezTo>
                <a:cubicBezTo>
                  <a:pt x="49" y="17"/>
                  <a:pt x="49" y="17"/>
                  <a:pt x="49" y="17"/>
                </a:cubicBezTo>
                <a:cubicBezTo>
                  <a:pt x="49" y="17"/>
                  <a:pt x="49" y="17"/>
                  <a:pt x="49" y="17"/>
                </a:cubicBezTo>
                <a:cubicBezTo>
                  <a:pt x="49" y="17"/>
                  <a:pt x="49" y="17"/>
                  <a:pt x="49" y="17"/>
                </a:cubicBezTo>
                <a:cubicBezTo>
                  <a:pt x="49" y="17"/>
                  <a:pt x="49" y="17"/>
                  <a:pt x="49" y="17"/>
                </a:cubicBezTo>
                <a:cubicBezTo>
                  <a:pt x="49" y="17"/>
                  <a:pt x="49" y="17"/>
                  <a:pt x="49" y="17"/>
                </a:cubicBezTo>
                <a:cubicBezTo>
                  <a:pt x="49" y="17"/>
                  <a:pt x="49" y="17"/>
                  <a:pt x="49" y="17"/>
                </a:cubicBezTo>
                <a:cubicBezTo>
                  <a:pt x="49" y="17"/>
                  <a:pt x="49" y="17"/>
                  <a:pt x="49" y="17"/>
                </a:cubicBezTo>
                <a:cubicBezTo>
                  <a:pt x="49" y="17"/>
                  <a:pt x="49" y="17"/>
                  <a:pt x="49" y="17"/>
                </a:cubicBezTo>
                <a:cubicBezTo>
                  <a:pt x="49" y="17"/>
                  <a:pt x="49" y="17"/>
                  <a:pt x="49" y="17"/>
                </a:cubicBezTo>
                <a:cubicBezTo>
                  <a:pt x="49" y="17"/>
                  <a:pt x="49" y="17"/>
                  <a:pt x="49" y="17"/>
                </a:cubicBezTo>
                <a:cubicBezTo>
                  <a:pt x="49" y="17"/>
                  <a:pt x="49" y="17"/>
                  <a:pt x="49" y="17"/>
                </a:cubicBezTo>
                <a:cubicBezTo>
                  <a:pt x="49" y="17"/>
                  <a:pt x="49" y="17"/>
                  <a:pt x="49" y="17"/>
                </a:cubicBezTo>
                <a:cubicBezTo>
                  <a:pt x="49" y="17"/>
                  <a:pt x="49" y="17"/>
                  <a:pt x="49" y="17"/>
                </a:cubicBezTo>
                <a:cubicBezTo>
                  <a:pt x="48" y="17"/>
                  <a:pt x="48" y="17"/>
                  <a:pt x="48" y="17"/>
                </a:cubicBezTo>
                <a:cubicBezTo>
                  <a:pt x="48" y="17"/>
                  <a:pt x="48" y="17"/>
                  <a:pt x="48" y="17"/>
                </a:cubicBezTo>
                <a:cubicBezTo>
                  <a:pt x="48" y="17"/>
                  <a:pt x="48" y="17"/>
                  <a:pt x="48" y="17"/>
                </a:cubicBezTo>
                <a:cubicBezTo>
                  <a:pt x="48" y="17"/>
                  <a:pt x="48" y="17"/>
                  <a:pt x="48" y="17"/>
                </a:cubicBezTo>
                <a:cubicBezTo>
                  <a:pt x="48" y="17"/>
                  <a:pt x="48" y="17"/>
                  <a:pt x="48" y="17"/>
                </a:cubicBezTo>
                <a:cubicBezTo>
                  <a:pt x="48" y="17"/>
                  <a:pt x="48" y="17"/>
                  <a:pt x="48" y="17"/>
                </a:cubicBezTo>
                <a:cubicBezTo>
                  <a:pt x="48" y="17"/>
                  <a:pt x="48" y="17"/>
                  <a:pt x="48" y="17"/>
                </a:cubicBezTo>
                <a:cubicBezTo>
                  <a:pt x="48" y="17"/>
                  <a:pt x="48" y="17"/>
                  <a:pt x="48" y="17"/>
                </a:cubicBezTo>
                <a:cubicBezTo>
                  <a:pt x="48" y="17"/>
                  <a:pt x="48" y="17"/>
                  <a:pt x="48" y="17"/>
                </a:cubicBezTo>
                <a:cubicBezTo>
                  <a:pt x="48" y="17"/>
                  <a:pt x="48" y="17"/>
                  <a:pt x="48" y="17"/>
                </a:cubicBezTo>
                <a:cubicBezTo>
                  <a:pt x="48" y="17"/>
                  <a:pt x="48" y="17"/>
                  <a:pt x="48" y="17"/>
                </a:cubicBezTo>
                <a:cubicBezTo>
                  <a:pt x="48" y="17"/>
                  <a:pt x="48" y="17"/>
                  <a:pt x="48" y="17"/>
                </a:cubicBezTo>
                <a:cubicBezTo>
                  <a:pt x="48" y="17"/>
                  <a:pt x="48" y="17"/>
                  <a:pt x="48" y="17"/>
                </a:cubicBezTo>
                <a:cubicBezTo>
                  <a:pt x="48" y="17"/>
                  <a:pt x="48" y="17"/>
                  <a:pt x="48" y="17"/>
                </a:cubicBezTo>
                <a:cubicBezTo>
                  <a:pt x="48" y="17"/>
                  <a:pt x="48" y="18"/>
                  <a:pt x="48" y="18"/>
                </a:cubicBezTo>
                <a:cubicBezTo>
                  <a:pt x="48" y="18"/>
                  <a:pt x="48" y="18"/>
                  <a:pt x="48" y="18"/>
                </a:cubicBezTo>
                <a:cubicBezTo>
                  <a:pt x="48" y="18"/>
                  <a:pt x="48" y="18"/>
                  <a:pt x="48" y="18"/>
                </a:cubicBezTo>
                <a:cubicBezTo>
                  <a:pt x="48" y="18"/>
                  <a:pt x="48" y="18"/>
                  <a:pt x="48" y="18"/>
                </a:cubicBezTo>
                <a:cubicBezTo>
                  <a:pt x="48" y="18"/>
                  <a:pt x="48" y="18"/>
                  <a:pt x="48" y="18"/>
                </a:cubicBezTo>
                <a:cubicBezTo>
                  <a:pt x="48" y="18"/>
                  <a:pt x="48" y="18"/>
                  <a:pt x="48" y="18"/>
                </a:cubicBezTo>
                <a:cubicBezTo>
                  <a:pt x="48" y="18"/>
                  <a:pt x="48" y="18"/>
                  <a:pt x="48" y="18"/>
                </a:cubicBezTo>
                <a:cubicBezTo>
                  <a:pt x="48" y="18"/>
                  <a:pt x="48" y="18"/>
                  <a:pt x="48" y="18"/>
                </a:cubicBezTo>
                <a:cubicBezTo>
                  <a:pt x="48" y="18"/>
                  <a:pt x="48" y="18"/>
                  <a:pt x="48" y="18"/>
                </a:cubicBezTo>
                <a:cubicBezTo>
                  <a:pt x="48" y="18"/>
                  <a:pt x="48" y="18"/>
                  <a:pt x="48" y="18"/>
                </a:cubicBezTo>
                <a:cubicBezTo>
                  <a:pt x="48" y="18"/>
                  <a:pt x="48" y="18"/>
                  <a:pt x="48" y="18"/>
                </a:cubicBezTo>
                <a:cubicBezTo>
                  <a:pt x="48" y="18"/>
                  <a:pt x="48" y="18"/>
                  <a:pt x="48" y="18"/>
                </a:cubicBezTo>
                <a:cubicBezTo>
                  <a:pt x="48" y="18"/>
                  <a:pt x="48" y="18"/>
                  <a:pt x="48" y="18"/>
                </a:cubicBezTo>
                <a:cubicBezTo>
                  <a:pt x="48" y="18"/>
                  <a:pt x="48" y="18"/>
                  <a:pt x="48" y="18"/>
                </a:cubicBezTo>
                <a:cubicBezTo>
                  <a:pt x="47" y="18"/>
                  <a:pt x="47" y="18"/>
                  <a:pt x="47" y="18"/>
                </a:cubicBezTo>
                <a:cubicBezTo>
                  <a:pt x="47" y="18"/>
                  <a:pt x="48" y="18"/>
                  <a:pt x="48" y="18"/>
                </a:cubicBezTo>
                <a:cubicBezTo>
                  <a:pt x="48" y="18"/>
                  <a:pt x="48" y="18"/>
                  <a:pt x="47" y="18"/>
                </a:cubicBezTo>
                <a:cubicBezTo>
                  <a:pt x="47" y="18"/>
                  <a:pt x="47" y="18"/>
                  <a:pt x="47" y="18"/>
                </a:cubicBezTo>
                <a:cubicBezTo>
                  <a:pt x="47" y="18"/>
                  <a:pt x="47" y="18"/>
                  <a:pt x="47" y="18"/>
                </a:cubicBezTo>
                <a:cubicBezTo>
                  <a:pt x="47" y="18"/>
                  <a:pt x="47" y="18"/>
                  <a:pt x="47" y="18"/>
                </a:cubicBezTo>
                <a:cubicBezTo>
                  <a:pt x="47" y="18"/>
                  <a:pt x="47" y="18"/>
                  <a:pt x="47" y="18"/>
                </a:cubicBezTo>
                <a:cubicBezTo>
                  <a:pt x="47" y="18"/>
                  <a:pt x="47" y="18"/>
                  <a:pt x="47" y="18"/>
                </a:cubicBezTo>
                <a:cubicBezTo>
                  <a:pt x="47" y="18"/>
                  <a:pt x="47" y="18"/>
                  <a:pt x="47" y="18"/>
                </a:cubicBezTo>
                <a:cubicBezTo>
                  <a:pt x="47" y="18"/>
                  <a:pt x="47" y="18"/>
                  <a:pt x="47" y="18"/>
                </a:cubicBezTo>
                <a:cubicBezTo>
                  <a:pt x="47" y="18"/>
                  <a:pt x="47" y="18"/>
                  <a:pt x="47" y="18"/>
                </a:cubicBezTo>
                <a:cubicBezTo>
                  <a:pt x="47" y="18"/>
                  <a:pt x="47" y="18"/>
                  <a:pt x="47" y="18"/>
                </a:cubicBezTo>
                <a:cubicBezTo>
                  <a:pt x="47" y="18"/>
                  <a:pt x="47" y="18"/>
                  <a:pt x="47" y="18"/>
                </a:cubicBezTo>
                <a:cubicBezTo>
                  <a:pt x="47" y="18"/>
                  <a:pt x="47" y="18"/>
                  <a:pt x="47" y="18"/>
                </a:cubicBezTo>
                <a:cubicBezTo>
                  <a:pt x="47" y="18"/>
                  <a:pt x="47" y="18"/>
                  <a:pt x="47" y="18"/>
                </a:cubicBezTo>
                <a:cubicBezTo>
                  <a:pt x="47" y="18"/>
                  <a:pt x="47" y="18"/>
                  <a:pt x="47" y="18"/>
                </a:cubicBezTo>
                <a:cubicBezTo>
                  <a:pt x="47" y="18"/>
                  <a:pt x="47" y="18"/>
                  <a:pt x="47" y="18"/>
                </a:cubicBezTo>
                <a:cubicBezTo>
                  <a:pt x="47" y="18"/>
                  <a:pt x="47" y="18"/>
                  <a:pt x="47" y="18"/>
                </a:cubicBezTo>
                <a:cubicBezTo>
                  <a:pt x="47" y="18"/>
                  <a:pt x="47" y="18"/>
                  <a:pt x="47" y="18"/>
                </a:cubicBezTo>
                <a:cubicBezTo>
                  <a:pt x="47" y="18"/>
                  <a:pt x="47" y="18"/>
                  <a:pt x="47" y="18"/>
                </a:cubicBezTo>
                <a:cubicBezTo>
                  <a:pt x="47" y="18"/>
                  <a:pt x="47" y="18"/>
                  <a:pt x="47" y="18"/>
                </a:cubicBezTo>
                <a:cubicBezTo>
                  <a:pt x="47" y="18"/>
                  <a:pt x="47" y="18"/>
                  <a:pt x="47" y="18"/>
                </a:cubicBezTo>
                <a:cubicBezTo>
                  <a:pt x="47" y="18"/>
                  <a:pt x="47" y="18"/>
                  <a:pt x="47" y="18"/>
                </a:cubicBezTo>
                <a:cubicBezTo>
                  <a:pt x="47" y="18"/>
                  <a:pt x="47" y="18"/>
                  <a:pt x="47" y="18"/>
                </a:cubicBezTo>
                <a:cubicBezTo>
                  <a:pt x="47" y="18"/>
                  <a:pt x="47" y="18"/>
                  <a:pt x="47" y="18"/>
                </a:cubicBezTo>
                <a:cubicBezTo>
                  <a:pt x="47" y="19"/>
                  <a:pt x="47" y="19"/>
                  <a:pt x="47" y="19"/>
                </a:cubicBezTo>
                <a:cubicBezTo>
                  <a:pt x="47" y="19"/>
                  <a:pt x="47" y="19"/>
                  <a:pt x="47" y="19"/>
                </a:cubicBezTo>
                <a:cubicBezTo>
                  <a:pt x="47" y="19"/>
                  <a:pt x="47" y="19"/>
                  <a:pt x="47" y="19"/>
                </a:cubicBezTo>
                <a:cubicBezTo>
                  <a:pt x="47" y="19"/>
                  <a:pt x="47" y="19"/>
                  <a:pt x="47" y="19"/>
                </a:cubicBezTo>
                <a:cubicBezTo>
                  <a:pt x="47" y="19"/>
                  <a:pt x="47" y="19"/>
                  <a:pt x="47" y="19"/>
                </a:cubicBezTo>
                <a:cubicBezTo>
                  <a:pt x="47" y="19"/>
                  <a:pt x="47" y="19"/>
                  <a:pt x="47" y="19"/>
                </a:cubicBezTo>
                <a:cubicBezTo>
                  <a:pt x="47" y="19"/>
                  <a:pt x="47" y="19"/>
                  <a:pt x="47" y="19"/>
                </a:cubicBezTo>
                <a:cubicBezTo>
                  <a:pt x="47" y="19"/>
                  <a:pt x="47" y="19"/>
                  <a:pt x="47" y="19"/>
                </a:cubicBezTo>
                <a:cubicBezTo>
                  <a:pt x="47" y="19"/>
                  <a:pt x="47" y="19"/>
                  <a:pt x="47" y="19"/>
                </a:cubicBezTo>
                <a:cubicBezTo>
                  <a:pt x="47" y="19"/>
                  <a:pt x="47" y="19"/>
                  <a:pt x="47" y="19"/>
                </a:cubicBezTo>
                <a:cubicBezTo>
                  <a:pt x="47" y="19"/>
                  <a:pt x="47" y="19"/>
                  <a:pt x="47" y="19"/>
                </a:cubicBezTo>
                <a:cubicBezTo>
                  <a:pt x="47" y="19"/>
                  <a:pt x="47" y="19"/>
                  <a:pt x="47" y="19"/>
                </a:cubicBezTo>
                <a:close/>
                <a:moveTo>
                  <a:pt x="48" y="22"/>
                </a:moveTo>
                <a:cubicBezTo>
                  <a:pt x="48" y="22"/>
                  <a:pt x="48" y="22"/>
                  <a:pt x="48" y="22"/>
                </a:cubicBezTo>
                <a:cubicBezTo>
                  <a:pt x="48" y="22"/>
                  <a:pt x="48" y="22"/>
                  <a:pt x="48" y="22"/>
                </a:cubicBezTo>
                <a:cubicBezTo>
                  <a:pt x="48" y="22"/>
                  <a:pt x="48" y="22"/>
                  <a:pt x="48" y="22"/>
                </a:cubicBezTo>
                <a:cubicBezTo>
                  <a:pt x="48" y="22"/>
                  <a:pt x="48" y="22"/>
                  <a:pt x="48" y="22"/>
                </a:cubicBezTo>
                <a:cubicBezTo>
                  <a:pt x="48" y="22"/>
                  <a:pt x="48" y="22"/>
                  <a:pt x="48" y="22"/>
                </a:cubicBezTo>
                <a:cubicBezTo>
                  <a:pt x="48" y="22"/>
                  <a:pt x="48" y="22"/>
                  <a:pt x="48" y="22"/>
                </a:cubicBezTo>
                <a:cubicBezTo>
                  <a:pt x="48" y="22"/>
                  <a:pt x="48" y="22"/>
                  <a:pt x="48" y="22"/>
                </a:cubicBezTo>
                <a:cubicBezTo>
                  <a:pt x="48" y="22"/>
                  <a:pt x="48" y="22"/>
                  <a:pt x="48" y="22"/>
                </a:cubicBezTo>
                <a:cubicBezTo>
                  <a:pt x="48" y="22"/>
                  <a:pt x="48" y="22"/>
                  <a:pt x="48" y="22"/>
                </a:cubicBezTo>
                <a:cubicBezTo>
                  <a:pt x="48" y="22"/>
                  <a:pt x="48" y="22"/>
                  <a:pt x="48" y="22"/>
                </a:cubicBezTo>
                <a:cubicBezTo>
                  <a:pt x="48" y="22"/>
                  <a:pt x="48" y="22"/>
                  <a:pt x="48" y="22"/>
                </a:cubicBezTo>
                <a:close/>
                <a:moveTo>
                  <a:pt x="46" y="14"/>
                </a:moveTo>
                <a:cubicBezTo>
                  <a:pt x="46" y="14"/>
                  <a:pt x="46" y="14"/>
                  <a:pt x="46" y="14"/>
                </a:cubicBezTo>
                <a:cubicBezTo>
                  <a:pt x="46" y="14"/>
                  <a:pt x="46" y="14"/>
                  <a:pt x="46" y="14"/>
                </a:cubicBezTo>
                <a:cubicBezTo>
                  <a:pt x="46" y="14"/>
                  <a:pt x="46" y="14"/>
                  <a:pt x="46" y="14"/>
                </a:cubicBezTo>
                <a:cubicBezTo>
                  <a:pt x="46" y="14"/>
                  <a:pt x="46" y="14"/>
                  <a:pt x="46" y="14"/>
                </a:cubicBezTo>
                <a:cubicBezTo>
                  <a:pt x="46" y="14"/>
                  <a:pt x="46" y="14"/>
                  <a:pt x="46" y="14"/>
                </a:cubicBezTo>
                <a:cubicBezTo>
                  <a:pt x="46" y="14"/>
                  <a:pt x="46" y="14"/>
                  <a:pt x="46" y="14"/>
                </a:cubicBezTo>
                <a:cubicBezTo>
                  <a:pt x="46" y="14"/>
                  <a:pt x="46" y="14"/>
                  <a:pt x="46" y="14"/>
                </a:cubicBezTo>
                <a:cubicBezTo>
                  <a:pt x="46" y="14"/>
                  <a:pt x="46" y="14"/>
                  <a:pt x="46" y="14"/>
                </a:cubicBezTo>
                <a:cubicBezTo>
                  <a:pt x="46" y="14"/>
                  <a:pt x="46" y="14"/>
                  <a:pt x="46" y="14"/>
                </a:cubicBezTo>
                <a:cubicBezTo>
                  <a:pt x="46" y="14"/>
                  <a:pt x="46" y="14"/>
                  <a:pt x="46" y="14"/>
                </a:cubicBezTo>
                <a:cubicBezTo>
                  <a:pt x="46" y="14"/>
                  <a:pt x="46" y="14"/>
                  <a:pt x="46" y="14"/>
                </a:cubicBezTo>
                <a:close/>
                <a:moveTo>
                  <a:pt x="46" y="15"/>
                </a:moveTo>
                <a:cubicBezTo>
                  <a:pt x="46" y="15"/>
                  <a:pt x="46" y="15"/>
                  <a:pt x="46" y="15"/>
                </a:cubicBezTo>
                <a:cubicBezTo>
                  <a:pt x="46" y="15"/>
                  <a:pt x="46" y="15"/>
                  <a:pt x="46" y="15"/>
                </a:cubicBezTo>
                <a:cubicBezTo>
                  <a:pt x="46" y="15"/>
                  <a:pt x="46" y="15"/>
                  <a:pt x="46" y="15"/>
                </a:cubicBezTo>
                <a:cubicBezTo>
                  <a:pt x="46" y="15"/>
                  <a:pt x="46" y="15"/>
                  <a:pt x="46" y="15"/>
                </a:cubicBezTo>
                <a:cubicBezTo>
                  <a:pt x="46" y="15"/>
                  <a:pt x="46" y="15"/>
                  <a:pt x="46" y="15"/>
                </a:cubicBezTo>
                <a:cubicBezTo>
                  <a:pt x="46" y="15"/>
                  <a:pt x="46" y="15"/>
                  <a:pt x="46" y="15"/>
                </a:cubicBezTo>
                <a:cubicBezTo>
                  <a:pt x="46" y="15"/>
                  <a:pt x="46" y="15"/>
                  <a:pt x="46" y="15"/>
                </a:cubicBezTo>
                <a:cubicBezTo>
                  <a:pt x="46" y="15"/>
                  <a:pt x="46" y="15"/>
                  <a:pt x="46" y="15"/>
                </a:cubicBezTo>
                <a:cubicBezTo>
                  <a:pt x="46" y="15"/>
                  <a:pt x="46" y="15"/>
                  <a:pt x="46" y="15"/>
                </a:cubicBezTo>
                <a:cubicBezTo>
                  <a:pt x="46" y="15"/>
                  <a:pt x="46" y="15"/>
                  <a:pt x="46" y="15"/>
                </a:cubicBezTo>
                <a:cubicBezTo>
                  <a:pt x="46" y="15"/>
                  <a:pt x="46" y="15"/>
                  <a:pt x="46" y="15"/>
                </a:cubicBezTo>
                <a:cubicBezTo>
                  <a:pt x="46" y="15"/>
                  <a:pt x="46" y="15"/>
                  <a:pt x="46" y="15"/>
                </a:cubicBezTo>
                <a:close/>
                <a:moveTo>
                  <a:pt x="46" y="14"/>
                </a:moveTo>
                <a:cubicBezTo>
                  <a:pt x="46" y="14"/>
                  <a:pt x="46" y="14"/>
                  <a:pt x="46" y="14"/>
                </a:cubicBezTo>
                <a:cubicBezTo>
                  <a:pt x="46" y="14"/>
                  <a:pt x="46" y="14"/>
                  <a:pt x="46" y="14"/>
                </a:cubicBezTo>
                <a:cubicBezTo>
                  <a:pt x="46" y="14"/>
                  <a:pt x="46" y="14"/>
                  <a:pt x="46" y="14"/>
                </a:cubicBezTo>
                <a:cubicBezTo>
                  <a:pt x="46" y="14"/>
                  <a:pt x="46" y="14"/>
                  <a:pt x="46" y="14"/>
                </a:cubicBezTo>
                <a:cubicBezTo>
                  <a:pt x="46" y="14"/>
                  <a:pt x="46" y="14"/>
                  <a:pt x="46" y="14"/>
                </a:cubicBezTo>
                <a:cubicBezTo>
                  <a:pt x="46" y="14"/>
                  <a:pt x="46" y="14"/>
                  <a:pt x="46" y="14"/>
                </a:cubicBezTo>
                <a:cubicBezTo>
                  <a:pt x="46" y="14"/>
                  <a:pt x="46" y="14"/>
                  <a:pt x="46" y="14"/>
                </a:cubicBezTo>
                <a:cubicBezTo>
                  <a:pt x="46" y="14"/>
                  <a:pt x="46" y="14"/>
                  <a:pt x="46" y="14"/>
                </a:cubicBezTo>
                <a:cubicBezTo>
                  <a:pt x="46" y="14"/>
                  <a:pt x="46" y="14"/>
                  <a:pt x="46" y="14"/>
                </a:cubicBezTo>
                <a:cubicBezTo>
                  <a:pt x="46" y="14"/>
                  <a:pt x="46" y="14"/>
                  <a:pt x="46" y="14"/>
                </a:cubicBezTo>
                <a:cubicBezTo>
                  <a:pt x="46" y="14"/>
                  <a:pt x="46" y="14"/>
                  <a:pt x="46" y="14"/>
                </a:cubicBezTo>
                <a:cubicBezTo>
                  <a:pt x="46" y="14"/>
                  <a:pt x="46" y="14"/>
                  <a:pt x="46" y="14"/>
                </a:cubicBezTo>
                <a:cubicBezTo>
                  <a:pt x="46" y="14"/>
                  <a:pt x="46" y="14"/>
                  <a:pt x="46" y="14"/>
                </a:cubicBezTo>
                <a:cubicBezTo>
                  <a:pt x="46" y="14"/>
                  <a:pt x="46" y="14"/>
                  <a:pt x="46" y="14"/>
                </a:cubicBezTo>
                <a:cubicBezTo>
                  <a:pt x="46" y="14"/>
                  <a:pt x="46" y="14"/>
                  <a:pt x="46" y="14"/>
                </a:cubicBezTo>
                <a:close/>
                <a:moveTo>
                  <a:pt x="48" y="22"/>
                </a:moveTo>
                <a:cubicBezTo>
                  <a:pt x="48" y="22"/>
                  <a:pt x="48" y="22"/>
                  <a:pt x="48" y="22"/>
                </a:cubicBezTo>
                <a:cubicBezTo>
                  <a:pt x="48" y="22"/>
                  <a:pt x="48" y="22"/>
                  <a:pt x="48" y="22"/>
                </a:cubicBezTo>
                <a:cubicBezTo>
                  <a:pt x="48" y="22"/>
                  <a:pt x="48" y="22"/>
                  <a:pt x="48" y="22"/>
                </a:cubicBezTo>
                <a:cubicBezTo>
                  <a:pt x="48" y="22"/>
                  <a:pt x="48" y="22"/>
                  <a:pt x="48" y="22"/>
                </a:cubicBezTo>
                <a:cubicBezTo>
                  <a:pt x="48" y="22"/>
                  <a:pt x="48" y="22"/>
                  <a:pt x="48" y="22"/>
                </a:cubicBezTo>
                <a:cubicBezTo>
                  <a:pt x="48" y="22"/>
                  <a:pt x="48" y="22"/>
                  <a:pt x="48" y="22"/>
                </a:cubicBezTo>
                <a:cubicBezTo>
                  <a:pt x="48" y="22"/>
                  <a:pt x="48" y="22"/>
                  <a:pt x="48" y="22"/>
                </a:cubicBezTo>
                <a:cubicBezTo>
                  <a:pt x="48" y="22"/>
                  <a:pt x="48" y="22"/>
                  <a:pt x="48" y="22"/>
                </a:cubicBezTo>
                <a:cubicBezTo>
                  <a:pt x="48" y="22"/>
                  <a:pt x="48" y="22"/>
                  <a:pt x="48" y="22"/>
                </a:cubicBezTo>
                <a:close/>
                <a:moveTo>
                  <a:pt x="46" y="15"/>
                </a:moveTo>
                <a:cubicBezTo>
                  <a:pt x="46" y="15"/>
                  <a:pt x="46" y="15"/>
                  <a:pt x="46" y="15"/>
                </a:cubicBezTo>
                <a:cubicBezTo>
                  <a:pt x="46" y="15"/>
                  <a:pt x="46" y="15"/>
                  <a:pt x="46" y="15"/>
                </a:cubicBezTo>
                <a:cubicBezTo>
                  <a:pt x="46" y="15"/>
                  <a:pt x="46" y="15"/>
                  <a:pt x="46" y="15"/>
                </a:cubicBezTo>
                <a:cubicBezTo>
                  <a:pt x="46" y="15"/>
                  <a:pt x="46" y="15"/>
                  <a:pt x="46" y="15"/>
                </a:cubicBezTo>
                <a:cubicBezTo>
                  <a:pt x="46" y="15"/>
                  <a:pt x="46" y="15"/>
                  <a:pt x="46" y="15"/>
                </a:cubicBezTo>
                <a:cubicBezTo>
                  <a:pt x="46" y="15"/>
                  <a:pt x="46" y="15"/>
                  <a:pt x="46" y="15"/>
                </a:cubicBezTo>
                <a:cubicBezTo>
                  <a:pt x="46" y="15"/>
                  <a:pt x="46" y="15"/>
                  <a:pt x="46" y="15"/>
                </a:cubicBezTo>
                <a:cubicBezTo>
                  <a:pt x="46" y="15"/>
                  <a:pt x="46" y="15"/>
                  <a:pt x="46" y="15"/>
                </a:cubicBezTo>
                <a:cubicBezTo>
                  <a:pt x="46" y="15"/>
                  <a:pt x="46" y="15"/>
                  <a:pt x="46" y="15"/>
                </a:cubicBezTo>
                <a:cubicBezTo>
                  <a:pt x="46" y="15"/>
                  <a:pt x="46" y="15"/>
                  <a:pt x="46" y="15"/>
                </a:cubicBezTo>
                <a:cubicBezTo>
                  <a:pt x="46" y="15"/>
                  <a:pt x="46" y="15"/>
                  <a:pt x="46" y="15"/>
                </a:cubicBezTo>
                <a:cubicBezTo>
                  <a:pt x="46" y="15"/>
                  <a:pt x="46" y="15"/>
                  <a:pt x="46" y="15"/>
                </a:cubicBezTo>
                <a:cubicBezTo>
                  <a:pt x="46" y="15"/>
                  <a:pt x="46" y="15"/>
                  <a:pt x="46" y="15"/>
                </a:cubicBezTo>
                <a:cubicBezTo>
                  <a:pt x="46" y="15"/>
                  <a:pt x="46" y="15"/>
                  <a:pt x="46" y="15"/>
                </a:cubicBezTo>
                <a:cubicBezTo>
                  <a:pt x="46" y="15"/>
                  <a:pt x="46" y="15"/>
                  <a:pt x="46" y="15"/>
                </a:cubicBezTo>
                <a:cubicBezTo>
                  <a:pt x="46" y="15"/>
                  <a:pt x="46" y="15"/>
                  <a:pt x="46" y="15"/>
                </a:cubicBezTo>
                <a:cubicBezTo>
                  <a:pt x="46" y="15"/>
                  <a:pt x="46" y="15"/>
                  <a:pt x="46" y="15"/>
                </a:cubicBezTo>
                <a:close/>
                <a:moveTo>
                  <a:pt x="46" y="14"/>
                </a:moveTo>
                <a:cubicBezTo>
                  <a:pt x="46" y="14"/>
                  <a:pt x="46" y="14"/>
                  <a:pt x="46" y="14"/>
                </a:cubicBezTo>
                <a:cubicBezTo>
                  <a:pt x="46" y="14"/>
                  <a:pt x="46" y="14"/>
                  <a:pt x="46" y="14"/>
                </a:cubicBezTo>
                <a:cubicBezTo>
                  <a:pt x="46" y="14"/>
                  <a:pt x="46" y="14"/>
                  <a:pt x="46" y="14"/>
                </a:cubicBezTo>
                <a:cubicBezTo>
                  <a:pt x="46" y="14"/>
                  <a:pt x="46" y="14"/>
                  <a:pt x="46" y="14"/>
                </a:cubicBezTo>
                <a:cubicBezTo>
                  <a:pt x="46" y="14"/>
                  <a:pt x="46" y="14"/>
                  <a:pt x="46" y="14"/>
                </a:cubicBezTo>
                <a:cubicBezTo>
                  <a:pt x="46" y="14"/>
                  <a:pt x="46" y="14"/>
                  <a:pt x="46" y="14"/>
                </a:cubicBezTo>
                <a:cubicBezTo>
                  <a:pt x="46" y="14"/>
                  <a:pt x="46" y="14"/>
                  <a:pt x="46" y="14"/>
                </a:cubicBezTo>
                <a:cubicBezTo>
                  <a:pt x="46" y="14"/>
                  <a:pt x="46" y="14"/>
                  <a:pt x="46" y="14"/>
                </a:cubicBezTo>
                <a:cubicBezTo>
                  <a:pt x="46" y="14"/>
                  <a:pt x="46" y="14"/>
                  <a:pt x="46" y="14"/>
                </a:cubicBezTo>
                <a:cubicBezTo>
                  <a:pt x="46" y="14"/>
                  <a:pt x="46" y="14"/>
                  <a:pt x="46" y="15"/>
                </a:cubicBezTo>
                <a:cubicBezTo>
                  <a:pt x="46" y="15"/>
                  <a:pt x="46" y="15"/>
                  <a:pt x="46" y="15"/>
                </a:cubicBezTo>
                <a:cubicBezTo>
                  <a:pt x="46" y="15"/>
                  <a:pt x="46" y="15"/>
                  <a:pt x="46" y="15"/>
                </a:cubicBezTo>
                <a:cubicBezTo>
                  <a:pt x="46" y="15"/>
                  <a:pt x="46" y="15"/>
                  <a:pt x="46" y="15"/>
                </a:cubicBezTo>
                <a:cubicBezTo>
                  <a:pt x="46" y="15"/>
                  <a:pt x="46" y="15"/>
                  <a:pt x="46" y="15"/>
                </a:cubicBezTo>
                <a:cubicBezTo>
                  <a:pt x="46" y="15"/>
                  <a:pt x="46" y="15"/>
                  <a:pt x="46" y="15"/>
                </a:cubicBezTo>
                <a:cubicBezTo>
                  <a:pt x="46" y="15"/>
                  <a:pt x="46" y="15"/>
                  <a:pt x="46" y="15"/>
                </a:cubicBezTo>
                <a:cubicBezTo>
                  <a:pt x="46" y="15"/>
                  <a:pt x="46" y="15"/>
                  <a:pt x="46" y="15"/>
                </a:cubicBezTo>
                <a:cubicBezTo>
                  <a:pt x="46" y="15"/>
                  <a:pt x="46" y="15"/>
                  <a:pt x="46" y="15"/>
                </a:cubicBezTo>
                <a:cubicBezTo>
                  <a:pt x="46" y="15"/>
                  <a:pt x="46" y="15"/>
                  <a:pt x="46" y="15"/>
                </a:cubicBezTo>
                <a:cubicBezTo>
                  <a:pt x="46" y="15"/>
                  <a:pt x="46" y="15"/>
                  <a:pt x="46" y="15"/>
                </a:cubicBezTo>
                <a:cubicBezTo>
                  <a:pt x="46" y="15"/>
                  <a:pt x="46" y="15"/>
                  <a:pt x="46" y="15"/>
                </a:cubicBezTo>
                <a:cubicBezTo>
                  <a:pt x="46" y="15"/>
                  <a:pt x="46" y="15"/>
                  <a:pt x="46" y="15"/>
                </a:cubicBezTo>
                <a:cubicBezTo>
                  <a:pt x="46" y="15"/>
                  <a:pt x="46" y="15"/>
                  <a:pt x="46" y="15"/>
                </a:cubicBezTo>
                <a:cubicBezTo>
                  <a:pt x="46" y="15"/>
                  <a:pt x="46" y="15"/>
                  <a:pt x="46" y="15"/>
                </a:cubicBezTo>
                <a:cubicBezTo>
                  <a:pt x="46" y="15"/>
                  <a:pt x="46" y="15"/>
                  <a:pt x="46" y="14"/>
                </a:cubicBezTo>
                <a:cubicBezTo>
                  <a:pt x="46" y="14"/>
                  <a:pt x="46" y="14"/>
                  <a:pt x="46" y="14"/>
                </a:cubicBezTo>
                <a:cubicBezTo>
                  <a:pt x="46" y="14"/>
                  <a:pt x="46" y="14"/>
                  <a:pt x="46" y="14"/>
                </a:cubicBezTo>
                <a:cubicBezTo>
                  <a:pt x="46" y="14"/>
                  <a:pt x="46" y="14"/>
                  <a:pt x="46" y="14"/>
                </a:cubicBezTo>
                <a:cubicBezTo>
                  <a:pt x="46" y="14"/>
                  <a:pt x="46" y="14"/>
                  <a:pt x="46" y="14"/>
                </a:cubicBezTo>
                <a:cubicBezTo>
                  <a:pt x="46" y="14"/>
                  <a:pt x="46" y="14"/>
                  <a:pt x="46" y="14"/>
                </a:cubicBezTo>
                <a:cubicBezTo>
                  <a:pt x="46" y="14"/>
                  <a:pt x="46" y="14"/>
                  <a:pt x="46" y="14"/>
                </a:cubicBezTo>
                <a:cubicBezTo>
                  <a:pt x="46" y="14"/>
                  <a:pt x="46" y="14"/>
                  <a:pt x="46" y="14"/>
                </a:cubicBezTo>
                <a:cubicBezTo>
                  <a:pt x="46" y="14"/>
                  <a:pt x="46" y="14"/>
                  <a:pt x="46" y="14"/>
                </a:cubicBezTo>
                <a:close/>
                <a:moveTo>
                  <a:pt x="46" y="14"/>
                </a:moveTo>
                <a:cubicBezTo>
                  <a:pt x="46" y="14"/>
                  <a:pt x="46" y="14"/>
                  <a:pt x="46" y="14"/>
                </a:cubicBezTo>
                <a:cubicBezTo>
                  <a:pt x="46" y="14"/>
                  <a:pt x="46" y="14"/>
                  <a:pt x="46" y="14"/>
                </a:cubicBezTo>
                <a:cubicBezTo>
                  <a:pt x="46" y="14"/>
                  <a:pt x="46" y="14"/>
                  <a:pt x="46" y="14"/>
                </a:cubicBezTo>
                <a:cubicBezTo>
                  <a:pt x="46" y="14"/>
                  <a:pt x="46" y="14"/>
                  <a:pt x="46" y="14"/>
                </a:cubicBezTo>
                <a:cubicBezTo>
                  <a:pt x="46" y="14"/>
                  <a:pt x="46" y="14"/>
                  <a:pt x="46" y="14"/>
                </a:cubicBezTo>
                <a:cubicBezTo>
                  <a:pt x="46" y="14"/>
                  <a:pt x="46" y="14"/>
                  <a:pt x="46" y="14"/>
                </a:cubicBezTo>
                <a:cubicBezTo>
                  <a:pt x="46" y="14"/>
                  <a:pt x="47" y="14"/>
                  <a:pt x="47" y="14"/>
                </a:cubicBezTo>
                <a:cubicBezTo>
                  <a:pt x="47" y="14"/>
                  <a:pt x="47" y="14"/>
                  <a:pt x="47" y="14"/>
                </a:cubicBezTo>
                <a:cubicBezTo>
                  <a:pt x="47" y="14"/>
                  <a:pt x="47" y="14"/>
                  <a:pt x="47" y="14"/>
                </a:cubicBezTo>
                <a:cubicBezTo>
                  <a:pt x="47" y="14"/>
                  <a:pt x="47" y="14"/>
                  <a:pt x="47" y="14"/>
                </a:cubicBezTo>
                <a:cubicBezTo>
                  <a:pt x="47" y="14"/>
                  <a:pt x="47" y="14"/>
                  <a:pt x="47" y="14"/>
                </a:cubicBezTo>
                <a:cubicBezTo>
                  <a:pt x="47" y="14"/>
                  <a:pt x="47" y="14"/>
                  <a:pt x="47" y="14"/>
                </a:cubicBezTo>
                <a:cubicBezTo>
                  <a:pt x="47" y="14"/>
                  <a:pt x="47" y="14"/>
                  <a:pt x="47" y="14"/>
                </a:cubicBezTo>
                <a:cubicBezTo>
                  <a:pt x="47" y="14"/>
                  <a:pt x="47" y="14"/>
                  <a:pt x="47" y="14"/>
                </a:cubicBezTo>
                <a:cubicBezTo>
                  <a:pt x="47" y="14"/>
                  <a:pt x="47" y="14"/>
                  <a:pt x="47" y="14"/>
                </a:cubicBezTo>
                <a:cubicBezTo>
                  <a:pt x="47" y="14"/>
                  <a:pt x="47" y="14"/>
                  <a:pt x="47" y="14"/>
                </a:cubicBezTo>
                <a:cubicBezTo>
                  <a:pt x="47" y="14"/>
                  <a:pt x="47" y="14"/>
                  <a:pt x="47" y="14"/>
                </a:cubicBezTo>
                <a:cubicBezTo>
                  <a:pt x="47" y="14"/>
                  <a:pt x="47" y="14"/>
                  <a:pt x="47" y="14"/>
                </a:cubicBezTo>
                <a:cubicBezTo>
                  <a:pt x="46" y="14"/>
                  <a:pt x="46" y="14"/>
                  <a:pt x="46" y="14"/>
                </a:cubicBezTo>
                <a:cubicBezTo>
                  <a:pt x="46" y="14"/>
                  <a:pt x="46" y="14"/>
                  <a:pt x="46" y="14"/>
                </a:cubicBezTo>
                <a:cubicBezTo>
                  <a:pt x="46" y="14"/>
                  <a:pt x="46" y="14"/>
                  <a:pt x="46" y="14"/>
                </a:cubicBezTo>
                <a:cubicBezTo>
                  <a:pt x="46" y="14"/>
                  <a:pt x="46" y="14"/>
                  <a:pt x="46" y="14"/>
                </a:cubicBezTo>
                <a:cubicBezTo>
                  <a:pt x="46" y="14"/>
                  <a:pt x="46" y="14"/>
                  <a:pt x="46" y="14"/>
                </a:cubicBezTo>
                <a:cubicBezTo>
                  <a:pt x="46" y="14"/>
                  <a:pt x="46" y="14"/>
                  <a:pt x="46" y="14"/>
                </a:cubicBezTo>
                <a:cubicBezTo>
                  <a:pt x="46" y="14"/>
                  <a:pt x="46" y="14"/>
                  <a:pt x="46" y="14"/>
                </a:cubicBezTo>
                <a:cubicBezTo>
                  <a:pt x="46" y="14"/>
                  <a:pt x="46" y="14"/>
                  <a:pt x="46" y="14"/>
                </a:cubicBezTo>
                <a:close/>
                <a:moveTo>
                  <a:pt x="51" y="19"/>
                </a:moveTo>
                <a:cubicBezTo>
                  <a:pt x="51" y="19"/>
                  <a:pt x="51" y="19"/>
                  <a:pt x="51" y="19"/>
                </a:cubicBezTo>
                <a:cubicBezTo>
                  <a:pt x="51" y="19"/>
                  <a:pt x="51" y="19"/>
                  <a:pt x="51" y="19"/>
                </a:cubicBezTo>
                <a:cubicBezTo>
                  <a:pt x="51" y="19"/>
                  <a:pt x="51" y="19"/>
                  <a:pt x="51" y="19"/>
                </a:cubicBezTo>
                <a:cubicBezTo>
                  <a:pt x="51" y="19"/>
                  <a:pt x="51" y="19"/>
                  <a:pt x="51" y="19"/>
                </a:cubicBezTo>
                <a:cubicBezTo>
                  <a:pt x="51" y="19"/>
                  <a:pt x="51" y="19"/>
                  <a:pt x="51" y="19"/>
                </a:cubicBezTo>
                <a:cubicBezTo>
                  <a:pt x="51" y="19"/>
                  <a:pt x="51" y="19"/>
                  <a:pt x="51" y="19"/>
                </a:cubicBezTo>
                <a:cubicBezTo>
                  <a:pt x="51" y="19"/>
                  <a:pt x="51" y="19"/>
                  <a:pt x="51" y="19"/>
                </a:cubicBezTo>
                <a:cubicBezTo>
                  <a:pt x="51" y="19"/>
                  <a:pt x="51" y="19"/>
                  <a:pt x="51" y="19"/>
                </a:cubicBezTo>
                <a:cubicBezTo>
                  <a:pt x="51" y="19"/>
                  <a:pt x="51" y="19"/>
                  <a:pt x="51" y="19"/>
                </a:cubicBezTo>
                <a:cubicBezTo>
                  <a:pt x="51" y="19"/>
                  <a:pt x="51" y="19"/>
                  <a:pt x="51" y="19"/>
                </a:cubicBezTo>
                <a:cubicBezTo>
                  <a:pt x="51" y="19"/>
                  <a:pt x="51" y="19"/>
                  <a:pt x="51" y="19"/>
                </a:cubicBezTo>
                <a:close/>
                <a:moveTo>
                  <a:pt x="46" y="14"/>
                </a:moveTo>
                <a:cubicBezTo>
                  <a:pt x="46" y="14"/>
                  <a:pt x="46" y="14"/>
                  <a:pt x="46" y="14"/>
                </a:cubicBezTo>
                <a:cubicBezTo>
                  <a:pt x="46" y="14"/>
                  <a:pt x="46" y="14"/>
                  <a:pt x="46" y="14"/>
                </a:cubicBezTo>
                <a:cubicBezTo>
                  <a:pt x="46" y="14"/>
                  <a:pt x="46" y="14"/>
                  <a:pt x="46" y="14"/>
                </a:cubicBezTo>
                <a:cubicBezTo>
                  <a:pt x="46" y="14"/>
                  <a:pt x="46" y="14"/>
                  <a:pt x="46" y="14"/>
                </a:cubicBezTo>
                <a:cubicBezTo>
                  <a:pt x="46" y="14"/>
                  <a:pt x="46" y="14"/>
                  <a:pt x="46" y="14"/>
                </a:cubicBezTo>
                <a:cubicBezTo>
                  <a:pt x="46" y="14"/>
                  <a:pt x="46" y="14"/>
                  <a:pt x="46" y="14"/>
                </a:cubicBezTo>
                <a:cubicBezTo>
                  <a:pt x="46" y="14"/>
                  <a:pt x="46" y="14"/>
                  <a:pt x="46" y="14"/>
                </a:cubicBezTo>
                <a:cubicBezTo>
                  <a:pt x="46" y="14"/>
                  <a:pt x="46" y="14"/>
                  <a:pt x="46" y="14"/>
                </a:cubicBezTo>
                <a:cubicBezTo>
                  <a:pt x="46" y="14"/>
                  <a:pt x="46" y="14"/>
                  <a:pt x="46" y="14"/>
                </a:cubicBezTo>
                <a:cubicBezTo>
                  <a:pt x="46" y="14"/>
                  <a:pt x="46" y="14"/>
                  <a:pt x="46" y="14"/>
                </a:cubicBezTo>
                <a:cubicBezTo>
                  <a:pt x="46" y="14"/>
                  <a:pt x="46" y="14"/>
                  <a:pt x="46" y="14"/>
                </a:cubicBezTo>
                <a:close/>
                <a:moveTo>
                  <a:pt x="46" y="14"/>
                </a:moveTo>
                <a:cubicBezTo>
                  <a:pt x="46" y="14"/>
                  <a:pt x="46" y="14"/>
                  <a:pt x="46" y="14"/>
                </a:cubicBezTo>
                <a:cubicBezTo>
                  <a:pt x="46" y="14"/>
                  <a:pt x="46" y="14"/>
                  <a:pt x="46" y="14"/>
                </a:cubicBezTo>
                <a:cubicBezTo>
                  <a:pt x="46" y="14"/>
                  <a:pt x="46" y="13"/>
                  <a:pt x="46" y="13"/>
                </a:cubicBezTo>
                <a:cubicBezTo>
                  <a:pt x="46" y="13"/>
                  <a:pt x="46" y="13"/>
                  <a:pt x="46" y="13"/>
                </a:cubicBezTo>
                <a:cubicBezTo>
                  <a:pt x="46" y="13"/>
                  <a:pt x="46" y="13"/>
                  <a:pt x="46" y="13"/>
                </a:cubicBezTo>
                <a:cubicBezTo>
                  <a:pt x="46" y="13"/>
                  <a:pt x="46" y="13"/>
                  <a:pt x="46" y="13"/>
                </a:cubicBezTo>
                <a:cubicBezTo>
                  <a:pt x="46" y="13"/>
                  <a:pt x="46" y="14"/>
                  <a:pt x="46" y="14"/>
                </a:cubicBezTo>
                <a:cubicBezTo>
                  <a:pt x="46" y="14"/>
                  <a:pt x="46" y="14"/>
                  <a:pt x="46" y="14"/>
                </a:cubicBezTo>
                <a:cubicBezTo>
                  <a:pt x="46" y="14"/>
                  <a:pt x="46" y="14"/>
                  <a:pt x="46" y="14"/>
                </a:cubicBezTo>
                <a:cubicBezTo>
                  <a:pt x="46" y="14"/>
                  <a:pt x="46" y="14"/>
                  <a:pt x="46" y="14"/>
                </a:cubicBezTo>
                <a:cubicBezTo>
                  <a:pt x="46" y="14"/>
                  <a:pt x="46" y="14"/>
                  <a:pt x="46" y="14"/>
                </a:cubicBezTo>
                <a:close/>
                <a:moveTo>
                  <a:pt x="48" y="23"/>
                </a:moveTo>
                <a:cubicBezTo>
                  <a:pt x="48" y="23"/>
                  <a:pt x="48" y="23"/>
                  <a:pt x="48" y="23"/>
                </a:cubicBezTo>
                <a:cubicBezTo>
                  <a:pt x="48" y="23"/>
                  <a:pt x="48" y="23"/>
                  <a:pt x="48" y="23"/>
                </a:cubicBezTo>
                <a:cubicBezTo>
                  <a:pt x="48" y="23"/>
                  <a:pt x="48" y="23"/>
                  <a:pt x="48" y="23"/>
                </a:cubicBezTo>
                <a:cubicBezTo>
                  <a:pt x="48" y="23"/>
                  <a:pt x="48" y="23"/>
                  <a:pt x="48" y="23"/>
                </a:cubicBezTo>
                <a:cubicBezTo>
                  <a:pt x="48" y="23"/>
                  <a:pt x="48" y="23"/>
                  <a:pt x="48" y="23"/>
                </a:cubicBezTo>
                <a:cubicBezTo>
                  <a:pt x="48" y="23"/>
                  <a:pt x="48" y="23"/>
                  <a:pt x="48" y="23"/>
                </a:cubicBezTo>
                <a:cubicBezTo>
                  <a:pt x="48" y="23"/>
                  <a:pt x="48" y="23"/>
                  <a:pt x="48" y="23"/>
                </a:cubicBezTo>
                <a:cubicBezTo>
                  <a:pt x="48" y="23"/>
                  <a:pt x="48" y="23"/>
                  <a:pt x="48" y="23"/>
                </a:cubicBezTo>
                <a:cubicBezTo>
                  <a:pt x="48" y="23"/>
                  <a:pt x="48" y="23"/>
                  <a:pt x="48" y="23"/>
                </a:cubicBezTo>
                <a:cubicBezTo>
                  <a:pt x="48" y="23"/>
                  <a:pt x="48" y="23"/>
                  <a:pt x="48" y="23"/>
                </a:cubicBezTo>
                <a:close/>
                <a:moveTo>
                  <a:pt x="45" y="15"/>
                </a:moveTo>
                <a:cubicBezTo>
                  <a:pt x="45" y="15"/>
                  <a:pt x="45" y="15"/>
                  <a:pt x="45" y="15"/>
                </a:cubicBezTo>
                <a:cubicBezTo>
                  <a:pt x="45" y="15"/>
                  <a:pt x="45" y="15"/>
                  <a:pt x="45" y="15"/>
                </a:cubicBezTo>
                <a:cubicBezTo>
                  <a:pt x="45" y="15"/>
                  <a:pt x="45" y="15"/>
                  <a:pt x="45" y="15"/>
                </a:cubicBezTo>
                <a:cubicBezTo>
                  <a:pt x="45" y="15"/>
                  <a:pt x="45" y="15"/>
                  <a:pt x="45" y="15"/>
                </a:cubicBezTo>
                <a:cubicBezTo>
                  <a:pt x="45" y="15"/>
                  <a:pt x="45" y="15"/>
                  <a:pt x="45" y="15"/>
                </a:cubicBezTo>
                <a:close/>
                <a:moveTo>
                  <a:pt x="48" y="21"/>
                </a:moveTo>
                <a:cubicBezTo>
                  <a:pt x="48" y="21"/>
                  <a:pt x="48" y="21"/>
                  <a:pt x="48" y="21"/>
                </a:cubicBezTo>
                <a:cubicBezTo>
                  <a:pt x="48" y="21"/>
                  <a:pt x="48" y="21"/>
                  <a:pt x="48" y="21"/>
                </a:cubicBezTo>
                <a:cubicBezTo>
                  <a:pt x="48" y="21"/>
                  <a:pt x="48" y="21"/>
                  <a:pt x="48" y="21"/>
                </a:cubicBezTo>
                <a:cubicBezTo>
                  <a:pt x="48" y="21"/>
                  <a:pt x="48" y="21"/>
                  <a:pt x="48" y="21"/>
                </a:cubicBezTo>
                <a:cubicBezTo>
                  <a:pt x="48" y="21"/>
                  <a:pt x="48" y="21"/>
                  <a:pt x="48" y="21"/>
                </a:cubicBezTo>
                <a:cubicBezTo>
                  <a:pt x="48" y="21"/>
                  <a:pt x="48" y="21"/>
                  <a:pt x="48" y="21"/>
                </a:cubicBezTo>
                <a:cubicBezTo>
                  <a:pt x="48" y="21"/>
                  <a:pt x="48" y="21"/>
                  <a:pt x="48" y="21"/>
                </a:cubicBezTo>
                <a:cubicBezTo>
                  <a:pt x="48" y="21"/>
                  <a:pt x="48" y="21"/>
                  <a:pt x="48" y="21"/>
                </a:cubicBezTo>
                <a:cubicBezTo>
                  <a:pt x="48" y="21"/>
                  <a:pt x="48" y="21"/>
                  <a:pt x="48" y="21"/>
                </a:cubicBezTo>
                <a:cubicBezTo>
                  <a:pt x="48" y="21"/>
                  <a:pt x="48" y="21"/>
                  <a:pt x="48" y="21"/>
                </a:cubicBezTo>
                <a:cubicBezTo>
                  <a:pt x="48" y="21"/>
                  <a:pt x="48" y="21"/>
                  <a:pt x="48" y="21"/>
                </a:cubicBezTo>
                <a:cubicBezTo>
                  <a:pt x="48" y="21"/>
                  <a:pt x="48" y="21"/>
                  <a:pt x="48" y="21"/>
                </a:cubicBezTo>
                <a:cubicBezTo>
                  <a:pt x="48" y="21"/>
                  <a:pt x="48" y="21"/>
                  <a:pt x="48" y="21"/>
                </a:cubicBezTo>
                <a:cubicBezTo>
                  <a:pt x="48" y="21"/>
                  <a:pt x="48" y="21"/>
                  <a:pt x="48" y="21"/>
                </a:cubicBezTo>
                <a:cubicBezTo>
                  <a:pt x="48" y="21"/>
                  <a:pt x="48" y="21"/>
                  <a:pt x="47" y="21"/>
                </a:cubicBezTo>
                <a:cubicBezTo>
                  <a:pt x="47" y="21"/>
                  <a:pt x="47" y="21"/>
                  <a:pt x="47" y="21"/>
                </a:cubicBezTo>
                <a:cubicBezTo>
                  <a:pt x="47" y="21"/>
                  <a:pt x="47" y="21"/>
                  <a:pt x="47" y="21"/>
                </a:cubicBezTo>
                <a:cubicBezTo>
                  <a:pt x="47" y="21"/>
                  <a:pt x="47" y="21"/>
                  <a:pt x="47" y="21"/>
                </a:cubicBezTo>
                <a:cubicBezTo>
                  <a:pt x="47" y="21"/>
                  <a:pt x="47" y="21"/>
                  <a:pt x="47" y="21"/>
                </a:cubicBezTo>
                <a:cubicBezTo>
                  <a:pt x="47" y="21"/>
                  <a:pt x="47" y="21"/>
                  <a:pt x="47" y="21"/>
                </a:cubicBezTo>
                <a:cubicBezTo>
                  <a:pt x="47" y="21"/>
                  <a:pt x="47" y="21"/>
                  <a:pt x="47" y="21"/>
                </a:cubicBezTo>
                <a:cubicBezTo>
                  <a:pt x="47" y="20"/>
                  <a:pt x="47" y="20"/>
                  <a:pt x="47" y="20"/>
                </a:cubicBezTo>
                <a:cubicBezTo>
                  <a:pt x="47" y="20"/>
                  <a:pt x="47" y="20"/>
                  <a:pt x="47" y="20"/>
                </a:cubicBezTo>
                <a:cubicBezTo>
                  <a:pt x="47" y="20"/>
                  <a:pt x="47" y="20"/>
                  <a:pt x="47" y="20"/>
                </a:cubicBezTo>
                <a:cubicBezTo>
                  <a:pt x="47" y="20"/>
                  <a:pt x="47" y="20"/>
                  <a:pt x="47" y="20"/>
                </a:cubicBezTo>
                <a:cubicBezTo>
                  <a:pt x="47" y="20"/>
                  <a:pt x="47" y="20"/>
                  <a:pt x="47" y="20"/>
                </a:cubicBezTo>
                <a:cubicBezTo>
                  <a:pt x="47" y="20"/>
                  <a:pt x="47" y="20"/>
                  <a:pt x="47" y="20"/>
                </a:cubicBezTo>
                <a:cubicBezTo>
                  <a:pt x="47" y="20"/>
                  <a:pt x="47" y="20"/>
                  <a:pt x="47" y="20"/>
                </a:cubicBezTo>
                <a:cubicBezTo>
                  <a:pt x="47" y="20"/>
                  <a:pt x="47" y="20"/>
                  <a:pt x="47" y="20"/>
                </a:cubicBezTo>
                <a:cubicBezTo>
                  <a:pt x="47" y="20"/>
                  <a:pt x="47" y="20"/>
                  <a:pt x="47" y="20"/>
                </a:cubicBezTo>
                <a:cubicBezTo>
                  <a:pt x="47" y="20"/>
                  <a:pt x="47" y="20"/>
                  <a:pt x="47" y="20"/>
                </a:cubicBezTo>
                <a:cubicBezTo>
                  <a:pt x="47" y="20"/>
                  <a:pt x="47" y="20"/>
                  <a:pt x="47" y="20"/>
                </a:cubicBezTo>
                <a:cubicBezTo>
                  <a:pt x="47" y="20"/>
                  <a:pt x="47" y="20"/>
                  <a:pt x="47" y="20"/>
                </a:cubicBezTo>
                <a:cubicBezTo>
                  <a:pt x="47" y="20"/>
                  <a:pt x="47" y="20"/>
                  <a:pt x="47" y="20"/>
                </a:cubicBezTo>
                <a:cubicBezTo>
                  <a:pt x="47" y="20"/>
                  <a:pt x="47" y="20"/>
                  <a:pt x="47" y="20"/>
                </a:cubicBezTo>
                <a:cubicBezTo>
                  <a:pt x="47" y="20"/>
                  <a:pt x="47" y="20"/>
                  <a:pt x="47" y="20"/>
                </a:cubicBezTo>
                <a:cubicBezTo>
                  <a:pt x="47" y="20"/>
                  <a:pt x="47" y="20"/>
                  <a:pt x="47" y="20"/>
                </a:cubicBezTo>
                <a:cubicBezTo>
                  <a:pt x="47" y="20"/>
                  <a:pt x="47" y="20"/>
                  <a:pt x="47" y="20"/>
                </a:cubicBezTo>
                <a:cubicBezTo>
                  <a:pt x="47" y="20"/>
                  <a:pt x="47" y="20"/>
                  <a:pt x="47" y="20"/>
                </a:cubicBezTo>
                <a:cubicBezTo>
                  <a:pt x="47" y="20"/>
                  <a:pt x="47" y="20"/>
                  <a:pt x="47" y="20"/>
                </a:cubicBezTo>
                <a:cubicBezTo>
                  <a:pt x="47" y="20"/>
                  <a:pt x="47" y="20"/>
                  <a:pt x="47" y="20"/>
                </a:cubicBezTo>
                <a:cubicBezTo>
                  <a:pt x="47" y="20"/>
                  <a:pt x="47" y="20"/>
                  <a:pt x="47" y="20"/>
                </a:cubicBezTo>
                <a:cubicBezTo>
                  <a:pt x="47" y="20"/>
                  <a:pt x="47" y="20"/>
                  <a:pt x="47" y="20"/>
                </a:cubicBezTo>
                <a:cubicBezTo>
                  <a:pt x="47" y="20"/>
                  <a:pt x="47" y="20"/>
                  <a:pt x="47" y="20"/>
                </a:cubicBezTo>
                <a:cubicBezTo>
                  <a:pt x="47" y="20"/>
                  <a:pt x="47" y="20"/>
                  <a:pt x="47" y="20"/>
                </a:cubicBezTo>
                <a:cubicBezTo>
                  <a:pt x="47" y="20"/>
                  <a:pt x="47" y="20"/>
                  <a:pt x="47" y="20"/>
                </a:cubicBezTo>
                <a:cubicBezTo>
                  <a:pt x="47" y="20"/>
                  <a:pt x="47" y="20"/>
                  <a:pt x="47" y="20"/>
                </a:cubicBezTo>
                <a:cubicBezTo>
                  <a:pt x="47" y="20"/>
                  <a:pt x="47" y="20"/>
                  <a:pt x="47" y="20"/>
                </a:cubicBezTo>
                <a:cubicBezTo>
                  <a:pt x="47" y="20"/>
                  <a:pt x="47" y="20"/>
                  <a:pt x="47" y="20"/>
                </a:cubicBezTo>
                <a:cubicBezTo>
                  <a:pt x="47" y="20"/>
                  <a:pt x="47" y="20"/>
                  <a:pt x="47" y="20"/>
                </a:cubicBezTo>
                <a:cubicBezTo>
                  <a:pt x="47" y="20"/>
                  <a:pt x="47" y="20"/>
                  <a:pt x="47" y="20"/>
                </a:cubicBezTo>
                <a:cubicBezTo>
                  <a:pt x="47" y="20"/>
                  <a:pt x="47" y="20"/>
                  <a:pt x="47" y="20"/>
                </a:cubicBezTo>
                <a:cubicBezTo>
                  <a:pt x="47" y="20"/>
                  <a:pt x="47" y="20"/>
                  <a:pt x="47" y="20"/>
                </a:cubicBezTo>
                <a:cubicBezTo>
                  <a:pt x="47" y="20"/>
                  <a:pt x="47" y="20"/>
                  <a:pt x="47" y="20"/>
                </a:cubicBezTo>
                <a:cubicBezTo>
                  <a:pt x="47" y="20"/>
                  <a:pt x="47" y="20"/>
                  <a:pt x="47" y="20"/>
                </a:cubicBezTo>
                <a:cubicBezTo>
                  <a:pt x="47" y="20"/>
                  <a:pt x="47" y="20"/>
                  <a:pt x="47" y="20"/>
                </a:cubicBezTo>
                <a:cubicBezTo>
                  <a:pt x="47" y="20"/>
                  <a:pt x="47" y="20"/>
                  <a:pt x="47" y="20"/>
                </a:cubicBezTo>
                <a:cubicBezTo>
                  <a:pt x="47" y="20"/>
                  <a:pt x="47" y="20"/>
                  <a:pt x="47" y="20"/>
                </a:cubicBezTo>
                <a:cubicBezTo>
                  <a:pt x="47" y="20"/>
                  <a:pt x="47" y="20"/>
                  <a:pt x="47" y="20"/>
                </a:cubicBezTo>
                <a:cubicBezTo>
                  <a:pt x="47" y="20"/>
                  <a:pt x="47" y="20"/>
                  <a:pt x="47" y="20"/>
                </a:cubicBezTo>
                <a:cubicBezTo>
                  <a:pt x="47" y="20"/>
                  <a:pt x="47" y="20"/>
                  <a:pt x="47" y="20"/>
                </a:cubicBezTo>
                <a:cubicBezTo>
                  <a:pt x="47" y="20"/>
                  <a:pt x="47" y="20"/>
                  <a:pt x="47" y="20"/>
                </a:cubicBezTo>
                <a:cubicBezTo>
                  <a:pt x="47" y="20"/>
                  <a:pt x="47" y="20"/>
                  <a:pt x="47" y="20"/>
                </a:cubicBezTo>
                <a:cubicBezTo>
                  <a:pt x="47" y="20"/>
                  <a:pt x="47" y="20"/>
                  <a:pt x="47" y="20"/>
                </a:cubicBezTo>
                <a:cubicBezTo>
                  <a:pt x="47" y="20"/>
                  <a:pt x="47" y="20"/>
                  <a:pt x="47" y="20"/>
                </a:cubicBezTo>
                <a:cubicBezTo>
                  <a:pt x="47" y="20"/>
                  <a:pt x="47" y="20"/>
                  <a:pt x="47" y="20"/>
                </a:cubicBezTo>
                <a:cubicBezTo>
                  <a:pt x="47" y="20"/>
                  <a:pt x="47" y="20"/>
                  <a:pt x="47" y="20"/>
                </a:cubicBezTo>
                <a:cubicBezTo>
                  <a:pt x="47" y="20"/>
                  <a:pt x="47" y="20"/>
                  <a:pt x="47" y="20"/>
                </a:cubicBezTo>
                <a:cubicBezTo>
                  <a:pt x="47" y="20"/>
                  <a:pt x="47" y="20"/>
                  <a:pt x="47" y="20"/>
                </a:cubicBezTo>
                <a:cubicBezTo>
                  <a:pt x="47" y="20"/>
                  <a:pt x="47" y="20"/>
                  <a:pt x="47" y="20"/>
                </a:cubicBezTo>
                <a:cubicBezTo>
                  <a:pt x="47" y="20"/>
                  <a:pt x="47" y="20"/>
                  <a:pt x="47" y="20"/>
                </a:cubicBezTo>
                <a:cubicBezTo>
                  <a:pt x="47" y="20"/>
                  <a:pt x="47" y="20"/>
                  <a:pt x="47" y="20"/>
                </a:cubicBezTo>
                <a:cubicBezTo>
                  <a:pt x="47" y="20"/>
                  <a:pt x="47" y="20"/>
                  <a:pt x="47" y="20"/>
                </a:cubicBezTo>
                <a:cubicBezTo>
                  <a:pt x="47" y="20"/>
                  <a:pt x="47" y="20"/>
                  <a:pt x="47" y="20"/>
                </a:cubicBezTo>
                <a:cubicBezTo>
                  <a:pt x="47" y="21"/>
                  <a:pt x="47" y="21"/>
                  <a:pt x="47" y="21"/>
                </a:cubicBezTo>
                <a:cubicBezTo>
                  <a:pt x="47" y="21"/>
                  <a:pt x="47" y="21"/>
                  <a:pt x="47" y="21"/>
                </a:cubicBezTo>
                <a:cubicBezTo>
                  <a:pt x="47" y="21"/>
                  <a:pt x="47" y="21"/>
                  <a:pt x="47" y="21"/>
                </a:cubicBezTo>
                <a:cubicBezTo>
                  <a:pt x="47" y="21"/>
                  <a:pt x="47" y="21"/>
                  <a:pt x="47" y="21"/>
                </a:cubicBezTo>
                <a:cubicBezTo>
                  <a:pt x="47" y="21"/>
                  <a:pt x="47" y="21"/>
                  <a:pt x="47" y="21"/>
                </a:cubicBezTo>
                <a:cubicBezTo>
                  <a:pt x="47" y="21"/>
                  <a:pt x="47" y="21"/>
                  <a:pt x="47" y="21"/>
                </a:cubicBezTo>
                <a:cubicBezTo>
                  <a:pt x="47" y="21"/>
                  <a:pt x="47" y="21"/>
                  <a:pt x="47" y="21"/>
                </a:cubicBezTo>
                <a:cubicBezTo>
                  <a:pt x="47" y="21"/>
                  <a:pt x="47" y="21"/>
                  <a:pt x="47" y="21"/>
                </a:cubicBezTo>
                <a:cubicBezTo>
                  <a:pt x="47" y="21"/>
                  <a:pt x="47" y="21"/>
                  <a:pt x="47" y="21"/>
                </a:cubicBezTo>
                <a:cubicBezTo>
                  <a:pt x="47" y="21"/>
                  <a:pt x="47" y="21"/>
                  <a:pt x="47" y="21"/>
                </a:cubicBezTo>
                <a:cubicBezTo>
                  <a:pt x="47" y="21"/>
                  <a:pt x="47" y="21"/>
                  <a:pt x="47" y="21"/>
                </a:cubicBezTo>
                <a:cubicBezTo>
                  <a:pt x="47" y="21"/>
                  <a:pt x="47" y="21"/>
                  <a:pt x="47" y="21"/>
                </a:cubicBezTo>
                <a:cubicBezTo>
                  <a:pt x="47" y="21"/>
                  <a:pt x="47" y="21"/>
                  <a:pt x="47" y="21"/>
                </a:cubicBezTo>
                <a:cubicBezTo>
                  <a:pt x="47" y="21"/>
                  <a:pt x="47" y="21"/>
                  <a:pt x="47" y="21"/>
                </a:cubicBezTo>
                <a:cubicBezTo>
                  <a:pt x="47" y="21"/>
                  <a:pt x="47" y="21"/>
                  <a:pt x="47" y="21"/>
                </a:cubicBezTo>
                <a:cubicBezTo>
                  <a:pt x="47" y="21"/>
                  <a:pt x="47" y="21"/>
                  <a:pt x="47" y="21"/>
                </a:cubicBezTo>
                <a:cubicBezTo>
                  <a:pt x="47" y="21"/>
                  <a:pt x="47" y="21"/>
                  <a:pt x="47" y="21"/>
                </a:cubicBezTo>
                <a:cubicBezTo>
                  <a:pt x="47" y="21"/>
                  <a:pt x="47" y="21"/>
                  <a:pt x="47" y="21"/>
                </a:cubicBezTo>
                <a:cubicBezTo>
                  <a:pt x="47" y="21"/>
                  <a:pt x="47" y="21"/>
                  <a:pt x="47" y="21"/>
                </a:cubicBezTo>
                <a:cubicBezTo>
                  <a:pt x="47" y="21"/>
                  <a:pt x="47" y="21"/>
                  <a:pt x="47" y="21"/>
                </a:cubicBezTo>
                <a:cubicBezTo>
                  <a:pt x="47" y="21"/>
                  <a:pt x="47" y="21"/>
                  <a:pt x="47" y="21"/>
                </a:cubicBezTo>
                <a:cubicBezTo>
                  <a:pt x="47" y="21"/>
                  <a:pt x="47" y="21"/>
                  <a:pt x="47" y="21"/>
                </a:cubicBezTo>
                <a:cubicBezTo>
                  <a:pt x="47" y="21"/>
                  <a:pt x="47" y="21"/>
                  <a:pt x="47" y="21"/>
                </a:cubicBezTo>
                <a:cubicBezTo>
                  <a:pt x="47" y="21"/>
                  <a:pt x="47" y="21"/>
                  <a:pt x="47" y="21"/>
                </a:cubicBezTo>
                <a:cubicBezTo>
                  <a:pt x="47" y="21"/>
                  <a:pt x="47" y="21"/>
                  <a:pt x="47" y="21"/>
                </a:cubicBezTo>
                <a:cubicBezTo>
                  <a:pt x="47" y="21"/>
                  <a:pt x="47" y="21"/>
                  <a:pt x="47" y="21"/>
                </a:cubicBezTo>
                <a:cubicBezTo>
                  <a:pt x="47" y="21"/>
                  <a:pt x="47" y="21"/>
                  <a:pt x="47" y="21"/>
                </a:cubicBezTo>
                <a:cubicBezTo>
                  <a:pt x="47" y="21"/>
                  <a:pt x="47" y="21"/>
                  <a:pt x="47" y="21"/>
                </a:cubicBezTo>
                <a:cubicBezTo>
                  <a:pt x="47" y="21"/>
                  <a:pt x="47" y="21"/>
                  <a:pt x="47" y="21"/>
                </a:cubicBezTo>
                <a:cubicBezTo>
                  <a:pt x="47" y="21"/>
                  <a:pt x="47" y="21"/>
                  <a:pt x="47" y="21"/>
                </a:cubicBezTo>
                <a:cubicBezTo>
                  <a:pt x="47" y="21"/>
                  <a:pt x="47" y="21"/>
                  <a:pt x="47" y="21"/>
                </a:cubicBezTo>
                <a:cubicBezTo>
                  <a:pt x="47" y="21"/>
                  <a:pt x="47" y="21"/>
                  <a:pt x="47" y="21"/>
                </a:cubicBezTo>
                <a:cubicBezTo>
                  <a:pt x="47" y="21"/>
                  <a:pt x="47" y="21"/>
                  <a:pt x="47" y="21"/>
                </a:cubicBezTo>
                <a:cubicBezTo>
                  <a:pt x="47" y="21"/>
                  <a:pt x="47" y="21"/>
                  <a:pt x="47" y="21"/>
                </a:cubicBezTo>
                <a:cubicBezTo>
                  <a:pt x="47" y="21"/>
                  <a:pt x="47" y="21"/>
                  <a:pt x="47" y="21"/>
                </a:cubicBezTo>
                <a:cubicBezTo>
                  <a:pt x="47" y="21"/>
                  <a:pt x="47" y="21"/>
                  <a:pt x="47" y="21"/>
                </a:cubicBezTo>
                <a:cubicBezTo>
                  <a:pt x="47" y="21"/>
                  <a:pt x="47" y="21"/>
                  <a:pt x="47" y="21"/>
                </a:cubicBezTo>
                <a:cubicBezTo>
                  <a:pt x="47" y="21"/>
                  <a:pt x="47" y="21"/>
                  <a:pt x="47" y="21"/>
                </a:cubicBezTo>
                <a:cubicBezTo>
                  <a:pt x="47" y="21"/>
                  <a:pt x="47" y="21"/>
                  <a:pt x="47" y="21"/>
                </a:cubicBezTo>
                <a:cubicBezTo>
                  <a:pt x="47" y="21"/>
                  <a:pt x="47" y="21"/>
                  <a:pt x="47" y="21"/>
                </a:cubicBezTo>
                <a:cubicBezTo>
                  <a:pt x="47" y="21"/>
                  <a:pt x="47" y="21"/>
                  <a:pt x="47" y="21"/>
                </a:cubicBezTo>
                <a:cubicBezTo>
                  <a:pt x="47" y="21"/>
                  <a:pt x="47" y="21"/>
                  <a:pt x="47" y="21"/>
                </a:cubicBezTo>
                <a:cubicBezTo>
                  <a:pt x="47" y="21"/>
                  <a:pt x="47" y="21"/>
                  <a:pt x="47" y="21"/>
                </a:cubicBezTo>
                <a:cubicBezTo>
                  <a:pt x="47" y="21"/>
                  <a:pt x="47" y="21"/>
                  <a:pt x="47" y="21"/>
                </a:cubicBezTo>
                <a:cubicBezTo>
                  <a:pt x="47" y="21"/>
                  <a:pt x="47" y="21"/>
                  <a:pt x="47" y="21"/>
                </a:cubicBezTo>
                <a:cubicBezTo>
                  <a:pt x="47" y="21"/>
                  <a:pt x="47" y="21"/>
                  <a:pt x="47" y="21"/>
                </a:cubicBezTo>
                <a:cubicBezTo>
                  <a:pt x="47" y="21"/>
                  <a:pt x="47" y="21"/>
                  <a:pt x="47" y="21"/>
                </a:cubicBezTo>
                <a:cubicBezTo>
                  <a:pt x="47" y="21"/>
                  <a:pt x="47" y="21"/>
                  <a:pt x="47" y="21"/>
                </a:cubicBezTo>
                <a:cubicBezTo>
                  <a:pt x="47" y="21"/>
                  <a:pt x="47" y="21"/>
                  <a:pt x="47" y="21"/>
                </a:cubicBezTo>
                <a:cubicBezTo>
                  <a:pt x="47" y="21"/>
                  <a:pt x="47" y="21"/>
                  <a:pt x="47" y="21"/>
                </a:cubicBezTo>
                <a:cubicBezTo>
                  <a:pt x="47" y="21"/>
                  <a:pt x="47" y="21"/>
                  <a:pt x="47" y="21"/>
                </a:cubicBezTo>
                <a:cubicBezTo>
                  <a:pt x="47" y="21"/>
                  <a:pt x="47" y="21"/>
                  <a:pt x="47" y="21"/>
                </a:cubicBezTo>
                <a:cubicBezTo>
                  <a:pt x="47" y="21"/>
                  <a:pt x="47" y="21"/>
                  <a:pt x="47" y="21"/>
                </a:cubicBezTo>
                <a:cubicBezTo>
                  <a:pt x="47" y="21"/>
                  <a:pt x="47" y="21"/>
                  <a:pt x="47" y="21"/>
                </a:cubicBezTo>
                <a:cubicBezTo>
                  <a:pt x="47" y="21"/>
                  <a:pt x="47" y="21"/>
                  <a:pt x="47" y="21"/>
                </a:cubicBezTo>
                <a:cubicBezTo>
                  <a:pt x="47" y="21"/>
                  <a:pt x="47" y="22"/>
                  <a:pt x="47" y="22"/>
                </a:cubicBezTo>
                <a:cubicBezTo>
                  <a:pt x="48" y="22"/>
                  <a:pt x="48" y="22"/>
                  <a:pt x="48" y="22"/>
                </a:cubicBezTo>
                <a:cubicBezTo>
                  <a:pt x="48" y="21"/>
                  <a:pt x="48" y="21"/>
                  <a:pt x="48" y="21"/>
                </a:cubicBezTo>
                <a:cubicBezTo>
                  <a:pt x="48" y="21"/>
                  <a:pt x="48" y="21"/>
                  <a:pt x="48" y="21"/>
                </a:cubicBezTo>
                <a:cubicBezTo>
                  <a:pt x="48" y="21"/>
                  <a:pt x="48" y="21"/>
                  <a:pt x="48" y="21"/>
                </a:cubicBezTo>
                <a:cubicBezTo>
                  <a:pt x="48" y="21"/>
                  <a:pt x="48" y="21"/>
                  <a:pt x="48" y="21"/>
                </a:cubicBezTo>
                <a:cubicBezTo>
                  <a:pt x="48" y="21"/>
                  <a:pt x="48" y="21"/>
                  <a:pt x="48" y="21"/>
                </a:cubicBezTo>
                <a:cubicBezTo>
                  <a:pt x="48" y="21"/>
                  <a:pt x="48" y="21"/>
                  <a:pt x="48" y="21"/>
                </a:cubicBezTo>
                <a:cubicBezTo>
                  <a:pt x="48" y="21"/>
                  <a:pt x="48" y="21"/>
                  <a:pt x="48" y="21"/>
                </a:cubicBezTo>
                <a:cubicBezTo>
                  <a:pt x="48" y="21"/>
                  <a:pt x="48" y="21"/>
                  <a:pt x="48" y="21"/>
                </a:cubicBezTo>
                <a:cubicBezTo>
                  <a:pt x="48" y="21"/>
                  <a:pt x="48" y="21"/>
                  <a:pt x="48" y="21"/>
                </a:cubicBezTo>
                <a:cubicBezTo>
                  <a:pt x="48" y="21"/>
                  <a:pt x="48" y="21"/>
                  <a:pt x="48" y="21"/>
                </a:cubicBezTo>
                <a:cubicBezTo>
                  <a:pt x="48" y="21"/>
                  <a:pt x="48" y="21"/>
                  <a:pt x="48" y="21"/>
                </a:cubicBezTo>
                <a:cubicBezTo>
                  <a:pt x="48" y="22"/>
                  <a:pt x="48" y="21"/>
                  <a:pt x="48" y="21"/>
                </a:cubicBezTo>
                <a:cubicBezTo>
                  <a:pt x="48" y="21"/>
                  <a:pt x="48" y="21"/>
                  <a:pt x="48" y="21"/>
                </a:cubicBezTo>
                <a:cubicBezTo>
                  <a:pt x="48" y="21"/>
                  <a:pt x="48" y="21"/>
                  <a:pt x="48" y="21"/>
                </a:cubicBezTo>
                <a:cubicBezTo>
                  <a:pt x="48" y="21"/>
                  <a:pt x="48" y="21"/>
                  <a:pt x="48" y="21"/>
                </a:cubicBezTo>
                <a:cubicBezTo>
                  <a:pt x="48" y="21"/>
                  <a:pt x="48" y="21"/>
                  <a:pt x="48" y="22"/>
                </a:cubicBezTo>
                <a:cubicBezTo>
                  <a:pt x="48" y="22"/>
                  <a:pt x="48" y="22"/>
                  <a:pt x="48" y="22"/>
                </a:cubicBezTo>
                <a:cubicBezTo>
                  <a:pt x="48" y="22"/>
                  <a:pt x="48" y="22"/>
                  <a:pt x="48" y="22"/>
                </a:cubicBezTo>
                <a:cubicBezTo>
                  <a:pt x="48" y="21"/>
                  <a:pt x="48" y="21"/>
                  <a:pt x="48" y="21"/>
                </a:cubicBezTo>
                <a:cubicBezTo>
                  <a:pt x="48" y="21"/>
                  <a:pt x="48" y="21"/>
                  <a:pt x="48" y="21"/>
                </a:cubicBezTo>
                <a:cubicBezTo>
                  <a:pt x="48" y="21"/>
                  <a:pt x="48" y="21"/>
                  <a:pt x="48" y="21"/>
                </a:cubicBezTo>
                <a:cubicBezTo>
                  <a:pt x="48" y="21"/>
                  <a:pt x="48" y="21"/>
                  <a:pt x="48" y="21"/>
                </a:cubicBezTo>
                <a:cubicBezTo>
                  <a:pt x="48" y="21"/>
                  <a:pt x="48" y="21"/>
                  <a:pt x="48" y="21"/>
                </a:cubicBezTo>
                <a:cubicBezTo>
                  <a:pt x="48" y="21"/>
                  <a:pt x="48" y="21"/>
                  <a:pt x="48" y="21"/>
                </a:cubicBezTo>
                <a:cubicBezTo>
                  <a:pt x="48" y="21"/>
                  <a:pt x="48" y="21"/>
                  <a:pt x="48" y="22"/>
                </a:cubicBezTo>
                <a:cubicBezTo>
                  <a:pt x="48" y="22"/>
                  <a:pt x="48" y="22"/>
                  <a:pt x="48" y="21"/>
                </a:cubicBezTo>
                <a:cubicBezTo>
                  <a:pt x="48" y="21"/>
                  <a:pt x="48" y="21"/>
                  <a:pt x="48" y="21"/>
                </a:cubicBezTo>
                <a:cubicBezTo>
                  <a:pt x="48" y="21"/>
                  <a:pt x="48" y="21"/>
                  <a:pt x="48" y="21"/>
                </a:cubicBezTo>
                <a:cubicBezTo>
                  <a:pt x="48" y="21"/>
                  <a:pt x="48" y="21"/>
                  <a:pt x="48" y="21"/>
                </a:cubicBezTo>
                <a:cubicBezTo>
                  <a:pt x="48" y="21"/>
                  <a:pt x="48" y="21"/>
                  <a:pt x="48" y="21"/>
                </a:cubicBezTo>
                <a:cubicBezTo>
                  <a:pt x="48" y="21"/>
                  <a:pt x="48" y="21"/>
                  <a:pt x="48" y="21"/>
                </a:cubicBezTo>
                <a:cubicBezTo>
                  <a:pt x="48" y="21"/>
                  <a:pt x="48" y="21"/>
                  <a:pt x="48" y="21"/>
                </a:cubicBezTo>
                <a:cubicBezTo>
                  <a:pt x="48" y="21"/>
                  <a:pt x="48" y="21"/>
                  <a:pt x="48" y="21"/>
                </a:cubicBezTo>
                <a:cubicBezTo>
                  <a:pt x="48" y="21"/>
                  <a:pt x="48" y="21"/>
                  <a:pt x="48" y="21"/>
                </a:cubicBezTo>
                <a:close/>
                <a:moveTo>
                  <a:pt x="45" y="15"/>
                </a:moveTo>
                <a:cubicBezTo>
                  <a:pt x="45" y="15"/>
                  <a:pt x="45" y="15"/>
                  <a:pt x="45" y="15"/>
                </a:cubicBezTo>
                <a:cubicBezTo>
                  <a:pt x="45" y="15"/>
                  <a:pt x="45" y="15"/>
                  <a:pt x="45" y="15"/>
                </a:cubicBezTo>
                <a:cubicBezTo>
                  <a:pt x="45" y="15"/>
                  <a:pt x="45" y="15"/>
                  <a:pt x="45" y="15"/>
                </a:cubicBezTo>
                <a:cubicBezTo>
                  <a:pt x="45" y="15"/>
                  <a:pt x="45" y="15"/>
                  <a:pt x="45" y="15"/>
                </a:cubicBezTo>
                <a:cubicBezTo>
                  <a:pt x="45" y="15"/>
                  <a:pt x="45" y="15"/>
                  <a:pt x="45" y="15"/>
                </a:cubicBezTo>
                <a:cubicBezTo>
                  <a:pt x="45" y="15"/>
                  <a:pt x="45" y="15"/>
                  <a:pt x="45" y="15"/>
                </a:cubicBezTo>
                <a:cubicBezTo>
                  <a:pt x="45" y="15"/>
                  <a:pt x="45" y="15"/>
                  <a:pt x="45" y="15"/>
                </a:cubicBezTo>
                <a:cubicBezTo>
                  <a:pt x="45" y="15"/>
                  <a:pt x="45" y="15"/>
                  <a:pt x="45" y="15"/>
                </a:cubicBezTo>
                <a:cubicBezTo>
                  <a:pt x="45" y="15"/>
                  <a:pt x="45" y="15"/>
                  <a:pt x="45" y="15"/>
                </a:cubicBezTo>
                <a:cubicBezTo>
                  <a:pt x="45" y="15"/>
                  <a:pt x="45" y="15"/>
                  <a:pt x="45" y="15"/>
                </a:cubicBezTo>
                <a:cubicBezTo>
                  <a:pt x="45" y="15"/>
                  <a:pt x="45" y="15"/>
                  <a:pt x="45" y="15"/>
                </a:cubicBezTo>
                <a:cubicBezTo>
                  <a:pt x="45" y="15"/>
                  <a:pt x="45" y="15"/>
                  <a:pt x="45" y="15"/>
                </a:cubicBezTo>
                <a:cubicBezTo>
                  <a:pt x="45" y="15"/>
                  <a:pt x="45" y="15"/>
                  <a:pt x="45" y="15"/>
                </a:cubicBezTo>
                <a:cubicBezTo>
                  <a:pt x="45" y="15"/>
                  <a:pt x="45" y="15"/>
                  <a:pt x="45" y="15"/>
                </a:cubicBezTo>
                <a:cubicBezTo>
                  <a:pt x="45" y="15"/>
                  <a:pt x="45" y="15"/>
                  <a:pt x="45" y="15"/>
                </a:cubicBezTo>
                <a:cubicBezTo>
                  <a:pt x="45" y="15"/>
                  <a:pt x="45" y="15"/>
                  <a:pt x="45" y="15"/>
                </a:cubicBezTo>
                <a:cubicBezTo>
                  <a:pt x="45" y="15"/>
                  <a:pt x="45" y="15"/>
                  <a:pt x="45" y="15"/>
                </a:cubicBezTo>
                <a:cubicBezTo>
                  <a:pt x="45" y="15"/>
                  <a:pt x="45" y="15"/>
                  <a:pt x="45" y="15"/>
                </a:cubicBezTo>
                <a:cubicBezTo>
                  <a:pt x="45" y="15"/>
                  <a:pt x="45" y="15"/>
                  <a:pt x="45" y="15"/>
                </a:cubicBezTo>
                <a:cubicBezTo>
                  <a:pt x="45" y="15"/>
                  <a:pt x="45" y="15"/>
                  <a:pt x="45" y="15"/>
                </a:cubicBezTo>
                <a:cubicBezTo>
                  <a:pt x="45" y="15"/>
                  <a:pt x="45" y="15"/>
                  <a:pt x="45" y="15"/>
                </a:cubicBezTo>
                <a:cubicBezTo>
                  <a:pt x="45" y="15"/>
                  <a:pt x="45" y="15"/>
                  <a:pt x="45" y="15"/>
                </a:cubicBezTo>
                <a:close/>
                <a:moveTo>
                  <a:pt x="45" y="15"/>
                </a:moveTo>
                <a:cubicBezTo>
                  <a:pt x="45" y="15"/>
                  <a:pt x="45" y="15"/>
                  <a:pt x="45" y="15"/>
                </a:cubicBezTo>
                <a:cubicBezTo>
                  <a:pt x="45" y="15"/>
                  <a:pt x="45" y="15"/>
                  <a:pt x="46" y="15"/>
                </a:cubicBezTo>
                <a:cubicBezTo>
                  <a:pt x="46" y="15"/>
                  <a:pt x="46" y="15"/>
                  <a:pt x="46" y="15"/>
                </a:cubicBezTo>
                <a:cubicBezTo>
                  <a:pt x="46" y="15"/>
                  <a:pt x="46" y="15"/>
                  <a:pt x="46" y="15"/>
                </a:cubicBezTo>
                <a:cubicBezTo>
                  <a:pt x="46" y="15"/>
                  <a:pt x="46" y="15"/>
                  <a:pt x="46" y="15"/>
                </a:cubicBezTo>
                <a:cubicBezTo>
                  <a:pt x="46" y="15"/>
                  <a:pt x="45" y="15"/>
                  <a:pt x="45" y="15"/>
                </a:cubicBezTo>
                <a:cubicBezTo>
                  <a:pt x="45" y="15"/>
                  <a:pt x="45" y="15"/>
                  <a:pt x="45" y="15"/>
                </a:cubicBezTo>
                <a:cubicBezTo>
                  <a:pt x="45" y="15"/>
                  <a:pt x="45" y="15"/>
                  <a:pt x="45" y="15"/>
                </a:cubicBezTo>
                <a:cubicBezTo>
                  <a:pt x="45" y="15"/>
                  <a:pt x="45" y="15"/>
                  <a:pt x="45" y="15"/>
                </a:cubicBezTo>
                <a:cubicBezTo>
                  <a:pt x="45" y="15"/>
                  <a:pt x="45" y="15"/>
                  <a:pt x="45" y="15"/>
                </a:cubicBezTo>
                <a:cubicBezTo>
                  <a:pt x="45" y="15"/>
                  <a:pt x="45" y="15"/>
                  <a:pt x="45" y="15"/>
                </a:cubicBezTo>
                <a:close/>
                <a:moveTo>
                  <a:pt x="45" y="15"/>
                </a:moveTo>
                <a:cubicBezTo>
                  <a:pt x="45" y="15"/>
                  <a:pt x="45" y="15"/>
                  <a:pt x="45" y="15"/>
                </a:cubicBezTo>
                <a:cubicBezTo>
                  <a:pt x="45" y="15"/>
                  <a:pt x="45" y="15"/>
                  <a:pt x="45" y="15"/>
                </a:cubicBezTo>
                <a:cubicBezTo>
                  <a:pt x="45" y="15"/>
                  <a:pt x="45" y="15"/>
                  <a:pt x="45" y="15"/>
                </a:cubicBezTo>
                <a:cubicBezTo>
                  <a:pt x="45" y="15"/>
                  <a:pt x="45" y="15"/>
                  <a:pt x="45" y="15"/>
                </a:cubicBezTo>
                <a:cubicBezTo>
                  <a:pt x="45" y="15"/>
                  <a:pt x="45" y="15"/>
                  <a:pt x="45" y="15"/>
                </a:cubicBezTo>
                <a:cubicBezTo>
                  <a:pt x="45" y="15"/>
                  <a:pt x="45" y="15"/>
                  <a:pt x="45" y="15"/>
                </a:cubicBezTo>
                <a:cubicBezTo>
                  <a:pt x="45" y="15"/>
                  <a:pt x="45" y="15"/>
                  <a:pt x="45" y="15"/>
                </a:cubicBezTo>
                <a:cubicBezTo>
                  <a:pt x="45" y="15"/>
                  <a:pt x="45" y="15"/>
                  <a:pt x="45" y="15"/>
                </a:cubicBezTo>
                <a:cubicBezTo>
                  <a:pt x="45" y="15"/>
                  <a:pt x="45" y="15"/>
                  <a:pt x="45" y="15"/>
                </a:cubicBezTo>
                <a:cubicBezTo>
                  <a:pt x="45" y="15"/>
                  <a:pt x="45" y="15"/>
                  <a:pt x="45" y="15"/>
                </a:cubicBezTo>
                <a:cubicBezTo>
                  <a:pt x="45" y="15"/>
                  <a:pt x="45" y="15"/>
                  <a:pt x="45" y="15"/>
                </a:cubicBezTo>
                <a:close/>
                <a:moveTo>
                  <a:pt x="51" y="19"/>
                </a:moveTo>
                <a:cubicBezTo>
                  <a:pt x="51" y="19"/>
                  <a:pt x="51" y="19"/>
                  <a:pt x="51" y="19"/>
                </a:cubicBezTo>
                <a:cubicBezTo>
                  <a:pt x="51" y="19"/>
                  <a:pt x="51" y="19"/>
                  <a:pt x="51" y="19"/>
                </a:cubicBezTo>
                <a:cubicBezTo>
                  <a:pt x="51" y="19"/>
                  <a:pt x="51" y="19"/>
                  <a:pt x="51" y="19"/>
                </a:cubicBezTo>
                <a:cubicBezTo>
                  <a:pt x="51" y="19"/>
                  <a:pt x="51" y="19"/>
                  <a:pt x="51" y="19"/>
                </a:cubicBezTo>
                <a:cubicBezTo>
                  <a:pt x="51" y="19"/>
                  <a:pt x="51" y="19"/>
                  <a:pt x="51" y="19"/>
                </a:cubicBezTo>
                <a:cubicBezTo>
                  <a:pt x="51" y="19"/>
                  <a:pt x="51" y="19"/>
                  <a:pt x="51" y="19"/>
                </a:cubicBezTo>
                <a:cubicBezTo>
                  <a:pt x="51" y="19"/>
                  <a:pt x="51" y="19"/>
                  <a:pt x="51" y="19"/>
                </a:cubicBezTo>
                <a:cubicBezTo>
                  <a:pt x="51" y="19"/>
                  <a:pt x="51" y="19"/>
                  <a:pt x="51" y="19"/>
                </a:cubicBezTo>
                <a:cubicBezTo>
                  <a:pt x="51" y="19"/>
                  <a:pt x="51" y="19"/>
                  <a:pt x="51" y="19"/>
                </a:cubicBezTo>
                <a:cubicBezTo>
                  <a:pt x="51" y="19"/>
                  <a:pt x="51" y="19"/>
                  <a:pt x="51" y="19"/>
                </a:cubicBezTo>
                <a:cubicBezTo>
                  <a:pt x="51" y="19"/>
                  <a:pt x="51" y="19"/>
                  <a:pt x="51" y="19"/>
                </a:cubicBezTo>
                <a:close/>
                <a:moveTo>
                  <a:pt x="45" y="15"/>
                </a:moveTo>
                <a:cubicBezTo>
                  <a:pt x="45" y="15"/>
                  <a:pt x="45" y="15"/>
                  <a:pt x="45" y="15"/>
                </a:cubicBezTo>
                <a:cubicBezTo>
                  <a:pt x="45" y="15"/>
                  <a:pt x="45" y="15"/>
                  <a:pt x="45" y="15"/>
                </a:cubicBezTo>
                <a:cubicBezTo>
                  <a:pt x="45" y="15"/>
                  <a:pt x="45" y="15"/>
                  <a:pt x="45" y="15"/>
                </a:cubicBezTo>
                <a:cubicBezTo>
                  <a:pt x="45" y="15"/>
                  <a:pt x="45" y="15"/>
                  <a:pt x="45" y="15"/>
                </a:cubicBezTo>
                <a:cubicBezTo>
                  <a:pt x="45" y="15"/>
                  <a:pt x="45" y="15"/>
                  <a:pt x="45" y="15"/>
                </a:cubicBezTo>
                <a:cubicBezTo>
                  <a:pt x="45" y="15"/>
                  <a:pt x="45" y="15"/>
                  <a:pt x="45" y="15"/>
                </a:cubicBezTo>
                <a:cubicBezTo>
                  <a:pt x="45" y="15"/>
                  <a:pt x="45" y="15"/>
                  <a:pt x="45" y="15"/>
                </a:cubicBezTo>
                <a:cubicBezTo>
                  <a:pt x="45" y="15"/>
                  <a:pt x="45" y="15"/>
                  <a:pt x="45" y="15"/>
                </a:cubicBezTo>
                <a:cubicBezTo>
                  <a:pt x="45" y="15"/>
                  <a:pt x="45" y="15"/>
                  <a:pt x="45" y="15"/>
                </a:cubicBezTo>
                <a:close/>
                <a:moveTo>
                  <a:pt x="51" y="20"/>
                </a:moveTo>
                <a:cubicBezTo>
                  <a:pt x="51" y="20"/>
                  <a:pt x="51" y="20"/>
                  <a:pt x="51" y="20"/>
                </a:cubicBezTo>
                <a:cubicBezTo>
                  <a:pt x="51" y="20"/>
                  <a:pt x="51" y="20"/>
                  <a:pt x="51" y="20"/>
                </a:cubicBezTo>
                <a:cubicBezTo>
                  <a:pt x="51" y="20"/>
                  <a:pt x="51" y="20"/>
                  <a:pt x="51" y="20"/>
                </a:cubicBezTo>
                <a:cubicBezTo>
                  <a:pt x="51" y="20"/>
                  <a:pt x="51" y="19"/>
                  <a:pt x="51" y="19"/>
                </a:cubicBezTo>
                <a:cubicBezTo>
                  <a:pt x="51" y="19"/>
                  <a:pt x="51" y="19"/>
                  <a:pt x="51" y="19"/>
                </a:cubicBezTo>
                <a:cubicBezTo>
                  <a:pt x="51" y="19"/>
                  <a:pt x="51" y="19"/>
                  <a:pt x="51" y="19"/>
                </a:cubicBezTo>
                <a:cubicBezTo>
                  <a:pt x="51" y="19"/>
                  <a:pt x="51" y="19"/>
                  <a:pt x="51" y="19"/>
                </a:cubicBezTo>
                <a:cubicBezTo>
                  <a:pt x="51" y="19"/>
                  <a:pt x="51" y="19"/>
                  <a:pt x="51" y="19"/>
                </a:cubicBezTo>
                <a:cubicBezTo>
                  <a:pt x="51" y="19"/>
                  <a:pt x="51" y="19"/>
                  <a:pt x="51" y="19"/>
                </a:cubicBezTo>
                <a:cubicBezTo>
                  <a:pt x="51" y="19"/>
                  <a:pt x="51" y="19"/>
                  <a:pt x="51" y="19"/>
                </a:cubicBezTo>
                <a:cubicBezTo>
                  <a:pt x="51" y="19"/>
                  <a:pt x="51" y="19"/>
                  <a:pt x="51" y="19"/>
                </a:cubicBezTo>
                <a:cubicBezTo>
                  <a:pt x="51" y="19"/>
                  <a:pt x="51" y="19"/>
                  <a:pt x="51" y="19"/>
                </a:cubicBezTo>
                <a:cubicBezTo>
                  <a:pt x="51" y="19"/>
                  <a:pt x="51" y="20"/>
                  <a:pt x="51" y="20"/>
                </a:cubicBezTo>
                <a:close/>
                <a:moveTo>
                  <a:pt x="50" y="19"/>
                </a:moveTo>
                <a:cubicBezTo>
                  <a:pt x="50" y="19"/>
                  <a:pt x="50" y="19"/>
                  <a:pt x="50" y="19"/>
                </a:cubicBezTo>
                <a:cubicBezTo>
                  <a:pt x="50" y="20"/>
                  <a:pt x="50" y="20"/>
                  <a:pt x="50" y="20"/>
                </a:cubicBezTo>
                <a:cubicBezTo>
                  <a:pt x="50" y="20"/>
                  <a:pt x="50" y="20"/>
                  <a:pt x="50" y="20"/>
                </a:cubicBezTo>
                <a:cubicBezTo>
                  <a:pt x="50" y="20"/>
                  <a:pt x="50" y="20"/>
                  <a:pt x="50" y="20"/>
                </a:cubicBezTo>
                <a:cubicBezTo>
                  <a:pt x="50" y="20"/>
                  <a:pt x="50" y="20"/>
                  <a:pt x="50" y="20"/>
                </a:cubicBezTo>
                <a:cubicBezTo>
                  <a:pt x="50" y="20"/>
                  <a:pt x="50" y="20"/>
                  <a:pt x="50" y="20"/>
                </a:cubicBezTo>
                <a:cubicBezTo>
                  <a:pt x="50" y="20"/>
                  <a:pt x="50" y="20"/>
                  <a:pt x="50" y="20"/>
                </a:cubicBezTo>
                <a:cubicBezTo>
                  <a:pt x="50" y="20"/>
                  <a:pt x="50" y="20"/>
                  <a:pt x="50" y="20"/>
                </a:cubicBezTo>
                <a:cubicBezTo>
                  <a:pt x="50" y="20"/>
                  <a:pt x="50" y="20"/>
                  <a:pt x="50" y="20"/>
                </a:cubicBezTo>
                <a:cubicBezTo>
                  <a:pt x="50" y="20"/>
                  <a:pt x="50" y="20"/>
                  <a:pt x="50" y="20"/>
                </a:cubicBezTo>
                <a:cubicBezTo>
                  <a:pt x="50" y="20"/>
                  <a:pt x="50" y="20"/>
                  <a:pt x="50" y="20"/>
                </a:cubicBezTo>
                <a:cubicBezTo>
                  <a:pt x="50" y="20"/>
                  <a:pt x="50" y="20"/>
                  <a:pt x="50" y="19"/>
                </a:cubicBezTo>
                <a:cubicBezTo>
                  <a:pt x="50" y="19"/>
                  <a:pt x="50" y="19"/>
                  <a:pt x="50" y="19"/>
                </a:cubicBezTo>
                <a:cubicBezTo>
                  <a:pt x="50" y="19"/>
                  <a:pt x="50" y="19"/>
                  <a:pt x="50" y="19"/>
                </a:cubicBezTo>
                <a:cubicBezTo>
                  <a:pt x="50" y="19"/>
                  <a:pt x="50" y="19"/>
                  <a:pt x="50" y="19"/>
                </a:cubicBezTo>
                <a:cubicBezTo>
                  <a:pt x="50" y="19"/>
                  <a:pt x="50" y="19"/>
                  <a:pt x="50" y="19"/>
                </a:cubicBezTo>
                <a:cubicBezTo>
                  <a:pt x="50" y="19"/>
                  <a:pt x="50" y="19"/>
                  <a:pt x="50" y="19"/>
                </a:cubicBezTo>
                <a:cubicBezTo>
                  <a:pt x="50" y="19"/>
                  <a:pt x="50" y="19"/>
                  <a:pt x="50" y="19"/>
                </a:cubicBezTo>
                <a:cubicBezTo>
                  <a:pt x="50" y="19"/>
                  <a:pt x="50" y="19"/>
                  <a:pt x="50" y="19"/>
                </a:cubicBezTo>
                <a:cubicBezTo>
                  <a:pt x="50" y="19"/>
                  <a:pt x="50" y="19"/>
                  <a:pt x="50" y="19"/>
                </a:cubicBezTo>
                <a:cubicBezTo>
                  <a:pt x="50" y="19"/>
                  <a:pt x="50" y="19"/>
                  <a:pt x="50" y="19"/>
                </a:cubicBezTo>
                <a:cubicBezTo>
                  <a:pt x="50" y="19"/>
                  <a:pt x="50" y="19"/>
                  <a:pt x="50" y="19"/>
                </a:cubicBezTo>
                <a:cubicBezTo>
                  <a:pt x="50" y="19"/>
                  <a:pt x="50" y="19"/>
                  <a:pt x="50" y="19"/>
                </a:cubicBezTo>
                <a:cubicBezTo>
                  <a:pt x="50" y="19"/>
                  <a:pt x="50" y="19"/>
                  <a:pt x="50" y="19"/>
                </a:cubicBezTo>
                <a:cubicBezTo>
                  <a:pt x="50" y="19"/>
                  <a:pt x="50" y="19"/>
                  <a:pt x="50" y="19"/>
                </a:cubicBezTo>
                <a:cubicBezTo>
                  <a:pt x="50" y="19"/>
                  <a:pt x="50" y="19"/>
                  <a:pt x="50" y="19"/>
                </a:cubicBezTo>
                <a:cubicBezTo>
                  <a:pt x="50" y="19"/>
                  <a:pt x="50" y="19"/>
                  <a:pt x="50" y="19"/>
                </a:cubicBezTo>
                <a:close/>
                <a:moveTo>
                  <a:pt x="49" y="15"/>
                </a:moveTo>
                <a:cubicBezTo>
                  <a:pt x="49" y="15"/>
                  <a:pt x="49" y="15"/>
                  <a:pt x="49" y="15"/>
                </a:cubicBezTo>
                <a:cubicBezTo>
                  <a:pt x="49" y="15"/>
                  <a:pt x="49" y="15"/>
                  <a:pt x="49" y="15"/>
                </a:cubicBezTo>
                <a:cubicBezTo>
                  <a:pt x="49" y="15"/>
                  <a:pt x="49" y="15"/>
                  <a:pt x="49" y="15"/>
                </a:cubicBezTo>
                <a:cubicBezTo>
                  <a:pt x="49" y="15"/>
                  <a:pt x="49" y="15"/>
                  <a:pt x="49" y="15"/>
                </a:cubicBezTo>
                <a:cubicBezTo>
                  <a:pt x="49" y="15"/>
                  <a:pt x="49" y="15"/>
                  <a:pt x="49" y="15"/>
                </a:cubicBezTo>
                <a:cubicBezTo>
                  <a:pt x="49" y="15"/>
                  <a:pt x="49" y="15"/>
                  <a:pt x="49" y="15"/>
                </a:cubicBezTo>
                <a:cubicBezTo>
                  <a:pt x="49" y="15"/>
                  <a:pt x="49" y="15"/>
                  <a:pt x="49" y="15"/>
                </a:cubicBezTo>
                <a:cubicBezTo>
                  <a:pt x="49" y="15"/>
                  <a:pt x="49" y="15"/>
                  <a:pt x="49" y="15"/>
                </a:cubicBezTo>
                <a:close/>
                <a:moveTo>
                  <a:pt x="45" y="15"/>
                </a:moveTo>
                <a:cubicBezTo>
                  <a:pt x="45" y="15"/>
                  <a:pt x="45" y="15"/>
                  <a:pt x="45" y="15"/>
                </a:cubicBezTo>
                <a:cubicBezTo>
                  <a:pt x="45" y="15"/>
                  <a:pt x="45" y="15"/>
                  <a:pt x="45" y="15"/>
                </a:cubicBezTo>
                <a:cubicBezTo>
                  <a:pt x="45" y="15"/>
                  <a:pt x="45" y="15"/>
                  <a:pt x="45" y="15"/>
                </a:cubicBezTo>
                <a:cubicBezTo>
                  <a:pt x="45" y="15"/>
                  <a:pt x="45" y="15"/>
                  <a:pt x="45" y="15"/>
                </a:cubicBezTo>
                <a:cubicBezTo>
                  <a:pt x="45" y="15"/>
                  <a:pt x="45" y="15"/>
                  <a:pt x="45" y="15"/>
                </a:cubicBezTo>
                <a:cubicBezTo>
                  <a:pt x="45" y="15"/>
                  <a:pt x="45" y="15"/>
                  <a:pt x="45" y="15"/>
                </a:cubicBezTo>
                <a:cubicBezTo>
                  <a:pt x="45" y="15"/>
                  <a:pt x="45" y="15"/>
                  <a:pt x="45" y="15"/>
                </a:cubicBezTo>
                <a:cubicBezTo>
                  <a:pt x="45" y="15"/>
                  <a:pt x="45" y="15"/>
                  <a:pt x="45" y="15"/>
                </a:cubicBezTo>
                <a:cubicBezTo>
                  <a:pt x="45" y="15"/>
                  <a:pt x="45" y="15"/>
                  <a:pt x="45" y="15"/>
                </a:cubicBezTo>
                <a:cubicBezTo>
                  <a:pt x="45" y="15"/>
                  <a:pt x="45" y="15"/>
                  <a:pt x="45" y="15"/>
                </a:cubicBezTo>
                <a:cubicBezTo>
                  <a:pt x="45" y="15"/>
                  <a:pt x="45" y="15"/>
                  <a:pt x="45" y="15"/>
                </a:cubicBezTo>
                <a:cubicBezTo>
                  <a:pt x="45" y="15"/>
                  <a:pt x="45" y="15"/>
                  <a:pt x="45" y="15"/>
                </a:cubicBezTo>
                <a:cubicBezTo>
                  <a:pt x="45" y="15"/>
                  <a:pt x="45" y="15"/>
                  <a:pt x="45" y="15"/>
                </a:cubicBezTo>
                <a:cubicBezTo>
                  <a:pt x="45" y="15"/>
                  <a:pt x="45" y="15"/>
                  <a:pt x="45" y="15"/>
                </a:cubicBezTo>
                <a:cubicBezTo>
                  <a:pt x="45" y="15"/>
                  <a:pt x="45" y="15"/>
                  <a:pt x="45" y="15"/>
                </a:cubicBezTo>
                <a:cubicBezTo>
                  <a:pt x="45" y="15"/>
                  <a:pt x="45" y="15"/>
                  <a:pt x="45" y="15"/>
                </a:cubicBezTo>
                <a:close/>
                <a:moveTo>
                  <a:pt x="48" y="23"/>
                </a:moveTo>
                <a:cubicBezTo>
                  <a:pt x="48" y="23"/>
                  <a:pt x="48" y="23"/>
                  <a:pt x="48" y="23"/>
                </a:cubicBezTo>
                <a:cubicBezTo>
                  <a:pt x="48" y="23"/>
                  <a:pt x="48" y="23"/>
                  <a:pt x="48" y="23"/>
                </a:cubicBezTo>
                <a:cubicBezTo>
                  <a:pt x="48" y="23"/>
                  <a:pt x="48" y="23"/>
                  <a:pt x="48" y="23"/>
                </a:cubicBezTo>
                <a:cubicBezTo>
                  <a:pt x="48" y="23"/>
                  <a:pt x="48" y="23"/>
                  <a:pt x="48" y="23"/>
                </a:cubicBezTo>
                <a:cubicBezTo>
                  <a:pt x="48" y="23"/>
                  <a:pt x="48" y="23"/>
                  <a:pt x="48" y="23"/>
                </a:cubicBezTo>
                <a:cubicBezTo>
                  <a:pt x="48" y="23"/>
                  <a:pt x="48" y="23"/>
                  <a:pt x="48" y="23"/>
                </a:cubicBezTo>
                <a:close/>
                <a:moveTo>
                  <a:pt x="45" y="14"/>
                </a:moveTo>
                <a:cubicBezTo>
                  <a:pt x="45" y="14"/>
                  <a:pt x="45" y="14"/>
                  <a:pt x="45" y="14"/>
                </a:cubicBezTo>
                <a:cubicBezTo>
                  <a:pt x="45" y="14"/>
                  <a:pt x="45" y="14"/>
                  <a:pt x="45" y="14"/>
                </a:cubicBezTo>
                <a:cubicBezTo>
                  <a:pt x="45" y="14"/>
                  <a:pt x="45" y="14"/>
                  <a:pt x="45" y="14"/>
                </a:cubicBezTo>
                <a:cubicBezTo>
                  <a:pt x="45" y="14"/>
                  <a:pt x="45" y="14"/>
                  <a:pt x="45" y="14"/>
                </a:cubicBezTo>
                <a:cubicBezTo>
                  <a:pt x="45" y="14"/>
                  <a:pt x="45" y="14"/>
                  <a:pt x="45" y="14"/>
                </a:cubicBezTo>
                <a:cubicBezTo>
                  <a:pt x="45" y="14"/>
                  <a:pt x="45" y="14"/>
                  <a:pt x="45" y="14"/>
                </a:cubicBezTo>
                <a:cubicBezTo>
                  <a:pt x="45" y="14"/>
                  <a:pt x="45" y="14"/>
                  <a:pt x="45" y="14"/>
                </a:cubicBezTo>
                <a:cubicBezTo>
                  <a:pt x="45" y="14"/>
                  <a:pt x="45" y="14"/>
                  <a:pt x="45" y="13"/>
                </a:cubicBezTo>
                <a:cubicBezTo>
                  <a:pt x="45" y="13"/>
                  <a:pt x="45" y="13"/>
                  <a:pt x="45" y="13"/>
                </a:cubicBezTo>
                <a:cubicBezTo>
                  <a:pt x="45" y="13"/>
                  <a:pt x="45" y="13"/>
                  <a:pt x="45" y="13"/>
                </a:cubicBezTo>
                <a:cubicBezTo>
                  <a:pt x="45" y="13"/>
                  <a:pt x="45" y="13"/>
                  <a:pt x="45" y="13"/>
                </a:cubicBezTo>
                <a:cubicBezTo>
                  <a:pt x="45" y="13"/>
                  <a:pt x="45" y="13"/>
                  <a:pt x="45" y="13"/>
                </a:cubicBezTo>
                <a:cubicBezTo>
                  <a:pt x="45" y="13"/>
                  <a:pt x="45" y="13"/>
                  <a:pt x="45" y="13"/>
                </a:cubicBezTo>
                <a:cubicBezTo>
                  <a:pt x="45" y="13"/>
                  <a:pt x="45" y="13"/>
                  <a:pt x="45" y="13"/>
                </a:cubicBezTo>
                <a:cubicBezTo>
                  <a:pt x="45" y="13"/>
                  <a:pt x="45" y="13"/>
                  <a:pt x="45" y="13"/>
                </a:cubicBezTo>
                <a:cubicBezTo>
                  <a:pt x="45" y="14"/>
                  <a:pt x="45" y="14"/>
                  <a:pt x="45" y="14"/>
                </a:cubicBezTo>
                <a:cubicBezTo>
                  <a:pt x="45" y="14"/>
                  <a:pt x="45" y="14"/>
                  <a:pt x="45" y="14"/>
                </a:cubicBezTo>
                <a:close/>
                <a:moveTo>
                  <a:pt x="48" y="22"/>
                </a:moveTo>
                <a:cubicBezTo>
                  <a:pt x="48" y="22"/>
                  <a:pt x="48" y="22"/>
                  <a:pt x="48" y="22"/>
                </a:cubicBezTo>
                <a:cubicBezTo>
                  <a:pt x="48" y="22"/>
                  <a:pt x="48" y="22"/>
                  <a:pt x="48" y="22"/>
                </a:cubicBezTo>
                <a:cubicBezTo>
                  <a:pt x="48" y="22"/>
                  <a:pt x="48" y="22"/>
                  <a:pt x="48" y="22"/>
                </a:cubicBezTo>
                <a:cubicBezTo>
                  <a:pt x="48" y="22"/>
                  <a:pt x="48" y="22"/>
                  <a:pt x="48" y="22"/>
                </a:cubicBezTo>
                <a:cubicBezTo>
                  <a:pt x="48" y="22"/>
                  <a:pt x="48" y="22"/>
                  <a:pt x="48" y="22"/>
                </a:cubicBezTo>
                <a:cubicBezTo>
                  <a:pt x="48" y="22"/>
                  <a:pt x="48" y="22"/>
                  <a:pt x="48" y="22"/>
                </a:cubicBezTo>
                <a:cubicBezTo>
                  <a:pt x="48" y="22"/>
                  <a:pt x="48" y="22"/>
                  <a:pt x="48" y="22"/>
                </a:cubicBezTo>
                <a:cubicBezTo>
                  <a:pt x="48" y="22"/>
                  <a:pt x="48" y="22"/>
                  <a:pt x="48" y="22"/>
                </a:cubicBezTo>
                <a:cubicBezTo>
                  <a:pt x="48" y="22"/>
                  <a:pt x="48" y="22"/>
                  <a:pt x="48" y="22"/>
                </a:cubicBezTo>
                <a:cubicBezTo>
                  <a:pt x="48" y="22"/>
                  <a:pt x="48" y="22"/>
                  <a:pt x="48" y="22"/>
                </a:cubicBezTo>
                <a:cubicBezTo>
                  <a:pt x="48" y="22"/>
                  <a:pt x="48" y="22"/>
                  <a:pt x="48" y="22"/>
                </a:cubicBezTo>
                <a:cubicBezTo>
                  <a:pt x="48" y="22"/>
                  <a:pt x="48" y="22"/>
                  <a:pt x="48" y="22"/>
                </a:cubicBezTo>
                <a:cubicBezTo>
                  <a:pt x="48" y="22"/>
                  <a:pt x="48" y="22"/>
                  <a:pt x="48" y="22"/>
                </a:cubicBezTo>
                <a:close/>
                <a:moveTo>
                  <a:pt x="48" y="22"/>
                </a:moveTo>
                <a:cubicBezTo>
                  <a:pt x="48" y="22"/>
                  <a:pt x="48" y="22"/>
                  <a:pt x="48" y="22"/>
                </a:cubicBezTo>
                <a:cubicBezTo>
                  <a:pt x="48" y="22"/>
                  <a:pt x="48" y="22"/>
                  <a:pt x="48" y="22"/>
                </a:cubicBezTo>
                <a:close/>
                <a:moveTo>
                  <a:pt x="48" y="22"/>
                </a:moveTo>
                <a:cubicBezTo>
                  <a:pt x="48" y="22"/>
                  <a:pt x="48" y="22"/>
                  <a:pt x="48" y="22"/>
                </a:cubicBezTo>
                <a:cubicBezTo>
                  <a:pt x="48" y="22"/>
                  <a:pt x="48" y="22"/>
                  <a:pt x="48" y="22"/>
                </a:cubicBezTo>
                <a:cubicBezTo>
                  <a:pt x="48" y="22"/>
                  <a:pt x="48" y="22"/>
                  <a:pt x="48" y="22"/>
                </a:cubicBezTo>
                <a:cubicBezTo>
                  <a:pt x="48" y="22"/>
                  <a:pt x="48" y="22"/>
                  <a:pt x="48" y="22"/>
                </a:cubicBezTo>
                <a:cubicBezTo>
                  <a:pt x="48" y="22"/>
                  <a:pt x="48" y="22"/>
                  <a:pt x="48" y="22"/>
                </a:cubicBezTo>
                <a:cubicBezTo>
                  <a:pt x="48" y="22"/>
                  <a:pt x="48" y="22"/>
                  <a:pt x="48" y="22"/>
                </a:cubicBezTo>
                <a:close/>
                <a:moveTo>
                  <a:pt x="48" y="22"/>
                </a:moveTo>
                <a:cubicBezTo>
                  <a:pt x="48" y="22"/>
                  <a:pt x="48" y="22"/>
                  <a:pt x="48" y="22"/>
                </a:cubicBezTo>
                <a:cubicBezTo>
                  <a:pt x="48" y="22"/>
                  <a:pt x="48" y="22"/>
                  <a:pt x="48" y="22"/>
                </a:cubicBezTo>
                <a:cubicBezTo>
                  <a:pt x="48" y="22"/>
                  <a:pt x="48" y="22"/>
                  <a:pt x="48" y="22"/>
                </a:cubicBezTo>
                <a:cubicBezTo>
                  <a:pt x="48" y="22"/>
                  <a:pt x="48" y="22"/>
                  <a:pt x="48" y="22"/>
                </a:cubicBezTo>
                <a:cubicBezTo>
                  <a:pt x="48" y="22"/>
                  <a:pt x="48" y="22"/>
                  <a:pt x="48" y="22"/>
                </a:cubicBezTo>
                <a:cubicBezTo>
                  <a:pt x="48" y="22"/>
                  <a:pt x="48" y="22"/>
                  <a:pt x="48" y="22"/>
                </a:cubicBezTo>
                <a:cubicBezTo>
                  <a:pt x="48" y="22"/>
                  <a:pt x="48" y="22"/>
                  <a:pt x="48" y="22"/>
                </a:cubicBezTo>
                <a:cubicBezTo>
                  <a:pt x="48" y="22"/>
                  <a:pt x="48" y="22"/>
                  <a:pt x="48" y="22"/>
                </a:cubicBezTo>
                <a:cubicBezTo>
                  <a:pt x="48" y="22"/>
                  <a:pt x="48" y="22"/>
                  <a:pt x="48" y="22"/>
                </a:cubicBezTo>
                <a:close/>
                <a:moveTo>
                  <a:pt x="46" y="15"/>
                </a:moveTo>
                <a:cubicBezTo>
                  <a:pt x="46" y="15"/>
                  <a:pt x="46" y="15"/>
                  <a:pt x="46" y="15"/>
                </a:cubicBezTo>
                <a:cubicBezTo>
                  <a:pt x="46" y="15"/>
                  <a:pt x="46" y="15"/>
                  <a:pt x="46" y="15"/>
                </a:cubicBezTo>
                <a:cubicBezTo>
                  <a:pt x="46" y="15"/>
                  <a:pt x="46" y="15"/>
                  <a:pt x="46" y="15"/>
                </a:cubicBezTo>
                <a:cubicBezTo>
                  <a:pt x="46" y="15"/>
                  <a:pt x="46" y="15"/>
                  <a:pt x="46" y="15"/>
                </a:cubicBezTo>
                <a:cubicBezTo>
                  <a:pt x="46" y="15"/>
                  <a:pt x="46" y="15"/>
                  <a:pt x="46" y="15"/>
                </a:cubicBezTo>
                <a:cubicBezTo>
                  <a:pt x="46" y="15"/>
                  <a:pt x="46" y="15"/>
                  <a:pt x="46" y="15"/>
                </a:cubicBezTo>
                <a:cubicBezTo>
                  <a:pt x="46" y="15"/>
                  <a:pt x="46" y="15"/>
                  <a:pt x="46" y="15"/>
                </a:cubicBezTo>
                <a:cubicBezTo>
                  <a:pt x="46" y="15"/>
                  <a:pt x="46" y="15"/>
                  <a:pt x="46" y="15"/>
                </a:cubicBezTo>
                <a:cubicBezTo>
                  <a:pt x="46" y="15"/>
                  <a:pt x="46" y="15"/>
                  <a:pt x="46" y="15"/>
                </a:cubicBezTo>
                <a:close/>
                <a:moveTo>
                  <a:pt x="47" y="21"/>
                </a:moveTo>
                <a:cubicBezTo>
                  <a:pt x="47" y="21"/>
                  <a:pt x="47" y="21"/>
                  <a:pt x="47" y="21"/>
                </a:cubicBezTo>
                <a:cubicBezTo>
                  <a:pt x="47" y="21"/>
                  <a:pt x="47" y="21"/>
                  <a:pt x="47" y="21"/>
                </a:cubicBezTo>
                <a:cubicBezTo>
                  <a:pt x="47" y="21"/>
                  <a:pt x="47" y="21"/>
                  <a:pt x="47" y="21"/>
                </a:cubicBezTo>
                <a:cubicBezTo>
                  <a:pt x="47" y="21"/>
                  <a:pt x="47" y="21"/>
                  <a:pt x="47" y="21"/>
                </a:cubicBezTo>
                <a:cubicBezTo>
                  <a:pt x="47" y="21"/>
                  <a:pt x="47" y="21"/>
                  <a:pt x="47" y="21"/>
                </a:cubicBezTo>
                <a:cubicBezTo>
                  <a:pt x="47" y="21"/>
                  <a:pt x="47" y="21"/>
                  <a:pt x="47" y="21"/>
                </a:cubicBezTo>
                <a:cubicBezTo>
                  <a:pt x="47" y="21"/>
                  <a:pt x="47" y="21"/>
                  <a:pt x="47" y="21"/>
                </a:cubicBezTo>
                <a:cubicBezTo>
                  <a:pt x="47" y="21"/>
                  <a:pt x="47" y="21"/>
                  <a:pt x="47" y="21"/>
                </a:cubicBezTo>
                <a:cubicBezTo>
                  <a:pt x="47" y="21"/>
                  <a:pt x="47" y="21"/>
                  <a:pt x="47" y="21"/>
                </a:cubicBezTo>
                <a:cubicBezTo>
                  <a:pt x="47" y="21"/>
                  <a:pt x="47" y="21"/>
                  <a:pt x="47" y="21"/>
                </a:cubicBezTo>
                <a:cubicBezTo>
                  <a:pt x="47" y="21"/>
                  <a:pt x="47" y="21"/>
                  <a:pt x="47" y="21"/>
                </a:cubicBezTo>
                <a:cubicBezTo>
                  <a:pt x="47" y="21"/>
                  <a:pt x="47" y="21"/>
                  <a:pt x="47" y="21"/>
                </a:cubicBezTo>
                <a:close/>
                <a:moveTo>
                  <a:pt x="46" y="15"/>
                </a:moveTo>
                <a:cubicBezTo>
                  <a:pt x="46" y="15"/>
                  <a:pt x="46" y="15"/>
                  <a:pt x="46" y="15"/>
                </a:cubicBezTo>
                <a:cubicBezTo>
                  <a:pt x="46" y="15"/>
                  <a:pt x="46" y="15"/>
                  <a:pt x="46" y="15"/>
                </a:cubicBezTo>
                <a:cubicBezTo>
                  <a:pt x="46" y="15"/>
                  <a:pt x="46" y="15"/>
                  <a:pt x="46" y="15"/>
                </a:cubicBezTo>
                <a:cubicBezTo>
                  <a:pt x="46" y="15"/>
                  <a:pt x="46" y="15"/>
                  <a:pt x="46" y="15"/>
                </a:cubicBezTo>
                <a:cubicBezTo>
                  <a:pt x="46" y="15"/>
                  <a:pt x="46" y="15"/>
                  <a:pt x="46" y="15"/>
                </a:cubicBezTo>
                <a:cubicBezTo>
                  <a:pt x="46" y="15"/>
                  <a:pt x="46" y="15"/>
                  <a:pt x="46" y="15"/>
                </a:cubicBezTo>
                <a:cubicBezTo>
                  <a:pt x="46" y="15"/>
                  <a:pt x="46" y="15"/>
                  <a:pt x="46" y="15"/>
                </a:cubicBezTo>
                <a:cubicBezTo>
                  <a:pt x="46" y="15"/>
                  <a:pt x="46" y="15"/>
                  <a:pt x="46" y="15"/>
                </a:cubicBezTo>
                <a:cubicBezTo>
                  <a:pt x="46" y="15"/>
                  <a:pt x="46" y="15"/>
                  <a:pt x="46" y="15"/>
                </a:cubicBezTo>
                <a:close/>
                <a:moveTo>
                  <a:pt x="46" y="15"/>
                </a:moveTo>
                <a:cubicBezTo>
                  <a:pt x="46" y="15"/>
                  <a:pt x="46" y="15"/>
                  <a:pt x="46" y="15"/>
                </a:cubicBezTo>
                <a:cubicBezTo>
                  <a:pt x="46" y="15"/>
                  <a:pt x="46" y="15"/>
                  <a:pt x="46" y="15"/>
                </a:cubicBezTo>
                <a:cubicBezTo>
                  <a:pt x="46" y="15"/>
                  <a:pt x="46" y="15"/>
                  <a:pt x="46" y="15"/>
                </a:cubicBezTo>
                <a:cubicBezTo>
                  <a:pt x="46" y="15"/>
                  <a:pt x="46" y="15"/>
                  <a:pt x="46" y="15"/>
                </a:cubicBezTo>
                <a:cubicBezTo>
                  <a:pt x="46" y="15"/>
                  <a:pt x="46" y="15"/>
                  <a:pt x="46" y="15"/>
                </a:cubicBezTo>
                <a:cubicBezTo>
                  <a:pt x="46" y="15"/>
                  <a:pt x="46" y="15"/>
                  <a:pt x="46" y="15"/>
                </a:cubicBezTo>
                <a:cubicBezTo>
                  <a:pt x="46" y="15"/>
                  <a:pt x="46" y="15"/>
                  <a:pt x="46" y="15"/>
                </a:cubicBezTo>
                <a:cubicBezTo>
                  <a:pt x="46" y="15"/>
                  <a:pt x="45" y="15"/>
                  <a:pt x="45" y="15"/>
                </a:cubicBezTo>
                <a:cubicBezTo>
                  <a:pt x="45" y="15"/>
                  <a:pt x="45" y="15"/>
                  <a:pt x="45" y="15"/>
                </a:cubicBezTo>
                <a:cubicBezTo>
                  <a:pt x="45" y="15"/>
                  <a:pt x="45" y="15"/>
                  <a:pt x="45" y="15"/>
                </a:cubicBezTo>
                <a:cubicBezTo>
                  <a:pt x="46" y="15"/>
                  <a:pt x="45" y="15"/>
                  <a:pt x="45" y="15"/>
                </a:cubicBezTo>
                <a:cubicBezTo>
                  <a:pt x="45" y="15"/>
                  <a:pt x="46" y="15"/>
                  <a:pt x="46" y="15"/>
                </a:cubicBezTo>
                <a:cubicBezTo>
                  <a:pt x="46" y="15"/>
                  <a:pt x="46" y="15"/>
                  <a:pt x="46" y="15"/>
                </a:cubicBezTo>
                <a:cubicBezTo>
                  <a:pt x="46" y="15"/>
                  <a:pt x="46" y="15"/>
                  <a:pt x="46" y="15"/>
                </a:cubicBezTo>
                <a:cubicBezTo>
                  <a:pt x="46" y="15"/>
                  <a:pt x="46" y="15"/>
                  <a:pt x="46" y="15"/>
                </a:cubicBezTo>
                <a:cubicBezTo>
                  <a:pt x="46" y="15"/>
                  <a:pt x="46" y="15"/>
                  <a:pt x="46" y="15"/>
                </a:cubicBezTo>
                <a:cubicBezTo>
                  <a:pt x="46" y="15"/>
                  <a:pt x="46" y="15"/>
                  <a:pt x="46" y="15"/>
                </a:cubicBezTo>
                <a:cubicBezTo>
                  <a:pt x="46" y="15"/>
                  <a:pt x="46" y="15"/>
                  <a:pt x="46" y="15"/>
                </a:cubicBezTo>
                <a:close/>
                <a:moveTo>
                  <a:pt x="47" y="22"/>
                </a:moveTo>
                <a:cubicBezTo>
                  <a:pt x="47" y="22"/>
                  <a:pt x="47" y="22"/>
                  <a:pt x="47" y="22"/>
                </a:cubicBezTo>
                <a:cubicBezTo>
                  <a:pt x="47" y="22"/>
                  <a:pt x="47" y="22"/>
                  <a:pt x="47" y="22"/>
                </a:cubicBezTo>
                <a:cubicBezTo>
                  <a:pt x="47" y="22"/>
                  <a:pt x="47" y="22"/>
                  <a:pt x="47" y="22"/>
                </a:cubicBezTo>
                <a:cubicBezTo>
                  <a:pt x="46" y="22"/>
                  <a:pt x="46" y="22"/>
                  <a:pt x="46" y="22"/>
                </a:cubicBezTo>
                <a:cubicBezTo>
                  <a:pt x="46" y="22"/>
                  <a:pt x="46" y="22"/>
                  <a:pt x="46" y="22"/>
                </a:cubicBezTo>
                <a:cubicBezTo>
                  <a:pt x="46" y="22"/>
                  <a:pt x="46" y="22"/>
                  <a:pt x="46" y="22"/>
                </a:cubicBezTo>
                <a:cubicBezTo>
                  <a:pt x="46" y="22"/>
                  <a:pt x="46" y="22"/>
                  <a:pt x="46" y="22"/>
                </a:cubicBezTo>
                <a:cubicBezTo>
                  <a:pt x="46" y="22"/>
                  <a:pt x="46" y="22"/>
                  <a:pt x="46" y="22"/>
                </a:cubicBezTo>
                <a:cubicBezTo>
                  <a:pt x="46" y="22"/>
                  <a:pt x="46" y="22"/>
                  <a:pt x="46" y="22"/>
                </a:cubicBezTo>
                <a:cubicBezTo>
                  <a:pt x="46" y="22"/>
                  <a:pt x="46" y="22"/>
                  <a:pt x="46" y="22"/>
                </a:cubicBezTo>
                <a:cubicBezTo>
                  <a:pt x="46" y="22"/>
                  <a:pt x="46" y="22"/>
                  <a:pt x="46" y="23"/>
                </a:cubicBezTo>
                <a:cubicBezTo>
                  <a:pt x="46" y="23"/>
                  <a:pt x="46" y="23"/>
                  <a:pt x="46" y="23"/>
                </a:cubicBezTo>
                <a:cubicBezTo>
                  <a:pt x="46" y="23"/>
                  <a:pt x="46" y="23"/>
                  <a:pt x="46" y="23"/>
                </a:cubicBezTo>
                <a:cubicBezTo>
                  <a:pt x="46" y="23"/>
                  <a:pt x="46" y="23"/>
                  <a:pt x="46" y="23"/>
                </a:cubicBezTo>
                <a:cubicBezTo>
                  <a:pt x="46" y="23"/>
                  <a:pt x="46" y="23"/>
                  <a:pt x="46" y="23"/>
                </a:cubicBezTo>
                <a:cubicBezTo>
                  <a:pt x="46" y="23"/>
                  <a:pt x="46" y="23"/>
                  <a:pt x="46" y="23"/>
                </a:cubicBezTo>
                <a:cubicBezTo>
                  <a:pt x="46" y="23"/>
                  <a:pt x="47" y="23"/>
                  <a:pt x="47" y="23"/>
                </a:cubicBezTo>
                <a:cubicBezTo>
                  <a:pt x="47" y="23"/>
                  <a:pt x="47" y="23"/>
                  <a:pt x="47" y="23"/>
                </a:cubicBezTo>
                <a:cubicBezTo>
                  <a:pt x="47" y="23"/>
                  <a:pt x="47" y="23"/>
                  <a:pt x="47" y="22"/>
                </a:cubicBezTo>
                <a:cubicBezTo>
                  <a:pt x="47" y="22"/>
                  <a:pt x="47" y="22"/>
                  <a:pt x="47" y="22"/>
                </a:cubicBezTo>
                <a:cubicBezTo>
                  <a:pt x="47" y="22"/>
                  <a:pt x="47" y="22"/>
                  <a:pt x="47" y="22"/>
                </a:cubicBezTo>
                <a:cubicBezTo>
                  <a:pt x="47" y="22"/>
                  <a:pt x="47" y="22"/>
                  <a:pt x="47" y="22"/>
                </a:cubicBezTo>
                <a:cubicBezTo>
                  <a:pt x="47" y="22"/>
                  <a:pt x="47" y="22"/>
                  <a:pt x="47" y="22"/>
                </a:cubicBezTo>
                <a:cubicBezTo>
                  <a:pt x="47" y="22"/>
                  <a:pt x="47" y="22"/>
                  <a:pt x="47" y="22"/>
                </a:cubicBezTo>
                <a:cubicBezTo>
                  <a:pt x="47" y="22"/>
                  <a:pt x="47" y="22"/>
                  <a:pt x="47" y="22"/>
                </a:cubicBezTo>
                <a:cubicBezTo>
                  <a:pt x="47" y="22"/>
                  <a:pt x="47" y="22"/>
                  <a:pt x="47" y="22"/>
                </a:cubicBezTo>
                <a:close/>
                <a:moveTo>
                  <a:pt x="39" y="25"/>
                </a:moveTo>
                <a:cubicBezTo>
                  <a:pt x="39" y="25"/>
                  <a:pt x="39" y="25"/>
                  <a:pt x="39" y="25"/>
                </a:cubicBezTo>
                <a:cubicBezTo>
                  <a:pt x="39" y="25"/>
                  <a:pt x="39" y="25"/>
                  <a:pt x="39" y="25"/>
                </a:cubicBezTo>
                <a:cubicBezTo>
                  <a:pt x="39" y="25"/>
                  <a:pt x="39" y="25"/>
                  <a:pt x="39" y="25"/>
                </a:cubicBezTo>
                <a:cubicBezTo>
                  <a:pt x="39" y="25"/>
                  <a:pt x="39" y="25"/>
                  <a:pt x="39" y="25"/>
                </a:cubicBezTo>
                <a:close/>
                <a:moveTo>
                  <a:pt x="40" y="22"/>
                </a:moveTo>
                <a:cubicBezTo>
                  <a:pt x="40" y="22"/>
                  <a:pt x="40" y="22"/>
                  <a:pt x="40" y="22"/>
                </a:cubicBezTo>
                <a:cubicBezTo>
                  <a:pt x="40" y="22"/>
                  <a:pt x="40" y="22"/>
                  <a:pt x="40" y="22"/>
                </a:cubicBezTo>
                <a:cubicBezTo>
                  <a:pt x="40" y="22"/>
                  <a:pt x="40" y="22"/>
                  <a:pt x="40" y="22"/>
                </a:cubicBezTo>
                <a:cubicBezTo>
                  <a:pt x="40" y="22"/>
                  <a:pt x="40" y="22"/>
                  <a:pt x="40" y="22"/>
                </a:cubicBezTo>
                <a:cubicBezTo>
                  <a:pt x="40" y="22"/>
                  <a:pt x="40" y="22"/>
                  <a:pt x="40" y="22"/>
                </a:cubicBezTo>
                <a:cubicBezTo>
                  <a:pt x="40" y="22"/>
                  <a:pt x="40" y="22"/>
                  <a:pt x="40" y="22"/>
                </a:cubicBezTo>
                <a:cubicBezTo>
                  <a:pt x="40" y="22"/>
                  <a:pt x="40" y="22"/>
                  <a:pt x="40" y="22"/>
                </a:cubicBezTo>
                <a:cubicBezTo>
                  <a:pt x="40" y="22"/>
                  <a:pt x="40" y="22"/>
                  <a:pt x="40" y="22"/>
                </a:cubicBezTo>
                <a:cubicBezTo>
                  <a:pt x="40" y="22"/>
                  <a:pt x="40" y="22"/>
                  <a:pt x="40" y="22"/>
                </a:cubicBezTo>
                <a:close/>
                <a:moveTo>
                  <a:pt x="41" y="17"/>
                </a:moveTo>
                <a:cubicBezTo>
                  <a:pt x="40" y="17"/>
                  <a:pt x="40" y="17"/>
                  <a:pt x="40" y="17"/>
                </a:cubicBezTo>
                <a:cubicBezTo>
                  <a:pt x="40" y="17"/>
                  <a:pt x="40" y="17"/>
                  <a:pt x="40" y="18"/>
                </a:cubicBezTo>
                <a:cubicBezTo>
                  <a:pt x="40" y="18"/>
                  <a:pt x="40" y="18"/>
                  <a:pt x="40" y="18"/>
                </a:cubicBezTo>
                <a:cubicBezTo>
                  <a:pt x="40" y="18"/>
                  <a:pt x="40" y="18"/>
                  <a:pt x="40" y="18"/>
                </a:cubicBezTo>
                <a:cubicBezTo>
                  <a:pt x="40" y="18"/>
                  <a:pt x="40" y="18"/>
                  <a:pt x="40" y="18"/>
                </a:cubicBezTo>
                <a:cubicBezTo>
                  <a:pt x="40" y="17"/>
                  <a:pt x="40" y="17"/>
                  <a:pt x="40" y="17"/>
                </a:cubicBezTo>
                <a:cubicBezTo>
                  <a:pt x="40" y="17"/>
                  <a:pt x="40" y="17"/>
                  <a:pt x="40" y="17"/>
                </a:cubicBezTo>
                <a:cubicBezTo>
                  <a:pt x="40" y="17"/>
                  <a:pt x="40" y="17"/>
                  <a:pt x="40" y="17"/>
                </a:cubicBezTo>
                <a:cubicBezTo>
                  <a:pt x="40" y="17"/>
                  <a:pt x="40" y="17"/>
                  <a:pt x="40" y="17"/>
                </a:cubicBezTo>
                <a:cubicBezTo>
                  <a:pt x="40" y="17"/>
                  <a:pt x="40" y="17"/>
                  <a:pt x="40" y="17"/>
                </a:cubicBezTo>
                <a:cubicBezTo>
                  <a:pt x="40" y="17"/>
                  <a:pt x="40" y="17"/>
                  <a:pt x="40" y="17"/>
                </a:cubicBezTo>
                <a:cubicBezTo>
                  <a:pt x="40" y="17"/>
                  <a:pt x="40" y="17"/>
                  <a:pt x="40" y="17"/>
                </a:cubicBezTo>
                <a:cubicBezTo>
                  <a:pt x="40" y="17"/>
                  <a:pt x="40" y="17"/>
                  <a:pt x="40" y="17"/>
                </a:cubicBezTo>
                <a:cubicBezTo>
                  <a:pt x="40" y="17"/>
                  <a:pt x="40" y="17"/>
                  <a:pt x="40" y="17"/>
                </a:cubicBezTo>
                <a:cubicBezTo>
                  <a:pt x="40" y="17"/>
                  <a:pt x="40" y="17"/>
                  <a:pt x="40" y="17"/>
                </a:cubicBezTo>
                <a:cubicBezTo>
                  <a:pt x="40" y="17"/>
                  <a:pt x="40" y="17"/>
                  <a:pt x="40" y="17"/>
                </a:cubicBezTo>
                <a:cubicBezTo>
                  <a:pt x="40" y="17"/>
                  <a:pt x="40" y="17"/>
                  <a:pt x="40" y="17"/>
                </a:cubicBezTo>
                <a:cubicBezTo>
                  <a:pt x="40" y="17"/>
                  <a:pt x="40" y="17"/>
                  <a:pt x="40" y="17"/>
                </a:cubicBezTo>
                <a:cubicBezTo>
                  <a:pt x="40" y="17"/>
                  <a:pt x="40" y="17"/>
                  <a:pt x="40" y="17"/>
                </a:cubicBezTo>
                <a:cubicBezTo>
                  <a:pt x="40" y="17"/>
                  <a:pt x="40" y="17"/>
                  <a:pt x="40" y="17"/>
                </a:cubicBezTo>
                <a:cubicBezTo>
                  <a:pt x="40" y="17"/>
                  <a:pt x="40" y="18"/>
                  <a:pt x="40" y="18"/>
                </a:cubicBezTo>
                <a:cubicBezTo>
                  <a:pt x="40" y="18"/>
                  <a:pt x="40" y="18"/>
                  <a:pt x="40" y="18"/>
                </a:cubicBezTo>
                <a:cubicBezTo>
                  <a:pt x="40" y="18"/>
                  <a:pt x="40" y="18"/>
                  <a:pt x="40" y="18"/>
                </a:cubicBezTo>
                <a:cubicBezTo>
                  <a:pt x="40" y="18"/>
                  <a:pt x="40" y="18"/>
                  <a:pt x="40" y="18"/>
                </a:cubicBezTo>
                <a:cubicBezTo>
                  <a:pt x="40" y="18"/>
                  <a:pt x="40" y="18"/>
                  <a:pt x="40" y="18"/>
                </a:cubicBezTo>
                <a:cubicBezTo>
                  <a:pt x="40" y="18"/>
                  <a:pt x="40" y="18"/>
                  <a:pt x="40" y="18"/>
                </a:cubicBezTo>
                <a:cubicBezTo>
                  <a:pt x="40" y="18"/>
                  <a:pt x="40" y="18"/>
                  <a:pt x="40" y="18"/>
                </a:cubicBezTo>
                <a:cubicBezTo>
                  <a:pt x="40" y="18"/>
                  <a:pt x="40" y="18"/>
                  <a:pt x="40" y="18"/>
                </a:cubicBezTo>
                <a:cubicBezTo>
                  <a:pt x="40" y="18"/>
                  <a:pt x="40" y="18"/>
                  <a:pt x="40" y="18"/>
                </a:cubicBezTo>
                <a:cubicBezTo>
                  <a:pt x="40" y="18"/>
                  <a:pt x="40" y="18"/>
                  <a:pt x="40" y="18"/>
                </a:cubicBezTo>
                <a:cubicBezTo>
                  <a:pt x="40" y="18"/>
                  <a:pt x="40" y="18"/>
                  <a:pt x="40" y="18"/>
                </a:cubicBezTo>
                <a:cubicBezTo>
                  <a:pt x="40" y="18"/>
                  <a:pt x="40" y="18"/>
                  <a:pt x="40" y="18"/>
                </a:cubicBezTo>
                <a:cubicBezTo>
                  <a:pt x="40" y="18"/>
                  <a:pt x="40" y="18"/>
                  <a:pt x="40" y="18"/>
                </a:cubicBezTo>
                <a:cubicBezTo>
                  <a:pt x="40" y="18"/>
                  <a:pt x="40" y="18"/>
                  <a:pt x="40" y="18"/>
                </a:cubicBezTo>
                <a:cubicBezTo>
                  <a:pt x="40" y="18"/>
                  <a:pt x="40" y="18"/>
                  <a:pt x="40" y="18"/>
                </a:cubicBezTo>
                <a:cubicBezTo>
                  <a:pt x="40" y="18"/>
                  <a:pt x="40" y="18"/>
                  <a:pt x="40" y="18"/>
                </a:cubicBezTo>
                <a:cubicBezTo>
                  <a:pt x="40" y="18"/>
                  <a:pt x="40" y="18"/>
                  <a:pt x="40" y="18"/>
                </a:cubicBezTo>
                <a:cubicBezTo>
                  <a:pt x="40" y="18"/>
                  <a:pt x="40" y="18"/>
                  <a:pt x="40" y="18"/>
                </a:cubicBezTo>
                <a:cubicBezTo>
                  <a:pt x="40" y="18"/>
                  <a:pt x="40" y="18"/>
                  <a:pt x="40" y="18"/>
                </a:cubicBezTo>
                <a:cubicBezTo>
                  <a:pt x="40" y="18"/>
                  <a:pt x="40" y="18"/>
                  <a:pt x="40" y="18"/>
                </a:cubicBezTo>
                <a:cubicBezTo>
                  <a:pt x="40" y="18"/>
                  <a:pt x="40" y="18"/>
                  <a:pt x="40" y="18"/>
                </a:cubicBezTo>
                <a:cubicBezTo>
                  <a:pt x="40" y="18"/>
                  <a:pt x="40" y="18"/>
                  <a:pt x="40" y="18"/>
                </a:cubicBezTo>
                <a:cubicBezTo>
                  <a:pt x="40" y="18"/>
                  <a:pt x="40" y="18"/>
                  <a:pt x="40" y="18"/>
                </a:cubicBezTo>
                <a:cubicBezTo>
                  <a:pt x="40" y="18"/>
                  <a:pt x="40" y="18"/>
                  <a:pt x="40" y="18"/>
                </a:cubicBezTo>
                <a:cubicBezTo>
                  <a:pt x="40" y="18"/>
                  <a:pt x="40" y="18"/>
                  <a:pt x="40" y="18"/>
                </a:cubicBezTo>
                <a:cubicBezTo>
                  <a:pt x="40" y="18"/>
                  <a:pt x="40" y="18"/>
                  <a:pt x="40" y="18"/>
                </a:cubicBezTo>
                <a:cubicBezTo>
                  <a:pt x="40" y="18"/>
                  <a:pt x="40" y="18"/>
                  <a:pt x="41" y="18"/>
                </a:cubicBezTo>
                <a:cubicBezTo>
                  <a:pt x="41" y="18"/>
                  <a:pt x="41" y="18"/>
                  <a:pt x="41" y="18"/>
                </a:cubicBezTo>
                <a:cubicBezTo>
                  <a:pt x="41" y="18"/>
                  <a:pt x="41" y="18"/>
                  <a:pt x="41" y="17"/>
                </a:cubicBezTo>
                <a:cubicBezTo>
                  <a:pt x="41" y="17"/>
                  <a:pt x="41" y="17"/>
                  <a:pt x="41" y="17"/>
                </a:cubicBezTo>
                <a:close/>
                <a:moveTo>
                  <a:pt x="40" y="22"/>
                </a:moveTo>
                <a:cubicBezTo>
                  <a:pt x="40" y="22"/>
                  <a:pt x="40" y="22"/>
                  <a:pt x="40" y="22"/>
                </a:cubicBezTo>
                <a:cubicBezTo>
                  <a:pt x="40" y="22"/>
                  <a:pt x="40" y="22"/>
                  <a:pt x="40" y="22"/>
                </a:cubicBezTo>
                <a:cubicBezTo>
                  <a:pt x="40" y="22"/>
                  <a:pt x="40" y="22"/>
                  <a:pt x="40" y="22"/>
                </a:cubicBezTo>
                <a:cubicBezTo>
                  <a:pt x="40" y="22"/>
                  <a:pt x="40" y="22"/>
                  <a:pt x="40" y="22"/>
                </a:cubicBezTo>
                <a:cubicBezTo>
                  <a:pt x="40" y="22"/>
                  <a:pt x="40" y="22"/>
                  <a:pt x="40" y="22"/>
                </a:cubicBezTo>
                <a:cubicBezTo>
                  <a:pt x="40" y="22"/>
                  <a:pt x="40" y="22"/>
                  <a:pt x="40" y="22"/>
                </a:cubicBezTo>
                <a:cubicBezTo>
                  <a:pt x="40" y="22"/>
                  <a:pt x="40" y="22"/>
                  <a:pt x="40" y="22"/>
                </a:cubicBezTo>
                <a:close/>
                <a:moveTo>
                  <a:pt x="41" y="22"/>
                </a:moveTo>
                <a:cubicBezTo>
                  <a:pt x="41" y="22"/>
                  <a:pt x="41" y="22"/>
                  <a:pt x="41" y="22"/>
                </a:cubicBezTo>
                <a:cubicBezTo>
                  <a:pt x="41" y="22"/>
                  <a:pt x="41" y="22"/>
                  <a:pt x="41" y="22"/>
                </a:cubicBezTo>
                <a:cubicBezTo>
                  <a:pt x="41" y="22"/>
                  <a:pt x="41" y="22"/>
                  <a:pt x="41" y="22"/>
                </a:cubicBezTo>
                <a:cubicBezTo>
                  <a:pt x="41" y="22"/>
                  <a:pt x="41" y="22"/>
                  <a:pt x="41" y="22"/>
                </a:cubicBezTo>
                <a:cubicBezTo>
                  <a:pt x="41" y="22"/>
                  <a:pt x="41" y="22"/>
                  <a:pt x="41" y="22"/>
                </a:cubicBezTo>
                <a:cubicBezTo>
                  <a:pt x="41" y="22"/>
                  <a:pt x="41" y="22"/>
                  <a:pt x="41" y="22"/>
                </a:cubicBezTo>
                <a:cubicBezTo>
                  <a:pt x="41" y="22"/>
                  <a:pt x="41" y="22"/>
                  <a:pt x="41" y="22"/>
                </a:cubicBezTo>
                <a:cubicBezTo>
                  <a:pt x="41" y="22"/>
                  <a:pt x="41" y="22"/>
                  <a:pt x="41" y="22"/>
                </a:cubicBezTo>
                <a:cubicBezTo>
                  <a:pt x="41" y="22"/>
                  <a:pt x="41" y="22"/>
                  <a:pt x="41" y="22"/>
                </a:cubicBezTo>
                <a:close/>
                <a:moveTo>
                  <a:pt x="41" y="22"/>
                </a:moveTo>
                <a:cubicBezTo>
                  <a:pt x="41" y="22"/>
                  <a:pt x="41" y="22"/>
                  <a:pt x="41" y="22"/>
                </a:cubicBezTo>
                <a:cubicBezTo>
                  <a:pt x="41" y="22"/>
                  <a:pt x="41" y="22"/>
                  <a:pt x="41" y="22"/>
                </a:cubicBezTo>
                <a:cubicBezTo>
                  <a:pt x="41" y="22"/>
                  <a:pt x="41" y="22"/>
                  <a:pt x="41" y="22"/>
                </a:cubicBezTo>
                <a:cubicBezTo>
                  <a:pt x="41" y="22"/>
                  <a:pt x="41" y="22"/>
                  <a:pt x="41" y="22"/>
                </a:cubicBezTo>
                <a:close/>
                <a:moveTo>
                  <a:pt x="45" y="14"/>
                </a:moveTo>
                <a:cubicBezTo>
                  <a:pt x="45" y="14"/>
                  <a:pt x="45" y="14"/>
                  <a:pt x="45" y="14"/>
                </a:cubicBezTo>
                <a:cubicBezTo>
                  <a:pt x="45" y="14"/>
                  <a:pt x="45" y="14"/>
                  <a:pt x="45" y="14"/>
                </a:cubicBezTo>
                <a:cubicBezTo>
                  <a:pt x="45" y="14"/>
                  <a:pt x="45" y="14"/>
                  <a:pt x="45" y="14"/>
                </a:cubicBezTo>
                <a:cubicBezTo>
                  <a:pt x="45" y="14"/>
                  <a:pt x="45" y="14"/>
                  <a:pt x="45" y="14"/>
                </a:cubicBezTo>
                <a:cubicBezTo>
                  <a:pt x="45" y="14"/>
                  <a:pt x="45" y="14"/>
                  <a:pt x="45" y="14"/>
                </a:cubicBezTo>
                <a:cubicBezTo>
                  <a:pt x="45" y="14"/>
                  <a:pt x="45" y="14"/>
                  <a:pt x="45" y="14"/>
                </a:cubicBezTo>
                <a:cubicBezTo>
                  <a:pt x="45" y="14"/>
                  <a:pt x="45" y="14"/>
                  <a:pt x="45" y="14"/>
                </a:cubicBezTo>
                <a:cubicBezTo>
                  <a:pt x="45" y="14"/>
                  <a:pt x="45" y="14"/>
                  <a:pt x="45" y="14"/>
                </a:cubicBezTo>
                <a:cubicBezTo>
                  <a:pt x="45" y="14"/>
                  <a:pt x="45" y="14"/>
                  <a:pt x="45" y="14"/>
                </a:cubicBezTo>
                <a:cubicBezTo>
                  <a:pt x="45" y="14"/>
                  <a:pt x="45" y="14"/>
                  <a:pt x="45" y="14"/>
                </a:cubicBezTo>
                <a:cubicBezTo>
                  <a:pt x="45" y="14"/>
                  <a:pt x="45" y="14"/>
                  <a:pt x="45" y="14"/>
                </a:cubicBezTo>
                <a:cubicBezTo>
                  <a:pt x="45" y="14"/>
                  <a:pt x="45" y="14"/>
                  <a:pt x="45" y="14"/>
                </a:cubicBezTo>
                <a:cubicBezTo>
                  <a:pt x="45" y="14"/>
                  <a:pt x="45" y="14"/>
                  <a:pt x="45" y="14"/>
                </a:cubicBezTo>
                <a:cubicBezTo>
                  <a:pt x="45" y="14"/>
                  <a:pt x="45" y="14"/>
                  <a:pt x="45" y="14"/>
                </a:cubicBezTo>
                <a:cubicBezTo>
                  <a:pt x="45" y="14"/>
                  <a:pt x="45" y="14"/>
                  <a:pt x="45" y="14"/>
                </a:cubicBezTo>
                <a:cubicBezTo>
                  <a:pt x="45" y="14"/>
                  <a:pt x="45" y="14"/>
                  <a:pt x="45" y="14"/>
                </a:cubicBezTo>
                <a:close/>
                <a:moveTo>
                  <a:pt x="40" y="17"/>
                </a:moveTo>
                <a:cubicBezTo>
                  <a:pt x="40" y="17"/>
                  <a:pt x="40" y="17"/>
                  <a:pt x="40" y="17"/>
                </a:cubicBezTo>
                <a:cubicBezTo>
                  <a:pt x="40" y="17"/>
                  <a:pt x="40" y="17"/>
                  <a:pt x="40" y="17"/>
                </a:cubicBezTo>
                <a:cubicBezTo>
                  <a:pt x="40" y="17"/>
                  <a:pt x="40" y="17"/>
                  <a:pt x="40" y="17"/>
                </a:cubicBezTo>
                <a:cubicBezTo>
                  <a:pt x="40" y="17"/>
                  <a:pt x="40" y="17"/>
                  <a:pt x="40" y="17"/>
                </a:cubicBezTo>
                <a:cubicBezTo>
                  <a:pt x="40" y="17"/>
                  <a:pt x="40" y="17"/>
                  <a:pt x="40" y="17"/>
                </a:cubicBezTo>
                <a:cubicBezTo>
                  <a:pt x="40" y="17"/>
                  <a:pt x="40" y="17"/>
                  <a:pt x="40" y="17"/>
                </a:cubicBezTo>
                <a:cubicBezTo>
                  <a:pt x="40" y="17"/>
                  <a:pt x="40" y="17"/>
                  <a:pt x="40" y="17"/>
                </a:cubicBezTo>
                <a:cubicBezTo>
                  <a:pt x="40" y="17"/>
                  <a:pt x="40" y="17"/>
                  <a:pt x="40" y="17"/>
                </a:cubicBezTo>
                <a:cubicBezTo>
                  <a:pt x="40" y="17"/>
                  <a:pt x="40" y="17"/>
                  <a:pt x="40" y="17"/>
                </a:cubicBezTo>
                <a:cubicBezTo>
                  <a:pt x="40" y="17"/>
                  <a:pt x="40" y="17"/>
                  <a:pt x="40" y="17"/>
                </a:cubicBezTo>
                <a:cubicBezTo>
                  <a:pt x="40" y="17"/>
                  <a:pt x="40" y="17"/>
                  <a:pt x="40" y="17"/>
                </a:cubicBezTo>
                <a:cubicBezTo>
                  <a:pt x="40" y="17"/>
                  <a:pt x="40" y="17"/>
                  <a:pt x="40" y="17"/>
                </a:cubicBezTo>
                <a:cubicBezTo>
                  <a:pt x="40" y="17"/>
                  <a:pt x="40" y="17"/>
                  <a:pt x="40" y="17"/>
                </a:cubicBezTo>
                <a:cubicBezTo>
                  <a:pt x="40" y="17"/>
                  <a:pt x="40" y="17"/>
                  <a:pt x="40" y="17"/>
                </a:cubicBezTo>
                <a:cubicBezTo>
                  <a:pt x="40" y="17"/>
                  <a:pt x="40" y="17"/>
                  <a:pt x="40" y="17"/>
                </a:cubicBezTo>
                <a:cubicBezTo>
                  <a:pt x="40" y="17"/>
                  <a:pt x="40" y="17"/>
                  <a:pt x="40" y="17"/>
                </a:cubicBezTo>
                <a:cubicBezTo>
                  <a:pt x="40" y="17"/>
                  <a:pt x="40" y="17"/>
                  <a:pt x="40" y="17"/>
                </a:cubicBezTo>
                <a:cubicBezTo>
                  <a:pt x="40" y="17"/>
                  <a:pt x="40" y="17"/>
                  <a:pt x="40" y="17"/>
                </a:cubicBezTo>
                <a:cubicBezTo>
                  <a:pt x="40" y="17"/>
                  <a:pt x="40" y="17"/>
                  <a:pt x="40" y="17"/>
                </a:cubicBezTo>
                <a:cubicBezTo>
                  <a:pt x="40" y="17"/>
                  <a:pt x="40" y="17"/>
                  <a:pt x="40" y="17"/>
                </a:cubicBezTo>
                <a:cubicBezTo>
                  <a:pt x="40" y="17"/>
                  <a:pt x="40" y="17"/>
                  <a:pt x="40" y="17"/>
                </a:cubicBezTo>
                <a:cubicBezTo>
                  <a:pt x="40" y="17"/>
                  <a:pt x="40" y="17"/>
                  <a:pt x="40" y="17"/>
                </a:cubicBezTo>
                <a:cubicBezTo>
                  <a:pt x="40" y="17"/>
                  <a:pt x="40" y="17"/>
                  <a:pt x="40" y="17"/>
                </a:cubicBezTo>
                <a:cubicBezTo>
                  <a:pt x="40" y="17"/>
                  <a:pt x="40" y="17"/>
                  <a:pt x="40" y="17"/>
                </a:cubicBezTo>
                <a:cubicBezTo>
                  <a:pt x="40" y="17"/>
                  <a:pt x="40" y="17"/>
                  <a:pt x="40" y="17"/>
                </a:cubicBezTo>
                <a:cubicBezTo>
                  <a:pt x="40" y="17"/>
                  <a:pt x="40" y="17"/>
                  <a:pt x="40" y="17"/>
                </a:cubicBezTo>
                <a:close/>
                <a:moveTo>
                  <a:pt x="40" y="23"/>
                </a:moveTo>
                <a:cubicBezTo>
                  <a:pt x="40" y="23"/>
                  <a:pt x="40" y="23"/>
                  <a:pt x="40" y="23"/>
                </a:cubicBezTo>
                <a:cubicBezTo>
                  <a:pt x="40" y="23"/>
                  <a:pt x="40" y="23"/>
                  <a:pt x="40" y="23"/>
                </a:cubicBezTo>
                <a:cubicBezTo>
                  <a:pt x="40" y="23"/>
                  <a:pt x="40" y="23"/>
                  <a:pt x="40" y="23"/>
                </a:cubicBezTo>
                <a:cubicBezTo>
                  <a:pt x="40" y="23"/>
                  <a:pt x="40" y="23"/>
                  <a:pt x="40" y="23"/>
                </a:cubicBezTo>
                <a:cubicBezTo>
                  <a:pt x="40" y="23"/>
                  <a:pt x="40" y="23"/>
                  <a:pt x="40" y="23"/>
                </a:cubicBezTo>
                <a:cubicBezTo>
                  <a:pt x="40" y="23"/>
                  <a:pt x="40" y="23"/>
                  <a:pt x="40" y="23"/>
                </a:cubicBezTo>
                <a:cubicBezTo>
                  <a:pt x="40" y="23"/>
                  <a:pt x="40" y="23"/>
                  <a:pt x="40" y="23"/>
                </a:cubicBezTo>
                <a:cubicBezTo>
                  <a:pt x="40" y="23"/>
                  <a:pt x="40" y="23"/>
                  <a:pt x="40" y="23"/>
                </a:cubicBezTo>
                <a:cubicBezTo>
                  <a:pt x="40" y="23"/>
                  <a:pt x="40" y="23"/>
                  <a:pt x="40" y="23"/>
                </a:cubicBezTo>
                <a:cubicBezTo>
                  <a:pt x="40" y="23"/>
                  <a:pt x="40" y="23"/>
                  <a:pt x="40" y="23"/>
                </a:cubicBezTo>
                <a:cubicBezTo>
                  <a:pt x="40" y="23"/>
                  <a:pt x="40" y="23"/>
                  <a:pt x="40" y="23"/>
                </a:cubicBezTo>
                <a:cubicBezTo>
                  <a:pt x="40" y="23"/>
                  <a:pt x="40" y="23"/>
                  <a:pt x="40" y="23"/>
                </a:cubicBezTo>
                <a:cubicBezTo>
                  <a:pt x="40" y="23"/>
                  <a:pt x="40" y="23"/>
                  <a:pt x="40" y="23"/>
                </a:cubicBezTo>
                <a:cubicBezTo>
                  <a:pt x="40" y="23"/>
                  <a:pt x="40" y="23"/>
                  <a:pt x="40" y="23"/>
                </a:cubicBezTo>
                <a:cubicBezTo>
                  <a:pt x="40" y="23"/>
                  <a:pt x="40" y="23"/>
                  <a:pt x="40" y="23"/>
                </a:cubicBezTo>
                <a:cubicBezTo>
                  <a:pt x="40" y="23"/>
                  <a:pt x="40" y="23"/>
                  <a:pt x="40" y="23"/>
                </a:cubicBezTo>
                <a:cubicBezTo>
                  <a:pt x="40" y="23"/>
                  <a:pt x="40" y="23"/>
                  <a:pt x="40" y="23"/>
                </a:cubicBezTo>
                <a:close/>
                <a:moveTo>
                  <a:pt x="40" y="22"/>
                </a:moveTo>
                <a:cubicBezTo>
                  <a:pt x="40" y="22"/>
                  <a:pt x="40" y="22"/>
                  <a:pt x="40" y="22"/>
                </a:cubicBezTo>
                <a:cubicBezTo>
                  <a:pt x="40" y="22"/>
                  <a:pt x="40" y="22"/>
                  <a:pt x="40" y="22"/>
                </a:cubicBezTo>
                <a:cubicBezTo>
                  <a:pt x="40" y="22"/>
                  <a:pt x="40" y="22"/>
                  <a:pt x="40" y="22"/>
                </a:cubicBezTo>
                <a:cubicBezTo>
                  <a:pt x="40" y="22"/>
                  <a:pt x="40" y="22"/>
                  <a:pt x="40" y="22"/>
                </a:cubicBezTo>
                <a:cubicBezTo>
                  <a:pt x="40" y="22"/>
                  <a:pt x="40" y="22"/>
                  <a:pt x="40" y="22"/>
                </a:cubicBezTo>
                <a:cubicBezTo>
                  <a:pt x="40" y="22"/>
                  <a:pt x="40" y="22"/>
                  <a:pt x="40" y="23"/>
                </a:cubicBezTo>
                <a:cubicBezTo>
                  <a:pt x="40" y="23"/>
                  <a:pt x="40" y="23"/>
                  <a:pt x="40" y="23"/>
                </a:cubicBezTo>
                <a:cubicBezTo>
                  <a:pt x="40" y="23"/>
                  <a:pt x="40" y="23"/>
                  <a:pt x="40" y="23"/>
                </a:cubicBezTo>
                <a:cubicBezTo>
                  <a:pt x="40" y="23"/>
                  <a:pt x="40" y="23"/>
                  <a:pt x="40" y="23"/>
                </a:cubicBezTo>
                <a:cubicBezTo>
                  <a:pt x="40" y="23"/>
                  <a:pt x="40" y="23"/>
                  <a:pt x="40" y="23"/>
                </a:cubicBezTo>
                <a:cubicBezTo>
                  <a:pt x="40" y="22"/>
                  <a:pt x="40" y="22"/>
                  <a:pt x="40" y="22"/>
                </a:cubicBezTo>
                <a:cubicBezTo>
                  <a:pt x="40" y="22"/>
                  <a:pt x="40" y="22"/>
                  <a:pt x="40" y="22"/>
                </a:cubicBezTo>
                <a:close/>
                <a:moveTo>
                  <a:pt x="40" y="22"/>
                </a:moveTo>
                <a:cubicBezTo>
                  <a:pt x="40" y="22"/>
                  <a:pt x="40" y="22"/>
                  <a:pt x="40" y="22"/>
                </a:cubicBezTo>
                <a:cubicBezTo>
                  <a:pt x="40" y="22"/>
                  <a:pt x="40" y="22"/>
                  <a:pt x="40" y="22"/>
                </a:cubicBezTo>
                <a:cubicBezTo>
                  <a:pt x="40" y="22"/>
                  <a:pt x="40" y="22"/>
                  <a:pt x="40" y="22"/>
                </a:cubicBezTo>
                <a:cubicBezTo>
                  <a:pt x="40" y="22"/>
                  <a:pt x="40" y="22"/>
                  <a:pt x="40" y="22"/>
                </a:cubicBezTo>
                <a:cubicBezTo>
                  <a:pt x="40" y="22"/>
                  <a:pt x="40" y="22"/>
                  <a:pt x="40" y="22"/>
                </a:cubicBezTo>
                <a:cubicBezTo>
                  <a:pt x="40" y="22"/>
                  <a:pt x="40" y="22"/>
                  <a:pt x="40" y="22"/>
                </a:cubicBezTo>
                <a:cubicBezTo>
                  <a:pt x="40" y="22"/>
                  <a:pt x="40" y="22"/>
                  <a:pt x="40" y="22"/>
                </a:cubicBezTo>
                <a:cubicBezTo>
                  <a:pt x="40" y="22"/>
                  <a:pt x="40" y="22"/>
                  <a:pt x="40" y="22"/>
                </a:cubicBezTo>
                <a:close/>
                <a:moveTo>
                  <a:pt x="40" y="22"/>
                </a:moveTo>
                <a:cubicBezTo>
                  <a:pt x="40" y="22"/>
                  <a:pt x="40" y="22"/>
                  <a:pt x="40" y="22"/>
                </a:cubicBezTo>
                <a:cubicBezTo>
                  <a:pt x="40" y="22"/>
                  <a:pt x="40" y="22"/>
                  <a:pt x="40" y="22"/>
                </a:cubicBezTo>
                <a:cubicBezTo>
                  <a:pt x="40" y="22"/>
                  <a:pt x="40" y="22"/>
                  <a:pt x="40" y="22"/>
                </a:cubicBezTo>
                <a:cubicBezTo>
                  <a:pt x="40" y="22"/>
                  <a:pt x="40" y="22"/>
                  <a:pt x="40" y="22"/>
                </a:cubicBezTo>
                <a:cubicBezTo>
                  <a:pt x="40" y="22"/>
                  <a:pt x="40" y="22"/>
                  <a:pt x="40" y="22"/>
                </a:cubicBezTo>
                <a:cubicBezTo>
                  <a:pt x="40" y="22"/>
                  <a:pt x="40" y="22"/>
                  <a:pt x="40" y="22"/>
                </a:cubicBezTo>
                <a:cubicBezTo>
                  <a:pt x="40" y="22"/>
                  <a:pt x="40" y="22"/>
                  <a:pt x="40" y="22"/>
                </a:cubicBezTo>
                <a:cubicBezTo>
                  <a:pt x="40" y="22"/>
                  <a:pt x="40" y="22"/>
                  <a:pt x="40" y="22"/>
                </a:cubicBezTo>
                <a:cubicBezTo>
                  <a:pt x="40" y="22"/>
                  <a:pt x="40" y="22"/>
                  <a:pt x="40" y="22"/>
                </a:cubicBezTo>
                <a:cubicBezTo>
                  <a:pt x="40" y="22"/>
                  <a:pt x="40" y="22"/>
                  <a:pt x="40" y="22"/>
                </a:cubicBezTo>
                <a:cubicBezTo>
                  <a:pt x="40" y="22"/>
                  <a:pt x="40" y="22"/>
                  <a:pt x="40" y="22"/>
                </a:cubicBezTo>
                <a:cubicBezTo>
                  <a:pt x="40" y="22"/>
                  <a:pt x="40" y="22"/>
                  <a:pt x="40" y="22"/>
                </a:cubicBezTo>
                <a:close/>
                <a:moveTo>
                  <a:pt x="42" y="16"/>
                </a:moveTo>
                <a:cubicBezTo>
                  <a:pt x="42" y="16"/>
                  <a:pt x="42" y="16"/>
                  <a:pt x="42" y="16"/>
                </a:cubicBezTo>
                <a:cubicBezTo>
                  <a:pt x="42" y="16"/>
                  <a:pt x="42" y="16"/>
                  <a:pt x="42" y="16"/>
                </a:cubicBezTo>
                <a:cubicBezTo>
                  <a:pt x="42" y="16"/>
                  <a:pt x="42" y="16"/>
                  <a:pt x="42" y="16"/>
                </a:cubicBezTo>
                <a:cubicBezTo>
                  <a:pt x="42" y="16"/>
                  <a:pt x="42" y="16"/>
                  <a:pt x="42" y="16"/>
                </a:cubicBezTo>
                <a:cubicBezTo>
                  <a:pt x="42" y="16"/>
                  <a:pt x="42" y="16"/>
                  <a:pt x="42" y="16"/>
                </a:cubicBezTo>
                <a:cubicBezTo>
                  <a:pt x="42" y="16"/>
                  <a:pt x="42" y="16"/>
                  <a:pt x="42" y="16"/>
                </a:cubicBezTo>
                <a:cubicBezTo>
                  <a:pt x="42" y="16"/>
                  <a:pt x="42" y="16"/>
                  <a:pt x="42" y="16"/>
                </a:cubicBezTo>
                <a:cubicBezTo>
                  <a:pt x="42" y="16"/>
                  <a:pt x="42" y="15"/>
                  <a:pt x="42" y="16"/>
                </a:cubicBezTo>
                <a:cubicBezTo>
                  <a:pt x="42" y="16"/>
                  <a:pt x="42" y="16"/>
                  <a:pt x="42" y="16"/>
                </a:cubicBezTo>
                <a:cubicBezTo>
                  <a:pt x="42" y="16"/>
                  <a:pt x="41" y="16"/>
                  <a:pt x="41" y="16"/>
                </a:cubicBezTo>
                <a:cubicBezTo>
                  <a:pt x="42" y="16"/>
                  <a:pt x="42" y="16"/>
                  <a:pt x="42" y="16"/>
                </a:cubicBezTo>
                <a:cubicBezTo>
                  <a:pt x="42" y="16"/>
                  <a:pt x="42" y="16"/>
                  <a:pt x="42" y="16"/>
                </a:cubicBezTo>
                <a:close/>
                <a:moveTo>
                  <a:pt x="41" y="17"/>
                </a:moveTo>
                <a:cubicBezTo>
                  <a:pt x="41" y="17"/>
                  <a:pt x="41" y="17"/>
                  <a:pt x="41" y="17"/>
                </a:cubicBezTo>
                <a:cubicBezTo>
                  <a:pt x="41" y="17"/>
                  <a:pt x="41" y="17"/>
                  <a:pt x="41" y="17"/>
                </a:cubicBezTo>
                <a:cubicBezTo>
                  <a:pt x="41" y="17"/>
                  <a:pt x="41" y="17"/>
                  <a:pt x="41" y="17"/>
                </a:cubicBezTo>
                <a:cubicBezTo>
                  <a:pt x="41" y="17"/>
                  <a:pt x="41" y="17"/>
                  <a:pt x="41" y="17"/>
                </a:cubicBezTo>
                <a:cubicBezTo>
                  <a:pt x="41" y="17"/>
                  <a:pt x="41" y="17"/>
                  <a:pt x="41" y="17"/>
                </a:cubicBezTo>
                <a:cubicBezTo>
                  <a:pt x="41" y="17"/>
                  <a:pt x="41" y="17"/>
                  <a:pt x="41" y="17"/>
                </a:cubicBezTo>
                <a:cubicBezTo>
                  <a:pt x="41" y="17"/>
                  <a:pt x="41" y="17"/>
                  <a:pt x="41" y="17"/>
                </a:cubicBezTo>
                <a:cubicBezTo>
                  <a:pt x="41" y="17"/>
                  <a:pt x="41" y="17"/>
                  <a:pt x="41" y="17"/>
                </a:cubicBezTo>
                <a:cubicBezTo>
                  <a:pt x="41" y="17"/>
                  <a:pt x="41" y="17"/>
                  <a:pt x="41" y="17"/>
                </a:cubicBezTo>
                <a:cubicBezTo>
                  <a:pt x="41" y="17"/>
                  <a:pt x="41" y="17"/>
                  <a:pt x="41" y="17"/>
                </a:cubicBezTo>
                <a:cubicBezTo>
                  <a:pt x="41" y="17"/>
                  <a:pt x="41" y="17"/>
                  <a:pt x="41" y="17"/>
                </a:cubicBezTo>
                <a:cubicBezTo>
                  <a:pt x="41" y="17"/>
                  <a:pt x="41" y="17"/>
                  <a:pt x="41" y="17"/>
                </a:cubicBezTo>
                <a:cubicBezTo>
                  <a:pt x="41" y="17"/>
                  <a:pt x="41" y="17"/>
                  <a:pt x="41" y="17"/>
                </a:cubicBezTo>
                <a:cubicBezTo>
                  <a:pt x="41" y="17"/>
                  <a:pt x="41" y="17"/>
                  <a:pt x="41" y="17"/>
                </a:cubicBezTo>
                <a:cubicBezTo>
                  <a:pt x="41" y="17"/>
                  <a:pt x="41" y="17"/>
                  <a:pt x="41" y="17"/>
                </a:cubicBezTo>
                <a:close/>
                <a:moveTo>
                  <a:pt x="52" y="17"/>
                </a:moveTo>
                <a:cubicBezTo>
                  <a:pt x="52" y="17"/>
                  <a:pt x="52" y="17"/>
                  <a:pt x="52" y="17"/>
                </a:cubicBezTo>
                <a:cubicBezTo>
                  <a:pt x="52" y="17"/>
                  <a:pt x="52" y="17"/>
                  <a:pt x="52" y="17"/>
                </a:cubicBezTo>
                <a:cubicBezTo>
                  <a:pt x="52" y="17"/>
                  <a:pt x="52" y="17"/>
                  <a:pt x="52" y="17"/>
                </a:cubicBezTo>
                <a:cubicBezTo>
                  <a:pt x="52" y="17"/>
                  <a:pt x="52" y="17"/>
                  <a:pt x="52" y="17"/>
                </a:cubicBezTo>
                <a:cubicBezTo>
                  <a:pt x="52" y="17"/>
                  <a:pt x="52" y="17"/>
                  <a:pt x="52" y="17"/>
                </a:cubicBezTo>
                <a:cubicBezTo>
                  <a:pt x="52" y="17"/>
                  <a:pt x="52" y="17"/>
                  <a:pt x="52" y="17"/>
                </a:cubicBezTo>
                <a:cubicBezTo>
                  <a:pt x="52" y="17"/>
                  <a:pt x="51" y="17"/>
                  <a:pt x="51" y="17"/>
                </a:cubicBezTo>
                <a:cubicBezTo>
                  <a:pt x="51" y="17"/>
                  <a:pt x="52" y="17"/>
                  <a:pt x="52" y="17"/>
                </a:cubicBezTo>
                <a:cubicBezTo>
                  <a:pt x="52" y="17"/>
                  <a:pt x="52" y="17"/>
                  <a:pt x="52" y="17"/>
                </a:cubicBezTo>
                <a:close/>
                <a:moveTo>
                  <a:pt x="41" y="22"/>
                </a:moveTo>
                <a:cubicBezTo>
                  <a:pt x="41" y="22"/>
                  <a:pt x="41" y="22"/>
                  <a:pt x="41" y="22"/>
                </a:cubicBezTo>
                <a:cubicBezTo>
                  <a:pt x="41" y="22"/>
                  <a:pt x="41" y="22"/>
                  <a:pt x="41" y="22"/>
                </a:cubicBezTo>
                <a:cubicBezTo>
                  <a:pt x="41" y="22"/>
                  <a:pt x="41" y="22"/>
                  <a:pt x="41" y="22"/>
                </a:cubicBezTo>
                <a:cubicBezTo>
                  <a:pt x="41" y="22"/>
                  <a:pt x="41" y="22"/>
                  <a:pt x="41" y="22"/>
                </a:cubicBezTo>
                <a:cubicBezTo>
                  <a:pt x="41" y="22"/>
                  <a:pt x="41" y="22"/>
                  <a:pt x="41" y="22"/>
                </a:cubicBezTo>
                <a:cubicBezTo>
                  <a:pt x="41" y="22"/>
                  <a:pt x="41" y="22"/>
                  <a:pt x="41" y="22"/>
                </a:cubicBezTo>
                <a:cubicBezTo>
                  <a:pt x="41" y="22"/>
                  <a:pt x="41" y="22"/>
                  <a:pt x="41" y="22"/>
                </a:cubicBezTo>
                <a:cubicBezTo>
                  <a:pt x="41" y="22"/>
                  <a:pt x="41" y="22"/>
                  <a:pt x="41" y="22"/>
                </a:cubicBezTo>
                <a:cubicBezTo>
                  <a:pt x="41" y="22"/>
                  <a:pt x="41" y="22"/>
                  <a:pt x="41" y="22"/>
                </a:cubicBezTo>
                <a:cubicBezTo>
                  <a:pt x="41" y="22"/>
                  <a:pt x="41" y="22"/>
                  <a:pt x="41" y="22"/>
                </a:cubicBezTo>
                <a:cubicBezTo>
                  <a:pt x="41" y="22"/>
                  <a:pt x="41" y="22"/>
                  <a:pt x="41" y="22"/>
                </a:cubicBezTo>
                <a:cubicBezTo>
                  <a:pt x="41" y="22"/>
                  <a:pt x="41" y="22"/>
                  <a:pt x="41" y="22"/>
                </a:cubicBezTo>
                <a:cubicBezTo>
                  <a:pt x="41" y="22"/>
                  <a:pt x="41" y="22"/>
                  <a:pt x="41" y="22"/>
                </a:cubicBezTo>
                <a:cubicBezTo>
                  <a:pt x="41" y="22"/>
                  <a:pt x="41" y="22"/>
                  <a:pt x="41" y="22"/>
                </a:cubicBezTo>
                <a:cubicBezTo>
                  <a:pt x="41" y="22"/>
                  <a:pt x="41" y="22"/>
                  <a:pt x="41" y="22"/>
                </a:cubicBezTo>
                <a:cubicBezTo>
                  <a:pt x="41" y="22"/>
                  <a:pt x="41" y="22"/>
                  <a:pt x="41" y="22"/>
                </a:cubicBezTo>
                <a:cubicBezTo>
                  <a:pt x="41" y="22"/>
                  <a:pt x="41" y="22"/>
                  <a:pt x="41" y="22"/>
                </a:cubicBezTo>
                <a:cubicBezTo>
                  <a:pt x="41" y="22"/>
                  <a:pt x="41" y="22"/>
                  <a:pt x="41" y="22"/>
                </a:cubicBezTo>
                <a:cubicBezTo>
                  <a:pt x="41" y="22"/>
                  <a:pt x="41" y="22"/>
                  <a:pt x="41" y="22"/>
                </a:cubicBezTo>
                <a:close/>
                <a:moveTo>
                  <a:pt x="40" y="15"/>
                </a:moveTo>
                <a:cubicBezTo>
                  <a:pt x="40" y="15"/>
                  <a:pt x="40" y="15"/>
                  <a:pt x="40" y="15"/>
                </a:cubicBezTo>
                <a:cubicBezTo>
                  <a:pt x="40" y="15"/>
                  <a:pt x="40" y="15"/>
                  <a:pt x="40" y="15"/>
                </a:cubicBezTo>
                <a:cubicBezTo>
                  <a:pt x="40" y="15"/>
                  <a:pt x="40" y="15"/>
                  <a:pt x="40" y="15"/>
                </a:cubicBezTo>
                <a:cubicBezTo>
                  <a:pt x="40" y="15"/>
                  <a:pt x="40" y="15"/>
                  <a:pt x="40" y="15"/>
                </a:cubicBezTo>
                <a:cubicBezTo>
                  <a:pt x="40" y="15"/>
                  <a:pt x="40" y="15"/>
                  <a:pt x="40" y="15"/>
                </a:cubicBezTo>
                <a:cubicBezTo>
                  <a:pt x="40" y="15"/>
                  <a:pt x="40" y="15"/>
                  <a:pt x="40" y="15"/>
                </a:cubicBezTo>
                <a:cubicBezTo>
                  <a:pt x="40" y="15"/>
                  <a:pt x="40" y="15"/>
                  <a:pt x="40" y="15"/>
                </a:cubicBezTo>
                <a:cubicBezTo>
                  <a:pt x="40" y="15"/>
                  <a:pt x="40" y="15"/>
                  <a:pt x="40" y="15"/>
                </a:cubicBezTo>
                <a:cubicBezTo>
                  <a:pt x="40" y="15"/>
                  <a:pt x="40" y="15"/>
                  <a:pt x="40" y="15"/>
                </a:cubicBezTo>
                <a:cubicBezTo>
                  <a:pt x="40" y="15"/>
                  <a:pt x="40" y="15"/>
                  <a:pt x="40" y="15"/>
                </a:cubicBezTo>
                <a:cubicBezTo>
                  <a:pt x="40" y="15"/>
                  <a:pt x="40" y="15"/>
                  <a:pt x="40" y="15"/>
                </a:cubicBezTo>
                <a:close/>
                <a:moveTo>
                  <a:pt x="41" y="16"/>
                </a:moveTo>
                <a:cubicBezTo>
                  <a:pt x="41" y="16"/>
                  <a:pt x="41" y="16"/>
                  <a:pt x="41" y="16"/>
                </a:cubicBezTo>
                <a:cubicBezTo>
                  <a:pt x="41" y="16"/>
                  <a:pt x="41" y="16"/>
                  <a:pt x="41" y="16"/>
                </a:cubicBezTo>
                <a:cubicBezTo>
                  <a:pt x="41" y="16"/>
                  <a:pt x="41" y="16"/>
                  <a:pt x="41" y="16"/>
                </a:cubicBezTo>
                <a:cubicBezTo>
                  <a:pt x="41" y="16"/>
                  <a:pt x="41" y="16"/>
                  <a:pt x="41" y="16"/>
                </a:cubicBezTo>
                <a:cubicBezTo>
                  <a:pt x="41" y="16"/>
                  <a:pt x="41" y="16"/>
                  <a:pt x="41" y="16"/>
                </a:cubicBezTo>
                <a:cubicBezTo>
                  <a:pt x="41" y="16"/>
                  <a:pt x="41" y="16"/>
                  <a:pt x="41" y="16"/>
                </a:cubicBezTo>
                <a:close/>
                <a:moveTo>
                  <a:pt x="41" y="22"/>
                </a:moveTo>
                <a:cubicBezTo>
                  <a:pt x="41" y="22"/>
                  <a:pt x="41" y="22"/>
                  <a:pt x="41" y="22"/>
                </a:cubicBezTo>
                <a:cubicBezTo>
                  <a:pt x="41" y="22"/>
                  <a:pt x="41" y="22"/>
                  <a:pt x="41" y="22"/>
                </a:cubicBezTo>
                <a:cubicBezTo>
                  <a:pt x="41" y="22"/>
                  <a:pt x="41" y="22"/>
                  <a:pt x="41" y="22"/>
                </a:cubicBezTo>
                <a:cubicBezTo>
                  <a:pt x="41" y="22"/>
                  <a:pt x="41" y="22"/>
                  <a:pt x="41" y="22"/>
                </a:cubicBezTo>
                <a:cubicBezTo>
                  <a:pt x="41" y="22"/>
                  <a:pt x="41" y="22"/>
                  <a:pt x="41" y="22"/>
                </a:cubicBezTo>
                <a:cubicBezTo>
                  <a:pt x="41" y="22"/>
                  <a:pt x="41" y="22"/>
                  <a:pt x="41" y="22"/>
                </a:cubicBezTo>
                <a:cubicBezTo>
                  <a:pt x="41" y="22"/>
                  <a:pt x="41" y="22"/>
                  <a:pt x="41" y="22"/>
                </a:cubicBezTo>
                <a:cubicBezTo>
                  <a:pt x="41" y="22"/>
                  <a:pt x="41" y="22"/>
                  <a:pt x="41" y="22"/>
                </a:cubicBezTo>
                <a:cubicBezTo>
                  <a:pt x="41" y="22"/>
                  <a:pt x="41" y="22"/>
                  <a:pt x="41" y="22"/>
                </a:cubicBezTo>
                <a:cubicBezTo>
                  <a:pt x="41" y="22"/>
                  <a:pt x="41" y="22"/>
                  <a:pt x="41" y="22"/>
                </a:cubicBezTo>
                <a:cubicBezTo>
                  <a:pt x="41" y="22"/>
                  <a:pt x="41" y="22"/>
                  <a:pt x="41" y="22"/>
                </a:cubicBezTo>
                <a:cubicBezTo>
                  <a:pt x="41" y="22"/>
                  <a:pt x="41" y="22"/>
                  <a:pt x="41" y="22"/>
                </a:cubicBezTo>
                <a:cubicBezTo>
                  <a:pt x="41" y="22"/>
                  <a:pt x="41" y="22"/>
                  <a:pt x="41" y="22"/>
                </a:cubicBezTo>
                <a:close/>
                <a:moveTo>
                  <a:pt x="41" y="22"/>
                </a:moveTo>
                <a:cubicBezTo>
                  <a:pt x="41" y="22"/>
                  <a:pt x="41" y="22"/>
                  <a:pt x="41" y="22"/>
                </a:cubicBezTo>
                <a:cubicBezTo>
                  <a:pt x="41" y="22"/>
                  <a:pt x="41" y="22"/>
                  <a:pt x="41" y="22"/>
                </a:cubicBezTo>
                <a:cubicBezTo>
                  <a:pt x="41" y="22"/>
                  <a:pt x="41" y="22"/>
                  <a:pt x="41" y="22"/>
                </a:cubicBezTo>
                <a:cubicBezTo>
                  <a:pt x="41" y="22"/>
                  <a:pt x="41" y="22"/>
                  <a:pt x="41" y="22"/>
                </a:cubicBezTo>
                <a:cubicBezTo>
                  <a:pt x="41" y="22"/>
                  <a:pt x="41" y="22"/>
                  <a:pt x="41" y="22"/>
                </a:cubicBezTo>
                <a:cubicBezTo>
                  <a:pt x="41" y="22"/>
                  <a:pt x="41" y="22"/>
                  <a:pt x="41" y="22"/>
                </a:cubicBezTo>
                <a:cubicBezTo>
                  <a:pt x="41" y="22"/>
                  <a:pt x="41" y="22"/>
                  <a:pt x="41" y="22"/>
                </a:cubicBezTo>
                <a:cubicBezTo>
                  <a:pt x="41" y="22"/>
                  <a:pt x="41" y="22"/>
                  <a:pt x="41" y="22"/>
                </a:cubicBezTo>
                <a:cubicBezTo>
                  <a:pt x="41" y="22"/>
                  <a:pt x="41" y="22"/>
                  <a:pt x="41" y="22"/>
                </a:cubicBezTo>
                <a:cubicBezTo>
                  <a:pt x="41" y="22"/>
                  <a:pt x="41" y="22"/>
                  <a:pt x="41" y="22"/>
                </a:cubicBezTo>
                <a:cubicBezTo>
                  <a:pt x="41" y="22"/>
                  <a:pt x="41" y="22"/>
                  <a:pt x="41" y="22"/>
                </a:cubicBezTo>
                <a:cubicBezTo>
                  <a:pt x="41" y="22"/>
                  <a:pt x="41" y="22"/>
                  <a:pt x="41" y="22"/>
                </a:cubicBezTo>
                <a:cubicBezTo>
                  <a:pt x="41" y="22"/>
                  <a:pt x="41" y="22"/>
                  <a:pt x="41" y="22"/>
                </a:cubicBezTo>
                <a:cubicBezTo>
                  <a:pt x="41" y="22"/>
                  <a:pt x="41" y="22"/>
                  <a:pt x="41" y="22"/>
                </a:cubicBezTo>
                <a:close/>
                <a:moveTo>
                  <a:pt x="41" y="17"/>
                </a:moveTo>
                <a:cubicBezTo>
                  <a:pt x="41" y="17"/>
                  <a:pt x="41" y="17"/>
                  <a:pt x="41" y="17"/>
                </a:cubicBezTo>
                <a:cubicBezTo>
                  <a:pt x="41" y="17"/>
                  <a:pt x="41" y="17"/>
                  <a:pt x="41" y="17"/>
                </a:cubicBezTo>
                <a:cubicBezTo>
                  <a:pt x="41" y="17"/>
                  <a:pt x="41" y="17"/>
                  <a:pt x="41" y="17"/>
                </a:cubicBezTo>
                <a:cubicBezTo>
                  <a:pt x="41" y="17"/>
                  <a:pt x="41" y="17"/>
                  <a:pt x="41" y="17"/>
                </a:cubicBezTo>
                <a:cubicBezTo>
                  <a:pt x="41" y="17"/>
                  <a:pt x="41" y="17"/>
                  <a:pt x="41" y="17"/>
                </a:cubicBezTo>
                <a:cubicBezTo>
                  <a:pt x="41" y="17"/>
                  <a:pt x="41" y="17"/>
                  <a:pt x="41" y="17"/>
                </a:cubicBezTo>
                <a:cubicBezTo>
                  <a:pt x="41" y="17"/>
                  <a:pt x="41" y="17"/>
                  <a:pt x="41" y="17"/>
                </a:cubicBezTo>
                <a:cubicBezTo>
                  <a:pt x="41" y="17"/>
                  <a:pt x="41" y="17"/>
                  <a:pt x="41" y="17"/>
                </a:cubicBezTo>
                <a:cubicBezTo>
                  <a:pt x="41" y="17"/>
                  <a:pt x="41" y="17"/>
                  <a:pt x="41" y="17"/>
                </a:cubicBezTo>
                <a:cubicBezTo>
                  <a:pt x="41" y="17"/>
                  <a:pt x="41" y="17"/>
                  <a:pt x="41" y="17"/>
                </a:cubicBezTo>
                <a:cubicBezTo>
                  <a:pt x="41" y="17"/>
                  <a:pt x="41" y="17"/>
                  <a:pt x="41" y="17"/>
                </a:cubicBezTo>
                <a:cubicBezTo>
                  <a:pt x="41" y="17"/>
                  <a:pt x="41" y="17"/>
                  <a:pt x="41" y="17"/>
                </a:cubicBezTo>
                <a:cubicBezTo>
                  <a:pt x="41" y="17"/>
                  <a:pt x="41" y="17"/>
                  <a:pt x="41" y="17"/>
                </a:cubicBezTo>
                <a:cubicBezTo>
                  <a:pt x="41" y="17"/>
                  <a:pt x="41" y="17"/>
                  <a:pt x="41" y="17"/>
                </a:cubicBezTo>
                <a:cubicBezTo>
                  <a:pt x="41" y="17"/>
                  <a:pt x="41" y="17"/>
                  <a:pt x="41" y="17"/>
                </a:cubicBezTo>
                <a:cubicBezTo>
                  <a:pt x="41" y="17"/>
                  <a:pt x="41" y="17"/>
                  <a:pt x="41" y="17"/>
                </a:cubicBezTo>
                <a:cubicBezTo>
                  <a:pt x="41" y="17"/>
                  <a:pt x="41" y="17"/>
                  <a:pt x="41" y="17"/>
                </a:cubicBezTo>
                <a:close/>
                <a:moveTo>
                  <a:pt x="41" y="22"/>
                </a:moveTo>
                <a:cubicBezTo>
                  <a:pt x="41" y="22"/>
                  <a:pt x="41" y="22"/>
                  <a:pt x="41" y="22"/>
                </a:cubicBezTo>
                <a:cubicBezTo>
                  <a:pt x="41" y="22"/>
                  <a:pt x="41" y="22"/>
                  <a:pt x="41" y="22"/>
                </a:cubicBezTo>
                <a:cubicBezTo>
                  <a:pt x="41" y="22"/>
                  <a:pt x="41" y="22"/>
                  <a:pt x="41" y="22"/>
                </a:cubicBezTo>
                <a:cubicBezTo>
                  <a:pt x="41" y="22"/>
                  <a:pt x="41" y="22"/>
                  <a:pt x="41" y="22"/>
                </a:cubicBezTo>
                <a:cubicBezTo>
                  <a:pt x="41" y="22"/>
                  <a:pt x="41" y="22"/>
                  <a:pt x="41" y="22"/>
                </a:cubicBezTo>
                <a:cubicBezTo>
                  <a:pt x="41" y="22"/>
                  <a:pt x="41" y="22"/>
                  <a:pt x="41" y="22"/>
                </a:cubicBezTo>
                <a:cubicBezTo>
                  <a:pt x="41" y="22"/>
                  <a:pt x="41" y="22"/>
                  <a:pt x="41" y="22"/>
                </a:cubicBezTo>
                <a:cubicBezTo>
                  <a:pt x="41" y="22"/>
                  <a:pt x="41" y="22"/>
                  <a:pt x="41" y="22"/>
                </a:cubicBezTo>
                <a:cubicBezTo>
                  <a:pt x="41" y="22"/>
                  <a:pt x="41" y="22"/>
                  <a:pt x="41" y="22"/>
                </a:cubicBezTo>
                <a:close/>
                <a:moveTo>
                  <a:pt x="41" y="22"/>
                </a:moveTo>
                <a:cubicBezTo>
                  <a:pt x="41" y="22"/>
                  <a:pt x="41" y="22"/>
                  <a:pt x="41" y="22"/>
                </a:cubicBezTo>
                <a:cubicBezTo>
                  <a:pt x="41" y="22"/>
                  <a:pt x="41" y="22"/>
                  <a:pt x="41" y="22"/>
                </a:cubicBezTo>
                <a:cubicBezTo>
                  <a:pt x="41" y="22"/>
                  <a:pt x="41" y="22"/>
                  <a:pt x="41" y="22"/>
                </a:cubicBezTo>
                <a:cubicBezTo>
                  <a:pt x="41" y="22"/>
                  <a:pt x="41" y="22"/>
                  <a:pt x="41" y="22"/>
                </a:cubicBezTo>
                <a:cubicBezTo>
                  <a:pt x="41" y="22"/>
                  <a:pt x="41" y="22"/>
                  <a:pt x="41" y="22"/>
                </a:cubicBezTo>
                <a:cubicBezTo>
                  <a:pt x="41" y="22"/>
                  <a:pt x="41" y="22"/>
                  <a:pt x="41" y="22"/>
                </a:cubicBezTo>
                <a:cubicBezTo>
                  <a:pt x="41" y="22"/>
                  <a:pt x="41" y="22"/>
                  <a:pt x="41" y="22"/>
                </a:cubicBezTo>
                <a:cubicBezTo>
                  <a:pt x="41" y="22"/>
                  <a:pt x="41" y="22"/>
                  <a:pt x="41" y="22"/>
                </a:cubicBezTo>
                <a:cubicBezTo>
                  <a:pt x="41" y="22"/>
                  <a:pt x="41" y="22"/>
                  <a:pt x="41" y="22"/>
                </a:cubicBezTo>
                <a:cubicBezTo>
                  <a:pt x="41" y="22"/>
                  <a:pt x="41" y="22"/>
                  <a:pt x="41" y="22"/>
                </a:cubicBezTo>
                <a:cubicBezTo>
                  <a:pt x="41" y="22"/>
                  <a:pt x="41" y="22"/>
                  <a:pt x="41" y="22"/>
                </a:cubicBezTo>
                <a:cubicBezTo>
                  <a:pt x="41" y="22"/>
                  <a:pt x="41" y="22"/>
                  <a:pt x="41" y="22"/>
                </a:cubicBezTo>
                <a:cubicBezTo>
                  <a:pt x="41" y="22"/>
                  <a:pt x="41" y="22"/>
                  <a:pt x="41" y="22"/>
                </a:cubicBezTo>
                <a:cubicBezTo>
                  <a:pt x="41" y="22"/>
                  <a:pt x="41" y="22"/>
                  <a:pt x="41" y="22"/>
                </a:cubicBezTo>
                <a:cubicBezTo>
                  <a:pt x="41" y="22"/>
                  <a:pt x="41" y="22"/>
                  <a:pt x="41" y="22"/>
                </a:cubicBezTo>
                <a:cubicBezTo>
                  <a:pt x="41" y="22"/>
                  <a:pt x="41" y="22"/>
                  <a:pt x="41" y="22"/>
                </a:cubicBezTo>
                <a:close/>
                <a:moveTo>
                  <a:pt x="40" y="20"/>
                </a:moveTo>
                <a:cubicBezTo>
                  <a:pt x="40" y="20"/>
                  <a:pt x="40" y="20"/>
                  <a:pt x="40" y="20"/>
                </a:cubicBezTo>
                <a:cubicBezTo>
                  <a:pt x="40" y="20"/>
                  <a:pt x="40" y="20"/>
                  <a:pt x="40" y="20"/>
                </a:cubicBezTo>
                <a:cubicBezTo>
                  <a:pt x="40" y="20"/>
                  <a:pt x="40" y="20"/>
                  <a:pt x="40" y="20"/>
                </a:cubicBezTo>
                <a:cubicBezTo>
                  <a:pt x="40" y="20"/>
                  <a:pt x="40" y="20"/>
                  <a:pt x="40" y="20"/>
                </a:cubicBezTo>
                <a:cubicBezTo>
                  <a:pt x="40" y="20"/>
                  <a:pt x="40" y="20"/>
                  <a:pt x="40" y="20"/>
                </a:cubicBezTo>
                <a:cubicBezTo>
                  <a:pt x="40" y="20"/>
                  <a:pt x="40" y="20"/>
                  <a:pt x="40" y="20"/>
                </a:cubicBezTo>
                <a:cubicBezTo>
                  <a:pt x="40" y="20"/>
                  <a:pt x="40" y="20"/>
                  <a:pt x="40" y="20"/>
                </a:cubicBezTo>
                <a:cubicBezTo>
                  <a:pt x="40" y="20"/>
                  <a:pt x="40" y="20"/>
                  <a:pt x="40" y="20"/>
                </a:cubicBezTo>
                <a:cubicBezTo>
                  <a:pt x="40" y="20"/>
                  <a:pt x="40" y="20"/>
                  <a:pt x="40" y="20"/>
                </a:cubicBezTo>
                <a:cubicBezTo>
                  <a:pt x="40" y="20"/>
                  <a:pt x="40" y="20"/>
                  <a:pt x="40" y="20"/>
                </a:cubicBezTo>
                <a:close/>
                <a:moveTo>
                  <a:pt x="45" y="15"/>
                </a:moveTo>
                <a:cubicBezTo>
                  <a:pt x="45" y="15"/>
                  <a:pt x="45" y="15"/>
                  <a:pt x="45" y="15"/>
                </a:cubicBezTo>
                <a:cubicBezTo>
                  <a:pt x="45" y="15"/>
                  <a:pt x="45" y="16"/>
                  <a:pt x="45" y="16"/>
                </a:cubicBezTo>
                <a:cubicBezTo>
                  <a:pt x="45" y="16"/>
                  <a:pt x="45" y="16"/>
                  <a:pt x="45" y="15"/>
                </a:cubicBezTo>
                <a:cubicBezTo>
                  <a:pt x="45" y="15"/>
                  <a:pt x="45" y="15"/>
                  <a:pt x="45" y="15"/>
                </a:cubicBezTo>
                <a:cubicBezTo>
                  <a:pt x="45" y="15"/>
                  <a:pt x="45" y="15"/>
                  <a:pt x="45" y="15"/>
                </a:cubicBezTo>
                <a:cubicBezTo>
                  <a:pt x="45" y="15"/>
                  <a:pt x="45" y="15"/>
                  <a:pt x="45" y="15"/>
                </a:cubicBezTo>
                <a:cubicBezTo>
                  <a:pt x="45" y="15"/>
                  <a:pt x="45" y="15"/>
                  <a:pt x="45" y="15"/>
                </a:cubicBezTo>
                <a:cubicBezTo>
                  <a:pt x="45" y="15"/>
                  <a:pt x="45" y="15"/>
                  <a:pt x="45" y="15"/>
                </a:cubicBezTo>
                <a:cubicBezTo>
                  <a:pt x="45" y="15"/>
                  <a:pt x="45" y="15"/>
                  <a:pt x="45" y="15"/>
                </a:cubicBezTo>
                <a:cubicBezTo>
                  <a:pt x="45" y="15"/>
                  <a:pt x="45" y="15"/>
                  <a:pt x="45" y="15"/>
                </a:cubicBezTo>
                <a:cubicBezTo>
                  <a:pt x="45" y="15"/>
                  <a:pt x="45" y="15"/>
                  <a:pt x="45" y="15"/>
                </a:cubicBezTo>
                <a:cubicBezTo>
                  <a:pt x="45" y="15"/>
                  <a:pt x="45" y="15"/>
                  <a:pt x="45" y="15"/>
                </a:cubicBezTo>
                <a:cubicBezTo>
                  <a:pt x="45" y="15"/>
                  <a:pt x="45" y="15"/>
                  <a:pt x="45" y="15"/>
                </a:cubicBezTo>
                <a:cubicBezTo>
                  <a:pt x="45" y="15"/>
                  <a:pt x="45" y="15"/>
                  <a:pt x="45" y="15"/>
                </a:cubicBezTo>
                <a:cubicBezTo>
                  <a:pt x="45" y="15"/>
                  <a:pt x="45" y="15"/>
                  <a:pt x="45" y="15"/>
                </a:cubicBezTo>
                <a:close/>
                <a:moveTo>
                  <a:pt x="44" y="15"/>
                </a:moveTo>
                <a:cubicBezTo>
                  <a:pt x="44" y="15"/>
                  <a:pt x="44" y="15"/>
                  <a:pt x="44" y="15"/>
                </a:cubicBezTo>
                <a:cubicBezTo>
                  <a:pt x="44" y="15"/>
                  <a:pt x="44" y="15"/>
                  <a:pt x="44" y="15"/>
                </a:cubicBezTo>
                <a:cubicBezTo>
                  <a:pt x="44" y="15"/>
                  <a:pt x="44" y="15"/>
                  <a:pt x="44" y="15"/>
                </a:cubicBezTo>
                <a:cubicBezTo>
                  <a:pt x="44" y="15"/>
                  <a:pt x="44" y="15"/>
                  <a:pt x="44" y="15"/>
                </a:cubicBezTo>
                <a:cubicBezTo>
                  <a:pt x="44" y="15"/>
                  <a:pt x="44" y="15"/>
                  <a:pt x="44" y="15"/>
                </a:cubicBezTo>
                <a:cubicBezTo>
                  <a:pt x="44" y="15"/>
                  <a:pt x="44" y="15"/>
                  <a:pt x="44" y="15"/>
                </a:cubicBezTo>
                <a:cubicBezTo>
                  <a:pt x="44" y="15"/>
                  <a:pt x="44" y="15"/>
                  <a:pt x="44" y="15"/>
                </a:cubicBezTo>
                <a:cubicBezTo>
                  <a:pt x="44" y="15"/>
                  <a:pt x="44" y="15"/>
                  <a:pt x="44" y="15"/>
                </a:cubicBezTo>
                <a:cubicBezTo>
                  <a:pt x="44" y="15"/>
                  <a:pt x="44" y="15"/>
                  <a:pt x="44" y="15"/>
                </a:cubicBezTo>
                <a:cubicBezTo>
                  <a:pt x="44" y="15"/>
                  <a:pt x="44" y="15"/>
                  <a:pt x="44" y="15"/>
                </a:cubicBezTo>
                <a:cubicBezTo>
                  <a:pt x="44" y="15"/>
                  <a:pt x="44" y="15"/>
                  <a:pt x="44" y="15"/>
                </a:cubicBezTo>
                <a:cubicBezTo>
                  <a:pt x="44" y="15"/>
                  <a:pt x="44" y="15"/>
                  <a:pt x="44" y="15"/>
                </a:cubicBezTo>
                <a:cubicBezTo>
                  <a:pt x="44" y="15"/>
                  <a:pt x="44" y="15"/>
                  <a:pt x="44" y="15"/>
                </a:cubicBezTo>
                <a:cubicBezTo>
                  <a:pt x="44" y="15"/>
                  <a:pt x="44" y="15"/>
                  <a:pt x="44" y="15"/>
                </a:cubicBezTo>
                <a:cubicBezTo>
                  <a:pt x="44" y="15"/>
                  <a:pt x="44" y="15"/>
                  <a:pt x="44" y="15"/>
                </a:cubicBezTo>
                <a:cubicBezTo>
                  <a:pt x="44" y="15"/>
                  <a:pt x="44" y="15"/>
                  <a:pt x="44" y="15"/>
                </a:cubicBezTo>
                <a:cubicBezTo>
                  <a:pt x="44" y="15"/>
                  <a:pt x="44" y="15"/>
                  <a:pt x="44" y="15"/>
                </a:cubicBezTo>
                <a:cubicBezTo>
                  <a:pt x="44" y="15"/>
                  <a:pt x="44" y="15"/>
                  <a:pt x="44" y="15"/>
                </a:cubicBezTo>
                <a:cubicBezTo>
                  <a:pt x="44" y="15"/>
                  <a:pt x="44" y="15"/>
                  <a:pt x="44" y="15"/>
                </a:cubicBezTo>
                <a:cubicBezTo>
                  <a:pt x="44" y="15"/>
                  <a:pt x="44" y="15"/>
                  <a:pt x="44" y="15"/>
                </a:cubicBezTo>
                <a:cubicBezTo>
                  <a:pt x="44" y="15"/>
                  <a:pt x="44" y="15"/>
                  <a:pt x="44" y="15"/>
                </a:cubicBezTo>
                <a:cubicBezTo>
                  <a:pt x="44" y="15"/>
                  <a:pt x="44" y="15"/>
                  <a:pt x="44" y="15"/>
                </a:cubicBezTo>
                <a:cubicBezTo>
                  <a:pt x="44" y="15"/>
                  <a:pt x="44" y="15"/>
                  <a:pt x="44" y="15"/>
                </a:cubicBezTo>
                <a:cubicBezTo>
                  <a:pt x="44" y="15"/>
                  <a:pt x="44" y="15"/>
                  <a:pt x="44" y="15"/>
                </a:cubicBezTo>
                <a:cubicBezTo>
                  <a:pt x="44" y="15"/>
                  <a:pt x="44" y="15"/>
                  <a:pt x="44" y="15"/>
                </a:cubicBezTo>
                <a:cubicBezTo>
                  <a:pt x="44" y="15"/>
                  <a:pt x="44" y="15"/>
                  <a:pt x="44" y="15"/>
                </a:cubicBezTo>
                <a:cubicBezTo>
                  <a:pt x="44" y="15"/>
                  <a:pt x="44" y="15"/>
                  <a:pt x="44" y="15"/>
                </a:cubicBezTo>
                <a:cubicBezTo>
                  <a:pt x="44" y="15"/>
                  <a:pt x="44" y="15"/>
                  <a:pt x="44" y="15"/>
                </a:cubicBezTo>
                <a:cubicBezTo>
                  <a:pt x="44" y="15"/>
                  <a:pt x="44" y="15"/>
                  <a:pt x="44" y="15"/>
                </a:cubicBezTo>
                <a:cubicBezTo>
                  <a:pt x="44" y="15"/>
                  <a:pt x="44" y="15"/>
                  <a:pt x="44" y="15"/>
                </a:cubicBezTo>
                <a:cubicBezTo>
                  <a:pt x="44" y="15"/>
                  <a:pt x="44" y="15"/>
                  <a:pt x="44" y="15"/>
                </a:cubicBezTo>
                <a:cubicBezTo>
                  <a:pt x="45" y="15"/>
                  <a:pt x="45" y="15"/>
                  <a:pt x="45" y="15"/>
                </a:cubicBezTo>
                <a:cubicBezTo>
                  <a:pt x="45" y="15"/>
                  <a:pt x="45" y="15"/>
                  <a:pt x="44" y="15"/>
                </a:cubicBezTo>
                <a:cubicBezTo>
                  <a:pt x="44" y="15"/>
                  <a:pt x="44" y="15"/>
                  <a:pt x="44" y="15"/>
                </a:cubicBezTo>
                <a:cubicBezTo>
                  <a:pt x="44" y="15"/>
                  <a:pt x="44" y="15"/>
                  <a:pt x="44" y="15"/>
                </a:cubicBezTo>
                <a:cubicBezTo>
                  <a:pt x="44" y="15"/>
                  <a:pt x="44" y="15"/>
                  <a:pt x="44" y="15"/>
                </a:cubicBezTo>
                <a:cubicBezTo>
                  <a:pt x="44" y="15"/>
                  <a:pt x="44" y="15"/>
                  <a:pt x="44" y="15"/>
                </a:cubicBezTo>
                <a:cubicBezTo>
                  <a:pt x="44" y="15"/>
                  <a:pt x="44" y="15"/>
                  <a:pt x="44" y="15"/>
                </a:cubicBezTo>
                <a:cubicBezTo>
                  <a:pt x="45" y="15"/>
                  <a:pt x="45" y="15"/>
                  <a:pt x="45" y="15"/>
                </a:cubicBezTo>
                <a:cubicBezTo>
                  <a:pt x="45" y="15"/>
                  <a:pt x="45" y="15"/>
                  <a:pt x="45" y="15"/>
                </a:cubicBezTo>
                <a:cubicBezTo>
                  <a:pt x="45" y="15"/>
                  <a:pt x="45" y="15"/>
                  <a:pt x="45" y="15"/>
                </a:cubicBezTo>
                <a:cubicBezTo>
                  <a:pt x="45" y="15"/>
                  <a:pt x="45" y="15"/>
                  <a:pt x="45" y="15"/>
                </a:cubicBezTo>
                <a:cubicBezTo>
                  <a:pt x="45" y="15"/>
                  <a:pt x="45" y="15"/>
                  <a:pt x="45" y="15"/>
                </a:cubicBezTo>
                <a:cubicBezTo>
                  <a:pt x="45" y="15"/>
                  <a:pt x="45" y="15"/>
                  <a:pt x="45" y="15"/>
                </a:cubicBezTo>
                <a:cubicBezTo>
                  <a:pt x="45" y="15"/>
                  <a:pt x="44" y="15"/>
                  <a:pt x="44" y="15"/>
                </a:cubicBezTo>
                <a:cubicBezTo>
                  <a:pt x="44" y="15"/>
                  <a:pt x="44" y="15"/>
                  <a:pt x="44" y="15"/>
                </a:cubicBezTo>
                <a:cubicBezTo>
                  <a:pt x="44" y="15"/>
                  <a:pt x="44" y="15"/>
                  <a:pt x="44" y="15"/>
                </a:cubicBezTo>
                <a:cubicBezTo>
                  <a:pt x="44" y="15"/>
                  <a:pt x="44" y="15"/>
                  <a:pt x="44" y="15"/>
                </a:cubicBezTo>
                <a:cubicBezTo>
                  <a:pt x="44" y="15"/>
                  <a:pt x="44" y="15"/>
                  <a:pt x="44" y="15"/>
                </a:cubicBezTo>
                <a:cubicBezTo>
                  <a:pt x="44" y="15"/>
                  <a:pt x="44" y="15"/>
                  <a:pt x="44" y="15"/>
                </a:cubicBezTo>
                <a:cubicBezTo>
                  <a:pt x="44" y="15"/>
                  <a:pt x="44" y="15"/>
                  <a:pt x="44" y="15"/>
                </a:cubicBezTo>
                <a:cubicBezTo>
                  <a:pt x="44" y="15"/>
                  <a:pt x="44" y="15"/>
                  <a:pt x="44" y="15"/>
                </a:cubicBezTo>
                <a:cubicBezTo>
                  <a:pt x="44" y="15"/>
                  <a:pt x="44" y="15"/>
                  <a:pt x="44" y="15"/>
                </a:cubicBezTo>
                <a:cubicBezTo>
                  <a:pt x="44" y="15"/>
                  <a:pt x="44" y="15"/>
                  <a:pt x="44" y="15"/>
                </a:cubicBezTo>
                <a:cubicBezTo>
                  <a:pt x="44" y="15"/>
                  <a:pt x="44" y="15"/>
                  <a:pt x="44" y="15"/>
                </a:cubicBezTo>
                <a:cubicBezTo>
                  <a:pt x="44" y="15"/>
                  <a:pt x="44" y="15"/>
                  <a:pt x="44" y="15"/>
                </a:cubicBezTo>
                <a:cubicBezTo>
                  <a:pt x="44" y="15"/>
                  <a:pt x="44" y="15"/>
                  <a:pt x="44" y="15"/>
                </a:cubicBezTo>
                <a:cubicBezTo>
                  <a:pt x="44" y="15"/>
                  <a:pt x="44" y="15"/>
                  <a:pt x="44" y="15"/>
                </a:cubicBezTo>
                <a:cubicBezTo>
                  <a:pt x="44" y="15"/>
                  <a:pt x="44" y="15"/>
                  <a:pt x="44" y="15"/>
                </a:cubicBezTo>
                <a:cubicBezTo>
                  <a:pt x="44" y="15"/>
                  <a:pt x="44" y="15"/>
                  <a:pt x="44" y="15"/>
                </a:cubicBezTo>
                <a:cubicBezTo>
                  <a:pt x="44" y="15"/>
                  <a:pt x="44" y="15"/>
                  <a:pt x="44" y="15"/>
                </a:cubicBezTo>
                <a:cubicBezTo>
                  <a:pt x="44" y="15"/>
                  <a:pt x="44" y="15"/>
                  <a:pt x="44" y="15"/>
                </a:cubicBezTo>
                <a:cubicBezTo>
                  <a:pt x="44" y="15"/>
                  <a:pt x="44" y="15"/>
                  <a:pt x="44" y="15"/>
                </a:cubicBezTo>
                <a:close/>
                <a:moveTo>
                  <a:pt x="38" y="25"/>
                </a:moveTo>
                <a:cubicBezTo>
                  <a:pt x="38" y="25"/>
                  <a:pt x="38" y="25"/>
                  <a:pt x="38" y="25"/>
                </a:cubicBezTo>
                <a:cubicBezTo>
                  <a:pt x="38" y="25"/>
                  <a:pt x="38" y="25"/>
                  <a:pt x="38" y="25"/>
                </a:cubicBezTo>
                <a:cubicBezTo>
                  <a:pt x="38" y="25"/>
                  <a:pt x="38" y="25"/>
                  <a:pt x="38" y="25"/>
                </a:cubicBezTo>
                <a:cubicBezTo>
                  <a:pt x="38" y="25"/>
                  <a:pt x="38" y="25"/>
                  <a:pt x="38" y="25"/>
                </a:cubicBezTo>
                <a:cubicBezTo>
                  <a:pt x="38" y="25"/>
                  <a:pt x="38" y="25"/>
                  <a:pt x="38" y="25"/>
                </a:cubicBezTo>
                <a:cubicBezTo>
                  <a:pt x="38" y="26"/>
                  <a:pt x="38" y="25"/>
                  <a:pt x="38" y="25"/>
                </a:cubicBezTo>
                <a:cubicBezTo>
                  <a:pt x="38" y="25"/>
                  <a:pt x="38" y="25"/>
                  <a:pt x="38" y="25"/>
                </a:cubicBezTo>
                <a:close/>
                <a:moveTo>
                  <a:pt x="44" y="15"/>
                </a:moveTo>
                <a:cubicBezTo>
                  <a:pt x="44" y="15"/>
                  <a:pt x="44" y="15"/>
                  <a:pt x="44" y="15"/>
                </a:cubicBezTo>
                <a:cubicBezTo>
                  <a:pt x="44" y="15"/>
                  <a:pt x="44" y="15"/>
                  <a:pt x="44" y="15"/>
                </a:cubicBezTo>
                <a:cubicBezTo>
                  <a:pt x="44" y="15"/>
                  <a:pt x="44" y="15"/>
                  <a:pt x="44" y="15"/>
                </a:cubicBezTo>
                <a:cubicBezTo>
                  <a:pt x="44" y="15"/>
                  <a:pt x="44" y="15"/>
                  <a:pt x="44" y="15"/>
                </a:cubicBezTo>
                <a:cubicBezTo>
                  <a:pt x="44" y="15"/>
                  <a:pt x="44" y="15"/>
                  <a:pt x="44" y="15"/>
                </a:cubicBezTo>
                <a:cubicBezTo>
                  <a:pt x="44" y="15"/>
                  <a:pt x="44" y="15"/>
                  <a:pt x="44" y="15"/>
                </a:cubicBezTo>
                <a:cubicBezTo>
                  <a:pt x="44" y="15"/>
                  <a:pt x="44" y="15"/>
                  <a:pt x="44" y="15"/>
                </a:cubicBezTo>
                <a:cubicBezTo>
                  <a:pt x="44" y="15"/>
                  <a:pt x="44" y="15"/>
                  <a:pt x="44" y="15"/>
                </a:cubicBezTo>
                <a:cubicBezTo>
                  <a:pt x="44" y="15"/>
                  <a:pt x="44" y="15"/>
                  <a:pt x="44" y="15"/>
                </a:cubicBezTo>
                <a:cubicBezTo>
                  <a:pt x="44" y="15"/>
                  <a:pt x="44" y="15"/>
                  <a:pt x="44" y="15"/>
                </a:cubicBezTo>
                <a:cubicBezTo>
                  <a:pt x="44" y="15"/>
                  <a:pt x="44" y="15"/>
                  <a:pt x="44" y="15"/>
                </a:cubicBezTo>
                <a:cubicBezTo>
                  <a:pt x="44" y="15"/>
                  <a:pt x="44" y="15"/>
                  <a:pt x="44" y="15"/>
                </a:cubicBezTo>
                <a:cubicBezTo>
                  <a:pt x="44" y="15"/>
                  <a:pt x="44" y="15"/>
                  <a:pt x="44" y="15"/>
                </a:cubicBezTo>
                <a:cubicBezTo>
                  <a:pt x="44" y="15"/>
                  <a:pt x="44" y="15"/>
                  <a:pt x="44" y="15"/>
                </a:cubicBezTo>
                <a:cubicBezTo>
                  <a:pt x="44" y="15"/>
                  <a:pt x="44" y="15"/>
                  <a:pt x="44" y="15"/>
                </a:cubicBezTo>
                <a:cubicBezTo>
                  <a:pt x="44" y="15"/>
                  <a:pt x="44" y="15"/>
                  <a:pt x="44" y="15"/>
                </a:cubicBezTo>
                <a:cubicBezTo>
                  <a:pt x="44" y="15"/>
                  <a:pt x="44" y="15"/>
                  <a:pt x="44" y="15"/>
                </a:cubicBezTo>
                <a:cubicBezTo>
                  <a:pt x="44" y="15"/>
                  <a:pt x="44" y="15"/>
                  <a:pt x="44" y="15"/>
                </a:cubicBezTo>
                <a:cubicBezTo>
                  <a:pt x="44" y="15"/>
                  <a:pt x="44" y="15"/>
                  <a:pt x="44" y="15"/>
                </a:cubicBezTo>
                <a:cubicBezTo>
                  <a:pt x="44" y="15"/>
                  <a:pt x="44" y="15"/>
                  <a:pt x="44" y="15"/>
                </a:cubicBezTo>
                <a:cubicBezTo>
                  <a:pt x="44" y="15"/>
                  <a:pt x="44" y="15"/>
                  <a:pt x="44" y="15"/>
                </a:cubicBezTo>
                <a:cubicBezTo>
                  <a:pt x="44" y="15"/>
                  <a:pt x="44" y="15"/>
                  <a:pt x="44" y="15"/>
                </a:cubicBezTo>
                <a:cubicBezTo>
                  <a:pt x="44" y="15"/>
                  <a:pt x="44" y="15"/>
                  <a:pt x="44" y="15"/>
                </a:cubicBezTo>
                <a:cubicBezTo>
                  <a:pt x="44" y="15"/>
                  <a:pt x="44" y="15"/>
                  <a:pt x="44" y="15"/>
                </a:cubicBezTo>
                <a:cubicBezTo>
                  <a:pt x="44" y="15"/>
                  <a:pt x="44" y="15"/>
                  <a:pt x="44" y="15"/>
                </a:cubicBezTo>
                <a:cubicBezTo>
                  <a:pt x="44" y="15"/>
                  <a:pt x="44" y="15"/>
                  <a:pt x="44" y="15"/>
                </a:cubicBezTo>
                <a:cubicBezTo>
                  <a:pt x="44" y="15"/>
                  <a:pt x="44" y="15"/>
                  <a:pt x="44" y="15"/>
                </a:cubicBezTo>
                <a:cubicBezTo>
                  <a:pt x="44" y="15"/>
                  <a:pt x="44" y="15"/>
                  <a:pt x="44" y="15"/>
                </a:cubicBezTo>
                <a:cubicBezTo>
                  <a:pt x="44" y="15"/>
                  <a:pt x="44" y="15"/>
                  <a:pt x="44" y="15"/>
                </a:cubicBezTo>
                <a:cubicBezTo>
                  <a:pt x="44" y="15"/>
                  <a:pt x="44" y="15"/>
                  <a:pt x="44" y="15"/>
                </a:cubicBezTo>
                <a:cubicBezTo>
                  <a:pt x="44" y="15"/>
                  <a:pt x="44" y="15"/>
                  <a:pt x="44" y="15"/>
                </a:cubicBezTo>
                <a:cubicBezTo>
                  <a:pt x="44" y="15"/>
                  <a:pt x="44" y="15"/>
                  <a:pt x="44" y="15"/>
                </a:cubicBezTo>
                <a:cubicBezTo>
                  <a:pt x="44" y="15"/>
                  <a:pt x="44" y="15"/>
                  <a:pt x="44" y="15"/>
                </a:cubicBezTo>
                <a:cubicBezTo>
                  <a:pt x="44" y="15"/>
                  <a:pt x="44" y="15"/>
                  <a:pt x="44" y="15"/>
                </a:cubicBezTo>
                <a:cubicBezTo>
                  <a:pt x="44" y="15"/>
                  <a:pt x="44" y="15"/>
                  <a:pt x="44" y="15"/>
                </a:cubicBezTo>
                <a:cubicBezTo>
                  <a:pt x="44" y="15"/>
                  <a:pt x="44" y="15"/>
                  <a:pt x="44" y="15"/>
                </a:cubicBezTo>
                <a:cubicBezTo>
                  <a:pt x="44" y="15"/>
                  <a:pt x="44" y="15"/>
                  <a:pt x="44" y="15"/>
                </a:cubicBezTo>
                <a:cubicBezTo>
                  <a:pt x="44" y="15"/>
                  <a:pt x="44" y="15"/>
                  <a:pt x="44" y="15"/>
                </a:cubicBezTo>
                <a:cubicBezTo>
                  <a:pt x="44" y="15"/>
                  <a:pt x="44" y="15"/>
                  <a:pt x="44" y="15"/>
                </a:cubicBezTo>
                <a:cubicBezTo>
                  <a:pt x="44" y="15"/>
                  <a:pt x="44" y="15"/>
                  <a:pt x="44" y="15"/>
                </a:cubicBezTo>
                <a:cubicBezTo>
                  <a:pt x="44" y="15"/>
                  <a:pt x="44" y="15"/>
                  <a:pt x="44" y="15"/>
                </a:cubicBezTo>
                <a:cubicBezTo>
                  <a:pt x="44" y="15"/>
                  <a:pt x="44" y="15"/>
                  <a:pt x="44" y="15"/>
                </a:cubicBezTo>
                <a:cubicBezTo>
                  <a:pt x="44" y="15"/>
                  <a:pt x="44" y="15"/>
                  <a:pt x="44" y="15"/>
                </a:cubicBezTo>
                <a:cubicBezTo>
                  <a:pt x="44" y="15"/>
                  <a:pt x="44" y="15"/>
                  <a:pt x="44" y="15"/>
                </a:cubicBezTo>
                <a:cubicBezTo>
                  <a:pt x="44" y="15"/>
                  <a:pt x="44" y="15"/>
                  <a:pt x="44" y="15"/>
                </a:cubicBezTo>
                <a:cubicBezTo>
                  <a:pt x="44" y="15"/>
                  <a:pt x="44" y="15"/>
                  <a:pt x="44" y="15"/>
                </a:cubicBezTo>
                <a:cubicBezTo>
                  <a:pt x="44" y="15"/>
                  <a:pt x="44" y="15"/>
                  <a:pt x="44" y="15"/>
                </a:cubicBezTo>
                <a:cubicBezTo>
                  <a:pt x="44" y="15"/>
                  <a:pt x="44" y="15"/>
                  <a:pt x="44" y="15"/>
                </a:cubicBezTo>
                <a:cubicBezTo>
                  <a:pt x="44" y="15"/>
                  <a:pt x="44" y="15"/>
                  <a:pt x="44" y="15"/>
                </a:cubicBezTo>
                <a:cubicBezTo>
                  <a:pt x="44" y="15"/>
                  <a:pt x="44" y="15"/>
                  <a:pt x="44" y="15"/>
                </a:cubicBezTo>
                <a:cubicBezTo>
                  <a:pt x="44" y="15"/>
                  <a:pt x="44" y="15"/>
                  <a:pt x="44" y="15"/>
                </a:cubicBezTo>
                <a:close/>
                <a:moveTo>
                  <a:pt x="38" y="26"/>
                </a:move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5"/>
                  <a:pt x="38" y="26"/>
                </a:cubicBezTo>
                <a:cubicBezTo>
                  <a:pt x="38" y="26"/>
                  <a:pt x="38" y="26"/>
                  <a:pt x="38" y="26"/>
                </a:cubicBezTo>
                <a:close/>
                <a:moveTo>
                  <a:pt x="44" y="14"/>
                </a:moveTo>
                <a:cubicBezTo>
                  <a:pt x="44" y="14"/>
                  <a:pt x="44" y="14"/>
                  <a:pt x="44" y="14"/>
                </a:cubicBezTo>
                <a:cubicBezTo>
                  <a:pt x="44" y="14"/>
                  <a:pt x="44" y="14"/>
                  <a:pt x="44" y="14"/>
                </a:cubicBezTo>
                <a:cubicBezTo>
                  <a:pt x="44" y="14"/>
                  <a:pt x="44" y="14"/>
                  <a:pt x="44" y="14"/>
                </a:cubicBezTo>
                <a:cubicBezTo>
                  <a:pt x="44" y="14"/>
                  <a:pt x="44" y="14"/>
                  <a:pt x="44" y="14"/>
                </a:cubicBezTo>
                <a:cubicBezTo>
                  <a:pt x="44" y="14"/>
                  <a:pt x="44" y="14"/>
                  <a:pt x="44" y="14"/>
                </a:cubicBezTo>
                <a:cubicBezTo>
                  <a:pt x="44" y="14"/>
                  <a:pt x="44" y="14"/>
                  <a:pt x="44" y="14"/>
                </a:cubicBezTo>
                <a:cubicBezTo>
                  <a:pt x="44" y="14"/>
                  <a:pt x="44" y="14"/>
                  <a:pt x="44" y="14"/>
                </a:cubicBezTo>
                <a:cubicBezTo>
                  <a:pt x="44" y="14"/>
                  <a:pt x="44" y="14"/>
                  <a:pt x="44" y="14"/>
                </a:cubicBezTo>
                <a:cubicBezTo>
                  <a:pt x="44" y="14"/>
                  <a:pt x="44" y="14"/>
                  <a:pt x="44" y="14"/>
                </a:cubicBezTo>
                <a:close/>
                <a:moveTo>
                  <a:pt x="45" y="14"/>
                </a:moveTo>
                <a:cubicBezTo>
                  <a:pt x="45" y="14"/>
                  <a:pt x="45" y="14"/>
                  <a:pt x="45" y="14"/>
                </a:cubicBezTo>
                <a:cubicBezTo>
                  <a:pt x="45" y="14"/>
                  <a:pt x="45" y="14"/>
                  <a:pt x="45" y="14"/>
                </a:cubicBezTo>
                <a:cubicBezTo>
                  <a:pt x="45" y="14"/>
                  <a:pt x="45" y="14"/>
                  <a:pt x="45" y="14"/>
                </a:cubicBezTo>
                <a:cubicBezTo>
                  <a:pt x="45" y="14"/>
                  <a:pt x="45" y="14"/>
                  <a:pt x="45" y="14"/>
                </a:cubicBezTo>
                <a:cubicBezTo>
                  <a:pt x="45" y="14"/>
                  <a:pt x="45" y="14"/>
                  <a:pt x="45" y="14"/>
                </a:cubicBezTo>
                <a:cubicBezTo>
                  <a:pt x="45" y="14"/>
                  <a:pt x="45" y="15"/>
                  <a:pt x="45" y="15"/>
                </a:cubicBezTo>
                <a:cubicBezTo>
                  <a:pt x="45" y="15"/>
                  <a:pt x="45" y="15"/>
                  <a:pt x="45" y="15"/>
                </a:cubicBezTo>
                <a:cubicBezTo>
                  <a:pt x="45" y="15"/>
                  <a:pt x="45" y="15"/>
                  <a:pt x="46" y="15"/>
                </a:cubicBezTo>
                <a:cubicBezTo>
                  <a:pt x="46" y="15"/>
                  <a:pt x="46" y="15"/>
                  <a:pt x="46" y="15"/>
                </a:cubicBezTo>
                <a:cubicBezTo>
                  <a:pt x="46" y="15"/>
                  <a:pt x="46" y="14"/>
                  <a:pt x="46" y="14"/>
                </a:cubicBezTo>
                <a:cubicBezTo>
                  <a:pt x="46" y="14"/>
                  <a:pt x="46" y="14"/>
                  <a:pt x="45" y="14"/>
                </a:cubicBezTo>
                <a:cubicBezTo>
                  <a:pt x="45" y="14"/>
                  <a:pt x="45" y="14"/>
                  <a:pt x="45" y="14"/>
                </a:cubicBezTo>
                <a:cubicBezTo>
                  <a:pt x="45" y="14"/>
                  <a:pt x="45" y="14"/>
                  <a:pt x="45" y="14"/>
                </a:cubicBezTo>
                <a:cubicBezTo>
                  <a:pt x="45" y="14"/>
                  <a:pt x="45" y="14"/>
                  <a:pt x="45" y="14"/>
                </a:cubicBezTo>
                <a:cubicBezTo>
                  <a:pt x="45" y="14"/>
                  <a:pt x="45" y="14"/>
                  <a:pt x="45" y="14"/>
                </a:cubicBezTo>
                <a:cubicBezTo>
                  <a:pt x="45" y="14"/>
                  <a:pt x="45" y="14"/>
                  <a:pt x="45" y="14"/>
                </a:cubicBezTo>
                <a:cubicBezTo>
                  <a:pt x="45" y="14"/>
                  <a:pt x="45" y="14"/>
                  <a:pt x="45" y="14"/>
                </a:cubicBezTo>
                <a:cubicBezTo>
                  <a:pt x="45" y="14"/>
                  <a:pt x="45" y="14"/>
                  <a:pt x="45" y="14"/>
                </a:cubicBezTo>
                <a:cubicBezTo>
                  <a:pt x="45" y="14"/>
                  <a:pt x="45" y="14"/>
                  <a:pt x="45" y="14"/>
                </a:cubicBezTo>
                <a:cubicBezTo>
                  <a:pt x="45" y="14"/>
                  <a:pt x="45" y="14"/>
                  <a:pt x="45" y="14"/>
                </a:cubicBezTo>
                <a:cubicBezTo>
                  <a:pt x="45" y="14"/>
                  <a:pt x="45" y="14"/>
                  <a:pt x="45" y="14"/>
                </a:cubicBezTo>
                <a:cubicBezTo>
                  <a:pt x="45" y="14"/>
                  <a:pt x="45" y="14"/>
                  <a:pt x="45" y="14"/>
                </a:cubicBezTo>
                <a:cubicBezTo>
                  <a:pt x="45" y="14"/>
                  <a:pt x="45" y="14"/>
                  <a:pt x="45" y="14"/>
                </a:cubicBezTo>
                <a:cubicBezTo>
                  <a:pt x="45" y="14"/>
                  <a:pt x="45" y="14"/>
                  <a:pt x="45" y="14"/>
                </a:cubicBezTo>
                <a:cubicBezTo>
                  <a:pt x="45" y="14"/>
                  <a:pt x="45" y="14"/>
                  <a:pt x="45" y="14"/>
                </a:cubicBezTo>
                <a:cubicBezTo>
                  <a:pt x="45" y="14"/>
                  <a:pt x="45" y="14"/>
                  <a:pt x="45" y="14"/>
                </a:cubicBezTo>
                <a:close/>
                <a:moveTo>
                  <a:pt x="40" y="23"/>
                </a:moveTo>
                <a:cubicBezTo>
                  <a:pt x="40" y="23"/>
                  <a:pt x="40" y="23"/>
                  <a:pt x="40" y="23"/>
                </a:cubicBezTo>
                <a:cubicBezTo>
                  <a:pt x="40" y="23"/>
                  <a:pt x="40" y="23"/>
                  <a:pt x="40" y="23"/>
                </a:cubicBezTo>
                <a:cubicBezTo>
                  <a:pt x="40" y="23"/>
                  <a:pt x="40" y="23"/>
                  <a:pt x="40" y="23"/>
                </a:cubicBezTo>
                <a:cubicBezTo>
                  <a:pt x="40" y="23"/>
                  <a:pt x="40" y="23"/>
                  <a:pt x="40" y="23"/>
                </a:cubicBezTo>
                <a:cubicBezTo>
                  <a:pt x="40" y="23"/>
                  <a:pt x="40" y="23"/>
                  <a:pt x="40" y="23"/>
                </a:cubicBezTo>
                <a:cubicBezTo>
                  <a:pt x="40" y="23"/>
                  <a:pt x="40" y="23"/>
                  <a:pt x="40" y="23"/>
                </a:cubicBezTo>
                <a:cubicBezTo>
                  <a:pt x="40" y="23"/>
                  <a:pt x="40" y="23"/>
                  <a:pt x="40" y="23"/>
                </a:cubicBezTo>
                <a:cubicBezTo>
                  <a:pt x="40" y="23"/>
                  <a:pt x="40" y="23"/>
                  <a:pt x="40" y="23"/>
                </a:cubicBezTo>
                <a:close/>
                <a:moveTo>
                  <a:pt x="45" y="15"/>
                </a:moveTo>
                <a:cubicBezTo>
                  <a:pt x="45" y="15"/>
                  <a:pt x="45" y="15"/>
                  <a:pt x="45" y="15"/>
                </a:cubicBezTo>
                <a:cubicBezTo>
                  <a:pt x="45" y="15"/>
                  <a:pt x="45" y="15"/>
                  <a:pt x="45" y="15"/>
                </a:cubicBezTo>
                <a:cubicBezTo>
                  <a:pt x="45" y="15"/>
                  <a:pt x="45" y="15"/>
                  <a:pt x="45" y="15"/>
                </a:cubicBezTo>
                <a:cubicBezTo>
                  <a:pt x="45" y="15"/>
                  <a:pt x="45" y="15"/>
                  <a:pt x="45" y="15"/>
                </a:cubicBezTo>
                <a:cubicBezTo>
                  <a:pt x="45" y="15"/>
                  <a:pt x="45" y="15"/>
                  <a:pt x="45" y="15"/>
                </a:cubicBezTo>
                <a:cubicBezTo>
                  <a:pt x="45" y="15"/>
                  <a:pt x="45" y="15"/>
                  <a:pt x="45" y="15"/>
                </a:cubicBezTo>
                <a:cubicBezTo>
                  <a:pt x="45" y="15"/>
                  <a:pt x="45" y="15"/>
                  <a:pt x="45" y="15"/>
                </a:cubicBezTo>
                <a:cubicBezTo>
                  <a:pt x="45" y="15"/>
                  <a:pt x="45" y="15"/>
                  <a:pt x="45" y="15"/>
                </a:cubicBezTo>
                <a:cubicBezTo>
                  <a:pt x="45" y="15"/>
                  <a:pt x="45" y="15"/>
                  <a:pt x="45" y="15"/>
                </a:cubicBezTo>
                <a:cubicBezTo>
                  <a:pt x="45" y="15"/>
                  <a:pt x="45" y="15"/>
                  <a:pt x="45" y="15"/>
                </a:cubicBezTo>
                <a:close/>
                <a:moveTo>
                  <a:pt x="45" y="15"/>
                </a:moveTo>
                <a:cubicBezTo>
                  <a:pt x="45" y="15"/>
                  <a:pt x="45" y="15"/>
                  <a:pt x="45" y="15"/>
                </a:cubicBezTo>
                <a:cubicBezTo>
                  <a:pt x="45" y="15"/>
                  <a:pt x="45" y="15"/>
                  <a:pt x="45" y="15"/>
                </a:cubicBezTo>
                <a:cubicBezTo>
                  <a:pt x="45" y="15"/>
                  <a:pt x="45" y="15"/>
                  <a:pt x="45" y="15"/>
                </a:cubicBezTo>
                <a:cubicBezTo>
                  <a:pt x="45" y="15"/>
                  <a:pt x="45" y="15"/>
                  <a:pt x="45" y="15"/>
                </a:cubicBezTo>
                <a:cubicBezTo>
                  <a:pt x="45" y="15"/>
                  <a:pt x="45" y="15"/>
                  <a:pt x="45" y="15"/>
                </a:cubicBezTo>
                <a:cubicBezTo>
                  <a:pt x="45" y="15"/>
                  <a:pt x="45" y="15"/>
                  <a:pt x="45" y="15"/>
                </a:cubicBezTo>
                <a:cubicBezTo>
                  <a:pt x="45" y="15"/>
                  <a:pt x="45" y="15"/>
                  <a:pt x="45" y="15"/>
                </a:cubicBezTo>
                <a:cubicBezTo>
                  <a:pt x="45" y="15"/>
                  <a:pt x="45" y="15"/>
                  <a:pt x="45" y="15"/>
                </a:cubicBezTo>
                <a:cubicBezTo>
                  <a:pt x="45" y="15"/>
                  <a:pt x="45" y="15"/>
                  <a:pt x="45" y="15"/>
                </a:cubicBezTo>
                <a:cubicBezTo>
                  <a:pt x="45" y="15"/>
                  <a:pt x="45" y="15"/>
                  <a:pt x="45" y="15"/>
                </a:cubicBezTo>
                <a:cubicBezTo>
                  <a:pt x="45" y="15"/>
                  <a:pt x="45" y="15"/>
                  <a:pt x="45" y="15"/>
                </a:cubicBezTo>
                <a:cubicBezTo>
                  <a:pt x="45" y="15"/>
                  <a:pt x="45" y="15"/>
                  <a:pt x="45" y="15"/>
                </a:cubicBezTo>
                <a:cubicBezTo>
                  <a:pt x="45" y="15"/>
                  <a:pt x="45" y="15"/>
                  <a:pt x="45" y="15"/>
                </a:cubicBezTo>
                <a:cubicBezTo>
                  <a:pt x="45" y="15"/>
                  <a:pt x="45" y="15"/>
                  <a:pt x="45" y="15"/>
                </a:cubicBezTo>
                <a:cubicBezTo>
                  <a:pt x="45" y="15"/>
                  <a:pt x="45" y="15"/>
                  <a:pt x="45" y="15"/>
                </a:cubicBezTo>
                <a:cubicBezTo>
                  <a:pt x="45" y="15"/>
                  <a:pt x="45" y="15"/>
                  <a:pt x="45" y="15"/>
                </a:cubicBezTo>
                <a:cubicBezTo>
                  <a:pt x="45" y="15"/>
                  <a:pt x="45" y="15"/>
                  <a:pt x="45" y="15"/>
                </a:cubicBezTo>
                <a:cubicBezTo>
                  <a:pt x="45" y="15"/>
                  <a:pt x="45" y="15"/>
                  <a:pt x="45" y="15"/>
                </a:cubicBezTo>
                <a:cubicBezTo>
                  <a:pt x="45" y="15"/>
                  <a:pt x="45" y="15"/>
                  <a:pt x="45" y="15"/>
                </a:cubicBezTo>
                <a:cubicBezTo>
                  <a:pt x="45" y="15"/>
                  <a:pt x="45" y="15"/>
                  <a:pt x="45" y="15"/>
                </a:cubicBezTo>
                <a:cubicBezTo>
                  <a:pt x="45" y="15"/>
                  <a:pt x="45" y="15"/>
                  <a:pt x="45" y="15"/>
                </a:cubicBezTo>
                <a:cubicBezTo>
                  <a:pt x="45" y="15"/>
                  <a:pt x="45" y="15"/>
                  <a:pt x="45" y="15"/>
                </a:cubicBezTo>
                <a:cubicBezTo>
                  <a:pt x="45" y="15"/>
                  <a:pt x="45" y="15"/>
                  <a:pt x="45" y="15"/>
                </a:cubicBezTo>
                <a:cubicBezTo>
                  <a:pt x="45" y="15"/>
                  <a:pt x="45" y="15"/>
                  <a:pt x="45" y="15"/>
                </a:cubicBezTo>
                <a:cubicBezTo>
                  <a:pt x="45" y="15"/>
                  <a:pt x="45" y="15"/>
                  <a:pt x="45" y="15"/>
                </a:cubicBezTo>
                <a:cubicBezTo>
                  <a:pt x="45" y="15"/>
                  <a:pt x="45" y="15"/>
                  <a:pt x="45" y="15"/>
                </a:cubicBezTo>
                <a:cubicBezTo>
                  <a:pt x="45" y="15"/>
                  <a:pt x="45" y="15"/>
                  <a:pt x="45" y="15"/>
                </a:cubicBezTo>
                <a:cubicBezTo>
                  <a:pt x="45" y="15"/>
                  <a:pt x="45" y="15"/>
                  <a:pt x="45" y="15"/>
                </a:cubicBezTo>
                <a:cubicBezTo>
                  <a:pt x="45" y="15"/>
                  <a:pt x="45" y="15"/>
                  <a:pt x="45" y="15"/>
                </a:cubicBezTo>
                <a:cubicBezTo>
                  <a:pt x="45" y="15"/>
                  <a:pt x="45" y="15"/>
                  <a:pt x="45" y="15"/>
                </a:cubicBezTo>
                <a:cubicBezTo>
                  <a:pt x="45" y="15"/>
                  <a:pt x="45" y="15"/>
                  <a:pt x="45" y="15"/>
                </a:cubicBezTo>
                <a:close/>
                <a:moveTo>
                  <a:pt x="45" y="15"/>
                </a:moveTo>
                <a:cubicBezTo>
                  <a:pt x="45" y="15"/>
                  <a:pt x="45" y="15"/>
                  <a:pt x="45" y="15"/>
                </a:cubicBezTo>
                <a:cubicBezTo>
                  <a:pt x="45" y="15"/>
                  <a:pt x="45" y="15"/>
                  <a:pt x="45" y="15"/>
                </a:cubicBezTo>
                <a:cubicBezTo>
                  <a:pt x="44" y="15"/>
                  <a:pt x="44" y="15"/>
                  <a:pt x="44" y="15"/>
                </a:cubicBezTo>
                <a:cubicBezTo>
                  <a:pt x="44" y="15"/>
                  <a:pt x="44" y="15"/>
                  <a:pt x="44" y="15"/>
                </a:cubicBezTo>
                <a:cubicBezTo>
                  <a:pt x="44" y="15"/>
                  <a:pt x="45" y="15"/>
                  <a:pt x="45" y="15"/>
                </a:cubicBezTo>
                <a:cubicBezTo>
                  <a:pt x="45" y="15"/>
                  <a:pt x="45" y="15"/>
                  <a:pt x="45" y="15"/>
                </a:cubicBezTo>
                <a:cubicBezTo>
                  <a:pt x="45" y="15"/>
                  <a:pt x="45" y="15"/>
                  <a:pt x="45" y="15"/>
                </a:cubicBezTo>
                <a:close/>
                <a:moveTo>
                  <a:pt x="45" y="14"/>
                </a:moveTo>
                <a:cubicBezTo>
                  <a:pt x="45" y="14"/>
                  <a:pt x="45" y="14"/>
                  <a:pt x="45" y="14"/>
                </a:cubicBezTo>
                <a:cubicBezTo>
                  <a:pt x="45" y="14"/>
                  <a:pt x="45" y="14"/>
                  <a:pt x="45" y="14"/>
                </a:cubicBezTo>
                <a:cubicBezTo>
                  <a:pt x="45" y="14"/>
                  <a:pt x="45" y="14"/>
                  <a:pt x="45" y="14"/>
                </a:cubicBezTo>
                <a:cubicBezTo>
                  <a:pt x="45" y="14"/>
                  <a:pt x="45" y="14"/>
                  <a:pt x="46" y="14"/>
                </a:cubicBezTo>
                <a:cubicBezTo>
                  <a:pt x="46" y="14"/>
                  <a:pt x="46" y="14"/>
                  <a:pt x="46" y="14"/>
                </a:cubicBezTo>
                <a:cubicBezTo>
                  <a:pt x="46" y="14"/>
                  <a:pt x="46" y="14"/>
                  <a:pt x="46" y="14"/>
                </a:cubicBezTo>
                <a:cubicBezTo>
                  <a:pt x="46" y="14"/>
                  <a:pt x="46" y="14"/>
                  <a:pt x="46" y="14"/>
                </a:cubicBezTo>
                <a:cubicBezTo>
                  <a:pt x="46" y="14"/>
                  <a:pt x="46" y="14"/>
                  <a:pt x="46" y="14"/>
                </a:cubicBezTo>
                <a:cubicBezTo>
                  <a:pt x="46" y="14"/>
                  <a:pt x="46" y="14"/>
                  <a:pt x="46" y="14"/>
                </a:cubicBezTo>
                <a:cubicBezTo>
                  <a:pt x="46" y="14"/>
                  <a:pt x="46" y="14"/>
                  <a:pt x="46" y="14"/>
                </a:cubicBezTo>
                <a:cubicBezTo>
                  <a:pt x="46" y="14"/>
                  <a:pt x="46" y="14"/>
                  <a:pt x="46" y="14"/>
                </a:cubicBezTo>
                <a:cubicBezTo>
                  <a:pt x="46" y="14"/>
                  <a:pt x="46" y="14"/>
                  <a:pt x="46" y="14"/>
                </a:cubicBezTo>
                <a:cubicBezTo>
                  <a:pt x="46" y="14"/>
                  <a:pt x="46" y="14"/>
                  <a:pt x="46" y="14"/>
                </a:cubicBezTo>
                <a:cubicBezTo>
                  <a:pt x="46" y="14"/>
                  <a:pt x="46" y="14"/>
                  <a:pt x="45" y="14"/>
                </a:cubicBezTo>
                <a:cubicBezTo>
                  <a:pt x="45" y="14"/>
                  <a:pt x="45" y="14"/>
                  <a:pt x="45" y="14"/>
                </a:cubicBezTo>
                <a:cubicBezTo>
                  <a:pt x="45" y="14"/>
                  <a:pt x="45" y="14"/>
                  <a:pt x="45" y="14"/>
                </a:cubicBezTo>
                <a:cubicBezTo>
                  <a:pt x="45" y="14"/>
                  <a:pt x="45" y="14"/>
                  <a:pt x="45" y="14"/>
                </a:cubicBezTo>
                <a:cubicBezTo>
                  <a:pt x="45" y="14"/>
                  <a:pt x="45" y="14"/>
                  <a:pt x="45" y="14"/>
                </a:cubicBezTo>
                <a:cubicBezTo>
                  <a:pt x="45" y="14"/>
                  <a:pt x="45" y="14"/>
                  <a:pt x="45" y="14"/>
                </a:cubicBezTo>
                <a:cubicBezTo>
                  <a:pt x="45" y="14"/>
                  <a:pt x="45" y="14"/>
                  <a:pt x="45" y="14"/>
                </a:cubicBezTo>
                <a:cubicBezTo>
                  <a:pt x="45" y="14"/>
                  <a:pt x="45" y="14"/>
                  <a:pt x="45" y="14"/>
                </a:cubicBezTo>
                <a:cubicBezTo>
                  <a:pt x="45" y="14"/>
                  <a:pt x="45" y="14"/>
                  <a:pt x="45" y="14"/>
                </a:cubicBezTo>
                <a:cubicBezTo>
                  <a:pt x="45" y="14"/>
                  <a:pt x="45" y="14"/>
                  <a:pt x="45" y="14"/>
                </a:cubicBezTo>
                <a:cubicBezTo>
                  <a:pt x="45" y="14"/>
                  <a:pt x="45" y="14"/>
                  <a:pt x="45" y="14"/>
                </a:cubicBezTo>
                <a:cubicBezTo>
                  <a:pt x="45" y="14"/>
                  <a:pt x="45" y="14"/>
                  <a:pt x="45" y="14"/>
                </a:cubicBezTo>
                <a:cubicBezTo>
                  <a:pt x="45" y="14"/>
                  <a:pt x="45" y="14"/>
                  <a:pt x="45" y="14"/>
                </a:cubicBezTo>
                <a:cubicBezTo>
                  <a:pt x="45" y="14"/>
                  <a:pt x="45" y="14"/>
                  <a:pt x="45" y="14"/>
                </a:cubicBezTo>
                <a:cubicBezTo>
                  <a:pt x="45" y="14"/>
                  <a:pt x="45" y="14"/>
                  <a:pt x="45" y="14"/>
                </a:cubicBezTo>
                <a:cubicBezTo>
                  <a:pt x="45" y="14"/>
                  <a:pt x="45" y="14"/>
                  <a:pt x="45" y="14"/>
                </a:cubicBezTo>
                <a:cubicBezTo>
                  <a:pt x="45" y="14"/>
                  <a:pt x="45" y="14"/>
                  <a:pt x="45" y="14"/>
                </a:cubicBezTo>
                <a:cubicBezTo>
                  <a:pt x="45" y="14"/>
                  <a:pt x="45" y="14"/>
                  <a:pt x="45" y="14"/>
                </a:cubicBezTo>
                <a:cubicBezTo>
                  <a:pt x="45" y="14"/>
                  <a:pt x="45" y="14"/>
                  <a:pt x="45" y="14"/>
                </a:cubicBezTo>
                <a:cubicBezTo>
                  <a:pt x="45" y="14"/>
                  <a:pt x="45" y="14"/>
                  <a:pt x="45" y="14"/>
                </a:cubicBezTo>
                <a:cubicBezTo>
                  <a:pt x="45" y="14"/>
                  <a:pt x="45" y="14"/>
                  <a:pt x="45" y="14"/>
                </a:cubicBezTo>
                <a:cubicBezTo>
                  <a:pt x="45" y="14"/>
                  <a:pt x="45" y="14"/>
                  <a:pt x="45" y="14"/>
                </a:cubicBezTo>
                <a:cubicBezTo>
                  <a:pt x="45" y="14"/>
                  <a:pt x="45" y="14"/>
                  <a:pt x="45" y="14"/>
                </a:cubicBezTo>
                <a:cubicBezTo>
                  <a:pt x="45" y="14"/>
                  <a:pt x="45" y="14"/>
                  <a:pt x="45" y="14"/>
                </a:cubicBezTo>
                <a:close/>
                <a:moveTo>
                  <a:pt x="39" y="24"/>
                </a:moveTo>
                <a:cubicBezTo>
                  <a:pt x="39" y="24"/>
                  <a:pt x="39" y="24"/>
                  <a:pt x="39" y="24"/>
                </a:cubicBezTo>
                <a:cubicBezTo>
                  <a:pt x="39" y="24"/>
                  <a:pt x="39" y="24"/>
                  <a:pt x="39" y="24"/>
                </a:cubicBezTo>
                <a:cubicBezTo>
                  <a:pt x="39" y="24"/>
                  <a:pt x="39" y="24"/>
                  <a:pt x="39" y="24"/>
                </a:cubicBezTo>
                <a:cubicBezTo>
                  <a:pt x="39" y="24"/>
                  <a:pt x="39" y="24"/>
                  <a:pt x="39" y="24"/>
                </a:cubicBezTo>
                <a:cubicBezTo>
                  <a:pt x="39" y="24"/>
                  <a:pt x="39" y="24"/>
                  <a:pt x="39" y="24"/>
                </a:cubicBezTo>
                <a:cubicBezTo>
                  <a:pt x="39" y="24"/>
                  <a:pt x="39" y="24"/>
                  <a:pt x="39" y="24"/>
                </a:cubicBezTo>
                <a:close/>
                <a:moveTo>
                  <a:pt x="39" y="23"/>
                </a:moveTo>
                <a:cubicBezTo>
                  <a:pt x="39" y="23"/>
                  <a:pt x="39" y="23"/>
                  <a:pt x="39" y="23"/>
                </a:cubicBezTo>
                <a:cubicBezTo>
                  <a:pt x="39" y="23"/>
                  <a:pt x="39" y="23"/>
                  <a:pt x="39" y="23"/>
                </a:cubicBezTo>
                <a:cubicBezTo>
                  <a:pt x="39" y="23"/>
                  <a:pt x="39" y="23"/>
                  <a:pt x="39" y="23"/>
                </a:cubicBezTo>
                <a:cubicBezTo>
                  <a:pt x="39" y="23"/>
                  <a:pt x="39" y="23"/>
                  <a:pt x="39" y="23"/>
                </a:cubicBezTo>
                <a:cubicBezTo>
                  <a:pt x="39" y="23"/>
                  <a:pt x="39" y="23"/>
                  <a:pt x="39" y="23"/>
                </a:cubicBezTo>
                <a:cubicBezTo>
                  <a:pt x="39" y="24"/>
                  <a:pt x="39" y="23"/>
                  <a:pt x="39" y="23"/>
                </a:cubicBezTo>
                <a:cubicBezTo>
                  <a:pt x="39" y="23"/>
                  <a:pt x="39" y="23"/>
                  <a:pt x="39" y="23"/>
                </a:cubicBezTo>
                <a:cubicBezTo>
                  <a:pt x="39" y="23"/>
                  <a:pt x="39" y="23"/>
                  <a:pt x="39" y="23"/>
                </a:cubicBezTo>
                <a:cubicBezTo>
                  <a:pt x="39" y="23"/>
                  <a:pt x="39" y="23"/>
                  <a:pt x="39" y="23"/>
                </a:cubicBezTo>
                <a:close/>
                <a:moveTo>
                  <a:pt x="39" y="23"/>
                </a:moveTo>
                <a:cubicBezTo>
                  <a:pt x="39" y="23"/>
                  <a:pt x="39" y="23"/>
                  <a:pt x="39" y="23"/>
                </a:cubicBezTo>
                <a:cubicBezTo>
                  <a:pt x="39" y="23"/>
                  <a:pt x="39" y="23"/>
                  <a:pt x="39" y="23"/>
                </a:cubicBezTo>
                <a:cubicBezTo>
                  <a:pt x="39" y="23"/>
                  <a:pt x="39" y="23"/>
                  <a:pt x="39" y="23"/>
                </a:cubicBezTo>
                <a:cubicBezTo>
                  <a:pt x="39" y="23"/>
                  <a:pt x="39" y="23"/>
                  <a:pt x="39" y="23"/>
                </a:cubicBezTo>
                <a:cubicBezTo>
                  <a:pt x="39" y="23"/>
                  <a:pt x="39" y="23"/>
                  <a:pt x="39" y="23"/>
                </a:cubicBezTo>
                <a:cubicBezTo>
                  <a:pt x="39" y="23"/>
                  <a:pt x="39" y="23"/>
                  <a:pt x="39" y="23"/>
                </a:cubicBezTo>
                <a:cubicBezTo>
                  <a:pt x="39" y="23"/>
                  <a:pt x="39" y="23"/>
                  <a:pt x="39" y="23"/>
                </a:cubicBezTo>
                <a:cubicBezTo>
                  <a:pt x="39" y="23"/>
                  <a:pt x="39" y="23"/>
                  <a:pt x="39" y="23"/>
                </a:cubicBezTo>
                <a:cubicBezTo>
                  <a:pt x="39" y="23"/>
                  <a:pt x="39" y="23"/>
                  <a:pt x="39" y="23"/>
                </a:cubicBezTo>
                <a:cubicBezTo>
                  <a:pt x="39" y="23"/>
                  <a:pt x="39" y="23"/>
                  <a:pt x="39" y="23"/>
                </a:cubicBezTo>
                <a:cubicBezTo>
                  <a:pt x="39" y="23"/>
                  <a:pt x="39" y="23"/>
                  <a:pt x="39" y="23"/>
                </a:cubicBezTo>
                <a:close/>
                <a:moveTo>
                  <a:pt x="39" y="23"/>
                </a:moveTo>
                <a:cubicBezTo>
                  <a:pt x="39" y="23"/>
                  <a:pt x="39" y="23"/>
                  <a:pt x="39" y="23"/>
                </a:cubicBezTo>
                <a:cubicBezTo>
                  <a:pt x="39" y="23"/>
                  <a:pt x="39" y="23"/>
                  <a:pt x="39" y="23"/>
                </a:cubicBezTo>
                <a:cubicBezTo>
                  <a:pt x="39" y="23"/>
                  <a:pt x="39" y="23"/>
                  <a:pt x="39" y="23"/>
                </a:cubicBezTo>
                <a:cubicBezTo>
                  <a:pt x="39" y="23"/>
                  <a:pt x="39" y="23"/>
                  <a:pt x="39" y="23"/>
                </a:cubicBezTo>
                <a:cubicBezTo>
                  <a:pt x="39" y="23"/>
                  <a:pt x="39" y="23"/>
                  <a:pt x="39" y="23"/>
                </a:cubicBezTo>
                <a:cubicBezTo>
                  <a:pt x="39" y="23"/>
                  <a:pt x="39" y="23"/>
                  <a:pt x="39" y="23"/>
                </a:cubicBezTo>
                <a:cubicBezTo>
                  <a:pt x="39" y="23"/>
                  <a:pt x="39" y="23"/>
                  <a:pt x="39" y="23"/>
                </a:cubicBezTo>
                <a:cubicBezTo>
                  <a:pt x="39" y="23"/>
                  <a:pt x="39" y="23"/>
                  <a:pt x="39" y="23"/>
                </a:cubicBezTo>
                <a:cubicBezTo>
                  <a:pt x="39" y="23"/>
                  <a:pt x="39" y="23"/>
                  <a:pt x="39" y="23"/>
                </a:cubicBezTo>
                <a:cubicBezTo>
                  <a:pt x="39" y="23"/>
                  <a:pt x="39" y="23"/>
                  <a:pt x="39" y="23"/>
                </a:cubicBezTo>
                <a:cubicBezTo>
                  <a:pt x="39" y="23"/>
                  <a:pt x="39" y="23"/>
                  <a:pt x="39" y="23"/>
                </a:cubicBezTo>
                <a:cubicBezTo>
                  <a:pt x="39" y="23"/>
                  <a:pt x="39" y="23"/>
                  <a:pt x="39" y="23"/>
                </a:cubicBezTo>
                <a:cubicBezTo>
                  <a:pt x="39" y="23"/>
                  <a:pt x="39" y="23"/>
                  <a:pt x="39" y="23"/>
                </a:cubicBezTo>
                <a:cubicBezTo>
                  <a:pt x="39" y="23"/>
                  <a:pt x="39" y="23"/>
                  <a:pt x="39" y="23"/>
                </a:cubicBezTo>
                <a:cubicBezTo>
                  <a:pt x="39" y="23"/>
                  <a:pt x="39" y="23"/>
                  <a:pt x="39" y="23"/>
                </a:cubicBezTo>
                <a:cubicBezTo>
                  <a:pt x="39" y="23"/>
                  <a:pt x="39" y="23"/>
                  <a:pt x="39" y="23"/>
                </a:cubicBezTo>
                <a:close/>
                <a:moveTo>
                  <a:pt x="38" y="17"/>
                </a:moveTo>
                <a:cubicBezTo>
                  <a:pt x="38" y="17"/>
                  <a:pt x="38" y="17"/>
                  <a:pt x="38" y="17"/>
                </a:cubicBezTo>
                <a:cubicBezTo>
                  <a:pt x="38" y="17"/>
                  <a:pt x="38" y="17"/>
                  <a:pt x="38" y="17"/>
                </a:cubicBezTo>
                <a:cubicBezTo>
                  <a:pt x="38" y="17"/>
                  <a:pt x="38" y="17"/>
                  <a:pt x="38" y="17"/>
                </a:cubicBezTo>
                <a:cubicBezTo>
                  <a:pt x="38" y="17"/>
                  <a:pt x="38" y="17"/>
                  <a:pt x="38" y="17"/>
                </a:cubicBezTo>
                <a:cubicBezTo>
                  <a:pt x="38" y="17"/>
                  <a:pt x="38" y="17"/>
                  <a:pt x="38" y="17"/>
                </a:cubicBezTo>
                <a:cubicBezTo>
                  <a:pt x="38" y="17"/>
                  <a:pt x="38" y="17"/>
                  <a:pt x="38" y="17"/>
                </a:cubicBezTo>
                <a:cubicBezTo>
                  <a:pt x="38" y="17"/>
                  <a:pt x="38" y="17"/>
                  <a:pt x="38" y="17"/>
                </a:cubicBezTo>
                <a:cubicBezTo>
                  <a:pt x="38" y="17"/>
                  <a:pt x="38" y="17"/>
                  <a:pt x="38" y="17"/>
                </a:cubicBezTo>
                <a:cubicBezTo>
                  <a:pt x="38" y="17"/>
                  <a:pt x="38" y="17"/>
                  <a:pt x="38" y="17"/>
                </a:cubicBezTo>
                <a:cubicBezTo>
                  <a:pt x="38" y="17"/>
                  <a:pt x="38" y="17"/>
                  <a:pt x="38" y="17"/>
                </a:cubicBezTo>
                <a:cubicBezTo>
                  <a:pt x="38" y="17"/>
                  <a:pt x="38" y="17"/>
                  <a:pt x="38" y="17"/>
                </a:cubicBezTo>
                <a:cubicBezTo>
                  <a:pt x="38" y="17"/>
                  <a:pt x="38" y="17"/>
                  <a:pt x="38" y="17"/>
                </a:cubicBezTo>
                <a:cubicBezTo>
                  <a:pt x="38" y="17"/>
                  <a:pt x="38" y="17"/>
                  <a:pt x="38" y="17"/>
                </a:cubicBezTo>
                <a:cubicBezTo>
                  <a:pt x="38" y="17"/>
                  <a:pt x="38" y="17"/>
                  <a:pt x="38" y="17"/>
                </a:cubicBezTo>
                <a:cubicBezTo>
                  <a:pt x="38" y="17"/>
                  <a:pt x="38" y="17"/>
                  <a:pt x="38" y="17"/>
                </a:cubicBezTo>
                <a:cubicBezTo>
                  <a:pt x="38" y="17"/>
                  <a:pt x="38" y="17"/>
                  <a:pt x="38" y="17"/>
                </a:cubicBezTo>
                <a:cubicBezTo>
                  <a:pt x="38" y="17"/>
                  <a:pt x="38" y="17"/>
                  <a:pt x="38" y="17"/>
                </a:cubicBezTo>
                <a:cubicBezTo>
                  <a:pt x="38" y="17"/>
                  <a:pt x="38" y="17"/>
                  <a:pt x="38" y="17"/>
                </a:cubicBezTo>
                <a:cubicBezTo>
                  <a:pt x="38" y="17"/>
                  <a:pt x="38" y="17"/>
                  <a:pt x="38" y="17"/>
                </a:cubicBezTo>
                <a:cubicBezTo>
                  <a:pt x="38" y="17"/>
                  <a:pt x="38" y="17"/>
                  <a:pt x="38" y="17"/>
                </a:cubicBezTo>
                <a:cubicBezTo>
                  <a:pt x="38" y="17"/>
                  <a:pt x="38" y="17"/>
                  <a:pt x="38" y="17"/>
                </a:cubicBezTo>
                <a:cubicBezTo>
                  <a:pt x="38" y="17"/>
                  <a:pt x="38" y="17"/>
                  <a:pt x="38" y="17"/>
                </a:cubicBezTo>
                <a:close/>
                <a:moveTo>
                  <a:pt x="39" y="23"/>
                </a:moveTo>
                <a:cubicBezTo>
                  <a:pt x="40" y="23"/>
                  <a:pt x="39" y="23"/>
                  <a:pt x="39" y="23"/>
                </a:cubicBezTo>
                <a:cubicBezTo>
                  <a:pt x="39" y="23"/>
                  <a:pt x="39" y="23"/>
                  <a:pt x="39" y="23"/>
                </a:cubicBezTo>
                <a:cubicBezTo>
                  <a:pt x="39" y="23"/>
                  <a:pt x="39" y="23"/>
                  <a:pt x="39" y="23"/>
                </a:cubicBezTo>
                <a:cubicBezTo>
                  <a:pt x="39" y="23"/>
                  <a:pt x="39" y="23"/>
                  <a:pt x="39" y="23"/>
                </a:cubicBezTo>
                <a:cubicBezTo>
                  <a:pt x="39" y="23"/>
                  <a:pt x="39" y="23"/>
                  <a:pt x="39" y="23"/>
                </a:cubicBezTo>
                <a:cubicBezTo>
                  <a:pt x="39" y="23"/>
                  <a:pt x="39" y="23"/>
                  <a:pt x="39" y="23"/>
                </a:cubicBezTo>
                <a:cubicBezTo>
                  <a:pt x="39" y="23"/>
                  <a:pt x="39" y="23"/>
                  <a:pt x="39" y="23"/>
                </a:cubicBezTo>
                <a:close/>
                <a:moveTo>
                  <a:pt x="39" y="24"/>
                </a:moveTo>
                <a:cubicBezTo>
                  <a:pt x="39" y="24"/>
                  <a:pt x="39" y="24"/>
                  <a:pt x="39" y="24"/>
                </a:cubicBezTo>
                <a:cubicBezTo>
                  <a:pt x="39" y="24"/>
                  <a:pt x="39" y="24"/>
                  <a:pt x="39" y="24"/>
                </a:cubicBezTo>
                <a:cubicBezTo>
                  <a:pt x="39" y="24"/>
                  <a:pt x="39" y="24"/>
                  <a:pt x="39" y="24"/>
                </a:cubicBezTo>
                <a:cubicBezTo>
                  <a:pt x="39" y="24"/>
                  <a:pt x="39" y="24"/>
                  <a:pt x="39" y="24"/>
                </a:cubicBezTo>
                <a:cubicBezTo>
                  <a:pt x="39" y="24"/>
                  <a:pt x="39" y="24"/>
                  <a:pt x="39" y="24"/>
                </a:cubicBezTo>
                <a:cubicBezTo>
                  <a:pt x="39" y="24"/>
                  <a:pt x="39" y="24"/>
                  <a:pt x="39" y="24"/>
                </a:cubicBezTo>
                <a:cubicBezTo>
                  <a:pt x="39" y="24"/>
                  <a:pt x="39" y="24"/>
                  <a:pt x="39" y="24"/>
                </a:cubicBezTo>
                <a:close/>
                <a:moveTo>
                  <a:pt x="39" y="25"/>
                </a:moveTo>
                <a:cubicBezTo>
                  <a:pt x="39" y="25"/>
                  <a:pt x="39" y="25"/>
                  <a:pt x="39" y="25"/>
                </a:cubicBezTo>
                <a:cubicBezTo>
                  <a:pt x="39" y="25"/>
                  <a:pt x="39" y="25"/>
                  <a:pt x="39" y="25"/>
                </a:cubicBezTo>
                <a:cubicBezTo>
                  <a:pt x="39" y="25"/>
                  <a:pt x="39" y="25"/>
                  <a:pt x="39" y="25"/>
                </a:cubicBezTo>
                <a:cubicBezTo>
                  <a:pt x="39" y="25"/>
                  <a:pt x="39" y="25"/>
                  <a:pt x="39" y="25"/>
                </a:cubicBezTo>
                <a:cubicBezTo>
                  <a:pt x="39" y="25"/>
                  <a:pt x="39" y="25"/>
                  <a:pt x="39" y="25"/>
                </a:cubicBezTo>
                <a:cubicBezTo>
                  <a:pt x="39" y="25"/>
                  <a:pt x="39" y="25"/>
                  <a:pt x="39" y="25"/>
                </a:cubicBezTo>
                <a:cubicBezTo>
                  <a:pt x="39" y="25"/>
                  <a:pt x="39" y="25"/>
                  <a:pt x="39" y="25"/>
                </a:cubicBezTo>
                <a:cubicBezTo>
                  <a:pt x="39" y="25"/>
                  <a:pt x="39" y="25"/>
                  <a:pt x="39" y="25"/>
                </a:cubicBezTo>
                <a:cubicBezTo>
                  <a:pt x="39" y="25"/>
                  <a:pt x="39" y="25"/>
                  <a:pt x="39" y="25"/>
                </a:cubicBezTo>
                <a:cubicBezTo>
                  <a:pt x="39" y="25"/>
                  <a:pt x="39" y="25"/>
                  <a:pt x="39" y="25"/>
                </a:cubicBezTo>
                <a:close/>
                <a:moveTo>
                  <a:pt x="39" y="25"/>
                </a:moveTo>
                <a:cubicBezTo>
                  <a:pt x="39" y="25"/>
                  <a:pt x="39" y="25"/>
                  <a:pt x="39" y="25"/>
                </a:cubicBezTo>
                <a:cubicBezTo>
                  <a:pt x="39" y="25"/>
                  <a:pt x="39" y="25"/>
                  <a:pt x="39" y="25"/>
                </a:cubicBezTo>
                <a:cubicBezTo>
                  <a:pt x="39" y="25"/>
                  <a:pt x="39" y="25"/>
                  <a:pt x="39" y="25"/>
                </a:cubicBezTo>
                <a:cubicBezTo>
                  <a:pt x="39" y="25"/>
                  <a:pt x="39" y="25"/>
                  <a:pt x="39" y="25"/>
                </a:cubicBezTo>
                <a:cubicBezTo>
                  <a:pt x="39" y="25"/>
                  <a:pt x="39" y="25"/>
                  <a:pt x="39" y="25"/>
                </a:cubicBezTo>
                <a:cubicBezTo>
                  <a:pt x="39" y="25"/>
                  <a:pt x="39" y="25"/>
                  <a:pt x="39" y="25"/>
                </a:cubicBezTo>
                <a:cubicBezTo>
                  <a:pt x="39" y="25"/>
                  <a:pt x="39" y="25"/>
                  <a:pt x="39" y="25"/>
                </a:cubicBezTo>
                <a:cubicBezTo>
                  <a:pt x="39" y="25"/>
                  <a:pt x="39" y="25"/>
                  <a:pt x="39" y="25"/>
                </a:cubicBezTo>
                <a:cubicBezTo>
                  <a:pt x="39" y="25"/>
                  <a:pt x="39" y="25"/>
                  <a:pt x="39" y="25"/>
                </a:cubicBezTo>
                <a:cubicBezTo>
                  <a:pt x="39" y="25"/>
                  <a:pt x="39" y="25"/>
                  <a:pt x="39" y="25"/>
                </a:cubicBezTo>
                <a:cubicBezTo>
                  <a:pt x="39" y="25"/>
                  <a:pt x="39" y="25"/>
                  <a:pt x="39" y="25"/>
                </a:cubicBezTo>
                <a:cubicBezTo>
                  <a:pt x="39" y="25"/>
                  <a:pt x="39" y="25"/>
                  <a:pt x="39" y="25"/>
                </a:cubicBezTo>
                <a:cubicBezTo>
                  <a:pt x="39" y="25"/>
                  <a:pt x="39" y="25"/>
                  <a:pt x="39" y="25"/>
                </a:cubicBezTo>
                <a:cubicBezTo>
                  <a:pt x="39" y="25"/>
                  <a:pt x="39" y="25"/>
                  <a:pt x="39" y="25"/>
                </a:cubicBezTo>
                <a:cubicBezTo>
                  <a:pt x="39" y="25"/>
                  <a:pt x="39" y="25"/>
                  <a:pt x="39" y="25"/>
                </a:cubicBezTo>
                <a:close/>
                <a:moveTo>
                  <a:pt x="39" y="24"/>
                </a:moveTo>
                <a:cubicBezTo>
                  <a:pt x="39" y="24"/>
                  <a:pt x="39" y="24"/>
                  <a:pt x="39" y="24"/>
                </a:cubicBezTo>
                <a:cubicBezTo>
                  <a:pt x="39" y="24"/>
                  <a:pt x="39" y="24"/>
                  <a:pt x="39" y="24"/>
                </a:cubicBezTo>
                <a:cubicBezTo>
                  <a:pt x="39" y="24"/>
                  <a:pt x="39" y="24"/>
                  <a:pt x="39" y="24"/>
                </a:cubicBezTo>
                <a:cubicBezTo>
                  <a:pt x="39" y="24"/>
                  <a:pt x="39" y="24"/>
                  <a:pt x="39" y="24"/>
                </a:cubicBezTo>
                <a:cubicBezTo>
                  <a:pt x="39" y="24"/>
                  <a:pt x="39" y="24"/>
                  <a:pt x="39" y="24"/>
                </a:cubicBezTo>
                <a:close/>
                <a:moveTo>
                  <a:pt x="53" y="18"/>
                </a:move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2" y="18"/>
                  <a:pt x="52" y="18"/>
                </a:cubicBezTo>
                <a:cubicBezTo>
                  <a:pt x="52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lose/>
                <a:moveTo>
                  <a:pt x="41" y="34"/>
                </a:moveTo>
                <a:cubicBezTo>
                  <a:pt x="41" y="34"/>
                  <a:pt x="41" y="34"/>
                  <a:pt x="41" y="34"/>
                </a:cubicBezTo>
                <a:cubicBezTo>
                  <a:pt x="41" y="34"/>
                  <a:pt x="41" y="34"/>
                  <a:pt x="41" y="34"/>
                </a:cubicBezTo>
                <a:cubicBezTo>
                  <a:pt x="41" y="34"/>
                  <a:pt x="41" y="34"/>
                  <a:pt x="41" y="34"/>
                </a:cubicBezTo>
                <a:cubicBezTo>
                  <a:pt x="41" y="34"/>
                  <a:pt x="41" y="34"/>
                  <a:pt x="41" y="34"/>
                </a:cubicBezTo>
                <a:cubicBezTo>
                  <a:pt x="41" y="34"/>
                  <a:pt x="41" y="34"/>
                  <a:pt x="41" y="34"/>
                </a:cubicBezTo>
                <a:cubicBezTo>
                  <a:pt x="41" y="34"/>
                  <a:pt x="41" y="34"/>
                  <a:pt x="41" y="34"/>
                </a:cubicBezTo>
                <a:cubicBezTo>
                  <a:pt x="41" y="34"/>
                  <a:pt x="41" y="34"/>
                  <a:pt x="41" y="34"/>
                </a:cubicBezTo>
                <a:cubicBezTo>
                  <a:pt x="41" y="34"/>
                  <a:pt x="41" y="34"/>
                  <a:pt x="41" y="34"/>
                </a:cubicBezTo>
                <a:cubicBezTo>
                  <a:pt x="41" y="34"/>
                  <a:pt x="41" y="34"/>
                  <a:pt x="41" y="34"/>
                </a:cubicBezTo>
                <a:cubicBezTo>
                  <a:pt x="41" y="34"/>
                  <a:pt x="41" y="34"/>
                  <a:pt x="41" y="34"/>
                </a:cubicBezTo>
                <a:cubicBezTo>
                  <a:pt x="41" y="34"/>
                  <a:pt x="41" y="34"/>
                  <a:pt x="41" y="34"/>
                </a:cubicBezTo>
                <a:cubicBezTo>
                  <a:pt x="41" y="34"/>
                  <a:pt x="41" y="34"/>
                  <a:pt x="41" y="34"/>
                </a:cubicBezTo>
                <a:close/>
                <a:moveTo>
                  <a:pt x="43" y="34"/>
                </a:moveTo>
                <a:cubicBezTo>
                  <a:pt x="43" y="34"/>
                  <a:pt x="43" y="34"/>
                  <a:pt x="43" y="34"/>
                </a:cubicBezTo>
                <a:cubicBezTo>
                  <a:pt x="43" y="34"/>
                  <a:pt x="43" y="34"/>
                  <a:pt x="43" y="34"/>
                </a:cubicBezTo>
                <a:cubicBezTo>
                  <a:pt x="42" y="34"/>
                  <a:pt x="42" y="34"/>
                  <a:pt x="42" y="34"/>
                </a:cubicBezTo>
                <a:cubicBezTo>
                  <a:pt x="42" y="34"/>
                  <a:pt x="42" y="34"/>
                  <a:pt x="42" y="34"/>
                </a:cubicBezTo>
                <a:cubicBezTo>
                  <a:pt x="42" y="34"/>
                  <a:pt x="43" y="34"/>
                  <a:pt x="43" y="34"/>
                </a:cubicBezTo>
                <a:close/>
                <a:moveTo>
                  <a:pt x="40" y="32"/>
                </a:moveTo>
                <a:cubicBezTo>
                  <a:pt x="40" y="32"/>
                  <a:pt x="40" y="32"/>
                  <a:pt x="40" y="33"/>
                </a:cubicBezTo>
                <a:cubicBezTo>
                  <a:pt x="40" y="33"/>
                  <a:pt x="40" y="33"/>
                  <a:pt x="40" y="33"/>
                </a:cubicBezTo>
                <a:cubicBezTo>
                  <a:pt x="40" y="33"/>
                  <a:pt x="40" y="33"/>
                  <a:pt x="40" y="33"/>
                </a:cubicBezTo>
                <a:cubicBezTo>
                  <a:pt x="40" y="33"/>
                  <a:pt x="40" y="33"/>
                  <a:pt x="40" y="33"/>
                </a:cubicBezTo>
                <a:cubicBezTo>
                  <a:pt x="40" y="33"/>
                  <a:pt x="40" y="33"/>
                  <a:pt x="40" y="33"/>
                </a:cubicBezTo>
                <a:cubicBezTo>
                  <a:pt x="40" y="33"/>
                  <a:pt x="40" y="33"/>
                  <a:pt x="40" y="33"/>
                </a:cubicBezTo>
                <a:cubicBezTo>
                  <a:pt x="40" y="33"/>
                  <a:pt x="40" y="33"/>
                  <a:pt x="40" y="33"/>
                </a:cubicBezTo>
                <a:cubicBezTo>
                  <a:pt x="40" y="33"/>
                  <a:pt x="40" y="33"/>
                  <a:pt x="40" y="33"/>
                </a:cubicBezTo>
                <a:cubicBezTo>
                  <a:pt x="40" y="33"/>
                  <a:pt x="40" y="33"/>
                  <a:pt x="40" y="33"/>
                </a:cubicBezTo>
                <a:cubicBezTo>
                  <a:pt x="40" y="33"/>
                  <a:pt x="40" y="33"/>
                  <a:pt x="40" y="33"/>
                </a:cubicBezTo>
                <a:cubicBezTo>
                  <a:pt x="40" y="33"/>
                  <a:pt x="40" y="33"/>
                  <a:pt x="40" y="33"/>
                </a:cubicBezTo>
                <a:cubicBezTo>
                  <a:pt x="40" y="33"/>
                  <a:pt x="40" y="33"/>
                  <a:pt x="40" y="33"/>
                </a:cubicBezTo>
                <a:cubicBezTo>
                  <a:pt x="40" y="33"/>
                  <a:pt x="40" y="32"/>
                  <a:pt x="40" y="32"/>
                </a:cubicBezTo>
                <a:close/>
                <a:moveTo>
                  <a:pt x="39" y="35"/>
                </a:moveTo>
                <a:cubicBezTo>
                  <a:pt x="39" y="35"/>
                  <a:pt x="39" y="35"/>
                  <a:pt x="40" y="35"/>
                </a:cubicBezTo>
                <a:cubicBezTo>
                  <a:pt x="40" y="35"/>
                  <a:pt x="40" y="35"/>
                  <a:pt x="40" y="35"/>
                </a:cubicBezTo>
                <a:cubicBezTo>
                  <a:pt x="40" y="35"/>
                  <a:pt x="40" y="35"/>
                  <a:pt x="40" y="35"/>
                </a:cubicBezTo>
                <a:cubicBezTo>
                  <a:pt x="40" y="35"/>
                  <a:pt x="40" y="35"/>
                  <a:pt x="40" y="35"/>
                </a:cubicBezTo>
                <a:cubicBezTo>
                  <a:pt x="40" y="35"/>
                  <a:pt x="40" y="35"/>
                  <a:pt x="40" y="35"/>
                </a:cubicBezTo>
                <a:cubicBezTo>
                  <a:pt x="40" y="35"/>
                  <a:pt x="40" y="35"/>
                  <a:pt x="40" y="35"/>
                </a:cubicBezTo>
                <a:cubicBezTo>
                  <a:pt x="40" y="35"/>
                  <a:pt x="40" y="35"/>
                  <a:pt x="40" y="35"/>
                </a:cubicBezTo>
                <a:cubicBezTo>
                  <a:pt x="40" y="35"/>
                  <a:pt x="40" y="35"/>
                  <a:pt x="40" y="35"/>
                </a:cubicBezTo>
                <a:cubicBezTo>
                  <a:pt x="40" y="35"/>
                  <a:pt x="40" y="35"/>
                  <a:pt x="40" y="35"/>
                </a:cubicBezTo>
                <a:cubicBezTo>
                  <a:pt x="40" y="35"/>
                  <a:pt x="40" y="35"/>
                  <a:pt x="40" y="35"/>
                </a:cubicBezTo>
                <a:cubicBezTo>
                  <a:pt x="40" y="35"/>
                  <a:pt x="40" y="35"/>
                  <a:pt x="40" y="35"/>
                </a:cubicBezTo>
                <a:cubicBezTo>
                  <a:pt x="40" y="35"/>
                  <a:pt x="40" y="35"/>
                  <a:pt x="40" y="35"/>
                </a:cubicBezTo>
                <a:cubicBezTo>
                  <a:pt x="40" y="35"/>
                  <a:pt x="40" y="35"/>
                  <a:pt x="40" y="35"/>
                </a:cubicBezTo>
                <a:cubicBezTo>
                  <a:pt x="40" y="35"/>
                  <a:pt x="40" y="35"/>
                  <a:pt x="40" y="35"/>
                </a:cubicBezTo>
                <a:cubicBezTo>
                  <a:pt x="40" y="35"/>
                  <a:pt x="40" y="35"/>
                  <a:pt x="40" y="35"/>
                </a:cubicBezTo>
                <a:cubicBezTo>
                  <a:pt x="40" y="35"/>
                  <a:pt x="40" y="35"/>
                  <a:pt x="40" y="35"/>
                </a:cubicBezTo>
                <a:cubicBezTo>
                  <a:pt x="40" y="35"/>
                  <a:pt x="40" y="35"/>
                  <a:pt x="40" y="35"/>
                </a:cubicBezTo>
                <a:cubicBezTo>
                  <a:pt x="40" y="35"/>
                  <a:pt x="40" y="35"/>
                  <a:pt x="40" y="35"/>
                </a:cubicBezTo>
                <a:cubicBezTo>
                  <a:pt x="40" y="35"/>
                  <a:pt x="40" y="35"/>
                  <a:pt x="40" y="35"/>
                </a:cubicBezTo>
                <a:cubicBezTo>
                  <a:pt x="40" y="35"/>
                  <a:pt x="40" y="35"/>
                  <a:pt x="40" y="35"/>
                </a:cubicBezTo>
                <a:cubicBezTo>
                  <a:pt x="40" y="35"/>
                  <a:pt x="40" y="35"/>
                  <a:pt x="40" y="35"/>
                </a:cubicBezTo>
                <a:cubicBezTo>
                  <a:pt x="40" y="35"/>
                  <a:pt x="40" y="35"/>
                  <a:pt x="40" y="35"/>
                </a:cubicBezTo>
                <a:cubicBezTo>
                  <a:pt x="40" y="35"/>
                  <a:pt x="40" y="35"/>
                  <a:pt x="40" y="35"/>
                </a:cubicBezTo>
                <a:cubicBezTo>
                  <a:pt x="40" y="35"/>
                  <a:pt x="40" y="35"/>
                  <a:pt x="40" y="35"/>
                </a:cubicBezTo>
                <a:cubicBezTo>
                  <a:pt x="40" y="35"/>
                  <a:pt x="40" y="35"/>
                  <a:pt x="40" y="35"/>
                </a:cubicBezTo>
                <a:cubicBezTo>
                  <a:pt x="40" y="35"/>
                  <a:pt x="40" y="35"/>
                  <a:pt x="40" y="35"/>
                </a:cubicBezTo>
                <a:cubicBezTo>
                  <a:pt x="40" y="35"/>
                  <a:pt x="40" y="35"/>
                  <a:pt x="40" y="35"/>
                </a:cubicBezTo>
                <a:cubicBezTo>
                  <a:pt x="40" y="35"/>
                  <a:pt x="40" y="35"/>
                  <a:pt x="40" y="35"/>
                </a:cubicBezTo>
                <a:cubicBezTo>
                  <a:pt x="40" y="35"/>
                  <a:pt x="40" y="35"/>
                  <a:pt x="40" y="35"/>
                </a:cubicBezTo>
                <a:cubicBezTo>
                  <a:pt x="40" y="35"/>
                  <a:pt x="40" y="35"/>
                  <a:pt x="40" y="35"/>
                </a:cubicBezTo>
                <a:cubicBezTo>
                  <a:pt x="40" y="35"/>
                  <a:pt x="40" y="35"/>
                  <a:pt x="40" y="35"/>
                </a:cubicBezTo>
                <a:cubicBezTo>
                  <a:pt x="40" y="35"/>
                  <a:pt x="40" y="35"/>
                  <a:pt x="40" y="35"/>
                </a:cubicBezTo>
                <a:cubicBezTo>
                  <a:pt x="40" y="35"/>
                  <a:pt x="40" y="35"/>
                  <a:pt x="40" y="35"/>
                </a:cubicBezTo>
                <a:cubicBezTo>
                  <a:pt x="40" y="35"/>
                  <a:pt x="40" y="35"/>
                  <a:pt x="40" y="35"/>
                </a:cubicBezTo>
                <a:cubicBezTo>
                  <a:pt x="40" y="35"/>
                  <a:pt x="40" y="35"/>
                  <a:pt x="40" y="35"/>
                </a:cubicBezTo>
                <a:cubicBezTo>
                  <a:pt x="40" y="35"/>
                  <a:pt x="40" y="35"/>
                  <a:pt x="40" y="35"/>
                </a:cubicBezTo>
                <a:cubicBezTo>
                  <a:pt x="40" y="35"/>
                  <a:pt x="40" y="35"/>
                  <a:pt x="40" y="35"/>
                </a:cubicBezTo>
                <a:cubicBezTo>
                  <a:pt x="40" y="35"/>
                  <a:pt x="39" y="35"/>
                  <a:pt x="39" y="35"/>
                </a:cubicBezTo>
                <a:cubicBezTo>
                  <a:pt x="39" y="35"/>
                  <a:pt x="39" y="35"/>
                  <a:pt x="39" y="35"/>
                </a:cubicBezTo>
                <a:cubicBezTo>
                  <a:pt x="39" y="35"/>
                  <a:pt x="39" y="35"/>
                  <a:pt x="39" y="35"/>
                </a:cubicBezTo>
                <a:cubicBezTo>
                  <a:pt x="39" y="35"/>
                  <a:pt x="39" y="35"/>
                  <a:pt x="39" y="35"/>
                </a:cubicBezTo>
                <a:cubicBezTo>
                  <a:pt x="39" y="35"/>
                  <a:pt x="39" y="35"/>
                  <a:pt x="39" y="35"/>
                </a:cubicBezTo>
                <a:close/>
                <a:moveTo>
                  <a:pt x="40" y="35"/>
                </a:moveTo>
                <a:cubicBezTo>
                  <a:pt x="40" y="35"/>
                  <a:pt x="40" y="35"/>
                  <a:pt x="40" y="35"/>
                </a:cubicBezTo>
                <a:cubicBezTo>
                  <a:pt x="40" y="35"/>
                  <a:pt x="40" y="35"/>
                  <a:pt x="40" y="35"/>
                </a:cubicBezTo>
                <a:cubicBezTo>
                  <a:pt x="40" y="35"/>
                  <a:pt x="40" y="36"/>
                  <a:pt x="40" y="36"/>
                </a:cubicBezTo>
                <a:cubicBezTo>
                  <a:pt x="40" y="36"/>
                  <a:pt x="40" y="36"/>
                  <a:pt x="40" y="36"/>
                </a:cubicBezTo>
                <a:cubicBezTo>
                  <a:pt x="40" y="36"/>
                  <a:pt x="40" y="36"/>
                  <a:pt x="40" y="36"/>
                </a:cubicBezTo>
                <a:cubicBezTo>
                  <a:pt x="40" y="36"/>
                  <a:pt x="40" y="36"/>
                  <a:pt x="40" y="36"/>
                </a:cubicBezTo>
                <a:cubicBezTo>
                  <a:pt x="40" y="36"/>
                  <a:pt x="40" y="35"/>
                  <a:pt x="40" y="35"/>
                </a:cubicBezTo>
                <a:cubicBezTo>
                  <a:pt x="40" y="35"/>
                  <a:pt x="40" y="35"/>
                  <a:pt x="40" y="35"/>
                </a:cubicBezTo>
                <a:cubicBezTo>
                  <a:pt x="40" y="35"/>
                  <a:pt x="40" y="35"/>
                  <a:pt x="40" y="35"/>
                </a:cubicBezTo>
                <a:close/>
                <a:moveTo>
                  <a:pt x="42" y="35"/>
                </a:moveTo>
                <a:cubicBezTo>
                  <a:pt x="42" y="35"/>
                  <a:pt x="42" y="35"/>
                  <a:pt x="42" y="35"/>
                </a:cubicBezTo>
                <a:cubicBezTo>
                  <a:pt x="42" y="35"/>
                  <a:pt x="42" y="35"/>
                  <a:pt x="42" y="35"/>
                </a:cubicBezTo>
                <a:cubicBezTo>
                  <a:pt x="42" y="35"/>
                  <a:pt x="42" y="35"/>
                  <a:pt x="42" y="35"/>
                </a:cubicBezTo>
                <a:cubicBezTo>
                  <a:pt x="42" y="35"/>
                  <a:pt x="42" y="35"/>
                  <a:pt x="42" y="35"/>
                </a:cubicBezTo>
                <a:cubicBezTo>
                  <a:pt x="42" y="35"/>
                  <a:pt x="42" y="35"/>
                  <a:pt x="42" y="35"/>
                </a:cubicBezTo>
                <a:cubicBezTo>
                  <a:pt x="42" y="35"/>
                  <a:pt x="43" y="35"/>
                  <a:pt x="43" y="35"/>
                </a:cubicBezTo>
                <a:cubicBezTo>
                  <a:pt x="43" y="35"/>
                  <a:pt x="43" y="35"/>
                  <a:pt x="43" y="35"/>
                </a:cubicBezTo>
                <a:cubicBezTo>
                  <a:pt x="43" y="35"/>
                  <a:pt x="43" y="35"/>
                  <a:pt x="43" y="35"/>
                </a:cubicBezTo>
                <a:cubicBezTo>
                  <a:pt x="43" y="35"/>
                  <a:pt x="43" y="35"/>
                  <a:pt x="43" y="35"/>
                </a:cubicBezTo>
                <a:cubicBezTo>
                  <a:pt x="43" y="35"/>
                  <a:pt x="43" y="35"/>
                  <a:pt x="43" y="35"/>
                </a:cubicBezTo>
                <a:cubicBezTo>
                  <a:pt x="43" y="35"/>
                  <a:pt x="42" y="35"/>
                  <a:pt x="42" y="35"/>
                </a:cubicBezTo>
                <a:cubicBezTo>
                  <a:pt x="42" y="35"/>
                  <a:pt x="42" y="35"/>
                  <a:pt x="42" y="35"/>
                </a:cubicBezTo>
                <a:cubicBezTo>
                  <a:pt x="42" y="35"/>
                  <a:pt x="42" y="35"/>
                  <a:pt x="42" y="35"/>
                </a:cubicBezTo>
                <a:cubicBezTo>
                  <a:pt x="42" y="35"/>
                  <a:pt x="42" y="35"/>
                  <a:pt x="42" y="35"/>
                </a:cubicBezTo>
                <a:cubicBezTo>
                  <a:pt x="42" y="35"/>
                  <a:pt x="42" y="35"/>
                  <a:pt x="42" y="35"/>
                </a:cubicBezTo>
                <a:cubicBezTo>
                  <a:pt x="42" y="35"/>
                  <a:pt x="42" y="35"/>
                  <a:pt x="42" y="35"/>
                </a:cubicBezTo>
                <a:cubicBezTo>
                  <a:pt x="42" y="35"/>
                  <a:pt x="42" y="35"/>
                  <a:pt x="42" y="35"/>
                </a:cubicBezTo>
                <a:cubicBezTo>
                  <a:pt x="42" y="35"/>
                  <a:pt x="42" y="35"/>
                  <a:pt x="42" y="35"/>
                </a:cubicBezTo>
                <a:cubicBezTo>
                  <a:pt x="42" y="35"/>
                  <a:pt x="42" y="35"/>
                  <a:pt x="42" y="35"/>
                </a:cubicBezTo>
                <a:cubicBezTo>
                  <a:pt x="42" y="35"/>
                  <a:pt x="42" y="35"/>
                  <a:pt x="42" y="35"/>
                </a:cubicBezTo>
                <a:cubicBezTo>
                  <a:pt x="42" y="34"/>
                  <a:pt x="42" y="34"/>
                  <a:pt x="42" y="34"/>
                </a:cubicBezTo>
                <a:cubicBezTo>
                  <a:pt x="42" y="34"/>
                  <a:pt x="42" y="34"/>
                  <a:pt x="42" y="34"/>
                </a:cubicBezTo>
                <a:cubicBezTo>
                  <a:pt x="42" y="34"/>
                  <a:pt x="42" y="35"/>
                  <a:pt x="42" y="35"/>
                </a:cubicBezTo>
                <a:cubicBezTo>
                  <a:pt x="42" y="35"/>
                  <a:pt x="42" y="35"/>
                  <a:pt x="42" y="35"/>
                </a:cubicBezTo>
                <a:cubicBezTo>
                  <a:pt x="42" y="35"/>
                  <a:pt x="42" y="35"/>
                  <a:pt x="42" y="35"/>
                </a:cubicBezTo>
                <a:cubicBezTo>
                  <a:pt x="42" y="35"/>
                  <a:pt x="42" y="35"/>
                  <a:pt x="42" y="35"/>
                </a:cubicBezTo>
                <a:cubicBezTo>
                  <a:pt x="42" y="35"/>
                  <a:pt x="42" y="35"/>
                  <a:pt x="42" y="35"/>
                </a:cubicBezTo>
                <a:cubicBezTo>
                  <a:pt x="42" y="35"/>
                  <a:pt x="42" y="35"/>
                  <a:pt x="42" y="35"/>
                </a:cubicBezTo>
                <a:cubicBezTo>
                  <a:pt x="42" y="35"/>
                  <a:pt x="42" y="35"/>
                  <a:pt x="42" y="35"/>
                </a:cubicBezTo>
                <a:cubicBezTo>
                  <a:pt x="42" y="35"/>
                  <a:pt x="42" y="35"/>
                  <a:pt x="42" y="35"/>
                </a:cubicBezTo>
                <a:close/>
                <a:moveTo>
                  <a:pt x="42" y="36"/>
                </a:moveTo>
                <a:cubicBezTo>
                  <a:pt x="42" y="36"/>
                  <a:pt x="42" y="36"/>
                  <a:pt x="42" y="36"/>
                </a:cubicBezTo>
                <a:cubicBezTo>
                  <a:pt x="42" y="36"/>
                  <a:pt x="42" y="36"/>
                  <a:pt x="42" y="36"/>
                </a:cubicBezTo>
                <a:cubicBezTo>
                  <a:pt x="43" y="36"/>
                  <a:pt x="43" y="36"/>
                  <a:pt x="43" y="36"/>
                </a:cubicBezTo>
                <a:cubicBezTo>
                  <a:pt x="43" y="36"/>
                  <a:pt x="43" y="36"/>
                  <a:pt x="43" y="36"/>
                </a:cubicBezTo>
                <a:cubicBezTo>
                  <a:pt x="43" y="36"/>
                  <a:pt x="43" y="36"/>
                  <a:pt x="43" y="36"/>
                </a:cubicBezTo>
                <a:cubicBezTo>
                  <a:pt x="43" y="36"/>
                  <a:pt x="43" y="36"/>
                  <a:pt x="43" y="36"/>
                </a:cubicBezTo>
                <a:cubicBezTo>
                  <a:pt x="43" y="36"/>
                  <a:pt x="43" y="36"/>
                  <a:pt x="43" y="36"/>
                </a:cubicBezTo>
                <a:cubicBezTo>
                  <a:pt x="43" y="36"/>
                  <a:pt x="43" y="36"/>
                  <a:pt x="43" y="36"/>
                </a:cubicBezTo>
                <a:cubicBezTo>
                  <a:pt x="43" y="36"/>
                  <a:pt x="43" y="36"/>
                  <a:pt x="43" y="36"/>
                </a:cubicBezTo>
                <a:cubicBezTo>
                  <a:pt x="43" y="36"/>
                  <a:pt x="43" y="36"/>
                  <a:pt x="43" y="36"/>
                </a:cubicBezTo>
                <a:cubicBezTo>
                  <a:pt x="43" y="36"/>
                  <a:pt x="43" y="36"/>
                  <a:pt x="43" y="36"/>
                </a:cubicBezTo>
                <a:cubicBezTo>
                  <a:pt x="43" y="36"/>
                  <a:pt x="43" y="36"/>
                  <a:pt x="43" y="36"/>
                </a:cubicBezTo>
                <a:cubicBezTo>
                  <a:pt x="43" y="36"/>
                  <a:pt x="43" y="36"/>
                  <a:pt x="43" y="36"/>
                </a:cubicBezTo>
                <a:cubicBezTo>
                  <a:pt x="43" y="36"/>
                  <a:pt x="43" y="36"/>
                  <a:pt x="43" y="36"/>
                </a:cubicBezTo>
                <a:cubicBezTo>
                  <a:pt x="43" y="36"/>
                  <a:pt x="43" y="36"/>
                  <a:pt x="43" y="36"/>
                </a:cubicBezTo>
                <a:cubicBezTo>
                  <a:pt x="43" y="36"/>
                  <a:pt x="43" y="36"/>
                  <a:pt x="43" y="36"/>
                </a:cubicBezTo>
                <a:cubicBezTo>
                  <a:pt x="43" y="36"/>
                  <a:pt x="43" y="36"/>
                  <a:pt x="43" y="36"/>
                </a:cubicBezTo>
                <a:cubicBezTo>
                  <a:pt x="43" y="36"/>
                  <a:pt x="43" y="36"/>
                  <a:pt x="43" y="36"/>
                </a:cubicBezTo>
                <a:cubicBezTo>
                  <a:pt x="43" y="36"/>
                  <a:pt x="43" y="36"/>
                  <a:pt x="43" y="36"/>
                </a:cubicBezTo>
                <a:cubicBezTo>
                  <a:pt x="43" y="36"/>
                  <a:pt x="43" y="36"/>
                  <a:pt x="43" y="36"/>
                </a:cubicBezTo>
                <a:cubicBezTo>
                  <a:pt x="43" y="36"/>
                  <a:pt x="43" y="36"/>
                  <a:pt x="43" y="36"/>
                </a:cubicBezTo>
                <a:cubicBezTo>
                  <a:pt x="43" y="36"/>
                  <a:pt x="43" y="36"/>
                  <a:pt x="43" y="36"/>
                </a:cubicBezTo>
                <a:cubicBezTo>
                  <a:pt x="43" y="36"/>
                  <a:pt x="43" y="36"/>
                  <a:pt x="43" y="36"/>
                </a:cubicBezTo>
                <a:cubicBezTo>
                  <a:pt x="43" y="36"/>
                  <a:pt x="43" y="36"/>
                  <a:pt x="43" y="36"/>
                </a:cubicBezTo>
                <a:cubicBezTo>
                  <a:pt x="43" y="36"/>
                  <a:pt x="43" y="36"/>
                  <a:pt x="43" y="36"/>
                </a:cubicBezTo>
                <a:cubicBezTo>
                  <a:pt x="43" y="36"/>
                  <a:pt x="43" y="36"/>
                  <a:pt x="43" y="36"/>
                </a:cubicBezTo>
                <a:cubicBezTo>
                  <a:pt x="43" y="36"/>
                  <a:pt x="43" y="36"/>
                  <a:pt x="43" y="36"/>
                </a:cubicBezTo>
                <a:cubicBezTo>
                  <a:pt x="43" y="36"/>
                  <a:pt x="43" y="36"/>
                  <a:pt x="43" y="36"/>
                </a:cubicBezTo>
                <a:cubicBezTo>
                  <a:pt x="43" y="36"/>
                  <a:pt x="43" y="36"/>
                  <a:pt x="43" y="36"/>
                </a:cubicBezTo>
                <a:cubicBezTo>
                  <a:pt x="43" y="36"/>
                  <a:pt x="43" y="36"/>
                  <a:pt x="43" y="36"/>
                </a:cubicBezTo>
                <a:cubicBezTo>
                  <a:pt x="43" y="36"/>
                  <a:pt x="43" y="36"/>
                  <a:pt x="43" y="36"/>
                </a:cubicBezTo>
                <a:cubicBezTo>
                  <a:pt x="43" y="36"/>
                  <a:pt x="42" y="36"/>
                  <a:pt x="42" y="36"/>
                </a:cubicBezTo>
                <a:cubicBezTo>
                  <a:pt x="42" y="36"/>
                  <a:pt x="42" y="36"/>
                  <a:pt x="42" y="36"/>
                </a:cubicBezTo>
                <a:cubicBezTo>
                  <a:pt x="42" y="36"/>
                  <a:pt x="42" y="36"/>
                  <a:pt x="42" y="36"/>
                </a:cubicBezTo>
                <a:cubicBezTo>
                  <a:pt x="42" y="36"/>
                  <a:pt x="42" y="36"/>
                  <a:pt x="42" y="36"/>
                </a:cubicBezTo>
                <a:cubicBezTo>
                  <a:pt x="42" y="36"/>
                  <a:pt x="42" y="36"/>
                  <a:pt x="42" y="36"/>
                </a:cubicBezTo>
                <a:cubicBezTo>
                  <a:pt x="42" y="36"/>
                  <a:pt x="42" y="36"/>
                  <a:pt x="42" y="36"/>
                </a:cubicBezTo>
                <a:cubicBezTo>
                  <a:pt x="42" y="36"/>
                  <a:pt x="42" y="36"/>
                  <a:pt x="42" y="36"/>
                </a:cubicBezTo>
                <a:cubicBezTo>
                  <a:pt x="42" y="36"/>
                  <a:pt x="42" y="36"/>
                  <a:pt x="42" y="36"/>
                </a:cubicBezTo>
                <a:cubicBezTo>
                  <a:pt x="42" y="36"/>
                  <a:pt x="42" y="36"/>
                  <a:pt x="42" y="36"/>
                </a:cubicBezTo>
                <a:cubicBezTo>
                  <a:pt x="42" y="36"/>
                  <a:pt x="42" y="36"/>
                  <a:pt x="42" y="36"/>
                </a:cubicBezTo>
                <a:close/>
                <a:moveTo>
                  <a:pt x="41" y="35"/>
                </a:moveTo>
                <a:cubicBezTo>
                  <a:pt x="41" y="35"/>
                  <a:pt x="41" y="35"/>
                  <a:pt x="41" y="35"/>
                </a:cubicBezTo>
                <a:cubicBezTo>
                  <a:pt x="41" y="35"/>
                  <a:pt x="42" y="35"/>
                  <a:pt x="42" y="35"/>
                </a:cubicBezTo>
                <a:cubicBezTo>
                  <a:pt x="42" y="35"/>
                  <a:pt x="42" y="35"/>
                  <a:pt x="42" y="35"/>
                </a:cubicBezTo>
                <a:cubicBezTo>
                  <a:pt x="42" y="35"/>
                  <a:pt x="42" y="35"/>
                  <a:pt x="42" y="35"/>
                </a:cubicBezTo>
                <a:cubicBezTo>
                  <a:pt x="42" y="35"/>
                  <a:pt x="42" y="35"/>
                  <a:pt x="42" y="35"/>
                </a:cubicBezTo>
                <a:cubicBezTo>
                  <a:pt x="42" y="35"/>
                  <a:pt x="42" y="35"/>
                  <a:pt x="42" y="35"/>
                </a:cubicBezTo>
                <a:cubicBezTo>
                  <a:pt x="42" y="35"/>
                  <a:pt x="41" y="35"/>
                  <a:pt x="41" y="35"/>
                </a:cubicBezTo>
                <a:cubicBezTo>
                  <a:pt x="41" y="35"/>
                  <a:pt x="41" y="35"/>
                  <a:pt x="41" y="35"/>
                </a:cubicBezTo>
                <a:cubicBezTo>
                  <a:pt x="41" y="35"/>
                  <a:pt x="41" y="35"/>
                  <a:pt x="41" y="35"/>
                </a:cubicBezTo>
                <a:cubicBezTo>
                  <a:pt x="41" y="35"/>
                  <a:pt x="41" y="35"/>
                  <a:pt x="41" y="35"/>
                </a:cubicBezTo>
                <a:cubicBezTo>
                  <a:pt x="41" y="35"/>
                  <a:pt x="41" y="35"/>
                  <a:pt x="41" y="35"/>
                </a:cubicBezTo>
                <a:cubicBezTo>
                  <a:pt x="41" y="35"/>
                  <a:pt x="41" y="35"/>
                  <a:pt x="41" y="35"/>
                </a:cubicBezTo>
                <a:cubicBezTo>
                  <a:pt x="41" y="35"/>
                  <a:pt x="41" y="35"/>
                  <a:pt x="41" y="35"/>
                </a:cubicBezTo>
                <a:cubicBezTo>
                  <a:pt x="41" y="35"/>
                  <a:pt x="41" y="35"/>
                  <a:pt x="41" y="35"/>
                </a:cubicBezTo>
                <a:close/>
                <a:moveTo>
                  <a:pt x="39" y="36"/>
                </a:moveTo>
                <a:cubicBezTo>
                  <a:pt x="39" y="36"/>
                  <a:pt x="39" y="36"/>
                  <a:pt x="39" y="36"/>
                </a:cubicBezTo>
                <a:cubicBezTo>
                  <a:pt x="39" y="36"/>
                  <a:pt x="39" y="36"/>
                  <a:pt x="39" y="36"/>
                </a:cubicBezTo>
                <a:cubicBezTo>
                  <a:pt x="39" y="36"/>
                  <a:pt x="39" y="36"/>
                  <a:pt x="39" y="36"/>
                </a:cubicBezTo>
                <a:cubicBezTo>
                  <a:pt x="39" y="36"/>
                  <a:pt x="39" y="36"/>
                  <a:pt x="39" y="36"/>
                </a:cubicBezTo>
                <a:cubicBezTo>
                  <a:pt x="39" y="36"/>
                  <a:pt x="39" y="36"/>
                  <a:pt x="39" y="36"/>
                </a:cubicBezTo>
                <a:cubicBezTo>
                  <a:pt x="39" y="36"/>
                  <a:pt x="39" y="36"/>
                  <a:pt x="39" y="36"/>
                </a:cubicBezTo>
                <a:close/>
                <a:moveTo>
                  <a:pt x="42" y="35"/>
                </a:moveTo>
                <a:cubicBezTo>
                  <a:pt x="42" y="35"/>
                  <a:pt x="42" y="35"/>
                  <a:pt x="42" y="35"/>
                </a:cubicBezTo>
                <a:cubicBezTo>
                  <a:pt x="42" y="35"/>
                  <a:pt x="42" y="35"/>
                  <a:pt x="42" y="35"/>
                </a:cubicBezTo>
                <a:cubicBezTo>
                  <a:pt x="42" y="35"/>
                  <a:pt x="42" y="35"/>
                  <a:pt x="42" y="35"/>
                </a:cubicBezTo>
                <a:cubicBezTo>
                  <a:pt x="42" y="35"/>
                  <a:pt x="42" y="35"/>
                  <a:pt x="42" y="35"/>
                </a:cubicBezTo>
                <a:cubicBezTo>
                  <a:pt x="42" y="35"/>
                  <a:pt x="42" y="35"/>
                  <a:pt x="42" y="35"/>
                </a:cubicBezTo>
                <a:cubicBezTo>
                  <a:pt x="42" y="35"/>
                  <a:pt x="42" y="35"/>
                  <a:pt x="42" y="35"/>
                </a:cubicBezTo>
                <a:cubicBezTo>
                  <a:pt x="42" y="35"/>
                  <a:pt x="42" y="35"/>
                  <a:pt x="42" y="35"/>
                </a:cubicBezTo>
                <a:close/>
                <a:moveTo>
                  <a:pt x="41" y="35"/>
                </a:moveTo>
                <a:cubicBezTo>
                  <a:pt x="41" y="35"/>
                  <a:pt x="41" y="35"/>
                  <a:pt x="41" y="35"/>
                </a:cubicBezTo>
                <a:cubicBezTo>
                  <a:pt x="41" y="35"/>
                  <a:pt x="41" y="35"/>
                  <a:pt x="41" y="35"/>
                </a:cubicBezTo>
                <a:cubicBezTo>
                  <a:pt x="41" y="35"/>
                  <a:pt x="42" y="35"/>
                  <a:pt x="42" y="35"/>
                </a:cubicBezTo>
                <a:cubicBezTo>
                  <a:pt x="42" y="35"/>
                  <a:pt x="42" y="35"/>
                  <a:pt x="42" y="35"/>
                </a:cubicBezTo>
                <a:cubicBezTo>
                  <a:pt x="42" y="35"/>
                  <a:pt x="42" y="35"/>
                  <a:pt x="42" y="35"/>
                </a:cubicBezTo>
                <a:cubicBezTo>
                  <a:pt x="42" y="35"/>
                  <a:pt x="42" y="35"/>
                  <a:pt x="42" y="35"/>
                </a:cubicBezTo>
                <a:cubicBezTo>
                  <a:pt x="42" y="35"/>
                  <a:pt x="42" y="35"/>
                  <a:pt x="42" y="35"/>
                </a:cubicBezTo>
                <a:cubicBezTo>
                  <a:pt x="42" y="35"/>
                  <a:pt x="42" y="35"/>
                  <a:pt x="42" y="35"/>
                </a:cubicBezTo>
                <a:cubicBezTo>
                  <a:pt x="41" y="35"/>
                  <a:pt x="41" y="35"/>
                  <a:pt x="41" y="35"/>
                </a:cubicBezTo>
                <a:close/>
                <a:moveTo>
                  <a:pt x="40" y="33"/>
                </a:moveTo>
                <a:cubicBezTo>
                  <a:pt x="40" y="33"/>
                  <a:pt x="40" y="33"/>
                  <a:pt x="40" y="33"/>
                </a:cubicBezTo>
                <a:cubicBezTo>
                  <a:pt x="40" y="33"/>
                  <a:pt x="40" y="33"/>
                  <a:pt x="40" y="33"/>
                </a:cubicBezTo>
                <a:cubicBezTo>
                  <a:pt x="40" y="33"/>
                  <a:pt x="40" y="33"/>
                  <a:pt x="40" y="33"/>
                </a:cubicBezTo>
                <a:cubicBezTo>
                  <a:pt x="40" y="33"/>
                  <a:pt x="40" y="33"/>
                  <a:pt x="40" y="33"/>
                </a:cubicBezTo>
                <a:cubicBezTo>
                  <a:pt x="40" y="33"/>
                  <a:pt x="40" y="33"/>
                  <a:pt x="40" y="33"/>
                </a:cubicBezTo>
                <a:cubicBezTo>
                  <a:pt x="40" y="33"/>
                  <a:pt x="40" y="33"/>
                  <a:pt x="40" y="33"/>
                </a:cubicBezTo>
                <a:cubicBezTo>
                  <a:pt x="40" y="33"/>
                  <a:pt x="40" y="33"/>
                  <a:pt x="40" y="33"/>
                </a:cubicBezTo>
                <a:cubicBezTo>
                  <a:pt x="40" y="33"/>
                  <a:pt x="40" y="33"/>
                  <a:pt x="40" y="33"/>
                </a:cubicBezTo>
                <a:cubicBezTo>
                  <a:pt x="40" y="33"/>
                  <a:pt x="40" y="33"/>
                  <a:pt x="40" y="33"/>
                </a:cubicBezTo>
                <a:cubicBezTo>
                  <a:pt x="40" y="33"/>
                  <a:pt x="40" y="33"/>
                  <a:pt x="40" y="33"/>
                </a:cubicBezTo>
                <a:cubicBezTo>
                  <a:pt x="40" y="33"/>
                  <a:pt x="40" y="33"/>
                  <a:pt x="41" y="33"/>
                </a:cubicBezTo>
                <a:cubicBezTo>
                  <a:pt x="41" y="33"/>
                  <a:pt x="41" y="33"/>
                  <a:pt x="41" y="33"/>
                </a:cubicBezTo>
                <a:cubicBezTo>
                  <a:pt x="41" y="33"/>
                  <a:pt x="40" y="33"/>
                  <a:pt x="40" y="33"/>
                </a:cubicBezTo>
                <a:cubicBezTo>
                  <a:pt x="40" y="33"/>
                  <a:pt x="40" y="33"/>
                  <a:pt x="40" y="33"/>
                </a:cubicBezTo>
                <a:close/>
                <a:moveTo>
                  <a:pt x="39" y="29"/>
                </a:moveTo>
                <a:cubicBezTo>
                  <a:pt x="39" y="29"/>
                  <a:pt x="39" y="29"/>
                  <a:pt x="39" y="29"/>
                </a:cubicBezTo>
                <a:cubicBezTo>
                  <a:pt x="39" y="29"/>
                  <a:pt x="39" y="29"/>
                  <a:pt x="39" y="29"/>
                </a:cubicBezTo>
                <a:cubicBezTo>
                  <a:pt x="39" y="29"/>
                  <a:pt x="39" y="29"/>
                  <a:pt x="39" y="29"/>
                </a:cubicBezTo>
                <a:cubicBezTo>
                  <a:pt x="39" y="29"/>
                  <a:pt x="39" y="29"/>
                  <a:pt x="39" y="29"/>
                </a:cubicBezTo>
                <a:cubicBezTo>
                  <a:pt x="39" y="29"/>
                  <a:pt x="39" y="29"/>
                  <a:pt x="39" y="29"/>
                </a:cubicBezTo>
                <a:cubicBezTo>
                  <a:pt x="39" y="29"/>
                  <a:pt x="39" y="29"/>
                  <a:pt x="39" y="29"/>
                </a:cubicBezTo>
                <a:close/>
                <a:moveTo>
                  <a:pt x="39" y="29"/>
                </a:moveTo>
                <a:cubicBezTo>
                  <a:pt x="39" y="29"/>
                  <a:pt x="39" y="29"/>
                  <a:pt x="39" y="29"/>
                </a:cubicBezTo>
                <a:cubicBezTo>
                  <a:pt x="39" y="29"/>
                  <a:pt x="39" y="29"/>
                  <a:pt x="39" y="29"/>
                </a:cubicBezTo>
                <a:cubicBezTo>
                  <a:pt x="39" y="29"/>
                  <a:pt x="39" y="29"/>
                  <a:pt x="39" y="29"/>
                </a:cubicBezTo>
                <a:cubicBezTo>
                  <a:pt x="39" y="29"/>
                  <a:pt x="39" y="29"/>
                  <a:pt x="39" y="29"/>
                </a:cubicBezTo>
                <a:cubicBezTo>
                  <a:pt x="39" y="29"/>
                  <a:pt x="39" y="29"/>
                  <a:pt x="39" y="29"/>
                </a:cubicBezTo>
                <a:cubicBezTo>
                  <a:pt x="39" y="29"/>
                  <a:pt x="39" y="29"/>
                  <a:pt x="39" y="29"/>
                </a:cubicBezTo>
                <a:cubicBezTo>
                  <a:pt x="39" y="29"/>
                  <a:pt x="39" y="29"/>
                  <a:pt x="38" y="29"/>
                </a:cubicBezTo>
                <a:cubicBezTo>
                  <a:pt x="38" y="29"/>
                  <a:pt x="39" y="29"/>
                  <a:pt x="38" y="29"/>
                </a:cubicBezTo>
                <a:cubicBezTo>
                  <a:pt x="38" y="29"/>
                  <a:pt x="38" y="29"/>
                  <a:pt x="38" y="29"/>
                </a:cubicBezTo>
                <a:cubicBezTo>
                  <a:pt x="38" y="29"/>
                  <a:pt x="39" y="29"/>
                  <a:pt x="39" y="29"/>
                </a:cubicBezTo>
                <a:cubicBezTo>
                  <a:pt x="39" y="29"/>
                  <a:pt x="39" y="29"/>
                  <a:pt x="39" y="29"/>
                </a:cubicBezTo>
                <a:cubicBezTo>
                  <a:pt x="39" y="29"/>
                  <a:pt x="39" y="29"/>
                  <a:pt x="39" y="29"/>
                </a:cubicBezTo>
                <a:cubicBezTo>
                  <a:pt x="39" y="29"/>
                  <a:pt x="39" y="29"/>
                  <a:pt x="39" y="29"/>
                </a:cubicBezTo>
                <a:cubicBezTo>
                  <a:pt x="39" y="29"/>
                  <a:pt x="39" y="29"/>
                  <a:pt x="39" y="29"/>
                </a:cubicBezTo>
                <a:cubicBezTo>
                  <a:pt x="39" y="29"/>
                  <a:pt x="39" y="29"/>
                  <a:pt x="39" y="29"/>
                </a:cubicBezTo>
                <a:close/>
                <a:moveTo>
                  <a:pt x="43" y="27"/>
                </a:moveTo>
                <a:cubicBezTo>
                  <a:pt x="43" y="27"/>
                  <a:pt x="43" y="27"/>
                  <a:pt x="43" y="27"/>
                </a:cubicBezTo>
                <a:cubicBezTo>
                  <a:pt x="43" y="27"/>
                  <a:pt x="43" y="27"/>
                  <a:pt x="43" y="27"/>
                </a:cubicBezTo>
                <a:cubicBezTo>
                  <a:pt x="43" y="27"/>
                  <a:pt x="43" y="27"/>
                  <a:pt x="43" y="27"/>
                </a:cubicBezTo>
                <a:cubicBezTo>
                  <a:pt x="43" y="27"/>
                  <a:pt x="43" y="27"/>
                  <a:pt x="43" y="27"/>
                </a:cubicBezTo>
                <a:cubicBezTo>
                  <a:pt x="43" y="27"/>
                  <a:pt x="43" y="27"/>
                  <a:pt x="43" y="27"/>
                </a:cubicBezTo>
                <a:cubicBezTo>
                  <a:pt x="43" y="27"/>
                  <a:pt x="43" y="27"/>
                  <a:pt x="43" y="27"/>
                </a:cubicBezTo>
                <a:cubicBezTo>
                  <a:pt x="43" y="27"/>
                  <a:pt x="43" y="27"/>
                  <a:pt x="43" y="27"/>
                </a:cubicBezTo>
                <a:cubicBezTo>
                  <a:pt x="43" y="27"/>
                  <a:pt x="43" y="27"/>
                  <a:pt x="43" y="27"/>
                </a:cubicBezTo>
                <a:cubicBezTo>
                  <a:pt x="43" y="27"/>
                  <a:pt x="43" y="27"/>
                  <a:pt x="43" y="27"/>
                </a:cubicBezTo>
                <a:close/>
                <a:moveTo>
                  <a:pt x="52" y="20"/>
                </a:moveTo>
                <a:cubicBezTo>
                  <a:pt x="52" y="20"/>
                  <a:pt x="52" y="20"/>
                  <a:pt x="52" y="20"/>
                </a:cubicBezTo>
                <a:cubicBezTo>
                  <a:pt x="52" y="20"/>
                  <a:pt x="52" y="20"/>
                  <a:pt x="52" y="20"/>
                </a:cubicBezTo>
                <a:cubicBezTo>
                  <a:pt x="52" y="20"/>
                  <a:pt x="52" y="20"/>
                  <a:pt x="52" y="20"/>
                </a:cubicBezTo>
                <a:cubicBezTo>
                  <a:pt x="52" y="20"/>
                  <a:pt x="52" y="20"/>
                  <a:pt x="52" y="20"/>
                </a:cubicBezTo>
                <a:cubicBezTo>
                  <a:pt x="52" y="20"/>
                  <a:pt x="52" y="20"/>
                  <a:pt x="52" y="20"/>
                </a:cubicBezTo>
                <a:cubicBezTo>
                  <a:pt x="52" y="20"/>
                  <a:pt x="52" y="20"/>
                  <a:pt x="52" y="20"/>
                </a:cubicBezTo>
                <a:cubicBezTo>
                  <a:pt x="52" y="20"/>
                  <a:pt x="52" y="20"/>
                  <a:pt x="52" y="20"/>
                </a:cubicBezTo>
                <a:cubicBezTo>
                  <a:pt x="52" y="20"/>
                  <a:pt x="52" y="20"/>
                  <a:pt x="52" y="20"/>
                </a:cubicBezTo>
                <a:cubicBezTo>
                  <a:pt x="52" y="20"/>
                  <a:pt x="52" y="20"/>
                  <a:pt x="52" y="20"/>
                </a:cubicBezTo>
                <a:cubicBezTo>
                  <a:pt x="52" y="20"/>
                  <a:pt x="52" y="20"/>
                  <a:pt x="52" y="20"/>
                </a:cubicBezTo>
                <a:cubicBezTo>
                  <a:pt x="52" y="20"/>
                  <a:pt x="52" y="20"/>
                  <a:pt x="52" y="20"/>
                </a:cubicBezTo>
                <a:cubicBezTo>
                  <a:pt x="52" y="20"/>
                  <a:pt x="52" y="20"/>
                  <a:pt x="52" y="20"/>
                </a:cubicBezTo>
                <a:cubicBezTo>
                  <a:pt x="52" y="20"/>
                  <a:pt x="52" y="20"/>
                  <a:pt x="52" y="20"/>
                </a:cubicBezTo>
                <a:cubicBezTo>
                  <a:pt x="52" y="20"/>
                  <a:pt x="52" y="20"/>
                  <a:pt x="52" y="20"/>
                </a:cubicBezTo>
                <a:cubicBezTo>
                  <a:pt x="52" y="20"/>
                  <a:pt x="52" y="20"/>
                  <a:pt x="52" y="20"/>
                </a:cubicBezTo>
                <a:cubicBezTo>
                  <a:pt x="52" y="20"/>
                  <a:pt x="52" y="20"/>
                  <a:pt x="52" y="20"/>
                </a:cubicBezTo>
                <a:cubicBezTo>
                  <a:pt x="52" y="20"/>
                  <a:pt x="52" y="20"/>
                  <a:pt x="52" y="20"/>
                </a:cubicBezTo>
                <a:cubicBezTo>
                  <a:pt x="52" y="20"/>
                  <a:pt x="52" y="20"/>
                  <a:pt x="52" y="20"/>
                </a:cubicBezTo>
                <a:close/>
                <a:moveTo>
                  <a:pt x="37" y="35"/>
                </a:moveTo>
                <a:cubicBezTo>
                  <a:pt x="37" y="34"/>
                  <a:pt x="37" y="34"/>
                  <a:pt x="37" y="34"/>
                </a:cubicBezTo>
                <a:cubicBezTo>
                  <a:pt x="37" y="34"/>
                  <a:pt x="37" y="34"/>
                  <a:pt x="37" y="34"/>
                </a:cubicBezTo>
                <a:cubicBezTo>
                  <a:pt x="37" y="34"/>
                  <a:pt x="37" y="34"/>
                  <a:pt x="37" y="34"/>
                </a:cubicBezTo>
                <a:cubicBezTo>
                  <a:pt x="37" y="34"/>
                  <a:pt x="37" y="34"/>
                  <a:pt x="37" y="34"/>
                </a:cubicBezTo>
                <a:cubicBezTo>
                  <a:pt x="37" y="34"/>
                  <a:pt x="37" y="34"/>
                  <a:pt x="37" y="34"/>
                </a:cubicBezTo>
                <a:cubicBezTo>
                  <a:pt x="37" y="34"/>
                  <a:pt x="37" y="34"/>
                  <a:pt x="37" y="34"/>
                </a:cubicBezTo>
                <a:cubicBezTo>
                  <a:pt x="37" y="34"/>
                  <a:pt x="37" y="34"/>
                  <a:pt x="37" y="35"/>
                </a:cubicBezTo>
                <a:cubicBezTo>
                  <a:pt x="37" y="35"/>
                  <a:pt x="37" y="35"/>
                  <a:pt x="37" y="35"/>
                </a:cubicBezTo>
                <a:cubicBezTo>
                  <a:pt x="37" y="35"/>
                  <a:pt x="37" y="35"/>
                  <a:pt x="37" y="35"/>
                </a:cubicBezTo>
                <a:close/>
                <a:moveTo>
                  <a:pt x="39" y="29"/>
                </a:moveTo>
                <a:cubicBezTo>
                  <a:pt x="39" y="29"/>
                  <a:pt x="39" y="29"/>
                  <a:pt x="39" y="29"/>
                </a:cubicBezTo>
                <a:cubicBezTo>
                  <a:pt x="39" y="29"/>
                  <a:pt x="39" y="29"/>
                  <a:pt x="39" y="29"/>
                </a:cubicBezTo>
                <a:cubicBezTo>
                  <a:pt x="39" y="29"/>
                  <a:pt x="39" y="29"/>
                  <a:pt x="39" y="29"/>
                </a:cubicBezTo>
                <a:cubicBezTo>
                  <a:pt x="39" y="29"/>
                  <a:pt x="39" y="29"/>
                  <a:pt x="39" y="29"/>
                </a:cubicBezTo>
                <a:cubicBezTo>
                  <a:pt x="39" y="29"/>
                  <a:pt x="39" y="29"/>
                  <a:pt x="39" y="29"/>
                </a:cubicBezTo>
                <a:cubicBezTo>
                  <a:pt x="39" y="29"/>
                  <a:pt x="39" y="29"/>
                  <a:pt x="39" y="29"/>
                </a:cubicBezTo>
                <a:cubicBezTo>
                  <a:pt x="39" y="29"/>
                  <a:pt x="39" y="29"/>
                  <a:pt x="39" y="29"/>
                </a:cubicBezTo>
                <a:cubicBezTo>
                  <a:pt x="39" y="29"/>
                  <a:pt x="39" y="29"/>
                  <a:pt x="39" y="29"/>
                </a:cubicBezTo>
                <a:cubicBezTo>
                  <a:pt x="39" y="29"/>
                  <a:pt x="39" y="29"/>
                  <a:pt x="39" y="29"/>
                </a:cubicBezTo>
                <a:cubicBezTo>
                  <a:pt x="39" y="29"/>
                  <a:pt x="39" y="29"/>
                  <a:pt x="39" y="29"/>
                </a:cubicBezTo>
                <a:cubicBezTo>
                  <a:pt x="39" y="29"/>
                  <a:pt x="39" y="29"/>
                  <a:pt x="39" y="29"/>
                </a:cubicBezTo>
                <a:cubicBezTo>
                  <a:pt x="39" y="29"/>
                  <a:pt x="39" y="29"/>
                  <a:pt x="39" y="29"/>
                </a:cubicBezTo>
                <a:close/>
                <a:moveTo>
                  <a:pt x="38" y="33"/>
                </a:moveTo>
                <a:cubicBezTo>
                  <a:pt x="38" y="33"/>
                  <a:pt x="38" y="33"/>
                  <a:pt x="38" y="33"/>
                </a:cubicBezTo>
                <a:cubicBezTo>
                  <a:pt x="38" y="33"/>
                  <a:pt x="38" y="33"/>
                  <a:pt x="38" y="34"/>
                </a:cubicBezTo>
                <a:cubicBezTo>
                  <a:pt x="38" y="34"/>
                  <a:pt x="38" y="34"/>
                  <a:pt x="38" y="34"/>
                </a:cubicBezTo>
                <a:cubicBezTo>
                  <a:pt x="38" y="34"/>
                  <a:pt x="38" y="34"/>
                  <a:pt x="38" y="34"/>
                </a:cubicBezTo>
                <a:cubicBezTo>
                  <a:pt x="38" y="34"/>
                  <a:pt x="38" y="34"/>
                  <a:pt x="38" y="34"/>
                </a:cubicBezTo>
                <a:cubicBezTo>
                  <a:pt x="38" y="34"/>
                  <a:pt x="38" y="34"/>
                  <a:pt x="38" y="34"/>
                </a:cubicBezTo>
                <a:cubicBezTo>
                  <a:pt x="38" y="34"/>
                  <a:pt x="38" y="34"/>
                  <a:pt x="38" y="34"/>
                </a:cubicBezTo>
                <a:cubicBezTo>
                  <a:pt x="38" y="34"/>
                  <a:pt x="38" y="34"/>
                  <a:pt x="39" y="34"/>
                </a:cubicBezTo>
                <a:cubicBezTo>
                  <a:pt x="39" y="34"/>
                  <a:pt x="39" y="34"/>
                  <a:pt x="39" y="34"/>
                </a:cubicBezTo>
                <a:cubicBezTo>
                  <a:pt x="39" y="34"/>
                  <a:pt x="39" y="34"/>
                  <a:pt x="39" y="34"/>
                </a:cubicBezTo>
                <a:cubicBezTo>
                  <a:pt x="39" y="34"/>
                  <a:pt x="39" y="34"/>
                  <a:pt x="39" y="34"/>
                </a:cubicBezTo>
                <a:cubicBezTo>
                  <a:pt x="39" y="34"/>
                  <a:pt x="39" y="33"/>
                  <a:pt x="39" y="33"/>
                </a:cubicBezTo>
                <a:cubicBezTo>
                  <a:pt x="39" y="33"/>
                  <a:pt x="39" y="33"/>
                  <a:pt x="39" y="33"/>
                </a:cubicBezTo>
                <a:cubicBezTo>
                  <a:pt x="39" y="33"/>
                  <a:pt x="39" y="33"/>
                  <a:pt x="39" y="33"/>
                </a:cubicBezTo>
                <a:cubicBezTo>
                  <a:pt x="39" y="33"/>
                  <a:pt x="39" y="33"/>
                  <a:pt x="39" y="33"/>
                </a:cubicBezTo>
                <a:cubicBezTo>
                  <a:pt x="39" y="33"/>
                  <a:pt x="39" y="33"/>
                  <a:pt x="39" y="33"/>
                </a:cubicBezTo>
                <a:cubicBezTo>
                  <a:pt x="39" y="33"/>
                  <a:pt x="39" y="33"/>
                  <a:pt x="39" y="33"/>
                </a:cubicBezTo>
                <a:cubicBezTo>
                  <a:pt x="39" y="33"/>
                  <a:pt x="39" y="33"/>
                  <a:pt x="39" y="33"/>
                </a:cubicBezTo>
                <a:cubicBezTo>
                  <a:pt x="39" y="33"/>
                  <a:pt x="39" y="33"/>
                  <a:pt x="39" y="33"/>
                </a:cubicBezTo>
                <a:cubicBezTo>
                  <a:pt x="39" y="33"/>
                  <a:pt x="38" y="33"/>
                  <a:pt x="38" y="33"/>
                </a:cubicBezTo>
                <a:cubicBezTo>
                  <a:pt x="38" y="33"/>
                  <a:pt x="38" y="33"/>
                  <a:pt x="38" y="33"/>
                </a:cubicBezTo>
                <a:cubicBezTo>
                  <a:pt x="39" y="33"/>
                  <a:pt x="39" y="33"/>
                  <a:pt x="39" y="33"/>
                </a:cubicBezTo>
                <a:cubicBezTo>
                  <a:pt x="39" y="33"/>
                  <a:pt x="39" y="33"/>
                  <a:pt x="39" y="33"/>
                </a:cubicBezTo>
                <a:cubicBezTo>
                  <a:pt x="38" y="33"/>
                  <a:pt x="38" y="33"/>
                  <a:pt x="38" y="33"/>
                </a:cubicBezTo>
                <a:cubicBezTo>
                  <a:pt x="38" y="33"/>
                  <a:pt x="38" y="33"/>
                  <a:pt x="38" y="33"/>
                </a:cubicBezTo>
                <a:cubicBezTo>
                  <a:pt x="38" y="33"/>
                  <a:pt x="38" y="33"/>
                  <a:pt x="38" y="33"/>
                </a:cubicBezTo>
                <a:cubicBezTo>
                  <a:pt x="38" y="33"/>
                  <a:pt x="38" y="33"/>
                  <a:pt x="38" y="33"/>
                </a:cubicBezTo>
                <a:cubicBezTo>
                  <a:pt x="38" y="33"/>
                  <a:pt x="38" y="33"/>
                  <a:pt x="38" y="33"/>
                </a:cubicBezTo>
                <a:cubicBezTo>
                  <a:pt x="38" y="33"/>
                  <a:pt x="38" y="33"/>
                  <a:pt x="38" y="33"/>
                </a:cubicBezTo>
                <a:cubicBezTo>
                  <a:pt x="38" y="33"/>
                  <a:pt x="38" y="33"/>
                  <a:pt x="38" y="33"/>
                </a:cubicBezTo>
                <a:cubicBezTo>
                  <a:pt x="38" y="33"/>
                  <a:pt x="38" y="33"/>
                  <a:pt x="38" y="33"/>
                </a:cubicBezTo>
                <a:close/>
                <a:moveTo>
                  <a:pt x="38" y="34"/>
                </a:moveTo>
                <a:cubicBezTo>
                  <a:pt x="38" y="34"/>
                  <a:pt x="38" y="34"/>
                  <a:pt x="38" y="34"/>
                </a:cubicBezTo>
                <a:cubicBezTo>
                  <a:pt x="38" y="34"/>
                  <a:pt x="38" y="34"/>
                  <a:pt x="38" y="34"/>
                </a:cubicBezTo>
                <a:cubicBezTo>
                  <a:pt x="38" y="34"/>
                  <a:pt x="38" y="34"/>
                  <a:pt x="38" y="34"/>
                </a:cubicBezTo>
                <a:cubicBezTo>
                  <a:pt x="38" y="34"/>
                  <a:pt x="38" y="34"/>
                  <a:pt x="38" y="34"/>
                </a:cubicBezTo>
                <a:cubicBezTo>
                  <a:pt x="38" y="34"/>
                  <a:pt x="38" y="34"/>
                  <a:pt x="38" y="34"/>
                </a:cubicBezTo>
                <a:cubicBezTo>
                  <a:pt x="38" y="34"/>
                  <a:pt x="38" y="34"/>
                  <a:pt x="38" y="34"/>
                </a:cubicBezTo>
                <a:close/>
                <a:moveTo>
                  <a:pt x="38" y="34"/>
                </a:moveTo>
                <a:cubicBezTo>
                  <a:pt x="38" y="34"/>
                  <a:pt x="38" y="34"/>
                  <a:pt x="38" y="34"/>
                </a:cubicBezTo>
                <a:cubicBezTo>
                  <a:pt x="38" y="34"/>
                  <a:pt x="38" y="34"/>
                  <a:pt x="38" y="34"/>
                </a:cubicBezTo>
                <a:cubicBezTo>
                  <a:pt x="38" y="34"/>
                  <a:pt x="38" y="34"/>
                  <a:pt x="38" y="34"/>
                </a:cubicBezTo>
                <a:cubicBezTo>
                  <a:pt x="38" y="34"/>
                  <a:pt x="38" y="34"/>
                  <a:pt x="38" y="34"/>
                </a:cubicBezTo>
                <a:cubicBezTo>
                  <a:pt x="38" y="34"/>
                  <a:pt x="38" y="34"/>
                  <a:pt x="38" y="34"/>
                </a:cubicBezTo>
                <a:cubicBezTo>
                  <a:pt x="38" y="34"/>
                  <a:pt x="38" y="34"/>
                  <a:pt x="38" y="34"/>
                </a:cubicBezTo>
                <a:cubicBezTo>
                  <a:pt x="38" y="34"/>
                  <a:pt x="38" y="34"/>
                  <a:pt x="38" y="34"/>
                </a:cubicBezTo>
                <a:cubicBezTo>
                  <a:pt x="38" y="34"/>
                  <a:pt x="38" y="34"/>
                  <a:pt x="38" y="34"/>
                </a:cubicBezTo>
                <a:cubicBezTo>
                  <a:pt x="38" y="34"/>
                  <a:pt x="38" y="34"/>
                  <a:pt x="38" y="34"/>
                </a:cubicBezTo>
                <a:cubicBezTo>
                  <a:pt x="38" y="34"/>
                  <a:pt x="38" y="34"/>
                  <a:pt x="38" y="34"/>
                </a:cubicBezTo>
                <a:cubicBezTo>
                  <a:pt x="38" y="35"/>
                  <a:pt x="38" y="35"/>
                  <a:pt x="38" y="35"/>
                </a:cubicBezTo>
                <a:cubicBezTo>
                  <a:pt x="38" y="35"/>
                  <a:pt x="38" y="35"/>
                  <a:pt x="38" y="35"/>
                </a:cubicBezTo>
                <a:cubicBezTo>
                  <a:pt x="38" y="35"/>
                  <a:pt x="39" y="35"/>
                  <a:pt x="39" y="35"/>
                </a:cubicBezTo>
                <a:cubicBezTo>
                  <a:pt x="39" y="34"/>
                  <a:pt x="38" y="34"/>
                  <a:pt x="39" y="34"/>
                </a:cubicBezTo>
                <a:cubicBezTo>
                  <a:pt x="39" y="34"/>
                  <a:pt x="39" y="34"/>
                  <a:pt x="39" y="34"/>
                </a:cubicBezTo>
                <a:cubicBezTo>
                  <a:pt x="39" y="34"/>
                  <a:pt x="39" y="34"/>
                  <a:pt x="39" y="34"/>
                </a:cubicBezTo>
                <a:cubicBezTo>
                  <a:pt x="39" y="34"/>
                  <a:pt x="39" y="34"/>
                  <a:pt x="39" y="34"/>
                </a:cubicBezTo>
                <a:cubicBezTo>
                  <a:pt x="39" y="34"/>
                  <a:pt x="39" y="34"/>
                  <a:pt x="39" y="34"/>
                </a:cubicBezTo>
                <a:cubicBezTo>
                  <a:pt x="39" y="34"/>
                  <a:pt x="39" y="34"/>
                  <a:pt x="39" y="34"/>
                </a:cubicBezTo>
                <a:cubicBezTo>
                  <a:pt x="39" y="34"/>
                  <a:pt x="39" y="34"/>
                  <a:pt x="39" y="34"/>
                </a:cubicBezTo>
                <a:cubicBezTo>
                  <a:pt x="39" y="34"/>
                  <a:pt x="39" y="34"/>
                  <a:pt x="39" y="34"/>
                </a:cubicBezTo>
                <a:cubicBezTo>
                  <a:pt x="39" y="34"/>
                  <a:pt x="39" y="34"/>
                  <a:pt x="39" y="34"/>
                </a:cubicBezTo>
                <a:cubicBezTo>
                  <a:pt x="39" y="34"/>
                  <a:pt x="39" y="34"/>
                  <a:pt x="39" y="34"/>
                </a:cubicBezTo>
                <a:cubicBezTo>
                  <a:pt x="39" y="34"/>
                  <a:pt x="39" y="34"/>
                  <a:pt x="39" y="34"/>
                </a:cubicBezTo>
                <a:cubicBezTo>
                  <a:pt x="39" y="34"/>
                  <a:pt x="39" y="34"/>
                  <a:pt x="39" y="34"/>
                </a:cubicBezTo>
                <a:cubicBezTo>
                  <a:pt x="39" y="34"/>
                  <a:pt x="39" y="34"/>
                  <a:pt x="39" y="34"/>
                </a:cubicBezTo>
                <a:cubicBezTo>
                  <a:pt x="39" y="34"/>
                  <a:pt x="39" y="34"/>
                  <a:pt x="39" y="34"/>
                </a:cubicBezTo>
                <a:cubicBezTo>
                  <a:pt x="39" y="34"/>
                  <a:pt x="39" y="34"/>
                  <a:pt x="39" y="34"/>
                </a:cubicBezTo>
                <a:cubicBezTo>
                  <a:pt x="39" y="34"/>
                  <a:pt x="39" y="34"/>
                  <a:pt x="39" y="34"/>
                </a:cubicBezTo>
                <a:cubicBezTo>
                  <a:pt x="39" y="34"/>
                  <a:pt x="39" y="34"/>
                  <a:pt x="39" y="34"/>
                </a:cubicBezTo>
                <a:cubicBezTo>
                  <a:pt x="38" y="34"/>
                  <a:pt x="38" y="34"/>
                  <a:pt x="38" y="34"/>
                </a:cubicBezTo>
                <a:cubicBezTo>
                  <a:pt x="38" y="34"/>
                  <a:pt x="38" y="34"/>
                  <a:pt x="38" y="34"/>
                </a:cubicBezTo>
                <a:cubicBezTo>
                  <a:pt x="38" y="34"/>
                  <a:pt x="38" y="34"/>
                  <a:pt x="38" y="34"/>
                </a:cubicBezTo>
                <a:cubicBezTo>
                  <a:pt x="38" y="34"/>
                  <a:pt x="38" y="34"/>
                  <a:pt x="38" y="34"/>
                </a:cubicBezTo>
                <a:cubicBezTo>
                  <a:pt x="38" y="34"/>
                  <a:pt x="38" y="34"/>
                  <a:pt x="38" y="34"/>
                </a:cubicBezTo>
                <a:cubicBezTo>
                  <a:pt x="38" y="34"/>
                  <a:pt x="38" y="34"/>
                  <a:pt x="38" y="34"/>
                </a:cubicBezTo>
                <a:cubicBezTo>
                  <a:pt x="38" y="34"/>
                  <a:pt x="38" y="34"/>
                  <a:pt x="38" y="34"/>
                </a:cubicBezTo>
                <a:cubicBezTo>
                  <a:pt x="38" y="34"/>
                  <a:pt x="38" y="34"/>
                  <a:pt x="38" y="34"/>
                </a:cubicBezTo>
                <a:cubicBezTo>
                  <a:pt x="38" y="34"/>
                  <a:pt x="38" y="34"/>
                  <a:pt x="38" y="34"/>
                </a:cubicBezTo>
                <a:cubicBezTo>
                  <a:pt x="38" y="34"/>
                  <a:pt x="38" y="34"/>
                  <a:pt x="38" y="34"/>
                </a:cubicBezTo>
                <a:close/>
                <a:moveTo>
                  <a:pt x="37" y="34"/>
                </a:moveTo>
                <a:cubicBezTo>
                  <a:pt x="37" y="34"/>
                  <a:pt x="37" y="34"/>
                  <a:pt x="37" y="34"/>
                </a:cubicBezTo>
                <a:cubicBezTo>
                  <a:pt x="37" y="34"/>
                  <a:pt x="37" y="34"/>
                  <a:pt x="37" y="34"/>
                </a:cubicBezTo>
                <a:cubicBezTo>
                  <a:pt x="37" y="34"/>
                  <a:pt x="37" y="34"/>
                  <a:pt x="37" y="34"/>
                </a:cubicBezTo>
                <a:cubicBezTo>
                  <a:pt x="37" y="34"/>
                  <a:pt x="37" y="34"/>
                  <a:pt x="37" y="34"/>
                </a:cubicBezTo>
                <a:cubicBezTo>
                  <a:pt x="37" y="34"/>
                  <a:pt x="37" y="34"/>
                  <a:pt x="37" y="34"/>
                </a:cubicBezTo>
                <a:cubicBezTo>
                  <a:pt x="37" y="34"/>
                  <a:pt x="37" y="34"/>
                  <a:pt x="37" y="34"/>
                </a:cubicBezTo>
                <a:cubicBezTo>
                  <a:pt x="37" y="34"/>
                  <a:pt x="37" y="34"/>
                  <a:pt x="37" y="34"/>
                </a:cubicBezTo>
                <a:cubicBezTo>
                  <a:pt x="37" y="34"/>
                  <a:pt x="37" y="34"/>
                  <a:pt x="37" y="34"/>
                </a:cubicBezTo>
                <a:cubicBezTo>
                  <a:pt x="37" y="34"/>
                  <a:pt x="37" y="34"/>
                  <a:pt x="37" y="34"/>
                </a:cubicBezTo>
                <a:cubicBezTo>
                  <a:pt x="37" y="34"/>
                  <a:pt x="37" y="34"/>
                  <a:pt x="37" y="34"/>
                </a:cubicBezTo>
                <a:close/>
                <a:moveTo>
                  <a:pt x="37" y="34"/>
                </a:moveTo>
                <a:cubicBezTo>
                  <a:pt x="37" y="34"/>
                  <a:pt x="37" y="34"/>
                  <a:pt x="37" y="34"/>
                </a:cubicBezTo>
                <a:cubicBezTo>
                  <a:pt x="37" y="34"/>
                  <a:pt x="37" y="34"/>
                  <a:pt x="37" y="34"/>
                </a:cubicBezTo>
                <a:cubicBezTo>
                  <a:pt x="37" y="34"/>
                  <a:pt x="37" y="34"/>
                  <a:pt x="37" y="34"/>
                </a:cubicBezTo>
                <a:cubicBezTo>
                  <a:pt x="37" y="34"/>
                  <a:pt x="37" y="34"/>
                  <a:pt x="37" y="34"/>
                </a:cubicBezTo>
                <a:cubicBezTo>
                  <a:pt x="37" y="34"/>
                  <a:pt x="37" y="34"/>
                  <a:pt x="37" y="34"/>
                </a:cubicBezTo>
                <a:cubicBezTo>
                  <a:pt x="37" y="34"/>
                  <a:pt x="37" y="34"/>
                  <a:pt x="37" y="34"/>
                </a:cubicBezTo>
                <a:cubicBezTo>
                  <a:pt x="37" y="34"/>
                  <a:pt x="37" y="34"/>
                  <a:pt x="37" y="34"/>
                </a:cubicBezTo>
                <a:cubicBezTo>
                  <a:pt x="37" y="34"/>
                  <a:pt x="37" y="34"/>
                  <a:pt x="37" y="34"/>
                </a:cubicBezTo>
                <a:cubicBezTo>
                  <a:pt x="37" y="34"/>
                  <a:pt x="37" y="34"/>
                  <a:pt x="37" y="34"/>
                </a:cubicBezTo>
                <a:cubicBezTo>
                  <a:pt x="37" y="34"/>
                  <a:pt x="37" y="34"/>
                  <a:pt x="37" y="34"/>
                </a:cubicBezTo>
                <a:cubicBezTo>
                  <a:pt x="37" y="34"/>
                  <a:pt x="37" y="34"/>
                  <a:pt x="37" y="34"/>
                </a:cubicBezTo>
                <a:cubicBezTo>
                  <a:pt x="37" y="34"/>
                  <a:pt x="37" y="34"/>
                  <a:pt x="37" y="34"/>
                </a:cubicBezTo>
                <a:cubicBezTo>
                  <a:pt x="37" y="34"/>
                  <a:pt x="37" y="34"/>
                  <a:pt x="37" y="34"/>
                </a:cubicBezTo>
                <a:cubicBezTo>
                  <a:pt x="37" y="34"/>
                  <a:pt x="37" y="34"/>
                  <a:pt x="37" y="34"/>
                </a:cubicBezTo>
                <a:close/>
                <a:moveTo>
                  <a:pt x="43" y="35"/>
                </a:moveTo>
                <a:cubicBezTo>
                  <a:pt x="43" y="35"/>
                  <a:pt x="43" y="35"/>
                  <a:pt x="43" y="35"/>
                </a:cubicBezTo>
                <a:cubicBezTo>
                  <a:pt x="43" y="35"/>
                  <a:pt x="43" y="35"/>
                  <a:pt x="43" y="35"/>
                </a:cubicBezTo>
                <a:cubicBezTo>
                  <a:pt x="43" y="35"/>
                  <a:pt x="43" y="35"/>
                  <a:pt x="43" y="35"/>
                </a:cubicBezTo>
                <a:cubicBezTo>
                  <a:pt x="43" y="35"/>
                  <a:pt x="43" y="35"/>
                  <a:pt x="43" y="35"/>
                </a:cubicBezTo>
                <a:cubicBezTo>
                  <a:pt x="43" y="35"/>
                  <a:pt x="43" y="35"/>
                  <a:pt x="43" y="35"/>
                </a:cubicBezTo>
                <a:cubicBezTo>
                  <a:pt x="43" y="35"/>
                  <a:pt x="43" y="35"/>
                  <a:pt x="43" y="35"/>
                </a:cubicBezTo>
                <a:close/>
                <a:moveTo>
                  <a:pt x="45" y="36"/>
                </a:moveTo>
                <a:cubicBezTo>
                  <a:pt x="45" y="36"/>
                  <a:pt x="45" y="36"/>
                  <a:pt x="45" y="36"/>
                </a:cubicBezTo>
                <a:cubicBezTo>
                  <a:pt x="45" y="36"/>
                  <a:pt x="45" y="36"/>
                  <a:pt x="45" y="36"/>
                </a:cubicBezTo>
                <a:cubicBezTo>
                  <a:pt x="45" y="36"/>
                  <a:pt x="45" y="36"/>
                  <a:pt x="45" y="36"/>
                </a:cubicBezTo>
                <a:cubicBezTo>
                  <a:pt x="45" y="36"/>
                  <a:pt x="45" y="36"/>
                  <a:pt x="45" y="36"/>
                </a:cubicBezTo>
                <a:cubicBezTo>
                  <a:pt x="45" y="36"/>
                  <a:pt x="45" y="36"/>
                  <a:pt x="45" y="36"/>
                </a:cubicBezTo>
                <a:cubicBezTo>
                  <a:pt x="45" y="36"/>
                  <a:pt x="45" y="36"/>
                  <a:pt x="45" y="36"/>
                </a:cubicBezTo>
                <a:cubicBezTo>
                  <a:pt x="45" y="36"/>
                  <a:pt x="45" y="36"/>
                  <a:pt x="45" y="36"/>
                </a:cubicBezTo>
                <a:cubicBezTo>
                  <a:pt x="45" y="36"/>
                  <a:pt x="45" y="36"/>
                  <a:pt x="45" y="36"/>
                </a:cubicBezTo>
                <a:cubicBezTo>
                  <a:pt x="45" y="36"/>
                  <a:pt x="45" y="36"/>
                  <a:pt x="45" y="36"/>
                </a:cubicBezTo>
                <a:cubicBezTo>
                  <a:pt x="45" y="36"/>
                  <a:pt x="45" y="36"/>
                  <a:pt x="45" y="36"/>
                </a:cubicBezTo>
                <a:cubicBezTo>
                  <a:pt x="45" y="36"/>
                  <a:pt x="45" y="36"/>
                  <a:pt x="45" y="36"/>
                </a:cubicBezTo>
                <a:cubicBezTo>
                  <a:pt x="45" y="36"/>
                  <a:pt x="45" y="36"/>
                  <a:pt x="45" y="35"/>
                </a:cubicBezTo>
                <a:cubicBezTo>
                  <a:pt x="45" y="35"/>
                  <a:pt x="45" y="35"/>
                  <a:pt x="45" y="35"/>
                </a:cubicBezTo>
                <a:cubicBezTo>
                  <a:pt x="45" y="35"/>
                  <a:pt x="45" y="35"/>
                  <a:pt x="45" y="35"/>
                </a:cubicBezTo>
                <a:cubicBezTo>
                  <a:pt x="45" y="36"/>
                  <a:pt x="45" y="36"/>
                  <a:pt x="45" y="36"/>
                </a:cubicBezTo>
                <a:cubicBezTo>
                  <a:pt x="45" y="36"/>
                  <a:pt x="45" y="36"/>
                  <a:pt x="45" y="36"/>
                </a:cubicBezTo>
                <a:cubicBezTo>
                  <a:pt x="45" y="36"/>
                  <a:pt x="45" y="36"/>
                  <a:pt x="45" y="36"/>
                </a:cubicBezTo>
                <a:cubicBezTo>
                  <a:pt x="45" y="36"/>
                  <a:pt x="45" y="36"/>
                  <a:pt x="45" y="36"/>
                </a:cubicBezTo>
                <a:cubicBezTo>
                  <a:pt x="45" y="36"/>
                  <a:pt x="45" y="36"/>
                  <a:pt x="45" y="36"/>
                </a:cubicBezTo>
                <a:cubicBezTo>
                  <a:pt x="45" y="36"/>
                  <a:pt x="45" y="36"/>
                  <a:pt x="45" y="36"/>
                </a:cubicBezTo>
                <a:cubicBezTo>
                  <a:pt x="45" y="36"/>
                  <a:pt x="45" y="36"/>
                  <a:pt x="45" y="36"/>
                </a:cubicBezTo>
                <a:cubicBezTo>
                  <a:pt x="45" y="36"/>
                  <a:pt x="45" y="36"/>
                  <a:pt x="45" y="36"/>
                </a:cubicBezTo>
                <a:cubicBezTo>
                  <a:pt x="45" y="36"/>
                  <a:pt x="45" y="36"/>
                  <a:pt x="45" y="36"/>
                </a:cubicBezTo>
                <a:cubicBezTo>
                  <a:pt x="45" y="36"/>
                  <a:pt x="45" y="36"/>
                  <a:pt x="45" y="36"/>
                </a:cubicBezTo>
                <a:cubicBezTo>
                  <a:pt x="45" y="36"/>
                  <a:pt x="45" y="36"/>
                  <a:pt x="45" y="36"/>
                </a:cubicBezTo>
                <a:cubicBezTo>
                  <a:pt x="45" y="36"/>
                  <a:pt x="45" y="36"/>
                  <a:pt x="45" y="36"/>
                </a:cubicBezTo>
                <a:cubicBezTo>
                  <a:pt x="45" y="36"/>
                  <a:pt x="45" y="36"/>
                  <a:pt x="45" y="36"/>
                </a:cubicBezTo>
                <a:cubicBezTo>
                  <a:pt x="45" y="36"/>
                  <a:pt x="45" y="36"/>
                  <a:pt x="45" y="36"/>
                </a:cubicBezTo>
                <a:cubicBezTo>
                  <a:pt x="45" y="36"/>
                  <a:pt x="45" y="36"/>
                  <a:pt x="45" y="36"/>
                </a:cubicBezTo>
                <a:cubicBezTo>
                  <a:pt x="45" y="36"/>
                  <a:pt x="45" y="36"/>
                  <a:pt x="45" y="36"/>
                </a:cubicBezTo>
                <a:close/>
                <a:moveTo>
                  <a:pt x="43" y="34"/>
                </a:moveTo>
                <a:cubicBezTo>
                  <a:pt x="43" y="34"/>
                  <a:pt x="43" y="34"/>
                  <a:pt x="43" y="34"/>
                </a:cubicBezTo>
                <a:cubicBezTo>
                  <a:pt x="43" y="34"/>
                  <a:pt x="43" y="34"/>
                  <a:pt x="43" y="34"/>
                </a:cubicBezTo>
                <a:cubicBezTo>
                  <a:pt x="43" y="34"/>
                  <a:pt x="43" y="34"/>
                  <a:pt x="43" y="34"/>
                </a:cubicBezTo>
                <a:cubicBezTo>
                  <a:pt x="43" y="34"/>
                  <a:pt x="43" y="34"/>
                  <a:pt x="43" y="34"/>
                </a:cubicBezTo>
                <a:cubicBezTo>
                  <a:pt x="43" y="34"/>
                  <a:pt x="43" y="34"/>
                  <a:pt x="43" y="34"/>
                </a:cubicBezTo>
                <a:cubicBezTo>
                  <a:pt x="43" y="34"/>
                  <a:pt x="43" y="34"/>
                  <a:pt x="43" y="34"/>
                </a:cubicBezTo>
                <a:cubicBezTo>
                  <a:pt x="43" y="34"/>
                  <a:pt x="43" y="34"/>
                  <a:pt x="43" y="34"/>
                </a:cubicBezTo>
                <a:cubicBezTo>
                  <a:pt x="43" y="34"/>
                  <a:pt x="43" y="34"/>
                  <a:pt x="43" y="34"/>
                </a:cubicBezTo>
                <a:cubicBezTo>
                  <a:pt x="43" y="34"/>
                  <a:pt x="43" y="34"/>
                  <a:pt x="43" y="34"/>
                </a:cubicBezTo>
                <a:cubicBezTo>
                  <a:pt x="43" y="34"/>
                  <a:pt x="43" y="34"/>
                  <a:pt x="43" y="34"/>
                </a:cubicBezTo>
                <a:close/>
                <a:moveTo>
                  <a:pt x="43" y="35"/>
                </a:moveTo>
                <a:cubicBezTo>
                  <a:pt x="43" y="35"/>
                  <a:pt x="43" y="35"/>
                  <a:pt x="43" y="35"/>
                </a:cubicBezTo>
                <a:cubicBezTo>
                  <a:pt x="42" y="35"/>
                  <a:pt x="42" y="35"/>
                  <a:pt x="43" y="35"/>
                </a:cubicBezTo>
                <a:cubicBezTo>
                  <a:pt x="43" y="35"/>
                  <a:pt x="43" y="35"/>
                  <a:pt x="43" y="35"/>
                </a:cubicBezTo>
                <a:cubicBezTo>
                  <a:pt x="43" y="35"/>
                  <a:pt x="43" y="35"/>
                  <a:pt x="43" y="35"/>
                </a:cubicBezTo>
                <a:cubicBezTo>
                  <a:pt x="43" y="35"/>
                  <a:pt x="43" y="35"/>
                  <a:pt x="43" y="35"/>
                </a:cubicBezTo>
                <a:cubicBezTo>
                  <a:pt x="43" y="35"/>
                  <a:pt x="43" y="35"/>
                  <a:pt x="43" y="35"/>
                </a:cubicBezTo>
                <a:cubicBezTo>
                  <a:pt x="43" y="35"/>
                  <a:pt x="43" y="35"/>
                  <a:pt x="43" y="35"/>
                </a:cubicBezTo>
                <a:close/>
                <a:moveTo>
                  <a:pt x="43" y="35"/>
                </a:moveTo>
                <a:cubicBezTo>
                  <a:pt x="43" y="35"/>
                  <a:pt x="43" y="35"/>
                  <a:pt x="43" y="35"/>
                </a:cubicBezTo>
                <a:cubicBezTo>
                  <a:pt x="43" y="35"/>
                  <a:pt x="43" y="35"/>
                  <a:pt x="43" y="35"/>
                </a:cubicBezTo>
                <a:cubicBezTo>
                  <a:pt x="43" y="35"/>
                  <a:pt x="43" y="35"/>
                  <a:pt x="43" y="35"/>
                </a:cubicBezTo>
                <a:cubicBezTo>
                  <a:pt x="43" y="35"/>
                  <a:pt x="43" y="35"/>
                  <a:pt x="43" y="35"/>
                </a:cubicBezTo>
                <a:cubicBezTo>
                  <a:pt x="43" y="35"/>
                  <a:pt x="43" y="35"/>
                  <a:pt x="43" y="35"/>
                </a:cubicBezTo>
                <a:cubicBezTo>
                  <a:pt x="43" y="35"/>
                  <a:pt x="43" y="35"/>
                  <a:pt x="43" y="35"/>
                </a:cubicBezTo>
                <a:cubicBezTo>
                  <a:pt x="43" y="35"/>
                  <a:pt x="43" y="35"/>
                  <a:pt x="43" y="35"/>
                </a:cubicBezTo>
                <a:cubicBezTo>
                  <a:pt x="43" y="35"/>
                  <a:pt x="43" y="35"/>
                  <a:pt x="43" y="35"/>
                </a:cubicBezTo>
                <a:cubicBezTo>
                  <a:pt x="43" y="35"/>
                  <a:pt x="43" y="35"/>
                  <a:pt x="43" y="35"/>
                </a:cubicBezTo>
                <a:cubicBezTo>
                  <a:pt x="43" y="35"/>
                  <a:pt x="43" y="35"/>
                  <a:pt x="43" y="35"/>
                </a:cubicBezTo>
                <a:cubicBezTo>
                  <a:pt x="43" y="35"/>
                  <a:pt x="43" y="35"/>
                  <a:pt x="43" y="35"/>
                </a:cubicBezTo>
                <a:close/>
                <a:moveTo>
                  <a:pt x="43" y="35"/>
                </a:moveTo>
                <a:cubicBezTo>
                  <a:pt x="43" y="35"/>
                  <a:pt x="43" y="35"/>
                  <a:pt x="43" y="35"/>
                </a:cubicBezTo>
                <a:cubicBezTo>
                  <a:pt x="43" y="35"/>
                  <a:pt x="43" y="35"/>
                  <a:pt x="43" y="35"/>
                </a:cubicBezTo>
                <a:cubicBezTo>
                  <a:pt x="43" y="35"/>
                  <a:pt x="43" y="35"/>
                  <a:pt x="43" y="35"/>
                </a:cubicBezTo>
                <a:cubicBezTo>
                  <a:pt x="43" y="35"/>
                  <a:pt x="43" y="35"/>
                  <a:pt x="43" y="35"/>
                </a:cubicBezTo>
                <a:cubicBezTo>
                  <a:pt x="43" y="35"/>
                  <a:pt x="43" y="35"/>
                  <a:pt x="43" y="35"/>
                </a:cubicBezTo>
                <a:cubicBezTo>
                  <a:pt x="43" y="35"/>
                  <a:pt x="43" y="35"/>
                  <a:pt x="43" y="35"/>
                </a:cubicBezTo>
                <a:cubicBezTo>
                  <a:pt x="43" y="35"/>
                  <a:pt x="43" y="35"/>
                  <a:pt x="43" y="35"/>
                </a:cubicBezTo>
                <a:cubicBezTo>
                  <a:pt x="43" y="35"/>
                  <a:pt x="43" y="35"/>
                  <a:pt x="43" y="35"/>
                </a:cubicBezTo>
                <a:cubicBezTo>
                  <a:pt x="43" y="35"/>
                  <a:pt x="43" y="35"/>
                  <a:pt x="43" y="35"/>
                </a:cubicBezTo>
                <a:cubicBezTo>
                  <a:pt x="43" y="35"/>
                  <a:pt x="43" y="35"/>
                  <a:pt x="43" y="35"/>
                </a:cubicBezTo>
                <a:cubicBezTo>
                  <a:pt x="43" y="35"/>
                  <a:pt x="43" y="35"/>
                  <a:pt x="43" y="35"/>
                </a:cubicBezTo>
                <a:close/>
                <a:moveTo>
                  <a:pt x="43" y="36"/>
                </a:moveTo>
                <a:cubicBezTo>
                  <a:pt x="43" y="36"/>
                  <a:pt x="43" y="36"/>
                  <a:pt x="43" y="36"/>
                </a:cubicBezTo>
                <a:cubicBezTo>
                  <a:pt x="43" y="36"/>
                  <a:pt x="43" y="36"/>
                  <a:pt x="43" y="36"/>
                </a:cubicBezTo>
                <a:cubicBezTo>
                  <a:pt x="43" y="36"/>
                  <a:pt x="43" y="36"/>
                  <a:pt x="43" y="36"/>
                </a:cubicBezTo>
                <a:cubicBezTo>
                  <a:pt x="43" y="36"/>
                  <a:pt x="43" y="36"/>
                  <a:pt x="43" y="36"/>
                </a:cubicBezTo>
                <a:cubicBezTo>
                  <a:pt x="43" y="36"/>
                  <a:pt x="43" y="36"/>
                  <a:pt x="43" y="36"/>
                </a:cubicBezTo>
                <a:cubicBezTo>
                  <a:pt x="43" y="36"/>
                  <a:pt x="43" y="36"/>
                  <a:pt x="43" y="36"/>
                </a:cubicBezTo>
                <a:cubicBezTo>
                  <a:pt x="43" y="36"/>
                  <a:pt x="43" y="36"/>
                  <a:pt x="43" y="36"/>
                </a:cubicBezTo>
                <a:cubicBezTo>
                  <a:pt x="43" y="36"/>
                  <a:pt x="43" y="36"/>
                  <a:pt x="43" y="36"/>
                </a:cubicBezTo>
                <a:close/>
                <a:moveTo>
                  <a:pt x="13" y="28"/>
                </a:moveTo>
                <a:cubicBezTo>
                  <a:pt x="13" y="28"/>
                  <a:pt x="13" y="28"/>
                  <a:pt x="13" y="28"/>
                </a:cubicBezTo>
                <a:cubicBezTo>
                  <a:pt x="13" y="28"/>
                  <a:pt x="13" y="28"/>
                  <a:pt x="13" y="28"/>
                </a:cubicBezTo>
                <a:cubicBezTo>
                  <a:pt x="13" y="28"/>
                  <a:pt x="13" y="28"/>
                  <a:pt x="13" y="28"/>
                </a:cubicBezTo>
                <a:cubicBezTo>
                  <a:pt x="13" y="28"/>
                  <a:pt x="13" y="28"/>
                  <a:pt x="13" y="28"/>
                </a:cubicBezTo>
                <a:cubicBezTo>
                  <a:pt x="13" y="28"/>
                  <a:pt x="13" y="28"/>
                  <a:pt x="13" y="28"/>
                </a:cubicBezTo>
                <a:cubicBezTo>
                  <a:pt x="13" y="28"/>
                  <a:pt x="13" y="28"/>
                  <a:pt x="13" y="28"/>
                </a:cubicBezTo>
                <a:close/>
                <a:moveTo>
                  <a:pt x="13" y="28"/>
                </a:moveTo>
                <a:cubicBezTo>
                  <a:pt x="13" y="28"/>
                  <a:pt x="13" y="28"/>
                  <a:pt x="13" y="28"/>
                </a:cubicBezTo>
                <a:cubicBezTo>
                  <a:pt x="13" y="28"/>
                  <a:pt x="13" y="28"/>
                  <a:pt x="13" y="28"/>
                </a:cubicBezTo>
                <a:close/>
                <a:moveTo>
                  <a:pt x="12" y="46"/>
                </a:moveTo>
                <a:cubicBezTo>
                  <a:pt x="12" y="46"/>
                  <a:pt x="12" y="46"/>
                  <a:pt x="12" y="46"/>
                </a:cubicBezTo>
                <a:cubicBezTo>
                  <a:pt x="12" y="46"/>
                  <a:pt x="13" y="46"/>
                  <a:pt x="13" y="46"/>
                </a:cubicBezTo>
                <a:cubicBezTo>
                  <a:pt x="13" y="46"/>
                  <a:pt x="13" y="46"/>
                  <a:pt x="13" y="46"/>
                </a:cubicBezTo>
                <a:cubicBezTo>
                  <a:pt x="13" y="46"/>
                  <a:pt x="13" y="46"/>
                  <a:pt x="13" y="46"/>
                </a:cubicBezTo>
                <a:cubicBezTo>
                  <a:pt x="13" y="46"/>
                  <a:pt x="13" y="46"/>
                  <a:pt x="13" y="46"/>
                </a:cubicBezTo>
                <a:cubicBezTo>
                  <a:pt x="12" y="46"/>
                  <a:pt x="12" y="46"/>
                  <a:pt x="12" y="46"/>
                </a:cubicBezTo>
                <a:close/>
                <a:moveTo>
                  <a:pt x="50" y="38"/>
                </a:moveTo>
                <a:cubicBezTo>
                  <a:pt x="50" y="38"/>
                  <a:pt x="50" y="38"/>
                  <a:pt x="50" y="38"/>
                </a:cubicBezTo>
                <a:cubicBezTo>
                  <a:pt x="50" y="38"/>
                  <a:pt x="50" y="38"/>
                  <a:pt x="50" y="38"/>
                </a:cubicBezTo>
                <a:cubicBezTo>
                  <a:pt x="50" y="38"/>
                  <a:pt x="50" y="38"/>
                  <a:pt x="50" y="38"/>
                </a:cubicBezTo>
                <a:cubicBezTo>
                  <a:pt x="50" y="38"/>
                  <a:pt x="49" y="38"/>
                  <a:pt x="49" y="38"/>
                </a:cubicBezTo>
                <a:cubicBezTo>
                  <a:pt x="49" y="38"/>
                  <a:pt x="49" y="38"/>
                  <a:pt x="49" y="38"/>
                </a:cubicBezTo>
                <a:cubicBezTo>
                  <a:pt x="50" y="38"/>
                  <a:pt x="50" y="38"/>
                  <a:pt x="50" y="38"/>
                </a:cubicBezTo>
                <a:cubicBezTo>
                  <a:pt x="50" y="38"/>
                  <a:pt x="50" y="38"/>
                  <a:pt x="50" y="38"/>
                </a:cubicBezTo>
                <a:cubicBezTo>
                  <a:pt x="50" y="38"/>
                  <a:pt x="50" y="38"/>
                  <a:pt x="50" y="38"/>
                </a:cubicBezTo>
                <a:cubicBezTo>
                  <a:pt x="50" y="38"/>
                  <a:pt x="50" y="38"/>
                  <a:pt x="50" y="38"/>
                </a:cubicBezTo>
                <a:cubicBezTo>
                  <a:pt x="50" y="38"/>
                  <a:pt x="50" y="38"/>
                  <a:pt x="50" y="38"/>
                </a:cubicBezTo>
                <a:cubicBezTo>
                  <a:pt x="50" y="38"/>
                  <a:pt x="50" y="38"/>
                  <a:pt x="50" y="38"/>
                </a:cubicBezTo>
                <a:cubicBezTo>
                  <a:pt x="50" y="38"/>
                  <a:pt x="50" y="38"/>
                  <a:pt x="50" y="38"/>
                </a:cubicBezTo>
                <a:cubicBezTo>
                  <a:pt x="50" y="38"/>
                  <a:pt x="50" y="38"/>
                  <a:pt x="50" y="38"/>
                </a:cubicBezTo>
                <a:cubicBezTo>
                  <a:pt x="50" y="38"/>
                  <a:pt x="50" y="38"/>
                  <a:pt x="50" y="38"/>
                </a:cubicBezTo>
                <a:cubicBezTo>
                  <a:pt x="50" y="38"/>
                  <a:pt x="50" y="38"/>
                  <a:pt x="50" y="38"/>
                </a:cubicBezTo>
                <a:cubicBezTo>
                  <a:pt x="50" y="38"/>
                  <a:pt x="50" y="38"/>
                  <a:pt x="50" y="38"/>
                </a:cubicBezTo>
                <a:close/>
                <a:moveTo>
                  <a:pt x="15" y="46"/>
                </a:moveTo>
                <a:cubicBezTo>
                  <a:pt x="15" y="46"/>
                  <a:pt x="15" y="46"/>
                  <a:pt x="15" y="46"/>
                </a:cubicBezTo>
                <a:cubicBezTo>
                  <a:pt x="15" y="46"/>
                  <a:pt x="15" y="46"/>
                  <a:pt x="15" y="46"/>
                </a:cubicBezTo>
                <a:cubicBezTo>
                  <a:pt x="15" y="46"/>
                  <a:pt x="15" y="46"/>
                  <a:pt x="15" y="46"/>
                </a:cubicBezTo>
                <a:cubicBezTo>
                  <a:pt x="15" y="46"/>
                  <a:pt x="15" y="46"/>
                  <a:pt x="15" y="46"/>
                </a:cubicBezTo>
                <a:cubicBezTo>
                  <a:pt x="15" y="46"/>
                  <a:pt x="15" y="46"/>
                  <a:pt x="15" y="46"/>
                </a:cubicBezTo>
                <a:cubicBezTo>
                  <a:pt x="15" y="46"/>
                  <a:pt x="15" y="46"/>
                  <a:pt x="15" y="46"/>
                </a:cubicBezTo>
                <a:cubicBezTo>
                  <a:pt x="15" y="46"/>
                  <a:pt x="15" y="46"/>
                  <a:pt x="15" y="46"/>
                </a:cubicBezTo>
                <a:cubicBezTo>
                  <a:pt x="15" y="46"/>
                  <a:pt x="15" y="46"/>
                  <a:pt x="15" y="46"/>
                </a:cubicBezTo>
                <a:cubicBezTo>
                  <a:pt x="15" y="46"/>
                  <a:pt x="15" y="46"/>
                  <a:pt x="15" y="46"/>
                </a:cubicBezTo>
                <a:close/>
                <a:moveTo>
                  <a:pt x="43" y="35"/>
                </a:moveTo>
                <a:cubicBezTo>
                  <a:pt x="43" y="35"/>
                  <a:pt x="43" y="35"/>
                  <a:pt x="43" y="35"/>
                </a:cubicBezTo>
                <a:cubicBezTo>
                  <a:pt x="43" y="35"/>
                  <a:pt x="43" y="35"/>
                  <a:pt x="43" y="35"/>
                </a:cubicBezTo>
                <a:cubicBezTo>
                  <a:pt x="43" y="35"/>
                  <a:pt x="43" y="35"/>
                  <a:pt x="43" y="35"/>
                </a:cubicBezTo>
                <a:cubicBezTo>
                  <a:pt x="43" y="35"/>
                  <a:pt x="44" y="35"/>
                  <a:pt x="44" y="35"/>
                </a:cubicBezTo>
                <a:cubicBezTo>
                  <a:pt x="44" y="35"/>
                  <a:pt x="44" y="35"/>
                  <a:pt x="44" y="35"/>
                </a:cubicBezTo>
                <a:cubicBezTo>
                  <a:pt x="43" y="35"/>
                  <a:pt x="43" y="35"/>
                  <a:pt x="43" y="35"/>
                </a:cubicBezTo>
                <a:cubicBezTo>
                  <a:pt x="43" y="35"/>
                  <a:pt x="43" y="35"/>
                  <a:pt x="43" y="35"/>
                </a:cubicBezTo>
                <a:cubicBezTo>
                  <a:pt x="43" y="35"/>
                  <a:pt x="43" y="35"/>
                  <a:pt x="43" y="35"/>
                </a:cubicBezTo>
                <a:cubicBezTo>
                  <a:pt x="43" y="35"/>
                  <a:pt x="43" y="35"/>
                  <a:pt x="43" y="35"/>
                </a:cubicBezTo>
                <a:cubicBezTo>
                  <a:pt x="43" y="35"/>
                  <a:pt x="43" y="35"/>
                  <a:pt x="43" y="35"/>
                </a:cubicBezTo>
                <a:cubicBezTo>
                  <a:pt x="43" y="35"/>
                  <a:pt x="43" y="35"/>
                  <a:pt x="43" y="35"/>
                </a:cubicBezTo>
                <a:cubicBezTo>
                  <a:pt x="43" y="35"/>
                  <a:pt x="43" y="35"/>
                  <a:pt x="43" y="35"/>
                </a:cubicBezTo>
                <a:cubicBezTo>
                  <a:pt x="43" y="35"/>
                  <a:pt x="43" y="35"/>
                  <a:pt x="43" y="35"/>
                </a:cubicBezTo>
                <a:close/>
                <a:moveTo>
                  <a:pt x="43" y="34"/>
                </a:moveTo>
                <a:cubicBezTo>
                  <a:pt x="43" y="34"/>
                  <a:pt x="43" y="34"/>
                  <a:pt x="43" y="34"/>
                </a:cubicBezTo>
                <a:cubicBezTo>
                  <a:pt x="43" y="34"/>
                  <a:pt x="43" y="34"/>
                  <a:pt x="43" y="34"/>
                </a:cubicBezTo>
                <a:cubicBezTo>
                  <a:pt x="43" y="34"/>
                  <a:pt x="43" y="34"/>
                  <a:pt x="43" y="34"/>
                </a:cubicBezTo>
                <a:cubicBezTo>
                  <a:pt x="43" y="34"/>
                  <a:pt x="43" y="34"/>
                  <a:pt x="43" y="34"/>
                </a:cubicBezTo>
                <a:cubicBezTo>
                  <a:pt x="43" y="34"/>
                  <a:pt x="43" y="34"/>
                  <a:pt x="43" y="34"/>
                </a:cubicBezTo>
                <a:cubicBezTo>
                  <a:pt x="43" y="34"/>
                  <a:pt x="43" y="34"/>
                  <a:pt x="43" y="34"/>
                </a:cubicBezTo>
                <a:cubicBezTo>
                  <a:pt x="43" y="34"/>
                  <a:pt x="43" y="34"/>
                  <a:pt x="43" y="34"/>
                </a:cubicBezTo>
                <a:cubicBezTo>
                  <a:pt x="43" y="34"/>
                  <a:pt x="43" y="34"/>
                  <a:pt x="43" y="34"/>
                </a:cubicBezTo>
                <a:cubicBezTo>
                  <a:pt x="43" y="34"/>
                  <a:pt x="43" y="34"/>
                  <a:pt x="43" y="34"/>
                </a:cubicBezTo>
                <a:close/>
                <a:moveTo>
                  <a:pt x="42" y="35"/>
                </a:moveTo>
                <a:cubicBezTo>
                  <a:pt x="42" y="35"/>
                  <a:pt x="42" y="35"/>
                  <a:pt x="42" y="35"/>
                </a:cubicBezTo>
                <a:cubicBezTo>
                  <a:pt x="42" y="35"/>
                  <a:pt x="42" y="35"/>
                  <a:pt x="42" y="35"/>
                </a:cubicBezTo>
                <a:cubicBezTo>
                  <a:pt x="42" y="35"/>
                  <a:pt x="42" y="35"/>
                  <a:pt x="42" y="35"/>
                </a:cubicBezTo>
                <a:cubicBezTo>
                  <a:pt x="42" y="35"/>
                  <a:pt x="42" y="35"/>
                  <a:pt x="42" y="35"/>
                </a:cubicBezTo>
                <a:close/>
                <a:moveTo>
                  <a:pt x="42" y="35"/>
                </a:moveTo>
                <a:cubicBezTo>
                  <a:pt x="42" y="35"/>
                  <a:pt x="42" y="35"/>
                  <a:pt x="42" y="35"/>
                </a:cubicBezTo>
                <a:cubicBezTo>
                  <a:pt x="42" y="35"/>
                  <a:pt x="42" y="35"/>
                  <a:pt x="42" y="35"/>
                </a:cubicBezTo>
                <a:cubicBezTo>
                  <a:pt x="42" y="35"/>
                  <a:pt x="42" y="35"/>
                  <a:pt x="42" y="35"/>
                </a:cubicBezTo>
                <a:cubicBezTo>
                  <a:pt x="43" y="35"/>
                  <a:pt x="43" y="35"/>
                  <a:pt x="43" y="35"/>
                </a:cubicBezTo>
                <a:cubicBezTo>
                  <a:pt x="43" y="35"/>
                  <a:pt x="43" y="35"/>
                  <a:pt x="43" y="35"/>
                </a:cubicBezTo>
                <a:cubicBezTo>
                  <a:pt x="43" y="35"/>
                  <a:pt x="43" y="35"/>
                  <a:pt x="43" y="35"/>
                </a:cubicBezTo>
                <a:cubicBezTo>
                  <a:pt x="43" y="35"/>
                  <a:pt x="43" y="35"/>
                  <a:pt x="43" y="35"/>
                </a:cubicBezTo>
                <a:cubicBezTo>
                  <a:pt x="43" y="35"/>
                  <a:pt x="43" y="35"/>
                  <a:pt x="43" y="35"/>
                </a:cubicBezTo>
                <a:cubicBezTo>
                  <a:pt x="43" y="35"/>
                  <a:pt x="42" y="35"/>
                  <a:pt x="42" y="35"/>
                </a:cubicBezTo>
                <a:cubicBezTo>
                  <a:pt x="42" y="35"/>
                  <a:pt x="42" y="35"/>
                  <a:pt x="42" y="35"/>
                </a:cubicBezTo>
                <a:cubicBezTo>
                  <a:pt x="42" y="35"/>
                  <a:pt x="42" y="35"/>
                  <a:pt x="42" y="35"/>
                </a:cubicBezTo>
                <a:close/>
                <a:moveTo>
                  <a:pt x="43" y="35"/>
                </a:moveTo>
                <a:cubicBezTo>
                  <a:pt x="43" y="35"/>
                  <a:pt x="43" y="35"/>
                  <a:pt x="43" y="35"/>
                </a:cubicBezTo>
                <a:cubicBezTo>
                  <a:pt x="43" y="35"/>
                  <a:pt x="43" y="35"/>
                  <a:pt x="43" y="35"/>
                </a:cubicBezTo>
                <a:cubicBezTo>
                  <a:pt x="43" y="35"/>
                  <a:pt x="43" y="35"/>
                  <a:pt x="43" y="35"/>
                </a:cubicBezTo>
                <a:cubicBezTo>
                  <a:pt x="43" y="35"/>
                  <a:pt x="43" y="35"/>
                  <a:pt x="43" y="35"/>
                </a:cubicBezTo>
                <a:cubicBezTo>
                  <a:pt x="43" y="35"/>
                  <a:pt x="43" y="35"/>
                  <a:pt x="43" y="35"/>
                </a:cubicBezTo>
                <a:cubicBezTo>
                  <a:pt x="43" y="35"/>
                  <a:pt x="43" y="35"/>
                  <a:pt x="43" y="35"/>
                </a:cubicBezTo>
                <a:cubicBezTo>
                  <a:pt x="43" y="35"/>
                  <a:pt x="43" y="35"/>
                  <a:pt x="43" y="35"/>
                </a:cubicBezTo>
                <a:cubicBezTo>
                  <a:pt x="43" y="35"/>
                  <a:pt x="43" y="35"/>
                  <a:pt x="43" y="35"/>
                </a:cubicBezTo>
                <a:cubicBezTo>
                  <a:pt x="43" y="35"/>
                  <a:pt x="43" y="35"/>
                  <a:pt x="43" y="35"/>
                </a:cubicBezTo>
                <a:cubicBezTo>
                  <a:pt x="43" y="35"/>
                  <a:pt x="43" y="35"/>
                  <a:pt x="43" y="35"/>
                </a:cubicBezTo>
                <a:close/>
                <a:moveTo>
                  <a:pt x="42" y="35"/>
                </a:moveTo>
                <a:cubicBezTo>
                  <a:pt x="43" y="35"/>
                  <a:pt x="43" y="35"/>
                  <a:pt x="43" y="35"/>
                </a:cubicBezTo>
                <a:cubicBezTo>
                  <a:pt x="43" y="35"/>
                  <a:pt x="43" y="35"/>
                  <a:pt x="43" y="35"/>
                </a:cubicBezTo>
                <a:cubicBezTo>
                  <a:pt x="43" y="35"/>
                  <a:pt x="43" y="35"/>
                  <a:pt x="43" y="35"/>
                </a:cubicBezTo>
                <a:cubicBezTo>
                  <a:pt x="43" y="35"/>
                  <a:pt x="43" y="35"/>
                  <a:pt x="42" y="35"/>
                </a:cubicBezTo>
                <a:cubicBezTo>
                  <a:pt x="42" y="35"/>
                  <a:pt x="42" y="35"/>
                  <a:pt x="42" y="35"/>
                </a:cubicBezTo>
                <a:cubicBezTo>
                  <a:pt x="42" y="35"/>
                  <a:pt x="42" y="35"/>
                  <a:pt x="42" y="35"/>
                </a:cubicBezTo>
                <a:cubicBezTo>
                  <a:pt x="42" y="35"/>
                  <a:pt x="42" y="35"/>
                  <a:pt x="42" y="35"/>
                </a:cubicBezTo>
                <a:cubicBezTo>
                  <a:pt x="42" y="35"/>
                  <a:pt x="42" y="35"/>
                  <a:pt x="42" y="35"/>
                </a:cubicBezTo>
                <a:cubicBezTo>
                  <a:pt x="42" y="35"/>
                  <a:pt x="42" y="35"/>
                  <a:pt x="42" y="35"/>
                </a:cubicBezTo>
                <a:cubicBezTo>
                  <a:pt x="42" y="35"/>
                  <a:pt x="42" y="35"/>
                  <a:pt x="42" y="35"/>
                </a:cubicBezTo>
                <a:close/>
                <a:moveTo>
                  <a:pt x="43" y="34"/>
                </a:moveTo>
                <a:cubicBezTo>
                  <a:pt x="43" y="34"/>
                  <a:pt x="43" y="34"/>
                  <a:pt x="43" y="34"/>
                </a:cubicBezTo>
                <a:cubicBezTo>
                  <a:pt x="43" y="34"/>
                  <a:pt x="43" y="34"/>
                  <a:pt x="43" y="34"/>
                </a:cubicBezTo>
                <a:cubicBezTo>
                  <a:pt x="43" y="34"/>
                  <a:pt x="43" y="34"/>
                  <a:pt x="43" y="34"/>
                </a:cubicBezTo>
                <a:cubicBezTo>
                  <a:pt x="43" y="34"/>
                  <a:pt x="43" y="34"/>
                  <a:pt x="43" y="34"/>
                </a:cubicBezTo>
                <a:cubicBezTo>
                  <a:pt x="43" y="34"/>
                  <a:pt x="43" y="34"/>
                  <a:pt x="43" y="34"/>
                </a:cubicBezTo>
                <a:cubicBezTo>
                  <a:pt x="43" y="34"/>
                  <a:pt x="43" y="34"/>
                  <a:pt x="43" y="34"/>
                </a:cubicBezTo>
                <a:cubicBezTo>
                  <a:pt x="43" y="34"/>
                  <a:pt x="43" y="34"/>
                  <a:pt x="43" y="34"/>
                </a:cubicBezTo>
                <a:cubicBezTo>
                  <a:pt x="43" y="34"/>
                  <a:pt x="43" y="34"/>
                  <a:pt x="43" y="34"/>
                </a:cubicBezTo>
                <a:cubicBezTo>
                  <a:pt x="43" y="34"/>
                  <a:pt x="43" y="34"/>
                  <a:pt x="43" y="34"/>
                </a:cubicBezTo>
                <a:cubicBezTo>
                  <a:pt x="43" y="34"/>
                  <a:pt x="43" y="34"/>
                  <a:pt x="43" y="34"/>
                </a:cubicBezTo>
                <a:cubicBezTo>
                  <a:pt x="43" y="34"/>
                  <a:pt x="43" y="34"/>
                  <a:pt x="43" y="34"/>
                </a:cubicBezTo>
                <a:close/>
                <a:moveTo>
                  <a:pt x="43" y="35"/>
                </a:moveTo>
                <a:cubicBezTo>
                  <a:pt x="43" y="35"/>
                  <a:pt x="43" y="35"/>
                  <a:pt x="43" y="35"/>
                </a:cubicBezTo>
                <a:cubicBezTo>
                  <a:pt x="43" y="35"/>
                  <a:pt x="43" y="35"/>
                  <a:pt x="43" y="35"/>
                </a:cubicBezTo>
                <a:cubicBezTo>
                  <a:pt x="43" y="35"/>
                  <a:pt x="43" y="35"/>
                  <a:pt x="43" y="35"/>
                </a:cubicBezTo>
                <a:cubicBezTo>
                  <a:pt x="43" y="35"/>
                  <a:pt x="43" y="35"/>
                  <a:pt x="43" y="35"/>
                </a:cubicBezTo>
                <a:cubicBezTo>
                  <a:pt x="43" y="35"/>
                  <a:pt x="43" y="35"/>
                  <a:pt x="43" y="35"/>
                </a:cubicBezTo>
                <a:cubicBezTo>
                  <a:pt x="43" y="35"/>
                  <a:pt x="43" y="35"/>
                  <a:pt x="43" y="35"/>
                </a:cubicBezTo>
                <a:cubicBezTo>
                  <a:pt x="43" y="35"/>
                  <a:pt x="43" y="35"/>
                  <a:pt x="43" y="35"/>
                </a:cubicBezTo>
                <a:cubicBezTo>
                  <a:pt x="43" y="35"/>
                  <a:pt x="43" y="35"/>
                  <a:pt x="43" y="35"/>
                </a:cubicBezTo>
                <a:cubicBezTo>
                  <a:pt x="43" y="35"/>
                  <a:pt x="43" y="35"/>
                  <a:pt x="43" y="35"/>
                </a:cubicBezTo>
                <a:cubicBezTo>
                  <a:pt x="43" y="35"/>
                  <a:pt x="43" y="35"/>
                  <a:pt x="43" y="35"/>
                </a:cubicBezTo>
                <a:cubicBezTo>
                  <a:pt x="43" y="35"/>
                  <a:pt x="43" y="35"/>
                  <a:pt x="43" y="35"/>
                </a:cubicBezTo>
                <a:cubicBezTo>
                  <a:pt x="43" y="35"/>
                  <a:pt x="43" y="35"/>
                  <a:pt x="43" y="35"/>
                </a:cubicBezTo>
                <a:cubicBezTo>
                  <a:pt x="43" y="35"/>
                  <a:pt x="43" y="35"/>
                  <a:pt x="43" y="35"/>
                </a:cubicBezTo>
                <a:close/>
                <a:moveTo>
                  <a:pt x="42" y="27"/>
                </a:moveTo>
                <a:cubicBezTo>
                  <a:pt x="42" y="27"/>
                  <a:pt x="42" y="27"/>
                  <a:pt x="42" y="27"/>
                </a:cubicBezTo>
                <a:cubicBezTo>
                  <a:pt x="41" y="27"/>
                  <a:pt x="41" y="27"/>
                  <a:pt x="42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7"/>
                  <a:pt x="42" y="27"/>
                  <a:pt x="42" y="27"/>
                </a:cubicBezTo>
                <a:close/>
                <a:moveTo>
                  <a:pt x="43" y="35"/>
                </a:moveTo>
                <a:cubicBezTo>
                  <a:pt x="43" y="35"/>
                  <a:pt x="43" y="35"/>
                  <a:pt x="43" y="35"/>
                </a:cubicBezTo>
                <a:cubicBezTo>
                  <a:pt x="43" y="35"/>
                  <a:pt x="43" y="35"/>
                  <a:pt x="43" y="35"/>
                </a:cubicBezTo>
                <a:cubicBezTo>
                  <a:pt x="43" y="35"/>
                  <a:pt x="43" y="35"/>
                  <a:pt x="43" y="35"/>
                </a:cubicBezTo>
                <a:cubicBezTo>
                  <a:pt x="43" y="35"/>
                  <a:pt x="43" y="35"/>
                  <a:pt x="43" y="35"/>
                </a:cubicBezTo>
                <a:cubicBezTo>
                  <a:pt x="43" y="35"/>
                  <a:pt x="43" y="35"/>
                  <a:pt x="43" y="35"/>
                </a:cubicBezTo>
                <a:cubicBezTo>
                  <a:pt x="43" y="35"/>
                  <a:pt x="43" y="35"/>
                  <a:pt x="43" y="35"/>
                </a:cubicBezTo>
                <a:cubicBezTo>
                  <a:pt x="43" y="35"/>
                  <a:pt x="43" y="35"/>
                  <a:pt x="43" y="35"/>
                </a:cubicBezTo>
                <a:cubicBezTo>
                  <a:pt x="43" y="35"/>
                  <a:pt x="43" y="35"/>
                  <a:pt x="43" y="35"/>
                </a:cubicBezTo>
                <a:cubicBezTo>
                  <a:pt x="43" y="35"/>
                  <a:pt x="43" y="35"/>
                  <a:pt x="43" y="35"/>
                </a:cubicBezTo>
                <a:cubicBezTo>
                  <a:pt x="43" y="35"/>
                  <a:pt x="43" y="35"/>
                  <a:pt x="43" y="35"/>
                </a:cubicBezTo>
                <a:cubicBezTo>
                  <a:pt x="43" y="35"/>
                  <a:pt x="43" y="35"/>
                  <a:pt x="43" y="35"/>
                </a:cubicBezTo>
                <a:cubicBezTo>
                  <a:pt x="43" y="35"/>
                  <a:pt x="43" y="35"/>
                  <a:pt x="43" y="35"/>
                </a:cubicBezTo>
                <a:close/>
                <a:moveTo>
                  <a:pt x="43" y="34"/>
                </a:moveTo>
                <a:cubicBezTo>
                  <a:pt x="43" y="34"/>
                  <a:pt x="43" y="34"/>
                  <a:pt x="43" y="34"/>
                </a:cubicBezTo>
                <a:cubicBezTo>
                  <a:pt x="43" y="34"/>
                  <a:pt x="43" y="34"/>
                  <a:pt x="43" y="34"/>
                </a:cubicBezTo>
                <a:cubicBezTo>
                  <a:pt x="43" y="34"/>
                  <a:pt x="43" y="34"/>
                  <a:pt x="43" y="34"/>
                </a:cubicBezTo>
                <a:cubicBezTo>
                  <a:pt x="43" y="34"/>
                  <a:pt x="43" y="34"/>
                  <a:pt x="43" y="34"/>
                </a:cubicBezTo>
                <a:cubicBezTo>
                  <a:pt x="43" y="34"/>
                  <a:pt x="43" y="34"/>
                  <a:pt x="43" y="34"/>
                </a:cubicBezTo>
                <a:cubicBezTo>
                  <a:pt x="43" y="34"/>
                  <a:pt x="43" y="34"/>
                  <a:pt x="43" y="34"/>
                </a:cubicBezTo>
                <a:cubicBezTo>
                  <a:pt x="43" y="34"/>
                  <a:pt x="43" y="34"/>
                  <a:pt x="43" y="34"/>
                </a:cubicBezTo>
                <a:cubicBezTo>
                  <a:pt x="43" y="34"/>
                  <a:pt x="43" y="34"/>
                  <a:pt x="43" y="34"/>
                </a:cubicBezTo>
                <a:close/>
                <a:moveTo>
                  <a:pt x="43" y="35"/>
                </a:moveTo>
                <a:cubicBezTo>
                  <a:pt x="43" y="35"/>
                  <a:pt x="43" y="35"/>
                  <a:pt x="43" y="35"/>
                </a:cubicBezTo>
                <a:cubicBezTo>
                  <a:pt x="43" y="35"/>
                  <a:pt x="43" y="35"/>
                  <a:pt x="43" y="35"/>
                </a:cubicBezTo>
                <a:cubicBezTo>
                  <a:pt x="43" y="35"/>
                  <a:pt x="43" y="35"/>
                  <a:pt x="43" y="35"/>
                </a:cubicBezTo>
                <a:cubicBezTo>
                  <a:pt x="43" y="35"/>
                  <a:pt x="43" y="35"/>
                  <a:pt x="43" y="35"/>
                </a:cubicBezTo>
                <a:cubicBezTo>
                  <a:pt x="43" y="35"/>
                  <a:pt x="43" y="35"/>
                  <a:pt x="43" y="35"/>
                </a:cubicBezTo>
                <a:cubicBezTo>
                  <a:pt x="43" y="35"/>
                  <a:pt x="43" y="35"/>
                  <a:pt x="43" y="35"/>
                </a:cubicBezTo>
                <a:cubicBezTo>
                  <a:pt x="43" y="35"/>
                  <a:pt x="43" y="35"/>
                  <a:pt x="43" y="35"/>
                </a:cubicBezTo>
                <a:cubicBezTo>
                  <a:pt x="43" y="35"/>
                  <a:pt x="43" y="35"/>
                  <a:pt x="43" y="35"/>
                </a:cubicBezTo>
                <a:close/>
                <a:moveTo>
                  <a:pt x="39" y="33"/>
                </a:moveTo>
                <a:cubicBezTo>
                  <a:pt x="39" y="33"/>
                  <a:pt x="39" y="33"/>
                  <a:pt x="39" y="33"/>
                </a:cubicBezTo>
                <a:cubicBezTo>
                  <a:pt x="39" y="33"/>
                  <a:pt x="39" y="33"/>
                  <a:pt x="39" y="33"/>
                </a:cubicBezTo>
                <a:cubicBezTo>
                  <a:pt x="39" y="33"/>
                  <a:pt x="39" y="33"/>
                  <a:pt x="39" y="33"/>
                </a:cubicBezTo>
                <a:cubicBezTo>
                  <a:pt x="39" y="33"/>
                  <a:pt x="39" y="33"/>
                  <a:pt x="39" y="33"/>
                </a:cubicBezTo>
                <a:cubicBezTo>
                  <a:pt x="39" y="33"/>
                  <a:pt x="39" y="33"/>
                  <a:pt x="39" y="33"/>
                </a:cubicBezTo>
                <a:cubicBezTo>
                  <a:pt x="39" y="33"/>
                  <a:pt x="39" y="33"/>
                  <a:pt x="39" y="33"/>
                </a:cubicBezTo>
                <a:cubicBezTo>
                  <a:pt x="39" y="33"/>
                  <a:pt x="39" y="33"/>
                  <a:pt x="39" y="33"/>
                </a:cubicBezTo>
                <a:cubicBezTo>
                  <a:pt x="39" y="33"/>
                  <a:pt x="39" y="33"/>
                  <a:pt x="39" y="33"/>
                </a:cubicBezTo>
                <a:cubicBezTo>
                  <a:pt x="39" y="33"/>
                  <a:pt x="39" y="33"/>
                  <a:pt x="39" y="33"/>
                </a:cubicBezTo>
                <a:cubicBezTo>
                  <a:pt x="39" y="33"/>
                  <a:pt x="39" y="33"/>
                  <a:pt x="39" y="33"/>
                </a:cubicBezTo>
                <a:close/>
                <a:moveTo>
                  <a:pt x="53" y="21"/>
                </a:moveTo>
                <a:cubicBezTo>
                  <a:pt x="53" y="21"/>
                  <a:pt x="53" y="21"/>
                  <a:pt x="53" y="21"/>
                </a:cubicBezTo>
                <a:cubicBezTo>
                  <a:pt x="53" y="21"/>
                  <a:pt x="53" y="21"/>
                  <a:pt x="53" y="21"/>
                </a:cubicBezTo>
                <a:cubicBezTo>
                  <a:pt x="53" y="21"/>
                  <a:pt x="53" y="21"/>
                  <a:pt x="53" y="21"/>
                </a:cubicBezTo>
                <a:cubicBezTo>
                  <a:pt x="53" y="21"/>
                  <a:pt x="53" y="21"/>
                  <a:pt x="53" y="21"/>
                </a:cubicBezTo>
                <a:cubicBezTo>
                  <a:pt x="53" y="21"/>
                  <a:pt x="53" y="21"/>
                  <a:pt x="53" y="21"/>
                </a:cubicBezTo>
                <a:cubicBezTo>
                  <a:pt x="53" y="21"/>
                  <a:pt x="53" y="21"/>
                  <a:pt x="53" y="21"/>
                </a:cubicBezTo>
                <a:cubicBezTo>
                  <a:pt x="53" y="21"/>
                  <a:pt x="53" y="21"/>
                  <a:pt x="53" y="21"/>
                </a:cubicBezTo>
                <a:cubicBezTo>
                  <a:pt x="53" y="20"/>
                  <a:pt x="53" y="20"/>
                  <a:pt x="53" y="20"/>
                </a:cubicBezTo>
                <a:cubicBezTo>
                  <a:pt x="53" y="20"/>
                  <a:pt x="53" y="21"/>
                  <a:pt x="53" y="21"/>
                </a:cubicBezTo>
                <a:cubicBezTo>
                  <a:pt x="53" y="21"/>
                  <a:pt x="53" y="21"/>
                  <a:pt x="53" y="21"/>
                </a:cubicBezTo>
                <a:cubicBezTo>
                  <a:pt x="53" y="21"/>
                  <a:pt x="53" y="21"/>
                  <a:pt x="53" y="21"/>
                </a:cubicBezTo>
                <a:close/>
                <a:moveTo>
                  <a:pt x="53" y="20"/>
                </a:moveTo>
                <a:cubicBezTo>
                  <a:pt x="53" y="20"/>
                  <a:pt x="53" y="20"/>
                  <a:pt x="53" y="20"/>
                </a:cubicBezTo>
                <a:cubicBezTo>
                  <a:pt x="53" y="20"/>
                  <a:pt x="53" y="20"/>
                  <a:pt x="53" y="20"/>
                </a:cubicBezTo>
                <a:cubicBezTo>
                  <a:pt x="53" y="20"/>
                  <a:pt x="53" y="20"/>
                  <a:pt x="53" y="20"/>
                </a:cubicBezTo>
                <a:cubicBezTo>
                  <a:pt x="53" y="20"/>
                  <a:pt x="53" y="20"/>
                  <a:pt x="53" y="20"/>
                </a:cubicBezTo>
                <a:cubicBezTo>
                  <a:pt x="53" y="20"/>
                  <a:pt x="53" y="20"/>
                  <a:pt x="53" y="20"/>
                </a:cubicBezTo>
                <a:cubicBezTo>
                  <a:pt x="53" y="20"/>
                  <a:pt x="53" y="20"/>
                  <a:pt x="53" y="20"/>
                </a:cubicBezTo>
                <a:cubicBezTo>
                  <a:pt x="53" y="20"/>
                  <a:pt x="53" y="20"/>
                  <a:pt x="53" y="20"/>
                </a:cubicBezTo>
                <a:close/>
                <a:moveTo>
                  <a:pt x="53" y="18"/>
                </a:move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lose/>
                <a:moveTo>
                  <a:pt x="44" y="25"/>
                </a:moveTo>
                <a:cubicBezTo>
                  <a:pt x="44" y="25"/>
                  <a:pt x="44" y="25"/>
                  <a:pt x="44" y="25"/>
                </a:cubicBezTo>
                <a:cubicBezTo>
                  <a:pt x="44" y="25"/>
                  <a:pt x="44" y="25"/>
                  <a:pt x="44" y="25"/>
                </a:cubicBezTo>
                <a:cubicBezTo>
                  <a:pt x="44" y="25"/>
                  <a:pt x="44" y="25"/>
                  <a:pt x="44" y="25"/>
                </a:cubicBezTo>
                <a:cubicBezTo>
                  <a:pt x="44" y="25"/>
                  <a:pt x="44" y="25"/>
                  <a:pt x="44" y="25"/>
                </a:cubicBezTo>
                <a:cubicBezTo>
                  <a:pt x="44" y="25"/>
                  <a:pt x="44" y="25"/>
                  <a:pt x="44" y="25"/>
                </a:cubicBezTo>
                <a:cubicBezTo>
                  <a:pt x="44" y="25"/>
                  <a:pt x="44" y="25"/>
                  <a:pt x="44" y="25"/>
                </a:cubicBezTo>
                <a:cubicBezTo>
                  <a:pt x="44" y="25"/>
                  <a:pt x="44" y="25"/>
                  <a:pt x="44" y="25"/>
                </a:cubicBezTo>
                <a:cubicBezTo>
                  <a:pt x="44" y="25"/>
                  <a:pt x="44" y="25"/>
                  <a:pt x="44" y="25"/>
                </a:cubicBezTo>
                <a:cubicBezTo>
                  <a:pt x="44" y="25"/>
                  <a:pt x="44" y="25"/>
                  <a:pt x="44" y="25"/>
                </a:cubicBezTo>
                <a:cubicBezTo>
                  <a:pt x="44" y="25"/>
                  <a:pt x="44" y="25"/>
                  <a:pt x="44" y="25"/>
                </a:cubicBezTo>
                <a:cubicBezTo>
                  <a:pt x="44" y="25"/>
                  <a:pt x="44" y="25"/>
                  <a:pt x="44" y="25"/>
                </a:cubicBezTo>
                <a:cubicBezTo>
                  <a:pt x="44" y="25"/>
                  <a:pt x="44" y="25"/>
                  <a:pt x="44" y="25"/>
                </a:cubicBezTo>
                <a:close/>
                <a:moveTo>
                  <a:pt x="53" y="18"/>
                </a:move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lose/>
                <a:moveTo>
                  <a:pt x="53" y="18"/>
                </a:move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lose/>
                <a:moveTo>
                  <a:pt x="50" y="22"/>
                </a:moveTo>
                <a:cubicBezTo>
                  <a:pt x="50" y="22"/>
                  <a:pt x="50" y="22"/>
                  <a:pt x="50" y="22"/>
                </a:cubicBezTo>
                <a:cubicBezTo>
                  <a:pt x="50" y="22"/>
                  <a:pt x="50" y="22"/>
                  <a:pt x="50" y="22"/>
                </a:cubicBezTo>
                <a:cubicBezTo>
                  <a:pt x="50" y="22"/>
                  <a:pt x="50" y="22"/>
                  <a:pt x="50" y="22"/>
                </a:cubicBezTo>
                <a:cubicBezTo>
                  <a:pt x="50" y="22"/>
                  <a:pt x="50" y="22"/>
                  <a:pt x="50" y="22"/>
                </a:cubicBezTo>
                <a:cubicBezTo>
                  <a:pt x="50" y="22"/>
                  <a:pt x="50" y="22"/>
                  <a:pt x="50" y="22"/>
                </a:cubicBezTo>
                <a:cubicBezTo>
                  <a:pt x="50" y="22"/>
                  <a:pt x="50" y="22"/>
                  <a:pt x="50" y="22"/>
                </a:cubicBezTo>
                <a:cubicBezTo>
                  <a:pt x="50" y="22"/>
                  <a:pt x="50" y="22"/>
                  <a:pt x="50" y="22"/>
                </a:cubicBezTo>
                <a:cubicBezTo>
                  <a:pt x="50" y="22"/>
                  <a:pt x="50" y="22"/>
                  <a:pt x="50" y="22"/>
                </a:cubicBezTo>
                <a:cubicBezTo>
                  <a:pt x="50" y="22"/>
                  <a:pt x="50" y="22"/>
                  <a:pt x="50" y="22"/>
                </a:cubicBezTo>
                <a:cubicBezTo>
                  <a:pt x="50" y="22"/>
                  <a:pt x="50" y="22"/>
                  <a:pt x="50" y="22"/>
                </a:cubicBezTo>
                <a:cubicBezTo>
                  <a:pt x="50" y="22"/>
                  <a:pt x="50" y="22"/>
                  <a:pt x="50" y="22"/>
                </a:cubicBezTo>
                <a:cubicBezTo>
                  <a:pt x="50" y="22"/>
                  <a:pt x="50" y="22"/>
                  <a:pt x="50" y="22"/>
                </a:cubicBezTo>
                <a:cubicBezTo>
                  <a:pt x="50" y="22"/>
                  <a:pt x="50" y="22"/>
                  <a:pt x="50" y="22"/>
                </a:cubicBezTo>
                <a:cubicBezTo>
                  <a:pt x="50" y="22"/>
                  <a:pt x="50" y="22"/>
                  <a:pt x="50" y="22"/>
                </a:cubicBezTo>
                <a:close/>
                <a:moveTo>
                  <a:pt x="49" y="22"/>
                </a:moveTo>
                <a:cubicBezTo>
                  <a:pt x="49" y="22"/>
                  <a:pt x="49" y="22"/>
                  <a:pt x="49" y="22"/>
                </a:cubicBezTo>
                <a:cubicBezTo>
                  <a:pt x="49" y="22"/>
                  <a:pt x="49" y="22"/>
                  <a:pt x="49" y="22"/>
                </a:cubicBezTo>
                <a:cubicBezTo>
                  <a:pt x="49" y="22"/>
                  <a:pt x="49" y="22"/>
                  <a:pt x="49" y="22"/>
                </a:cubicBezTo>
                <a:cubicBezTo>
                  <a:pt x="49" y="22"/>
                  <a:pt x="49" y="22"/>
                  <a:pt x="49" y="22"/>
                </a:cubicBezTo>
                <a:cubicBezTo>
                  <a:pt x="49" y="22"/>
                  <a:pt x="49" y="22"/>
                  <a:pt x="49" y="22"/>
                </a:cubicBezTo>
                <a:cubicBezTo>
                  <a:pt x="49" y="22"/>
                  <a:pt x="49" y="22"/>
                  <a:pt x="49" y="22"/>
                </a:cubicBezTo>
                <a:close/>
                <a:moveTo>
                  <a:pt x="45" y="24"/>
                </a:moveTo>
                <a:cubicBezTo>
                  <a:pt x="45" y="24"/>
                  <a:pt x="45" y="24"/>
                  <a:pt x="45" y="24"/>
                </a:cubicBezTo>
                <a:cubicBezTo>
                  <a:pt x="45" y="24"/>
                  <a:pt x="45" y="24"/>
                  <a:pt x="45" y="24"/>
                </a:cubicBezTo>
                <a:cubicBezTo>
                  <a:pt x="45" y="24"/>
                  <a:pt x="45" y="24"/>
                  <a:pt x="45" y="24"/>
                </a:cubicBezTo>
                <a:cubicBezTo>
                  <a:pt x="45" y="24"/>
                  <a:pt x="45" y="24"/>
                  <a:pt x="45" y="24"/>
                </a:cubicBezTo>
                <a:cubicBezTo>
                  <a:pt x="45" y="24"/>
                  <a:pt x="45" y="24"/>
                  <a:pt x="45" y="24"/>
                </a:cubicBezTo>
                <a:cubicBezTo>
                  <a:pt x="45" y="24"/>
                  <a:pt x="45" y="24"/>
                  <a:pt x="45" y="24"/>
                </a:cubicBezTo>
                <a:cubicBezTo>
                  <a:pt x="45" y="24"/>
                  <a:pt x="45" y="24"/>
                  <a:pt x="45" y="24"/>
                </a:cubicBezTo>
                <a:cubicBezTo>
                  <a:pt x="45" y="24"/>
                  <a:pt x="45" y="24"/>
                  <a:pt x="45" y="24"/>
                </a:cubicBezTo>
                <a:cubicBezTo>
                  <a:pt x="45" y="24"/>
                  <a:pt x="45" y="24"/>
                  <a:pt x="45" y="24"/>
                </a:cubicBezTo>
                <a:cubicBezTo>
                  <a:pt x="45" y="24"/>
                  <a:pt x="45" y="24"/>
                  <a:pt x="45" y="24"/>
                </a:cubicBezTo>
                <a:cubicBezTo>
                  <a:pt x="45" y="24"/>
                  <a:pt x="45" y="24"/>
                  <a:pt x="45" y="24"/>
                </a:cubicBezTo>
                <a:close/>
                <a:moveTo>
                  <a:pt x="49" y="22"/>
                </a:moveTo>
                <a:cubicBezTo>
                  <a:pt x="49" y="22"/>
                  <a:pt x="49" y="22"/>
                  <a:pt x="49" y="22"/>
                </a:cubicBezTo>
                <a:cubicBezTo>
                  <a:pt x="49" y="22"/>
                  <a:pt x="49" y="22"/>
                  <a:pt x="49" y="22"/>
                </a:cubicBezTo>
                <a:cubicBezTo>
                  <a:pt x="49" y="22"/>
                  <a:pt x="49" y="22"/>
                  <a:pt x="49" y="22"/>
                </a:cubicBezTo>
                <a:cubicBezTo>
                  <a:pt x="49" y="22"/>
                  <a:pt x="49" y="22"/>
                  <a:pt x="49" y="22"/>
                </a:cubicBezTo>
                <a:cubicBezTo>
                  <a:pt x="49" y="22"/>
                  <a:pt x="49" y="22"/>
                  <a:pt x="49" y="22"/>
                </a:cubicBezTo>
                <a:cubicBezTo>
                  <a:pt x="49" y="22"/>
                  <a:pt x="49" y="22"/>
                  <a:pt x="49" y="22"/>
                </a:cubicBezTo>
                <a:cubicBezTo>
                  <a:pt x="49" y="22"/>
                  <a:pt x="49" y="22"/>
                  <a:pt x="49" y="22"/>
                </a:cubicBezTo>
                <a:cubicBezTo>
                  <a:pt x="49" y="22"/>
                  <a:pt x="49" y="22"/>
                  <a:pt x="49" y="22"/>
                </a:cubicBezTo>
                <a:cubicBezTo>
                  <a:pt x="49" y="22"/>
                  <a:pt x="49" y="22"/>
                  <a:pt x="49" y="22"/>
                </a:cubicBezTo>
                <a:cubicBezTo>
                  <a:pt x="49" y="22"/>
                  <a:pt x="49" y="22"/>
                  <a:pt x="49" y="22"/>
                </a:cubicBezTo>
                <a:cubicBezTo>
                  <a:pt x="49" y="22"/>
                  <a:pt x="49" y="22"/>
                  <a:pt x="49" y="22"/>
                </a:cubicBezTo>
                <a:cubicBezTo>
                  <a:pt x="49" y="22"/>
                  <a:pt x="49" y="22"/>
                  <a:pt x="49" y="22"/>
                </a:cubicBezTo>
                <a:cubicBezTo>
                  <a:pt x="49" y="22"/>
                  <a:pt x="49" y="22"/>
                  <a:pt x="49" y="22"/>
                </a:cubicBezTo>
                <a:cubicBezTo>
                  <a:pt x="49" y="22"/>
                  <a:pt x="49" y="22"/>
                  <a:pt x="49" y="22"/>
                </a:cubicBezTo>
                <a:cubicBezTo>
                  <a:pt x="49" y="22"/>
                  <a:pt x="49" y="22"/>
                  <a:pt x="49" y="22"/>
                </a:cubicBezTo>
                <a:cubicBezTo>
                  <a:pt x="49" y="22"/>
                  <a:pt x="49" y="22"/>
                  <a:pt x="49" y="22"/>
                </a:cubicBezTo>
                <a:close/>
                <a:moveTo>
                  <a:pt x="48" y="22"/>
                </a:moveTo>
                <a:cubicBezTo>
                  <a:pt x="48" y="22"/>
                  <a:pt x="48" y="22"/>
                  <a:pt x="48" y="22"/>
                </a:cubicBezTo>
                <a:cubicBezTo>
                  <a:pt x="48" y="22"/>
                  <a:pt x="48" y="22"/>
                  <a:pt x="48" y="22"/>
                </a:cubicBezTo>
                <a:cubicBezTo>
                  <a:pt x="48" y="22"/>
                  <a:pt x="48" y="22"/>
                  <a:pt x="48" y="22"/>
                </a:cubicBezTo>
                <a:cubicBezTo>
                  <a:pt x="48" y="22"/>
                  <a:pt x="48" y="22"/>
                  <a:pt x="48" y="22"/>
                </a:cubicBezTo>
                <a:cubicBezTo>
                  <a:pt x="48" y="22"/>
                  <a:pt x="48" y="22"/>
                  <a:pt x="48" y="22"/>
                </a:cubicBezTo>
                <a:cubicBezTo>
                  <a:pt x="48" y="22"/>
                  <a:pt x="48" y="22"/>
                  <a:pt x="48" y="22"/>
                </a:cubicBezTo>
                <a:cubicBezTo>
                  <a:pt x="48" y="22"/>
                  <a:pt x="48" y="22"/>
                  <a:pt x="48" y="22"/>
                </a:cubicBezTo>
                <a:cubicBezTo>
                  <a:pt x="48" y="22"/>
                  <a:pt x="48" y="22"/>
                  <a:pt x="48" y="22"/>
                </a:cubicBezTo>
                <a:close/>
                <a:moveTo>
                  <a:pt x="51" y="23"/>
                </a:moveTo>
                <a:cubicBezTo>
                  <a:pt x="51" y="23"/>
                  <a:pt x="51" y="23"/>
                  <a:pt x="51" y="23"/>
                </a:cubicBezTo>
                <a:cubicBezTo>
                  <a:pt x="51" y="23"/>
                  <a:pt x="51" y="23"/>
                  <a:pt x="51" y="23"/>
                </a:cubicBezTo>
                <a:cubicBezTo>
                  <a:pt x="51" y="23"/>
                  <a:pt x="51" y="23"/>
                  <a:pt x="51" y="23"/>
                </a:cubicBezTo>
                <a:cubicBezTo>
                  <a:pt x="51" y="23"/>
                  <a:pt x="51" y="23"/>
                  <a:pt x="51" y="23"/>
                </a:cubicBezTo>
                <a:cubicBezTo>
                  <a:pt x="51" y="23"/>
                  <a:pt x="51" y="23"/>
                  <a:pt x="51" y="23"/>
                </a:cubicBezTo>
                <a:cubicBezTo>
                  <a:pt x="51" y="23"/>
                  <a:pt x="51" y="23"/>
                  <a:pt x="51" y="23"/>
                </a:cubicBezTo>
                <a:cubicBezTo>
                  <a:pt x="51" y="23"/>
                  <a:pt x="51" y="23"/>
                  <a:pt x="51" y="23"/>
                </a:cubicBezTo>
                <a:cubicBezTo>
                  <a:pt x="51" y="23"/>
                  <a:pt x="51" y="23"/>
                  <a:pt x="51" y="23"/>
                </a:cubicBezTo>
                <a:close/>
                <a:moveTo>
                  <a:pt x="53" y="18"/>
                </a:move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lose/>
                <a:moveTo>
                  <a:pt x="41" y="27"/>
                </a:moveTo>
                <a:cubicBezTo>
                  <a:pt x="41" y="27"/>
                  <a:pt x="41" y="27"/>
                  <a:pt x="41" y="2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7"/>
                  <a:pt x="41" y="27"/>
                  <a:pt x="41" y="27"/>
                </a:cubicBezTo>
                <a:close/>
                <a:moveTo>
                  <a:pt x="52" y="18"/>
                </a:moveTo>
                <a:cubicBezTo>
                  <a:pt x="52" y="18"/>
                  <a:pt x="52" y="18"/>
                  <a:pt x="52" y="18"/>
                </a:cubicBezTo>
                <a:cubicBezTo>
                  <a:pt x="52" y="18"/>
                  <a:pt x="52" y="18"/>
                  <a:pt x="52" y="18"/>
                </a:cubicBezTo>
                <a:cubicBezTo>
                  <a:pt x="52" y="18"/>
                  <a:pt x="52" y="18"/>
                  <a:pt x="52" y="18"/>
                </a:cubicBezTo>
                <a:cubicBezTo>
                  <a:pt x="52" y="18"/>
                  <a:pt x="52" y="18"/>
                  <a:pt x="52" y="18"/>
                </a:cubicBezTo>
                <a:cubicBezTo>
                  <a:pt x="52" y="18"/>
                  <a:pt x="52" y="18"/>
                  <a:pt x="52" y="18"/>
                </a:cubicBezTo>
                <a:cubicBezTo>
                  <a:pt x="52" y="18"/>
                  <a:pt x="52" y="18"/>
                  <a:pt x="52" y="18"/>
                </a:cubicBezTo>
                <a:cubicBezTo>
                  <a:pt x="52" y="18"/>
                  <a:pt x="52" y="18"/>
                  <a:pt x="52" y="18"/>
                </a:cubicBezTo>
                <a:cubicBezTo>
                  <a:pt x="52" y="18"/>
                  <a:pt x="52" y="18"/>
                  <a:pt x="52" y="18"/>
                </a:cubicBezTo>
                <a:cubicBezTo>
                  <a:pt x="52" y="18"/>
                  <a:pt x="52" y="18"/>
                  <a:pt x="52" y="18"/>
                </a:cubicBezTo>
                <a:cubicBezTo>
                  <a:pt x="52" y="18"/>
                  <a:pt x="52" y="18"/>
                  <a:pt x="52" y="18"/>
                </a:cubicBezTo>
                <a:close/>
                <a:moveTo>
                  <a:pt x="52" y="17"/>
                </a:moveTo>
                <a:cubicBezTo>
                  <a:pt x="52" y="17"/>
                  <a:pt x="52" y="17"/>
                  <a:pt x="52" y="17"/>
                </a:cubicBezTo>
                <a:cubicBezTo>
                  <a:pt x="52" y="17"/>
                  <a:pt x="52" y="17"/>
                  <a:pt x="52" y="17"/>
                </a:cubicBezTo>
                <a:cubicBezTo>
                  <a:pt x="52" y="17"/>
                  <a:pt x="52" y="17"/>
                  <a:pt x="52" y="17"/>
                </a:cubicBezTo>
                <a:cubicBezTo>
                  <a:pt x="52" y="17"/>
                  <a:pt x="52" y="17"/>
                  <a:pt x="52" y="17"/>
                </a:cubicBezTo>
                <a:cubicBezTo>
                  <a:pt x="52" y="17"/>
                  <a:pt x="52" y="17"/>
                  <a:pt x="52" y="17"/>
                </a:cubicBezTo>
                <a:cubicBezTo>
                  <a:pt x="52" y="17"/>
                  <a:pt x="52" y="17"/>
                  <a:pt x="52" y="17"/>
                </a:cubicBezTo>
                <a:cubicBezTo>
                  <a:pt x="52" y="17"/>
                  <a:pt x="52" y="17"/>
                  <a:pt x="52" y="17"/>
                </a:cubicBezTo>
                <a:cubicBezTo>
                  <a:pt x="52" y="17"/>
                  <a:pt x="52" y="17"/>
                  <a:pt x="52" y="17"/>
                </a:cubicBezTo>
                <a:cubicBezTo>
                  <a:pt x="52" y="17"/>
                  <a:pt x="52" y="17"/>
                  <a:pt x="52" y="17"/>
                </a:cubicBezTo>
                <a:cubicBezTo>
                  <a:pt x="52" y="17"/>
                  <a:pt x="52" y="17"/>
                  <a:pt x="52" y="17"/>
                </a:cubicBezTo>
                <a:cubicBezTo>
                  <a:pt x="52" y="17"/>
                  <a:pt x="52" y="17"/>
                  <a:pt x="52" y="17"/>
                </a:cubicBezTo>
                <a:cubicBezTo>
                  <a:pt x="52" y="17"/>
                  <a:pt x="52" y="17"/>
                  <a:pt x="52" y="17"/>
                </a:cubicBezTo>
                <a:cubicBezTo>
                  <a:pt x="52" y="17"/>
                  <a:pt x="52" y="17"/>
                  <a:pt x="52" y="17"/>
                </a:cubicBezTo>
                <a:cubicBezTo>
                  <a:pt x="52" y="17"/>
                  <a:pt x="52" y="17"/>
                  <a:pt x="52" y="17"/>
                </a:cubicBezTo>
                <a:close/>
                <a:moveTo>
                  <a:pt x="52" y="18"/>
                </a:moveTo>
                <a:cubicBezTo>
                  <a:pt x="52" y="18"/>
                  <a:pt x="52" y="18"/>
                  <a:pt x="52" y="18"/>
                </a:cubicBezTo>
                <a:cubicBezTo>
                  <a:pt x="52" y="18"/>
                  <a:pt x="52" y="18"/>
                  <a:pt x="52" y="18"/>
                </a:cubicBezTo>
                <a:cubicBezTo>
                  <a:pt x="52" y="18"/>
                  <a:pt x="52" y="18"/>
                  <a:pt x="52" y="18"/>
                </a:cubicBezTo>
                <a:cubicBezTo>
                  <a:pt x="52" y="18"/>
                  <a:pt x="52" y="18"/>
                  <a:pt x="52" y="18"/>
                </a:cubicBezTo>
                <a:cubicBezTo>
                  <a:pt x="52" y="18"/>
                  <a:pt x="52" y="18"/>
                  <a:pt x="52" y="18"/>
                </a:cubicBezTo>
                <a:cubicBezTo>
                  <a:pt x="52" y="18"/>
                  <a:pt x="52" y="18"/>
                  <a:pt x="52" y="18"/>
                </a:cubicBezTo>
                <a:cubicBezTo>
                  <a:pt x="52" y="18"/>
                  <a:pt x="52" y="18"/>
                  <a:pt x="52" y="18"/>
                </a:cubicBezTo>
                <a:cubicBezTo>
                  <a:pt x="52" y="18"/>
                  <a:pt x="52" y="18"/>
                  <a:pt x="52" y="18"/>
                </a:cubicBezTo>
                <a:cubicBezTo>
                  <a:pt x="52" y="18"/>
                  <a:pt x="52" y="18"/>
                  <a:pt x="52" y="18"/>
                </a:cubicBezTo>
                <a:cubicBezTo>
                  <a:pt x="52" y="18"/>
                  <a:pt x="52" y="18"/>
                  <a:pt x="52" y="18"/>
                </a:cubicBezTo>
                <a:cubicBezTo>
                  <a:pt x="52" y="18"/>
                  <a:pt x="52" y="18"/>
                  <a:pt x="52" y="18"/>
                </a:cubicBezTo>
                <a:cubicBezTo>
                  <a:pt x="52" y="18"/>
                  <a:pt x="52" y="18"/>
                  <a:pt x="52" y="18"/>
                </a:cubicBezTo>
                <a:cubicBezTo>
                  <a:pt x="52" y="17"/>
                  <a:pt x="52" y="17"/>
                  <a:pt x="52" y="17"/>
                </a:cubicBezTo>
                <a:cubicBezTo>
                  <a:pt x="52" y="17"/>
                  <a:pt x="52" y="17"/>
                  <a:pt x="52" y="17"/>
                </a:cubicBezTo>
                <a:cubicBezTo>
                  <a:pt x="52" y="17"/>
                  <a:pt x="52" y="17"/>
                  <a:pt x="52" y="17"/>
                </a:cubicBezTo>
                <a:cubicBezTo>
                  <a:pt x="52" y="17"/>
                  <a:pt x="52" y="18"/>
                  <a:pt x="52" y="18"/>
                </a:cubicBezTo>
                <a:cubicBezTo>
                  <a:pt x="52" y="18"/>
                  <a:pt x="52" y="18"/>
                  <a:pt x="52" y="18"/>
                </a:cubicBezTo>
                <a:cubicBezTo>
                  <a:pt x="52" y="18"/>
                  <a:pt x="52" y="18"/>
                  <a:pt x="52" y="18"/>
                </a:cubicBezTo>
                <a:cubicBezTo>
                  <a:pt x="52" y="18"/>
                  <a:pt x="52" y="18"/>
                  <a:pt x="52" y="18"/>
                </a:cubicBezTo>
                <a:cubicBezTo>
                  <a:pt x="52" y="18"/>
                  <a:pt x="52" y="18"/>
                  <a:pt x="52" y="18"/>
                </a:cubicBezTo>
                <a:cubicBezTo>
                  <a:pt x="52" y="18"/>
                  <a:pt x="52" y="18"/>
                  <a:pt x="52" y="18"/>
                </a:cubicBezTo>
                <a:cubicBezTo>
                  <a:pt x="52" y="18"/>
                  <a:pt x="52" y="18"/>
                  <a:pt x="52" y="18"/>
                </a:cubicBezTo>
                <a:cubicBezTo>
                  <a:pt x="52" y="18"/>
                  <a:pt x="52" y="18"/>
                  <a:pt x="52" y="18"/>
                </a:cubicBezTo>
                <a:cubicBezTo>
                  <a:pt x="52" y="18"/>
                  <a:pt x="52" y="18"/>
                  <a:pt x="52" y="18"/>
                </a:cubicBezTo>
                <a:cubicBezTo>
                  <a:pt x="52" y="18"/>
                  <a:pt x="52" y="18"/>
                  <a:pt x="52" y="18"/>
                </a:cubicBezTo>
                <a:cubicBezTo>
                  <a:pt x="52" y="18"/>
                  <a:pt x="52" y="18"/>
                  <a:pt x="52" y="18"/>
                </a:cubicBezTo>
                <a:close/>
                <a:moveTo>
                  <a:pt x="52" y="19"/>
                </a:moveTo>
                <a:cubicBezTo>
                  <a:pt x="52" y="19"/>
                  <a:pt x="52" y="19"/>
                  <a:pt x="52" y="19"/>
                </a:cubicBezTo>
                <a:cubicBezTo>
                  <a:pt x="52" y="19"/>
                  <a:pt x="52" y="19"/>
                  <a:pt x="52" y="19"/>
                </a:cubicBezTo>
                <a:cubicBezTo>
                  <a:pt x="52" y="19"/>
                  <a:pt x="52" y="19"/>
                  <a:pt x="52" y="19"/>
                </a:cubicBezTo>
                <a:cubicBezTo>
                  <a:pt x="52" y="19"/>
                  <a:pt x="52" y="19"/>
                  <a:pt x="52" y="19"/>
                </a:cubicBezTo>
                <a:cubicBezTo>
                  <a:pt x="52" y="19"/>
                  <a:pt x="52" y="19"/>
                  <a:pt x="52" y="19"/>
                </a:cubicBezTo>
                <a:cubicBezTo>
                  <a:pt x="52" y="19"/>
                  <a:pt x="52" y="19"/>
                  <a:pt x="52" y="19"/>
                </a:cubicBezTo>
                <a:cubicBezTo>
                  <a:pt x="52" y="19"/>
                  <a:pt x="52" y="19"/>
                  <a:pt x="52" y="19"/>
                </a:cubicBezTo>
                <a:cubicBezTo>
                  <a:pt x="52" y="19"/>
                  <a:pt x="52" y="19"/>
                  <a:pt x="52" y="19"/>
                </a:cubicBezTo>
                <a:cubicBezTo>
                  <a:pt x="52" y="19"/>
                  <a:pt x="52" y="19"/>
                  <a:pt x="52" y="19"/>
                </a:cubicBezTo>
                <a:cubicBezTo>
                  <a:pt x="52" y="19"/>
                  <a:pt x="52" y="19"/>
                  <a:pt x="52" y="19"/>
                </a:cubicBezTo>
                <a:cubicBezTo>
                  <a:pt x="52" y="19"/>
                  <a:pt x="52" y="19"/>
                  <a:pt x="52" y="19"/>
                </a:cubicBezTo>
                <a:cubicBezTo>
                  <a:pt x="52" y="19"/>
                  <a:pt x="52" y="19"/>
                  <a:pt x="52" y="19"/>
                </a:cubicBezTo>
                <a:cubicBezTo>
                  <a:pt x="52" y="19"/>
                  <a:pt x="52" y="19"/>
                  <a:pt x="52" y="19"/>
                </a:cubicBezTo>
                <a:cubicBezTo>
                  <a:pt x="52" y="19"/>
                  <a:pt x="52" y="19"/>
                  <a:pt x="52" y="19"/>
                </a:cubicBezTo>
                <a:cubicBezTo>
                  <a:pt x="52" y="19"/>
                  <a:pt x="52" y="19"/>
                  <a:pt x="52" y="19"/>
                </a:cubicBezTo>
                <a:cubicBezTo>
                  <a:pt x="52" y="19"/>
                  <a:pt x="52" y="19"/>
                  <a:pt x="52" y="19"/>
                </a:cubicBezTo>
                <a:cubicBezTo>
                  <a:pt x="52" y="19"/>
                  <a:pt x="52" y="19"/>
                  <a:pt x="52" y="19"/>
                </a:cubicBezTo>
                <a:cubicBezTo>
                  <a:pt x="52" y="19"/>
                  <a:pt x="52" y="19"/>
                  <a:pt x="52" y="19"/>
                </a:cubicBezTo>
                <a:close/>
                <a:moveTo>
                  <a:pt x="53" y="18"/>
                </a:move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lose/>
                <a:moveTo>
                  <a:pt x="53" y="18"/>
                </a:move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lose/>
                <a:moveTo>
                  <a:pt x="39" y="16"/>
                </a:moveTo>
                <a:cubicBezTo>
                  <a:pt x="39" y="16"/>
                  <a:pt x="39" y="16"/>
                  <a:pt x="39" y="16"/>
                </a:cubicBezTo>
                <a:cubicBezTo>
                  <a:pt x="39" y="16"/>
                  <a:pt x="39" y="16"/>
                  <a:pt x="39" y="16"/>
                </a:cubicBezTo>
                <a:cubicBezTo>
                  <a:pt x="39" y="16"/>
                  <a:pt x="39" y="16"/>
                  <a:pt x="39" y="16"/>
                </a:cubicBezTo>
                <a:cubicBezTo>
                  <a:pt x="39" y="16"/>
                  <a:pt x="39" y="16"/>
                  <a:pt x="39" y="16"/>
                </a:cubicBezTo>
                <a:cubicBezTo>
                  <a:pt x="39" y="16"/>
                  <a:pt x="39" y="16"/>
                  <a:pt x="39" y="16"/>
                </a:cubicBezTo>
                <a:cubicBezTo>
                  <a:pt x="39" y="16"/>
                  <a:pt x="39" y="16"/>
                  <a:pt x="39" y="16"/>
                </a:cubicBezTo>
                <a:cubicBezTo>
                  <a:pt x="39" y="16"/>
                  <a:pt x="39" y="16"/>
                  <a:pt x="39" y="16"/>
                </a:cubicBezTo>
                <a:cubicBezTo>
                  <a:pt x="39" y="16"/>
                  <a:pt x="39" y="16"/>
                  <a:pt x="39" y="16"/>
                </a:cubicBezTo>
                <a:cubicBezTo>
                  <a:pt x="39" y="16"/>
                  <a:pt x="39" y="16"/>
                  <a:pt x="39" y="16"/>
                </a:cubicBezTo>
                <a:cubicBezTo>
                  <a:pt x="39" y="16"/>
                  <a:pt x="39" y="16"/>
                  <a:pt x="39" y="16"/>
                </a:cubicBezTo>
                <a:cubicBezTo>
                  <a:pt x="39" y="16"/>
                  <a:pt x="39" y="16"/>
                  <a:pt x="39" y="16"/>
                </a:cubicBezTo>
                <a:close/>
                <a:moveTo>
                  <a:pt x="53" y="18"/>
                </a:move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lose/>
                <a:moveTo>
                  <a:pt x="53" y="18"/>
                </a:move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lose/>
                <a:moveTo>
                  <a:pt x="52" y="18"/>
                </a:moveTo>
                <a:cubicBezTo>
                  <a:pt x="52" y="18"/>
                  <a:pt x="52" y="18"/>
                  <a:pt x="52" y="18"/>
                </a:cubicBezTo>
                <a:cubicBezTo>
                  <a:pt x="52" y="18"/>
                  <a:pt x="52" y="18"/>
                  <a:pt x="52" y="18"/>
                </a:cubicBezTo>
                <a:cubicBezTo>
                  <a:pt x="52" y="18"/>
                  <a:pt x="52" y="18"/>
                  <a:pt x="52" y="18"/>
                </a:cubicBezTo>
                <a:cubicBezTo>
                  <a:pt x="52" y="18"/>
                  <a:pt x="52" y="18"/>
                  <a:pt x="52" y="18"/>
                </a:cubicBezTo>
                <a:close/>
                <a:moveTo>
                  <a:pt x="41" y="26"/>
                </a:moveTo>
                <a:cubicBezTo>
                  <a:pt x="41" y="26"/>
                  <a:pt x="41" y="26"/>
                  <a:pt x="41" y="26"/>
                </a:cubicBezTo>
                <a:cubicBezTo>
                  <a:pt x="41" y="26"/>
                  <a:pt x="41" y="26"/>
                  <a:pt x="41" y="26"/>
                </a:cubicBezTo>
                <a:cubicBezTo>
                  <a:pt x="41" y="26"/>
                  <a:pt x="41" y="26"/>
                  <a:pt x="41" y="26"/>
                </a:cubicBezTo>
                <a:cubicBezTo>
                  <a:pt x="41" y="26"/>
                  <a:pt x="41" y="26"/>
                  <a:pt x="41" y="26"/>
                </a:cubicBezTo>
                <a:cubicBezTo>
                  <a:pt x="41" y="26"/>
                  <a:pt x="41" y="26"/>
                  <a:pt x="41" y="26"/>
                </a:cubicBezTo>
                <a:cubicBezTo>
                  <a:pt x="41" y="26"/>
                  <a:pt x="41" y="26"/>
                  <a:pt x="41" y="26"/>
                </a:cubicBezTo>
                <a:cubicBezTo>
                  <a:pt x="41" y="26"/>
                  <a:pt x="41" y="26"/>
                  <a:pt x="41" y="26"/>
                </a:cubicBezTo>
                <a:cubicBezTo>
                  <a:pt x="41" y="26"/>
                  <a:pt x="41" y="26"/>
                  <a:pt x="41" y="26"/>
                </a:cubicBezTo>
                <a:cubicBezTo>
                  <a:pt x="41" y="26"/>
                  <a:pt x="41" y="26"/>
                  <a:pt x="41" y="26"/>
                </a:cubicBezTo>
                <a:cubicBezTo>
                  <a:pt x="41" y="26"/>
                  <a:pt x="41" y="26"/>
                  <a:pt x="41" y="26"/>
                </a:cubicBezTo>
                <a:cubicBezTo>
                  <a:pt x="41" y="26"/>
                  <a:pt x="41" y="26"/>
                  <a:pt x="41" y="26"/>
                </a:cubicBezTo>
                <a:cubicBezTo>
                  <a:pt x="41" y="26"/>
                  <a:pt x="41" y="26"/>
                  <a:pt x="41" y="26"/>
                </a:cubicBezTo>
                <a:cubicBezTo>
                  <a:pt x="41" y="26"/>
                  <a:pt x="41" y="26"/>
                  <a:pt x="41" y="26"/>
                </a:cubicBezTo>
                <a:close/>
                <a:moveTo>
                  <a:pt x="41" y="27"/>
                </a:moveTo>
                <a:cubicBezTo>
                  <a:pt x="41" y="27"/>
                  <a:pt x="41" y="27"/>
                  <a:pt x="41" y="2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7"/>
                  <a:pt x="41" y="27"/>
                  <a:pt x="41" y="27"/>
                </a:cubicBezTo>
                <a:close/>
                <a:moveTo>
                  <a:pt x="41" y="28"/>
                </a:move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lose/>
                <a:moveTo>
                  <a:pt x="41" y="26"/>
                </a:moveTo>
                <a:cubicBezTo>
                  <a:pt x="41" y="26"/>
                  <a:pt x="41" y="26"/>
                  <a:pt x="41" y="26"/>
                </a:cubicBezTo>
                <a:cubicBezTo>
                  <a:pt x="41" y="26"/>
                  <a:pt x="41" y="25"/>
                  <a:pt x="41" y="25"/>
                </a:cubicBezTo>
                <a:cubicBezTo>
                  <a:pt x="41" y="25"/>
                  <a:pt x="41" y="25"/>
                  <a:pt x="41" y="25"/>
                </a:cubicBezTo>
                <a:cubicBezTo>
                  <a:pt x="41" y="25"/>
                  <a:pt x="41" y="25"/>
                  <a:pt x="41" y="25"/>
                </a:cubicBezTo>
                <a:cubicBezTo>
                  <a:pt x="41" y="25"/>
                  <a:pt x="41" y="26"/>
                  <a:pt x="41" y="26"/>
                </a:cubicBezTo>
                <a:cubicBezTo>
                  <a:pt x="41" y="26"/>
                  <a:pt x="41" y="26"/>
                  <a:pt x="41" y="26"/>
                </a:cubicBezTo>
                <a:cubicBezTo>
                  <a:pt x="41" y="26"/>
                  <a:pt x="41" y="26"/>
                  <a:pt x="41" y="26"/>
                </a:cubicBezTo>
                <a:close/>
                <a:moveTo>
                  <a:pt x="41" y="28"/>
                </a:move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lose/>
                <a:moveTo>
                  <a:pt x="40" y="27"/>
                </a:move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lose/>
                <a:moveTo>
                  <a:pt x="41" y="27"/>
                </a:moveTo>
                <a:cubicBezTo>
                  <a:pt x="41" y="27"/>
                  <a:pt x="41" y="27"/>
                  <a:pt x="41" y="2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7"/>
                  <a:pt x="41" y="27"/>
                  <a:pt x="41" y="27"/>
                </a:cubicBezTo>
                <a:close/>
                <a:moveTo>
                  <a:pt x="37" y="27"/>
                </a:moveTo>
                <a:cubicBezTo>
                  <a:pt x="37" y="27"/>
                  <a:pt x="37" y="27"/>
                  <a:pt x="37" y="27"/>
                </a:cubicBezTo>
                <a:cubicBezTo>
                  <a:pt x="37" y="27"/>
                  <a:pt x="37" y="27"/>
                  <a:pt x="37" y="27"/>
                </a:cubicBezTo>
                <a:cubicBezTo>
                  <a:pt x="37" y="27"/>
                  <a:pt x="37" y="27"/>
                  <a:pt x="37" y="27"/>
                </a:cubicBezTo>
                <a:cubicBezTo>
                  <a:pt x="37" y="27"/>
                  <a:pt x="37" y="27"/>
                  <a:pt x="37" y="27"/>
                </a:cubicBezTo>
                <a:cubicBezTo>
                  <a:pt x="37" y="27"/>
                  <a:pt x="37" y="27"/>
                  <a:pt x="37" y="27"/>
                </a:cubicBezTo>
                <a:cubicBezTo>
                  <a:pt x="37" y="27"/>
                  <a:pt x="37" y="27"/>
                  <a:pt x="37" y="27"/>
                </a:cubicBezTo>
                <a:cubicBezTo>
                  <a:pt x="37" y="27"/>
                  <a:pt x="37" y="27"/>
                  <a:pt x="37" y="27"/>
                </a:cubicBezTo>
                <a:cubicBezTo>
                  <a:pt x="37" y="27"/>
                  <a:pt x="37" y="27"/>
                  <a:pt x="37" y="27"/>
                </a:cubicBezTo>
                <a:close/>
                <a:moveTo>
                  <a:pt x="41" y="27"/>
                </a:moveTo>
                <a:cubicBezTo>
                  <a:pt x="41" y="27"/>
                  <a:pt x="41" y="27"/>
                  <a:pt x="41" y="2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7"/>
                  <a:pt x="41" y="27"/>
                  <a:pt x="41" y="27"/>
                </a:cubicBezTo>
                <a:close/>
                <a:moveTo>
                  <a:pt x="42" y="25"/>
                </a:moveTo>
                <a:cubicBezTo>
                  <a:pt x="42" y="25"/>
                  <a:pt x="42" y="25"/>
                  <a:pt x="42" y="25"/>
                </a:cubicBezTo>
                <a:cubicBezTo>
                  <a:pt x="42" y="25"/>
                  <a:pt x="42" y="25"/>
                  <a:pt x="42" y="25"/>
                </a:cubicBezTo>
                <a:cubicBezTo>
                  <a:pt x="42" y="25"/>
                  <a:pt x="42" y="25"/>
                  <a:pt x="42" y="25"/>
                </a:cubicBezTo>
                <a:cubicBezTo>
                  <a:pt x="42" y="25"/>
                  <a:pt x="42" y="25"/>
                  <a:pt x="42" y="25"/>
                </a:cubicBezTo>
                <a:cubicBezTo>
                  <a:pt x="42" y="25"/>
                  <a:pt x="42" y="25"/>
                  <a:pt x="42" y="25"/>
                </a:cubicBezTo>
                <a:cubicBezTo>
                  <a:pt x="42" y="25"/>
                  <a:pt x="42" y="25"/>
                  <a:pt x="42" y="25"/>
                </a:cubicBezTo>
                <a:cubicBezTo>
                  <a:pt x="42" y="25"/>
                  <a:pt x="42" y="25"/>
                  <a:pt x="42" y="25"/>
                </a:cubicBezTo>
                <a:cubicBezTo>
                  <a:pt x="42" y="25"/>
                  <a:pt x="42" y="25"/>
                  <a:pt x="42" y="25"/>
                </a:cubicBezTo>
                <a:cubicBezTo>
                  <a:pt x="42" y="25"/>
                  <a:pt x="42" y="25"/>
                  <a:pt x="42" y="25"/>
                </a:cubicBezTo>
                <a:cubicBezTo>
                  <a:pt x="42" y="25"/>
                  <a:pt x="42" y="25"/>
                  <a:pt x="42" y="25"/>
                </a:cubicBezTo>
                <a:cubicBezTo>
                  <a:pt x="42" y="25"/>
                  <a:pt x="42" y="25"/>
                  <a:pt x="42" y="25"/>
                </a:cubicBezTo>
                <a:cubicBezTo>
                  <a:pt x="42" y="25"/>
                  <a:pt x="42" y="25"/>
                  <a:pt x="42" y="25"/>
                </a:cubicBezTo>
                <a:cubicBezTo>
                  <a:pt x="42" y="25"/>
                  <a:pt x="42" y="25"/>
                  <a:pt x="42" y="25"/>
                </a:cubicBezTo>
                <a:cubicBezTo>
                  <a:pt x="42" y="25"/>
                  <a:pt x="42" y="25"/>
                  <a:pt x="42" y="25"/>
                </a:cubicBezTo>
                <a:cubicBezTo>
                  <a:pt x="42" y="25"/>
                  <a:pt x="42" y="25"/>
                  <a:pt x="42" y="25"/>
                </a:cubicBezTo>
                <a:cubicBezTo>
                  <a:pt x="42" y="25"/>
                  <a:pt x="42" y="25"/>
                  <a:pt x="42" y="25"/>
                </a:cubicBezTo>
                <a:close/>
                <a:moveTo>
                  <a:pt x="41" y="27"/>
                </a:moveTo>
                <a:cubicBezTo>
                  <a:pt x="41" y="27"/>
                  <a:pt x="41" y="27"/>
                  <a:pt x="41" y="2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7"/>
                  <a:pt x="41" y="27"/>
                  <a:pt x="41" y="27"/>
                </a:cubicBezTo>
                <a:close/>
                <a:moveTo>
                  <a:pt x="41" y="27"/>
                </a:moveTo>
                <a:cubicBezTo>
                  <a:pt x="41" y="27"/>
                  <a:pt x="41" y="27"/>
                  <a:pt x="41" y="2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7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7"/>
                  <a:pt x="41" y="27"/>
                  <a:pt x="41" y="27"/>
                </a:cubicBezTo>
                <a:cubicBezTo>
                  <a:pt x="42" y="27"/>
                  <a:pt x="42" y="27"/>
                  <a:pt x="41" y="2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7"/>
                  <a:pt x="41" y="27"/>
                  <a:pt x="41" y="27"/>
                </a:cubicBezTo>
                <a:close/>
                <a:moveTo>
                  <a:pt x="40" y="28"/>
                </a:move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1" y="28"/>
                  <a:pt x="40" y="28"/>
                  <a:pt x="40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lose/>
                <a:moveTo>
                  <a:pt x="39" y="28"/>
                </a:moveTo>
                <a:cubicBezTo>
                  <a:pt x="39" y="28"/>
                  <a:pt x="39" y="28"/>
                  <a:pt x="39" y="28"/>
                </a:cubicBezTo>
                <a:cubicBezTo>
                  <a:pt x="39" y="28"/>
                  <a:pt x="39" y="28"/>
                  <a:pt x="39" y="28"/>
                </a:cubicBezTo>
                <a:cubicBezTo>
                  <a:pt x="39" y="28"/>
                  <a:pt x="39" y="28"/>
                  <a:pt x="39" y="28"/>
                </a:cubicBezTo>
                <a:cubicBezTo>
                  <a:pt x="39" y="28"/>
                  <a:pt x="39" y="28"/>
                  <a:pt x="39" y="28"/>
                </a:cubicBezTo>
                <a:cubicBezTo>
                  <a:pt x="39" y="28"/>
                  <a:pt x="39" y="28"/>
                  <a:pt x="39" y="28"/>
                </a:cubicBezTo>
                <a:cubicBezTo>
                  <a:pt x="39" y="28"/>
                  <a:pt x="39" y="28"/>
                  <a:pt x="39" y="28"/>
                </a:cubicBezTo>
                <a:cubicBezTo>
                  <a:pt x="39" y="28"/>
                  <a:pt x="39" y="28"/>
                  <a:pt x="39" y="28"/>
                </a:cubicBezTo>
                <a:cubicBezTo>
                  <a:pt x="39" y="28"/>
                  <a:pt x="39" y="28"/>
                  <a:pt x="39" y="28"/>
                </a:cubicBezTo>
                <a:cubicBezTo>
                  <a:pt x="39" y="28"/>
                  <a:pt x="39" y="28"/>
                  <a:pt x="39" y="28"/>
                </a:cubicBezTo>
                <a:cubicBezTo>
                  <a:pt x="39" y="28"/>
                  <a:pt x="39" y="28"/>
                  <a:pt x="39" y="28"/>
                </a:cubicBezTo>
                <a:close/>
                <a:moveTo>
                  <a:pt x="39" y="29"/>
                </a:moveTo>
                <a:cubicBezTo>
                  <a:pt x="39" y="29"/>
                  <a:pt x="39" y="29"/>
                  <a:pt x="39" y="29"/>
                </a:cubicBezTo>
                <a:cubicBezTo>
                  <a:pt x="39" y="29"/>
                  <a:pt x="39" y="29"/>
                  <a:pt x="39" y="29"/>
                </a:cubicBezTo>
                <a:cubicBezTo>
                  <a:pt x="39" y="29"/>
                  <a:pt x="39" y="29"/>
                  <a:pt x="39" y="29"/>
                </a:cubicBezTo>
                <a:cubicBezTo>
                  <a:pt x="39" y="29"/>
                  <a:pt x="39" y="29"/>
                  <a:pt x="39" y="29"/>
                </a:cubicBezTo>
                <a:cubicBezTo>
                  <a:pt x="39" y="29"/>
                  <a:pt x="39" y="29"/>
                  <a:pt x="39" y="29"/>
                </a:cubicBezTo>
                <a:cubicBezTo>
                  <a:pt x="39" y="29"/>
                  <a:pt x="39" y="29"/>
                  <a:pt x="39" y="29"/>
                </a:cubicBezTo>
                <a:cubicBezTo>
                  <a:pt x="39" y="29"/>
                  <a:pt x="39" y="29"/>
                  <a:pt x="39" y="29"/>
                </a:cubicBezTo>
                <a:cubicBezTo>
                  <a:pt x="39" y="29"/>
                  <a:pt x="39" y="29"/>
                  <a:pt x="39" y="29"/>
                </a:cubicBezTo>
                <a:cubicBezTo>
                  <a:pt x="39" y="29"/>
                  <a:pt x="39" y="29"/>
                  <a:pt x="39" y="29"/>
                </a:cubicBezTo>
                <a:cubicBezTo>
                  <a:pt x="39" y="29"/>
                  <a:pt x="39" y="29"/>
                  <a:pt x="39" y="29"/>
                </a:cubicBezTo>
                <a:cubicBezTo>
                  <a:pt x="39" y="29"/>
                  <a:pt x="39" y="29"/>
                  <a:pt x="39" y="29"/>
                </a:cubicBezTo>
                <a:cubicBezTo>
                  <a:pt x="39" y="29"/>
                  <a:pt x="39" y="29"/>
                  <a:pt x="39" y="29"/>
                </a:cubicBezTo>
                <a:cubicBezTo>
                  <a:pt x="39" y="29"/>
                  <a:pt x="39" y="29"/>
                  <a:pt x="39" y="29"/>
                </a:cubicBezTo>
                <a:cubicBezTo>
                  <a:pt x="39" y="29"/>
                  <a:pt x="39" y="29"/>
                  <a:pt x="39" y="29"/>
                </a:cubicBezTo>
                <a:cubicBezTo>
                  <a:pt x="39" y="29"/>
                  <a:pt x="39" y="29"/>
                  <a:pt x="39" y="29"/>
                </a:cubicBezTo>
                <a:cubicBezTo>
                  <a:pt x="39" y="29"/>
                  <a:pt x="39" y="29"/>
                  <a:pt x="39" y="29"/>
                </a:cubicBezTo>
                <a:cubicBezTo>
                  <a:pt x="39" y="29"/>
                  <a:pt x="39" y="29"/>
                  <a:pt x="39" y="29"/>
                </a:cubicBezTo>
                <a:cubicBezTo>
                  <a:pt x="39" y="29"/>
                  <a:pt x="39" y="29"/>
                  <a:pt x="39" y="29"/>
                </a:cubicBezTo>
                <a:cubicBezTo>
                  <a:pt x="39" y="29"/>
                  <a:pt x="39" y="29"/>
                  <a:pt x="39" y="29"/>
                </a:cubicBezTo>
                <a:cubicBezTo>
                  <a:pt x="39" y="29"/>
                  <a:pt x="39" y="29"/>
                  <a:pt x="39" y="29"/>
                </a:cubicBezTo>
                <a:cubicBezTo>
                  <a:pt x="39" y="29"/>
                  <a:pt x="39" y="29"/>
                  <a:pt x="39" y="29"/>
                </a:cubicBezTo>
                <a:cubicBezTo>
                  <a:pt x="39" y="29"/>
                  <a:pt x="39" y="29"/>
                  <a:pt x="39" y="29"/>
                </a:cubicBezTo>
                <a:cubicBezTo>
                  <a:pt x="39" y="29"/>
                  <a:pt x="39" y="29"/>
                  <a:pt x="39" y="29"/>
                </a:cubicBezTo>
                <a:cubicBezTo>
                  <a:pt x="39" y="29"/>
                  <a:pt x="39" y="29"/>
                  <a:pt x="39" y="29"/>
                </a:cubicBezTo>
                <a:cubicBezTo>
                  <a:pt x="39" y="29"/>
                  <a:pt x="39" y="29"/>
                  <a:pt x="39" y="29"/>
                </a:cubicBezTo>
                <a:cubicBezTo>
                  <a:pt x="39" y="29"/>
                  <a:pt x="39" y="29"/>
                  <a:pt x="39" y="29"/>
                </a:cubicBezTo>
                <a:cubicBezTo>
                  <a:pt x="39" y="29"/>
                  <a:pt x="39" y="29"/>
                  <a:pt x="39" y="29"/>
                </a:cubicBezTo>
                <a:cubicBezTo>
                  <a:pt x="39" y="29"/>
                  <a:pt x="39" y="29"/>
                  <a:pt x="39" y="29"/>
                </a:cubicBezTo>
                <a:cubicBezTo>
                  <a:pt x="39" y="29"/>
                  <a:pt x="39" y="29"/>
                  <a:pt x="39" y="29"/>
                </a:cubicBezTo>
                <a:cubicBezTo>
                  <a:pt x="39" y="29"/>
                  <a:pt x="39" y="29"/>
                  <a:pt x="39" y="29"/>
                </a:cubicBezTo>
                <a:close/>
                <a:moveTo>
                  <a:pt x="38" y="28"/>
                </a:moveTo>
                <a:cubicBezTo>
                  <a:pt x="38" y="28"/>
                  <a:pt x="38" y="28"/>
                  <a:pt x="38" y="28"/>
                </a:cubicBezTo>
                <a:cubicBezTo>
                  <a:pt x="38" y="28"/>
                  <a:pt x="38" y="28"/>
                  <a:pt x="38" y="28"/>
                </a:cubicBezTo>
                <a:cubicBezTo>
                  <a:pt x="38" y="28"/>
                  <a:pt x="38" y="28"/>
                  <a:pt x="38" y="28"/>
                </a:cubicBezTo>
                <a:cubicBezTo>
                  <a:pt x="38" y="28"/>
                  <a:pt x="38" y="28"/>
                  <a:pt x="38" y="28"/>
                </a:cubicBezTo>
                <a:cubicBezTo>
                  <a:pt x="38" y="28"/>
                  <a:pt x="38" y="28"/>
                  <a:pt x="38" y="28"/>
                </a:cubicBezTo>
                <a:cubicBezTo>
                  <a:pt x="38" y="28"/>
                  <a:pt x="38" y="28"/>
                  <a:pt x="38" y="28"/>
                </a:cubicBezTo>
                <a:cubicBezTo>
                  <a:pt x="38" y="28"/>
                  <a:pt x="38" y="28"/>
                  <a:pt x="38" y="28"/>
                </a:cubicBezTo>
                <a:cubicBezTo>
                  <a:pt x="38" y="28"/>
                  <a:pt x="38" y="28"/>
                  <a:pt x="38" y="28"/>
                </a:cubicBezTo>
                <a:cubicBezTo>
                  <a:pt x="38" y="28"/>
                  <a:pt x="38" y="28"/>
                  <a:pt x="38" y="28"/>
                </a:cubicBezTo>
                <a:cubicBezTo>
                  <a:pt x="38" y="28"/>
                  <a:pt x="38" y="28"/>
                  <a:pt x="39" y="28"/>
                </a:cubicBezTo>
                <a:cubicBezTo>
                  <a:pt x="39" y="28"/>
                  <a:pt x="39" y="28"/>
                  <a:pt x="39" y="28"/>
                </a:cubicBezTo>
                <a:cubicBezTo>
                  <a:pt x="39" y="28"/>
                  <a:pt x="39" y="28"/>
                  <a:pt x="39" y="28"/>
                </a:cubicBezTo>
                <a:cubicBezTo>
                  <a:pt x="39" y="28"/>
                  <a:pt x="39" y="28"/>
                  <a:pt x="39" y="28"/>
                </a:cubicBezTo>
                <a:cubicBezTo>
                  <a:pt x="39" y="28"/>
                  <a:pt x="39" y="28"/>
                  <a:pt x="39" y="28"/>
                </a:cubicBezTo>
                <a:cubicBezTo>
                  <a:pt x="39" y="28"/>
                  <a:pt x="39" y="28"/>
                  <a:pt x="39" y="28"/>
                </a:cubicBezTo>
                <a:cubicBezTo>
                  <a:pt x="39" y="28"/>
                  <a:pt x="39" y="28"/>
                  <a:pt x="39" y="28"/>
                </a:cubicBezTo>
                <a:cubicBezTo>
                  <a:pt x="39" y="28"/>
                  <a:pt x="39" y="28"/>
                  <a:pt x="39" y="28"/>
                </a:cubicBezTo>
                <a:cubicBezTo>
                  <a:pt x="39" y="28"/>
                  <a:pt x="39" y="28"/>
                  <a:pt x="39" y="28"/>
                </a:cubicBezTo>
                <a:cubicBezTo>
                  <a:pt x="39" y="28"/>
                  <a:pt x="39" y="28"/>
                  <a:pt x="39" y="28"/>
                </a:cubicBezTo>
                <a:cubicBezTo>
                  <a:pt x="39" y="28"/>
                  <a:pt x="39" y="28"/>
                  <a:pt x="39" y="28"/>
                </a:cubicBezTo>
                <a:cubicBezTo>
                  <a:pt x="39" y="28"/>
                  <a:pt x="39" y="28"/>
                  <a:pt x="39" y="28"/>
                </a:cubicBezTo>
                <a:cubicBezTo>
                  <a:pt x="39" y="28"/>
                  <a:pt x="39" y="28"/>
                  <a:pt x="39" y="28"/>
                </a:cubicBezTo>
                <a:cubicBezTo>
                  <a:pt x="39" y="28"/>
                  <a:pt x="39" y="28"/>
                  <a:pt x="38" y="28"/>
                </a:cubicBezTo>
                <a:cubicBezTo>
                  <a:pt x="38" y="28"/>
                  <a:pt x="38" y="28"/>
                  <a:pt x="38" y="28"/>
                </a:cubicBezTo>
                <a:cubicBezTo>
                  <a:pt x="38" y="28"/>
                  <a:pt x="38" y="28"/>
                  <a:pt x="38" y="28"/>
                </a:cubicBezTo>
                <a:cubicBezTo>
                  <a:pt x="38" y="28"/>
                  <a:pt x="38" y="28"/>
                  <a:pt x="38" y="28"/>
                </a:cubicBezTo>
                <a:cubicBezTo>
                  <a:pt x="38" y="28"/>
                  <a:pt x="38" y="28"/>
                  <a:pt x="38" y="28"/>
                </a:cubicBezTo>
                <a:cubicBezTo>
                  <a:pt x="38" y="28"/>
                  <a:pt x="38" y="28"/>
                  <a:pt x="38" y="28"/>
                </a:cubicBezTo>
                <a:cubicBezTo>
                  <a:pt x="38" y="28"/>
                  <a:pt x="38" y="28"/>
                  <a:pt x="38" y="28"/>
                </a:cubicBezTo>
                <a:cubicBezTo>
                  <a:pt x="38" y="28"/>
                  <a:pt x="38" y="28"/>
                  <a:pt x="38" y="28"/>
                </a:cubicBezTo>
                <a:cubicBezTo>
                  <a:pt x="38" y="28"/>
                  <a:pt x="38" y="28"/>
                  <a:pt x="38" y="28"/>
                </a:cubicBezTo>
                <a:cubicBezTo>
                  <a:pt x="38" y="28"/>
                  <a:pt x="38" y="28"/>
                  <a:pt x="38" y="28"/>
                </a:cubicBezTo>
                <a:cubicBezTo>
                  <a:pt x="38" y="28"/>
                  <a:pt x="38" y="28"/>
                  <a:pt x="38" y="28"/>
                </a:cubicBezTo>
                <a:cubicBezTo>
                  <a:pt x="38" y="28"/>
                  <a:pt x="38" y="28"/>
                  <a:pt x="38" y="28"/>
                </a:cubicBezTo>
                <a:cubicBezTo>
                  <a:pt x="38" y="28"/>
                  <a:pt x="38" y="28"/>
                  <a:pt x="38" y="28"/>
                </a:cubicBezTo>
                <a:cubicBezTo>
                  <a:pt x="38" y="28"/>
                  <a:pt x="38" y="28"/>
                  <a:pt x="38" y="28"/>
                </a:cubicBezTo>
                <a:cubicBezTo>
                  <a:pt x="38" y="28"/>
                  <a:pt x="38" y="28"/>
                  <a:pt x="38" y="28"/>
                </a:cubicBezTo>
                <a:cubicBezTo>
                  <a:pt x="38" y="28"/>
                  <a:pt x="38" y="28"/>
                  <a:pt x="38" y="28"/>
                </a:cubicBezTo>
                <a:close/>
                <a:moveTo>
                  <a:pt x="38" y="28"/>
                </a:moveTo>
                <a:cubicBezTo>
                  <a:pt x="38" y="28"/>
                  <a:pt x="38" y="28"/>
                  <a:pt x="38" y="28"/>
                </a:cubicBezTo>
                <a:cubicBezTo>
                  <a:pt x="38" y="28"/>
                  <a:pt x="38" y="28"/>
                  <a:pt x="38" y="28"/>
                </a:cubicBezTo>
                <a:cubicBezTo>
                  <a:pt x="38" y="28"/>
                  <a:pt x="38" y="28"/>
                  <a:pt x="38" y="28"/>
                </a:cubicBezTo>
                <a:cubicBezTo>
                  <a:pt x="38" y="28"/>
                  <a:pt x="38" y="28"/>
                  <a:pt x="38" y="28"/>
                </a:cubicBezTo>
                <a:cubicBezTo>
                  <a:pt x="38" y="28"/>
                  <a:pt x="38" y="28"/>
                  <a:pt x="38" y="28"/>
                </a:cubicBezTo>
                <a:cubicBezTo>
                  <a:pt x="38" y="28"/>
                  <a:pt x="38" y="28"/>
                  <a:pt x="38" y="28"/>
                </a:cubicBezTo>
                <a:cubicBezTo>
                  <a:pt x="38" y="28"/>
                  <a:pt x="38" y="28"/>
                  <a:pt x="38" y="28"/>
                </a:cubicBezTo>
                <a:cubicBezTo>
                  <a:pt x="38" y="28"/>
                  <a:pt x="38" y="28"/>
                  <a:pt x="38" y="28"/>
                </a:cubicBezTo>
                <a:cubicBezTo>
                  <a:pt x="38" y="28"/>
                  <a:pt x="38" y="28"/>
                  <a:pt x="38" y="28"/>
                </a:cubicBezTo>
                <a:cubicBezTo>
                  <a:pt x="38" y="28"/>
                  <a:pt x="38" y="28"/>
                  <a:pt x="38" y="28"/>
                </a:cubicBezTo>
                <a:cubicBezTo>
                  <a:pt x="38" y="28"/>
                  <a:pt x="38" y="28"/>
                  <a:pt x="38" y="28"/>
                </a:cubicBezTo>
                <a:close/>
                <a:moveTo>
                  <a:pt x="39" y="29"/>
                </a:moveTo>
                <a:cubicBezTo>
                  <a:pt x="39" y="29"/>
                  <a:pt x="39" y="29"/>
                  <a:pt x="39" y="29"/>
                </a:cubicBezTo>
                <a:cubicBezTo>
                  <a:pt x="39" y="29"/>
                  <a:pt x="39" y="29"/>
                  <a:pt x="39" y="29"/>
                </a:cubicBezTo>
                <a:cubicBezTo>
                  <a:pt x="39" y="29"/>
                  <a:pt x="39" y="29"/>
                  <a:pt x="39" y="29"/>
                </a:cubicBezTo>
                <a:cubicBezTo>
                  <a:pt x="39" y="29"/>
                  <a:pt x="39" y="29"/>
                  <a:pt x="39" y="29"/>
                </a:cubicBezTo>
                <a:cubicBezTo>
                  <a:pt x="39" y="29"/>
                  <a:pt x="39" y="29"/>
                  <a:pt x="39" y="29"/>
                </a:cubicBezTo>
                <a:cubicBezTo>
                  <a:pt x="39" y="29"/>
                  <a:pt x="39" y="29"/>
                  <a:pt x="39" y="29"/>
                </a:cubicBezTo>
                <a:cubicBezTo>
                  <a:pt x="39" y="29"/>
                  <a:pt x="39" y="29"/>
                  <a:pt x="39" y="29"/>
                </a:cubicBezTo>
                <a:close/>
                <a:moveTo>
                  <a:pt x="40" y="29"/>
                </a:moveTo>
                <a:cubicBezTo>
                  <a:pt x="40" y="29"/>
                  <a:pt x="40" y="29"/>
                  <a:pt x="40" y="29"/>
                </a:cubicBezTo>
                <a:cubicBezTo>
                  <a:pt x="40" y="29"/>
                  <a:pt x="40" y="29"/>
                  <a:pt x="40" y="29"/>
                </a:cubicBezTo>
                <a:cubicBezTo>
                  <a:pt x="40" y="29"/>
                  <a:pt x="40" y="29"/>
                  <a:pt x="40" y="29"/>
                </a:cubicBezTo>
                <a:cubicBezTo>
                  <a:pt x="40" y="29"/>
                  <a:pt x="40" y="29"/>
                  <a:pt x="40" y="29"/>
                </a:cubicBezTo>
                <a:cubicBezTo>
                  <a:pt x="40" y="29"/>
                  <a:pt x="40" y="29"/>
                  <a:pt x="40" y="29"/>
                </a:cubicBezTo>
                <a:cubicBezTo>
                  <a:pt x="40" y="29"/>
                  <a:pt x="40" y="29"/>
                  <a:pt x="40" y="29"/>
                </a:cubicBezTo>
                <a:cubicBezTo>
                  <a:pt x="40" y="29"/>
                  <a:pt x="40" y="29"/>
                  <a:pt x="40" y="29"/>
                </a:cubicBezTo>
                <a:cubicBezTo>
                  <a:pt x="40" y="29"/>
                  <a:pt x="40" y="29"/>
                  <a:pt x="40" y="29"/>
                </a:cubicBezTo>
                <a:cubicBezTo>
                  <a:pt x="40" y="29"/>
                  <a:pt x="40" y="29"/>
                  <a:pt x="40" y="29"/>
                </a:cubicBezTo>
                <a:cubicBezTo>
                  <a:pt x="40" y="29"/>
                  <a:pt x="40" y="29"/>
                  <a:pt x="40" y="29"/>
                </a:cubicBezTo>
                <a:cubicBezTo>
                  <a:pt x="40" y="29"/>
                  <a:pt x="40" y="29"/>
                  <a:pt x="40" y="29"/>
                </a:cubicBezTo>
                <a:cubicBezTo>
                  <a:pt x="40" y="29"/>
                  <a:pt x="40" y="29"/>
                  <a:pt x="40" y="29"/>
                </a:cubicBezTo>
                <a:cubicBezTo>
                  <a:pt x="40" y="29"/>
                  <a:pt x="40" y="29"/>
                  <a:pt x="40" y="29"/>
                </a:cubicBezTo>
                <a:cubicBezTo>
                  <a:pt x="40" y="29"/>
                  <a:pt x="40" y="29"/>
                  <a:pt x="40" y="29"/>
                </a:cubicBezTo>
                <a:close/>
                <a:moveTo>
                  <a:pt x="39" y="29"/>
                </a:moveTo>
                <a:cubicBezTo>
                  <a:pt x="39" y="29"/>
                  <a:pt x="39" y="29"/>
                  <a:pt x="39" y="29"/>
                </a:cubicBezTo>
                <a:cubicBezTo>
                  <a:pt x="39" y="29"/>
                  <a:pt x="39" y="29"/>
                  <a:pt x="39" y="29"/>
                </a:cubicBezTo>
                <a:cubicBezTo>
                  <a:pt x="39" y="29"/>
                  <a:pt x="39" y="29"/>
                  <a:pt x="39" y="29"/>
                </a:cubicBezTo>
                <a:cubicBezTo>
                  <a:pt x="39" y="29"/>
                  <a:pt x="39" y="29"/>
                  <a:pt x="39" y="29"/>
                </a:cubicBezTo>
                <a:cubicBezTo>
                  <a:pt x="39" y="29"/>
                  <a:pt x="39" y="29"/>
                  <a:pt x="39" y="29"/>
                </a:cubicBezTo>
                <a:cubicBezTo>
                  <a:pt x="39" y="29"/>
                  <a:pt x="39" y="29"/>
                  <a:pt x="39" y="29"/>
                </a:cubicBezTo>
                <a:cubicBezTo>
                  <a:pt x="39" y="29"/>
                  <a:pt x="39" y="29"/>
                  <a:pt x="39" y="29"/>
                </a:cubicBezTo>
                <a:cubicBezTo>
                  <a:pt x="39" y="29"/>
                  <a:pt x="39" y="29"/>
                  <a:pt x="39" y="29"/>
                </a:cubicBezTo>
                <a:cubicBezTo>
                  <a:pt x="39" y="29"/>
                  <a:pt x="39" y="29"/>
                  <a:pt x="39" y="29"/>
                </a:cubicBezTo>
                <a:close/>
                <a:moveTo>
                  <a:pt x="40" y="28"/>
                </a:move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9"/>
                  <a:pt x="40" y="29"/>
                  <a:pt x="40" y="29"/>
                </a:cubicBezTo>
                <a:cubicBezTo>
                  <a:pt x="40" y="29"/>
                  <a:pt x="40" y="29"/>
                  <a:pt x="40" y="29"/>
                </a:cubicBezTo>
                <a:cubicBezTo>
                  <a:pt x="40" y="29"/>
                  <a:pt x="40" y="29"/>
                  <a:pt x="40" y="28"/>
                </a:cubicBezTo>
                <a:close/>
                <a:moveTo>
                  <a:pt x="39" y="29"/>
                </a:moveTo>
                <a:cubicBezTo>
                  <a:pt x="39" y="29"/>
                  <a:pt x="39" y="29"/>
                  <a:pt x="39" y="29"/>
                </a:cubicBezTo>
                <a:cubicBezTo>
                  <a:pt x="39" y="29"/>
                  <a:pt x="39" y="29"/>
                  <a:pt x="39" y="29"/>
                </a:cubicBezTo>
                <a:cubicBezTo>
                  <a:pt x="39" y="29"/>
                  <a:pt x="39" y="29"/>
                  <a:pt x="39" y="29"/>
                </a:cubicBezTo>
                <a:cubicBezTo>
                  <a:pt x="39" y="29"/>
                  <a:pt x="39" y="29"/>
                  <a:pt x="39" y="29"/>
                </a:cubicBezTo>
                <a:cubicBezTo>
                  <a:pt x="39" y="29"/>
                  <a:pt x="39" y="29"/>
                  <a:pt x="39" y="29"/>
                </a:cubicBezTo>
                <a:cubicBezTo>
                  <a:pt x="39" y="29"/>
                  <a:pt x="39" y="29"/>
                  <a:pt x="39" y="29"/>
                </a:cubicBezTo>
                <a:cubicBezTo>
                  <a:pt x="39" y="29"/>
                  <a:pt x="39" y="29"/>
                  <a:pt x="39" y="29"/>
                </a:cubicBezTo>
                <a:cubicBezTo>
                  <a:pt x="39" y="29"/>
                  <a:pt x="39" y="29"/>
                  <a:pt x="39" y="29"/>
                </a:cubicBezTo>
                <a:cubicBezTo>
                  <a:pt x="39" y="29"/>
                  <a:pt x="39" y="29"/>
                  <a:pt x="39" y="29"/>
                </a:cubicBezTo>
                <a:cubicBezTo>
                  <a:pt x="39" y="29"/>
                  <a:pt x="39" y="29"/>
                  <a:pt x="39" y="29"/>
                </a:cubicBezTo>
                <a:cubicBezTo>
                  <a:pt x="39" y="29"/>
                  <a:pt x="39" y="29"/>
                  <a:pt x="39" y="29"/>
                </a:cubicBezTo>
                <a:cubicBezTo>
                  <a:pt x="39" y="29"/>
                  <a:pt x="39" y="29"/>
                  <a:pt x="39" y="29"/>
                </a:cubicBezTo>
                <a:cubicBezTo>
                  <a:pt x="39" y="29"/>
                  <a:pt x="39" y="29"/>
                  <a:pt x="39" y="29"/>
                </a:cubicBezTo>
                <a:cubicBezTo>
                  <a:pt x="39" y="29"/>
                  <a:pt x="39" y="29"/>
                  <a:pt x="39" y="29"/>
                </a:cubicBezTo>
                <a:cubicBezTo>
                  <a:pt x="39" y="29"/>
                  <a:pt x="39" y="29"/>
                  <a:pt x="39" y="29"/>
                </a:cubicBezTo>
                <a:cubicBezTo>
                  <a:pt x="39" y="29"/>
                  <a:pt x="39" y="29"/>
                  <a:pt x="39" y="29"/>
                </a:cubicBezTo>
                <a:cubicBezTo>
                  <a:pt x="39" y="29"/>
                  <a:pt x="39" y="29"/>
                  <a:pt x="39" y="29"/>
                </a:cubicBezTo>
                <a:cubicBezTo>
                  <a:pt x="39" y="29"/>
                  <a:pt x="39" y="29"/>
                  <a:pt x="39" y="29"/>
                </a:cubicBezTo>
                <a:close/>
                <a:moveTo>
                  <a:pt x="40" y="23"/>
                </a:moveTo>
                <a:cubicBezTo>
                  <a:pt x="40" y="23"/>
                  <a:pt x="40" y="23"/>
                  <a:pt x="40" y="23"/>
                </a:cubicBezTo>
                <a:cubicBezTo>
                  <a:pt x="40" y="23"/>
                  <a:pt x="40" y="23"/>
                  <a:pt x="40" y="23"/>
                </a:cubicBezTo>
                <a:cubicBezTo>
                  <a:pt x="40" y="23"/>
                  <a:pt x="40" y="23"/>
                  <a:pt x="40" y="23"/>
                </a:cubicBezTo>
                <a:cubicBezTo>
                  <a:pt x="40" y="23"/>
                  <a:pt x="40" y="23"/>
                  <a:pt x="40" y="23"/>
                </a:cubicBezTo>
                <a:cubicBezTo>
                  <a:pt x="40" y="23"/>
                  <a:pt x="40" y="23"/>
                  <a:pt x="40" y="23"/>
                </a:cubicBezTo>
                <a:cubicBezTo>
                  <a:pt x="40" y="23"/>
                  <a:pt x="40" y="23"/>
                  <a:pt x="40" y="23"/>
                </a:cubicBezTo>
                <a:cubicBezTo>
                  <a:pt x="40" y="23"/>
                  <a:pt x="40" y="23"/>
                  <a:pt x="40" y="23"/>
                </a:cubicBezTo>
                <a:cubicBezTo>
                  <a:pt x="40" y="23"/>
                  <a:pt x="40" y="23"/>
                  <a:pt x="40" y="23"/>
                </a:cubicBezTo>
                <a:cubicBezTo>
                  <a:pt x="40" y="23"/>
                  <a:pt x="40" y="23"/>
                  <a:pt x="40" y="23"/>
                </a:cubicBezTo>
                <a:cubicBezTo>
                  <a:pt x="39" y="23"/>
                  <a:pt x="39" y="23"/>
                  <a:pt x="39" y="23"/>
                </a:cubicBezTo>
                <a:cubicBezTo>
                  <a:pt x="39" y="23"/>
                  <a:pt x="39" y="23"/>
                  <a:pt x="39" y="23"/>
                </a:cubicBezTo>
                <a:cubicBezTo>
                  <a:pt x="39" y="23"/>
                  <a:pt x="39" y="23"/>
                  <a:pt x="39" y="23"/>
                </a:cubicBezTo>
                <a:cubicBezTo>
                  <a:pt x="39" y="23"/>
                  <a:pt x="39" y="23"/>
                  <a:pt x="39" y="23"/>
                </a:cubicBezTo>
                <a:cubicBezTo>
                  <a:pt x="39" y="23"/>
                  <a:pt x="39" y="23"/>
                  <a:pt x="39" y="23"/>
                </a:cubicBezTo>
                <a:cubicBezTo>
                  <a:pt x="39" y="23"/>
                  <a:pt x="39" y="23"/>
                  <a:pt x="39" y="23"/>
                </a:cubicBezTo>
                <a:cubicBezTo>
                  <a:pt x="39" y="23"/>
                  <a:pt x="39" y="23"/>
                  <a:pt x="39" y="23"/>
                </a:cubicBezTo>
                <a:cubicBezTo>
                  <a:pt x="39" y="23"/>
                  <a:pt x="39" y="23"/>
                  <a:pt x="39" y="23"/>
                </a:cubicBezTo>
                <a:cubicBezTo>
                  <a:pt x="39" y="23"/>
                  <a:pt x="39" y="23"/>
                  <a:pt x="39" y="23"/>
                </a:cubicBezTo>
                <a:cubicBezTo>
                  <a:pt x="39" y="23"/>
                  <a:pt x="39" y="23"/>
                  <a:pt x="39" y="23"/>
                </a:cubicBezTo>
                <a:cubicBezTo>
                  <a:pt x="39" y="23"/>
                  <a:pt x="39" y="23"/>
                  <a:pt x="39" y="23"/>
                </a:cubicBezTo>
                <a:cubicBezTo>
                  <a:pt x="39" y="23"/>
                  <a:pt x="39" y="23"/>
                  <a:pt x="39" y="23"/>
                </a:cubicBezTo>
                <a:cubicBezTo>
                  <a:pt x="39" y="23"/>
                  <a:pt x="39" y="23"/>
                  <a:pt x="39" y="23"/>
                </a:cubicBezTo>
                <a:cubicBezTo>
                  <a:pt x="39" y="23"/>
                  <a:pt x="39" y="23"/>
                  <a:pt x="39" y="23"/>
                </a:cubicBezTo>
                <a:cubicBezTo>
                  <a:pt x="39" y="23"/>
                  <a:pt x="39" y="23"/>
                  <a:pt x="39" y="23"/>
                </a:cubicBezTo>
                <a:cubicBezTo>
                  <a:pt x="39" y="23"/>
                  <a:pt x="40" y="23"/>
                  <a:pt x="40" y="23"/>
                </a:cubicBezTo>
                <a:cubicBezTo>
                  <a:pt x="40" y="23"/>
                  <a:pt x="40" y="23"/>
                  <a:pt x="40" y="23"/>
                </a:cubicBezTo>
                <a:cubicBezTo>
                  <a:pt x="40" y="23"/>
                  <a:pt x="40" y="23"/>
                  <a:pt x="40" y="23"/>
                </a:cubicBezTo>
                <a:cubicBezTo>
                  <a:pt x="40" y="23"/>
                  <a:pt x="40" y="23"/>
                  <a:pt x="40" y="23"/>
                </a:cubicBezTo>
                <a:cubicBezTo>
                  <a:pt x="40" y="23"/>
                  <a:pt x="40" y="23"/>
                  <a:pt x="40" y="23"/>
                </a:cubicBezTo>
                <a:close/>
                <a:moveTo>
                  <a:pt x="23" y="31"/>
                </a:moveTo>
                <a:cubicBezTo>
                  <a:pt x="23" y="31"/>
                  <a:pt x="23" y="31"/>
                  <a:pt x="23" y="31"/>
                </a:cubicBezTo>
                <a:cubicBezTo>
                  <a:pt x="23" y="31"/>
                  <a:pt x="23" y="31"/>
                  <a:pt x="23" y="31"/>
                </a:cubicBezTo>
                <a:cubicBezTo>
                  <a:pt x="23" y="31"/>
                  <a:pt x="23" y="31"/>
                  <a:pt x="23" y="31"/>
                </a:cubicBezTo>
                <a:cubicBezTo>
                  <a:pt x="23" y="31"/>
                  <a:pt x="23" y="31"/>
                  <a:pt x="23" y="32"/>
                </a:cubicBezTo>
                <a:cubicBezTo>
                  <a:pt x="23" y="32"/>
                  <a:pt x="23" y="32"/>
                  <a:pt x="23" y="32"/>
                </a:cubicBezTo>
                <a:cubicBezTo>
                  <a:pt x="23" y="32"/>
                  <a:pt x="23" y="32"/>
                  <a:pt x="23" y="32"/>
                </a:cubicBezTo>
                <a:cubicBezTo>
                  <a:pt x="23" y="32"/>
                  <a:pt x="23" y="32"/>
                  <a:pt x="23" y="32"/>
                </a:cubicBezTo>
                <a:cubicBezTo>
                  <a:pt x="23" y="32"/>
                  <a:pt x="23" y="32"/>
                  <a:pt x="23" y="32"/>
                </a:cubicBezTo>
                <a:cubicBezTo>
                  <a:pt x="23" y="32"/>
                  <a:pt x="23" y="32"/>
                  <a:pt x="23" y="32"/>
                </a:cubicBezTo>
                <a:cubicBezTo>
                  <a:pt x="23" y="32"/>
                  <a:pt x="23" y="32"/>
                  <a:pt x="23" y="32"/>
                </a:cubicBezTo>
                <a:cubicBezTo>
                  <a:pt x="23" y="32"/>
                  <a:pt x="23" y="32"/>
                  <a:pt x="23" y="32"/>
                </a:cubicBezTo>
                <a:cubicBezTo>
                  <a:pt x="23" y="32"/>
                  <a:pt x="23" y="32"/>
                  <a:pt x="23" y="32"/>
                </a:cubicBezTo>
                <a:cubicBezTo>
                  <a:pt x="23" y="32"/>
                  <a:pt x="23" y="32"/>
                  <a:pt x="23" y="32"/>
                </a:cubicBezTo>
                <a:cubicBezTo>
                  <a:pt x="23" y="32"/>
                  <a:pt x="23" y="32"/>
                  <a:pt x="23" y="32"/>
                </a:cubicBezTo>
                <a:cubicBezTo>
                  <a:pt x="23" y="32"/>
                  <a:pt x="23" y="32"/>
                  <a:pt x="23" y="32"/>
                </a:cubicBezTo>
                <a:cubicBezTo>
                  <a:pt x="23" y="32"/>
                  <a:pt x="23" y="32"/>
                  <a:pt x="23" y="32"/>
                </a:cubicBezTo>
                <a:cubicBezTo>
                  <a:pt x="23" y="32"/>
                  <a:pt x="23" y="32"/>
                  <a:pt x="23" y="31"/>
                </a:cubicBezTo>
                <a:cubicBezTo>
                  <a:pt x="23" y="31"/>
                  <a:pt x="23" y="31"/>
                  <a:pt x="23" y="31"/>
                </a:cubicBezTo>
                <a:cubicBezTo>
                  <a:pt x="23" y="31"/>
                  <a:pt x="23" y="31"/>
                  <a:pt x="23" y="32"/>
                </a:cubicBezTo>
                <a:cubicBezTo>
                  <a:pt x="23" y="32"/>
                  <a:pt x="23" y="32"/>
                  <a:pt x="23" y="32"/>
                </a:cubicBezTo>
                <a:cubicBezTo>
                  <a:pt x="23" y="32"/>
                  <a:pt x="23" y="32"/>
                  <a:pt x="23" y="32"/>
                </a:cubicBezTo>
                <a:cubicBezTo>
                  <a:pt x="23" y="32"/>
                  <a:pt x="23" y="32"/>
                  <a:pt x="23" y="32"/>
                </a:cubicBezTo>
                <a:cubicBezTo>
                  <a:pt x="23" y="32"/>
                  <a:pt x="23" y="32"/>
                  <a:pt x="23" y="32"/>
                </a:cubicBezTo>
                <a:cubicBezTo>
                  <a:pt x="23" y="32"/>
                  <a:pt x="23" y="32"/>
                  <a:pt x="23" y="32"/>
                </a:cubicBezTo>
                <a:cubicBezTo>
                  <a:pt x="23" y="32"/>
                  <a:pt x="23" y="32"/>
                  <a:pt x="23" y="32"/>
                </a:cubicBezTo>
                <a:cubicBezTo>
                  <a:pt x="23" y="32"/>
                  <a:pt x="23" y="32"/>
                  <a:pt x="23" y="32"/>
                </a:cubicBezTo>
                <a:cubicBezTo>
                  <a:pt x="23" y="31"/>
                  <a:pt x="23" y="31"/>
                  <a:pt x="23" y="31"/>
                </a:cubicBezTo>
                <a:cubicBezTo>
                  <a:pt x="23" y="31"/>
                  <a:pt x="23" y="31"/>
                  <a:pt x="23" y="31"/>
                </a:cubicBezTo>
                <a:cubicBezTo>
                  <a:pt x="23" y="31"/>
                  <a:pt x="23" y="31"/>
                  <a:pt x="23" y="31"/>
                </a:cubicBezTo>
                <a:cubicBezTo>
                  <a:pt x="23" y="31"/>
                  <a:pt x="23" y="31"/>
                  <a:pt x="23" y="31"/>
                </a:cubicBezTo>
                <a:cubicBezTo>
                  <a:pt x="23" y="31"/>
                  <a:pt x="23" y="31"/>
                  <a:pt x="23" y="31"/>
                </a:cubicBezTo>
                <a:cubicBezTo>
                  <a:pt x="23" y="31"/>
                  <a:pt x="23" y="31"/>
                  <a:pt x="23" y="31"/>
                </a:cubicBezTo>
                <a:cubicBezTo>
                  <a:pt x="23" y="31"/>
                  <a:pt x="23" y="31"/>
                  <a:pt x="23" y="31"/>
                </a:cubicBezTo>
                <a:cubicBezTo>
                  <a:pt x="23" y="31"/>
                  <a:pt x="23" y="31"/>
                  <a:pt x="23" y="31"/>
                </a:cubicBezTo>
                <a:cubicBezTo>
                  <a:pt x="23" y="31"/>
                  <a:pt x="23" y="31"/>
                  <a:pt x="23" y="31"/>
                </a:cubicBezTo>
                <a:cubicBezTo>
                  <a:pt x="23" y="31"/>
                  <a:pt x="23" y="31"/>
                  <a:pt x="23" y="31"/>
                </a:cubicBezTo>
                <a:cubicBezTo>
                  <a:pt x="23" y="31"/>
                  <a:pt x="23" y="31"/>
                  <a:pt x="23" y="31"/>
                </a:cubicBezTo>
                <a:cubicBezTo>
                  <a:pt x="23" y="31"/>
                  <a:pt x="23" y="31"/>
                  <a:pt x="23" y="31"/>
                </a:cubicBezTo>
                <a:cubicBezTo>
                  <a:pt x="23" y="32"/>
                  <a:pt x="23" y="32"/>
                  <a:pt x="23" y="32"/>
                </a:cubicBezTo>
                <a:cubicBezTo>
                  <a:pt x="23" y="32"/>
                  <a:pt x="23" y="32"/>
                  <a:pt x="23" y="32"/>
                </a:cubicBezTo>
                <a:cubicBezTo>
                  <a:pt x="23" y="32"/>
                  <a:pt x="23" y="32"/>
                  <a:pt x="23" y="32"/>
                </a:cubicBezTo>
                <a:cubicBezTo>
                  <a:pt x="23" y="32"/>
                  <a:pt x="23" y="32"/>
                  <a:pt x="23" y="32"/>
                </a:cubicBezTo>
                <a:cubicBezTo>
                  <a:pt x="23" y="32"/>
                  <a:pt x="23" y="32"/>
                  <a:pt x="23" y="32"/>
                </a:cubicBezTo>
                <a:cubicBezTo>
                  <a:pt x="23" y="32"/>
                  <a:pt x="23" y="32"/>
                  <a:pt x="23" y="32"/>
                </a:cubicBezTo>
                <a:cubicBezTo>
                  <a:pt x="23" y="32"/>
                  <a:pt x="23" y="32"/>
                  <a:pt x="23" y="32"/>
                </a:cubicBezTo>
                <a:cubicBezTo>
                  <a:pt x="23" y="32"/>
                  <a:pt x="23" y="32"/>
                  <a:pt x="22" y="32"/>
                </a:cubicBezTo>
                <a:cubicBezTo>
                  <a:pt x="22" y="32"/>
                  <a:pt x="22" y="32"/>
                  <a:pt x="22" y="32"/>
                </a:cubicBezTo>
                <a:cubicBezTo>
                  <a:pt x="23" y="32"/>
                  <a:pt x="23" y="32"/>
                  <a:pt x="23" y="31"/>
                </a:cubicBezTo>
                <a:cubicBezTo>
                  <a:pt x="23" y="31"/>
                  <a:pt x="23" y="31"/>
                  <a:pt x="23" y="31"/>
                </a:cubicBezTo>
                <a:cubicBezTo>
                  <a:pt x="23" y="31"/>
                  <a:pt x="23" y="31"/>
                  <a:pt x="23" y="31"/>
                </a:cubicBezTo>
                <a:cubicBezTo>
                  <a:pt x="23" y="31"/>
                  <a:pt x="23" y="31"/>
                  <a:pt x="23" y="31"/>
                </a:cubicBezTo>
                <a:cubicBezTo>
                  <a:pt x="23" y="31"/>
                  <a:pt x="23" y="31"/>
                  <a:pt x="23" y="31"/>
                </a:cubicBezTo>
                <a:cubicBezTo>
                  <a:pt x="23" y="31"/>
                  <a:pt x="23" y="31"/>
                  <a:pt x="23" y="31"/>
                </a:cubicBezTo>
                <a:cubicBezTo>
                  <a:pt x="23" y="31"/>
                  <a:pt x="23" y="31"/>
                  <a:pt x="23" y="31"/>
                </a:cubicBezTo>
                <a:cubicBezTo>
                  <a:pt x="23" y="31"/>
                  <a:pt x="23" y="31"/>
                  <a:pt x="23" y="31"/>
                </a:cubicBezTo>
                <a:cubicBezTo>
                  <a:pt x="23" y="31"/>
                  <a:pt x="23" y="31"/>
                  <a:pt x="23" y="31"/>
                </a:cubicBezTo>
                <a:cubicBezTo>
                  <a:pt x="23" y="31"/>
                  <a:pt x="23" y="31"/>
                  <a:pt x="23" y="31"/>
                </a:cubicBezTo>
                <a:cubicBezTo>
                  <a:pt x="23" y="31"/>
                  <a:pt x="23" y="31"/>
                  <a:pt x="23" y="31"/>
                </a:cubicBezTo>
                <a:cubicBezTo>
                  <a:pt x="23" y="31"/>
                  <a:pt x="23" y="31"/>
                  <a:pt x="23" y="31"/>
                </a:cubicBezTo>
                <a:cubicBezTo>
                  <a:pt x="23" y="31"/>
                  <a:pt x="23" y="31"/>
                  <a:pt x="23" y="31"/>
                </a:cubicBezTo>
                <a:cubicBezTo>
                  <a:pt x="23" y="31"/>
                  <a:pt x="23" y="31"/>
                  <a:pt x="23" y="31"/>
                </a:cubicBezTo>
                <a:cubicBezTo>
                  <a:pt x="23" y="31"/>
                  <a:pt x="23" y="31"/>
                  <a:pt x="22" y="31"/>
                </a:cubicBezTo>
                <a:cubicBezTo>
                  <a:pt x="22" y="31"/>
                  <a:pt x="22" y="31"/>
                  <a:pt x="22" y="31"/>
                </a:cubicBezTo>
                <a:cubicBezTo>
                  <a:pt x="23" y="31"/>
                  <a:pt x="23" y="31"/>
                  <a:pt x="23" y="31"/>
                </a:cubicBezTo>
                <a:cubicBezTo>
                  <a:pt x="23" y="31"/>
                  <a:pt x="23" y="31"/>
                  <a:pt x="23" y="31"/>
                </a:cubicBezTo>
                <a:cubicBezTo>
                  <a:pt x="23" y="31"/>
                  <a:pt x="23" y="31"/>
                  <a:pt x="23" y="31"/>
                </a:cubicBezTo>
                <a:cubicBezTo>
                  <a:pt x="23" y="31"/>
                  <a:pt x="23" y="31"/>
                  <a:pt x="23" y="31"/>
                </a:cubicBezTo>
                <a:cubicBezTo>
                  <a:pt x="23" y="31"/>
                  <a:pt x="23" y="31"/>
                  <a:pt x="23" y="31"/>
                </a:cubicBezTo>
                <a:cubicBezTo>
                  <a:pt x="23" y="31"/>
                  <a:pt x="23" y="31"/>
                  <a:pt x="23" y="31"/>
                </a:cubicBezTo>
                <a:cubicBezTo>
                  <a:pt x="23" y="31"/>
                  <a:pt x="23" y="31"/>
                  <a:pt x="23" y="31"/>
                </a:cubicBezTo>
                <a:cubicBezTo>
                  <a:pt x="23" y="31"/>
                  <a:pt x="23" y="31"/>
                  <a:pt x="23" y="31"/>
                </a:cubicBezTo>
                <a:cubicBezTo>
                  <a:pt x="23" y="31"/>
                  <a:pt x="23" y="31"/>
                  <a:pt x="23" y="31"/>
                </a:cubicBezTo>
                <a:cubicBezTo>
                  <a:pt x="23" y="31"/>
                  <a:pt x="22" y="31"/>
                  <a:pt x="22" y="31"/>
                </a:cubicBezTo>
                <a:cubicBezTo>
                  <a:pt x="22" y="31"/>
                  <a:pt x="22" y="31"/>
                  <a:pt x="22" y="31"/>
                </a:cubicBezTo>
                <a:cubicBezTo>
                  <a:pt x="22" y="31"/>
                  <a:pt x="22" y="31"/>
                  <a:pt x="22" y="31"/>
                </a:cubicBezTo>
                <a:cubicBezTo>
                  <a:pt x="22" y="31"/>
                  <a:pt x="22" y="31"/>
                  <a:pt x="22" y="31"/>
                </a:cubicBezTo>
                <a:cubicBezTo>
                  <a:pt x="22" y="31"/>
                  <a:pt x="22" y="31"/>
                  <a:pt x="22" y="31"/>
                </a:cubicBezTo>
                <a:cubicBezTo>
                  <a:pt x="23" y="31"/>
                  <a:pt x="23" y="31"/>
                  <a:pt x="23" y="31"/>
                </a:cubicBezTo>
                <a:cubicBezTo>
                  <a:pt x="23" y="31"/>
                  <a:pt x="23" y="31"/>
                  <a:pt x="23" y="31"/>
                </a:cubicBezTo>
                <a:cubicBezTo>
                  <a:pt x="22" y="31"/>
                  <a:pt x="22" y="31"/>
                  <a:pt x="22" y="31"/>
                </a:cubicBezTo>
                <a:cubicBezTo>
                  <a:pt x="22" y="31"/>
                  <a:pt x="22" y="31"/>
                  <a:pt x="22" y="31"/>
                </a:cubicBezTo>
                <a:cubicBezTo>
                  <a:pt x="22" y="31"/>
                  <a:pt x="22" y="31"/>
                  <a:pt x="22" y="31"/>
                </a:cubicBezTo>
                <a:cubicBezTo>
                  <a:pt x="22" y="31"/>
                  <a:pt x="22" y="31"/>
                  <a:pt x="22" y="31"/>
                </a:cubicBezTo>
                <a:cubicBezTo>
                  <a:pt x="22" y="31"/>
                  <a:pt x="22" y="31"/>
                  <a:pt x="22" y="31"/>
                </a:cubicBezTo>
                <a:cubicBezTo>
                  <a:pt x="22" y="31"/>
                  <a:pt x="22" y="31"/>
                  <a:pt x="22" y="31"/>
                </a:cubicBezTo>
                <a:cubicBezTo>
                  <a:pt x="22" y="31"/>
                  <a:pt x="22" y="31"/>
                  <a:pt x="22" y="31"/>
                </a:cubicBezTo>
                <a:cubicBezTo>
                  <a:pt x="22" y="31"/>
                  <a:pt x="22" y="31"/>
                  <a:pt x="22" y="31"/>
                </a:cubicBezTo>
                <a:cubicBezTo>
                  <a:pt x="22" y="31"/>
                  <a:pt x="22" y="31"/>
                  <a:pt x="22" y="31"/>
                </a:cubicBezTo>
                <a:cubicBezTo>
                  <a:pt x="22" y="31"/>
                  <a:pt x="22" y="31"/>
                  <a:pt x="22" y="31"/>
                </a:cubicBezTo>
                <a:cubicBezTo>
                  <a:pt x="22" y="31"/>
                  <a:pt x="22" y="31"/>
                  <a:pt x="22" y="31"/>
                </a:cubicBezTo>
                <a:cubicBezTo>
                  <a:pt x="22" y="31"/>
                  <a:pt x="22" y="31"/>
                  <a:pt x="22" y="31"/>
                </a:cubicBezTo>
                <a:cubicBezTo>
                  <a:pt x="22" y="31"/>
                  <a:pt x="22" y="31"/>
                  <a:pt x="22" y="31"/>
                </a:cubicBezTo>
                <a:cubicBezTo>
                  <a:pt x="22" y="31"/>
                  <a:pt x="22" y="31"/>
                  <a:pt x="22" y="31"/>
                </a:cubicBezTo>
                <a:cubicBezTo>
                  <a:pt x="22" y="31"/>
                  <a:pt x="22" y="31"/>
                  <a:pt x="22" y="31"/>
                </a:cubicBezTo>
                <a:cubicBezTo>
                  <a:pt x="22" y="31"/>
                  <a:pt x="22" y="31"/>
                  <a:pt x="22" y="31"/>
                </a:cubicBezTo>
                <a:cubicBezTo>
                  <a:pt x="22" y="31"/>
                  <a:pt x="22" y="31"/>
                  <a:pt x="22" y="31"/>
                </a:cubicBezTo>
                <a:cubicBezTo>
                  <a:pt x="22" y="31"/>
                  <a:pt x="22" y="31"/>
                  <a:pt x="22" y="31"/>
                </a:cubicBezTo>
                <a:cubicBezTo>
                  <a:pt x="22" y="31"/>
                  <a:pt x="22" y="31"/>
                  <a:pt x="22" y="31"/>
                </a:cubicBezTo>
                <a:cubicBezTo>
                  <a:pt x="22" y="31"/>
                  <a:pt x="22" y="31"/>
                  <a:pt x="22" y="31"/>
                </a:cubicBezTo>
                <a:cubicBezTo>
                  <a:pt x="22" y="31"/>
                  <a:pt x="22" y="31"/>
                  <a:pt x="22" y="31"/>
                </a:cubicBezTo>
                <a:cubicBezTo>
                  <a:pt x="22" y="31"/>
                  <a:pt x="22" y="31"/>
                  <a:pt x="22" y="31"/>
                </a:cubicBezTo>
                <a:cubicBezTo>
                  <a:pt x="22" y="31"/>
                  <a:pt x="22" y="31"/>
                  <a:pt x="22" y="31"/>
                </a:cubicBezTo>
                <a:cubicBezTo>
                  <a:pt x="22" y="31"/>
                  <a:pt x="22" y="31"/>
                  <a:pt x="22" y="31"/>
                </a:cubicBezTo>
                <a:cubicBezTo>
                  <a:pt x="22" y="31"/>
                  <a:pt x="22" y="31"/>
                  <a:pt x="22" y="31"/>
                </a:cubicBezTo>
                <a:cubicBezTo>
                  <a:pt x="22" y="31"/>
                  <a:pt x="22" y="31"/>
                  <a:pt x="22" y="31"/>
                </a:cubicBezTo>
                <a:cubicBezTo>
                  <a:pt x="22" y="31"/>
                  <a:pt x="22" y="31"/>
                  <a:pt x="22" y="31"/>
                </a:cubicBezTo>
                <a:cubicBezTo>
                  <a:pt x="22" y="31"/>
                  <a:pt x="22" y="31"/>
                  <a:pt x="22" y="31"/>
                </a:cubicBezTo>
                <a:cubicBezTo>
                  <a:pt x="22" y="31"/>
                  <a:pt x="22" y="31"/>
                  <a:pt x="22" y="31"/>
                </a:cubicBezTo>
                <a:cubicBezTo>
                  <a:pt x="22" y="31"/>
                  <a:pt x="22" y="31"/>
                  <a:pt x="22" y="31"/>
                </a:cubicBezTo>
                <a:cubicBezTo>
                  <a:pt x="22" y="31"/>
                  <a:pt x="22" y="31"/>
                  <a:pt x="22" y="31"/>
                </a:cubicBezTo>
                <a:cubicBezTo>
                  <a:pt x="22" y="31"/>
                  <a:pt x="22" y="31"/>
                  <a:pt x="22" y="31"/>
                </a:cubicBezTo>
                <a:cubicBezTo>
                  <a:pt x="22" y="31"/>
                  <a:pt x="22" y="31"/>
                  <a:pt x="22" y="31"/>
                </a:cubicBezTo>
                <a:cubicBezTo>
                  <a:pt x="22" y="31"/>
                  <a:pt x="22" y="31"/>
                  <a:pt x="22" y="31"/>
                </a:cubicBezTo>
                <a:cubicBezTo>
                  <a:pt x="22" y="31"/>
                  <a:pt x="22" y="31"/>
                  <a:pt x="22" y="31"/>
                </a:cubicBezTo>
                <a:cubicBezTo>
                  <a:pt x="22" y="31"/>
                  <a:pt x="22" y="31"/>
                  <a:pt x="22" y="31"/>
                </a:cubicBezTo>
                <a:cubicBezTo>
                  <a:pt x="22" y="31"/>
                  <a:pt x="22" y="31"/>
                  <a:pt x="22" y="31"/>
                </a:cubicBezTo>
                <a:cubicBezTo>
                  <a:pt x="22" y="31"/>
                  <a:pt x="22" y="31"/>
                  <a:pt x="22" y="31"/>
                </a:cubicBezTo>
                <a:cubicBezTo>
                  <a:pt x="22" y="31"/>
                  <a:pt x="22" y="31"/>
                  <a:pt x="22" y="31"/>
                </a:cubicBezTo>
                <a:cubicBezTo>
                  <a:pt x="22" y="31"/>
                  <a:pt x="22" y="31"/>
                  <a:pt x="22" y="31"/>
                </a:cubicBezTo>
                <a:cubicBezTo>
                  <a:pt x="22" y="31"/>
                  <a:pt x="22" y="31"/>
                  <a:pt x="22" y="31"/>
                </a:cubicBezTo>
                <a:cubicBezTo>
                  <a:pt x="22" y="31"/>
                  <a:pt x="22" y="31"/>
                  <a:pt x="22" y="31"/>
                </a:cubicBezTo>
                <a:cubicBezTo>
                  <a:pt x="22" y="31"/>
                  <a:pt x="22" y="31"/>
                  <a:pt x="22" y="31"/>
                </a:cubicBezTo>
                <a:cubicBezTo>
                  <a:pt x="22" y="31"/>
                  <a:pt x="22" y="31"/>
                  <a:pt x="22" y="31"/>
                </a:cubicBezTo>
                <a:cubicBezTo>
                  <a:pt x="22" y="31"/>
                  <a:pt x="22" y="31"/>
                  <a:pt x="22" y="31"/>
                </a:cubicBezTo>
                <a:cubicBezTo>
                  <a:pt x="22" y="31"/>
                  <a:pt x="22" y="31"/>
                  <a:pt x="22" y="31"/>
                </a:cubicBezTo>
                <a:cubicBezTo>
                  <a:pt x="22" y="31"/>
                  <a:pt x="22" y="31"/>
                  <a:pt x="22" y="31"/>
                </a:cubicBezTo>
                <a:cubicBezTo>
                  <a:pt x="22" y="31"/>
                  <a:pt x="22" y="31"/>
                  <a:pt x="22" y="31"/>
                </a:cubicBezTo>
                <a:cubicBezTo>
                  <a:pt x="22" y="31"/>
                  <a:pt x="22" y="31"/>
                  <a:pt x="22" y="31"/>
                </a:cubicBezTo>
                <a:cubicBezTo>
                  <a:pt x="22" y="31"/>
                  <a:pt x="22" y="31"/>
                  <a:pt x="22" y="31"/>
                </a:cubicBezTo>
                <a:cubicBezTo>
                  <a:pt x="22" y="31"/>
                  <a:pt x="22" y="31"/>
                  <a:pt x="22" y="31"/>
                </a:cubicBezTo>
                <a:cubicBezTo>
                  <a:pt x="22" y="31"/>
                  <a:pt x="22" y="31"/>
                  <a:pt x="22" y="31"/>
                </a:cubicBezTo>
                <a:cubicBezTo>
                  <a:pt x="22" y="31"/>
                  <a:pt x="22" y="31"/>
                  <a:pt x="22" y="31"/>
                </a:cubicBezTo>
                <a:cubicBezTo>
                  <a:pt x="22" y="31"/>
                  <a:pt x="22" y="31"/>
                  <a:pt x="22" y="31"/>
                </a:cubicBezTo>
                <a:cubicBezTo>
                  <a:pt x="22" y="31"/>
                  <a:pt x="22" y="31"/>
                  <a:pt x="22" y="30"/>
                </a:cubicBezTo>
                <a:cubicBezTo>
                  <a:pt x="22" y="30"/>
                  <a:pt x="22" y="30"/>
                  <a:pt x="22" y="30"/>
                </a:cubicBezTo>
                <a:cubicBezTo>
                  <a:pt x="22" y="30"/>
                  <a:pt x="22" y="30"/>
                  <a:pt x="22" y="30"/>
                </a:cubicBezTo>
                <a:cubicBezTo>
                  <a:pt x="22" y="30"/>
                  <a:pt x="22" y="30"/>
                  <a:pt x="22" y="30"/>
                </a:cubicBezTo>
                <a:cubicBezTo>
                  <a:pt x="22" y="30"/>
                  <a:pt x="22" y="30"/>
                  <a:pt x="22" y="30"/>
                </a:cubicBezTo>
                <a:cubicBezTo>
                  <a:pt x="22" y="30"/>
                  <a:pt x="22" y="30"/>
                  <a:pt x="22" y="30"/>
                </a:cubicBezTo>
                <a:cubicBezTo>
                  <a:pt x="22" y="30"/>
                  <a:pt x="22" y="30"/>
                  <a:pt x="22" y="30"/>
                </a:cubicBezTo>
                <a:cubicBezTo>
                  <a:pt x="22" y="30"/>
                  <a:pt x="22" y="30"/>
                  <a:pt x="22" y="30"/>
                </a:cubicBezTo>
                <a:cubicBezTo>
                  <a:pt x="22" y="30"/>
                  <a:pt x="22" y="30"/>
                  <a:pt x="22" y="30"/>
                </a:cubicBezTo>
                <a:cubicBezTo>
                  <a:pt x="22" y="30"/>
                  <a:pt x="22" y="30"/>
                  <a:pt x="22" y="30"/>
                </a:cubicBezTo>
                <a:cubicBezTo>
                  <a:pt x="22" y="30"/>
                  <a:pt x="22" y="30"/>
                  <a:pt x="22" y="30"/>
                </a:cubicBezTo>
                <a:cubicBezTo>
                  <a:pt x="22" y="30"/>
                  <a:pt x="22" y="30"/>
                  <a:pt x="22" y="30"/>
                </a:cubicBezTo>
                <a:cubicBezTo>
                  <a:pt x="22" y="30"/>
                  <a:pt x="23" y="30"/>
                  <a:pt x="23" y="30"/>
                </a:cubicBezTo>
                <a:cubicBezTo>
                  <a:pt x="23" y="30"/>
                  <a:pt x="23" y="30"/>
                  <a:pt x="23" y="30"/>
                </a:cubicBezTo>
                <a:cubicBezTo>
                  <a:pt x="23" y="30"/>
                  <a:pt x="23" y="30"/>
                  <a:pt x="23" y="30"/>
                </a:cubicBezTo>
                <a:cubicBezTo>
                  <a:pt x="23" y="30"/>
                  <a:pt x="23" y="30"/>
                  <a:pt x="23" y="30"/>
                </a:cubicBezTo>
                <a:cubicBezTo>
                  <a:pt x="23" y="30"/>
                  <a:pt x="23" y="30"/>
                  <a:pt x="23" y="30"/>
                </a:cubicBezTo>
                <a:cubicBezTo>
                  <a:pt x="23" y="30"/>
                  <a:pt x="23" y="30"/>
                  <a:pt x="23" y="30"/>
                </a:cubicBezTo>
                <a:cubicBezTo>
                  <a:pt x="23" y="30"/>
                  <a:pt x="23" y="30"/>
                  <a:pt x="23" y="30"/>
                </a:cubicBezTo>
                <a:cubicBezTo>
                  <a:pt x="23" y="30"/>
                  <a:pt x="23" y="30"/>
                  <a:pt x="23" y="30"/>
                </a:cubicBezTo>
                <a:cubicBezTo>
                  <a:pt x="23" y="30"/>
                  <a:pt x="23" y="30"/>
                  <a:pt x="23" y="30"/>
                </a:cubicBezTo>
                <a:cubicBezTo>
                  <a:pt x="23" y="30"/>
                  <a:pt x="23" y="30"/>
                  <a:pt x="23" y="30"/>
                </a:cubicBezTo>
                <a:cubicBezTo>
                  <a:pt x="23" y="30"/>
                  <a:pt x="23" y="30"/>
                  <a:pt x="23" y="30"/>
                </a:cubicBezTo>
                <a:cubicBezTo>
                  <a:pt x="23" y="30"/>
                  <a:pt x="23" y="30"/>
                  <a:pt x="23" y="30"/>
                </a:cubicBezTo>
                <a:cubicBezTo>
                  <a:pt x="23" y="30"/>
                  <a:pt x="23" y="30"/>
                  <a:pt x="23" y="30"/>
                </a:cubicBezTo>
                <a:cubicBezTo>
                  <a:pt x="23" y="30"/>
                  <a:pt x="23" y="30"/>
                  <a:pt x="23" y="30"/>
                </a:cubicBezTo>
                <a:cubicBezTo>
                  <a:pt x="23" y="30"/>
                  <a:pt x="23" y="30"/>
                  <a:pt x="23" y="30"/>
                </a:cubicBezTo>
                <a:cubicBezTo>
                  <a:pt x="23" y="30"/>
                  <a:pt x="23" y="30"/>
                  <a:pt x="23" y="30"/>
                </a:cubicBezTo>
                <a:cubicBezTo>
                  <a:pt x="23" y="30"/>
                  <a:pt x="23" y="30"/>
                  <a:pt x="23" y="30"/>
                </a:cubicBezTo>
                <a:cubicBezTo>
                  <a:pt x="23" y="30"/>
                  <a:pt x="23" y="30"/>
                  <a:pt x="23" y="30"/>
                </a:cubicBezTo>
                <a:cubicBezTo>
                  <a:pt x="23" y="30"/>
                  <a:pt x="23" y="30"/>
                  <a:pt x="23" y="30"/>
                </a:cubicBezTo>
                <a:cubicBezTo>
                  <a:pt x="23" y="30"/>
                  <a:pt x="23" y="30"/>
                  <a:pt x="23" y="30"/>
                </a:cubicBezTo>
                <a:cubicBezTo>
                  <a:pt x="23" y="30"/>
                  <a:pt x="23" y="30"/>
                  <a:pt x="23" y="30"/>
                </a:cubicBezTo>
                <a:cubicBezTo>
                  <a:pt x="23" y="30"/>
                  <a:pt x="23" y="30"/>
                  <a:pt x="23" y="30"/>
                </a:cubicBezTo>
                <a:cubicBezTo>
                  <a:pt x="23" y="30"/>
                  <a:pt x="23" y="30"/>
                  <a:pt x="23" y="30"/>
                </a:cubicBezTo>
                <a:cubicBezTo>
                  <a:pt x="23" y="30"/>
                  <a:pt x="23" y="30"/>
                  <a:pt x="23" y="30"/>
                </a:cubicBezTo>
                <a:cubicBezTo>
                  <a:pt x="23" y="30"/>
                  <a:pt x="23" y="30"/>
                  <a:pt x="22" y="30"/>
                </a:cubicBezTo>
                <a:cubicBezTo>
                  <a:pt x="22" y="30"/>
                  <a:pt x="22" y="30"/>
                  <a:pt x="22" y="30"/>
                </a:cubicBezTo>
                <a:cubicBezTo>
                  <a:pt x="22" y="30"/>
                  <a:pt x="22" y="30"/>
                  <a:pt x="22" y="31"/>
                </a:cubicBezTo>
                <a:cubicBezTo>
                  <a:pt x="22" y="31"/>
                  <a:pt x="22" y="31"/>
                  <a:pt x="22" y="31"/>
                </a:cubicBezTo>
                <a:cubicBezTo>
                  <a:pt x="22" y="31"/>
                  <a:pt x="22" y="31"/>
                  <a:pt x="22" y="31"/>
                </a:cubicBezTo>
                <a:cubicBezTo>
                  <a:pt x="22" y="31"/>
                  <a:pt x="22" y="31"/>
                  <a:pt x="22" y="31"/>
                </a:cubicBezTo>
                <a:cubicBezTo>
                  <a:pt x="22" y="31"/>
                  <a:pt x="22" y="31"/>
                  <a:pt x="23" y="31"/>
                </a:cubicBezTo>
                <a:cubicBezTo>
                  <a:pt x="23" y="30"/>
                  <a:pt x="23" y="30"/>
                  <a:pt x="23" y="30"/>
                </a:cubicBezTo>
                <a:cubicBezTo>
                  <a:pt x="23" y="30"/>
                  <a:pt x="23" y="30"/>
                  <a:pt x="23" y="30"/>
                </a:cubicBezTo>
                <a:cubicBezTo>
                  <a:pt x="23" y="30"/>
                  <a:pt x="23" y="30"/>
                  <a:pt x="23" y="30"/>
                </a:cubicBezTo>
                <a:cubicBezTo>
                  <a:pt x="23" y="30"/>
                  <a:pt x="23" y="30"/>
                  <a:pt x="23" y="30"/>
                </a:cubicBezTo>
                <a:cubicBezTo>
                  <a:pt x="23" y="30"/>
                  <a:pt x="23" y="30"/>
                  <a:pt x="23" y="30"/>
                </a:cubicBezTo>
                <a:cubicBezTo>
                  <a:pt x="23" y="30"/>
                  <a:pt x="23" y="30"/>
                  <a:pt x="23" y="30"/>
                </a:cubicBezTo>
                <a:cubicBezTo>
                  <a:pt x="23" y="30"/>
                  <a:pt x="23" y="31"/>
                  <a:pt x="23" y="31"/>
                </a:cubicBezTo>
                <a:cubicBezTo>
                  <a:pt x="23" y="31"/>
                  <a:pt x="23" y="31"/>
                  <a:pt x="23" y="31"/>
                </a:cubicBezTo>
                <a:cubicBezTo>
                  <a:pt x="23" y="31"/>
                  <a:pt x="23" y="31"/>
                  <a:pt x="23" y="31"/>
                </a:cubicBezTo>
                <a:cubicBezTo>
                  <a:pt x="23" y="31"/>
                  <a:pt x="23" y="31"/>
                  <a:pt x="23" y="31"/>
                </a:cubicBezTo>
                <a:cubicBezTo>
                  <a:pt x="23" y="31"/>
                  <a:pt x="23" y="31"/>
                  <a:pt x="23" y="31"/>
                </a:cubicBezTo>
                <a:cubicBezTo>
                  <a:pt x="23" y="31"/>
                  <a:pt x="23" y="31"/>
                  <a:pt x="23" y="31"/>
                </a:cubicBezTo>
                <a:cubicBezTo>
                  <a:pt x="23" y="31"/>
                  <a:pt x="23" y="31"/>
                  <a:pt x="23" y="31"/>
                </a:cubicBezTo>
                <a:cubicBezTo>
                  <a:pt x="23" y="31"/>
                  <a:pt x="23" y="31"/>
                  <a:pt x="23" y="31"/>
                </a:cubicBezTo>
                <a:cubicBezTo>
                  <a:pt x="23" y="31"/>
                  <a:pt x="23" y="31"/>
                  <a:pt x="23" y="31"/>
                </a:cubicBezTo>
                <a:cubicBezTo>
                  <a:pt x="23" y="31"/>
                  <a:pt x="23" y="31"/>
                  <a:pt x="23" y="31"/>
                </a:cubicBezTo>
                <a:cubicBezTo>
                  <a:pt x="23" y="31"/>
                  <a:pt x="23" y="31"/>
                  <a:pt x="23" y="31"/>
                </a:cubicBezTo>
                <a:cubicBezTo>
                  <a:pt x="23" y="31"/>
                  <a:pt x="23" y="31"/>
                  <a:pt x="23" y="31"/>
                </a:cubicBezTo>
                <a:cubicBezTo>
                  <a:pt x="23" y="31"/>
                  <a:pt x="23" y="31"/>
                  <a:pt x="23" y="31"/>
                </a:cubicBezTo>
                <a:cubicBezTo>
                  <a:pt x="23" y="31"/>
                  <a:pt x="23" y="31"/>
                  <a:pt x="23" y="31"/>
                </a:cubicBezTo>
                <a:cubicBezTo>
                  <a:pt x="23" y="31"/>
                  <a:pt x="23" y="31"/>
                  <a:pt x="23" y="31"/>
                </a:cubicBezTo>
                <a:cubicBezTo>
                  <a:pt x="23" y="31"/>
                  <a:pt x="23" y="31"/>
                  <a:pt x="23" y="31"/>
                </a:cubicBezTo>
                <a:cubicBezTo>
                  <a:pt x="23" y="31"/>
                  <a:pt x="23" y="31"/>
                  <a:pt x="23" y="31"/>
                </a:cubicBezTo>
                <a:cubicBezTo>
                  <a:pt x="23" y="31"/>
                  <a:pt x="23" y="31"/>
                  <a:pt x="23" y="31"/>
                </a:cubicBezTo>
                <a:cubicBezTo>
                  <a:pt x="23" y="31"/>
                  <a:pt x="23" y="31"/>
                  <a:pt x="23" y="31"/>
                </a:cubicBezTo>
                <a:cubicBezTo>
                  <a:pt x="23" y="31"/>
                  <a:pt x="23" y="31"/>
                  <a:pt x="23" y="31"/>
                </a:cubicBezTo>
                <a:cubicBezTo>
                  <a:pt x="23" y="31"/>
                  <a:pt x="23" y="31"/>
                  <a:pt x="23" y="31"/>
                </a:cubicBezTo>
                <a:cubicBezTo>
                  <a:pt x="23" y="31"/>
                  <a:pt x="23" y="31"/>
                  <a:pt x="23" y="31"/>
                </a:cubicBezTo>
                <a:cubicBezTo>
                  <a:pt x="23" y="31"/>
                  <a:pt x="23" y="31"/>
                  <a:pt x="23" y="31"/>
                </a:cubicBezTo>
                <a:cubicBezTo>
                  <a:pt x="23" y="31"/>
                  <a:pt x="23" y="31"/>
                  <a:pt x="23" y="31"/>
                </a:cubicBezTo>
                <a:cubicBezTo>
                  <a:pt x="23" y="31"/>
                  <a:pt x="23" y="31"/>
                  <a:pt x="23" y="31"/>
                </a:cubicBezTo>
                <a:cubicBezTo>
                  <a:pt x="23" y="31"/>
                  <a:pt x="23" y="31"/>
                  <a:pt x="23" y="31"/>
                </a:cubicBezTo>
                <a:cubicBezTo>
                  <a:pt x="23" y="31"/>
                  <a:pt x="23" y="31"/>
                  <a:pt x="23" y="31"/>
                </a:cubicBezTo>
                <a:cubicBezTo>
                  <a:pt x="23" y="31"/>
                  <a:pt x="23" y="31"/>
                  <a:pt x="23" y="31"/>
                </a:cubicBezTo>
                <a:cubicBezTo>
                  <a:pt x="23" y="31"/>
                  <a:pt x="23" y="31"/>
                  <a:pt x="23" y="31"/>
                </a:cubicBezTo>
                <a:cubicBezTo>
                  <a:pt x="23" y="31"/>
                  <a:pt x="23" y="31"/>
                  <a:pt x="23" y="31"/>
                </a:cubicBezTo>
                <a:cubicBezTo>
                  <a:pt x="23" y="31"/>
                  <a:pt x="23" y="31"/>
                  <a:pt x="23" y="31"/>
                </a:cubicBezTo>
                <a:cubicBezTo>
                  <a:pt x="23" y="31"/>
                  <a:pt x="23" y="31"/>
                  <a:pt x="23" y="31"/>
                </a:cubicBezTo>
                <a:cubicBezTo>
                  <a:pt x="23" y="31"/>
                  <a:pt x="23" y="31"/>
                  <a:pt x="23" y="31"/>
                </a:cubicBezTo>
                <a:cubicBezTo>
                  <a:pt x="23" y="31"/>
                  <a:pt x="23" y="31"/>
                  <a:pt x="23" y="31"/>
                </a:cubicBezTo>
                <a:cubicBezTo>
                  <a:pt x="23" y="31"/>
                  <a:pt x="23" y="31"/>
                  <a:pt x="23" y="31"/>
                </a:cubicBezTo>
                <a:cubicBezTo>
                  <a:pt x="23" y="31"/>
                  <a:pt x="23" y="31"/>
                  <a:pt x="23" y="31"/>
                </a:cubicBezTo>
                <a:cubicBezTo>
                  <a:pt x="23" y="31"/>
                  <a:pt x="23" y="31"/>
                  <a:pt x="23" y="31"/>
                </a:cubicBezTo>
                <a:cubicBezTo>
                  <a:pt x="23" y="31"/>
                  <a:pt x="23" y="31"/>
                  <a:pt x="23" y="31"/>
                </a:cubicBezTo>
                <a:cubicBezTo>
                  <a:pt x="23" y="31"/>
                  <a:pt x="23" y="31"/>
                  <a:pt x="23" y="31"/>
                </a:cubicBezTo>
                <a:cubicBezTo>
                  <a:pt x="23" y="31"/>
                  <a:pt x="23" y="31"/>
                  <a:pt x="23" y="31"/>
                </a:cubicBezTo>
                <a:cubicBezTo>
                  <a:pt x="23" y="31"/>
                  <a:pt x="23" y="31"/>
                  <a:pt x="23" y="31"/>
                </a:cubicBezTo>
                <a:cubicBezTo>
                  <a:pt x="23" y="31"/>
                  <a:pt x="23" y="31"/>
                  <a:pt x="23" y="31"/>
                </a:cubicBezTo>
                <a:cubicBezTo>
                  <a:pt x="23" y="31"/>
                  <a:pt x="23" y="31"/>
                  <a:pt x="23" y="31"/>
                </a:cubicBezTo>
                <a:cubicBezTo>
                  <a:pt x="23" y="31"/>
                  <a:pt x="23" y="31"/>
                  <a:pt x="23" y="31"/>
                </a:cubicBezTo>
                <a:cubicBezTo>
                  <a:pt x="23" y="31"/>
                  <a:pt x="23" y="31"/>
                  <a:pt x="23" y="31"/>
                </a:cubicBezTo>
                <a:cubicBezTo>
                  <a:pt x="23" y="31"/>
                  <a:pt x="23" y="31"/>
                  <a:pt x="23" y="31"/>
                </a:cubicBezTo>
                <a:cubicBezTo>
                  <a:pt x="23" y="31"/>
                  <a:pt x="23" y="31"/>
                  <a:pt x="23" y="31"/>
                </a:cubicBezTo>
                <a:cubicBezTo>
                  <a:pt x="23" y="31"/>
                  <a:pt x="23" y="31"/>
                  <a:pt x="23" y="31"/>
                </a:cubicBezTo>
                <a:cubicBezTo>
                  <a:pt x="23" y="31"/>
                  <a:pt x="23" y="31"/>
                  <a:pt x="23" y="31"/>
                </a:cubicBezTo>
                <a:cubicBezTo>
                  <a:pt x="23" y="31"/>
                  <a:pt x="23" y="31"/>
                  <a:pt x="23" y="31"/>
                </a:cubicBezTo>
                <a:cubicBezTo>
                  <a:pt x="23" y="31"/>
                  <a:pt x="23" y="31"/>
                  <a:pt x="23" y="31"/>
                </a:cubicBezTo>
                <a:cubicBezTo>
                  <a:pt x="23" y="31"/>
                  <a:pt x="23" y="31"/>
                  <a:pt x="23" y="31"/>
                </a:cubicBezTo>
                <a:cubicBezTo>
                  <a:pt x="23" y="31"/>
                  <a:pt x="23" y="31"/>
                  <a:pt x="23" y="31"/>
                </a:cubicBezTo>
                <a:cubicBezTo>
                  <a:pt x="23" y="31"/>
                  <a:pt x="23" y="31"/>
                  <a:pt x="23" y="31"/>
                </a:cubicBezTo>
                <a:cubicBezTo>
                  <a:pt x="23" y="31"/>
                  <a:pt x="23" y="31"/>
                  <a:pt x="23" y="31"/>
                </a:cubicBezTo>
                <a:cubicBezTo>
                  <a:pt x="23" y="31"/>
                  <a:pt x="23" y="31"/>
                  <a:pt x="23" y="31"/>
                </a:cubicBezTo>
                <a:cubicBezTo>
                  <a:pt x="23" y="31"/>
                  <a:pt x="23" y="31"/>
                  <a:pt x="23" y="31"/>
                </a:cubicBezTo>
                <a:cubicBezTo>
                  <a:pt x="23" y="31"/>
                  <a:pt x="23" y="31"/>
                  <a:pt x="23" y="31"/>
                </a:cubicBezTo>
                <a:cubicBezTo>
                  <a:pt x="23" y="31"/>
                  <a:pt x="23" y="31"/>
                  <a:pt x="23" y="31"/>
                </a:cubicBezTo>
                <a:cubicBezTo>
                  <a:pt x="23" y="31"/>
                  <a:pt x="23" y="31"/>
                  <a:pt x="23" y="31"/>
                </a:cubicBezTo>
                <a:cubicBezTo>
                  <a:pt x="23" y="31"/>
                  <a:pt x="23" y="31"/>
                  <a:pt x="23" y="31"/>
                </a:cubicBezTo>
                <a:cubicBezTo>
                  <a:pt x="23" y="31"/>
                  <a:pt x="23" y="31"/>
                  <a:pt x="23" y="31"/>
                </a:cubicBezTo>
                <a:cubicBezTo>
                  <a:pt x="23" y="31"/>
                  <a:pt x="23" y="31"/>
                  <a:pt x="23" y="31"/>
                </a:cubicBezTo>
                <a:cubicBezTo>
                  <a:pt x="23" y="31"/>
                  <a:pt x="23" y="31"/>
                  <a:pt x="23" y="31"/>
                </a:cubicBezTo>
                <a:cubicBezTo>
                  <a:pt x="23" y="31"/>
                  <a:pt x="23" y="31"/>
                  <a:pt x="23" y="31"/>
                </a:cubicBezTo>
                <a:cubicBezTo>
                  <a:pt x="23" y="31"/>
                  <a:pt x="23" y="31"/>
                  <a:pt x="23" y="31"/>
                </a:cubicBezTo>
                <a:cubicBezTo>
                  <a:pt x="23" y="31"/>
                  <a:pt x="23" y="31"/>
                  <a:pt x="23" y="31"/>
                </a:cubicBezTo>
                <a:cubicBezTo>
                  <a:pt x="23" y="31"/>
                  <a:pt x="23" y="31"/>
                  <a:pt x="23" y="31"/>
                </a:cubicBezTo>
                <a:cubicBezTo>
                  <a:pt x="23" y="31"/>
                  <a:pt x="23" y="31"/>
                  <a:pt x="23" y="31"/>
                </a:cubicBezTo>
                <a:cubicBezTo>
                  <a:pt x="23" y="31"/>
                  <a:pt x="23" y="31"/>
                  <a:pt x="23" y="31"/>
                </a:cubicBezTo>
                <a:cubicBezTo>
                  <a:pt x="23" y="31"/>
                  <a:pt x="23" y="31"/>
                  <a:pt x="23" y="31"/>
                </a:cubicBezTo>
                <a:cubicBezTo>
                  <a:pt x="23" y="31"/>
                  <a:pt x="23" y="31"/>
                  <a:pt x="23" y="31"/>
                </a:cubicBezTo>
                <a:cubicBezTo>
                  <a:pt x="23" y="31"/>
                  <a:pt x="23" y="31"/>
                  <a:pt x="23" y="31"/>
                </a:cubicBezTo>
                <a:cubicBezTo>
                  <a:pt x="23" y="31"/>
                  <a:pt x="23" y="31"/>
                  <a:pt x="23" y="31"/>
                </a:cubicBezTo>
                <a:cubicBezTo>
                  <a:pt x="23" y="31"/>
                  <a:pt x="23" y="31"/>
                  <a:pt x="23" y="31"/>
                </a:cubicBezTo>
                <a:cubicBezTo>
                  <a:pt x="23" y="31"/>
                  <a:pt x="23" y="31"/>
                  <a:pt x="23" y="31"/>
                </a:cubicBezTo>
                <a:cubicBezTo>
                  <a:pt x="23" y="31"/>
                  <a:pt x="23" y="31"/>
                  <a:pt x="23" y="31"/>
                </a:cubicBezTo>
                <a:cubicBezTo>
                  <a:pt x="23" y="31"/>
                  <a:pt x="23" y="31"/>
                  <a:pt x="23" y="31"/>
                </a:cubicBezTo>
                <a:cubicBezTo>
                  <a:pt x="23" y="31"/>
                  <a:pt x="23" y="31"/>
                  <a:pt x="23" y="31"/>
                </a:cubicBezTo>
                <a:cubicBezTo>
                  <a:pt x="23" y="31"/>
                  <a:pt x="23" y="31"/>
                  <a:pt x="23" y="31"/>
                </a:cubicBezTo>
                <a:cubicBezTo>
                  <a:pt x="23" y="31"/>
                  <a:pt x="23" y="31"/>
                  <a:pt x="23" y="31"/>
                </a:cubicBezTo>
                <a:cubicBezTo>
                  <a:pt x="23" y="31"/>
                  <a:pt x="23" y="31"/>
                  <a:pt x="23" y="31"/>
                </a:cubicBezTo>
                <a:cubicBezTo>
                  <a:pt x="23" y="31"/>
                  <a:pt x="23" y="31"/>
                  <a:pt x="23" y="31"/>
                </a:cubicBezTo>
                <a:cubicBezTo>
                  <a:pt x="23" y="31"/>
                  <a:pt x="23" y="31"/>
                  <a:pt x="23" y="31"/>
                </a:cubicBezTo>
                <a:cubicBezTo>
                  <a:pt x="23" y="31"/>
                  <a:pt x="23" y="31"/>
                  <a:pt x="23" y="31"/>
                </a:cubicBezTo>
                <a:cubicBezTo>
                  <a:pt x="23" y="31"/>
                  <a:pt x="23" y="31"/>
                  <a:pt x="23" y="31"/>
                </a:cubicBezTo>
                <a:close/>
                <a:moveTo>
                  <a:pt x="23" y="31"/>
                </a:moveTo>
                <a:cubicBezTo>
                  <a:pt x="23" y="31"/>
                  <a:pt x="23" y="31"/>
                  <a:pt x="23" y="31"/>
                </a:cubicBezTo>
                <a:cubicBezTo>
                  <a:pt x="23" y="31"/>
                  <a:pt x="23" y="31"/>
                  <a:pt x="23" y="31"/>
                </a:cubicBezTo>
                <a:cubicBezTo>
                  <a:pt x="23" y="31"/>
                  <a:pt x="23" y="31"/>
                  <a:pt x="23" y="31"/>
                </a:cubicBezTo>
                <a:close/>
                <a:moveTo>
                  <a:pt x="23" y="30"/>
                </a:moveTo>
                <a:cubicBezTo>
                  <a:pt x="23" y="30"/>
                  <a:pt x="23" y="30"/>
                  <a:pt x="23" y="30"/>
                </a:cubicBezTo>
                <a:cubicBezTo>
                  <a:pt x="23" y="30"/>
                  <a:pt x="23" y="30"/>
                  <a:pt x="23" y="30"/>
                </a:cubicBezTo>
                <a:cubicBezTo>
                  <a:pt x="23" y="30"/>
                  <a:pt x="23" y="30"/>
                  <a:pt x="23" y="30"/>
                </a:cubicBezTo>
                <a:cubicBezTo>
                  <a:pt x="23" y="30"/>
                  <a:pt x="23" y="30"/>
                  <a:pt x="23" y="30"/>
                </a:cubicBezTo>
                <a:cubicBezTo>
                  <a:pt x="23" y="30"/>
                  <a:pt x="23" y="30"/>
                  <a:pt x="23" y="30"/>
                </a:cubicBezTo>
                <a:cubicBezTo>
                  <a:pt x="23" y="30"/>
                  <a:pt x="23" y="30"/>
                  <a:pt x="23" y="30"/>
                </a:cubicBezTo>
                <a:close/>
                <a:moveTo>
                  <a:pt x="23" y="45"/>
                </a:moveTo>
                <a:cubicBezTo>
                  <a:pt x="23" y="45"/>
                  <a:pt x="23" y="45"/>
                  <a:pt x="23" y="45"/>
                </a:cubicBezTo>
                <a:cubicBezTo>
                  <a:pt x="23" y="45"/>
                  <a:pt x="23" y="45"/>
                  <a:pt x="23" y="45"/>
                </a:cubicBezTo>
                <a:cubicBezTo>
                  <a:pt x="23" y="45"/>
                  <a:pt x="23" y="45"/>
                  <a:pt x="23" y="45"/>
                </a:cubicBezTo>
                <a:cubicBezTo>
                  <a:pt x="23" y="45"/>
                  <a:pt x="23" y="45"/>
                  <a:pt x="23" y="46"/>
                </a:cubicBezTo>
                <a:cubicBezTo>
                  <a:pt x="23" y="46"/>
                  <a:pt x="23" y="46"/>
                  <a:pt x="23" y="46"/>
                </a:cubicBezTo>
                <a:cubicBezTo>
                  <a:pt x="23" y="46"/>
                  <a:pt x="23" y="46"/>
                  <a:pt x="23" y="46"/>
                </a:cubicBezTo>
                <a:cubicBezTo>
                  <a:pt x="23" y="46"/>
                  <a:pt x="23" y="46"/>
                  <a:pt x="23" y="46"/>
                </a:cubicBezTo>
                <a:cubicBezTo>
                  <a:pt x="23" y="46"/>
                  <a:pt x="23" y="46"/>
                  <a:pt x="23" y="46"/>
                </a:cubicBezTo>
                <a:cubicBezTo>
                  <a:pt x="23" y="46"/>
                  <a:pt x="23" y="46"/>
                  <a:pt x="23" y="46"/>
                </a:cubicBezTo>
                <a:cubicBezTo>
                  <a:pt x="23" y="45"/>
                  <a:pt x="23" y="45"/>
                  <a:pt x="23" y="45"/>
                </a:cubicBezTo>
                <a:cubicBezTo>
                  <a:pt x="23" y="45"/>
                  <a:pt x="23" y="45"/>
                  <a:pt x="23" y="45"/>
                </a:cubicBezTo>
                <a:cubicBezTo>
                  <a:pt x="23" y="45"/>
                  <a:pt x="23" y="45"/>
                  <a:pt x="23" y="45"/>
                </a:cubicBezTo>
                <a:cubicBezTo>
                  <a:pt x="23" y="45"/>
                  <a:pt x="23" y="45"/>
                  <a:pt x="23" y="45"/>
                </a:cubicBezTo>
                <a:cubicBezTo>
                  <a:pt x="23" y="45"/>
                  <a:pt x="23" y="45"/>
                  <a:pt x="23" y="45"/>
                </a:cubicBezTo>
                <a:close/>
                <a:moveTo>
                  <a:pt x="23" y="45"/>
                </a:moveTo>
                <a:cubicBezTo>
                  <a:pt x="23" y="45"/>
                  <a:pt x="23" y="45"/>
                  <a:pt x="23" y="45"/>
                </a:cubicBezTo>
                <a:cubicBezTo>
                  <a:pt x="23" y="45"/>
                  <a:pt x="23" y="46"/>
                  <a:pt x="23" y="46"/>
                </a:cubicBezTo>
                <a:cubicBezTo>
                  <a:pt x="23" y="46"/>
                  <a:pt x="23" y="46"/>
                  <a:pt x="23" y="46"/>
                </a:cubicBezTo>
                <a:cubicBezTo>
                  <a:pt x="23" y="46"/>
                  <a:pt x="23" y="46"/>
                  <a:pt x="23" y="46"/>
                </a:cubicBezTo>
                <a:cubicBezTo>
                  <a:pt x="23" y="46"/>
                  <a:pt x="23" y="46"/>
                  <a:pt x="23" y="46"/>
                </a:cubicBezTo>
                <a:cubicBezTo>
                  <a:pt x="23" y="46"/>
                  <a:pt x="23" y="45"/>
                  <a:pt x="23" y="45"/>
                </a:cubicBezTo>
                <a:cubicBezTo>
                  <a:pt x="23" y="45"/>
                  <a:pt x="23" y="45"/>
                  <a:pt x="23" y="45"/>
                </a:cubicBezTo>
                <a:cubicBezTo>
                  <a:pt x="23" y="45"/>
                  <a:pt x="23" y="45"/>
                  <a:pt x="23" y="45"/>
                </a:cubicBezTo>
                <a:close/>
                <a:moveTo>
                  <a:pt x="23" y="46"/>
                </a:moveTo>
                <a:cubicBezTo>
                  <a:pt x="23" y="46"/>
                  <a:pt x="23" y="46"/>
                  <a:pt x="23" y="46"/>
                </a:cubicBezTo>
                <a:cubicBezTo>
                  <a:pt x="23" y="46"/>
                  <a:pt x="23" y="46"/>
                  <a:pt x="23" y="46"/>
                </a:cubicBezTo>
                <a:cubicBezTo>
                  <a:pt x="23" y="46"/>
                  <a:pt x="23" y="46"/>
                  <a:pt x="23" y="46"/>
                </a:cubicBezTo>
                <a:cubicBezTo>
                  <a:pt x="23" y="46"/>
                  <a:pt x="23" y="46"/>
                  <a:pt x="23" y="46"/>
                </a:cubicBezTo>
                <a:cubicBezTo>
                  <a:pt x="23" y="46"/>
                  <a:pt x="23" y="46"/>
                  <a:pt x="23" y="46"/>
                </a:cubicBezTo>
                <a:cubicBezTo>
                  <a:pt x="23" y="46"/>
                  <a:pt x="23" y="46"/>
                  <a:pt x="23" y="46"/>
                </a:cubicBezTo>
                <a:cubicBezTo>
                  <a:pt x="23" y="46"/>
                  <a:pt x="23" y="46"/>
                  <a:pt x="23" y="46"/>
                </a:cubicBezTo>
                <a:cubicBezTo>
                  <a:pt x="23" y="46"/>
                  <a:pt x="23" y="46"/>
                  <a:pt x="23" y="46"/>
                </a:cubicBezTo>
                <a:cubicBezTo>
                  <a:pt x="23" y="46"/>
                  <a:pt x="23" y="46"/>
                  <a:pt x="23" y="46"/>
                </a:cubicBezTo>
                <a:cubicBezTo>
                  <a:pt x="23" y="46"/>
                  <a:pt x="23" y="46"/>
                  <a:pt x="23" y="46"/>
                </a:cubicBezTo>
                <a:cubicBezTo>
                  <a:pt x="23" y="46"/>
                  <a:pt x="23" y="46"/>
                  <a:pt x="23" y="46"/>
                </a:cubicBezTo>
                <a:cubicBezTo>
                  <a:pt x="23" y="46"/>
                  <a:pt x="23" y="46"/>
                  <a:pt x="23" y="46"/>
                </a:cubicBezTo>
                <a:cubicBezTo>
                  <a:pt x="23" y="46"/>
                  <a:pt x="23" y="46"/>
                  <a:pt x="23" y="46"/>
                </a:cubicBezTo>
                <a:cubicBezTo>
                  <a:pt x="23" y="46"/>
                  <a:pt x="23" y="46"/>
                  <a:pt x="23" y="46"/>
                </a:cubicBezTo>
                <a:close/>
                <a:moveTo>
                  <a:pt x="26" y="27"/>
                </a:moveTo>
                <a:cubicBezTo>
                  <a:pt x="26" y="27"/>
                  <a:pt x="26" y="27"/>
                  <a:pt x="26" y="27"/>
                </a:cubicBezTo>
                <a:cubicBezTo>
                  <a:pt x="26" y="27"/>
                  <a:pt x="26" y="27"/>
                  <a:pt x="26" y="27"/>
                </a:cubicBezTo>
                <a:cubicBezTo>
                  <a:pt x="26" y="27"/>
                  <a:pt x="26" y="27"/>
                  <a:pt x="26" y="27"/>
                </a:cubicBezTo>
                <a:cubicBezTo>
                  <a:pt x="26" y="27"/>
                  <a:pt x="26" y="27"/>
                  <a:pt x="26" y="27"/>
                </a:cubicBezTo>
                <a:cubicBezTo>
                  <a:pt x="26" y="27"/>
                  <a:pt x="26" y="27"/>
                  <a:pt x="26" y="27"/>
                </a:cubicBezTo>
                <a:cubicBezTo>
                  <a:pt x="26" y="27"/>
                  <a:pt x="26" y="27"/>
                  <a:pt x="26" y="27"/>
                </a:cubicBezTo>
                <a:cubicBezTo>
                  <a:pt x="26" y="27"/>
                  <a:pt x="26" y="27"/>
                  <a:pt x="26" y="27"/>
                </a:cubicBezTo>
                <a:close/>
                <a:moveTo>
                  <a:pt x="25" y="26"/>
                </a:moveTo>
                <a:cubicBezTo>
                  <a:pt x="25" y="26"/>
                  <a:pt x="25" y="26"/>
                  <a:pt x="25" y="26"/>
                </a:cubicBezTo>
                <a:cubicBezTo>
                  <a:pt x="25" y="26"/>
                  <a:pt x="25" y="26"/>
                  <a:pt x="25" y="26"/>
                </a:cubicBezTo>
                <a:cubicBezTo>
                  <a:pt x="25" y="26"/>
                  <a:pt x="25" y="26"/>
                  <a:pt x="25" y="26"/>
                </a:cubicBezTo>
                <a:cubicBezTo>
                  <a:pt x="25" y="26"/>
                  <a:pt x="25" y="26"/>
                  <a:pt x="25" y="26"/>
                </a:cubicBezTo>
                <a:cubicBezTo>
                  <a:pt x="25" y="26"/>
                  <a:pt x="25" y="26"/>
                  <a:pt x="25" y="26"/>
                </a:cubicBezTo>
                <a:cubicBezTo>
                  <a:pt x="25" y="26"/>
                  <a:pt x="25" y="26"/>
                  <a:pt x="25" y="26"/>
                </a:cubicBezTo>
                <a:cubicBezTo>
                  <a:pt x="25" y="26"/>
                  <a:pt x="25" y="26"/>
                  <a:pt x="25" y="26"/>
                </a:cubicBezTo>
                <a:close/>
                <a:moveTo>
                  <a:pt x="25" y="24"/>
                </a:moveTo>
                <a:cubicBezTo>
                  <a:pt x="25" y="24"/>
                  <a:pt x="25" y="24"/>
                  <a:pt x="25" y="24"/>
                </a:cubicBezTo>
                <a:cubicBezTo>
                  <a:pt x="25" y="24"/>
                  <a:pt x="25" y="24"/>
                  <a:pt x="25" y="24"/>
                </a:cubicBezTo>
                <a:cubicBezTo>
                  <a:pt x="25" y="24"/>
                  <a:pt x="25" y="24"/>
                  <a:pt x="25" y="24"/>
                </a:cubicBezTo>
                <a:cubicBezTo>
                  <a:pt x="25" y="24"/>
                  <a:pt x="25" y="24"/>
                  <a:pt x="25" y="24"/>
                </a:cubicBezTo>
                <a:cubicBezTo>
                  <a:pt x="25" y="24"/>
                  <a:pt x="25" y="24"/>
                  <a:pt x="25" y="24"/>
                </a:cubicBezTo>
                <a:close/>
                <a:moveTo>
                  <a:pt x="23" y="31"/>
                </a:moveTo>
                <a:cubicBezTo>
                  <a:pt x="23" y="31"/>
                  <a:pt x="23" y="31"/>
                  <a:pt x="23" y="31"/>
                </a:cubicBezTo>
                <a:cubicBezTo>
                  <a:pt x="23" y="31"/>
                  <a:pt x="23" y="31"/>
                  <a:pt x="23" y="31"/>
                </a:cubicBezTo>
                <a:cubicBezTo>
                  <a:pt x="23" y="31"/>
                  <a:pt x="23" y="31"/>
                  <a:pt x="23" y="31"/>
                </a:cubicBezTo>
                <a:cubicBezTo>
                  <a:pt x="23" y="31"/>
                  <a:pt x="23" y="31"/>
                  <a:pt x="23" y="31"/>
                </a:cubicBezTo>
                <a:cubicBezTo>
                  <a:pt x="23" y="31"/>
                  <a:pt x="23" y="31"/>
                  <a:pt x="23" y="31"/>
                </a:cubicBezTo>
                <a:cubicBezTo>
                  <a:pt x="23" y="31"/>
                  <a:pt x="23" y="31"/>
                  <a:pt x="23" y="31"/>
                </a:cubicBezTo>
                <a:cubicBezTo>
                  <a:pt x="23" y="31"/>
                  <a:pt x="23" y="31"/>
                  <a:pt x="23" y="31"/>
                </a:cubicBezTo>
                <a:cubicBezTo>
                  <a:pt x="23" y="31"/>
                  <a:pt x="23" y="31"/>
                  <a:pt x="23" y="31"/>
                </a:cubicBezTo>
                <a:close/>
                <a:moveTo>
                  <a:pt x="22" y="22"/>
                </a:moveTo>
                <a:cubicBezTo>
                  <a:pt x="22" y="22"/>
                  <a:pt x="22" y="22"/>
                  <a:pt x="22" y="22"/>
                </a:cubicBezTo>
                <a:cubicBezTo>
                  <a:pt x="22" y="22"/>
                  <a:pt x="22" y="22"/>
                  <a:pt x="22" y="22"/>
                </a:cubicBezTo>
                <a:cubicBezTo>
                  <a:pt x="22" y="22"/>
                  <a:pt x="22" y="22"/>
                  <a:pt x="22" y="22"/>
                </a:cubicBezTo>
                <a:cubicBezTo>
                  <a:pt x="22" y="22"/>
                  <a:pt x="22" y="22"/>
                  <a:pt x="22" y="22"/>
                </a:cubicBezTo>
                <a:cubicBezTo>
                  <a:pt x="22" y="22"/>
                  <a:pt x="22" y="22"/>
                  <a:pt x="22" y="22"/>
                </a:cubicBezTo>
                <a:cubicBezTo>
                  <a:pt x="22" y="22"/>
                  <a:pt x="22" y="22"/>
                  <a:pt x="22" y="22"/>
                </a:cubicBezTo>
                <a:cubicBezTo>
                  <a:pt x="22" y="22"/>
                  <a:pt x="22" y="22"/>
                  <a:pt x="22" y="22"/>
                </a:cubicBezTo>
                <a:close/>
                <a:moveTo>
                  <a:pt x="26" y="27"/>
                </a:moveTo>
                <a:cubicBezTo>
                  <a:pt x="26" y="27"/>
                  <a:pt x="26" y="27"/>
                  <a:pt x="26" y="27"/>
                </a:cubicBezTo>
                <a:cubicBezTo>
                  <a:pt x="26" y="27"/>
                  <a:pt x="26" y="27"/>
                  <a:pt x="26" y="27"/>
                </a:cubicBezTo>
                <a:cubicBezTo>
                  <a:pt x="26" y="27"/>
                  <a:pt x="26" y="27"/>
                  <a:pt x="26" y="27"/>
                </a:cubicBezTo>
                <a:cubicBezTo>
                  <a:pt x="26" y="27"/>
                  <a:pt x="26" y="27"/>
                  <a:pt x="26" y="27"/>
                </a:cubicBezTo>
                <a:cubicBezTo>
                  <a:pt x="26" y="27"/>
                  <a:pt x="26" y="27"/>
                  <a:pt x="26" y="27"/>
                </a:cubicBezTo>
                <a:cubicBezTo>
                  <a:pt x="26" y="27"/>
                  <a:pt x="26" y="27"/>
                  <a:pt x="26" y="27"/>
                </a:cubicBezTo>
                <a:cubicBezTo>
                  <a:pt x="26" y="27"/>
                  <a:pt x="26" y="27"/>
                  <a:pt x="26" y="27"/>
                </a:cubicBezTo>
                <a:cubicBezTo>
                  <a:pt x="26" y="27"/>
                  <a:pt x="26" y="27"/>
                  <a:pt x="26" y="27"/>
                </a:cubicBezTo>
                <a:cubicBezTo>
                  <a:pt x="26" y="27"/>
                  <a:pt x="26" y="27"/>
                  <a:pt x="26" y="27"/>
                </a:cubicBezTo>
                <a:cubicBezTo>
                  <a:pt x="26" y="27"/>
                  <a:pt x="26" y="27"/>
                  <a:pt x="26" y="27"/>
                </a:cubicBezTo>
                <a:cubicBezTo>
                  <a:pt x="26" y="27"/>
                  <a:pt x="26" y="27"/>
                  <a:pt x="26" y="27"/>
                </a:cubicBezTo>
                <a:close/>
                <a:moveTo>
                  <a:pt x="22" y="22"/>
                </a:moveTo>
                <a:cubicBezTo>
                  <a:pt x="22" y="22"/>
                  <a:pt x="22" y="22"/>
                  <a:pt x="22" y="22"/>
                </a:cubicBezTo>
                <a:cubicBezTo>
                  <a:pt x="22" y="22"/>
                  <a:pt x="22" y="22"/>
                  <a:pt x="22" y="22"/>
                </a:cubicBezTo>
                <a:cubicBezTo>
                  <a:pt x="22" y="22"/>
                  <a:pt x="22" y="22"/>
                  <a:pt x="22" y="22"/>
                </a:cubicBezTo>
                <a:cubicBezTo>
                  <a:pt x="22" y="22"/>
                  <a:pt x="22" y="22"/>
                  <a:pt x="22" y="22"/>
                </a:cubicBezTo>
                <a:cubicBezTo>
                  <a:pt x="22" y="22"/>
                  <a:pt x="22" y="22"/>
                  <a:pt x="22" y="22"/>
                </a:cubicBezTo>
                <a:cubicBezTo>
                  <a:pt x="22" y="22"/>
                  <a:pt x="22" y="22"/>
                  <a:pt x="22" y="22"/>
                </a:cubicBezTo>
                <a:close/>
                <a:moveTo>
                  <a:pt x="22" y="22"/>
                </a:moveTo>
                <a:cubicBezTo>
                  <a:pt x="22" y="22"/>
                  <a:pt x="22" y="22"/>
                  <a:pt x="22" y="22"/>
                </a:cubicBezTo>
                <a:cubicBezTo>
                  <a:pt x="22" y="22"/>
                  <a:pt x="22" y="22"/>
                  <a:pt x="22" y="22"/>
                </a:cubicBezTo>
                <a:cubicBezTo>
                  <a:pt x="22" y="22"/>
                  <a:pt x="22" y="22"/>
                  <a:pt x="22" y="22"/>
                </a:cubicBezTo>
                <a:cubicBezTo>
                  <a:pt x="22" y="22"/>
                  <a:pt x="22" y="22"/>
                  <a:pt x="22" y="22"/>
                </a:cubicBezTo>
                <a:cubicBezTo>
                  <a:pt x="22" y="22"/>
                  <a:pt x="22" y="22"/>
                  <a:pt x="22" y="22"/>
                </a:cubicBezTo>
                <a:close/>
                <a:moveTo>
                  <a:pt x="22" y="21"/>
                </a:moveTo>
                <a:cubicBezTo>
                  <a:pt x="22" y="21"/>
                  <a:pt x="21" y="21"/>
                  <a:pt x="21" y="21"/>
                </a:cubicBezTo>
                <a:cubicBezTo>
                  <a:pt x="21" y="21"/>
                  <a:pt x="21" y="21"/>
                  <a:pt x="21" y="21"/>
                </a:cubicBezTo>
                <a:cubicBezTo>
                  <a:pt x="21" y="21"/>
                  <a:pt x="21" y="21"/>
                  <a:pt x="21" y="21"/>
                </a:cubicBezTo>
                <a:cubicBezTo>
                  <a:pt x="21" y="21"/>
                  <a:pt x="21" y="21"/>
                  <a:pt x="21" y="21"/>
                </a:cubicBezTo>
                <a:cubicBezTo>
                  <a:pt x="21" y="21"/>
                  <a:pt x="21" y="21"/>
                  <a:pt x="21" y="21"/>
                </a:cubicBezTo>
                <a:cubicBezTo>
                  <a:pt x="21" y="21"/>
                  <a:pt x="21" y="21"/>
                  <a:pt x="22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2" y="21"/>
                </a:cubicBezTo>
                <a:close/>
                <a:moveTo>
                  <a:pt x="23" y="30"/>
                </a:moveTo>
                <a:cubicBezTo>
                  <a:pt x="23" y="30"/>
                  <a:pt x="23" y="30"/>
                  <a:pt x="23" y="30"/>
                </a:cubicBezTo>
                <a:cubicBezTo>
                  <a:pt x="23" y="30"/>
                  <a:pt x="23" y="30"/>
                  <a:pt x="23" y="30"/>
                </a:cubicBezTo>
                <a:cubicBezTo>
                  <a:pt x="23" y="30"/>
                  <a:pt x="23" y="30"/>
                  <a:pt x="23" y="30"/>
                </a:cubicBezTo>
                <a:cubicBezTo>
                  <a:pt x="23" y="30"/>
                  <a:pt x="23" y="30"/>
                  <a:pt x="23" y="30"/>
                </a:cubicBezTo>
                <a:cubicBezTo>
                  <a:pt x="23" y="30"/>
                  <a:pt x="23" y="30"/>
                  <a:pt x="23" y="30"/>
                </a:cubicBezTo>
                <a:cubicBezTo>
                  <a:pt x="23" y="30"/>
                  <a:pt x="23" y="30"/>
                  <a:pt x="23" y="30"/>
                </a:cubicBezTo>
                <a:close/>
                <a:moveTo>
                  <a:pt x="22" y="32"/>
                </a:moveTo>
                <a:cubicBezTo>
                  <a:pt x="22" y="32"/>
                  <a:pt x="22" y="32"/>
                  <a:pt x="22" y="32"/>
                </a:cubicBezTo>
                <a:cubicBezTo>
                  <a:pt x="22" y="32"/>
                  <a:pt x="22" y="32"/>
                  <a:pt x="22" y="32"/>
                </a:cubicBezTo>
                <a:cubicBezTo>
                  <a:pt x="22" y="32"/>
                  <a:pt x="22" y="32"/>
                  <a:pt x="22" y="32"/>
                </a:cubicBezTo>
                <a:cubicBezTo>
                  <a:pt x="22" y="32"/>
                  <a:pt x="22" y="32"/>
                  <a:pt x="22" y="32"/>
                </a:cubicBezTo>
                <a:cubicBezTo>
                  <a:pt x="22" y="32"/>
                  <a:pt x="22" y="32"/>
                  <a:pt x="22" y="32"/>
                </a:cubicBezTo>
                <a:cubicBezTo>
                  <a:pt x="22" y="32"/>
                  <a:pt x="22" y="32"/>
                  <a:pt x="22" y="32"/>
                </a:cubicBezTo>
                <a:cubicBezTo>
                  <a:pt x="22" y="32"/>
                  <a:pt x="22" y="32"/>
                  <a:pt x="22" y="32"/>
                </a:cubicBezTo>
                <a:cubicBezTo>
                  <a:pt x="22" y="32"/>
                  <a:pt x="22" y="32"/>
                  <a:pt x="22" y="32"/>
                </a:cubicBezTo>
                <a:cubicBezTo>
                  <a:pt x="22" y="32"/>
                  <a:pt x="22" y="32"/>
                  <a:pt x="22" y="32"/>
                </a:cubicBezTo>
                <a:close/>
                <a:moveTo>
                  <a:pt x="22" y="32"/>
                </a:moveTo>
                <a:cubicBezTo>
                  <a:pt x="22" y="32"/>
                  <a:pt x="22" y="32"/>
                  <a:pt x="22" y="32"/>
                </a:cubicBezTo>
                <a:cubicBezTo>
                  <a:pt x="22" y="32"/>
                  <a:pt x="22" y="32"/>
                  <a:pt x="22" y="32"/>
                </a:cubicBezTo>
                <a:cubicBezTo>
                  <a:pt x="22" y="32"/>
                  <a:pt x="22" y="32"/>
                  <a:pt x="22" y="32"/>
                </a:cubicBezTo>
                <a:cubicBezTo>
                  <a:pt x="22" y="32"/>
                  <a:pt x="22" y="32"/>
                  <a:pt x="22" y="32"/>
                </a:cubicBezTo>
                <a:cubicBezTo>
                  <a:pt x="22" y="32"/>
                  <a:pt x="22" y="32"/>
                  <a:pt x="22" y="32"/>
                </a:cubicBezTo>
                <a:cubicBezTo>
                  <a:pt x="22" y="32"/>
                  <a:pt x="22" y="32"/>
                  <a:pt x="22" y="32"/>
                </a:cubicBezTo>
                <a:cubicBezTo>
                  <a:pt x="22" y="32"/>
                  <a:pt x="22" y="32"/>
                  <a:pt x="22" y="32"/>
                </a:cubicBezTo>
                <a:cubicBezTo>
                  <a:pt x="22" y="32"/>
                  <a:pt x="22" y="31"/>
                  <a:pt x="22" y="31"/>
                </a:cubicBezTo>
                <a:cubicBezTo>
                  <a:pt x="22" y="31"/>
                  <a:pt x="22" y="31"/>
                  <a:pt x="22" y="31"/>
                </a:cubicBezTo>
                <a:cubicBezTo>
                  <a:pt x="22" y="31"/>
                  <a:pt x="22" y="31"/>
                  <a:pt x="22" y="31"/>
                </a:cubicBezTo>
                <a:cubicBezTo>
                  <a:pt x="22" y="32"/>
                  <a:pt x="22" y="32"/>
                  <a:pt x="22" y="32"/>
                </a:cubicBezTo>
                <a:cubicBezTo>
                  <a:pt x="22" y="32"/>
                  <a:pt x="22" y="32"/>
                  <a:pt x="22" y="32"/>
                </a:cubicBezTo>
                <a:cubicBezTo>
                  <a:pt x="22" y="32"/>
                  <a:pt x="22" y="32"/>
                  <a:pt x="22" y="32"/>
                </a:cubicBezTo>
                <a:cubicBezTo>
                  <a:pt x="22" y="32"/>
                  <a:pt x="22" y="32"/>
                  <a:pt x="22" y="32"/>
                </a:cubicBezTo>
                <a:cubicBezTo>
                  <a:pt x="22" y="32"/>
                  <a:pt x="22" y="32"/>
                  <a:pt x="22" y="32"/>
                </a:cubicBezTo>
                <a:cubicBezTo>
                  <a:pt x="22" y="32"/>
                  <a:pt x="22" y="32"/>
                  <a:pt x="22" y="32"/>
                </a:cubicBezTo>
                <a:cubicBezTo>
                  <a:pt x="22" y="32"/>
                  <a:pt x="22" y="32"/>
                  <a:pt x="22" y="32"/>
                </a:cubicBezTo>
                <a:cubicBezTo>
                  <a:pt x="22" y="32"/>
                  <a:pt x="22" y="32"/>
                  <a:pt x="22" y="32"/>
                </a:cubicBezTo>
                <a:cubicBezTo>
                  <a:pt x="22" y="32"/>
                  <a:pt x="22" y="32"/>
                  <a:pt x="22" y="32"/>
                </a:cubicBezTo>
                <a:cubicBezTo>
                  <a:pt x="22" y="32"/>
                  <a:pt x="22" y="32"/>
                  <a:pt x="22" y="32"/>
                </a:cubicBezTo>
                <a:cubicBezTo>
                  <a:pt x="22" y="32"/>
                  <a:pt x="22" y="32"/>
                  <a:pt x="22" y="32"/>
                </a:cubicBezTo>
                <a:cubicBezTo>
                  <a:pt x="22" y="32"/>
                  <a:pt x="22" y="32"/>
                  <a:pt x="22" y="32"/>
                </a:cubicBezTo>
                <a:cubicBezTo>
                  <a:pt x="22" y="32"/>
                  <a:pt x="22" y="32"/>
                  <a:pt x="22" y="32"/>
                </a:cubicBezTo>
                <a:cubicBezTo>
                  <a:pt x="22" y="32"/>
                  <a:pt x="22" y="32"/>
                  <a:pt x="22" y="32"/>
                </a:cubicBezTo>
                <a:close/>
                <a:moveTo>
                  <a:pt x="23" y="31"/>
                </a:moveTo>
                <a:cubicBezTo>
                  <a:pt x="23" y="31"/>
                  <a:pt x="23" y="31"/>
                  <a:pt x="23" y="31"/>
                </a:cubicBezTo>
                <a:cubicBezTo>
                  <a:pt x="23" y="31"/>
                  <a:pt x="23" y="31"/>
                  <a:pt x="23" y="31"/>
                </a:cubicBezTo>
                <a:cubicBezTo>
                  <a:pt x="23" y="31"/>
                  <a:pt x="23" y="31"/>
                  <a:pt x="23" y="31"/>
                </a:cubicBezTo>
                <a:cubicBezTo>
                  <a:pt x="23" y="31"/>
                  <a:pt x="23" y="31"/>
                  <a:pt x="23" y="31"/>
                </a:cubicBezTo>
                <a:cubicBezTo>
                  <a:pt x="23" y="31"/>
                  <a:pt x="23" y="31"/>
                  <a:pt x="23" y="31"/>
                </a:cubicBezTo>
                <a:cubicBezTo>
                  <a:pt x="23" y="31"/>
                  <a:pt x="23" y="31"/>
                  <a:pt x="23" y="31"/>
                </a:cubicBezTo>
                <a:cubicBezTo>
                  <a:pt x="23" y="31"/>
                  <a:pt x="23" y="31"/>
                  <a:pt x="23" y="31"/>
                </a:cubicBezTo>
                <a:cubicBezTo>
                  <a:pt x="23" y="31"/>
                  <a:pt x="23" y="31"/>
                  <a:pt x="23" y="31"/>
                </a:cubicBezTo>
                <a:cubicBezTo>
                  <a:pt x="23" y="31"/>
                  <a:pt x="23" y="31"/>
                  <a:pt x="23" y="31"/>
                </a:cubicBezTo>
                <a:close/>
                <a:moveTo>
                  <a:pt x="20" y="22"/>
                </a:moveTo>
                <a:cubicBezTo>
                  <a:pt x="20" y="22"/>
                  <a:pt x="20" y="22"/>
                  <a:pt x="20" y="22"/>
                </a:cubicBezTo>
                <a:cubicBezTo>
                  <a:pt x="20" y="22"/>
                  <a:pt x="20" y="22"/>
                  <a:pt x="20" y="22"/>
                </a:cubicBezTo>
                <a:cubicBezTo>
                  <a:pt x="20" y="22"/>
                  <a:pt x="20" y="22"/>
                  <a:pt x="20" y="22"/>
                </a:cubicBezTo>
                <a:cubicBezTo>
                  <a:pt x="20" y="22"/>
                  <a:pt x="20" y="22"/>
                  <a:pt x="21" y="22"/>
                </a:cubicBezTo>
                <a:cubicBezTo>
                  <a:pt x="21" y="22"/>
                  <a:pt x="21" y="22"/>
                  <a:pt x="21" y="22"/>
                </a:cubicBezTo>
                <a:cubicBezTo>
                  <a:pt x="21" y="22"/>
                  <a:pt x="21" y="22"/>
                  <a:pt x="20" y="22"/>
                </a:cubicBezTo>
                <a:cubicBezTo>
                  <a:pt x="20" y="22"/>
                  <a:pt x="20" y="22"/>
                  <a:pt x="20" y="22"/>
                </a:cubicBezTo>
                <a:cubicBezTo>
                  <a:pt x="20" y="22"/>
                  <a:pt x="20" y="22"/>
                  <a:pt x="20" y="22"/>
                </a:cubicBezTo>
                <a:cubicBezTo>
                  <a:pt x="20" y="22"/>
                  <a:pt x="20" y="22"/>
                  <a:pt x="20" y="22"/>
                </a:cubicBezTo>
                <a:cubicBezTo>
                  <a:pt x="20" y="22"/>
                  <a:pt x="20" y="22"/>
                  <a:pt x="20" y="22"/>
                </a:cubicBezTo>
                <a:cubicBezTo>
                  <a:pt x="20" y="22"/>
                  <a:pt x="20" y="22"/>
                  <a:pt x="20" y="22"/>
                </a:cubicBezTo>
                <a:cubicBezTo>
                  <a:pt x="20" y="22"/>
                  <a:pt x="20" y="22"/>
                  <a:pt x="20" y="22"/>
                </a:cubicBezTo>
                <a:close/>
                <a:moveTo>
                  <a:pt x="23" y="45"/>
                </a:moveTo>
                <a:cubicBezTo>
                  <a:pt x="23" y="45"/>
                  <a:pt x="23" y="45"/>
                  <a:pt x="23" y="45"/>
                </a:cubicBezTo>
                <a:cubicBezTo>
                  <a:pt x="23" y="45"/>
                  <a:pt x="23" y="45"/>
                  <a:pt x="23" y="45"/>
                </a:cubicBezTo>
                <a:cubicBezTo>
                  <a:pt x="23" y="45"/>
                  <a:pt x="23" y="45"/>
                  <a:pt x="23" y="45"/>
                </a:cubicBezTo>
                <a:cubicBezTo>
                  <a:pt x="23" y="45"/>
                  <a:pt x="23" y="45"/>
                  <a:pt x="23" y="45"/>
                </a:cubicBezTo>
                <a:cubicBezTo>
                  <a:pt x="23" y="45"/>
                  <a:pt x="23" y="45"/>
                  <a:pt x="23" y="45"/>
                </a:cubicBezTo>
                <a:cubicBezTo>
                  <a:pt x="23" y="45"/>
                  <a:pt x="23" y="45"/>
                  <a:pt x="23" y="45"/>
                </a:cubicBezTo>
                <a:cubicBezTo>
                  <a:pt x="23" y="45"/>
                  <a:pt x="23" y="45"/>
                  <a:pt x="23" y="45"/>
                </a:cubicBezTo>
                <a:cubicBezTo>
                  <a:pt x="23" y="45"/>
                  <a:pt x="23" y="45"/>
                  <a:pt x="23" y="45"/>
                </a:cubicBezTo>
                <a:cubicBezTo>
                  <a:pt x="23" y="45"/>
                  <a:pt x="23" y="45"/>
                  <a:pt x="23" y="45"/>
                </a:cubicBezTo>
                <a:cubicBezTo>
                  <a:pt x="23" y="45"/>
                  <a:pt x="23" y="45"/>
                  <a:pt x="23" y="45"/>
                </a:cubicBezTo>
                <a:cubicBezTo>
                  <a:pt x="23" y="45"/>
                  <a:pt x="23" y="45"/>
                  <a:pt x="23" y="45"/>
                </a:cubicBezTo>
                <a:cubicBezTo>
                  <a:pt x="23" y="45"/>
                  <a:pt x="23" y="45"/>
                  <a:pt x="23" y="45"/>
                </a:cubicBezTo>
                <a:cubicBezTo>
                  <a:pt x="23" y="45"/>
                  <a:pt x="23" y="45"/>
                  <a:pt x="23" y="45"/>
                </a:cubicBezTo>
                <a:cubicBezTo>
                  <a:pt x="23" y="45"/>
                  <a:pt x="23" y="45"/>
                  <a:pt x="23" y="45"/>
                </a:cubicBezTo>
                <a:cubicBezTo>
                  <a:pt x="23" y="45"/>
                  <a:pt x="23" y="45"/>
                  <a:pt x="23" y="45"/>
                </a:cubicBezTo>
                <a:close/>
                <a:moveTo>
                  <a:pt x="30" y="41"/>
                </a:moveTo>
                <a:cubicBezTo>
                  <a:pt x="30" y="41"/>
                  <a:pt x="30" y="41"/>
                  <a:pt x="30" y="41"/>
                </a:cubicBezTo>
                <a:cubicBezTo>
                  <a:pt x="30" y="41"/>
                  <a:pt x="30" y="41"/>
                  <a:pt x="30" y="41"/>
                </a:cubicBezTo>
                <a:cubicBezTo>
                  <a:pt x="30" y="41"/>
                  <a:pt x="30" y="41"/>
                  <a:pt x="30" y="41"/>
                </a:cubicBezTo>
                <a:cubicBezTo>
                  <a:pt x="30" y="41"/>
                  <a:pt x="30" y="41"/>
                  <a:pt x="30" y="41"/>
                </a:cubicBezTo>
                <a:cubicBezTo>
                  <a:pt x="30" y="41"/>
                  <a:pt x="30" y="41"/>
                  <a:pt x="30" y="41"/>
                </a:cubicBezTo>
                <a:cubicBezTo>
                  <a:pt x="30" y="41"/>
                  <a:pt x="30" y="41"/>
                  <a:pt x="30" y="41"/>
                </a:cubicBezTo>
                <a:close/>
                <a:moveTo>
                  <a:pt x="30" y="41"/>
                </a:moveTo>
                <a:cubicBezTo>
                  <a:pt x="30" y="41"/>
                  <a:pt x="30" y="41"/>
                  <a:pt x="30" y="41"/>
                </a:cubicBezTo>
                <a:cubicBezTo>
                  <a:pt x="30" y="41"/>
                  <a:pt x="30" y="41"/>
                  <a:pt x="30" y="41"/>
                </a:cubicBezTo>
                <a:cubicBezTo>
                  <a:pt x="30" y="41"/>
                  <a:pt x="30" y="41"/>
                  <a:pt x="30" y="41"/>
                </a:cubicBezTo>
                <a:cubicBezTo>
                  <a:pt x="30" y="41"/>
                  <a:pt x="30" y="41"/>
                  <a:pt x="30" y="41"/>
                </a:cubicBezTo>
                <a:cubicBezTo>
                  <a:pt x="30" y="41"/>
                  <a:pt x="30" y="41"/>
                  <a:pt x="30" y="41"/>
                </a:cubicBezTo>
                <a:cubicBezTo>
                  <a:pt x="30" y="41"/>
                  <a:pt x="30" y="41"/>
                  <a:pt x="30" y="41"/>
                </a:cubicBezTo>
                <a:cubicBezTo>
                  <a:pt x="30" y="41"/>
                  <a:pt x="30" y="41"/>
                  <a:pt x="30" y="41"/>
                </a:cubicBezTo>
                <a:cubicBezTo>
                  <a:pt x="30" y="41"/>
                  <a:pt x="30" y="41"/>
                  <a:pt x="30" y="41"/>
                </a:cubicBezTo>
                <a:cubicBezTo>
                  <a:pt x="30" y="41"/>
                  <a:pt x="30" y="41"/>
                  <a:pt x="30" y="41"/>
                </a:cubicBezTo>
                <a:cubicBezTo>
                  <a:pt x="30" y="41"/>
                  <a:pt x="30" y="41"/>
                  <a:pt x="30" y="41"/>
                </a:cubicBezTo>
                <a:close/>
                <a:moveTo>
                  <a:pt x="30" y="41"/>
                </a:moveTo>
                <a:cubicBezTo>
                  <a:pt x="30" y="41"/>
                  <a:pt x="30" y="41"/>
                  <a:pt x="30" y="41"/>
                </a:cubicBezTo>
                <a:cubicBezTo>
                  <a:pt x="30" y="41"/>
                  <a:pt x="30" y="41"/>
                  <a:pt x="30" y="41"/>
                </a:cubicBezTo>
                <a:cubicBezTo>
                  <a:pt x="30" y="41"/>
                  <a:pt x="30" y="41"/>
                  <a:pt x="30" y="41"/>
                </a:cubicBezTo>
                <a:cubicBezTo>
                  <a:pt x="30" y="41"/>
                  <a:pt x="30" y="41"/>
                  <a:pt x="30" y="41"/>
                </a:cubicBezTo>
                <a:cubicBezTo>
                  <a:pt x="30" y="41"/>
                  <a:pt x="30" y="41"/>
                  <a:pt x="30" y="41"/>
                </a:cubicBezTo>
                <a:cubicBezTo>
                  <a:pt x="30" y="41"/>
                  <a:pt x="30" y="41"/>
                  <a:pt x="30" y="41"/>
                </a:cubicBezTo>
                <a:cubicBezTo>
                  <a:pt x="30" y="41"/>
                  <a:pt x="30" y="41"/>
                  <a:pt x="30" y="41"/>
                </a:cubicBezTo>
                <a:cubicBezTo>
                  <a:pt x="30" y="41"/>
                  <a:pt x="30" y="41"/>
                  <a:pt x="30" y="41"/>
                </a:cubicBezTo>
                <a:close/>
                <a:moveTo>
                  <a:pt x="30" y="41"/>
                </a:moveTo>
                <a:cubicBezTo>
                  <a:pt x="30" y="41"/>
                  <a:pt x="30" y="41"/>
                  <a:pt x="30" y="41"/>
                </a:cubicBezTo>
                <a:cubicBezTo>
                  <a:pt x="30" y="41"/>
                  <a:pt x="30" y="41"/>
                  <a:pt x="30" y="41"/>
                </a:cubicBezTo>
                <a:cubicBezTo>
                  <a:pt x="30" y="41"/>
                  <a:pt x="30" y="41"/>
                  <a:pt x="30" y="41"/>
                </a:cubicBezTo>
                <a:cubicBezTo>
                  <a:pt x="30" y="41"/>
                  <a:pt x="30" y="41"/>
                  <a:pt x="30" y="41"/>
                </a:cubicBezTo>
                <a:cubicBezTo>
                  <a:pt x="30" y="41"/>
                  <a:pt x="30" y="41"/>
                  <a:pt x="30" y="41"/>
                </a:cubicBezTo>
                <a:cubicBezTo>
                  <a:pt x="30" y="41"/>
                  <a:pt x="30" y="41"/>
                  <a:pt x="30" y="41"/>
                </a:cubicBezTo>
                <a:cubicBezTo>
                  <a:pt x="30" y="41"/>
                  <a:pt x="30" y="41"/>
                  <a:pt x="30" y="41"/>
                </a:cubicBezTo>
                <a:cubicBezTo>
                  <a:pt x="30" y="41"/>
                  <a:pt x="30" y="41"/>
                  <a:pt x="30" y="41"/>
                </a:cubicBezTo>
                <a:cubicBezTo>
                  <a:pt x="30" y="41"/>
                  <a:pt x="30" y="41"/>
                  <a:pt x="30" y="41"/>
                </a:cubicBezTo>
                <a:close/>
                <a:moveTo>
                  <a:pt x="30" y="41"/>
                </a:moveTo>
                <a:cubicBezTo>
                  <a:pt x="30" y="41"/>
                  <a:pt x="30" y="41"/>
                  <a:pt x="30" y="41"/>
                </a:cubicBezTo>
                <a:cubicBezTo>
                  <a:pt x="30" y="41"/>
                  <a:pt x="30" y="41"/>
                  <a:pt x="30" y="41"/>
                </a:cubicBezTo>
                <a:cubicBezTo>
                  <a:pt x="30" y="41"/>
                  <a:pt x="30" y="41"/>
                  <a:pt x="30" y="41"/>
                </a:cubicBezTo>
                <a:cubicBezTo>
                  <a:pt x="30" y="41"/>
                  <a:pt x="30" y="41"/>
                  <a:pt x="30" y="41"/>
                </a:cubicBezTo>
                <a:cubicBezTo>
                  <a:pt x="30" y="41"/>
                  <a:pt x="30" y="41"/>
                  <a:pt x="30" y="41"/>
                </a:cubicBezTo>
                <a:cubicBezTo>
                  <a:pt x="30" y="41"/>
                  <a:pt x="30" y="41"/>
                  <a:pt x="30" y="41"/>
                </a:cubicBezTo>
                <a:cubicBezTo>
                  <a:pt x="30" y="41"/>
                  <a:pt x="30" y="41"/>
                  <a:pt x="30" y="41"/>
                </a:cubicBezTo>
                <a:close/>
                <a:moveTo>
                  <a:pt x="25" y="22"/>
                </a:moveTo>
                <a:cubicBezTo>
                  <a:pt x="25" y="22"/>
                  <a:pt x="25" y="22"/>
                  <a:pt x="25" y="22"/>
                </a:cubicBezTo>
                <a:cubicBezTo>
                  <a:pt x="25" y="22"/>
                  <a:pt x="25" y="22"/>
                  <a:pt x="25" y="22"/>
                </a:cubicBezTo>
                <a:cubicBezTo>
                  <a:pt x="25" y="22"/>
                  <a:pt x="25" y="22"/>
                  <a:pt x="25" y="22"/>
                </a:cubicBezTo>
                <a:cubicBezTo>
                  <a:pt x="25" y="22"/>
                  <a:pt x="25" y="22"/>
                  <a:pt x="25" y="22"/>
                </a:cubicBezTo>
                <a:cubicBezTo>
                  <a:pt x="25" y="22"/>
                  <a:pt x="25" y="22"/>
                  <a:pt x="25" y="22"/>
                </a:cubicBezTo>
                <a:cubicBezTo>
                  <a:pt x="25" y="22"/>
                  <a:pt x="25" y="22"/>
                  <a:pt x="25" y="22"/>
                </a:cubicBezTo>
                <a:cubicBezTo>
                  <a:pt x="25" y="22"/>
                  <a:pt x="25" y="22"/>
                  <a:pt x="25" y="22"/>
                </a:cubicBezTo>
                <a:cubicBezTo>
                  <a:pt x="25" y="22"/>
                  <a:pt x="25" y="22"/>
                  <a:pt x="25" y="22"/>
                </a:cubicBezTo>
                <a:close/>
                <a:moveTo>
                  <a:pt x="31" y="23"/>
                </a:moveTo>
                <a:cubicBezTo>
                  <a:pt x="31" y="23"/>
                  <a:pt x="31" y="23"/>
                  <a:pt x="31" y="23"/>
                </a:cubicBezTo>
                <a:cubicBezTo>
                  <a:pt x="31" y="23"/>
                  <a:pt x="31" y="23"/>
                  <a:pt x="31" y="23"/>
                </a:cubicBezTo>
                <a:cubicBezTo>
                  <a:pt x="31" y="23"/>
                  <a:pt x="31" y="23"/>
                  <a:pt x="31" y="23"/>
                </a:cubicBezTo>
                <a:cubicBezTo>
                  <a:pt x="31" y="23"/>
                  <a:pt x="31" y="23"/>
                  <a:pt x="31" y="23"/>
                </a:cubicBezTo>
                <a:cubicBezTo>
                  <a:pt x="31" y="23"/>
                  <a:pt x="31" y="23"/>
                  <a:pt x="31" y="23"/>
                </a:cubicBezTo>
                <a:cubicBezTo>
                  <a:pt x="31" y="23"/>
                  <a:pt x="31" y="23"/>
                  <a:pt x="31" y="23"/>
                </a:cubicBezTo>
                <a:cubicBezTo>
                  <a:pt x="31" y="23"/>
                  <a:pt x="31" y="23"/>
                  <a:pt x="31" y="23"/>
                </a:cubicBezTo>
                <a:cubicBezTo>
                  <a:pt x="30" y="23"/>
                  <a:pt x="30" y="23"/>
                  <a:pt x="30" y="23"/>
                </a:cubicBezTo>
                <a:cubicBezTo>
                  <a:pt x="30" y="23"/>
                  <a:pt x="30" y="23"/>
                  <a:pt x="30" y="23"/>
                </a:cubicBezTo>
                <a:cubicBezTo>
                  <a:pt x="30" y="23"/>
                  <a:pt x="30" y="23"/>
                  <a:pt x="30" y="23"/>
                </a:cubicBezTo>
                <a:cubicBezTo>
                  <a:pt x="30" y="23"/>
                  <a:pt x="30" y="23"/>
                  <a:pt x="30" y="23"/>
                </a:cubicBezTo>
                <a:cubicBezTo>
                  <a:pt x="30" y="23"/>
                  <a:pt x="30" y="23"/>
                  <a:pt x="30" y="23"/>
                </a:cubicBezTo>
                <a:cubicBezTo>
                  <a:pt x="30" y="23"/>
                  <a:pt x="30" y="23"/>
                  <a:pt x="30" y="23"/>
                </a:cubicBezTo>
                <a:cubicBezTo>
                  <a:pt x="30" y="23"/>
                  <a:pt x="30" y="23"/>
                  <a:pt x="30" y="23"/>
                </a:cubicBezTo>
                <a:cubicBezTo>
                  <a:pt x="30" y="23"/>
                  <a:pt x="30" y="23"/>
                  <a:pt x="30" y="23"/>
                </a:cubicBezTo>
                <a:cubicBezTo>
                  <a:pt x="30" y="23"/>
                  <a:pt x="30" y="23"/>
                  <a:pt x="30" y="23"/>
                </a:cubicBezTo>
                <a:cubicBezTo>
                  <a:pt x="30" y="23"/>
                  <a:pt x="30" y="23"/>
                  <a:pt x="30" y="23"/>
                </a:cubicBezTo>
                <a:cubicBezTo>
                  <a:pt x="30" y="23"/>
                  <a:pt x="30" y="23"/>
                  <a:pt x="30" y="23"/>
                </a:cubicBezTo>
                <a:cubicBezTo>
                  <a:pt x="30" y="23"/>
                  <a:pt x="30" y="23"/>
                  <a:pt x="30" y="23"/>
                </a:cubicBezTo>
                <a:cubicBezTo>
                  <a:pt x="30" y="23"/>
                  <a:pt x="30" y="23"/>
                  <a:pt x="30" y="23"/>
                </a:cubicBezTo>
                <a:cubicBezTo>
                  <a:pt x="30" y="23"/>
                  <a:pt x="30" y="23"/>
                  <a:pt x="30" y="23"/>
                </a:cubicBezTo>
                <a:cubicBezTo>
                  <a:pt x="29" y="23"/>
                  <a:pt x="29" y="23"/>
                  <a:pt x="29" y="23"/>
                </a:cubicBezTo>
                <a:cubicBezTo>
                  <a:pt x="29" y="23"/>
                  <a:pt x="29" y="23"/>
                  <a:pt x="29" y="23"/>
                </a:cubicBezTo>
                <a:cubicBezTo>
                  <a:pt x="29" y="23"/>
                  <a:pt x="29" y="23"/>
                  <a:pt x="29" y="23"/>
                </a:cubicBezTo>
                <a:cubicBezTo>
                  <a:pt x="29" y="23"/>
                  <a:pt x="29" y="23"/>
                  <a:pt x="29" y="23"/>
                </a:cubicBezTo>
                <a:cubicBezTo>
                  <a:pt x="29" y="23"/>
                  <a:pt x="29" y="23"/>
                  <a:pt x="29" y="23"/>
                </a:cubicBezTo>
                <a:cubicBezTo>
                  <a:pt x="29" y="23"/>
                  <a:pt x="29" y="23"/>
                  <a:pt x="29" y="23"/>
                </a:cubicBezTo>
                <a:cubicBezTo>
                  <a:pt x="29" y="23"/>
                  <a:pt x="29" y="23"/>
                  <a:pt x="29" y="23"/>
                </a:cubicBezTo>
                <a:cubicBezTo>
                  <a:pt x="29" y="23"/>
                  <a:pt x="29" y="23"/>
                  <a:pt x="29" y="23"/>
                </a:cubicBezTo>
                <a:cubicBezTo>
                  <a:pt x="29" y="23"/>
                  <a:pt x="29" y="23"/>
                  <a:pt x="29" y="23"/>
                </a:cubicBezTo>
                <a:cubicBezTo>
                  <a:pt x="29" y="23"/>
                  <a:pt x="29" y="23"/>
                  <a:pt x="29" y="23"/>
                </a:cubicBezTo>
                <a:cubicBezTo>
                  <a:pt x="29" y="23"/>
                  <a:pt x="29" y="23"/>
                  <a:pt x="29" y="23"/>
                </a:cubicBezTo>
                <a:cubicBezTo>
                  <a:pt x="29" y="23"/>
                  <a:pt x="29" y="23"/>
                  <a:pt x="29" y="23"/>
                </a:cubicBezTo>
                <a:cubicBezTo>
                  <a:pt x="29" y="23"/>
                  <a:pt x="29" y="24"/>
                  <a:pt x="29" y="24"/>
                </a:cubicBezTo>
                <a:cubicBezTo>
                  <a:pt x="29" y="24"/>
                  <a:pt x="29" y="24"/>
                  <a:pt x="29" y="24"/>
                </a:cubicBezTo>
                <a:cubicBezTo>
                  <a:pt x="29" y="24"/>
                  <a:pt x="29" y="24"/>
                  <a:pt x="29" y="24"/>
                </a:cubicBezTo>
                <a:cubicBezTo>
                  <a:pt x="29" y="24"/>
                  <a:pt x="29" y="24"/>
                  <a:pt x="29" y="24"/>
                </a:cubicBezTo>
                <a:cubicBezTo>
                  <a:pt x="29" y="24"/>
                  <a:pt x="29" y="24"/>
                  <a:pt x="29" y="24"/>
                </a:cubicBezTo>
                <a:cubicBezTo>
                  <a:pt x="29" y="24"/>
                  <a:pt x="29" y="24"/>
                  <a:pt x="29" y="24"/>
                </a:cubicBezTo>
                <a:cubicBezTo>
                  <a:pt x="29" y="24"/>
                  <a:pt x="29" y="24"/>
                  <a:pt x="29" y="24"/>
                </a:cubicBezTo>
                <a:cubicBezTo>
                  <a:pt x="29" y="24"/>
                  <a:pt x="29" y="24"/>
                  <a:pt x="29" y="24"/>
                </a:cubicBezTo>
                <a:cubicBezTo>
                  <a:pt x="29" y="24"/>
                  <a:pt x="29" y="24"/>
                  <a:pt x="28" y="24"/>
                </a:cubicBezTo>
                <a:cubicBezTo>
                  <a:pt x="28" y="24"/>
                  <a:pt x="28" y="24"/>
                  <a:pt x="28" y="24"/>
                </a:cubicBezTo>
                <a:cubicBezTo>
                  <a:pt x="28" y="24"/>
                  <a:pt x="28" y="24"/>
                  <a:pt x="28" y="24"/>
                </a:cubicBezTo>
                <a:cubicBezTo>
                  <a:pt x="28" y="24"/>
                  <a:pt x="28" y="24"/>
                  <a:pt x="28" y="24"/>
                </a:cubicBezTo>
                <a:cubicBezTo>
                  <a:pt x="28" y="24"/>
                  <a:pt x="28" y="24"/>
                  <a:pt x="28" y="24"/>
                </a:cubicBezTo>
                <a:cubicBezTo>
                  <a:pt x="28" y="24"/>
                  <a:pt x="28" y="24"/>
                  <a:pt x="28" y="24"/>
                </a:cubicBezTo>
                <a:cubicBezTo>
                  <a:pt x="28" y="24"/>
                  <a:pt x="28" y="24"/>
                  <a:pt x="28" y="24"/>
                </a:cubicBezTo>
                <a:cubicBezTo>
                  <a:pt x="28" y="24"/>
                  <a:pt x="28" y="24"/>
                  <a:pt x="28" y="24"/>
                </a:cubicBezTo>
                <a:cubicBezTo>
                  <a:pt x="28" y="24"/>
                  <a:pt x="28" y="24"/>
                  <a:pt x="28" y="24"/>
                </a:cubicBezTo>
                <a:cubicBezTo>
                  <a:pt x="28" y="24"/>
                  <a:pt x="28" y="24"/>
                  <a:pt x="28" y="24"/>
                </a:cubicBezTo>
                <a:cubicBezTo>
                  <a:pt x="28" y="24"/>
                  <a:pt x="28" y="24"/>
                  <a:pt x="28" y="24"/>
                </a:cubicBezTo>
                <a:cubicBezTo>
                  <a:pt x="28" y="24"/>
                  <a:pt x="28" y="24"/>
                  <a:pt x="28" y="24"/>
                </a:cubicBezTo>
                <a:cubicBezTo>
                  <a:pt x="28" y="24"/>
                  <a:pt x="28" y="24"/>
                  <a:pt x="28" y="24"/>
                </a:cubicBezTo>
                <a:cubicBezTo>
                  <a:pt x="28" y="24"/>
                  <a:pt x="28" y="24"/>
                  <a:pt x="28" y="24"/>
                </a:cubicBezTo>
                <a:cubicBezTo>
                  <a:pt x="28" y="24"/>
                  <a:pt x="28" y="24"/>
                  <a:pt x="28" y="24"/>
                </a:cubicBezTo>
                <a:cubicBezTo>
                  <a:pt x="28" y="24"/>
                  <a:pt x="28" y="24"/>
                  <a:pt x="28" y="24"/>
                </a:cubicBezTo>
                <a:cubicBezTo>
                  <a:pt x="28" y="24"/>
                  <a:pt x="28" y="24"/>
                  <a:pt x="28" y="24"/>
                </a:cubicBezTo>
                <a:cubicBezTo>
                  <a:pt x="28" y="24"/>
                  <a:pt x="28" y="24"/>
                  <a:pt x="28" y="24"/>
                </a:cubicBezTo>
                <a:cubicBezTo>
                  <a:pt x="28" y="24"/>
                  <a:pt x="28" y="24"/>
                  <a:pt x="28" y="24"/>
                </a:cubicBezTo>
                <a:cubicBezTo>
                  <a:pt x="28" y="24"/>
                  <a:pt x="28" y="24"/>
                  <a:pt x="27" y="24"/>
                </a:cubicBezTo>
                <a:cubicBezTo>
                  <a:pt x="27" y="24"/>
                  <a:pt x="27" y="24"/>
                  <a:pt x="27" y="24"/>
                </a:cubicBezTo>
                <a:cubicBezTo>
                  <a:pt x="27" y="24"/>
                  <a:pt x="27" y="25"/>
                  <a:pt x="27" y="25"/>
                </a:cubicBezTo>
                <a:cubicBezTo>
                  <a:pt x="27" y="25"/>
                  <a:pt x="27" y="24"/>
                  <a:pt x="27" y="24"/>
                </a:cubicBezTo>
                <a:cubicBezTo>
                  <a:pt x="27" y="24"/>
                  <a:pt x="27" y="25"/>
                  <a:pt x="27" y="25"/>
                </a:cubicBezTo>
                <a:cubicBezTo>
                  <a:pt x="27" y="25"/>
                  <a:pt x="27" y="25"/>
                  <a:pt x="27" y="25"/>
                </a:cubicBezTo>
                <a:cubicBezTo>
                  <a:pt x="27" y="25"/>
                  <a:pt x="27" y="25"/>
                  <a:pt x="27" y="25"/>
                </a:cubicBezTo>
                <a:cubicBezTo>
                  <a:pt x="27" y="25"/>
                  <a:pt x="27" y="25"/>
                  <a:pt x="27" y="25"/>
                </a:cubicBezTo>
                <a:cubicBezTo>
                  <a:pt x="27" y="25"/>
                  <a:pt x="27" y="25"/>
                  <a:pt x="27" y="25"/>
                </a:cubicBezTo>
                <a:cubicBezTo>
                  <a:pt x="27" y="25"/>
                  <a:pt x="27" y="25"/>
                  <a:pt x="27" y="25"/>
                </a:cubicBezTo>
                <a:cubicBezTo>
                  <a:pt x="27" y="25"/>
                  <a:pt x="27" y="25"/>
                  <a:pt x="27" y="25"/>
                </a:cubicBezTo>
                <a:cubicBezTo>
                  <a:pt x="27" y="25"/>
                  <a:pt x="27" y="25"/>
                  <a:pt x="27" y="25"/>
                </a:cubicBezTo>
                <a:cubicBezTo>
                  <a:pt x="27" y="25"/>
                  <a:pt x="27" y="25"/>
                  <a:pt x="27" y="25"/>
                </a:cubicBezTo>
                <a:cubicBezTo>
                  <a:pt x="27" y="25"/>
                  <a:pt x="27" y="25"/>
                  <a:pt x="27" y="25"/>
                </a:cubicBezTo>
                <a:cubicBezTo>
                  <a:pt x="27" y="25"/>
                  <a:pt x="27" y="25"/>
                  <a:pt x="27" y="25"/>
                </a:cubicBezTo>
                <a:cubicBezTo>
                  <a:pt x="27" y="25"/>
                  <a:pt x="27" y="25"/>
                  <a:pt x="27" y="25"/>
                </a:cubicBezTo>
                <a:cubicBezTo>
                  <a:pt x="27" y="25"/>
                  <a:pt x="27" y="25"/>
                  <a:pt x="27" y="25"/>
                </a:cubicBezTo>
                <a:cubicBezTo>
                  <a:pt x="27" y="25"/>
                  <a:pt x="27" y="25"/>
                  <a:pt x="27" y="25"/>
                </a:cubicBezTo>
                <a:cubicBezTo>
                  <a:pt x="27" y="25"/>
                  <a:pt x="27" y="25"/>
                  <a:pt x="27" y="25"/>
                </a:cubicBezTo>
                <a:cubicBezTo>
                  <a:pt x="27" y="25"/>
                  <a:pt x="27" y="25"/>
                  <a:pt x="27" y="25"/>
                </a:cubicBezTo>
                <a:cubicBezTo>
                  <a:pt x="27" y="25"/>
                  <a:pt x="27" y="25"/>
                  <a:pt x="27" y="25"/>
                </a:cubicBezTo>
                <a:cubicBezTo>
                  <a:pt x="27" y="25"/>
                  <a:pt x="27" y="25"/>
                  <a:pt x="27" y="25"/>
                </a:cubicBezTo>
                <a:cubicBezTo>
                  <a:pt x="27" y="25"/>
                  <a:pt x="27" y="25"/>
                  <a:pt x="27" y="25"/>
                </a:cubicBezTo>
                <a:cubicBezTo>
                  <a:pt x="27" y="25"/>
                  <a:pt x="27" y="25"/>
                  <a:pt x="27" y="25"/>
                </a:cubicBezTo>
                <a:cubicBezTo>
                  <a:pt x="27" y="25"/>
                  <a:pt x="27" y="25"/>
                  <a:pt x="27" y="25"/>
                </a:cubicBezTo>
                <a:cubicBezTo>
                  <a:pt x="27" y="25"/>
                  <a:pt x="27" y="25"/>
                  <a:pt x="27" y="25"/>
                </a:cubicBezTo>
                <a:cubicBezTo>
                  <a:pt x="27" y="25"/>
                  <a:pt x="27" y="25"/>
                  <a:pt x="27" y="25"/>
                </a:cubicBezTo>
                <a:cubicBezTo>
                  <a:pt x="27" y="25"/>
                  <a:pt x="27" y="26"/>
                  <a:pt x="27" y="26"/>
                </a:cubicBezTo>
                <a:cubicBezTo>
                  <a:pt x="27" y="26"/>
                  <a:pt x="27" y="26"/>
                  <a:pt x="27" y="26"/>
                </a:cubicBezTo>
                <a:cubicBezTo>
                  <a:pt x="27" y="26"/>
                  <a:pt x="27" y="26"/>
                  <a:pt x="27" y="26"/>
                </a:cubicBezTo>
                <a:cubicBezTo>
                  <a:pt x="27" y="26"/>
                  <a:pt x="27" y="26"/>
                  <a:pt x="27" y="26"/>
                </a:cubicBezTo>
                <a:cubicBezTo>
                  <a:pt x="27" y="26"/>
                  <a:pt x="27" y="26"/>
                  <a:pt x="27" y="26"/>
                </a:cubicBezTo>
                <a:cubicBezTo>
                  <a:pt x="27" y="26"/>
                  <a:pt x="27" y="26"/>
                  <a:pt x="27" y="26"/>
                </a:cubicBezTo>
                <a:cubicBezTo>
                  <a:pt x="27" y="26"/>
                  <a:pt x="27" y="26"/>
                  <a:pt x="27" y="26"/>
                </a:cubicBezTo>
                <a:cubicBezTo>
                  <a:pt x="27" y="26"/>
                  <a:pt x="27" y="26"/>
                  <a:pt x="27" y="26"/>
                </a:cubicBezTo>
                <a:cubicBezTo>
                  <a:pt x="27" y="26"/>
                  <a:pt x="27" y="26"/>
                  <a:pt x="27" y="26"/>
                </a:cubicBezTo>
                <a:cubicBezTo>
                  <a:pt x="27" y="26"/>
                  <a:pt x="27" y="26"/>
                  <a:pt x="27" y="26"/>
                </a:cubicBezTo>
                <a:cubicBezTo>
                  <a:pt x="27" y="26"/>
                  <a:pt x="26" y="26"/>
                  <a:pt x="26" y="26"/>
                </a:cubicBezTo>
                <a:cubicBezTo>
                  <a:pt x="26" y="26"/>
                  <a:pt x="26" y="26"/>
                  <a:pt x="26" y="26"/>
                </a:cubicBezTo>
                <a:cubicBezTo>
                  <a:pt x="27" y="26"/>
                  <a:pt x="27" y="26"/>
                  <a:pt x="26" y="26"/>
                </a:cubicBezTo>
                <a:cubicBezTo>
                  <a:pt x="27" y="26"/>
                  <a:pt x="27" y="26"/>
                  <a:pt x="27" y="26"/>
                </a:cubicBezTo>
                <a:cubicBezTo>
                  <a:pt x="27" y="26"/>
                  <a:pt x="27" y="26"/>
                  <a:pt x="27" y="26"/>
                </a:cubicBezTo>
                <a:cubicBezTo>
                  <a:pt x="26" y="26"/>
                  <a:pt x="26" y="26"/>
                  <a:pt x="26" y="26"/>
                </a:cubicBezTo>
                <a:cubicBezTo>
                  <a:pt x="26" y="26"/>
                  <a:pt x="26" y="26"/>
                  <a:pt x="26" y="26"/>
                </a:cubicBezTo>
                <a:cubicBezTo>
                  <a:pt x="26" y="26"/>
                  <a:pt x="26" y="26"/>
                  <a:pt x="26" y="26"/>
                </a:cubicBezTo>
                <a:cubicBezTo>
                  <a:pt x="26" y="26"/>
                  <a:pt x="26" y="26"/>
                  <a:pt x="26" y="26"/>
                </a:cubicBezTo>
                <a:cubicBezTo>
                  <a:pt x="26" y="26"/>
                  <a:pt x="26" y="26"/>
                  <a:pt x="26" y="26"/>
                </a:cubicBezTo>
                <a:cubicBezTo>
                  <a:pt x="26" y="26"/>
                  <a:pt x="26" y="26"/>
                  <a:pt x="26" y="26"/>
                </a:cubicBezTo>
                <a:cubicBezTo>
                  <a:pt x="26" y="26"/>
                  <a:pt x="26" y="26"/>
                  <a:pt x="26" y="27"/>
                </a:cubicBezTo>
                <a:cubicBezTo>
                  <a:pt x="26" y="27"/>
                  <a:pt x="26" y="27"/>
                  <a:pt x="26" y="27"/>
                </a:cubicBezTo>
                <a:cubicBezTo>
                  <a:pt x="26" y="27"/>
                  <a:pt x="26" y="27"/>
                  <a:pt x="26" y="27"/>
                </a:cubicBezTo>
                <a:cubicBezTo>
                  <a:pt x="26" y="27"/>
                  <a:pt x="26" y="27"/>
                  <a:pt x="26" y="27"/>
                </a:cubicBezTo>
                <a:cubicBezTo>
                  <a:pt x="26" y="27"/>
                  <a:pt x="26" y="27"/>
                  <a:pt x="26" y="27"/>
                </a:cubicBezTo>
                <a:cubicBezTo>
                  <a:pt x="26" y="27"/>
                  <a:pt x="26" y="27"/>
                  <a:pt x="26" y="27"/>
                </a:cubicBezTo>
                <a:cubicBezTo>
                  <a:pt x="26" y="27"/>
                  <a:pt x="26" y="27"/>
                  <a:pt x="26" y="27"/>
                </a:cubicBezTo>
                <a:cubicBezTo>
                  <a:pt x="26" y="27"/>
                  <a:pt x="26" y="27"/>
                  <a:pt x="26" y="27"/>
                </a:cubicBezTo>
                <a:cubicBezTo>
                  <a:pt x="26" y="27"/>
                  <a:pt x="26" y="27"/>
                  <a:pt x="26" y="27"/>
                </a:cubicBezTo>
                <a:cubicBezTo>
                  <a:pt x="26" y="27"/>
                  <a:pt x="26" y="27"/>
                  <a:pt x="26" y="27"/>
                </a:cubicBezTo>
                <a:cubicBezTo>
                  <a:pt x="26" y="27"/>
                  <a:pt x="26" y="27"/>
                  <a:pt x="26" y="27"/>
                </a:cubicBezTo>
                <a:cubicBezTo>
                  <a:pt x="26" y="27"/>
                  <a:pt x="26" y="27"/>
                  <a:pt x="26" y="27"/>
                </a:cubicBezTo>
                <a:cubicBezTo>
                  <a:pt x="26" y="27"/>
                  <a:pt x="26" y="27"/>
                  <a:pt x="26" y="27"/>
                </a:cubicBezTo>
                <a:cubicBezTo>
                  <a:pt x="26" y="27"/>
                  <a:pt x="26" y="27"/>
                  <a:pt x="26" y="27"/>
                </a:cubicBezTo>
                <a:cubicBezTo>
                  <a:pt x="26" y="27"/>
                  <a:pt x="26" y="27"/>
                  <a:pt x="26" y="27"/>
                </a:cubicBezTo>
                <a:cubicBezTo>
                  <a:pt x="26" y="27"/>
                  <a:pt x="26" y="27"/>
                  <a:pt x="26" y="27"/>
                </a:cubicBezTo>
                <a:cubicBezTo>
                  <a:pt x="26" y="27"/>
                  <a:pt x="26" y="26"/>
                  <a:pt x="26" y="26"/>
                </a:cubicBezTo>
                <a:cubicBezTo>
                  <a:pt x="26" y="26"/>
                  <a:pt x="26" y="26"/>
                  <a:pt x="26" y="26"/>
                </a:cubicBezTo>
                <a:cubicBezTo>
                  <a:pt x="26" y="26"/>
                  <a:pt x="26" y="26"/>
                  <a:pt x="26" y="26"/>
                </a:cubicBezTo>
                <a:cubicBezTo>
                  <a:pt x="26" y="26"/>
                  <a:pt x="26" y="26"/>
                  <a:pt x="26" y="26"/>
                </a:cubicBezTo>
                <a:cubicBezTo>
                  <a:pt x="26" y="26"/>
                  <a:pt x="26" y="26"/>
                  <a:pt x="26" y="26"/>
                </a:cubicBezTo>
                <a:cubicBezTo>
                  <a:pt x="26" y="26"/>
                  <a:pt x="26" y="26"/>
                  <a:pt x="26" y="26"/>
                </a:cubicBezTo>
                <a:cubicBezTo>
                  <a:pt x="26" y="26"/>
                  <a:pt x="26" y="26"/>
                  <a:pt x="26" y="26"/>
                </a:cubicBezTo>
                <a:cubicBezTo>
                  <a:pt x="26" y="26"/>
                  <a:pt x="26" y="26"/>
                  <a:pt x="26" y="26"/>
                </a:cubicBezTo>
                <a:cubicBezTo>
                  <a:pt x="26" y="26"/>
                  <a:pt x="26" y="26"/>
                  <a:pt x="26" y="26"/>
                </a:cubicBezTo>
                <a:cubicBezTo>
                  <a:pt x="26" y="26"/>
                  <a:pt x="26" y="26"/>
                  <a:pt x="26" y="26"/>
                </a:cubicBezTo>
                <a:cubicBezTo>
                  <a:pt x="26" y="26"/>
                  <a:pt x="26" y="26"/>
                  <a:pt x="26" y="26"/>
                </a:cubicBezTo>
                <a:cubicBezTo>
                  <a:pt x="26" y="26"/>
                  <a:pt x="26" y="26"/>
                  <a:pt x="26" y="26"/>
                </a:cubicBezTo>
                <a:cubicBezTo>
                  <a:pt x="26" y="26"/>
                  <a:pt x="26" y="26"/>
                  <a:pt x="26" y="26"/>
                </a:cubicBezTo>
                <a:cubicBezTo>
                  <a:pt x="26" y="26"/>
                  <a:pt x="26" y="26"/>
                  <a:pt x="26" y="26"/>
                </a:cubicBezTo>
                <a:cubicBezTo>
                  <a:pt x="25" y="26"/>
                  <a:pt x="25" y="26"/>
                  <a:pt x="25" y="26"/>
                </a:cubicBezTo>
                <a:cubicBezTo>
                  <a:pt x="25" y="26"/>
                  <a:pt x="25" y="26"/>
                  <a:pt x="25" y="26"/>
                </a:cubicBezTo>
                <a:cubicBezTo>
                  <a:pt x="25" y="26"/>
                  <a:pt x="25" y="26"/>
                  <a:pt x="25" y="26"/>
                </a:cubicBezTo>
                <a:cubicBezTo>
                  <a:pt x="25" y="26"/>
                  <a:pt x="25" y="26"/>
                  <a:pt x="25" y="26"/>
                </a:cubicBezTo>
                <a:cubicBezTo>
                  <a:pt x="25" y="26"/>
                  <a:pt x="25" y="26"/>
                  <a:pt x="25" y="26"/>
                </a:cubicBezTo>
                <a:cubicBezTo>
                  <a:pt x="25" y="26"/>
                  <a:pt x="25" y="26"/>
                  <a:pt x="25" y="26"/>
                </a:cubicBezTo>
                <a:cubicBezTo>
                  <a:pt x="25" y="26"/>
                  <a:pt x="25" y="26"/>
                  <a:pt x="25" y="26"/>
                </a:cubicBezTo>
                <a:cubicBezTo>
                  <a:pt x="25" y="26"/>
                  <a:pt x="25" y="26"/>
                  <a:pt x="25" y="26"/>
                </a:cubicBezTo>
                <a:cubicBezTo>
                  <a:pt x="25" y="26"/>
                  <a:pt x="25" y="26"/>
                  <a:pt x="25" y="26"/>
                </a:cubicBezTo>
                <a:cubicBezTo>
                  <a:pt x="25" y="26"/>
                  <a:pt x="25" y="26"/>
                  <a:pt x="25" y="26"/>
                </a:cubicBezTo>
                <a:cubicBezTo>
                  <a:pt x="25" y="26"/>
                  <a:pt x="25" y="26"/>
                  <a:pt x="25" y="26"/>
                </a:cubicBezTo>
                <a:cubicBezTo>
                  <a:pt x="25" y="26"/>
                  <a:pt x="25" y="26"/>
                  <a:pt x="25" y="26"/>
                </a:cubicBezTo>
                <a:cubicBezTo>
                  <a:pt x="25" y="26"/>
                  <a:pt x="25" y="26"/>
                  <a:pt x="25" y="26"/>
                </a:cubicBezTo>
                <a:cubicBezTo>
                  <a:pt x="25" y="26"/>
                  <a:pt x="25" y="26"/>
                  <a:pt x="25" y="26"/>
                </a:cubicBezTo>
                <a:cubicBezTo>
                  <a:pt x="25" y="25"/>
                  <a:pt x="25" y="25"/>
                  <a:pt x="25" y="25"/>
                </a:cubicBezTo>
                <a:cubicBezTo>
                  <a:pt x="25" y="25"/>
                  <a:pt x="25" y="25"/>
                  <a:pt x="25" y="25"/>
                </a:cubicBezTo>
                <a:cubicBezTo>
                  <a:pt x="25" y="25"/>
                  <a:pt x="25" y="25"/>
                  <a:pt x="25" y="25"/>
                </a:cubicBezTo>
                <a:cubicBezTo>
                  <a:pt x="25" y="25"/>
                  <a:pt x="25" y="25"/>
                  <a:pt x="25" y="25"/>
                </a:cubicBezTo>
                <a:cubicBezTo>
                  <a:pt x="25" y="25"/>
                  <a:pt x="25" y="25"/>
                  <a:pt x="25" y="25"/>
                </a:cubicBezTo>
                <a:cubicBezTo>
                  <a:pt x="25" y="25"/>
                  <a:pt x="25" y="25"/>
                  <a:pt x="25" y="25"/>
                </a:cubicBezTo>
                <a:cubicBezTo>
                  <a:pt x="25" y="25"/>
                  <a:pt x="25" y="25"/>
                  <a:pt x="25" y="25"/>
                </a:cubicBezTo>
                <a:cubicBezTo>
                  <a:pt x="25" y="25"/>
                  <a:pt x="25" y="25"/>
                  <a:pt x="25" y="25"/>
                </a:cubicBezTo>
                <a:cubicBezTo>
                  <a:pt x="25" y="25"/>
                  <a:pt x="25" y="25"/>
                  <a:pt x="25" y="25"/>
                </a:cubicBezTo>
                <a:cubicBezTo>
                  <a:pt x="25" y="25"/>
                  <a:pt x="25" y="25"/>
                  <a:pt x="25" y="25"/>
                </a:cubicBezTo>
                <a:cubicBezTo>
                  <a:pt x="25" y="25"/>
                  <a:pt x="25" y="25"/>
                  <a:pt x="25" y="25"/>
                </a:cubicBezTo>
                <a:cubicBezTo>
                  <a:pt x="25" y="25"/>
                  <a:pt x="25" y="25"/>
                  <a:pt x="25" y="25"/>
                </a:cubicBezTo>
                <a:cubicBezTo>
                  <a:pt x="25" y="25"/>
                  <a:pt x="25" y="25"/>
                  <a:pt x="25" y="25"/>
                </a:cubicBezTo>
                <a:cubicBezTo>
                  <a:pt x="25" y="25"/>
                  <a:pt x="25" y="25"/>
                  <a:pt x="25" y="25"/>
                </a:cubicBezTo>
                <a:cubicBezTo>
                  <a:pt x="25" y="25"/>
                  <a:pt x="25" y="25"/>
                  <a:pt x="25" y="25"/>
                </a:cubicBezTo>
                <a:cubicBezTo>
                  <a:pt x="25" y="25"/>
                  <a:pt x="25" y="25"/>
                  <a:pt x="25" y="25"/>
                </a:cubicBezTo>
                <a:cubicBezTo>
                  <a:pt x="25" y="25"/>
                  <a:pt x="25" y="25"/>
                  <a:pt x="25" y="25"/>
                </a:cubicBezTo>
                <a:cubicBezTo>
                  <a:pt x="25" y="25"/>
                  <a:pt x="25" y="25"/>
                  <a:pt x="25" y="25"/>
                </a:cubicBezTo>
                <a:cubicBezTo>
                  <a:pt x="25" y="24"/>
                  <a:pt x="25" y="24"/>
                  <a:pt x="25" y="24"/>
                </a:cubicBezTo>
                <a:cubicBezTo>
                  <a:pt x="25" y="24"/>
                  <a:pt x="25" y="24"/>
                  <a:pt x="25" y="24"/>
                </a:cubicBezTo>
                <a:cubicBezTo>
                  <a:pt x="25" y="24"/>
                  <a:pt x="25" y="24"/>
                  <a:pt x="25" y="25"/>
                </a:cubicBezTo>
                <a:cubicBezTo>
                  <a:pt x="25" y="25"/>
                  <a:pt x="25" y="25"/>
                  <a:pt x="25" y="25"/>
                </a:cubicBezTo>
                <a:cubicBezTo>
                  <a:pt x="25" y="25"/>
                  <a:pt x="25" y="25"/>
                  <a:pt x="25" y="25"/>
                </a:cubicBezTo>
                <a:cubicBezTo>
                  <a:pt x="25" y="25"/>
                  <a:pt x="25" y="25"/>
                  <a:pt x="25" y="25"/>
                </a:cubicBezTo>
                <a:cubicBezTo>
                  <a:pt x="25" y="24"/>
                  <a:pt x="25" y="24"/>
                  <a:pt x="25" y="24"/>
                </a:cubicBezTo>
                <a:cubicBezTo>
                  <a:pt x="25" y="24"/>
                  <a:pt x="25" y="24"/>
                  <a:pt x="25" y="24"/>
                </a:cubicBezTo>
                <a:cubicBezTo>
                  <a:pt x="25" y="24"/>
                  <a:pt x="25" y="24"/>
                  <a:pt x="25" y="24"/>
                </a:cubicBezTo>
                <a:cubicBezTo>
                  <a:pt x="25" y="24"/>
                  <a:pt x="25" y="24"/>
                  <a:pt x="25" y="24"/>
                </a:cubicBezTo>
                <a:cubicBezTo>
                  <a:pt x="25" y="24"/>
                  <a:pt x="25" y="24"/>
                  <a:pt x="25" y="24"/>
                </a:cubicBezTo>
                <a:cubicBezTo>
                  <a:pt x="25" y="24"/>
                  <a:pt x="25" y="24"/>
                  <a:pt x="25" y="24"/>
                </a:cubicBezTo>
                <a:cubicBezTo>
                  <a:pt x="25" y="24"/>
                  <a:pt x="25" y="24"/>
                  <a:pt x="25" y="24"/>
                </a:cubicBezTo>
                <a:cubicBezTo>
                  <a:pt x="25" y="24"/>
                  <a:pt x="25" y="24"/>
                  <a:pt x="25" y="24"/>
                </a:cubicBezTo>
                <a:cubicBezTo>
                  <a:pt x="25" y="24"/>
                  <a:pt x="25" y="24"/>
                  <a:pt x="25" y="24"/>
                </a:cubicBezTo>
                <a:cubicBezTo>
                  <a:pt x="25" y="24"/>
                  <a:pt x="25" y="24"/>
                  <a:pt x="25" y="24"/>
                </a:cubicBezTo>
                <a:cubicBezTo>
                  <a:pt x="25" y="24"/>
                  <a:pt x="25" y="24"/>
                  <a:pt x="25" y="24"/>
                </a:cubicBezTo>
                <a:cubicBezTo>
                  <a:pt x="25" y="24"/>
                  <a:pt x="25" y="24"/>
                  <a:pt x="25" y="24"/>
                </a:cubicBezTo>
                <a:cubicBezTo>
                  <a:pt x="25" y="24"/>
                  <a:pt x="25" y="24"/>
                  <a:pt x="25" y="24"/>
                </a:cubicBezTo>
                <a:cubicBezTo>
                  <a:pt x="25" y="24"/>
                  <a:pt x="25" y="24"/>
                  <a:pt x="25" y="24"/>
                </a:cubicBezTo>
                <a:cubicBezTo>
                  <a:pt x="25" y="24"/>
                  <a:pt x="25" y="24"/>
                  <a:pt x="25" y="24"/>
                </a:cubicBezTo>
                <a:cubicBezTo>
                  <a:pt x="25" y="24"/>
                  <a:pt x="25" y="24"/>
                  <a:pt x="25" y="24"/>
                </a:cubicBezTo>
                <a:cubicBezTo>
                  <a:pt x="25" y="24"/>
                  <a:pt x="25" y="24"/>
                  <a:pt x="25" y="24"/>
                </a:cubicBezTo>
                <a:cubicBezTo>
                  <a:pt x="25" y="24"/>
                  <a:pt x="25" y="24"/>
                  <a:pt x="25" y="24"/>
                </a:cubicBezTo>
                <a:cubicBezTo>
                  <a:pt x="25" y="24"/>
                  <a:pt x="25" y="24"/>
                  <a:pt x="25" y="24"/>
                </a:cubicBezTo>
                <a:cubicBezTo>
                  <a:pt x="25" y="24"/>
                  <a:pt x="25" y="24"/>
                  <a:pt x="25" y="24"/>
                </a:cubicBezTo>
                <a:cubicBezTo>
                  <a:pt x="25" y="24"/>
                  <a:pt x="25" y="24"/>
                  <a:pt x="25" y="24"/>
                </a:cubicBezTo>
                <a:cubicBezTo>
                  <a:pt x="25" y="24"/>
                  <a:pt x="25" y="24"/>
                  <a:pt x="25" y="24"/>
                </a:cubicBezTo>
                <a:cubicBezTo>
                  <a:pt x="25" y="24"/>
                  <a:pt x="25" y="24"/>
                  <a:pt x="25" y="23"/>
                </a:cubicBezTo>
                <a:cubicBezTo>
                  <a:pt x="25" y="23"/>
                  <a:pt x="25" y="24"/>
                  <a:pt x="25" y="24"/>
                </a:cubicBezTo>
                <a:cubicBezTo>
                  <a:pt x="25" y="24"/>
                  <a:pt x="25" y="24"/>
                  <a:pt x="25" y="24"/>
                </a:cubicBezTo>
                <a:cubicBezTo>
                  <a:pt x="25" y="24"/>
                  <a:pt x="25" y="24"/>
                  <a:pt x="25" y="24"/>
                </a:cubicBezTo>
                <a:cubicBezTo>
                  <a:pt x="25" y="24"/>
                  <a:pt x="25" y="24"/>
                  <a:pt x="25" y="24"/>
                </a:cubicBezTo>
                <a:cubicBezTo>
                  <a:pt x="25" y="24"/>
                  <a:pt x="25" y="24"/>
                  <a:pt x="25" y="24"/>
                </a:cubicBezTo>
                <a:cubicBezTo>
                  <a:pt x="25" y="24"/>
                  <a:pt x="25" y="23"/>
                  <a:pt x="25" y="23"/>
                </a:cubicBezTo>
                <a:cubicBezTo>
                  <a:pt x="25" y="23"/>
                  <a:pt x="25" y="23"/>
                  <a:pt x="25" y="23"/>
                </a:cubicBezTo>
                <a:cubicBezTo>
                  <a:pt x="25" y="23"/>
                  <a:pt x="25" y="23"/>
                  <a:pt x="25" y="23"/>
                </a:cubicBezTo>
                <a:cubicBezTo>
                  <a:pt x="25" y="23"/>
                  <a:pt x="25" y="23"/>
                  <a:pt x="25" y="23"/>
                </a:cubicBezTo>
                <a:cubicBezTo>
                  <a:pt x="25" y="23"/>
                  <a:pt x="25" y="23"/>
                  <a:pt x="25" y="23"/>
                </a:cubicBezTo>
                <a:cubicBezTo>
                  <a:pt x="25" y="23"/>
                  <a:pt x="25" y="23"/>
                  <a:pt x="25" y="23"/>
                </a:cubicBezTo>
                <a:cubicBezTo>
                  <a:pt x="25" y="23"/>
                  <a:pt x="25" y="23"/>
                  <a:pt x="25" y="23"/>
                </a:cubicBezTo>
                <a:cubicBezTo>
                  <a:pt x="25" y="23"/>
                  <a:pt x="25" y="23"/>
                  <a:pt x="25" y="23"/>
                </a:cubicBezTo>
                <a:cubicBezTo>
                  <a:pt x="25" y="23"/>
                  <a:pt x="25" y="23"/>
                  <a:pt x="25" y="23"/>
                </a:cubicBezTo>
                <a:cubicBezTo>
                  <a:pt x="25" y="23"/>
                  <a:pt x="25" y="23"/>
                  <a:pt x="25" y="23"/>
                </a:cubicBezTo>
                <a:cubicBezTo>
                  <a:pt x="25" y="23"/>
                  <a:pt x="25" y="23"/>
                  <a:pt x="25" y="23"/>
                </a:cubicBezTo>
                <a:cubicBezTo>
                  <a:pt x="25" y="23"/>
                  <a:pt x="25" y="23"/>
                  <a:pt x="25" y="23"/>
                </a:cubicBezTo>
                <a:cubicBezTo>
                  <a:pt x="25" y="23"/>
                  <a:pt x="25" y="23"/>
                  <a:pt x="25" y="23"/>
                </a:cubicBezTo>
                <a:cubicBezTo>
                  <a:pt x="25" y="23"/>
                  <a:pt x="25" y="23"/>
                  <a:pt x="25" y="23"/>
                </a:cubicBezTo>
                <a:cubicBezTo>
                  <a:pt x="25" y="23"/>
                  <a:pt x="25" y="23"/>
                  <a:pt x="25" y="23"/>
                </a:cubicBezTo>
                <a:cubicBezTo>
                  <a:pt x="25" y="23"/>
                  <a:pt x="25" y="23"/>
                  <a:pt x="25" y="23"/>
                </a:cubicBezTo>
                <a:cubicBezTo>
                  <a:pt x="25" y="23"/>
                  <a:pt x="25" y="23"/>
                  <a:pt x="25" y="23"/>
                </a:cubicBezTo>
                <a:cubicBezTo>
                  <a:pt x="25" y="23"/>
                  <a:pt x="25" y="23"/>
                  <a:pt x="25" y="23"/>
                </a:cubicBezTo>
                <a:cubicBezTo>
                  <a:pt x="25" y="23"/>
                  <a:pt x="25" y="23"/>
                  <a:pt x="25" y="23"/>
                </a:cubicBezTo>
                <a:cubicBezTo>
                  <a:pt x="25" y="23"/>
                  <a:pt x="25" y="23"/>
                  <a:pt x="25" y="23"/>
                </a:cubicBezTo>
                <a:cubicBezTo>
                  <a:pt x="25" y="23"/>
                  <a:pt x="25" y="23"/>
                  <a:pt x="25" y="23"/>
                </a:cubicBezTo>
                <a:cubicBezTo>
                  <a:pt x="25" y="23"/>
                  <a:pt x="25" y="23"/>
                  <a:pt x="25" y="23"/>
                </a:cubicBezTo>
                <a:cubicBezTo>
                  <a:pt x="25" y="23"/>
                  <a:pt x="25" y="23"/>
                  <a:pt x="25" y="23"/>
                </a:cubicBezTo>
                <a:cubicBezTo>
                  <a:pt x="25" y="23"/>
                  <a:pt x="25" y="23"/>
                  <a:pt x="25" y="23"/>
                </a:cubicBezTo>
                <a:cubicBezTo>
                  <a:pt x="25" y="23"/>
                  <a:pt x="25" y="23"/>
                  <a:pt x="25" y="23"/>
                </a:cubicBezTo>
                <a:cubicBezTo>
                  <a:pt x="25" y="23"/>
                  <a:pt x="25" y="23"/>
                  <a:pt x="25" y="23"/>
                </a:cubicBezTo>
                <a:cubicBezTo>
                  <a:pt x="25" y="23"/>
                  <a:pt x="25" y="23"/>
                  <a:pt x="25" y="23"/>
                </a:cubicBezTo>
                <a:cubicBezTo>
                  <a:pt x="25" y="23"/>
                  <a:pt x="25" y="23"/>
                  <a:pt x="25" y="23"/>
                </a:cubicBezTo>
                <a:cubicBezTo>
                  <a:pt x="25" y="23"/>
                  <a:pt x="25" y="23"/>
                  <a:pt x="25" y="23"/>
                </a:cubicBezTo>
                <a:cubicBezTo>
                  <a:pt x="25" y="23"/>
                  <a:pt x="25" y="23"/>
                  <a:pt x="25" y="23"/>
                </a:cubicBezTo>
                <a:cubicBezTo>
                  <a:pt x="25" y="23"/>
                  <a:pt x="25" y="23"/>
                  <a:pt x="25" y="23"/>
                </a:cubicBezTo>
                <a:cubicBezTo>
                  <a:pt x="25" y="23"/>
                  <a:pt x="25" y="23"/>
                  <a:pt x="25" y="23"/>
                </a:cubicBezTo>
                <a:cubicBezTo>
                  <a:pt x="25" y="23"/>
                  <a:pt x="25" y="23"/>
                  <a:pt x="25" y="23"/>
                </a:cubicBezTo>
                <a:cubicBezTo>
                  <a:pt x="25" y="23"/>
                  <a:pt x="25" y="23"/>
                  <a:pt x="25" y="23"/>
                </a:cubicBezTo>
                <a:cubicBezTo>
                  <a:pt x="25" y="23"/>
                  <a:pt x="25" y="23"/>
                  <a:pt x="25" y="23"/>
                </a:cubicBezTo>
                <a:cubicBezTo>
                  <a:pt x="25" y="23"/>
                  <a:pt x="25" y="23"/>
                  <a:pt x="25" y="23"/>
                </a:cubicBezTo>
                <a:cubicBezTo>
                  <a:pt x="25" y="23"/>
                  <a:pt x="25" y="23"/>
                  <a:pt x="25" y="23"/>
                </a:cubicBezTo>
                <a:cubicBezTo>
                  <a:pt x="25" y="23"/>
                  <a:pt x="25" y="23"/>
                  <a:pt x="25" y="23"/>
                </a:cubicBezTo>
                <a:cubicBezTo>
                  <a:pt x="25" y="23"/>
                  <a:pt x="25" y="23"/>
                  <a:pt x="25" y="23"/>
                </a:cubicBezTo>
                <a:cubicBezTo>
                  <a:pt x="25" y="23"/>
                  <a:pt x="25" y="23"/>
                  <a:pt x="25" y="23"/>
                </a:cubicBezTo>
                <a:cubicBezTo>
                  <a:pt x="25" y="23"/>
                  <a:pt x="25" y="23"/>
                  <a:pt x="25" y="23"/>
                </a:cubicBezTo>
                <a:cubicBezTo>
                  <a:pt x="25" y="23"/>
                  <a:pt x="25" y="23"/>
                  <a:pt x="25" y="23"/>
                </a:cubicBezTo>
                <a:cubicBezTo>
                  <a:pt x="25" y="23"/>
                  <a:pt x="25" y="23"/>
                  <a:pt x="25" y="23"/>
                </a:cubicBezTo>
                <a:cubicBezTo>
                  <a:pt x="25" y="23"/>
                  <a:pt x="25" y="23"/>
                  <a:pt x="25" y="23"/>
                </a:cubicBezTo>
                <a:cubicBezTo>
                  <a:pt x="25" y="23"/>
                  <a:pt x="25" y="23"/>
                  <a:pt x="25" y="23"/>
                </a:cubicBezTo>
                <a:cubicBezTo>
                  <a:pt x="25" y="23"/>
                  <a:pt x="25" y="23"/>
                  <a:pt x="25" y="23"/>
                </a:cubicBezTo>
                <a:cubicBezTo>
                  <a:pt x="25" y="23"/>
                  <a:pt x="25" y="23"/>
                  <a:pt x="25" y="23"/>
                </a:cubicBezTo>
                <a:cubicBezTo>
                  <a:pt x="25" y="23"/>
                  <a:pt x="25" y="23"/>
                  <a:pt x="25" y="23"/>
                </a:cubicBezTo>
                <a:cubicBezTo>
                  <a:pt x="25" y="23"/>
                  <a:pt x="25" y="23"/>
                  <a:pt x="25" y="23"/>
                </a:cubicBezTo>
                <a:cubicBezTo>
                  <a:pt x="25" y="23"/>
                  <a:pt x="25" y="23"/>
                  <a:pt x="25" y="23"/>
                </a:cubicBezTo>
                <a:cubicBezTo>
                  <a:pt x="25" y="23"/>
                  <a:pt x="25" y="23"/>
                  <a:pt x="25" y="23"/>
                </a:cubicBezTo>
                <a:cubicBezTo>
                  <a:pt x="25" y="23"/>
                  <a:pt x="25" y="23"/>
                  <a:pt x="25" y="23"/>
                </a:cubicBezTo>
                <a:cubicBezTo>
                  <a:pt x="25" y="23"/>
                  <a:pt x="25" y="23"/>
                  <a:pt x="25" y="23"/>
                </a:cubicBezTo>
                <a:cubicBezTo>
                  <a:pt x="25" y="23"/>
                  <a:pt x="25" y="23"/>
                  <a:pt x="25" y="23"/>
                </a:cubicBezTo>
                <a:cubicBezTo>
                  <a:pt x="25" y="23"/>
                  <a:pt x="25" y="23"/>
                  <a:pt x="25" y="23"/>
                </a:cubicBezTo>
                <a:cubicBezTo>
                  <a:pt x="25" y="23"/>
                  <a:pt x="25" y="23"/>
                  <a:pt x="25" y="23"/>
                </a:cubicBezTo>
                <a:cubicBezTo>
                  <a:pt x="25" y="23"/>
                  <a:pt x="25" y="23"/>
                  <a:pt x="25" y="22"/>
                </a:cubicBezTo>
                <a:cubicBezTo>
                  <a:pt x="25" y="22"/>
                  <a:pt x="25" y="22"/>
                  <a:pt x="25" y="22"/>
                </a:cubicBezTo>
                <a:cubicBezTo>
                  <a:pt x="25" y="22"/>
                  <a:pt x="25" y="22"/>
                  <a:pt x="25" y="22"/>
                </a:cubicBezTo>
                <a:cubicBezTo>
                  <a:pt x="25" y="22"/>
                  <a:pt x="25" y="22"/>
                  <a:pt x="25" y="22"/>
                </a:cubicBezTo>
                <a:cubicBezTo>
                  <a:pt x="25" y="22"/>
                  <a:pt x="25" y="22"/>
                  <a:pt x="25" y="22"/>
                </a:cubicBezTo>
                <a:cubicBezTo>
                  <a:pt x="25" y="22"/>
                  <a:pt x="25" y="22"/>
                  <a:pt x="25" y="22"/>
                </a:cubicBezTo>
                <a:cubicBezTo>
                  <a:pt x="25" y="22"/>
                  <a:pt x="25" y="22"/>
                  <a:pt x="25" y="22"/>
                </a:cubicBezTo>
                <a:cubicBezTo>
                  <a:pt x="25" y="22"/>
                  <a:pt x="25" y="22"/>
                  <a:pt x="25" y="22"/>
                </a:cubicBezTo>
                <a:cubicBezTo>
                  <a:pt x="25" y="22"/>
                  <a:pt x="25" y="22"/>
                  <a:pt x="25" y="22"/>
                </a:cubicBezTo>
                <a:cubicBezTo>
                  <a:pt x="25" y="22"/>
                  <a:pt x="25" y="22"/>
                  <a:pt x="26" y="22"/>
                </a:cubicBezTo>
                <a:cubicBezTo>
                  <a:pt x="26" y="22"/>
                  <a:pt x="26" y="22"/>
                  <a:pt x="26" y="22"/>
                </a:cubicBezTo>
                <a:cubicBezTo>
                  <a:pt x="26" y="22"/>
                  <a:pt x="26" y="22"/>
                  <a:pt x="26" y="22"/>
                </a:cubicBezTo>
                <a:cubicBezTo>
                  <a:pt x="26" y="22"/>
                  <a:pt x="26" y="22"/>
                  <a:pt x="26" y="22"/>
                </a:cubicBezTo>
                <a:cubicBezTo>
                  <a:pt x="26" y="22"/>
                  <a:pt x="26" y="22"/>
                  <a:pt x="26" y="22"/>
                </a:cubicBezTo>
                <a:cubicBezTo>
                  <a:pt x="26" y="22"/>
                  <a:pt x="26" y="22"/>
                  <a:pt x="26" y="22"/>
                </a:cubicBezTo>
                <a:cubicBezTo>
                  <a:pt x="26" y="22"/>
                  <a:pt x="26" y="22"/>
                  <a:pt x="26" y="22"/>
                </a:cubicBezTo>
                <a:cubicBezTo>
                  <a:pt x="26" y="22"/>
                  <a:pt x="26" y="22"/>
                  <a:pt x="26" y="22"/>
                </a:cubicBezTo>
                <a:cubicBezTo>
                  <a:pt x="26" y="22"/>
                  <a:pt x="26" y="22"/>
                  <a:pt x="26" y="22"/>
                </a:cubicBezTo>
                <a:cubicBezTo>
                  <a:pt x="26" y="22"/>
                  <a:pt x="26" y="22"/>
                  <a:pt x="26" y="22"/>
                </a:cubicBezTo>
                <a:cubicBezTo>
                  <a:pt x="26" y="22"/>
                  <a:pt x="26" y="22"/>
                  <a:pt x="26" y="22"/>
                </a:cubicBezTo>
                <a:cubicBezTo>
                  <a:pt x="26" y="22"/>
                  <a:pt x="26" y="22"/>
                  <a:pt x="26" y="22"/>
                </a:cubicBezTo>
                <a:cubicBezTo>
                  <a:pt x="26" y="22"/>
                  <a:pt x="26" y="22"/>
                  <a:pt x="26" y="22"/>
                </a:cubicBezTo>
                <a:cubicBezTo>
                  <a:pt x="26" y="22"/>
                  <a:pt x="26" y="22"/>
                  <a:pt x="26" y="22"/>
                </a:cubicBezTo>
                <a:cubicBezTo>
                  <a:pt x="26" y="22"/>
                  <a:pt x="26" y="22"/>
                  <a:pt x="26" y="22"/>
                </a:cubicBezTo>
                <a:cubicBezTo>
                  <a:pt x="26" y="22"/>
                  <a:pt x="26" y="22"/>
                  <a:pt x="26" y="22"/>
                </a:cubicBezTo>
                <a:cubicBezTo>
                  <a:pt x="26" y="22"/>
                  <a:pt x="25" y="22"/>
                  <a:pt x="25" y="22"/>
                </a:cubicBezTo>
                <a:cubicBezTo>
                  <a:pt x="25" y="22"/>
                  <a:pt x="25" y="22"/>
                  <a:pt x="25" y="22"/>
                </a:cubicBezTo>
                <a:cubicBezTo>
                  <a:pt x="25" y="22"/>
                  <a:pt x="25" y="22"/>
                  <a:pt x="25" y="22"/>
                </a:cubicBezTo>
                <a:cubicBezTo>
                  <a:pt x="25" y="22"/>
                  <a:pt x="25" y="22"/>
                  <a:pt x="25" y="22"/>
                </a:cubicBezTo>
                <a:cubicBezTo>
                  <a:pt x="25" y="22"/>
                  <a:pt x="25" y="22"/>
                  <a:pt x="25" y="22"/>
                </a:cubicBezTo>
                <a:cubicBezTo>
                  <a:pt x="25" y="21"/>
                  <a:pt x="25" y="21"/>
                  <a:pt x="25" y="21"/>
                </a:cubicBezTo>
                <a:cubicBezTo>
                  <a:pt x="25" y="21"/>
                  <a:pt x="25" y="21"/>
                  <a:pt x="25" y="21"/>
                </a:cubicBezTo>
                <a:cubicBezTo>
                  <a:pt x="25" y="21"/>
                  <a:pt x="25" y="21"/>
                  <a:pt x="25" y="21"/>
                </a:cubicBezTo>
                <a:cubicBezTo>
                  <a:pt x="25" y="21"/>
                  <a:pt x="25" y="21"/>
                  <a:pt x="25" y="21"/>
                </a:cubicBezTo>
                <a:cubicBezTo>
                  <a:pt x="25" y="21"/>
                  <a:pt x="25" y="21"/>
                  <a:pt x="26" y="21"/>
                </a:cubicBezTo>
                <a:cubicBezTo>
                  <a:pt x="26" y="22"/>
                  <a:pt x="26" y="22"/>
                  <a:pt x="26" y="22"/>
                </a:cubicBezTo>
                <a:cubicBezTo>
                  <a:pt x="26" y="22"/>
                  <a:pt x="26" y="22"/>
                  <a:pt x="26" y="22"/>
                </a:cubicBezTo>
                <a:cubicBezTo>
                  <a:pt x="26" y="22"/>
                  <a:pt x="26" y="22"/>
                  <a:pt x="26" y="22"/>
                </a:cubicBezTo>
                <a:cubicBezTo>
                  <a:pt x="26" y="22"/>
                  <a:pt x="26" y="22"/>
                  <a:pt x="26" y="22"/>
                </a:cubicBezTo>
                <a:cubicBezTo>
                  <a:pt x="26" y="22"/>
                  <a:pt x="26" y="22"/>
                  <a:pt x="26" y="22"/>
                </a:cubicBezTo>
                <a:cubicBezTo>
                  <a:pt x="26" y="22"/>
                  <a:pt x="26" y="21"/>
                  <a:pt x="26" y="21"/>
                </a:cubicBezTo>
                <a:cubicBezTo>
                  <a:pt x="26" y="21"/>
                  <a:pt x="26" y="21"/>
                  <a:pt x="26" y="21"/>
                </a:cubicBezTo>
                <a:cubicBezTo>
                  <a:pt x="26" y="21"/>
                  <a:pt x="26" y="21"/>
                  <a:pt x="26" y="21"/>
                </a:cubicBezTo>
                <a:cubicBezTo>
                  <a:pt x="26" y="21"/>
                  <a:pt x="26" y="21"/>
                  <a:pt x="26" y="21"/>
                </a:cubicBezTo>
                <a:cubicBezTo>
                  <a:pt x="26" y="21"/>
                  <a:pt x="26" y="21"/>
                  <a:pt x="26" y="21"/>
                </a:cubicBezTo>
                <a:cubicBezTo>
                  <a:pt x="26" y="21"/>
                  <a:pt x="26" y="21"/>
                  <a:pt x="26" y="21"/>
                </a:cubicBezTo>
                <a:cubicBezTo>
                  <a:pt x="26" y="21"/>
                  <a:pt x="26" y="21"/>
                  <a:pt x="26" y="21"/>
                </a:cubicBezTo>
                <a:cubicBezTo>
                  <a:pt x="26" y="21"/>
                  <a:pt x="26" y="21"/>
                  <a:pt x="26" y="21"/>
                </a:cubicBezTo>
                <a:cubicBezTo>
                  <a:pt x="26" y="21"/>
                  <a:pt x="26" y="21"/>
                  <a:pt x="26" y="21"/>
                </a:cubicBezTo>
                <a:cubicBezTo>
                  <a:pt x="26" y="21"/>
                  <a:pt x="26" y="21"/>
                  <a:pt x="26" y="21"/>
                </a:cubicBezTo>
                <a:cubicBezTo>
                  <a:pt x="26" y="21"/>
                  <a:pt x="26" y="21"/>
                  <a:pt x="26" y="21"/>
                </a:cubicBezTo>
                <a:cubicBezTo>
                  <a:pt x="26" y="21"/>
                  <a:pt x="26" y="21"/>
                  <a:pt x="26" y="21"/>
                </a:cubicBezTo>
                <a:cubicBezTo>
                  <a:pt x="26" y="21"/>
                  <a:pt x="26" y="21"/>
                  <a:pt x="26" y="21"/>
                </a:cubicBezTo>
                <a:cubicBezTo>
                  <a:pt x="26" y="21"/>
                  <a:pt x="26" y="21"/>
                  <a:pt x="25" y="21"/>
                </a:cubicBezTo>
                <a:cubicBezTo>
                  <a:pt x="25" y="21"/>
                  <a:pt x="25" y="21"/>
                  <a:pt x="25" y="21"/>
                </a:cubicBezTo>
                <a:cubicBezTo>
                  <a:pt x="25" y="21"/>
                  <a:pt x="25" y="21"/>
                  <a:pt x="25" y="21"/>
                </a:cubicBezTo>
                <a:cubicBezTo>
                  <a:pt x="25" y="21"/>
                  <a:pt x="25" y="21"/>
                  <a:pt x="25" y="21"/>
                </a:cubicBezTo>
                <a:cubicBezTo>
                  <a:pt x="25" y="21"/>
                  <a:pt x="25" y="21"/>
                  <a:pt x="25" y="21"/>
                </a:cubicBezTo>
                <a:cubicBezTo>
                  <a:pt x="25" y="21"/>
                  <a:pt x="25" y="21"/>
                  <a:pt x="25" y="21"/>
                </a:cubicBezTo>
                <a:cubicBezTo>
                  <a:pt x="25" y="21"/>
                  <a:pt x="25" y="21"/>
                  <a:pt x="25" y="21"/>
                </a:cubicBezTo>
                <a:cubicBezTo>
                  <a:pt x="25" y="21"/>
                  <a:pt x="25" y="21"/>
                  <a:pt x="25" y="21"/>
                </a:cubicBezTo>
                <a:cubicBezTo>
                  <a:pt x="25" y="21"/>
                  <a:pt x="25" y="21"/>
                  <a:pt x="25" y="21"/>
                </a:cubicBezTo>
                <a:cubicBezTo>
                  <a:pt x="25" y="21"/>
                  <a:pt x="25" y="21"/>
                  <a:pt x="25" y="21"/>
                </a:cubicBezTo>
                <a:cubicBezTo>
                  <a:pt x="25" y="21"/>
                  <a:pt x="25" y="21"/>
                  <a:pt x="25" y="21"/>
                </a:cubicBezTo>
                <a:cubicBezTo>
                  <a:pt x="25" y="21"/>
                  <a:pt x="25" y="21"/>
                  <a:pt x="25" y="21"/>
                </a:cubicBezTo>
                <a:cubicBezTo>
                  <a:pt x="25" y="20"/>
                  <a:pt x="25" y="20"/>
                  <a:pt x="25" y="20"/>
                </a:cubicBezTo>
                <a:cubicBezTo>
                  <a:pt x="25" y="20"/>
                  <a:pt x="25" y="20"/>
                  <a:pt x="25" y="20"/>
                </a:cubicBezTo>
                <a:cubicBezTo>
                  <a:pt x="25" y="20"/>
                  <a:pt x="25" y="20"/>
                  <a:pt x="25" y="20"/>
                </a:cubicBezTo>
                <a:cubicBezTo>
                  <a:pt x="25" y="20"/>
                  <a:pt x="25" y="20"/>
                  <a:pt x="25" y="20"/>
                </a:cubicBezTo>
                <a:cubicBezTo>
                  <a:pt x="25" y="20"/>
                  <a:pt x="25" y="20"/>
                  <a:pt x="25" y="20"/>
                </a:cubicBezTo>
                <a:cubicBezTo>
                  <a:pt x="25" y="20"/>
                  <a:pt x="25" y="20"/>
                  <a:pt x="25" y="20"/>
                </a:cubicBezTo>
                <a:cubicBezTo>
                  <a:pt x="25" y="20"/>
                  <a:pt x="25" y="20"/>
                  <a:pt x="25" y="20"/>
                </a:cubicBezTo>
                <a:cubicBezTo>
                  <a:pt x="25" y="20"/>
                  <a:pt x="25" y="20"/>
                  <a:pt x="25" y="20"/>
                </a:cubicBezTo>
                <a:cubicBezTo>
                  <a:pt x="25" y="20"/>
                  <a:pt x="25" y="20"/>
                  <a:pt x="25" y="20"/>
                </a:cubicBezTo>
                <a:cubicBezTo>
                  <a:pt x="25" y="20"/>
                  <a:pt x="25" y="20"/>
                  <a:pt x="25" y="20"/>
                </a:cubicBezTo>
                <a:cubicBezTo>
                  <a:pt x="25" y="20"/>
                  <a:pt x="25" y="20"/>
                  <a:pt x="25" y="20"/>
                </a:cubicBezTo>
                <a:cubicBezTo>
                  <a:pt x="25" y="20"/>
                  <a:pt x="25" y="20"/>
                  <a:pt x="25" y="20"/>
                </a:cubicBezTo>
                <a:cubicBezTo>
                  <a:pt x="25" y="20"/>
                  <a:pt x="25" y="20"/>
                  <a:pt x="25" y="20"/>
                </a:cubicBezTo>
                <a:cubicBezTo>
                  <a:pt x="25" y="20"/>
                  <a:pt x="25" y="20"/>
                  <a:pt x="25" y="20"/>
                </a:cubicBezTo>
                <a:cubicBezTo>
                  <a:pt x="25" y="20"/>
                  <a:pt x="25" y="20"/>
                  <a:pt x="25" y="20"/>
                </a:cubicBezTo>
                <a:cubicBezTo>
                  <a:pt x="25" y="20"/>
                  <a:pt x="25" y="20"/>
                  <a:pt x="25" y="20"/>
                </a:cubicBezTo>
                <a:cubicBezTo>
                  <a:pt x="25" y="20"/>
                  <a:pt x="25" y="20"/>
                  <a:pt x="25" y="20"/>
                </a:cubicBezTo>
                <a:cubicBezTo>
                  <a:pt x="25" y="20"/>
                  <a:pt x="25" y="20"/>
                  <a:pt x="25" y="20"/>
                </a:cubicBezTo>
                <a:cubicBezTo>
                  <a:pt x="25" y="20"/>
                  <a:pt x="25" y="20"/>
                  <a:pt x="25" y="20"/>
                </a:cubicBezTo>
                <a:cubicBezTo>
                  <a:pt x="25" y="20"/>
                  <a:pt x="25" y="20"/>
                  <a:pt x="25" y="20"/>
                </a:cubicBezTo>
                <a:cubicBezTo>
                  <a:pt x="25" y="20"/>
                  <a:pt x="25" y="20"/>
                  <a:pt x="25" y="20"/>
                </a:cubicBezTo>
                <a:cubicBezTo>
                  <a:pt x="25" y="20"/>
                  <a:pt x="25" y="20"/>
                  <a:pt x="25" y="20"/>
                </a:cubicBezTo>
                <a:cubicBezTo>
                  <a:pt x="25" y="20"/>
                  <a:pt x="25" y="20"/>
                  <a:pt x="25" y="20"/>
                </a:cubicBezTo>
                <a:cubicBezTo>
                  <a:pt x="25" y="20"/>
                  <a:pt x="25" y="20"/>
                  <a:pt x="25" y="19"/>
                </a:cubicBezTo>
                <a:cubicBezTo>
                  <a:pt x="25" y="19"/>
                  <a:pt x="25" y="19"/>
                  <a:pt x="25" y="19"/>
                </a:cubicBezTo>
                <a:cubicBezTo>
                  <a:pt x="25" y="19"/>
                  <a:pt x="25" y="19"/>
                  <a:pt x="25" y="19"/>
                </a:cubicBezTo>
                <a:cubicBezTo>
                  <a:pt x="25" y="19"/>
                  <a:pt x="25" y="19"/>
                  <a:pt x="25" y="19"/>
                </a:cubicBezTo>
                <a:cubicBezTo>
                  <a:pt x="25" y="19"/>
                  <a:pt x="25" y="19"/>
                  <a:pt x="25" y="19"/>
                </a:cubicBezTo>
                <a:cubicBezTo>
                  <a:pt x="25" y="19"/>
                  <a:pt x="25" y="19"/>
                  <a:pt x="25" y="19"/>
                </a:cubicBezTo>
                <a:cubicBezTo>
                  <a:pt x="25" y="19"/>
                  <a:pt x="25" y="19"/>
                  <a:pt x="25" y="19"/>
                </a:cubicBezTo>
                <a:cubicBezTo>
                  <a:pt x="25" y="19"/>
                  <a:pt x="25" y="19"/>
                  <a:pt x="25" y="19"/>
                </a:cubicBezTo>
                <a:cubicBezTo>
                  <a:pt x="25" y="19"/>
                  <a:pt x="25" y="19"/>
                  <a:pt x="25" y="19"/>
                </a:cubicBezTo>
                <a:cubicBezTo>
                  <a:pt x="25" y="19"/>
                  <a:pt x="25" y="19"/>
                  <a:pt x="25" y="19"/>
                </a:cubicBezTo>
                <a:cubicBezTo>
                  <a:pt x="25" y="19"/>
                  <a:pt x="25" y="19"/>
                  <a:pt x="25" y="19"/>
                </a:cubicBezTo>
                <a:cubicBezTo>
                  <a:pt x="25" y="19"/>
                  <a:pt x="25" y="19"/>
                  <a:pt x="25" y="19"/>
                </a:cubicBezTo>
                <a:cubicBezTo>
                  <a:pt x="25" y="19"/>
                  <a:pt x="25" y="19"/>
                  <a:pt x="25" y="19"/>
                </a:cubicBezTo>
                <a:cubicBezTo>
                  <a:pt x="25" y="19"/>
                  <a:pt x="25" y="19"/>
                  <a:pt x="25" y="19"/>
                </a:cubicBezTo>
                <a:cubicBezTo>
                  <a:pt x="25" y="19"/>
                  <a:pt x="25" y="19"/>
                  <a:pt x="25" y="19"/>
                </a:cubicBezTo>
                <a:cubicBezTo>
                  <a:pt x="25" y="19"/>
                  <a:pt x="25" y="19"/>
                  <a:pt x="25" y="19"/>
                </a:cubicBezTo>
                <a:cubicBezTo>
                  <a:pt x="25" y="19"/>
                  <a:pt x="25" y="19"/>
                  <a:pt x="25" y="18"/>
                </a:cubicBezTo>
                <a:cubicBezTo>
                  <a:pt x="25" y="18"/>
                  <a:pt x="25" y="18"/>
                  <a:pt x="25" y="18"/>
                </a:cubicBezTo>
                <a:cubicBezTo>
                  <a:pt x="25" y="18"/>
                  <a:pt x="25" y="18"/>
                  <a:pt x="25" y="18"/>
                </a:cubicBezTo>
                <a:cubicBezTo>
                  <a:pt x="25" y="18"/>
                  <a:pt x="25" y="18"/>
                  <a:pt x="25" y="18"/>
                </a:cubicBezTo>
                <a:cubicBezTo>
                  <a:pt x="25" y="18"/>
                  <a:pt x="25" y="18"/>
                  <a:pt x="25" y="18"/>
                </a:cubicBezTo>
                <a:cubicBezTo>
                  <a:pt x="25" y="18"/>
                  <a:pt x="25" y="18"/>
                  <a:pt x="25" y="18"/>
                </a:cubicBezTo>
                <a:cubicBezTo>
                  <a:pt x="25" y="18"/>
                  <a:pt x="25" y="18"/>
                  <a:pt x="25" y="18"/>
                </a:cubicBezTo>
                <a:cubicBezTo>
                  <a:pt x="25" y="18"/>
                  <a:pt x="25" y="18"/>
                  <a:pt x="25" y="18"/>
                </a:cubicBezTo>
                <a:cubicBezTo>
                  <a:pt x="25" y="18"/>
                  <a:pt x="25" y="18"/>
                  <a:pt x="25" y="18"/>
                </a:cubicBezTo>
                <a:cubicBezTo>
                  <a:pt x="25" y="18"/>
                  <a:pt x="25" y="18"/>
                  <a:pt x="25" y="18"/>
                </a:cubicBezTo>
                <a:cubicBezTo>
                  <a:pt x="25" y="18"/>
                  <a:pt x="25" y="18"/>
                  <a:pt x="25" y="18"/>
                </a:cubicBezTo>
                <a:cubicBezTo>
                  <a:pt x="25" y="18"/>
                  <a:pt x="25" y="18"/>
                  <a:pt x="25" y="18"/>
                </a:cubicBezTo>
                <a:cubicBezTo>
                  <a:pt x="24" y="18"/>
                  <a:pt x="24" y="18"/>
                  <a:pt x="24" y="18"/>
                </a:cubicBezTo>
                <a:cubicBezTo>
                  <a:pt x="24" y="18"/>
                  <a:pt x="24" y="18"/>
                  <a:pt x="24" y="18"/>
                </a:cubicBezTo>
                <a:cubicBezTo>
                  <a:pt x="24" y="18"/>
                  <a:pt x="24" y="18"/>
                  <a:pt x="24" y="18"/>
                </a:cubicBezTo>
                <a:cubicBezTo>
                  <a:pt x="24" y="18"/>
                  <a:pt x="24" y="18"/>
                  <a:pt x="24" y="18"/>
                </a:cubicBezTo>
                <a:cubicBezTo>
                  <a:pt x="24" y="18"/>
                  <a:pt x="24" y="18"/>
                  <a:pt x="24" y="18"/>
                </a:cubicBezTo>
                <a:cubicBezTo>
                  <a:pt x="24" y="18"/>
                  <a:pt x="24" y="18"/>
                  <a:pt x="24" y="18"/>
                </a:cubicBezTo>
                <a:cubicBezTo>
                  <a:pt x="24" y="18"/>
                  <a:pt x="24" y="18"/>
                  <a:pt x="24" y="18"/>
                </a:cubicBezTo>
                <a:cubicBezTo>
                  <a:pt x="24" y="18"/>
                  <a:pt x="24" y="18"/>
                  <a:pt x="24" y="18"/>
                </a:cubicBezTo>
                <a:cubicBezTo>
                  <a:pt x="24" y="18"/>
                  <a:pt x="24" y="18"/>
                  <a:pt x="24" y="18"/>
                </a:cubicBezTo>
                <a:cubicBezTo>
                  <a:pt x="24" y="18"/>
                  <a:pt x="24" y="18"/>
                  <a:pt x="24" y="18"/>
                </a:cubicBezTo>
                <a:cubicBezTo>
                  <a:pt x="24" y="18"/>
                  <a:pt x="24" y="18"/>
                  <a:pt x="24" y="18"/>
                </a:cubicBezTo>
                <a:cubicBezTo>
                  <a:pt x="24" y="18"/>
                  <a:pt x="24" y="18"/>
                  <a:pt x="24" y="18"/>
                </a:cubicBezTo>
                <a:cubicBezTo>
                  <a:pt x="24" y="18"/>
                  <a:pt x="24" y="18"/>
                  <a:pt x="24" y="18"/>
                </a:cubicBezTo>
                <a:cubicBezTo>
                  <a:pt x="24" y="18"/>
                  <a:pt x="24" y="18"/>
                  <a:pt x="24" y="18"/>
                </a:cubicBezTo>
                <a:cubicBezTo>
                  <a:pt x="24" y="18"/>
                  <a:pt x="24" y="18"/>
                  <a:pt x="24" y="18"/>
                </a:cubicBezTo>
                <a:cubicBezTo>
                  <a:pt x="24" y="18"/>
                  <a:pt x="24" y="18"/>
                  <a:pt x="24" y="18"/>
                </a:cubicBezTo>
                <a:cubicBezTo>
                  <a:pt x="24" y="18"/>
                  <a:pt x="24" y="18"/>
                  <a:pt x="24" y="17"/>
                </a:cubicBezTo>
                <a:cubicBezTo>
                  <a:pt x="24" y="18"/>
                  <a:pt x="24" y="18"/>
                  <a:pt x="24" y="18"/>
                </a:cubicBezTo>
                <a:cubicBezTo>
                  <a:pt x="24" y="18"/>
                  <a:pt x="24" y="18"/>
                  <a:pt x="24" y="18"/>
                </a:cubicBezTo>
                <a:cubicBezTo>
                  <a:pt x="24" y="18"/>
                  <a:pt x="24" y="18"/>
                  <a:pt x="24" y="18"/>
                </a:cubicBezTo>
                <a:cubicBezTo>
                  <a:pt x="24" y="18"/>
                  <a:pt x="24" y="18"/>
                  <a:pt x="24" y="18"/>
                </a:cubicBezTo>
                <a:cubicBezTo>
                  <a:pt x="24" y="18"/>
                  <a:pt x="23" y="18"/>
                  <a:pt x="23" y="18"/>
                </a:cubicBezTo>
                <a:cubicBezTo>
                  <a:pt x="23" y="18"/>
                  <a:pt x="23" y="18"/>
                  <a:pt x="23" y="18"/>
                </a:cubicBezTo>
                <a:cubicBezTo>
                  <a:pt x="23" y="18"/>
                  <a:pt x="23" y="18"/>
                  <a:pt x="23" y="18"/>
                </a:cubicBezTo>
                <a:cubicBezTo>
                  <a:pt x="23" y="17"/>
                  <a:pt x="23" y="17"/>
                  <a:pt x="23" y="17"/>
                </a:cubicBezTo>
                <a:cubicBezTo>
                  <a:pt x="23" y="17"/>
                  <a:pt x="23" y="17"/>
                  <a:pt x="23" y="17"/>
                </a:cubicBezTo>
                <a:cubicBezTo>
                  <a:pt x="23" y="17"/>
                  <a:pt x="23" y="17"/>
                  <a:pt x="23" y="17"/>
                </a:cubicBezTo>
                <a:cubicBezTo>
                  <a:pt x="23" y="17"/>
                  <a:pt x="23" y="17"/>
                  <a:pt x="23" y="17"/>
                </a:cubicBezTo>
                <a:cubicBezTo>
                  <a:pt x="23" y="17"/>
                  <a:pt x="23" y="17"/>
                  <a:pt x="24" y="17"/>
                </a:cubicBezTo>
                <a:cubicBezTo>
                  <a:pt x="24" y="17"/>
                  <a:pt x="24" y="17"/>
                  <a:pt x="24" y="17"/>
                </a:cubicBezTo>
                <a:cubicBezTo>
                  <a:pt x="24" y="17"/>
                  <a:pt x="24" y="17"/>
                  <a:pt x="24" y="17"/>
                </a:cubicBezTo>
                <a:cubicBezTo>
                  <a:pt x="23" y="17"/>
                  <a:pt x="23" y="17"/>
                  <a:pt x="23" y="17"/>
                </a:cubicBezTo>
                <a:cubicBezTo>
                  <a:pt x="23" y="17"/>
                  <a:pt x="23" y="17"/>
                  <a:pt x="23" y="17"/>
                </a:cubicBezTo>
                <a:cubicBezTo>
                  <a:pt x="23" y="17"/>
                  <a:pt x="23" y="17"/>
                  <a:pt x="23" y="17"/>
                </a:cubicBezTo>
                <a:cubicBezTo>
                  <a:pt x="23" y="17"/>
                  <a:pt x="23" y="17"/>
                  <a:pt x="23" y="17"/>
                </a:cubicBezTo>
                <a:cubicBezTo>
                  <a:pt x="23" y="17"/>
                  <a:pt x="23" y="17"/>
                  <a:pt x="23" y="17"/>
                </a:cubicBezTo>
                <a:cubicBezTo>
                  <a:pt x="23" y="17"/>
                  <a:pt x="23" y="17"/>
                  <a:pt x="23" y="17"/>
                </a:cubicBezTo>
                <a:cubicBezTo>
                  <a:pt x="23" y="17"/>
                  <a:pt x="23" y="17"/>
                  <a:pt x="23" y="17"/>
                </a:cubicBezTo>
                <a:cubicBezTo>
                  <a:pt x="23" y="17"/>
                  <a:pt x="23" y="17"/>
                  <a:pt x="23" y="17"/>
                </a:cubicBezTo>
                <a:cubicBezTo>
                  <a:pt x="23" y="17"/>
                  <a:pt x="23" y="17"/>
                  <a:pt x="23" y="17"/>
                </a:cubicBezTo>
                <a:cubicBezTo>
                  <a:pt x="23" y="17"/>
                  <a:pt x="23" y="17"/>
                  <a:pt x="24" y="17"/>
                </a:cubicBezTo>
                <a:cubicBezTo>
                  <a:pt x="24" y="17"/>
                  <a:pt x="24" y="17"/>
                  <a:pt x="24" y="17"/>
                </a:cubicBezTo>
                <a:cubicBezTo>
                  <a:pt x="24" y="17"/>
                  <a:pt x="24" y="17"/>
                  <a:pt x="24" y="17"/>
                </a:cubicBezTo>
                <a:cubicBezTo>
                  <a:pt x="24" y="17"/>
                  <a:pt x="24" y="17"/>
                  <a:pt x="24" y="17"/>
                </a:cubicBezTo>
                <a:cubicBezTo>
                  <a:pt x="24" y="17"/>
                  <a:pt x="24" y="17"/>
                  <a:pt x="24" y="17"/>
                </a:cubicBezTo>
                <a:cubicBezTo>
                  <a:pt x="24" y="17"/>
                  <a:pt x="24" y="17"/>
                  <a:pt x="24" y="17"/>
                </a:cubicBezTo>
                <a:cubicBezTo>
                  <a:pt x="24" y="17"/>
                  <a:pt x="24" y="17"/>
                  <a:pt x="24" y="17"/>
                </a:cubicBezTo>
                <a:cubicBezTo>
                  <a:pt x="24" y="17"/>
                  <a:pt x="24" y="17"/>
                  <a:pt x="24" y="17"/>
                </a:cubicBezTo>
                <a:cubicBezTo>
                  <a:pt x="24" y="17"/>
                  <a:pt x="24" y="17"/>
                  <a:pt x="24" y="17"/>
                </a:cubicBezTo>
                <a:cubicBezTo>
                  <a:pt x="24" y="17"/>
                  <a:pt x="24" y="17"/>
                  <a:pt x="24" y="17"/>
                </a:cubicBezTo>
                <a:cubicBezTo>
                  <a:pt x="24" y="17"/>
                  <a:pt x="24" y="17"/>
                  <a:pt x="24" y="17"/>
                </a:cubicBezTo>
                <a:cubicBezTo>
                  <a:pt x="24" y="17"/>
                  <a:pt x="24" y="17"/>
                  <a:pt x="24" y="17"/>
                </a:cubicBezTo>
                <a:cubicBezTo>
                  <a:pt x="24" y="17"/>
                  <a:pt x="24" y="17"/>
                  <a:pt x="24" y="17"/>
                </a:cubicBezTo>
                <a:cubicBezTo>
                  <a:pt x="24" y="17"/>
                  <a:pt x="24" y="17"/>
                  <a:pt x="24" y="17"/>
                </a:cubicBezTo>
                <a:cubicBezTo>
                  <a:pt x="24" y="17"/>
                  <a:pt x="24" y="17"/>
                  <a:pt x="24" y="17"/>
                </a:cubicBezTo>
                <a:cubicBezTo>
                  <a:pt x="24" y="17"/>
                  <a:pt x="24" y="17"/>
                  <a:pt x="24" y="17"/>
                </a:cubicBezTo>
                <a:cubicBezTo>
                  <a:pt x="24" y="17"/>
                  <a:pt x="24" y="17"/>
                  <a:pt x="24" y="17"/>
                </a:cubicBezTo>
                <a:cubicBezTo>
                  <a:pt x="24" y="17"/>
                  <a:pt x="24" y="17"/>
                  <a:pt x="24" y="17"/>
                </a:cubicBezTo>
                <a:cubicBezTo>
                  <a:pt x="24" y="17"/>
                  <a:pt x="24" y="17"/>
                  <a:pt x="24" y="17"/>
                </a:cubicBezTo>
                <a:cubicBezTo>
                  <a:pt x="24" y="17"/>
                  <a:pt x="24" y="17"/>
                  <a:pt x="24" y="17"/>
                </a:cubicBezTo>
                <a:cubicBezTo>
                  <a:pt x="24" y="17"/>
                  <a:pt x="24" y="17"/>
                  <a:pt x="24" y="17"/>
                </a:cubicBezTo>
                <a:cubicBezTo>
                  <a:pt x="24" y="16"/>
                  <a:pt x="24" y="17"/>
                  <a:pt x="24" y="17"/>
                </a:cubicBezTo>
                <a:cubicBezTo>
                  <a:pt x="24" y="17"/>
                  <a:pt x="24" y="17"/>
                  <a:pt x="24" y="16"/>
                </a:cubicBezTo>
                <a:cubicBezTo>
                  <a:pt x="24" y="16"/>
                  <a:pt x="24" y="17"/>
                  <a:pt x="24" y="16"/>
                </a:cubicBezTo>
                <a:cubicBezTo>
                  <a:pt x="24" y="16"/>
                  <a:pt x="24" y="16"/>
                  <a:pt x="24" y="16"/>
                </a:cubicBezTo>
                <a:cubicBezTo>
                  <a:pt x="24" y="16"/>
                  <a:pt x="24" y="16"/>
                  <a:pt x="24" y="16"/>
                </a:cubicBezTo>
                <a:cubicBezTo>
                  <a:pt x="24" y="16"/>
                  <a:pt x="24" y="17"/>
                  <a:pt x="24" y="17"/>
                </a:cubicBezTo>
                <a:cubicBezTo>
                  <a:pt x="24" y="17"/>
                  <a:pt x="24" y="17"/>
                  <a:pt x="24" y="17"/>
                </a:cubicBezTo>
                <a:cubicBezTo>
                  <a:pt x="24" y="16"/>
                  <a:pt x="24" y="16"/>
                  <a:pt x="23" y="16"/>
                </a:cubicBezTo>
                <a:cubicBezTo>
                  <a:pt x="23" y="16"/>
                  <a:pt x="23" y="16"/>
                  <a:pt x="23" y="16"/>
                </a:cubicBezTo>
                <a:cubicBezTo>
                  <a:pt x="24" y="16"/>
                  <a:pt x="24" y="16"/>
                  <a:pt x="24" y="16"/>
                </a:cubicBezTo>
                <a:cubicBezTo>
                  <a:pt x="24" y="16"/>
                  <a:pt x="24" y="16"/>
                  <a:pt x="24" y="16"/>
                </a:cubicBezTo>
                <a:cubicBezTo>
                  <a:pt x="24" y="16"/>
                  <a:pt x="24" y="16"/>
                  <a:pt x="23" y="16"/>
                </a:cubicBezTo>
                <a:cubicBezTo>
                  <a:pt x="23" y="16"/>
                  <a:pt x="23" y="16"/>
                  <a:pt x="23" y="16"/>
                </a:cubicBezTo>
                <a:cubicBezTo>
                  <a:pt x="23" y="16"/>
                  <a:pt x="24" y="16"/>
                  <a:pt x="24" y="16"/>
                </a:cubicBezTo>
                <a:cubicBezTo>
                  <a:pt x="23" y="16"/>
                  <a:pt x="23" y="16"/>
                  <a:pt x="23" y="16"/>
                </a:cubicBezTo>
                <a:cubicBezTo>
                  <a:pt x="23" y="16"/>
                  <a:pt x="23" y="16"/>
                  <a:pt x="23" y="16"/>
                </a:cubicBezTo>
                <a:cubicBezTo>
                  <a:pt x="23" y="16"/>
                  <a:pt x="23" y="16"/>
                  <a:pt x="23" y="16"/>
                </a:cubicBezTo>
                <a:cubicBezTo>
                  <a:pt x="23" y="16"/>
                  <a:pt x="23" y="16"/>
                  <a:pt x="23" y="16"/>
                </a:cubicBezTo>
                <a:cubicBezTo>
                  <a:pt x="23" y="16"/>
                  <a:pt x="23" y="16"/>
                  <a:pt x="23" y="16"/>
                </a:cubicBezTo>
                <a:cubicBezTo>
                  <a:pt x="23" y="16"/>
                  <a:pt x="23" y="16"/>
                  <a:pt x="23" y="16"/>
                </a:cubicBezTo>
                <a:cubicBezTo>
                  <a:pt x="23" y="16"/>
                  <a:pt x="23" y="16"/>
                  <a:pt x="23" y="16"/>
                </a:cubicBezTo>
                <a:cubicBezTo>
                  <a:pt x="23" y="16"/>
                  <a:pt x="23" y="16"/>
                  <a:pt x="23" y="16"/>
                </a:cubicBezTo>
                <a:cubicBezTo>
                  <a:pt x="23" y="16"/>
                  <a:pt x="23" y="16"/>
                  <a:pt x="23" y="16"/>
                </a:cubicBezTo>
                <a:cubicBezTo>
                  <a:pt x="23" y="16"/>
                  <a:pt x="23" y="16"/>
                  <a:pt x="23" y="16"/>
                </a:cubicBezTo>
                <a:cubicBezTo>
                  <a:pt x="23" y="16"/>
                  <a:pt x="23" y="16"/>
                  <a:pt x="23" y="16"/>
                </a:cubicBezTo>
                <a:cubicBezTo>
                  <a:pt x="23" y="16"/>
                  <a:pt x="23" y="16"/>
                  <a:pt x="23" y="16"/>
                </a:cubicBezTo>
                <a:cubicBezTo>
                  <a:pt x="23" y="16"/>
                  <a:pt x="23" y="16"/>
                  <a:pt x="23" y="16"/>
                </a:cubicBezTo>
                <a:cubicBezTo>
                  <a:pt x="23" y="16"/>
                  <a:pt x="23" y="16"/>
                  <a:pt x="23" y="16"/>
                </a:cubicBezTo>
                <a:cubicBezTo>
                  <a:pt x="23" y="16"/>
                  <a:pt x="23" y="16"/>
                  <a:pt x="23" y="16"/>
                </a:cubicBezTo>
                <a:cubicBezTo>
                  <a:pt x="23" y="16"/>
                  <a:pt x="23" y="16"/>
                  <a:pt x="23" y="16"/>
                </a:cubicBezTo>
                <a:cubicBezTo>
                  <a:pt x="23" y="16"/>
                  <a:pt x="23" y="16"/>
                  <a:pt x="24" y="16"/>
                </a:cubicBezTo>
                <a:cubicBezTo>
                  <a:pt x="24" y="16"/>
                  <a:pt x="24" y="16"/>
                  <a:pt x="24" y="16"/>
                </a:cubicBezTo>
                <a:cubicBezTo>
                  <a:pt x="24" y="16"/>
                  <a:pt x="24" y="16"/>
                  <a:pt x="24" y="16"/>
                </a:cubicBezTo>
                <a:cubicBezTo>
                  <a:pt x="24" y="16"/>
                  <a:pt x="24" y="16"/>
                  <a:pt x="24" y="16"/>
                </a:cubicBezTo>
                <a:cubicBezTo>
                  <a:pt x="24" y="16"/>
                  <a:pt x="24" y="16"/>
                  <a:pt x="24" y="15"/>
                </a:cubicBezTo>
                <a:cubicBezTo>
                  <a:pt x="24" y="15"/>
                  <a:pt x="24" y="15"/>
                  <a:pt x="24" y="15"/>
                </a:cubicBezTo>
                <a:cubicBezTo>
                  <a:pt x="24" y="15"/>
                  <a:pt x="24" y="15"/>
                  <a:pt x="24" y="15"/>
                </a:cubicBezTo>
                <a:cubicBezTo>
                  <a:pt x="24" y="15"/>
                  <a:pt x="24" y="15"/>
                  <a:pt x="24" y="15"/>
                </a:cubicBezTo>
                <a:cubicBezTo>
                  <a:pt x="24" y="15"/>
                  <a:pt x="25" y="15"/>
                  <a:pt x="25" y="15"/>
                </a:cubicBezTo>
                <a:cubicBezTo>
                  <a:pt x="25" y="15"/>
                  <a:pt x="25" y="15"/>
                  <a:pt x="25" y="15"/>
                </a:cubicBezTo>
                <a:cubicBezTo>
                  <a:pt x="25" y="15"/>
                  <a:pt x="25" y="16"/>
                  <a:pt x="25" y="16"/>
                </a:cubicBezTo>
                <a:cubicBezTo>
                  <a:pt x="25" y="15"/>
                  <a:pt x="25" y="15"/>
                  <a:pt x="25" y="15"/>
                </a:cubicBezTo>
                <a:cubicBezTo>
                  <a:pt x="25" y="15"/>
                  <a:pt x="25" y="15"/>
                  <a:pt x="25" y="15"/>
                </a:cubicBezTo>
                <a:cubicBezTo>
                  <a:pt x="25" y="15"/>
                  <a:pt x="25" y="15"/>
                  <a:pt x="25" y="15"/>
                </a:cubicBezTo>
                <a:cubicBezTo>
                  <a:pt x="25" y="15"/>
                  <a:pt x="25" y="15"/>
                  <a:pt x="25" y="15"/>
                </a:cubicBezTo>
                <a:cubicBezTo>
                  <a:pt x="25" y="15"/>
                  <a:pt x="25" y="15"/>
                  <a:pt x="25" y="15"/>
                </a:cubicBezTo>
                <a:cubicBezTo>
                  <a:pt x="25" y="15"/>
                  <a:pt x="25" y="15"/>
                  <a:pt x="25" y="15"/>
                </a:cubicBezTo>
                <a:cubicBezTo>
                  <a:pt x="25" y="15"/>
                  <a:pt x="25" y="15"/>
                  <a:pt x="25" y="15"/>
                </a:cubicBezTo>
                <a:cubicBezTo>
                  <a:pt x="25" y="15"/>
                  <a:pt x="25" y="15"/>
                  <a:pt x="25" y="15"/>
                </a:cubicBezTo>
                <a:cubicBezTo>
                  <a:pt x="25" y="15"/>
                  <a:pt x="25" y="15"/>
                  <a:pt x="25" y="15"/>
                </a:cubicBezTo>
                <a:cubicBezTo>
                  <a:pt x="25" y="15"/>
                  <a:pt x="25" y="15"/>
                  <a:pt x="25" y="15"/>
                </a:cubicBezTo>
                <a:cubicBezTo>
                  <a:pt x="25" y="15"/>
                  <a:pt x="25" y="15"/>
                  <a:pt x="25" y="15"/>
                </a:cubicBezTo>
                <a:cubicBezTo>
                  <a:pt x="25" y="15"/>
                  <a:pt x="25" y="15"/>
                  <a:pt x="25" y="15"/>
                </a:cubicBezTo>
                <a:cubicBezTo>
                  <a:pt x="25" y="15"/>
                  <a:pt x="25" y="15"/>
                  <a:pt x="25" y="15"/>
                </a:cubicBezTo>
                <a:cubicBezTo>
                  <a:pt x="25" y="15"/>
                  <a:pt x="25" y="15"/>
                  <a:pt x="25" y="15"/>
                </a:cubicBezTo>
                <a:cubicBezTo>
                  <a:pt x="25" y="15"/>
                  <a:pt x="25" y="15"/>
                  <a:pt x="25" y="15"/>
                </a:cubicBezTo>
                <a:cubicBezTo>
                  <a:pt x="25" y="15"/>
                  <a:pt x="25" y="15"/>
                  <a:pt x="25" y="15"/>
                </a:cubicBezTo>
                <a:cubicBezTo>
                  <a:pt x="25" y="15"/>
                  <a:pt x="25" y="15"/>
                  <a:pt x="25" y="15"/>
                </a:cubicBezTo>
                <a:cubicBezTo>
                  <a:pt x="25" y="15"/>
                  <a:pt x="25" y="15"/>
                  <a:pt x="25" y="15"/>
                </a:cubicBezTo>
                <a:cubicBezTo>
                  <a:pt x="25" y="15"/>
                  <a:pt x="25" y="15"/>
                  <a:pt x="25" y="15"/>
                </a:cubicBezTo>
                <a:cubicBezTo>
                  <a:pt x="25" y="15"/>
                  <a:pt x="25" y="15"/>
                  <a:pt x="25" y="15"/>
                </a:cubicBezTo>
                <a:cubicBezTo>
                  <a:pt x="25" y="15"/>
                  <a:pt x="25" y="15"/>
                  <a:pt x="25" y="15"/>
                </a:cubicBezTo>
                <a:cubicBezTo>
                  <a:pt x="25" y="15"/>
                  <a:pt x="25" y="15"/>
                  <a:pt x="25" y="15"/>
                </a:cubicBezTo>
                <a:cubicBezTo>
                  <a:pt x="25" y="15"/>
                  <a:pt x="25" y="15"/>
                  <a:pt x="25" y="15"/>
                </a:cubicBezTo>
                <a:cubicBezTo>
                  <a:pt x="25" y="15"/>
                  <a:pt x="25" y="15"/>
                  <a:pt x="25" y="15"/>
                </a:cubicBezTo>
                <a:cubicBezTo>
                  <a:pt x="25" y="15"/>
                  <a:pt x="25" y="15"/>
                  <a:pt x="25" y="15"/>
                </a:cubicBezTo>
                <a:cubicBezTo>
                  <a:pt x="25" y="15"/>
                  <a:pt x="25" y="15"/>
                  <a:pt x="25" y="15"/>
                </a:cubicBezTo>
                <a:cubicBezTo>
                  <a:pt x="25" y="15"/>
                  <a:pt x="25" y="15"/>
                  <a:pt x="25" y="15"/>
                </a:cubicBezTo>
                <a:cubicBezTo>
                  <a:pt x="25" y="15"/>
                  <a:pt x="25" y="15"/>
                  <a:pt x="25" y="15"/>
                </a:cubicBezTo>
                <a:cubicBezTo>
                  <a:pt x="25" y="15"/>
                  <a:pt x="25" y="15"/>
                  <a:pt x="25" y="15"/>
                </a:cubicBezTo>
                <a:cubicBezTo>
                  <a:pt x="25" y="15"/>
                  <a:pt x="25" y="15"/>
                  <a:pt x="25" y="15"/>
                </a:cubicBezTo>
                <a:cubicBezTo>
                  <a:pt x="25" y="15"/>
                  <a:pt x="25" y="14"/>
                  <a:pt x="25" y="14"/>
                </a:cubicBezTo>
                <a:cubicBezTo>
                  <a:pt x="25" y="14"/>
                  <a:pt x="25" y="14"/>
                  <a:pt x="25" y="14"/>
                </a:cubicBezTo>
                <a:cubicBezTo>
                  <a:pt x="25" y="14"/>
                  <a:pt x="25" y="14"/>
                  <a:pt x="25" y="14"/>
                </a:cubicBezTo>
                <a:cubicBezTo>
                  <a:pt x="25" y="14"/>
                  <a:pt x="25" y="14"/>
                  <a:pt x="25" y="14"/>
                </a:cubicBezTo>
                <a:cubicBezTo>
                  <a:pt x="25" y="14"/>
                  <a:pt x="25" y="14"/>
                  <a:pt x="25" y="14"/>
                </a:cubicBezTo>
                <a:cubicBezTo>
                  <a:pt x="25" y="14"/>
                  <a:pt x="25" y="14"/>
                  <a:pt x="25" y="14"/>
                </a:cubicBezTo>
                <a:cubicBezTo>
                  <a:pt x="25" y="14"/>
                  <a:pt x="25" y="14"/>
                  <a:pt x="25" y="14"/>
                </a:cubicBezTo>
                <a:cubicBezTo>
                  <a:pt x="25" y="14"/>
                  <a:pt x="25" y="14"/>
                  <a:pt x="25" y="14"/>
                </a:cubicBezTo>
                <a:cubicBezTo>
                  <a:pt x="25" y="14"/>
                  <a:pt x="25" y="14"/>
                  <a:pt x="26" y="14"/>
                </a:cubicBezTo>
                <a:cubicBezTo>
                  <a:pt x="26" y="14"/>
                  <a:pt x="26" y="14"/>
                  <a:pt x="26" y="14"/>
                </a:cubicBezTo>
                <a:cubicBezTo>
                  <a:pt x="26" y="14"/>
                  <a:pt x="26" y="14"/>
                  <a:pt x="26" y="14"/>
                </a:cubicBezTo>
                <a:cubicBezTo>
                  <a:pt x="26" y="14"/>
                  <a:pt x="26" y="14"/>
                  <a:pt x="26" y="14"/>
                </a:cubicBezTo>
                <a:cubicBezTo>
                  <a:pt x="26" y="14"/>
                  <a:pt x="26" y="14"/>
                  <a:pt x="26" y="14"/>
                </a:cubicBezTo>
                <a:cubicBezTo>
                  <a:pt x="26" y="14"/>
                  <a:pt x="26" y="14"/>
                  <a:pt x="26" y="14"/>
                </a:cubicBezTo>
                <a:cubicBezTo>
                  <a:pt x="26" y="14"/>
                  <a:pt x="26" y="14"/>
                  <a:pt x="26" y="14"/>
                </a:cubicBezTo>
                <a:cubicBezTo>
                  <a:pt x="26" y="14"/>
                  <a:pt x="26" y="14"/>
                  <a:pt x="26" y="14"/>
                </a:cubicBezTo>
                <a:cubicBezTo>
                  <a:pt x="26" y="14"/>
                  <a:pt x="26" y="14"/>
                  <a:pt x="26" y="14"/>
                </a:cubicBezTo>
                <a:cubicBezTo>
                  <a:pt x="26" y="14"/>
                  <a:pt x="26" y="14"/>
                  <a:pt x="26" y="14"/>
                </a:cubicBezTo>
                <a:cubicBezTo>
                  <a:pt x="26" y="14"/>
                  <a:pt x="26" y="14"/>
                  <a:pt x="26" y="14"/>
                </a:cubicBezTo>
                <a:cubicBezTo>
                  <a:pt x="26" y="14"/>
                  <a:pt x="26" y="14"/>
                  <a:pt x="26" y="14"/>
                </a:cubicBezTo>
                <a:cubicBezTo>
                  <a:pt x="26" y="14"/>
                  <a:pt x="26" y="14"/>
                  <a:pt x="26" y="14"/>
                </a:cubicBezTo>
                <a:cubicBezTo>
                  <a:pt x="26" y="14"/>
                  <a:pt x="26" y="14"/>
                  <a:pt x="26" y="14"/>
                </a:cubicBezTo>
                <a:cubicBezTo>
                  <a:pt x="26" y="14"/>
                  <a:pt x="26" y="14"/>
                  <a:pt x="26" y="14"/>
                </a:cubicBezTo>
                <a:cubicBezTo>
                  <a:pt x="26" y="14"/>
                  <a:pt x="26" y="14"/>
                  <a:pt x="26" y="14"/>
                </a:cubicBezTo>
                <a:cubicBezTo>
                  <a:pt x="26" y="14"/>
                  <a:pt x="26" y="14"/>
                  <a:pt x="26" y="14"/>
                </a:cubicBezTo>
                <a:cubicBezTo>
                  <a:pt x="26" y="14"/>
                  <a:pt x="26" y="13"/>
                  <a:pt x="26" y="13"/>
                </a:cubicBezTo>
                <a:cubicBezTo>
                  <a:pt x="26" y="13"/>
                  <a:pt x="26" y="13"/>
                  <a:pt x="26" y="13"/>
                </a:cubicBezTo>
                <a:cubicBezTo>
                  <a:pt x="26" y="13"/>
                  <a:pt x="26" y="13"/>
                  <a:pt x="27" y="13"/>
                </a:cubicBezTo>
                <a:cubicBezTo>
                  <a:pt x="27" y="13"/>
                  <a:pt x="27" y="14"/>
                  <a:pt x="27" y="14"/>
                </a:cubicBezTo>
                <a:cubicBezTo>
                  <a:pt x="27" y="14"/>
                  <a:pt x="27" y="14"/>
                  <a:pt x="27" y="14"/>
                </a:cubicBezTo>
                <a:cubicBezTo>
                  <a:pt x="27" y="14"/>
                  <a:pt x="27" y="14"/>
                  <a:pt x="27" y="14"/>
                </a:cubicBezTo>
                <a:cubicBezTo>
                  <a:pt x="27" y="14"/>
                  <a:pt x="27" y="14"/>
                  <a:pt x="27" y="14"/>
                </a:cubicBezTo>
                <a:cubicBezTo>
                  <a:pt x="27" y="14"/>
                  <a:pt x="27" y="14"/>
                  <a:pt x="27" y="14"/>
                </a:cubicBezTo>
                <a:cubicBezTo>
                  <a:pt x="27" y="14"/>
                  <a:pt x="27" y="14"/>
                  <a:pt x="27" y="14"/>
                </a:cubicBezTo>
                <a:cubicBezTo>
                  <a:pt x="27" y="14"/>
                  <a:pt x="27" y="14"/>
                  <a:pt x="27" y="14"/>
                </a:cubicBezTo>
                <a:cubicBezTo>
                  <a:pt x="27" y="14"/>
                  <a:pt x="27" y="14"/>
                  <a:pt x="27" y="14"/>
                </a:cubicBezTo>
                <a:cubicBezTo>
                  <a:pt x="27" y="14"/>
                  <a:pt x="27" y="14"/>
                  <a:pt x="27" y="14"/>
                </a:cubicBezTo>
                <a:cubicBezTo>
                  <a:pt x="27" y="13"/>
                  <a:pt x="27" y="13"/>
                  <a:pt x="27" y="13"/>
                </a:cubicBezTo>
                <a:cubicBezTo>
                  <a:pt x="27" y="13"/>
                  <a:pt x="27" y="13"/>
                  <a:pt x="27" y="13"/>
                </a:cubicBezTo>
                <a:cubicBezTo>
                  <a:pt x="27" y="13"/>
                  <a:pt x="27" y="13"/>
                  <a:pt x="27" y="13"/>
                </a:cubicBezTo>
                <a:cubicBezTo>
                  <a:pt x="27" y="13"/>
                  <a:pt x="27" y="13"/>
                  <a:pt x="27" y="13"/>
                </a:cubicBezTo>
                <a:cubicBezTo>
                  <a:pt x="27" y="13"/>
                  <a:pt x="27" y="13"/>
                  <a:pt x="27" y="13"/>
                </a:cubicBezTo>
                <a:cubicBezTo>
                  <a:pt x="27" y="13"/>
                  <a:pt x="27" y="13"/>
                  <a:pt x="27" y="13"/>
                </a:cubicBezTo>
                <a:cubicBezTo>
                  <a:pt x="27" y="13"/>
                  <a:pt x="27" y="13"/>
                  <a:pt x="27" y="13"/>
                </a:cubicBezTo>
                <a:cubicBezTo>
                  <a:pt x="27" y="13"/>
                  <a:pt x="27" y="13"/>
                  <a:pt x="27" y="13"/>
                </a:cubicBezTo>
                <a:cubicBezTo>
                  <a:pt x="27" y="13"/>
                  <a:pt x="27" y="13"/>
                  <a:pt x="27" y="13"/>
                </a:cubicBezTo>
                <a:cubicBezTo>
                  <a:pt x="27" y="13"/>
                  <a:pt x="27" y="13"/>
                  <a:pt x="27" y="13"/>
                </a:cubicBezTo>
                <a:cubicBezTo>
                  <a:pt x="27" y="13"/>
                  <a:pt x="27" y="13"/>
                  <a:pt x="27" y="13"/>
                </a:cubicBezTo>
                <a:cubicBezTo>
                  <a:pt x="28" y="13"/>
                  <a:pt x="28" y="13"/>
                  <a:pt x="28" y="13"/>
                </a:cubicBezTo>
                <a:cubicBezTo>
                  <a:pt x="28" y="13"/>
                  <a:pt x="28" y="13"/>
                  <a:pt x="28" y="13"/>
                </a:cubicBezTo>
                <a:cubicBezTo>
                  <a:pt x="28" y="13"/>
                  <a:pt x="28" y="13"/>
                  <a:pt x="28" y="13"/>
                </a:cubicBezTo>
                <a:cubicBezTo>
                  <a:pt x="28" y="13"/>
                  <a:pt x="28" y="13"/>
                  <a:pt x="28" y="13"/>
                </a:cubicBezTo>
                <a:cubicBezTo>
                  <a:pt x="28" y="13"/>
                  <a:pt x="28" y="13"/>
                  <a:pt x="28" y="13"/>
                </a:cubicBezTo>
                <a:cubicBezTo>
                  <a:pt x="28" y="13"/>
                  <a:pt x="28" y="13"/>
                  <a:pt x="28" y="13"/>
                </a:cubicBezTo>
                <a:cubicBezTo>
                  <a:pt x="28" y="13"/>
                  <a:pt x="28" y="13"/>
                  <a:pt x="28" y="13"/>
                </a:cubicBezTo>
                <a:cubicBezTo>
                  <a:pt x="28" y="13"/>
                  <a:pt x="28" y="13"/>
                  <a:pt x="28" y="13"/>
                </a:cubicBezTo>
                <a:cubicBezTo>
                  <a:pt x="28" y="13"/>
                  <a:pt x="28" y="14"/>
                  <a:pt x="28" y="14"/>
                </a:cubicBezTo>
                <a:cubicBezTo>
                  <a:pt x="28" y="14"/>
                  <a:pt x="28" y="14"/>
                  <a:pt x="28" y="14"/>
                </a:cubicBezTo>
                <a:cubicBezTo>
                  <a:pt x="28" y="14"/>
                  <a:pt x="28" y="14"/>
                  <a:pt x="28" y="14"/>
                </a:cubicBezTo>
                <a:cubicBezTo>
                  <a:pt x="27" y="14"/>
                  <a:pt x="27" y="14"/>
                  <a:pt x="27" y="14"/>
                </a:cubicBezTo>
                <a:cubicBezTo>
                  <a:pt x="27" y="14"/>
                  <a:pt x="27" y="14"/>
                  <a:pt x="27" y="14"/>
                </a:cubicBezTo>
                <a:cubicBezTo>
                  <a:pt x="27" y="14"/>
                  <a:pt x="28" y="14"/>
                  <a:pt x="28" y="14"/>
                </a:cubicBezTo>
                <a:cubicBezTo>
                  <a:pt x="28" y="14"/>
                  <a:pt x="28" y="14"/>
                  <a:pt x="28" y="14"/>
                </a:cubicBezTo>
                <a:cubicBezTo>
                  <a:pt x="28" y="14"/>
                  <a:pt x="28" y="14"/>
                  <a:pt x="28" y="14"/>
                </a:cubicBezTo>
                <a:cubicBezTo>
                  <a:pt x="28" y="14"/>
                  <a:pt x="28" y="14"/>
                  <a:pt x="28" y="14"/>
                </a:cubicBezTo>
                <a:cubicBezTo>
                  <a:pt x="28" y="14"/>
                  <a:pt x="28" y="14"/>
                  <a:pt x="28" y="14"/>
                </a:cubicBezTo>
                <a:cubicBezTo>
                  <a:pt x="28" y="14"/>
                  <a:pt x="28" y="14"/>
                  <a:pt x="28" y="14"/>
                </a:cubicBezTo>
                <a:cubicBezTo>
                  <a:pt x="28" y="14"/>
                  <a:pt x="28" y="14"/>
                  <a:pt x="28" y="14"/>
                </a:cubicBezTo>
                <a:cubicBezTo>
                  <a:pt x="28" y="14"/>
                  <a:pt x="28" y="14"/>
                  <a:pt x="28" y="14"/>
                </a:cubicBezTo>
                <a:cubicBezTo>
                  <a:pt x="28" y="14"/>
                  <a:pt x="28" y="14"/>
                  <a:pt x="28" y="14"/>
                </a:cubicBezTo>
                <a:cubicBezTo>
                  <a:pt x="28" y="14"/>
                  <a:pt x="28" y="14"/>
                  <a:pt x="28" y="14"/>
                </a:cubicBezTo>
                <a:cubicBezTo>
                  <a:pt x="28" y="14"/>
                  <a:pt x="28" y="14"/>
                  <a:pt x="28" y="14"/>
                </a:cubicBezTo>
                <a:cubicBezTo>
                  <a:pt x="28" y="14"/>
                  <a:pt x="28" y="14"/>
                  <a:pt x="28" y="14"/>
                </a:cubicBezTo>
                <a:cubicBezTo>
                  <a:pt x="28" y="14"/>
                  <a:pt x="28" y="14"/>
                  <a:pt x="28" y="14"/>
                </a:cubicBezTo>
                <a:cubicBezTo>
                  <a:pt x="28" y="14"/>
                  <a:pt x="28" y="14"/>
                  <a:pt x="28" y="14"/>
                </a:cubicBezTo>
                <a:cubicBezTo>
                  <a:pt x="28" y="14"/>
                  <a:pt x="28" y="14"/>
                  <a:pt x="28" y="14"/>
                </a:cubicBezTo>
                <a:cubicBezTo>
                  <a:pt x="28" y="14"/>
                  <a:pt x="28" y="14"/>
                  <a:pt x="28" y="14"/>
                </a:cubicBezTo>
                <a:cubicBezTo>
                  <a:pt x="28" y="14"/>
                  <a:pt x="28" y="14"/>
                  <a:pt x="28" y="14"/>
                </a:cubicBezTo>
                <a:cubicBezTo>
                  <a:pt x="28" y="14"/>
                  <a:pt x="28" y="14"/>
                  <a:pt x="28" y="14"/>
                </a:cubicBezTo>
                <a:cubicBezTo>
                  <a:pt x="28" y="14"/>
                  <a:pt x="28" y="13"/>
                  <a:pt x="28" y="13"/>
                </a:cubicBezTo>
                <a:cubicBezTo>
                  <a:pt x="28" y="13"/>
                  <a:pt x="28" y="13"/>
                  <a:pt x="28" y="13"/>
                </a:cubicBezTo>
                <a:cubicBezTo>
                  <a:pt x="28" y="13"/>
                  <a:pt x="28" y="13"/>
                  <a:pt x="28" y="13"/>
                </a:cubicBezTo>
                <a:cubicBezTo>
                  <a:pt x="28" y="13"/>
                  <a:pt x="28" y="13"/>
                  <a:pt x="29" y="13"/>
                </a:cubicBezTo>
                <a:cubicBezTo>
                  <a:pt x="29" y="13"/>
                  <a:pt x="29" y="13"/>
                  <a:pt x="29" y="13"/>
                </a:cubicBezTo>
                <a:cubicBezTo>
                  <a:pt x="29" y="13"/>
                  <a:pt x="29" y="13"/>
                  <a:pt x="29" y="13"/>
                </a:cubicBezTo>
                <a:cubicBezTo>
                  <a:pt x="29" y="13"/>
                  <a:pt x="29" y="13"/>
                  <a:pt x="29" y="13"/>
                </a:cubicBezTo>
                <a:cubicBezTo>
                  <a:pt x="29" y="13"/>
                  <a:pt x="29" y="14"/>
                  <a:pt x="29" y="14"/>
                </a:cubicBezTo>
                <a:cubicBezTo>
                  <a:pt x="29" y="14"/>
                  <a:pt x="29" y="14"/>
                  <a:pt x="29" y="14"/>
                </a:cubicBezTo>
                <a:cubicBezTo>
                  <a:pt x="29" y="14"/>
                  <a:pt x="29" y="14"/>
                  <a:pt x="29" y="14"/>
                </a:cubicBezTo>
                <a:cubicBezTo>
                  <a:pt x="29" y="14"/>
                  <a:pt x="29" y="14"/>
                  <a:pt x="29" y="14"/>
                </a:cubicBezTo>
                <a:cubicBezTo>
                  <a:pt x="29" y="14"/>
                  <a:pt x="29" y="14"/>
                  <a:pt x="29" y="14"/>
                </a:cubicBezTo>
                <a:cubicBezTo>
                  <a:pt x="29" y="14"/>
                  <a:pt x="29" y="14"/>
                  <a:pt x="29" y="14"/>
                </a:cubicBezTo>
                <a:cubicBezTo>
                  <a:pt x="29" y="14"/>
                  <a:pt x="29" y="14"/>
                  <a:pt x="29" y="14"/>
                </a:cubicBezTo>
                <a:cubicBezTo>
                  <a:pt x="29" y="14"/>
                  <a:pt x="29" y="14"/>
                  <a:pt x="29" y="14"/>
                </a:cubicBezTo>
                <a:cubicBezTo>
                  <a:pt x="29" y="14"/>
                  <a:pt x="29" y="14"/>
                  <a:pt x="29" y="14"/>
                </a:cubicBezTo>
                <a:cubicBezTo>
                  <a:pt x="29" y="14"/>
                  <a:pt x="29" y="14"/>
                  <a:pt x="29" y="14"/>
                </a:cubicBezTo>
                <a:cubicBezTo>
                  <a:pt x="29" y="14"/>
                  <a:pt x="29" y="14"/>
                  <a:pt x="29" y="14"/>
                </a:cubicBezTo>
                <a:cubicBezTo>
                  <a:pt x="29" y="14"/>
                  <a:pt x="29" y="14"/>
                  <a:pt x="29" y="14"/>
                </a:cubicBezTo>
                <a:cubicBezTo>
                  <a:pt x="29" y="14"/>
                  <a:pt x="29" y="14"/>
                  <a:pt x="29" y="14"/>
                </a:cubicBezTo>
                <a:cubicBezTo>
                  <a:pt x="29" y="14"/>
                  <a:pt x="29" y="14"/>
                  <a:pt x="29" y="14"/>
                </a:cubicBezTo>
                <a:cubicBezTo>
                  <a:pt x="29" y="14"/>
                  <a:pt x="29" y="14"/>
                  <a:pt x="29" y="14"/>
                </a:cubicBezTo>
                <a:cubicBezTo>
                  <a:pt x="29" y="14"/>
                  <a:pt x="29" y="14"/>
                  <a:pt x="29" y="14"/>
                </a:cubicBezTo>
                <a:cubicBezTo>
                  <a:pt x="29" y="14"/>
                  <a:pt x="29" y="14"/>
                  <a:pt x="29" y="14"/>
                </a:cubicBezTo>
                <a:cubicBezTo>
                  <a:pt x="29" y="14"/>
                  <a:pt x="29" y="14"/>
                  <a:pt x="29" y="14"/>
                </a:cubicBezTo>
                <a:cubicBezTo>
                  <a:pt x="29" y="14"/>
                  <a:pt x="29" y="14"/>
                  <a:pt x="29" y="13"/>
                </a:cubicBezTo>
                <a:cubicBezTo>
                  <a:pt x="29" y="13"/>
                  <a:pt x="29" y="13"/>
                  <a:pt x="29" y="13"/>
                </a:cubicBezTo>
                <a:cubicBezTo>
                  <a:pt x="29" y="13"/>
                  <a:pt x="29" y="13"/>
                  <a:pt x="29" y="13"/>
                </a:cubicBezTo>
                <a:cubicBezTo>
                  <a:pt x="29" y="13"/>
                  <a:pt x="29" y="13"/>
                  <a:pt x="29" y="13"/>
                </a:cubicBezTo>
                <a:cubicBezTo>
                  <a:pt x="29" y="13"/>
                  <a:pt x="29" y="13"/>
                  <a:pt x="29" y="13"/>
                </a:cubicBezTo>
                <a:cubicBezTo>
                  <a:pt x="29" y="13"/>
                  <a:pt x="29" y="13"/>
                  <a:pt x="29" y="13"/>
                </a:cubicBezTo>
                <a:cubicBezTo>
                  <a:pt x="29" y="13"/>
                  <a:pt x="29" y="13"/>
                  <a:pt x="29" y="13"/>
                </a:cubicBezTo>
                <a:cubicBezTo>
                  <a:pt x="29" y="13"/>
                  <a:pt x="29" y="13"/>
                  <a:pt x="29" y="13"/>
                </a:cubicBezTo>
                <a:cubicBezTo>
                  <a:pt x="29" y="13"/>
                  <a:pt x="29" y="13"/>
                  <a:pt x="29" y="13"/>
                </a:cubicBezTo>
                <a:cubicBezTo>
                  <a:pt x="29" y="13"/>
                  <a:pt x="29" y="13"/>
                  <a:pt x="29" y="13"/>
                </a:cubicBezTo>
                <a:cubicBezTo>
                  <a:pt x="29" y="13"/>
                  <a:pt x="29" y="13"/>
                  <a:pt x="29" y="13"/>
                </a:cubicBezTo>
                <a:cubicBezTo>
                  <a:pt x="29" y="13"/>
                  <a:pt x="29" y="13"/>
                  <a:pt x="29" y="13"/>
                </a:cubicBezTo>
                <a:cubicBezTo>
                  <a:pt x="29" y="13"/>
                  <a:pt x="29" y="13"/>
                  <a:pt x="29" y="13"/>
                </a:cubicBezTo>
                <a:cubicBezTo>
                  <a:pt x="29" y="13"/>
                  <a:pt x="29" y="13"/>
                  <a:pt x="29" y="13"/>
                </a:cubicBezTo>
                <a:cubicBezTo>
                  <a:pt x="29" y="13"/>
                  <a:pt x="29" y="13"/>
                  <a:pt x="29" y="13"/>
                </a:cubicBezTo>
                <a:cubicBezTo>
                  <a:pt x="30" y="13"/>
                  <a:pt x="30" y="13"/>
                  <a:pt x="30" y="13"/>
                </a:cubicBezTo>
                <a:cubicBezTo>
                  <a:pt x="30" y="13"/>
                  <a:pt x="30" y="13"/>
                  <a:pt x="30" y="13"/>
                </a:cubicBezTo>
                <a:cubicBezTo>
                  <a:pt x="30" y="13"/>
                  <a:pt x="30" y="13"/>
                  <a:pt x="30" y="13"/>
                </a:cubicBezTo>
                <a:cubicBezTo>
                  <a:pt x="30" y="13"/>
                  <a:pt x="30" y="13"/>
                  <a:pt x="30" y="13"/>
                </a:cubicBezTo>
                <a:cubicBezTo>
                  <a:pt x="30" y="13"/>
                  <a:pt x="30" y="14"/>
                  <a:pt x="30" y="14"/>
                </a:cubicBezTo>
                <a:cubicBezTo>
                  <a:pt x="30" y="14"/>
                  <a:pt x="30" y="14"/>
                  <a:pt x="30" y="14"/>
                </a:cubicBezTo>
                <a:cubicBezTo>
                  <a:pt x="30" y="14"/>
                  <a:pt x="30" y="14"/>
                  <a:pt x="30" y="14"/>
                </a:cubicBezTo>
                <a:cubicBezTo>
                  <a:pt x="30" y="14"/>
                  <a:pt x="30" y="14"/>
                  <a:pt x="30" y="14"/>
                </a:cubicBezTo>
                <a:cubicBezTo>
                  <a:pt x="30" y="14"/>
                  <a:pt x="30" y="14"/>
                  <a:pt x="30" y="14"/>
                </a:cubicBezTo>
                <a:cubicBezTo>
                  <a:pt x="30" y="14"/>
                  <a:pt x="30" y="14"/>
                  <a:pt x="30" y="14"/>
                </a:cubicBezTo>
                <a:cubicBezTo>
                  <a:pt x="30" y="13"/>
                  <a:pt x="30" y="13"/>
                  <a:pt x="30" y="13"/>
                </a:cubicBezTo>
                <a:cubicBezTo>
                  <a:pt x="30" y="13"/>
                  <a:pt x="30" y="13"/>
                  <a:pt x="30" y="13"/>
                </a:cubicBezTo>
                <a:cubicBezTo>
                  <a:pt x="30" y="13"/>
                  <a:pt x="30" y="13"/>
                  <a:pt x="30" y="13"/>
                </a:cubicBezTo>
                <a:cubicBezTo>
                  <a:pt x="30" y="13"/>
                  <a:pt x="30" y="13"/>
                  <a:pt x="30" y="13"/>
                </a:cubicBezTo>
                <a:cubicBezTo>
                  <a:pt x="30" y="13"/>
                  <a:pt x="30" y="13"/>
                  <a:pt x="30" y="13"/>
                </a:cubicBezTo>
                <a:cubicBezTo>
                  <a:pt x="30" y="13"/>
                  <a:pt x="30" y="13"/>
                  <a:pt x="30" y="13"/>
                </a:cubicBezTo>
                <a:cubicBezTo>
                  <a:pt x="30" y="13"/>
                  <a:pt x="30" y="13"/>
                  <a:pt x="30" y="13"/>
                </a:cubicBezTo>
                <a:cubicBezTo>
                  <a:pt x="30" y="13"/>
                  <a:pt x="29" y="13"/>
                  <a:pt x="29" y="13"/>
                </a:cubicBezTo>
                <a:cubicBezTo>
                  <a:pt x="29" y="13"/>
                  <a:pt x="29" y="13"/>
                  <a:pt x="29" y="13"/>
                </a:cubicBezTo>
                <a:cubicBezTo>
                  <a:pt x="29" y="13"/>
                  <a:pt x="29" y="13"/>
                  <a:pt x="29" y="13"/>
                </a:cubicBezTo>
                <a:cubicBezTo>
                  <a:pt x="29" y="13"/>
                  <a:pt x="29" y="13"/>
                  <a:pt x="29" y="13"/>
                </a:cubicBezTo>
                <a:cubicBezTo>
                  <a:pt x="29" y="13"/>
                  <a:pt x="30" y="13"/>
                  <a:pt x="30" y="13"/>
                </a:cubicBezTo>
                <a:cubicBezTo>
                  <a:pt x="30" y="13"/>
                  <a:pt x="30" y="13"/>
                  <a:pt x="30" y="13"/>
                </a:cubicBezTo>
                <a:cubicBezTo>
                  <a:pt x="30" y="13"/>
                  <a:pt x="30" y="13"/>
                  <a:pt x="30" y="13"/>
                </a:cubicBezTo>
                <a:cubicBezTo>
                  <a:pt x="30" y="13"/>
                  <a:pt x="30" y="13"/>
                  <a:pt x="30" y="13"/>
                </a:cubicBezTo>
                <a:cubicBezTo>
                  <a:pt x="30" y="13"/>
                  <a:pt x="30" y="13"/>
                  <a:pt x="30" y="13"/>
                </a:cubicBezTo>
                <a:cubicBezTo>
                  <a:pt x="30" y="13"/>
                  <a:pt x="30" y="13"/>
                  <a:pt x="30" y="13"/>
                </a:cubicBezTo>
                <a:cubicBezTo>
                  <a:pt x="30" y="13"/>
                  <a:pt x="30" y="13"/>
                  <a:pt x="30" y="13"/>
                </a:cubicBezTo>
                <a:cubicBezTo>
                  <a:pt x="30" y="13"/>
                  <a:pt x="30" y="13"/>
                  <a:pt x="30" y="13"/>
                </a:cubicBezTo>
                <a:cubicBezTo>
                  <a:pt x="30" y="13"/>
                  <a:pt x="30" y="13"/>
                  <a:pt x="30" y="13"/>
                </a:cubicBezTo>
                <a:cubicBezTo>
                  <a:pt x="30" y="13"/>
                  <a:pt x="30" y="13"/>
                  <a:pt x="30" y="13"/>
                </a:cubicBezTo>
                <a:cubicBezTo>
                  <a:pt x="30" y="13"/>
                  <a:pt x="30" y="13"/>
                  <a:pt x="30" y="13"/>
                </a:cubicBezTo>
                <a:cubicBezTo>
                  <a:pt x="30" y="13"/>
                  <a:pt x="30" y="13"/>
                  <a:pt x="30" y="13"/>
                </a:cubicBezTo>
                <a:cubicBezTo>
                  <a:pt x="30" y="13"/>
                  <a:pt x="30" y="13"/>
                  <a:pt x="30" y="13"/>
                </a:cubicBezTo>
                <a:cubicBezTo>
                  <a:pt x="30" y="13"/>
                  <a:pt x="30" y="13"/>
                  <a:pt x="30" y="13"/>
                </a:cubicBezTo>
                <a:cubicBezTo>
                  <a:pt x="30" y="13"/>
                  <a:pt x="30" y="13"/>
                  <a:pt x="30" y="13"/>
                </a:cubicBezTo>
                <a:cubicBezTo>
                  <a:pt x="30" y="13"/>
                  <a:pt x="30" y="13"/>
                  <a:pt x="30" y="13"/>
                </a:cubicBezTo>
                <a:cubicBezTo>
                  <a:pt x="30" y="13"/>
                  <a:pt x="30" y="13"/>
                  <a:pt x="30" y="13"/>
                </a:cubicBezTo>
                <a:cubicBezTo>
                  <a:pt x="30" y="13"/>
                  <a:pt x="30" y="13"/>
                  <a:pt x="30" y="13"/>
                </a:cubicBezTo>
                <a:cubicBezTo>
                  <a:pt x="30" y="13"/>
                  <a:pt x="30" y="13"/>
                  <a:pt x="30" y="13"/>
                </a:cubicBezTo>
                <a:cubicBezTo>
                  <a:pt x="30" y="13"/>
                  <a:pt x="30" y="13"/>
                  <a:pt x="30" y="13"/>
                </a:cubicBezTo>
                <a:cubicBezTo>
                  <a:pt x="30" y="13"/>
                  <a:pt x="30" y="13"/>
                  <a:pt x="30" y="13"/>
                </a:cubicBezTo>
                <a:cubicBezTo>
                  <a:pt x="30" y="13"/>
                  <a:pt x="30" y="13"/>
                  <a:pt x="30" y="13"/>
                </a:cubicBezTo>
                <a:cubicBezTo>
                  <a:pt x="30" y="13"/>
                  <a:pt x="30" y="13"/>
                  <a:pt x="30" y="13"/>
                </a:cubicBezTo>
                <a:cubicBezTo>
                  <a:pt x="30" y="13"/>
                  <a:pt x="30" y="13"/>
                  <a:pt x="30" y="13"/>
                </a:cubicBezTo>
                <a:cubicBezTo>
                  <a:pt x="30" y="13"/>
                  <a:pt x="30" y="13"/>
                  <a:pt x="30" y="13"/>
                </a:cubicBezTo>
                <a:cubicBezTo>
                  <a:pt x="30" y="13"/>
                  <a:pt x="30" y="13"/>
                  <a:pt x="30" y="13"/>
                </a:cubicBezTo>
                <a:cubicBezTo>
                  <a:pt x="30" y="13"/>
                  <a:pt x="30" y="13"/>
                  <a:pt x="30" y="13"/>
                </a:cubicBezTo>
                <a:cubicBezTo>
                  <a:pt x="30" y="13"/>
                  <a:pt x="30" y="13"/>
                  <a:pt x="31" y="13"/>
                </a:cubicBezTo>
                <a:cubicBezTo>
                  <a:pt x="31" y="13"/>
                  <a:pt x="30" y="13"/>
                  <a:pt x="30" y="13"/>
                </a:cubicBezTo>
                <a:cubicBezTo>
                  <a:pt x="30" y="13"/>
                  <a:pt x="30" y="13"/>
                  <a:pt x="30" y="13"/>
                </a:cubicBezTo>
                <a:cubicBezTo>
                  <a:pt x="30" y="13"/>
                  <a:pt x="30" y="13"/>
                  <a:pt x="30" y="13"/>
                </a:cubicBezTo>
                <a:cubicBezTo>
                  <a:pt x="31" y="13"/>
                  <a:pt x="30" y="13"/>
                  <a:pt x="31" y="12"/>
                </a:cubicBezTo>
                <a:cubicBezTo>
                  <a:pt x="31" y="12"/>
                  <a:pt x="31" y="12"/>
                  <a:pt x="31" y="12"/>
                </a:cubicBezTo>
                <a:cubicBezTo>
                  <a:pt x="31" y="12"/>
                  <a:pt x="31" y="12"/>
                  <a:pt x="31" y="12"/>
                </a:cubicBezTo>
                <a:cubicBezTo>
                  <a:pt x="31" y="12"/>
                  <a:pt x="31" y="12"/>
                  <a:pt x="31" y="12"/>
                </a:cubicBezTo>
                <a:cubicBezTo>
                  <a:pt x="31" y="12"/>
                  <a:pt x="31" y="12"/>
                  <a:pt x="31" y="12"/>
                </a:cubicBezTo>
                <a:cubicBezTo>
                  <a:pt x="31" y="12"/>
                  <a:pt x="31" y="12"/>
                  <a:pt x="31" y="12"/>
                </a:cubicBezTo>
                <a:cubicBezTo>
                  <a:pt x="31" y="12"/>
                  <a:pt x="31" y="12"/>
                  <a:pt x="31" y="12"/>
                </a:cubicBezTo>
                <a:cubicBezTo>
                  <a:pt x="31" y="12"/>
                  <a:pt x="31" y="12"/>
                  <a:pt x="31" y="12"/>
                </a:cubicBezTo>
                <a:cubicBezTo>
                  <a:pt x="31" y="12"/>
                  <a:pt x="31" y="12"/>
                  <a:pt x="31" y="12"/>
                </a:cubicBezTo>
                <a:cubicBezTo>
                  <a:pt x="31" y="12"/>
                  <a:pt x="31" y="12"/>
                  <a:pt x="31" y="12"/>
                </a:cubicBezTo>
                <a:cubicBezTo>
                  <a:pt x="31" y="12"/>
                  <a:pt x="31" y="12"/>
                  <a:pt x="31" y="12"/>
                </a:cubicBezTo>
                <a:cubicBezTo>
                  <a:pt x="31" y="12"/>
                  <a:pt x="31" y="12"/>
                  <a:pt x="31" y="12"/>
                </a:cubicBezTo>
                <a:cubicBezTo>
                  <a:pt x="31" y="12"/>
                  <a:pt x="31" y="12"/>
                  <a:pt x="31" y="12"/>
                </a:cubicBezTo>
                <a:cubicBezTo>
                  <a:pt x="31" y="12"/>
                  <a:pt x="32" y="12"/>
                  <a:pt x="32" y="12"/>
                </a:cubicBezTo>
                <a:cubicBezTo>
                  <a:pt x="32" y="12"/>
                  <a:pt x="32" y="13"/>
                  <a:pt x="32" y="13"/>
                </a:cubicBezTo>
                <a:cubicBezTo>
                  <a:pt x="32" y="13"/>
                  <a:pt x="32" y="13"/>
                  <a:pt x="32" y="13"/>
                </a:cubicBezTo>
                <a:cubicBezTo>
                  <a:pt x="32" y="13"/>
                  <a:pt x="32" y="13"/>
                  <a:pt x="32" y="13"/>
                </a:cubicBezTo>
                <a:cubicBezTo>
                  <a:pt x="32" y="13"/>
                  <a:pt x="32" y="13"/>
                  <a:pt x="32" y="13"/>
                </a:cubicBezTo>
                <a:cubicBezTo>
                  <a:pt x="32" y="13"/>
                  <a:pt x="32" y="13"/>
                  <a:pt x="32" y="13"/>
                </a:cubicBezTo>
                <a:cubicBezTo>
                  <a:pt x="32" y="13"/>
                  <a:pt x="32" y="13"/>
                  <a:pt x="32" y="13"/>
                </a:cubicBezTo>
                <a:cubicBezTo>
                  <a:pt x="32" y="13"/>
                  <a:pt x="32" y="13"/>
                  <a:pt x="32" y="13"/>
                </a:cubicBezTo>
                <a:cubicBezTo>
                  <a:pt x="32" y="13"/>
                  <a:pt x="32" y="13"/>
                  <a:pt x="32" y="13"/>
                </a:cubicBezTo>
                <a:cubicBezTo>
                  <a:pt x="32" y="13"/>
                  <a:pt x="32" y="13"/>
                  <a:pt x="32" y="13"/>
                </a:cubicBezTo>
                <a:cubicBezTo>
                  <a:pt x="32" y="13"/>
                  <a:pt x="32" y="13"/>
                  <a:pt x="32" y="13"/>
                </a:cubicBezTo>
                <a:cubicBezTo>
                  <a:pt x="32" y="13"/>
                  <a:pt x="32" y="13"/>
                  <a:pt x="32" y="13"/>
                </a:cubicBezTo>
                <a:cubicBezTo>
                  <a:pt x="32" y="13"/>
                  <a:pt x="32" y="13"/>
                  <a:pt x="32" y="13"/>
                </a:cubicBezTo>
                <a:cubicBezTo>
                  <a:pt x="32" y="13"/>
                  <a:pt x="32" y="13"/>
                  <a:pt x="32" y="13"/>
                </a:cubicBezTo>
                <a:cubicBezTo>
                  <a:pt x="32" y="13"/>
                  <a:pt x="32" y="13"/>
                  <a:pt x="31" y="13"/>
                </a:cubicBezTo>
                <a:cubicBezTo>
                  <a:pt x="31" y="13"/>
                  <a:pt x="31" y="13"/>
                  <a:pt x="31" y="13"/>
                </a:cubicBezTo>
                <a:cubicBezTo>
                  <a:pt x="31" y="13"/>
                  <a:pt x="31" y="13"/>
                  <a:pt x="31" y="13"/>
                </a:cubicBezTo>
                <a:cubicBezTo>
                  <a:pt x="31" y="13"/>
                  <a:pt x="31" y="13"/>
                  <a:pt x="31" y="13"/>
                </a:cubicBezTo>
                <a:cubicBezTo>
                  <a:pt x="31" y="13"/>
                  <a:pt x="31" y="13"/>
                  <a:pt x="31" y="13"/>
                </a:cubicBezTo>
                <a:cubicBezTo>
                  <a:pt x="31" y="13"/>
                  <a:pt x="31" y="13"/>
                  <a:pt x="31" y="13"/>
                </a:cubicBezTo>
                <a:cubicBezTo>
                  <a:pt x="31" y="13"/>
                  <a:pt x="31" y="13"/>
                  <a:pt x="31" y="13"/>
                </a:cubicBezTo>
                <a:cubicBezTo>
                  <a:pt x="31" y="13"/>
                  <a:pt x="31" y="13"/>
                  <a:pt x="31" y="13"/>
                </a:cubicBezTo>
                <a:cubicBezTo>
                  <a:pt x="31" y="13"/>
                  <a:pt x="31" y="13"/>
                  <a:pt x="31" y="13"/>
                </a:cubicBezTo>
                <a:cubicBezTo>
                  <a:pt x="31" y="13"/>
                  <a:pt x="31" y="13"/>
                  <a:pt x="31" y="13"/>
                </a:cubicBezTo>
                <a:cubicBezTo>
                  <a:pt x="31" y="13"/>
                  <a:pt x="31" y="13"/>
                  <a:pt x="31" y="13"/>
                </a:cubicBezTo>
                <a:cubicBezTo>
                  <a:pt x="31" y="13"/>
                  <a:pt x="31" y="13"/>
                  <a:pt x="31" y="13"/>
                </a:cubicBezTo>
                <a:cubicBezTo>
                  <a:pt x="31" y="13"/>
                  <a:pt x="31" y="13"/>
                  <a:pt x="31" y="13"/>
                </a:cubicBezTo>
                <a:cubicBezTo>
                  <a:pt x="31" y="13"/>
                  <a:pt x="31" y="13"/>
                  <a:pt x="31" y="13"/>
                </a:cubicBezTo>
                <a:cubicBezTo>
                  <a:pt x="31" y="13"/>
                  <a:pt x="31" y="13"/>
                  <a:pt x="31" y="13"/>
                </a:cubicBezTo>
                <a:cubicBezTo>
                  <a:pt x="31" y="13"/>
                  <a:pt x="31" y="13"/>
                  <a:pt x="31" y="13"/>
                </a:cubicBezTo>
                <a:cubicBezTo>
                  <a:pt x="31" y="13"/>
                  <a:pt x="31" y="13"/>
                  <a:pt x="31" y="13"/>
                </a:cubicBezTo>
                <a:cubicBezTo>
                  <a:pt x="31" y="13"/>
                  <a:pt x="31" y="13"/>
                  <a:pt x="31" y="13"/>
                </a:cubicBezTo>
                <a:cubicBezTo>
                  <a:pt x="31" y="13"/>
                  <a:pt x="31" y="13"/>
                  <a:pt x="31" y="13"/>
                </a:cubicBezTo>
                <a:cubicBezTo>
                  <a:pt x="31" y="13"/>
                  <a:pt x="31" y="13"/>
                  <a:pt x="31" y="13"/>
                </a:cubicBezTo>
                <a:cubicBezTo>
                  <a:pt x="31" y="13"/>
                  <a:pt x="31" y="13"/>
                  <a:pt x="31" y="13"/>
                </a:cubicBezTo>
                <a:cubicBezTo>
                  <a:pt x="31" y="13"/>
                  <a:pt x="31" y="13"/>
                  <a:pt x="31" y="13"/>
                </a:cubicBezTo>
                <a:cubicBezTo>
                  <a:pt x="31" y="13"/>
                  <a:pt x="31" y="13"/>
                  <a:pt x="31" y="13"/>
                </a:cubicBezTo>
                <a:cubicBezTo>
                  <a:pt x="31" y="13"/>
                  <a:pt x="31" y="13"/>
                  <a:pt x="31" y="13"/>
                </a:cubicBezTo>
                <a:cubicBezTo>
                  <a:pt x="31" y="13"/>
                  <a:pt x="31" y="13"/>
                  <a:pt x="31" y="13"/>
                </a:cubicBezTo>
                <a:cubicBezTo>
                  <a:pt x="31" y="13"/>
                  <a:pt x="31" y="13"/>
                  <a:pt x="31" y="13"/>
                </a:cubicBezTo>
                <a:cubicBezTo>
                  <a:pt x="31" y="13"/>
                  <a:pt x="31" y="13"/>
                  <a:pt x="31" y="13"/>
                </a:cubicBezTo>
                <a:cubicBezTo>
                  <a:pt x="31" y="13"/>
                  <a:pt x="31" y="13"/>
                  <a:pt x="31" y="13"/>
                </a:cubicBezTo>
                <a:cubicBezTo>
                  <a:pt x="31" y="13"/>
                  <a:pt x="31" y="13"/>
                  <a:pt x="31" y="13"/>
                </a:cubicBezTo>
                <a:cubicBezTo>
                  <a:pt x="31" y="13"/>
                  <a:pt x="32" y="13"/>
                  <a:pt x="32" y="13"/>
                </a:cubicBezTo>
                <a:cubicBezTo>
                  <a:pt x="32" y="13"/>
                  <a:pt x="32" y="13"/>
                  <a:pt x="32" y="13"/>
                </a:cubicBezTo>
                <a:cubicBezTo>
                  <a:pt x="32" y="13"/>
                  <a:pt x="32" y="13"/>
                  <a:pt x="32" y="13"/>
                </a:cubicBezTo>
                <a:cubicBezTo>
                  <a:pt x="32" y="13"/>
                  <a:pt x="32" y="13"/>
                  <a:pt x="32" y="13"/>
                </a:cubicBezTo>
                <a:cubicBezTo>
                  <a:pt x="32" y="13"/>
                  <a:pt x="32" y="13"/>
                  <a:pt x="32" y="13"/>
                </a:cubicBezTo>
                <a:cubicBezTo>
                  <a:pt x="32" y="13"/>
                  <a:pt x="32" y="13"/>
                  <a:pt x="32" y="13"/>
                </a:cubicBezTo>
                <a:cubicBezTo>
                  <a:pt x="32" y="13"/>
                  <a:pt x="32" y="13"/>
                  <a:pt x="32" y="13"/>
                </a:cubicBezTo>
                <a:cubicBezTo>
                  <a:pt x="32" y="13"/>
                  <a:pt x="32" y="13"/>
                  <a:pt x="32" y="13"/>
                </a:cubicBezTo>
                <a:cubicBezTo>
                  <a:pt x="32" y="13"/>
                  <a:pt x="32" y="13"/>
                  <a:pt x="32" y="13"/>
                </a:cubicBezTo>
                <a:cubicBezTo>
                  <a:pt x="32" y="13"/>
                  <a:pt x="32" y="13"/>
                  <a:pt x="32" y="13"/>
                </a:cubicBezTo>
                <a:cubicBezTo>
                  <a:pt x="32" y="13"/>
                  <a:pt x="32" y="13"/>
                  <a:pt x="32" y="13"/>
                </a:cubicBezTo>
                <a:cubicBezTo>
                  <a:pt x="32" y="13"/>
                  <a:pt x="32" y="13"/>
                  <a:pt x="32" y="13"/>
                </a:cubicBezTo>
                <a:cubicBezTo>
                  <a:pt x="32" y="13"/>
                  <a:pt x="32" y="13"/>
                  <a:pt x="32" y="13"/>
                </a:cubicBezTo>
                <a:cubicBezTo>
                  <a:pt x="32" y="13"/>
                  <a:pt x="32" y="13"/>
                  <a:pt x="32" y="13"/>
                </a:cubicBezTo>
                <a:cubicBezTo>
                  <a:pt x="32" y="13"/>
                  <a:pt x="32" y="13"/>
                  <a:pt x="32" y="13"/>
                </a:cubicBezTo>
                <a:cubicBezTo>
                  <a:pt x="32" y="13"/>
                  <a:pt x="32" y="13"/>
                  <a:pt x="32" y="13"/>
                </a:cubicBezTo>
                <a:cubicBezTo>
                  <a:pt x="32" y="13"/>
                  <a:pt x="32" y="13"/>
                  <a:pt x="32" y="13"/>
                </a:cubicBezTo>
                <a:cubicBezTo>
                  <a:pt x="32" y="13"/>
                  <a:pt x="32" y="13"/>
                  <a:pt x="33" y="13"/>
                </a:cubicBezTo>
                <a:cubicBezTo>
                  <a:pt x="33" y="13"/>
                  <a:pt x="33" y="13"/>
                  <a:pt x="33" y="13"/>
                </a:cubicBezTo>
                <a:cubicBezTo>
                  <a:pt x="33" y="13"/>
                  <a:pt x="33" y="13"/>
                  <a:pt x="33" y="13"/>
                </a:cubicBezTo>
                <a:cubicBezTo>
                  <a:pt x="33" y="13"/>
                  <a:pt x="33" y="13"/>
                  <a:pt x="33" y="13"/>
                </a:cubicBezTo>
                <a:cubicBezTo>
                  <a:pt x="33" y="13"/>
                  <a:pt x="33" y="13"/>
                  <a:pt x="33" y="13"/>
                </a:cubicBezTo>
                <a:cubicBezTo>
                  <a:pt x="33" y="13"/>
                  <a:pt x="33" y="13"/>
                  <a:pt x="33" y="13"/>
                </a:cubicBezTo>
                <a:cubicBezTo>
                  <a:pt x="33" y="14"/>
                  <a:pt x="33" y="14"/>
                  <a:pt x="33" y="14"/>
                </a:cubicBezTo>
                <a:cubicBezTo>
                  <a:pt x="33" y="14"/>
                  <a:pt x="33" y="14"/>
                  <a:pt x="33" y="14"/>
                </a:cubicBezTo>
                <a:cubicBezTo>
                  <a:pt x="33" y="14"/>
                  <a:pt x="33" y="14"/>
                  <a:pt x="33" y="14"/>
                </a:cubicBezTo>
                <a:cubicBezTo>
                  <a:pt x="33" y="14"/>
                  <a:pt x="33" y="14"/>
                  <a:pt x="33" y="14"/>
                </a:cubicBezTo>
                <a:cubicBezTo>
                  <a:pt x="33" y="14"/>
                  <a:pt x="33" y="14"/>
                  <a:pt x="33" y="14"/>
                </a:cubicBezTo>
                <a:cubicBezTo>
                  <a:pt x="33" y="14"/>
                  <a:pt x="33" y="14"/>
                  <a:pt x="33" y="14"/>
                </a:cubicBezTo>
                <a:cubicBezTo>
                  <a:pt x="33" y="14"/>
                  <a:pt x="33" y="14"/>
                  <a:pt x="33" y="14"/>
                </a:cubicBezTo>
                <a:cubicBezTo>
                  <a:pt x="33" y="14"/>
                  <a:pt x="33" y="14"/>
                  <a:pt x="33" y="14"/>
                </a:cubicBezTo>
                <a:cubicBezTo>
                  <a:pt x="32" y="14"/>
                  <a:pt x="32" y="14"/>
                  <a:pt x="32" y="14"/>
                </a:cubicBezTo>
                <a:cubicBezTo>
                  <a:pt x="32" y="14"/>
                  <a:pt x="32" y="14"/>
                  <a:pt x="32" y="14"/>
                </a:cubicBezTo>
                <a:cubicBezTo>
                  <a:pt x="32" y="14"/>
                  <a:pt x="32" y="14"/>
                  <a:pt x="32" y="14"/>
                </a:cubicBezTo>
                <a:cubicBezTo>
                  <a:pt x="32" y="14"/>
                  <a:pt x="32" y="14"/>
                  <a:pt x="32" y="14"/>
                </a:cubicBezTo>
                <a:cubicBezTo>
                  <a:pt x="32" y="14"/>
                  <a:pt x="32" y="14"/>
                  <a:pt x="32" y="14"/>
                </a:cubicBezTo>
                <a:cubicBezTo>
                  <a:pt x="32" y="14"/>
                  <a:pt x="31" y="14"/>
                  <a:pt x="31" y="14"/>
                </a:cubicBezTo>
                <a:cubicBezTo>
                  <a:pt x="31" y="14"/>
                  <a:pt x="31" y="14"/>
                  <a:pt x="31" y="14"/>
                </a:cubicBezTo>
                <a:cubicBezTo>
                  <a:pt x="31" y="14"/>
                  <a:pt x="31" y="14"/>
                  <a:pt x="31" y="14"/>
                </a:cubicBezTo>
                <a:cubicBezTo>
                  <a:pt x="31" y="14"/>
                  <a:pt x="31" y="14"/>
                  <a:pt x="31" y="14"/>
                </a:cubicBezTo>
                <a:cubicBezTo>
                  <a:pt x="31" y="14"/>
                  <a:pt x="31" y="14"/>
                  <a:pt x="31" y="14"/>
                </a:cubicBezTo>
                <a:cubicBezTo>
                  <a:pt x="31" y="14"/>
                  <a:pt x="31" y="14"/>
                  <a:pt x="31" y="14"/>
                </a:cubicBezTo>
                <a:cubicBezTo>
                  <a:pt x="31" y="14"/>
                  <a:pt x="31" y="14"/>
                  <a:pt x="31" y="14"/>
                </a:cubicBezTo>
                <a:cubicBezTo>
                  <a:pt x="31" y="14"/>
                  <a:pt x="31" y="14"/>
                  <a:pt x="31" y="14"/>
                </a:cubicBezTo>
                <a:cubicBezTo>
                  <a:pt x="31" y="14"/>
                  <a:pt x="31" y="14"/>
                  <a:pt x="31" y="14"/>
                </a:cubicBezTo>
                <a:cubicBezTo>
                  <a:pt x="31" y="14"/>
                  <a:pt x="31" y="14"/>
                  <a:pt x="31" y="14"/>
                </a:cubicBezTo>
                <a:cubicBezTo>
                  <a:pt x="31" y="14"/>
                  <a:pt x="31" y="14"/>
                  <a:pt x="31" y="14"/>
                </a:cubicBezTo>
                <a:cubicBezTo>
                  <a:pt x="31" y="14"/>
                  <a:pt x="31" y="14"/>
                  <a:pt x="31" y="14"/>
                </a:cubicBezTo>
                <a:cubicBezTo>
                  <a:pt x="31" y="14"/>
                  <a:pt x="31" y="14"/>
                  <a:pt x="31" y="14"/>
                </a:cubicBezTo>
                <a:cubicBezTo>
                  <a:pt x="31" y="14"/>
                  <a:pt x="31" y="14"/>
                  <a:pt x="31" y="14"/>
                </a:cubicBezTo>
                <a:cubicBezTo>
                  <a:pt x="31" y="14"/>
                  <a:pt x="31" y="14"/>
                  <a:pt x="31" y="14"/>
                </a:cubicBezTo>
                <a:cubicBezTo>
                  <a:pt x="31" y="14"/>
                  <a:pt x="31" y="14"/>
                  <a:pt x="31" y="14"/>
                </a:cubicBezTo>
                <a:cubicBezTo>
                  <a:pt x="31" y="14"/>
                  <a:pt x="31" y="14"/>
                  <a:pt x="31" y="14"/>
                </a:cubicBezTo>
                <a:cubicBezTo>
                  <a:pt x="31" y="14"/>
                  <a:pt x="31" y="14"/>
                  <a:pt x="31" y="14"/>
                </a:cubicBezTo>
                <a:cubicBezTo>
                  <a:pt x="31" y="14"/>
                  <a:pt x="31" y="14"/>
                  <a:pt x="31" y="14"/>
                </a:cubicBezTo>
                <a:cubicBezTo>
                  <a:pt x="31" y="14"/>
                  <a:pt x="32" y="14"/>
                  <a:pt x="32" y="14"/>
                </a:cubicBezTo>
                <a:cubicBezTo>
                  <a:pt x="32" y="14"/>
                  <a:pt x="32" y="14"/>
                  <a:pt x="32" y="14"/>
                </a:cubicBezTo>
                <a:cubicBezTo>
                  <a:pt x="32" y="14"/>
                  <a:pt x="32" y="14"/>
                  <a:pt x="32" y="14"/>
                </a:cubicBezTo>
                <a:cubicBezTo>
                  <a:pt x="32" y="14"/>
                  <a:pt x="32" y="14"/>
                  <a:pt x="32" y="14"/>
                </a:cubicBezTo>
                <a:cubicBezTo>
                  <a:pt x="32" y="14"/>
                  <a:pt x="32" y="14"/>
                  <a:pt x="32" y="14"/>
                </a:cubicBezTo>
                <a:cubicBezTo>
                  <a:pt x="32" y="14"/>
                  <a:pt x="32" y="14"/>
                  <a:pt x="32" y="14"/>
                </a:cubicBezTo>
                <a:cubicBezTo>
                  <a:pt x="32" y="14"/>
                  <a:pt x="32" y="14"/>
                  <a:pt x="32" y="14"/>
                </a:cubicBezTo>
                <a:cubicBezTo>
                  <a:pt x="32" y="15"/>
                  <a:pt x="32" y="14"/>
                  <a:pt x="32" y="14"/>
                </a:cubicBezTo>
                <a:cubicBezTo>
                  <a:pt x="32" y="14"/>
                  <a:pt x="32" y="14"/>
                  <a:pt x="32" y="14"/>
                </a:cubicBezTo>
                <a:cubicBezTo>
                  <a:pt x="32" y="14"/>
                  <a:pt x="32" y="14"/>
                  <a:pt x="32" y="14"/>
                </a:cubicBezTo>
                <a:cubicBezTo>
                  <a:pt x="32" y="14"/>
                  <a:pt x="32" y="15"/>
                  <a:pt x="32" y="14"/>
                </a:cubicBezTo>
                <a:cubicBezTo>
                  <a:pt x="32" y="14"/>
                  <a:pt x="32" y="14"/>
                  <a:pt x="32" y="14"/>
                </a:cubicBezTo>
                <a:cubicBezTo>
                  <a:pt x="32" y="14"/>
                  <a:pt x="32" y="14"/>
                  <a:pt x="32" y="14"/>
                </a:cubicBezTo>
                <a:cubicBezTo>
                  <a:pt x="32" y="14"/>
                  <a:pt x="32" y="14"/>
                  <a:pt x="32" y="14"/>
                </a:cubicBezTo>
                <a:cubicBezTo>
                  <a:pt x="32" y="14"/>
                  <a:pt x="33" y="14"/>
                  <a:pt x="33" y="14"/>
                </a:cubicBezTo>
                <a:cubicBezTo>
                  <a:pt x="33" y="14"/>
                  <a:pt x="33" y="14"/>
                  <a:pt x="33" y="14"/>
                </a:cubicBezTo>
                <a:cubicBezTo>
                  <a:pt x="33" y="14"/>
                  <a:pt x="33" y="14"/>
                  <a:pt x="33" y="14"/>
                </a:cubicBezTo>
                <a:cubicBezTo>
                  <a:pt x="33" y="14"/>
                  <a:pt x="33" y="14"/>
                  <a:pt x="33" y="14"/>
                </a:cubicBezTo>
                <a:cubicBezTo>
                  <a:pt x="33" y="14"/>
                  <a:pt x="33" y="14"/>
                  <a:pt x="33" y="14"/>
                </a:cubicBezTo>
                <a:cubicBezTo>
                  <a:pt x="33" y="14"/>
                  <a:pt x="33" y="14"/>
                  <a:pt x="33" y="14"/>
                </a:cubicBezTo>
                <a:cubicBezTo>
                  <a:pt x="33" y="15"/>
                  <a:pt x="33" y="15"/>
                  <a:pt x="33" y="15"/>
                </a:cubicBezTo>
                <a:cubicBezTo>
                  <a:pt x="33" y="15"/>
                  <a:pt x="33" y="15"/>
                  <a:pt x="33" y="15"/>
                </a:cubicBezTo>
                <a:cubicBezTo>
                  <a:pt x="33" y="15"/>
                  <a:pt x="33" y="15"/>
                  <a:pt x="33" y="15"/>
                </a:cubicBezTo>
                <a:cubicBezTo>
                  <a:pt x="33" y="15"/>
                  <a:pt x="33" y="15"/>
                  <a:pt x="33" y="15"/>
                </a:cubicBezTo>
                <a:cubicBezTo>
                  <a:pt x="33" y="15"/>
                  <a:pt x="33" y="15"/>
                  <a:pt x="33" y="15"/>
                </a:cubicBezTo>
                <a:cubicBezTo>
                  <a:pt x="33" y="15"/>
                  <a:pt x="32" y="15"/>
                  <a:pt x="32" y="15"/>
                </a:cubicBezTo>
                <a:cubicBezTo>
                  <a:pt x="32" y="15"/>
                  <a:pt x="32" y="15"/>
                  <a:pt x="32" y="15"/>
                </a:cubicBezTo>
                <a:cubicBezTo>
                  <a:pt x="32" y="15"/>
                  <a:pt x="32" y="15"/>
                  <a:pt x="32" y="15"/>
                </a:cubicBezTo>
                <a:cubicBezTo>
                  <a:pt x="32" y="15"/>
                  <a:pt x="32" y="15"/>
                  <a:pt x="32" y="15"/>
                </a:cubicBezTo>
                <a:cubicBezTo>
                  <a:pt x="32" y="15"/>
                  <a:pt x="32" y="15"/>
                  <a:pt x="32" y="15"/>
                </a:cubicBezTo>
                <a:cubicBezTo>
                  <a:pt x="32" y="15"/>
                  <a:pt x="32" y="15"/>
                  <a:pt x="32" y="15"/>
                </a:cubicBezTo>
                <a:cubicBezTo>
                  <a:pt x="32" y="15"/>
                  <a:pt x="32" y="15"/>
                  <a:pt x="32" y="15"/>
                </a:cubicBezTo>
                <a:cubicBezTo>
                  <a:pt x="32" y="15"/>
                  <a:pt x="32" y="15"/>
                  <a:pt x="32" y="15"/>
                </a:cubicBezTo>
                <a:cubicBezTo>
                  <a:pt x="32" y="15"/>
                  <a:pt x="32" y="15"/>
                  <a:pt x="32" y="15"/>
                </a:cubicBezTo>
                <a:cubicBezTo>
                  <a:pt x="32" y="15"/>
                  <a:pt x="32" y="15"/>
                  <a:pt x="32" y="16"/>
                </a:cubicBezTo>
                <a:cubicBezTo>
                  <a:pt x="32" y="16"/>
                  <a:pt x="32" y="16"/>
                  <a:pt x="32" y="16"/>
                </a:cubicBezTo>
                <a:cubicBezTo>
                  <a:pt x="32" y="16"/>
                  <a:pt x="32" y="15"/>
                  <a:pt x="32" y="15"/>
                </a:cubicBezTo>
                <a:cubicBezTo>
                  <a:pt x="32" y="15"/>
                  <a:pt x="32" y="15"/>
                  <a:pt x="32" y="15"/>
                </a:cubicBezTo>
                <a:cubicBezTo>
                  <a:pt x="32" y="15"/>
                  <a:pt x="32" y="15"/>
                  <a:pt x="32" y="15"/>
                </a:cubicBezTo>
                <a:cubicBezTo>
                  <a:pt x="32" y="15"/>
                  <a:pt x="32" y="15"/>
                  <a:pt x="32" y="15"/>
                </a:cubicBezTo>
                <a:cubicBezTo>
                  <a:pt x="32" y="15"/>
                  <a:pt x="32" y="15"/>
                  <a:pt x="32" y="15"/>
                </a:cubicBezTo>
                <a:cubicBezTo>
                  <a:pt x="32" y="15"/>
                  <a:pt x="32" y="15"/>
                  <a:pt x="32" y="15"/>
                </a:cubicBezTo>
                <a:cubicBezTo>
                  <a:pt x="32" y="15"/>
                  <a:pt x="32" y="15"/>
                  <a:pt x="32" y="15"/>
                </a:cubicBezTo>
                <a:cubicBezTo>
                  <a:pt x="33" y="15"/>
                  <a:pt x="33" y="15"/>
                  <a:pt x="33" y="15"/>
                </a:cubicBezTo>
                <a:cubicBezTo>
                  <a:pt x="33" y="15"/>
                  <a:pt x="33" y="15"/>
                  <a:pt x="33" y="15"/>
                </a:cubicBezTo>
                <a:cubicBezTo>
                  <a:pt x="33" y="15"/>
                  <a:pt x="33" y="15"/>
                  <a:pt x="33" y="15"/>
                </a:cubicBezTo>
                <a:cubicBezTo>
                  <a:pt x="33" y="15"/>
                  <a:pt x="33" y="15"/>
                  <a:pt x="33" y="15"/>
                </a:cubicBezTo>
                <a:cubicBezTo>
                  <a:pt x="33" y="15"/>
                  <a:pt x="33" y="15"/>
                  <a:pt x="33" y="15"/>
                </a:cubicBezTo>
                <a:cubicBezTo>
                  <a:pt x="33" y="15"/>
                  <a:pt x="33" y="15"/>
                  <a:pt x="33" y="15"/>
                </a:cubicBezTo>
                <a:cubicBezTo>
                  <a:pt x="33" y="15"/>
                  <a:pt x="33" y="15"/>
                  <a:pt x="33" y="15"/>
                </a:cubicBezTo>
                <a:cubicBezTo>
                  <a:pt x="33" y="15"/>
                  <a:pt x="33" y="15"/>
                  <a:pt x="33" y="15"/>
                </a:cubicBezTo>
                <a:cubicBezTo>
                  <a:pt x="33" y="15"/>
                  <a:pt x="33" y="15"/>
                  <a:pt x="33" y="15"/>
                </a:cubicBezTo>
                <a:cubicBezTo>
                  <a:pt x="33" y="15"/>
                  <a:pt x="33" y="15"/>
                  <a:pt x="33" y="15"/>
                </a:cubicBezTo>
                <a:cubicBezTo>
                  <a:pt x="33" y="15"/>
                  <a:pt x="33" y="15"/>
                  <a:pt x="33" y="15"/>
                </a:cubicBezTo>
                <a:cubicBezTo>
                  <a:pt x="33" y="15"/>
                  <a:pt x="33" y="15"/>
                  <a:pt x="33" y="15"/>
                </a:cubicBezTo>
                <a:cubicBezTo>
                  <a:pt x="33" y="15"/>
                  <a:pt x="33" y="15"/>
                  <a:pt x="33" y="15"/>
                </a:cubicBezTo>
                <a:cubicBezTo>
                  <a:pt x="33" y="15"/>
                  <a:pt x="33" y="15"/>
                  <a:pt x="33" y="15"/>
                </a:cubicBezTo>
                <a:cubicBezTo>
                  <a:pt x="33" y="15"/>
                  <a:pt x="33" y="15"/>
                  <a:pt x="33" y="14"/>
                </a:cubicBezTo>
                <a:cubicBezTo>
                  <a:pt x="33" y="14"/>
                  <a:pt x="33" y="14"/>
                  <a:pt x="33" y="14"/>
                </a:cubicBezTo>
                <a:cubicBezTo>
                  <a:pt x="33" y="14"/>
                  <a:pt x="33" y="14"/>
                  <a:pt x="33" y="14"/>
                </a:cubicBezTo>
                <a:cubicBezTo>
                  <a:pt x="33" y="14"/>
                  <a:pt x="33" y="14"/>
                  <a:pt x="33" y="14"/>
                </a:cubicBezTo>
                <a:cubicBezTo>
                  <a:pt x="33" y="14"/>
                  <a:pt x="33" y="14"/>
                  <a:pt x="33" y="14"/>
                </a:cubicBezTo>
                <a:cubicBezTo>
                  <a:pt x="33" y="14"/>
                  <a:pt x="33" y="14"/>
                  <a:pt x="33" y="14"/>
                </a:cubicBezTo>
                <a:cubicBezTo>
                  <a:pt x="33" y="14"/>
                  <a:pt x="33" y="14"/>
                  <a:pt x="34" y="14"/>
                </a:cubicBezTo>
                <a:cubicBezTo>
                  <a:pt x="34" y="14"/>
                  <a:pt x="34" y="14"/>
                  <a:pt x="34" y="14"/>
                </a:cubicBezTo>
                <a:cubicBezTo>
                  <a:pt x="34" y="14"/>
                  <a:pt x="34" y="14"/>
                  <a:pt x="34" y="14"/>
                </a:cubicBezTo>
                <a:cubicBezTo>
                  <a:pt x="34" y="14"/>
                  <a:pt x="34" y="14"/>
                  <a:pt x="34" y="14"/>
                </a:cubicBezTo>
                <a:cubicBezTo>
                  <a:pt x="34" y="14"/>
                  <a:pt x="34" y="14"/>
                  <a:pt x="34" y="14"/>
                </a:cubicBezTo>
                <a:cubicBezTo>
                  <a:pt x="34" y="14"/>
                  <a:pt x="34" y="14"/>
                  <a:pt x="34" y="15"/>
                </a:cubicBezTo>
                <a:cubicBezTo>
                  <a:pt x="34" y="15"/>
                  <a:pt x="34" y="15"/>
                  <a:pt x="34" y="15"/>
                </a:cubicBezTo>
                <a:cubicBezTo>
                  <a:pt x="34" y="15"/>
                  <a:pt x="34" y="15"/>
                  <a:pt x="34" y="15"/>
                </a:cubicBezTo>
                <a:cubicBezTo>
                  <a:pt x="34" y="15"/>
                  <a:pt x="34" y="15"/>
                  <a:pt x="34" y="15"/>
                </a:cubicBezTo>
                <a:cubicBezTo>
                  <a:pt x="34" y="15"/>
                  <a:pt x="34" y="15"/>
                  <a:pt x="34" y="15"/>
                </a:cubicBezTo>
                <a:cubicBezTo>
                  <a:pt x="34" y="15"/>
                  <a:pt x="34" y="15"/>
                  <a:pt x="34" y="15"/>
                </a:cubicBezTo>
                <a:cubicBezTo>
                  <a:pt x="34" y="15"/>
                  <a:pt x="34" y="15"/>
                  <a:pt x="34" y="15"/>
                </a:cubicBezTo>
                <a:cubicBezTo>
                  <a:pt x="34" y="15"/>
                  <a:pt x="34" y="15"/>
                  <a:pt x="34" y="15"/>
                </a:cubicBezTo>
                <a:cubicBezTo>
                  <a:pt x="34" y="15"/>
                  <a:pt x="34" y="15"/>
                  <a:pt x="34" y="15"/>
                </a:cubicBezTo>
                <a:cubicBezTo>
                  <a:pt x="34" y="15"/>
                  <a:pt x="34" y="15"/>
                  <a:pt x="34" y="15"/>
                </a:cubicBezTo>
                <a:cubicBezTo>
                  <a:pt x="34" y="15"/>
                  <a:pt x="34" y="15"/>
                  <a:pt x="34" y="15"/>
                </a:cubicBezTo>
                <a:cubicBezTo>
                  <a:pt x="34" y="15"/>
                  <a:pt x="34" y="15"/>
                  <a:pt x="34" y="15"/>
                </a:cubicBezTo>
                <a:cubicBezTo>
                  <a:pt x="34" y="15"/>
                  <a:pt x="34" y="15"/>
                  <a:pt x="34" y="15"/>
                </a:cubicBezTo>
                <a:cubicBezTo>
                  <a:pt x="34" y="15"/>
                  <a:pt x="34" y="15"/>
                  <a:pt x="34" y="15"/>
                </a:cubicBezTo>
                <a:cubicBezTo>
                  <a:pt x="34" y="15"/>
                  <a:pt x="33" y="15"/>
                  <a:pt x="33" y="15"/>
                </a:cubicBezTo>
                <a:cubicBezTo>
                  <a:pt x="33" y="15"/>
                  <a:pt x="33" y="15"/>
                  <a:pt x="33" y="15"/>
                </a:cubicBezTo>
                <a:cubicBezTo>
                  <a:pt x="33" y="15"/>
                  <a:pt x="33" y="15"/>
                  <a:pt x="33" y="15"/>
                </a:cubicBezTo>
                <a:cubicBezTo>
                  <a:pt x="33" y="15"/>
                  <a:pt x="33" y="15"/>
                  <a:pt x="33" y="15"/>
                </a:cubicBezTo>
                <a:cubicBezTo>
                  <a:pt x="33" y="15"/>
                  <a:pt x="33" y="15"/>
                  <a:pt x="33" y="15"/>
                </a:cubicBezTo>
                <a:cubicBezTo>
                  <a:pt x="33" y="15"/>
                  <a:pt x="33" y="15"/>
                  <a:pt x="33" y="15"/>
                </a:cubicBezTo>
                <a:cubicBezTo>
                  <a:pt x="33" y="15"/>
                  <a:pt x="33" y="15"/>
                  <a:pt x="33" y="15"/>
                </a:cubicBezTo>
                <a:cubicBezTo>
                  <a:pt x="33" y="15"/>
                  <a:pt x="33" y="15"/>
                  <a:pt x="33" y="15"/>
                </a:cubicBezTo>
                <a:cubicBezTo>
                  <a:pt x="33" y="15"/>
                  <a:pt x="33" y="15"/>
                  <a:pt x="33" y="16"/>
                </a:cubicBezTo>
                <a:cubicBezTo>
                  <a:pt x="33" y="16"/>
                  <a:pt x="33" y="16"/>
                  <a:pt x="33" y="16"/>
                </a:cubicBezTo>
                <a:cubicBezTo>
                  <a:pt x="33" y="16"/>
                  <a:pt x="33" y="16"/>
                  <a:pt x="33" y="16"/>
                </a:cubicBezTo>
                <a:cubicBezTo>
                  <a:pt x="33" y="16"/>
                  <a:pt x="34" y="15"/>
                  <a:pt x="34" y="16"/>
                </a:cubicBezTo>
                <a:cubicBezTo>
                  <a:pt x="34" y="16"/>
                  <a:pt x="34" y="16"/>
                  <a:pt x="34" y="16"/>
                </a:cubicBezTo>
                <a:cubicBezTo>
                  <a:pt x="33" y="16"/>
                  <a:pt x="33" y="16"/>
                  <a:pt x="33" y="16"/>
                </a:cubicBezTo>
                <a:cubicBezTo>
                  <a:pt x="33" y="16"/>
                  <a:pt x="33" y="16"/>
                  <a:pt x="33" y="16"/>
                </a:cubicBezTo>
                <a:cubicBezTo>
                  <a:pt x="33" y="16"/>
                  <a:pt x="33" y="16"/>
                  <a:pt x="33" y="16"/>
                </a:cubicBezTo>
                <a:cubicBezTo>
                  <a:pt x="33" y="16"/>
                  <a:pt x="33" y="16"/>
                  <a:pt x="33" y="16"/>
                </a:cubicBezTo>
                <a:cubicBezTo>
                  <a:pt x="33" y="16"/>
                  <a:pt x="33" y="16"/>
                  <a:pt x="33" y="16"/>
                </a:cubicBezTo>
                <a:cubicBezTo>
                  <a:pt x="33" y="16"/>
                  <a:pt x="33" y="16"/>
                  <a:pt x="33" y="16"/>
                </a:cubicBezTo>
                <a:cubicBezTo>
                  <a:pt x="33" y="16"/>
                  <a:pt x="33" y="16"/>
                  <a:pt x="33" y="16"/>
                </a:cubicBezTo>
                <a:cubicBezTo>
                  <a:pt x="33" y="16"/>
                  <a:pt x="33" y="16"/>
                  <a:pt x="33" y="16"/>
                </a:cubicBezTo>
                <a:cubicBezTo>
                  <a:pt x="33" y="16"/>
                  <a:pt x="33" y="16"/>
                  <a:pt x="33" y="16"/>
                </a:cubicBezTo>
                <a:cubicBezTo>
                  <a:pt x="33" y="16"/>
                  <a:pt x="33" y="16"/>
                  <a:pt x="33" y="16"/>
                </a:cubicBezTo>
                <a:cubicBezTo>
                  <a:pt x="33" y="16"/>
                  <a:pt x="33" y="16"/>
                  <a:pt x="33" y="16"/>
                </a:cubicBezTo>
                <a:cubicBezTo>
                  <a:pt x="33" y="16"/>
                  <a:pt x="33" y="16"/>
                  <a:pt x="33" y="16"/>
                </a:cubicBezTo>
                <a:cubicBezTo>
                  <a:pt x="33" y="16"/>
                  <a:pt x="33" y="16"/>
                  <a:pt x="33" y="16"/>
                </a:cubicBezTo>
                <a:cubicBezTo>
                  <a:pt x="33" y="16"/>
                  <a:pt x="33" y="16"/>
                  <a:pt x="33" y="16"/>
                </a:cubicBezTo>
                <a:cubicBezTo>
                  <a:pt x="33" y="16"/>
                  <a:pt x="33" y="16"/>
                  <a:pt x="33" y="16"/>
                </a:cubicBezTo>
                <a:cubicBezTo>
                  <a:pt x="33" y="16"/>
                  <a:pt x="33" y="16"/>
                  <a:pt x="33" y="16"/>
                </a:cubicBezTo>
                <a:cubicBezTo>
                  <a:pt x="33" y="16"/>
                  <a:pt x="33" y="16"/>
                  <a:pt x="33" y="16"/>
                </a:cubicBezTo>
                <a:cubicBezTo>
                  <a:pt x="33" y="16"/>
                  <a:pt x="33" y="16"/>
                  <a:pt x="33" y="16"/>
                </a:cubicBezTo>
                <a:cubicBezTo>
                  <a:pt x="33" y="16"/>
                  <a:pt x="33" y="16"/>
                  <a:pt x="33" y="16"/>
                </a:cubicBezTo>
                <a:cubicBezTo>
                  <a:pt x="33" y="17"/>
                  <a:pt x="33" y="17"/>
                  <a:pt x="33" y="17"/>
                </a:cubicBezTo>
                <a:cubicBezTo>
                  <a:pt x="33" y="17"/>
                  <a:pt x="33" y="17"/>
                  <a:pt x="33" y="17"/>
                </a:cubicBezTo>
                <a:cubicBezTo>
                  <a:pt x="33" y="17"/>
                  <a:pt x="33" y="17"/>
                  <a:pt x="33" y="17"/>
                </a:cubicBezTo>
                <a:cubicBezTo>
                  <a:pt x="33" y="17"/>
                  <a:pt x="33" y="17"/>
                  <a:pt x="33" y="17"/>
                </a:cubicBezTo>
                <a:cubicBezTo>
                  <a:pt x="33" y="17"/>
                  <a:pt x="33" y="17"/>
                  <a:pt x="33" y="17"/>
                </a:cubicBezTo>
                <a:cubicBezTo>
                  <a:pt x="33" y="17"/>
                  <a:pt x="33" y="17"/>
                  <a:pt x="33" y="17"/>
                </a:cubicBezTo>
                <a:cubicBezTo>
                  <a:pt x="33" y="17"/>
                  <a:pt x="33" y="17"/>
                  <a:pt x="33" y="17"/>
                </a:cubicBezTo>
                <a:cubicBezTo>
                  <a:pt x="33" y="17"/>
                  <a:pt x="33" y="17"/>
                  <a:pt x="33" y="17"/>
                </a:cubicBezTo>
                <a:cubicBezTo>
                  <a:pt x="33" y="17"/>
                  <a:pt x="33" y="17"/>
                  <a:pt x="33" y="17"/>
                </a:cubicBezTo>
                <a:cubicBezTo>
                  <a:pt x="33" y="17"/>
                  <a:pt x="32" y="17"/>
                  <a:pt x="32" y="17"/>
                </a:cubicBezTo>
                <a:cubicBezTo>
                  <a:pt x="32" y="17"/>
                  <a:pt x="32" y="17"/>
                  <a:pt x="32" y="17"/>
                </a:cubicBezTo>
                <a:cubicBezTo>
                  <a:pt x="32" y="17"/>
                  <a:pt x="32" y="17"/>
                  <a:pt x="32" y="17"/>
                </a:cubicBezTo>
                <a:cubicBezTo>
                  <a:pt x="33" y="17"/>
                  <a:pt x="32" y="18"/>
                  <a:pt x="33" y="18"/>
                </a:cubicBezTo>
                <a:cubicBezTo>
                  <a:pt x="33" y="18"/>
                  <a:pt x="33" y="18"/>
                  <a:pt x="33" y="18"/>
                </a:cubicBezTo>
                <a:cubicBezTo>
                  <a:pt x="33" y="18"/>
                  <a:pt x="33" y="18"/>
                  <a:pt x="33" y="18"/>
                </a:cubicBezTo>
                <a:cubicBezTo>
                  <a:pt x="33" y="18"/>
                  <a:pt x="33" y="18"/>
                  <a:pt x="33" y="18"/>
                </a:cubicBezTo>
                <a:cubicBezTo>
                  <a:pt x="33" y="18"/>
                  <a:pt x="33" y="18"/>
                  <a:pt x="33" y="18"/>
                </a:cubicBezTo>
                <a:cubicBezTo>
                  <a:pt x="33" y="18"/>
                  <a:pt x="33" y="18"/>
                  <a:pt x="33" y="18"/>
                </a:cubicBezTo>
                <a:cubicBezTo>
                  <a:pt x="33" y="18"/>
                  <a:pt x="33" y="18"/>
                  <a:pt x="33" y="18"/>
                </a:cubicBezTo>
                <a:cubicBezTo>
                  <a:pt x="32" y="18"/>
                  <a:pt x="33" y="18"/>
                  <a:pt x="33" y="18"/>
                </a:cubicBezTo>
                <a:cubicBezTo>
                  <a:pt x="33" y="18"/>
                  <a:pt x="33" y="18"/>
                  <a:pt x="33" y="18"/>
                </a:cubicBezTo>
                <a:cubicBezTo>
                  <a:pt x="33" y="18"/>
                  <a:pt x="33" y="18"/>
                  <a:pt x="33" y="18"/>
                </a:cubicBezTo>
                <a:cubicBezTo>
                  <a:pt x="33" y="18"/>
                  <a:pt x="33" y="18"/>
                  <a:pt x="33" y="18"/>
                </a:cubicBezTo>
                <a:cubicBezTo>
                  <a:pt x="33" y="18"/>
                  <a:pt x="33" y="18"/>
                  <a:pt x="33" y="18"/>
                </a:cubicBezTo>
                <a:cubicBezTo>
                  <a:pt x="33" y="18"/>
                  <a:pt x="33" y="18"/>
                  <a:pt x="33" y="18"/>
                </a:cubicBezTo>
                <a:cubicBezTo>
                  <a:pt x="33" y="18"/>
                  <a:pt x="33" y="18"/>
                  <a:pt x="33" y="18"/>
                </a:cubicBezTo>
                <a:cubicBezTo>
                  <a:pt x="33" y="18"/>
                  <a:pt x="33" y="18"/>
                  <a:pt x="33" y="18"/>
                </a:cubicBezTo>
                <a:cubicBezTo>
                  <a:pt x="33" y="18"/>
                  <a:pt x="33" y="18"/>
                  <a:pt x="33" y="18"/>
                </a:cubicBezTo>
                <a:cubicBezTo>
                  <a:pt x="33" y="18"/>
                  <a:pt x="33" y="18"/>
                  <a:pt x="33" y="18"/>
                </a:cubicBezTo>
                <a:cubicBezTo>
                  <a:pt x="33" y="18"/>
                  <a:pt x="33" y="18"/>
                  <a:pt x="33" y="18"/>
                </a:cubicBezTo>
                <a:cubicBezTo>
                  <a:pt x="32" y="18"/>
                  <a:pt x="32" y="18"/>
                  <a:pt x="32" y="18"/>
                </a:cubicBezTo>
                <a:cubicBezTo>
                  <a:pt x="32" y="18"/>
                  <a:pt x="32" y="18"/>
                  <a:pt x="32" y="18"/>
                </a:cubicBezTo>
                <a:cubicBezTo>
                  <a:pt x="32" y="18"/>
                  <a:pt x="32" y="18"/>
                  <a:pt x="32" y="18"/>
                </a:cubicBezTo>
                <a:cubicBezTo>
                  <a:pt x="32" y="18"/>
                  <a:pt x="32" y="18"/>
                  <a:pt x="32" y="18"/>
                </a:cubicBezTo>
                <a:cubicBezTo>
                  <a:pt x="32" y="18"/>
                  <a:pt x="32" y="18"/>
                  <a:pt x="32" y="18"/>
                </a:cubicBezTo>
                <a:cubicBezTo>
                  <a:pt x="32" y="18"/>
                  <a:pt x="32" y="19"/>
                  <a:pt x="32" y="19"/>
                </a:cubicBezTo>
                <a:cubicBezTo>
                  <a:pt x="32" y="19"/>
                  <a:pt x="32" y="19"/>
                  <a:pt x="32" y="19"/>
                </a:cubicBezTo>
                <a:cubicBezTo>
                  <a:pt x="32" y="19"/>
                  <a:pt x="32" y="19"/>
                  <a:pt x="32" y="19"/>
                </a:cubicBezTo>
                <a:cubicBezTo>
                  <a:pt x="32" y="19"/>
                  <a:pt x="32" y="19"/>
                  <a:pt x="32" y="19"/>
                </a:cubicBezTo>
                <a:cubicBezTo>
                  <a:pt x="32" y="19"/>
                  <a:pt x="32" y="19"/>
                  <a:pt x="32" y="19"/>
                </a:cubicBezTo>
                <a:cubicBezTo>
                  <a:pt x="33" y="19"/>
                  <a:pt x="32" y="19"/>
                  <a:pt x="32" y="19"/>
                </a:cubicBezTo>
                <a:cubicBezTo>
                  <a:pt x="32" y="19"/>
                  <a:pt x="32" y="19"/>
                  <a:pt x="32" y="19"/>
                </a:cubicBezTo>
                <a:cubicBezTo>
                  <a:pt x="32" y="19"/>
                  <a:pt x="32" y="19"/>
                  <a:pt x="32" y="19"/>
                </a:cubicBezTo>
                <a:cubicBezTo>
                  <a:pt x="32" y="19"/>
                  <a:pt x="32" y="19"/>
                  <a:pt x="32" y="19"/>
                </a:cubicBezTo>
                <a:cubicBezTo>
                  <a:pt x="32" y="19"/>
                  <a:pt x="32" y="19"/>
                  <a:pt x="33" y="19"/>
                </a:cubicBezTo>
                <a:cubicBezTo>
                  <a:pt x="33" y="19"/>
                  <a:pt x="33" y="19"/>
                  <a:pt x="33" y="19"/>
                </a:cubicBezTo>
                <a:cubicBezTo>
                  <a:pt x="33" y="19"/>
                  <a:pt x="32" y="19"/>
                  <a:pt x="32" y="19"/>
                </a:cubicBezTo>
                <a:cubicBezTo>
                  <a:pt x="32" y="19"/>
                  <a:pt x="32" y="19"/>
                  <a:pt x="32" y="19"/>
                </a:cubicBezTo>
                <a:cubicBezTo>
                  <a:pt x="33" y="19"/>
                  <a:pt x="33" y="19"/>
                  <a:pt x="32" y="19"/>
                </a:cubicBezTo>
                <a:cubicBezTo>
                  <a:pt x="32" y="19"/>
                  <a:pt x="32" y="19"/>
                  <a:pt x="32" y="19"/>
                </a:cubicBezTo>
                <a:cubicBezTo>
                  <a:pt x="32" y="19"/>
                  <a:pt x="32" y="19"/>
                  <a:pt x="32" y="19"/>
                </a:cubicBezTo>
                <a:cubicBezTo>
                  <a:pt x="32" y="19"/>
                  <a:pt x="32" y="19"/>
                  <a:pt x="32" y="19"/>
                </a:cubicBezTo>
                <a:cubicBezTo>
                  <a:pt x="32" y="19"/>
                  <a:pt x="32" y="19"/>
                  <a:pt x="32" y="19"/>
                </a:cubicBezTo>
                <a:cubicBezTo>
                  <a:pt x="32" y="19"/>
                  <a:pt x="32" y="19"/>
                  <a:pt x="32" y="19"/>
                </a:cubicBezTo>
                <a:cubicBezTo>
                  <a:pt x="32" y="19"/>
                  <a:pt x="32" y="19"/>
                  <a:pt x="32" y="19"/>
                </a:cubicBezTo>
                <a:cubicBezTo>
                  <a:pt x="32" y="19"/>
                  <a:pt x="32" y="19"/>
                  <a:pt x="32" y="19"/>
                </a:cubicBezTo>
                <a:cubicBezTo>
                  <a:pt x="32" y="19"/>
                  <a:pt x="32" y="19"/>
                  <a:pt x="32" y="19"/>
                </a:cubicBezTo>
                <a:cubicBezTo>
                  <a:pt x="32" y="19"/>
                  <a:pt x="32" y="19"/>
                  <a:pt x="32" y="19"/>
                </a:cubicBezTo>
                <a:cubicBezTo>
                  <a:pt x="32" y="19"/>
                  <a:pt x="32" y="19"/>
                  <a:pt x="32" y="19"/>
                </a:cubicBezTo>
                <a:cubicBezTo>
                  <a:pt x="32" y="19"/>
                  <a:pt x="32" y="19"/>
                  <a:pt x="32" y="19"/>
                </a:cubicBezTo>
                <a:cubicBezTo>
                  <a:pt x="32" y="19"/>
                  <a:pt x="32" y="19"/>
                  <a:pt x="32" y="19"/>
                </a:cubicBezTo>
                <a:cubicBezTo>
                  <a:pt x="32" y="19"/>
                  <a:pt x="32" y="19"/>
                  <a:pt x="32" y="19"/>
                </a:cubicBezTo>
                <a:cubicBezTo>
                  <a:pt x="32" y="19"/>
                  <a:pt x="32" y="19"/>
                  <a:pt x="32" y="19"/>
                </a:cubicBezTo>
                <a:cubicBezTo>
                  <a:pt x="32" y="19"/>
                  <a:pt x="32" y="19"/>
                  <a:pt x="32" y="19"/>
                </a:cubicBezTo>
                <a:cubicBezTo>
                  <a:pt x="32" y="19"/>
                  <a:pt x="32" y="19"/>
                  <a:pt x="32" y="19"/>
                </a:cubicBezTo>
                <a:cubicBezTo>
                  <a:pt x="32" y="19"/>
                  <a:pt x="32" y="19"/>
                  <a:pt x="32" y="19"/>
                </a:cubicBezTo>
                <a:cubicBezTo>
                  <a:pt x="32" y="19"/>
                  <a:pt x="32" y="20"/>
                  <a:pt x="32" y="20"/>
                </a:cubicBezTo>
                <a:cubicBezTo>
                  <a:pt x="32" y="20"/>
                  <a:pt x="32" y="20"/>
                  <a:pt x="32" y="20"/>
                </a:cubicBezTo>
                <a:cubicBezTo>
                  <a:pt x="32" y="20"/>
                  <a:pt x="32" y="20"/>
                  <a:pt x="32" y="20"/>
                </a:cubicBezTo>
                <a:cubicBezTo>
                  <a:pt x="32" y="20"/>
                  <a:pt x="32" y="20"/>
                  <a:pt x="32" y="20"/>
                </a:cubicBezTo>
                <a:cubicBezTo>
                  <a:pt x="32" y="20"/>
                  <a:pt x="32" y="20"/>
                  <a:pt x="32" y="20"/>
                </a:cubicBezTo>
                <a:cubicBezTo>
                  <a:pt x="32" y="20"/>
                  <a:pt x="32" y="20"/>
                  <a:pt x="32" y="20"/>
                </a:cubicBezTo>
                <a:cubicBezTo>
                  <a:pt x="32" y="20"/>
                  <a:pt x="32" y="20"/>
                  <a:pt x="32" y="20"/>
                </a:cubicBezTo>
                <a:cubicBezTo>
                  <a:pt x="32" y="20"/>
                  <a:pt x="32" y="20"/>
                  <a:pt x="32" y="20"/>
                </a:cubicBezTo>
                <a:cubicBezTo>
                  <a:pt x="32" y="20"/>
                  <a:pt x="32" y="20"/>
                  <a:pt x="32" y="20"/>
                </a:cubicBezTo>
                <a:cubicBezTo>
                  <a:pt x="32" y="20"/>
                  <a:pt x="32" y="20"/>
                  <a:pt x="32" y="20"/>
                </a:cubicBezTo>
                <a:cubicBezTo>
                  <a:pt x="32" y="20"/>
                  <a:pt x="32" y="20"/>
                  <a:pt x="32" y="20"/>
                </a:cubicBezTo>
                <a:cubicBezTo>
                  <a:pt x="32" y="20"/>
                  <a:pt x="32" y="20"/>
                  <a:pt x="32" y="20"/>
                </a:cubicBezTo>
                <a:cubicBezTo>
                  <a:pt x="32" y="20"/>
                  <a:pt x="32" y="20"/>
                  <a:pt x="32" y="20"/>
                </a:cubicBezTo>
                <a:cubicBezTo>
                  <a:pt x="32" y="20"/>
                  <a:pt x="32" y="20"/>
                  <a:pt x="32" y="20"/>
                </a:cubicBezTo>
                <a:cubicBezTo>
                  <a:pt x="32" y="20"/>
                  <a:pt x="32" y="20"/>
                  <a:pt x="32" y="20"/>
                </a:cubicBezTo>
                <a:cubicBezTo>
                  <a:pt x="32" y="20"/>
                  <a:pt x="32" y="20"/>
                  <a:pt x="32" y="20"/>
                </a:cubicBezTo>
                <a:cubicBezTo>
                  <a:pt x="32" y="20"/>
                  <a:pt x="32" y="20"/>
                  <a:pt x="32" y="20"/>
                </a:cubicBezTo>
                <a:cubicBezTo>
                  <a:pt x="32" y="20"/>
                  <a:pt x="32" y="20"/>
                  <a:pt x="32" y="20"/>
                </a:cubicBezTo>
                <a:cubicBezTo>
                  <a:pt x="32" y="20"/>
                  <a:pt x="32" y="20"/>
                  <a:pt x="32" y="20"/>
                </a:cubicBezTo>
                <a:cubicBezTo>
                  <a:pt x="32" y="20"/>
                  <a:pt x="32" y="20"/>
                  <a:pt x="32" y="20"/>
                </a:cubicBezTo>
                <a:cubicBezTo>
                  <a:pt x="32" y="20"/>
                  <a:pt x="32" y="20"/>
                  <a:pt x="32" y="20"/>
                </a:cubicBezTo>
                <a:cubicBezTo>
                  <a:pt x="32" y="20"/>
                  <a:pt x="32" y="20"/>
                  <a:pt x="32" y="20"/>
                </a:cubicBezTo>
                <a:cubicBezTo>
                  <a:pt x="32" y="20"/>
                  <a:pt x="32" y="20"/>
                  <a:pt x="32" y="20"/>
                </a:cubicBezTo>
                <a:cubicBezTo>
                  <a:pt x="32" y="20"/>
                  <a:pt x="32" y="20"/>
                  <a:pt x="32" y="20"/>
                </a:cubicBezTo>
                <a:cubicBezTo>
                  <a:pt x="32" y="20"/>
                  <a:pt x="32" y="20"/>
                  <a:pt x="32" y="20"/>
                </a:cubicBezTo>
                <a:cubicBezTo>
                  <a:pt x="32" y="20"/>
                  <a:pt x="32" y="20"/>
                  <a:pt x="32" y="20"/>
                </a:cubicBezTo>
                <a:cubicBezTo>
                  <a:pt x="32" y="20"/>
                  <a:pt x="32" y="20"/>
                  <a:pt x="32" y="20"/>
                </a:cubicBezTo>
                <a:cubicBezTo>
                  <a:pt x="32" y="20"/>
                  <a:pt x="32" y="20"/>
                  <a:pt x="32" y="20"/>
                </a:cubicBezTo>
                <a:cubicBezTo>
                  <a:pt x="32" y="20"/>
                  <a:pt x="32" y="20"/>
                  <a:pt x="32" y="20"/>
                </a:cubicBezTo>
                <a:cubicBezTo>
                  <a:pt x="32" y="20"/>
                  <a:pt x="32" y="20"/>
                  <a:pt x="32" y="20"/>
                </a:cubicBezTo>
                <a:cubicBezTo>
                  <a:pt x="32" y="20"/>
                  <a:pt x="32" y="20"/>
                  <a:pt x="32" y="20"/>
                </a:cubicBezTo>
                <a:cubicBezTo>
                  <a:pt x="32" y="20"/>
                  <a:pt x="32" y="20"/>
                  <a:pt x="31" y="20"/>
                </a:cubicBezTo>
                <a:cubicBezTo>
                  <a:pt x="31" y="20"/>
                  <a:pt x="32" y="20"/>
                  <a:pt x="32" y="20"/>
                </a:cubicBezTo>
                <a:cubicBezTo>
                  <a:pt x="32" y="20"/>
                  <a:pt x="32" y="20"/>
                  <a:pt x="32" y="20"/>
                </a:cubicBezTo>
                <a:cubicBezTo>
                  <a:pt x="32" y="20"/>
                  <a:pt x="32" y="20"/>
                  <a:pt x="32" y="20"/>
                </a:cubicBezTo>
                <a:cubicBezTo>
                  <a:pt x="32" y="20"/>
                  <a:pt x="32" y="20"/>
                  <a:pt x="32" y="20"/>
                </a:cubicBezTo>
                <a:cubicBezTo>
                  <a:pt x="32" y="20"/>
                  <a:pt x="32" y="20"/>
                  <a:pt x="32" y="20"/>
                </a:cubicBezTo>
                <a:cubicBezTo>
                  <a:pt x="32" y="20"/>
                  <a:pt x="32" y="20"/>
                  <a:pt x="32" y="20"/>
                </a:cubicBezTo>
                <a:cubicBezTo>
                  <a:pt x="31" y="20"/>
                  <a:pt x="31" y="20"/>
                  <a:pt x="31" y="20"/>
                </a:cubicBezTo>
                <a:cubicBezTo>
                  <a:pt x="31" y="20"/>
                  <a:pt x="31" y="20"/>
                  <a:pt x="31" y="20"/>
                </a:cubicBezTo>
                <a:cubicBezTo>
                  <a:pt x="31" y="20"/>
                  <a:pt x="31" y="20"/>
                  <a:pt x="31" y="20"/>
                </a:cubicBezTo>
                <a:cubicBezTo>
                  <a:pt x="31" y="20"/>
                  <a:pt x="31" y="20"/>
                  <a:pt x="31" y="20"/>
                </a:cubicBezTo>
                <a:cubicBezTo>
                  <a:pt x="31" y="20"/>
                  <a:pt x="31" y="20"/>
                  <a:pt x="31" y="20"/>
                </a:cubicBezTo>
                <a:cubicBezTo>
                  <a:pt x="31" y="20"/>
                  <a:pt x="31" y="20"/>
                  <a:pt x="31" y="20"/>
                </a:cubicBezTo>
                <a:cubicBezTo>
                  <a:pt x="31" y="20"/>
                  <a:pt x="31" y="20"/>
                  <a:pt x="31" y="20"/>
                </a:cubicBezTo>
                <a:cubicBezTo>
                  <a:pt x="31" y="20"/>
                  <a:pt x="31" y="20"/>
                  <a:pt x="31" y="20"/>
                </a:cubicBezTo>
                <a:cubicBezTo>
                  <a:pt x="31" y="20"/>
                  <a:pt x="31" y="20"/>
                  <a:pt x="31" y="20"/>
                </a:cubicBezTo>
                <a:cubicBezTo>
                  <a:pt x="31" y="20"/>
                  <a:pt x="31" y="20"/>
                  <a:pt x="31" y="20"/>
                </a:cubicBezTo>
                <a:cubicBezTo>
                  <a:pt x="31" y="20"/>
                  <a:pt x="31" y="21"/>
                  <a:pt x="31" y="21"/>
                </a:cubicBezTo>
                <a:cubicBezTo>
                  <a:pt x="31" y="21"/>
                  <a:pt x="31" y="21"/>
                  <a:pt x="31" y="20"/>
                </a:cubicBezTo>
                <a:cubicBezTo>
                  <a:pt x="31" y="20"/>
                  <a:pt x="31" y="21"/>
                  <a:pt x="31" y="20"/>
                </a:cubicBezTo>
                <a:cubicBezTo>
                  <a:pt x="31" y="20"/>
                  <a:pt x="31" y="20"/>
                  <a:pt x="31" y="20"/>
                </a:cubicBezTo>
                <a:cubicBezTo>
                  <a:pt x="31" y="20"/>
                  <a:pt x="31" y="20"/>
                  <a:pt x="31" y="21"/>
                </a:cubicBezTo>
                <a:cubicBezTo>
                  <a:pt x="31" y="21"/>
                  <a:pt x="31" y="21"/>
                  <a:pt x="31" y="21"/>
                </a:cubicBezTo>
                <a:cubicBezTo>
                  <a:pt x="31" y="21"/>
                  <a:pt x="31" y="21"/>
                  <a:pt x="31" y="21"/>
                </a:cubicBezTo>
                <a:cubicBezTo>
                  <a:pt x="31" y="21"/>
                  <a:pt x="31" y="21"/>
                  <a:pt x="31" y="21"/>
                </a:cubicBezTo>
                <a:cubicBezTo>
                  <a:pt x="31" y="21"/>
                  <a:pt x="31" y="21"/>
                  <a:pt x="31" y="21"/>
                </a:cubicBezTo>
                <a:cubicBezTo>
                  <a:pt x="31" y="21"/>
                  <a:pt x="31" y="21"/>
                  <a:pt x="31" y="21"/>
                </a:cubicBezTo>
                <a:cubicBezTo>
                  <a:pt x="31" y="21"/>
                  <a:pt x="31" y="21"/>
                  <a:pt x="31" y="21"/>
                </a:cubicBezTo>
                <a:cubicBezTo>
                  <a:pt x="31" y="21"/>
                  <a:pt x="31" y="21"/>
                  <a:pt x="31" y="21"/>
                </a:cubicBezTo>
                <a:cubicBezTo>
                  <a:pt x="31" y="21"/>
                  <a:pt x="31" y="21"/>
                  <a:pt x="31" y="21"/>
                </a:cubicBezTo>
                <a:cubicBezTo>
                  <a:pt x="31" y="21"/>
                  <a:pt x="31" y="21"/>
                  <a:pt x="31" y="21"/>
                </a:cubicBezTo>
                <a:cubicBezTo>
                  <a:pt x="31" y="21"/>
                  <a:pt x="31" y="21"/>
                  <a:pt x="31" y="21"/>
                </a:cubicBezTo>
                <a:cubicBezTo>
                  <a:pt x="31" y="21"/>
                  <a:pt x="31" y="21"/>
                  <a:pt x="31" y="21"/>
                </a:cubicBezTo>
                <a:cubicBezTo>
                  <a:pt x="31" y="21"/>
                  <a:pt x="31" y="21"/>
                  <a:pt x="31" y="21"/>
                </a:cubicBezTo>
                <a:cubicBezTo>
                  <a:pt x="31" y="21"/>
                  <a:pt x="31" y="21"/>
                  <a:pt x="31" y="21"/>
                </a:cubicBezTo>
                <a:cubicBezTo>
                  <a:pt x="31" y="21"/>
                  <a:pt x="31" y="21"/>
                  <a:pt x="31" y="21"/>
                </a:cubicBezTo>
                <a:cubicBezTo>
                  <a:pt x="31" y="21"/>
                  <a:pt x="31" y="21"/>
                  <a:pt x="31" y="21"/>
                </a:cubicBezTo>
                <a:cubicBezTo>
                  <a:pt x="31" y="21"/>
                  <a:pt x="31" y="21"/>
                  <a:pt x="31" y="21"/>
                </a:cubicBezTo>
                <a:cubicBezTo>
                  <a:pt x="31" y="21"/>
                  <a:pt x="31" y="21"/>
                  <a:pt x="31" y="21"/>
                </a:cubicBezTo>
                <a:cubicBezTo>
                  <a:pt x="31" y="21"/>
                  <a:pt x="31" y="21"/>
                  <a:pt x="31" y="21"/>
                </a:cubicBezTo>
                <a:cubicBezTo>
                  <a:pt x="32" y="21"/>
                  <a:pt x="32" y="21"/>
                  <a:pt x="32" y="21"/>
                </a:cubicBezTo>
                <a:cubicBezTo>
                  <a:pt x="32" y="21"/>
                  <a:pt x="32" y="21"/>
                  <a:pt x="32" y="21"/>
                </a:cubicBezTo>
                <a:cubicBezTo>
                  <a:pt x="32" y="21"/>
                  <a:pt x="32" y="21"/>
                  <a:pt x="32" y="21"/>
                </a:cubicBezTo>
                <a:cubicBezTo>
                  <a:pt x="32" y="21"/>
                  <a:pt x="32" y="21"/>
                  <a:pt x="32" y="21"/>
                </a:cubicBezTo>
                <a:cubicBezTo>
                  <a:pt x="32" y="21"/>
                  <a:pt x="32" y="21"/>
                  <a:pt x="32" y="21"/>
                </a:cubicBezTo>
                <a:cubicBezTo>
                  <a:pt x="32" y="21"/>
                  <a:pt x="32" y="21"/>
                  <a:pt x="32" y="21"/>
                </a:cubicBezTo>
                <a:cubicBezTo>
                  <a:pt x="32" y="21"/>
                  <a:pt x="32" y="21"/>
                  <a:pt x="32" y="21"/>
                </a:cubicBezTo>
                <a:cubicBezTo>
                  <a:pt x="32" y="21"/>
                  <a:pt x="32" y="21"/>
                  <a:pt x="32" y="21"/>
                </a:cubicBezTo>
                <a:cubicBezTo>
                  <a:pt x="32" y="21"/>
                  <a:pt x="32" y="21"/>
                  <a:pt x="32" y="21"/>
                </a:cubicBezTo>
                <a:cubicBezTo>
                  <a:pt x="32" y="21"/>
                  <a:pt x="32" y="21"/>
                  <a:pt x="32" y="21"/>
                </a:cubicBezTo>
                <a:cubicBezTo>
                  <a:pt x="32" y="21"/>
                  <a:pt x="32" y="21"/>
                  <a:pt x="32" y="21"/>
                </a:cubicBezTo>
                <a:cubicBezTo>
                  <a:pt x="32" y="21"/>
                  <a:pt x="32" y="21"/>
                  <a:pt x="32" y="21"/>
                </a:cubicBezTo>
                <a:cubicBezTo>
                  <a:pt x="32" y="21"/>
                  <a:pt x="32" y="21"/>
                  <a:pt x="32" y="21"/>
                </a:cubicBezTo>
                <a:cubicBezTo>
                  <a:pt x="32" y="21"/>
                  <a:pt x="32" y="22"/>
                  <a:pt x="32" y="22"/>
                </a:cubicBezTo>
                <a:cubicBezTo>
                  <a:pt x="32" y="22"/>
                  <a:pt x="32" y="22"/>
                  <a:pt x="32" y="22"/>
                </a:cubicBezTo>
                <a:cubicBezTo>
                  <a:pt x="32" y="22"/>
                  <a:pt x="32" y="22"/>
                  <a:pt x="32" y="22"/>
                </a:cubicBezTo>
                <a:cubicBezTo>
                  <a:pt x="32" y="22"/>
                  <a:pt x="32" y="22"/>
                  <a:pt x="32" y="22"/>
                </a:cubicBezTo>
                <a:cubicBezTo>
                  <a:pt x="32" y="22"/>
                  <a:pt x="32" y="22"/>
                  <a:pt x="32" y="22"/>
                </a:cubicBezTo>
                <a:cubicBezTo>
                  <a:pt x="32" y="22"/>
                  <a:pt x="32" y="22"/>
                  <a:pt x="32" y="22"/>
                </a:cubicBezTo>
                <a:cubicBezTo>
                  <a:pt x="32" y="22"/>
                  <a:pt x="32" y="22"/>
                  <a:pt x="32" y="22"/>
                </a:cubicBezTo>
                <a:cubicBezTo>
                  <a:pt x="32" y="22"/>
                  <a:pt x="32" y="22"/>
                  <a:pt x="32" y="22"/>
                </a:cubicBezTo>
                <a:cubicBezTo>
                  <a:pt x="32" y="22"/>
                  <a:pt x="32" y="22"/>
                  <a:pt x="32" y="22"/>
                </a:cubicBezTo>
                <a:cubicBezTo>
                  <a:pt x="32" y="22"/>
                  <a:pt x="32" y="22"/>
                  <a:pt x="32" y="22"/>
                </a:cubicBezTo>
                <a:cubicBezTo>
                  <a:pt x="32" y="22"/>
                  <a:pt x="32" y="22"/>
                  <a:pt x="32" y="22"/>
                </a:cubicBezTo>
                <a:cubicBezTo>
                  <a:pt x="32" y="22"/>
                  <a:pt x="32" y="22"/>
                  <a:pt x="32" y="22"/>
                </a:cubicBezTo>
                <a:cubicBezTo>
                  <a:pt x="32" y="22"/>
                  <a:pt x="32" y="22"/>
                  <a:pt x="32" y="22"/>
                </a:cubicBezTo>
                <a:cubicBezTo>
                  <a:pt x="32" y="22"/>
                  <a:pt x="32" y="22"/>
                  <a:pt x="32" y="22"/>
                </a:cubicBezTo>
                <a:cubicBezTo>
                  <a:pt x="32" y="22"/>
                  <a:pt x="32" y="22"/>
                  <a:pt x="32" y="22"/>
                </a:cubicBezTo>
                <a:cubicBezTo>
                  <a:pt x="32" y="22"/>
                  <a:pt x="32" y="22"/>
                  <a:pt x="32" y="22"/>
                </a:cubicBezTo>
                <a:cubicBezTo>
                  <a:pt x="32" y="22"/>
                  <a:pt x="32" y="22"/>
                  <a:pt x="32" y="22"/>
                </a:cubicBezTo>
                <a:cubicBezTo>
                  <a:pt x="32" y="22"/>
                  <a:pt x="32" y="22"/>
                  <a:pt x="32" y="22"/>
                </a:cubicBezTo>
                <a:cubicBezTo>
                  <a:pt x="32" y="22"/>
                  <a:pt x="32" y="22"/>
                  <a:pt x="32" y="22"/>
                </a:cubicBezTo>
                <a:cubicBezTo>
                  <a:pt x="32" y="22"/>
                  <a:pt x="31" y="22"/>
                  <a:pt x="31" y="22"/>
                </a:cubicBezTo>
                <a:cubicBezTo>
                  <a:pt x="31" y="22"/>
                  <a:pt x="31" y="22"/>
                  <a:pt x="31" y="22"/>
                </a:cubicBezTo>
                <a:cubicBezTo>
                  <a:pt x="31" y="22"/>
                  <a:pt x="31" y="22"/>
                  <a:pt x="31" y="22"/>
                </a:cubicBezTo>
                <a:cubicBezTo>
                  <a:pt x="31" y="22"/>
                  <a:pt x="31" y="22"/>
                  <a:pt x="31" y="22"/>
                </a:cubicBezTo>
                <a:cubicBezTo>
                  <a:pt x="31" y="22"/>
                  <a:pt x="31" y="22"/>
                  <a:pt x="31" y="22"/>
                </a:cubicBezTo>
                <a:cubicBezTo>
                  <a:pt x="31" y="22"/>
                  <a:pt x="31" y="22"/>
                  <a:pt x="31" y="22"/>
                </a:cubicBezTo>
                <a:cubicBezTo>
                  <a:pt x="31" y="22"/>
                  <a:pt x="31" y="22"/>
                  <a:pt x="31" y="22"/>
                </a:cubicBezTo>
                <a:cubicBezTo>
                  <a:pt x="31" y="22"/>
                  <a:pt x="31" y="22"/>
                  <a:pt x="31" y="22"/>
                </a:cubicBezTo>
                <a:cubicBezTo>
                  <a:pt x="31" y="22"/>
                  <a:pt x="31" y="22"/>
                  <a:pt x="31" y="22"/>
                </a:cubicBezTo>
                <a:cubicBezTo>
                  <a:pt x="31" y="21"/>
                  <a:pt x="31" y="21"/>
                  <a:pt x="31" y="21"/>
                </a:cubicBezTo>
                <a:cubicBezTo>
                  <a:pt x="31" y="21"/>
                  <a:pt x="31" y="21"/>
                  <a:pt x="31" y="21"/>
                </a:cubicBezTo>
                <a:cubicBezTo>
                  <a:pt x="31" y="21"/>
                  <a:pt x="31" y="21"/>
                  <a:pt x="31" y="21"/>
                </a:cubicBezTo>
                <a:cubicBezTo>
                  <a:pt x="31" y="21"/>
                  <a:pt x="31" y="21"/>
                  <a:pt x="31" y="21"/>
                </a:cubicBezTo>
                <a:cubicBezTo>
                  <a:pt x="31" y="21"/>
                  <a:pt x="31" y="21"/>
                  <a:pt x="31" y="21"/>
                </a:cubicBezTo>
                <a:cubicBezTo>
                  <a:pt x="31" y="21"/>
                  <a:pt x="31" y="21"/>
                  <a:pt x="31" y="21"/>
                </a:cubicBezTo>
                <a:cubicBezTo>
                  <a:pt x="31" y="21"/>
                  <a:pt x="31" y="21"/>
                  <a:pt x="31" y="21"/>
                </a:cubicBezTo>
                <a:cubicBezTo>
                  <a:pt x="31" y="21"/>
                  <a:pt x="31" y="21"/>
                  <a:pt x="31" y="21"/>
                </a:cubicBezTo>
                <a:cubicBezTo>
                  <a:pt x="31" y="21"/>
                  <a:pt x="31" y="21"/>
                  <a:pt x="31" y="21"/>
                </a:cubicBezTo>
                <a:cubicBezTo>
                  <a:pt x="31" y="21"/>
                  <a:pt x="31" y="21"/>
                  <a:pt x="31" y="21"/>
                </a:cubicBezTo>
                <a:cubicBezTo>
                  <a:pt x="31" y="21"/>
                  <a:pt x="31" y="21"/>
                  <a:pt x="31" y="21"/>
                </a:cubicBezTo>
                <a:cubicBezTo>
                  <a:pt x="31" y="21"/>
                  <a:pt x="31" y="21"/>
                  <a:pt x="31" y="21"/>
                </a:cubicBezTo>
                <a:cubicBezTo>
                  <a:pt x="31" y="21"/>
                  <a:pt x="31" y="21"/>
                  <a:pt x="31" y="21"/>
                </a:cubicBezTo>
                <a:cubicBezTo>
                  <a:pt x="31" y="21"/>
                  <a:pt x="31" y="21"/>
                  <a:pt x="31" y="21"/>
                </a:cubicBezTo>
                <a:cubicBezTo>
                  <a:pt x="31" y="21"/>
                  <a:pt x="31" y="21"/>
                  <a:pt x="31" y="21"/>
                </a:cubicBezTo>
                <a:cubicBezTo>
                  <a:pt x="31" y="21"/>
                  <a:pt x="31" y="21"/>
                  <a:pt x="31" y="21"/>
                </a:cubicBezTo>
                <a:cubicBezTo>
                  <a:pt x="31" y="21"/>
                  <a:pt x="31" y="21"/>
                  <a:pt x="31" y="21"/>
                </a:cubicBezTo>
                <a:cubicBezTo>
                  <a:pt x="31" y="21"/>
                  <a:pt x="31" y="21"/>
                  <a:pt x="31" y="22"/>
                </a:cubicBezTo>
                <a:cubicBezTo>
                  <a:pt x="31" y="22"/>
                  <a:pt x="31" y="22"/>
                  <a:pt x="31" y="22"/>
                </a:cubicBezTo>
                <a:cubicBezTo>
                  <a:pt x="31" y="22"/>
                  <a:pt x="31" y="22"/>
                  <a:pt x="31" y="22"/>
                </a:cubicBezTo>
                <a:cubicBezTo>
                  <a:pt x="31" y="22"/>
                  <a:pt x="31" y="22"/>
                  <a:pt x="31" y="22"/>
                </a:cubicBezTo>
                <a:cubicBezTo>
                  <a:pt x="31" y="22"/>
                  <a:pt x="31" y="22"/>
                  <a:pt x="31" y="22"/>
                </a:cubicBezTo>
                <a:cubicBezTo>
                  <a:pt x="31" y="22"/>
                  <a:pt x="31" y="22"/>
                  <a:pt x="31" y="22"/>
                </a:cubicBezTo>
                <a:cubicBezTo>
                  <a:pt x="31" y="22"/>
                  <a:pt x="31" y="22"/>
                  <a:pt x="31" y="22"/>
                </a:cubicBezTo>
                <a:cubicBezTo>
                  <a:pt x="31" y="22"/>
                  <a:pt x="31" y="22"/>
                  <a:pt x="31" y="22"/>
                </a:cubicBezTo>
                <a:cubicBezTo>
                  <a:pt x="31" y="22"/>
                  <a:pt x="31" y="22"/>
                  <a:pt x="31" y="22"/>
                </a:cubicBezTo>
                <a:cubicBezTo>
                  <a:pt x="31" y="22"/>
                  <a:pt x="31" y="22"/>
                  <a:pt x="31" y="22"/>
                </a:cubicBezTo>
                <a:cubicBezTo>
                  <a:pt x="31" y="22"/>
                  <a:pt x="31" y="22"/>
                  <a:pt x="30" y="22"/>
                </a:cubicBezTo>
                <a:cubicBezTo>
                  <a:pt x="30" y="22"/>
                  <a:pt x="30" y="22"/>
                  <a:pt x="30" y="22"/>
                </a:cubicBezTo>
                <a:cubicBezTo>
                  <a:pt x="30" y="22"/>
                  <a:pt x="30" y="22"/>
                  <a:pt x="30" y="22"/>
                </a:cubicBezTo>
                <a:cubicBezTo>
                  <a:pt x="30" y="22"/>
                  <a:pt x="30" y="22"/>
                  <a:pt x="30" y="22"/>
                </a:cubicBezTo>
                <a:cubicBezTo>
                  <a:pt x="30" y="22"/>
                  <a:pt x="30" y="22"/>
                  <a:pt x="30" y="22"/>
                </a:cubicBezTo>
                <a:cubicBezTo>
                  <a:pt x="30" y="22"/>
                  <a:pt x="30" y="22"/>
                  <a:pt x="31" y="22"/>
                </a:cubicBezTo>
                <a:cubicBezTo>
                  <a:pt x="31" y="22"/>
                  <a:pt x="31" y="22"/>
                  <a:pt x="31" y="22"/>
                </a:cubicBezTo>
                <a:cubicBezTo>
                  <a:pt x="31" y="22"/>
                  <a:pt x="31" y="22"/>
                  <a:pt x="31" y="22"/>
                </a:cubicBezTo>
                <a:cubicBezTo>
                  <a:pt x="31" y="22"/>
                  <a:pt x="31" y="22"/>
                  <a:pt x="31" y="22"/>
                </a:cubicBezTo>
                <a:cubicBezTo>
                  <a:pt x="31" y="22"/>
                  <a:pt x="31" y="22"/>
                  <a:pt x="31" y="22"/>
                </a:cubicBezTo>
                <a:cubicBezTo>
                  <a:pt x="31" y="22"/>
                  <a:pt x="31" y="22"/>
                  <a:pt x="31" y="22"/>
                </a:cubicBezTo>
                <a:cubicBezTo>
                  <a:pt x="31" y="22"/>
                  <a:pt x="31" y="22"/>
                  <a:pt x="31" y="22"/>
                </a:cubicBezTo>
                <a:cubicBezTo>
                  <a:pt x="31" y="22"/>
                  <a:pt x="31" y="22"/>
                  <a:pt x="31" y="22"/>
                </a:cubicBezTo>
                <a:cubicBezTo>
                  <a:pt x="31" y="22"/>
                  <a:pt x="31" y="22"/>
                  <a:pt x="30" y="22"/>
                </a:cubicBezTo>
                <a:cubicBezTo>
                  <a:pt x="30" y="22"/>
                  <a:pt x="30" y="22"/>
                  <a:pt x="30" y="22"/>
                </a:cubicBezTo>
                <a:cubicBezTo>
                  <a:pt x="31" y="22"/>
                  <a:pt x="31" y="22"/>
                  <a:pt x="31" y="22"/>
                </a:cubicBezTo>
                <a:cubicBezTo>
                  <a:pt x="31" y="22"/>
                  <a:pt x="31" y="22"/>
                  <a:pt x="31" y="22"/>
                </a:cubicBezTo>
                <a:cubicBezTo>
                  <a:pt x="31" y="22"/>
                  <a:pt x="31" y="22"/>
                  <a:pt x="31" y="22"/>
                </a:cubicBezTo>
                <a:cubicBezTo>
                  <a:pt x="31" y="22"/>
                  <a:pt x="31" y="22"/>
                  <a:pt x="31" y="22"/>
                </a:cubicBezTo>
                <a:cubicBezTo>
                  <a:pt x="31" y="22"/>
                  <a:pt x="31" y="22"/>
                  <a:pt x="31" y="22"/>
                </a:cubicBezTo>
                <a:cubicBezTo>
                  <a:pt x="31" y="22"/>
                  <a:pt x="31" y="22"/>
                  <a:pt x="31" y="22"/>
                </a:cubicBezTo>
                <a:cubicBezTo>
                  <a:pt x="31" y="22"/>
                  <a:pt x="31" y="22"/>
                  <a:pt x="31" y="22"/>
                </a:cubicBezTo>
                <a:cubicBezTo>
                  <a:pt x="31" y="22"/>
                  <a:pt x="31" y="22"/>
                  <a:pt x="31" y="22"/>
                </a:cubicBezTo>
                <a:cubicBezTo>
                  <a:pt x="31" y="22"/>
                  <a:pt x="31" y="22"/>
                  <a:pt x="31" y="22"/>
                </a:cubicBezTo>
                <a:cubicBezTo>
                  <a:pt x="31" y="22"/>
                  <a:pt x="31" y="22"/>
                  <a:pt x="31" y="22"/>
                </a:cubicBezTo>
                <a:cubicBezTo>
                  <a:pt x="31" y="22"/>
                  <a:pt x="31" y="22"/>
                  <a:pt x="32" y="22"/>
                </a:cubicBezTo>
                <a:cubicBezTo>
                  <a:pt x="32" y="22"/>
                  <a:pt x="32" y="22"/>
                  <a:pt x="32" y="22"/>
                </a:cubicBezTo>
                <a:cubicBezTo>
                  <a:pt x="32" y="22"/>
                  <a:pt x="32" y="22"/>
                  <a:pt x="32" y="22"/>
                </a:cubicBezTo>
                <a:cubicBezTo>
                  <a:pt x="32" y="22"/>
                  <a:pt x="32" y="22"/>
                  <a:pt x="31" y="22"/>
                </a:cubicBezTo>
                <a:cubicBezTo>
                  <a:pt x="31" y="22"/>
                  <a:pt x="31" y="22"/>
                  <a:pt x="31" y="22"/>
                </a:cubicBezTo>
                <a:cubicBezTo>
                  <a:pt x="31" y="22"/>
                  <a:pt x="31" y="22"/>
                  <a:pt x="31" y="22"/>
                </a:cubicBezTo>
                <a:cubicBezTo>
                  <a:pt x="31" y="22"/>
                  <a:pt x="31" y="22"/>
                  <a:pt x="31" y="23"/>
                </a:cubicBezTo>
                <a:cubicBezTo>
                  <a:pt x="31" y="23"/>
                  <a:pt x="31" y="23"/>
                  <a:pt x="31" y="23"/>
                </a:cubicBezTo>
                <a:cubicBezTo>
                  <a:pt x="31" y="23"/>
                  <a:pt x="31" y="23"/>
                  <a:pt x="31" y="23"/>
                </a:cubicBezTo>
                <a:cubicBezTo>
                  <a:pt x="31" y="23"/>
                  <a:pt x="31" y="23"/>
                  <a:pt x="31" y="23"/>
                </a:cubicBezTo>
                <a:cubicBezTo>
                  <a:pt x="31" y="23"/>
                  <a:pt x="31" y="23"/>
                  <a:pt x="31" y="23"/>
                </a:cubicBezTo>
                <a:cubicBezTo>
                  <a:pt x="31" y="23"/>
                  <a:pt x="31" y="23"/>
                  <a:pt x="31" y="23"/>
                </a:cubicBezTo>
                <a:cubicBezTo>
                  <a:pt x="31" y="23"/>
                  <a:pt x="31" y="23"/>
                  <a:pt x="31" y="23"/>
                </a:cubicBezTo>
                <a:cubicBezTo>
                  <a:pt x="31" y="23"/>
                  <a:pt x="31" y="23"/>
                  <a:pt x="31" y="23"/>
                </a:cubicBezTo>
                <a:cubicBezTo>
                  <a:pt x="31" y="23"/>
                  <a:pt x="31" y="23"/>
                  <a:pt x="31" y="23"/>
                </a:cubicBezTo>
                <a:cubicBezTo>
                  <a:pt x="31" y="23"/>
                  <a:pt x="31" y="23"/>
                  <a:pt x="31" y="23"/>
                </a:cubicBezTo>
                <a:close/>
                <a:moveTo>
                  <a:pt x="33" y="13"/>
                </a:moveTo>
                <a:cubicBezTo>
                  <a:pt x="33" y="13"/>
                  <a:pt x="33" y="13"/>
                  <a:pt x="33" y="13"/>
                </a:cubicBezTo>
                <a:cubicBezTo>
                  <a:pt x="33" y="13"/>
                  <a:pt x="33" y="13"/>
                  <a:pt x="33" y="13"/>
                </a:cubicBezTo>
                <a:cubicBezTo>
                  <a:pt x="33" y="13"/>
                  <a:pt x="33" y="13"/>
                  <a:pt x="33" y="13"/>
                </a:cubicBezTo>
                <a:close/>
                <a:moveTo>
                  <a:pt x="29" y="14"/>
                </a:moveTo>
                <a:cubicBezTo>
                  <a:pt x="29" y="14"/>
                  <a:pt x="29" y="14"/>
                  <a:pt x="29" y="14"/>
                </a:cubicBezTo>
                <a:cubicBezTo>
                  <a:pt x="29" y="14"/>
                  <a:pt x="29" y="14"/>
                  <a:pt x="29" y="14"/>
                </a:cubicBezTo>
                <a:cubicBezTo>
                  <a:pt x="29" y="14"/>
                  <a:pt x="29" y="14"/>
                  <a:pt x="29" y="14"/>
                </a:cubicBezTo>
                <a:close/>
                <a:moveTo>
                  <a:pt x="25" y="22"/>
                </a:moveTo>
                <a:cubicBezTo>
                  <a:pt x="25" y="22"/>
                  <a:pt x="25" y="22"/>
                  <a:pt x="25" y="22"/>
                </a:cubicBezTo>
                <a:cubicBezTo>
                  <a:pt x="25" y="22"/>
                  <a:pt x="25" y="22"/>
                  <a:pt x="25" y="22"/>
                </a:cubicBezTo>
                <a:cubicBezTo>
                  <a:pt x="25" y="22"/>
                  <a:pt x="25" y="22"/>
                  <a:pt x="25" y="22"/>
                </a:cubicBezTo>
                <a:cubicBezTo>
                  <a:pt x="25" y="22"/>
                  <a:pt x="25" y="22"/>
                  <a:pt x="25" y="22"/>
                </a:cubicBezTo>
                <a:close/>
                <a:moveTo>
                  <a:pt x="26" y="26"/>
                </a:moveTo>
                <a:cubicBezTo>
                  <a:pt x="26" y="26"/>
                  <a:pt x="26" y="26"/>
                  <a:pt x="26" y="26"/>
                </a:cubicBezTo>
                <a:cubicBezTo>
                  <a:pt x="26" y="26"/>
                  <a:pt x="26" y="27"/>
                  <a:pt x="26" y="27"/>
                </a:cubicBezTo>
                <a:cubicBezTo>
                  <a:pt x="26" y="27"/>
                  <a:pt x="26" y="26"/>
                  <a:pt x="26" y="26"/>
                </a:cubicBezTo>
                <a:cubicBezTo>
                  <a:pt x="26" y="26"/>
                  <a:pt x="26" y="26"/>
                  <a:pt x="26" y="26"/>
                </a:cubicBezTo>
                <a:cubicBezTo>
                  <a:pt x="26" y="26"/>
                  <a:pt x="26" y="26"/>
                  <a:pt x="26" y="26"/>
                </a:cubicBezTo>
                <a:cubicBezTo>
                  <a:pt x="26" y="26"/>
                  <a:pt x="26" y="26"/>
                  <a:pt x="26" y="26"/>
                </a:cubicBezTo>
                <a:cubicBezTo>
                  <a:pt x="26" y="26"/>
                  <a:pt x="26" y="26"/>
                  <a:pt x="26" y="26"/>
                </a:cubicBezTo>
                <a:close/>
                <a:moveTo>
                  <a:pt x="26" y="26"/>
                </a:moveTo>
                <a:cubicBezTo>
                  <a:pt x="26" y="26"/>
                  <a:pt x="26" y="26"/>
                  <a:pt x="26" y="26"/>
                </a:cubicBezTo>
                <a:cubicBezTo>
                  <a:pt x="26" y="26"/>
                  <a:pt x="26" y="26"/>
                  <a:pt x="26" y="26"/>
                </a:cubicBezTo>
                <a:cubicBezTo>
                  <a:pt x="26" y="26"/>
                  <a:pt x="26" y="26"/>
                  <a:pt x="26" y="26"/>
                </a:cubicBezTo>
                <a:cubicBezTo>
                  <a:pt x="26" y="26"/>
                  <a:pt x="26" y="26"/>
                  <a:pt x="26" y="26"/>
                </a:cubicBezTo>
                <a:close/>
                <a:moveTo>
                  <a:pt x="27" y="14"/>
                </a:moveTo>
                <a:cubicBezTo>
                  <a:pt x="27" y="14"/>
                  <a:pt x="27" y="14"/>
                  <a:pt x="27" y="14"/>
                </a:cubicBezTo>
                <a:cubicBezTo>
                  <a:pt x="27" y="14"/>
                  <a:pt x="27" y="14"/>
                  <a:pt x="27" y="14"/>
                </a:cubicBezTo>
                <a:cubicBezTo>
                  <a:pt x="27" y="14"/>
                  <a:pt x="27" y="14"/>
                  <a:pt x="27" y="14"/>
                </a:cubicBezTo>
                <a:close/>
                <a:moveTo>
                  <a:pt x="25" y="21"/>
                </a:moveTo>
                <a:cubicBezTo>
                  <a:pt x="25" y="21"/>
                  <a:pt x="25" y="21"/>
                  <a:pt x="25" y="21"/>
                </a:cubicBezTo>
                <a:cubicBezTo>
                  <a:pt x="25" y="21"/>
                  <a:pt x="25" y="21"/>
                  <a:pt x="25" y="21"/>
                </a:cubicBezTo>
                <a:cubicBezTo>
                  <a:pt x="25" y="21"/>
                  <a:pt x="25" y="21"/>
                  <a:pt x="25" y="21"/>
                </a:cubicBezTo>
                <a:cubicBezTo>
                  <a:pt x="25" y="21"/>
                  <a:pt x="25" y="21"/>
                  <a:pt x="25" y="21"/>
                </a:cubicBezTo>
                <a:cubicBezTo>
                  <a:pt x="25" y="21"/>
                  <a:pt x="25" y="21"/>
                  <a:pt x="25" y="21"/>
                </a:cubicBezTo>
                <a:cubicBezTo>
                  <a:pt x="25" y="21"/>
                  <a:pt x="25" y="21"/>
                  <a:pt x="25" y="21"/>
                </a:cubicBezTo>
                <a:cubicBezTo>
                  <a:pt x="25" y="21"/>
                  <a:pt x="25" y="21"/>
                  <a:pt x="25" y="21"/>
                </a:cubicBezTo>
                <a:cubicBezTo>
                  <a:pt x="25" y="21"/>
                  <a:pt x="25" y="21"/>
                  <a:pt x="25" y="21"/>
                </a:cubicBezTo>
                <a:cubicBezTo>
                  <a:pt x="25" y="21"/>
                  <a:pt x="25" y="21"/>
                  <a:pt x="25" y="21"/>
                </a:cubicBezTo>
                <a:cubicBezTo>
                  <a:pt x="25" y="21"/>
                  <a:pt x="25" y="21"/>
                  <a:pt x="25" y="21"/>
                </a:cubicBezTo>
                <a:close/>
                <a:moveTo>
                  <a:pt x="25" y="22"/>
                </a:moveTo>
                <a:cubicBezTo>
                  <a:pt x="25" y="22"/>
                  <a:pt x="25" y="22"/>
                  <a:pt x="25" y="22"/>
                </a:cubicBezTo>
                <a:cubicBezTo>
                  <a:pt x="25" y="22"/>
                  <a:pt x="25" y="22"/>
                  <a:pt x="25" y="22"/>
                </a:cubicBezTo>
                <a:cubicBezTo>
                  <a:pt x="25" y="22"/>
                  <a:pt x="25" y="22"/>
                  <a:pt x="25" y="22"/>
                </a:cubicBezTo>
                <a:cubicBezTo>
                  <a:pt x="25" y="22"/>
                  <a:pt x="25" y="22"/>
                  <a:pt x="25" y="22"/>
                </a:cubicBezTo>
                <a:cubicBezTo>
                  <a:pt x="25" y="22"/>
                  <a:pt x="25" y="22"/>
                  <a:pt x="25" y="22"/>
                </a:cubicBezTo>
                <a:cubicBezTo>
                  <a:pt x="25" y="22"/>
                  <a:pt x="25" y="22"/>
                  <a:pt x="25" y="22"/>
                </a:cubicBezTo>
                <a:cubicBezTo>
                  <a:pt x="25" y="22"/>
                  <a:pt x="25" y="22"/>
                  <a:pt x="25" y="22"/>
                </a:cubicBezTo>
                <a:cubicBezTo>
                  <a:pt x="25" y="22"/>
                  <a:pt x="25" y="22"/>
                  <a:pt x="25" y="22"/>
                </a:cubicBezTo>
                <a:cubicBezTo>
                  <a:pt x="25" y="22"/>
                  <a:pt x="25" y="22"/>
                  <a:pt x="25" y="22"/>
                </a:cubicBezTo>
                <a:cubicBezTo>
                  <a:pt x="25" y="22"/>
                  <a:pt x="25" y="22"/>
                  <a:pt x="25" y="22"/>
                </a:cubicBezTo>
                <a:cubicBezTo>
                  <a:pt x="25" y="22"/>
                  <a:pt x="25" y="22"/>
                  <a:pt x="25" y="22"/>
                </a:cubicBezTo>
                <a:cubicBezTo>
                  <a:pt x="25" y="22"/>
                  <a:pt x="25" y="22"/>
                  <a:pt x="25" y="22"/>
                </a:cubicBezTo>
                <a:cubicBezTo>
                  <a:pt x="25" y="22"/>
                  <a:pt x="25" y="22"/>
                  <a:pt x="25" y="22"/>
                </a:cubicBezTo>
                <a:cubicBezTo>
                  <a:pt x="25" y="22"/>
                  <a:pt x="25" y="22"/>
                  <a:pt x="25" y="22"/>
                </a:cubicBezTo>
                <a:cubicBezTo>
                  <a:pt x="25" y="22"/>
                  <a:pt x="25" y="22"/>
                  <a:pt x="25" y="22"/>
                </a:cubicBezTo>
                <a:cubicBezTo>
                  <a:pt x="25" y="22"/>
                  <a:pt x="25" y="22"/>
                  <a:pt x="25" y="22"/>
                </a:cubicBezTo>
                <a:cubicBezTo>
                  <a:pt x="25" y="22"/>
                  <a:pt x="25" y="22"/>
                  <a:pt x="25" y="22"/>
                </a:cubicBezTo>
                <a:cubicBezTo>
                  <a:pt x="25" y="22"/>
                  <a:pt x="25" y="22"/>
                  <a:pt x="25" y="22"/>
                </a:cubicBezTo>
                <a:cubicBezTo>
                  <a:pt x="25" y="22"/>
                  <a:pt x="25" y="22"/>
                  <a:pt x="25" y="22"/>
                </a:cubicBezTo>
                <a:cubicBezTo>
                  <a:pt x="25" y="22"/>
                  <a:pt x="25" y="22"/>
                  <a:pt x="25" y="22"/>
                </a:cubicBezTo>
                <a:cubicBezTo>
                  <a:pt x="25" y="22"/>
                  <a:pt x="25" y="22"/>
                  <a:pt x="25" y="22"/>
                </a:cubicBezTo>
                <a:cubicBezTo>
                  <a:pt x="25" y="22"/>
                  <a:pt x="25" y="22"/>
                  <a:pt x="25" y="22"/>
                </a:cubicBezTo>
                <a:cubicBezTo>
                  <a:pt x="25" y="22"/>
                  <a:pt x="25" y="22"/>
                  <a:pt x="25" y="22"/>
                </a:cubicBezTo>
                <a:cubicBezTo>
                  <a:pt x="25" y="22"/>
                  <a:pt x="25" y="22"/>
                  <a:pt x="25" y="22"/>
                </a:cubicBezTo>
                <a:cubicBezTo>
                  <a:pt x="25" y="22"/>
                  <a:pt x="25" y="22"/>
                  <a:pt x="25" y="22"/>
                </a:cubicBezTo>
                <a:cubicBezTo>
                  <a:pt x="25" y="22"/>
                  <a:pt x="25" y="22"/>
                  <a:pt x="25" y="22"/>
                </a:cubicBezTo>
                <a:cubicBezTo>
                  <a:pt x="25" y="22"/>
                  <a:pt x="25" y="22"/>
                  <a:pt x="25" y="22"/>
                </a:cubicBezTo>
                <a:cubicBezTo>
                  <a:pt x="25" y="22"/>
                  <a:pt x="25" y="22"/>
                  <a:pt x="25" y="22"/>
                </a:cubicBezTo>
                <a:cubicBezTo>
                  <a:pt x="25" y="22"/>
                  <a:pt x="25" y="22"/>
                  <a:pt x="25" y="22"/>
                </a:cubicBezTo>
                <a:close/>
                <a:moveTo>
                  <a:pt x="30" y="41"/>
                </a:moveTo>
                <a:cubicBezTo>
                  <a:pt x="30" y="41"/>
                  <a:pt x="30" y="41"/>
                  <a:pt x="30" y="41"/>
                </a:cubicBezTo>
                <a:cubicBezTo>
                  <a:pt x="30" y="41"/>
                  <a:pt x="30" y="41"/>
                  <a:pt x="30" y="41"/>
                </a:cubicBezTo>
                <a:cubicBezTo>
                  <a:pt x="30" y="41"/>
                  <a:pt x="30" y="41"/>
                  <a:pt x="30" y="41"/>
                </a:cubicBezTo>
                <a:cubicBezTo>
                  <a:pt x="30" y="41"/>
                  <a:pt x="30" y="41"/>
                  <a:pt x="30" y="41"/>
                </a:cubicBezTo>
                <a:cubicBezTo>
                  <a:pt x="30" y="41"/>
                  <a:pt x="30" y="41"/>
                  <a:pt x="30" y="41"/>
                </a:cubicBezTo>
                <a:cubicBezTo>
                  <a:pt x="30" y="41"/>
                  <a:pt x="30" y="41"/>
                  <a:pt x="30" y="41"/>
                </a:cubicBezTo>
                <a:cubicBezTo>
                  <a:pt x="30" y="41"/>
                  <a:pt x="30" y="41"/>
                  <a:pt x="30" y="41"/>
                </a:cubicBezTo>
                <a:close/>
                <a:moveTo>
                  <a:pt x="29" y="35"/>
                </a:moveTo>
                <a:cubicBezTo>
                  <a:pt x="29" y="35"/>
                  <a:pt x="29" y="35"/>
                  <a:pt x="29" y="35"/>
                </a:cubicBezTo>
                <a:cubicBezTo>
                  <a:pt x="29" y="35"/>
                  <a:pt x="29" y="35"/>
                  <a:pt x="29" y="35"/>
                </a:cubicBezTo>
                <a:cubicBezTo>
                  <a:pt x="29" y="35"/>
                  <a:pt x="29" y="35"/>
                  <a:pt x="29" y="35"/>
                </a:cubicBezTo>
                <a:cubicBezTo>
                  <a:pt x="29" y="35"/>
                  <a:pt x="29" y="35"/>
                  <a:pt x="29" y="35"/>
                </a:cubicBezTo>
                <a:cubicBezTo>
                  <a:pt x="29" y="35"/>
                  <a:pt x="29" y="35"/>
                  <a:pt x="29" y="35"/>
                </a:cubicBezTo>
                <a:cubicBezTo>
                  <a:pt x="29" y="35"/>
                  <a:pt x="29" y="35"/>
                  <a:pt x="29" y="35"/>
                </a:cubicBezTo>
                <a:cubicBezTo>
                  <a:pt x="29" y="35"/>
                  <a:pt x="29" y="35"/>
                  <a:pt x="29" y="35"/>
                </a:cubicBezTo>
                <a:cubicBezTo>
                  <a:pt x="29" y="35"/>
                  <a:pt x="29" y="35"/>
                  <a:pt x="29" y="35"/>
                </a:cubicBezTo>
                <a:cubicBezTo>
                  <a:pt x="29" y="35"/>
                  <a:pt x="29" y="35"/>
                  <a:pt x="29" y="35"/>
                </a:cubicBezTo>
                <a:close/>
                <a:moveTo>
                  <a:pt x="29" y="34"/>
                </a:moveTo>
                <a:cubicBezTo>
                  <a:pt x="29" y="34"/>
                  <a:pt x="29" y="35"/>
                  <a:pt x="29" y="35"/>
                </a:cubicBezTo>
                <a:cubicBezTo>
                  <a:pt x="29" y="35"/>
                  <a:pt x="29" y="35"/>
                  <a:pt x="29" y="35"/>
                </a:cubicBezTo>
                <a:cubicBezTo>
                  <a:pt x="29" y="35"/>
                  <a:pt x="29" y="35"/>
                  <a:pt x="29" y="35"/>
                </a:cubicBezTo>
                <a:cubicBezTo>
                  <a:pt x="29" y="35"/>
                  <a:pt x="29" y="35"/>
                  <a:pt x="29" y="35"/>
                </a:cubicBezTo>
                <a:cubicBezTo>
                  <a:pt x="29" y="35"/>
                  <a:pt x="29" y="35"/>
                  <a:pt x="29" y="35"/>
                </a:cubicBezTo>
                <a:cubicBezTo>
                  <a:pt x="29" y="35"/>
                  <a:pt x="29" y="35"/>
                  <a:pt x="29" y="35"/>
                </a:cubicBezTo>
                <a:cubicBezTo>
                  <a:pt x="29" y="35"/>
                  <a:pt x="29" y="35"/>
                  <a:pt x="29" y="35"/>
                </a:cubicBezTo>
                <a:cubicBezTo>
                  <a:pt x="29" y="35"/>
                  <a:pt x="29" y="35"/>
                  <a:pt x="29" y="35"/>
                </a:cubicBezTo>
                <a:cubicBezTo>
                  <a:pt x="29" y="34"/>
                  <a:pt x="29" y="34"/>
                  <a:pt x="29" y="34"/>
                </a:cubicBezTo>
                <a:cubicBezTo>
                  <a:pt x="29" y="34"/>
                  <a:pt x="29" y="34"/>
                  <a:pt x="29" y="34"/>
                </a:cubicBezTo>
                <a:close/>
                <a:moveTo>
                  <a:pt x="30" y="41"/>
                </a:moveTo>
                <a:cubicBezTo>
                  <a:pt x="30" y="41"/>
                  <a:pt x="30" y="41"/>
                  <a:pt x="30" y="41"/>
                </a:cubicBezTo>
                <a:cubicBezTo>
                  <a:pt x="30" y="41"/>
                  <a:pt x="30" y="41"/>
                  <a:pt x="30" y="41"/>
                </a:cubicBezTo>
                <a:cubicBezTo>
                  <a:pt x="30" y="41"/>
                  <a:pt x="30" y="41"/>
                  <a:pt x="30" y="41"/>
                </a:cubicBezTo>
                <a:cubicBezTo>
                  <a:pt x="30" y="41"/>
                  <a:pt x="30" y="41"/>
                  <a:pt x="30" y="41"/>
                </a:cubicBezTo>
                <a:cubicBezTo>
                  <a:pt x="30" y="41"/>
                  <a:pt x="30" y="41"/>
                  <a:pt x="30" y="41"/>
                </a:cubicBezTo>
                <a:cubicBezTo>
                  <a:pt x="30" y="41"/>
                  <a:pt x="30" y="41"/>
                  <a:pt x="30" y="41"/>
                </a:cubicBezTo>
                <a:cubicBezTo>
                  <a:pt x="30" y="41"/>
                  <a:pt x="30" y="41"/>
                  <a:pt x="30" y="41"/>
                </a:cubicBezTo>
                <a:close/>
                <a:moveTo>
                  <a:pt x="29" y="35"/>
                </a:moveTo>
                <a:cubicBezTo>
                  <a:pt x="29" y="35"/>
                  <a:pt x="29" y="35"/>
                  <a:pt x="29" y="35"/>
                </a:cubicBezTo>
                <a:cubicBezTo>
                  <a:pt x="29" y="35"/>
                  <a:pt x="29" y="35"/>
                  <a:pt x="29" y="35"/>
                </a:cubicBezTo>
                <a:cubicBezTo>
                  <a:pt x="29" y="35"/>
                  <a:pt x="29" y="35"/>
                  <a:pt x="29" y="35"/>
                </a:cubicBezTo>
                <a:cubicBezTo>
                  <a:pt x="29" y="35"/>
                  <a:pt x="29" y="35"/>
                  <a:pt x="29" y="35"/>
                </a:cubicBezTo>
                <a:cubicBezTo>
                  <a:pt x="29" y="35"/>
                  <a:pt x="29" y="35"/>
                  <a:pt x="29" y="35"/>
                </a:cubicBezTo>
                <a:cubicBezTo>
                  <a:pt x="29" y="35"/>
                  <a:pt x="29" y="35"/>
                  <a:pt x="29" y="34"/>
                </a:cubicBezTo>
                <a:cubicBezTo>
                  <a:pt x="29" y="34"/>
                  <a:pt x="29" y="34"/>
                  <a:pt x="29" y="35"/>
                </a:cubicBezTo>
                <a:close/>
                <a:moveTo>
                  <a:pt x="28" y="24"/>
                </a:moveTo>
                <a:cubicBezTo>
                  <a:pt x="28" y="24"/>
                  <a:pt x="28" y="24"/>
                  <a:pt x="28" y="24"/>
                </a:cubicBezTo>
                <a:cubicBezTo>
                  <a:pt x="28" y="24"/>
                  <a:pt x="28" y="24"/>
                  <a:pt x="28" y="24"/>
                </a:cubicBezTo>
                <a:cubicBezTo>
                  <a:pt x="28" y="24"/>
                  <a:pt x="28" y="24"/>
                  <a:pt x="28" y="24"/>
                </a:cubicBezTo>
                <a:cubicBezTo>
                  <a:pt x="28" y="24"/>
                  <a:pt x="28" y="24"/>
                  <a:pt x="28" y="24"/>
                </a:cubicBezTo>
                <a:cubicBezTo>
                  <a:pt x="28" y="24"/>
                  <a:pt x="28" y="24"/>
                  <a:pt x="28" y="24"/>
                </a:cubicBezTo>
                <a:cubicBezTo>
                  <a:pt x="28" y="24"/>
                  <a:pt x="28" y="24"/>
                  <a:pt x="28" y="24"/>
                </a:cubicBezTo>
                <a:cubicBezTo>
                  <a:pt x="28" y="24"/>
                  <a:pt x="28" y="24"/>
                  <a:pt x="28" y="24"/>
                </a:cubicBezTo>
                <a:cubicBezTo>
                  <a:pt x="28" y="24"/>
                  <a:pt x="28" y="24"/>
                  <a:pt x="28" y="24"/>
                </a:cubicBezTo>
                <a:cubicBezTo>
                  <a:pt x="28" y="24"/>
                  <a:pt x="28" y="24"/>
                  <a:pt x="28" y="24"/>
                </a:cubicBezTo>
                <a:close/>
                <a:moveTo>
                  <a:pt x="27" y="25"/>
                </a:moveTo>
                <a:cubicBezTo>
                  <a:pt x="27" y="25"/>
                  <a:pt x="27" y="25"/>
                  <a:pt x="27" y="25"/>
                </a:cubicBezTo>
                <a:cubicBezTo>
                  <a:pt x="27" y="25"/>
                  <a:pt x="27" y="25"/>
                  <a:pt x="27" y="25"/>
                </a:cubicBezTo>
                <a:cubicBezTo>
                  <a:pt x="27" y="25"/>
                  <a:pt x="27" y="25"/>
                  <a:pt x="27" y="25"/>
                </a:cubicBezTo>
                <a:cubicBezTo>
                  <a:pt x="27" y="25"/>
                  <a:pt x="27" y="25"/>
                  <a:pt x="27" y="25"/>
                </a:cubicBezTo>
                <a:cubicBezTo>
                  <a:pt x="27" y="25"/>
                  <a:pt x="27" y="25"/>
                  <a:pt x="27" y="25"/>
                </a:cubicBezTo>
                <a:cubicBezTo>
                  <a:pt x="27" y="25"/>
                  <a:pt x="27" y="25"/>
                  <a:pt x="27" y="25"/>
                </a:cubicBezTo>
                <a:cubicBezTo>
                  <a:pt x="27" y="25"/>
                  <a:pt x="27" y="25"/>
                  <a:pt x="27" y="25"/>
                </a:cubicBezTo>
                <a:cubicBezTo>
                  <a:pt x="27" y="25"/>
                  <a:pt x="27" y="25"/>
                  <a:pt x="27" y="25"/>
                </a:cubicBezTo>
                <a:cubicBezTo>
                  <a:pt x="27" y="25"/>
                  <a:pt x="27" y="25"/>
                  <a:pt x="27" y="25"/>
                </a:cubicBezTo>
                <a:cubicBezTo>
                  <a:pt x="27" y="25"/>
                  <a:pt x="27" y="25"/>
                  <a:pt x="27" y="25"/>
                </a:cubicBezTo>
                <a:cubicBezTo>
                  <a:pt x="27" y="25"/>
                  <a:pt x="27" y="25"/>
                  <a:pt x="27" y="25"/>
                </a:cubicBezTo>
                <a:cubicBezTo>
                  <a:pt x="27" y="25"/>
                  <a:pt x="27" y="25"/>
                  <a:pt x="27" y="25"/>
                </a:cubicBezTo>
                <a:cubicBezTo>
                  <a:pt x="27" y="25"/>
                  <a:pt x="27" y="25"/>
                  <a:pt x="27" y="25"/>
                </a:cubicBezTo>
                <a:cubicBezTo>
                  <a:pt x="27" y="25"/>
                  <a:pt x="27" y="25"/>
                  <a:pt x="27" y="25"/>
                </a:cubicBezTo>
                <a:close/>
                <a:moveTo>
                  <a:pt x="30" y="35"/>
                </a:moveTo>
                <a:cubicBezTo>
                  <a:pt x="30" y="35"/>
                  <a:pt x="30" y="35"/>
                  <a:pt x="30" y="35"/>
                </a:cubicBezTo>
                <a:cubicBezTo>
                  <a:pt x="30" y="35"/>
                  <a:pt x="30" y="35"/>
                  <a:pt x="30" y="35"/>
                </a:cubicBezTo>
                <a:cubicBezTo>
                  <a:pt x="30" y="35"/>
                  <a:pt x="30" y="35"/>
                  <a:pt x="30" y="35"/>
                </a:cubicBezTo>
                <a:cubicBezTo>
                  <a:pt x="30" y="35"/>
                  <a:pt x="30" y="35"/>
                  <a:pt x="30" y="35"/>
                </a:cubicBezTo>
                <a:cubicBezTo>
                  <a:pt x="30" y="35"/>
                  <a:pt x="30" y="35"/>
                  <a:pt x="30" y="35"/>
                </a:cubicBezTo>
                <a:cubicBezTo>
                  <a:pt x="30" y="35"/>
                  <a:pt x="30" y="35"/>
                  <a:pt x="30" y="35"/>
                </a:cubicBezTo>
                <a:cubicBezTo>
                  <a:pt x="30" y="35"/>
                  <a:pt x="30" y="35"/>
                  <a:pt x="30" y="35"/>
                </a:cubicBezTo>
                <a:close/>
                <a:moveTo>
                  <a:pt x="30" y="41"/>
                </a:moveTo>
                <a:cubicBezTo>
                  <a:pt x="30" y="41"/>
                  <a:pt x="30" y="41"/>
                  <a:pt x="30" y="41"/>
                </a:cubicBezTo>
                <a:cubicBezTo>
                  <a:pt x="30" y="41"/>
                  <a:pt x="30" y="41"/>
                  <a:pt x="30" y="41"/>
                </a:cubicBezTo>
                <a:cubicBezTo>
                  <a:pt x="30" y="41"/>
                  <a:pt x="30" y="41"/>
                  <a:pt x="30" y="41"/>
                </a:cubicBezTo>
                <a:cubicBezTo>
                  <a:pt x="30" y="41"/>
                  <a:pt x="30" y="41"/>
                  <a:pt x="30" y="41"/>
                </a:cubicBezTo>
                <a:cubicBezTo>
                  <a:pt x="30" y="41"/>
                  <a:pt x="30" y="41"/>
                  <a:pt x="30" y="41"/>
                </a:cubicBezTo>
                <a:close/>
                <a:moveTo>
                  <a:pt x="21" y="17"/>
                </a:moveTo>
                <a:cubicBezTo>
                  <a:pt x="21" y="17"/>
                  <a:pt x="21" y="17"/>
                  <a:pt x="21" y="17"/>
                </a:cubicBezTo>
                <a:cubicBezTo>
                  <a:pt x="21" y="17"/>
                  <a:pt x="21" y="17"/>
                  <a:pt x="21" y="17"/>
                </a:cubicBezTo>
                <a:cubicBezTo>
                  <a:pt x="21" y="17"/>
                  <a:pt x="21" y="17"/>
                  <a:pt x="21" y="17"/>
                </a:cubicBezTo>
                <a:cubicBezTo>
                  <a:pt x="21" y="17"/>
                  <a:pt x="21" y="17"/>
                  <a:pt x="21" y="17"/>
                </a:cubicBezTo>
                <a:cubicBezTo>
                  <a:pt x="21" y="17"/>
                  <a:pt x="21" y="17"/>
                  <a:pt x="21" y="17"/>
                </a:cubicBezTo>
                <a:cubicBezTo>
                  <a:pt x="21" y="17"/>
                  <a:pt x="21" y="17"/>
                  <a:pt x="21" y="17"/>
                </a:cubicBezTo>
                <a:cubicBezTo>
                  <a:pt x="21" y="17"/>
                  <a:pt x="21" y="17"/>
                  <a:pt x="21" y="17"/>
                </a:cubicBezTo>
                <a:cubicBezTo>
                  <a:pt x="21" y="17"/>
                  <a:pt x="21" y="17"/>
                  <a:pt x="21" y="17"/>
                </a:cubicBezTo>
                <a:close/>
                <a:moveTo>
                  <a:pt x="19" y="21"/>
                </a:moveTo>
                <a:cubicBezTo>
                  <a:pt x="19" y="21"/>
                  <a:pt x="19" y="21"/>
                  <a:pt x="19" y="21"/>
                </a:cubicBezTo>
                <a:cubicBezTo>
                  <a:pt x="19" y="21"/>
                  <a:pt x="19" y="21"/>
                  <a:pt x="19" y="21"/>
                </a:cubicBezTo>
                <a:cubicBezTo>
                  <a:pt x="19" y="21"/>
                  <a:pt x="19" y="21"/>
                  <a:pt x="19" y="21"/>
                </a:cubicBezTo>
                <a:cubicBezTo>
                  <a:pt x="19" y="21"/>
                  <a:pt x="19" y="21"/>
                  <a:pt x="19" y="21"/>
                </a:cubicBezTo>
                <a:cubicBezTo>
                  <a:pt x="19" y="21"/>
                  <a:pt x="19" y="21"/>
                  <a:pt x="19" y="21"/>
                </a:cubicBezTo>
                <a:close/>
                <a:moveTo>
                  <a:pt x="25" y="22"/>
                </a:moveTo>
                <a:cubicBezTo>
                  <a:pt x="25" y="22"/>
                  <a:pt x="25" y="22"/>
                  <a:pt x="25" y="23"/>
                </a:cubicBezTo>
                <a:cubicBezTo>
                  <a:pt x="25" y="23"/>
                  <a:pt x="25" y="23"/>
                  <a:pt x="25" y="23"/>
                </a:cubicBezTo>
                <a:cubicBezTo>
                  <a:pt x="25" y="23"/>
                  <a:pt x="25" y="23"/>
                  <a:pt x="25" y="23"/>
                </a:cubicBezTo>
                <a:cubicBezTo>
                  <a:pt x="25" y="23"/>
                  <a:pt x="25" y="23"/>
                  <a:pt x="25" y="23"/>
                </a:cubicBezTo>
                <a:cubicBezTo>
                  <a:pt x="25" y="23"/>
                  <a:pt x="25" y="23"/>
                  <a:pt x="25" y="23"/>
                </a:cubicBezTo>
                <a:cubicBezTo>
                  <a:pt x="25" y="23"/>
                  <a:pt x="25" y="22"/>
                  <a:pt x="25" y="22"/>
                </a:cubicBezTo>
                <a:cubicBezTo>
                  <a:pt x="25" y="22"/>
                  <a:pt x="25" y="22"/>
                  <a:pt x="25" y="22"/>
                </a:cubicBezTo>
                <a:close/>
                <a:moveTo>
                  <a:pt x="20" y="19"/>
                </a:moveTo>
                <a:cubicBezTo>
                  <a:pt x="20" y="19"/>
                  <a:pt x="20" y="19"/>
                  <a:pt x="20" y="19"/>
                </a:cubicBezTo>
                <a:cubicBezTo>
                  <a:pt x="20" y="19"/>
                  <a:pt x="20" y="19"/>
                  <a:pt x="20" y="19"/>
                </a:cubicBezTo>
                <a:cubicBezTo>
                  <a:pt x="20" y="19"/>
                  <a:pt x="20" y="19"/>
                  <a:pt x="20" y="19"/>
                </a:cubicBezTo>
                <a:cubicBezTo>
                  <a:pt x="20" y="19"/>
                  <a:pt x="20" y="19"/>
                  <a:pt x="20" y="19"/>
                </a:cubicBezTo>
                <a:cubicBezTo>
                  <a:pt x="20" y="19"/>
                  <a:pt x="20" y="19"/>
                  <a:pt x="20" y="19"/>
                </a:cubicBezTo>
                <a:cubicBezTo>
                  <a:pt x="20" y="19"/>
                  <a:pt x="20" y="19"/>
                  <a:pt x="20" y="19"/>
                </a:cubicBezTo>
                <a:cubicBezTo>
                  <a:pt x="20" y="19"/>
                  <a:pt x="20" y="19"/>
                  <a:pt x="20" y="19"/>
                </a:cubicBezTo>
                <a:cubicBezTo>
                  <a:pt x="20" y="19"/>
                  <a:pt x="20" y="19"/>
                  <a:pt x="20" y="19"/>
                </a:cubicBezTo>
                <a:cubicBezTo>
                  <a:pt x="20" y="19"/>
                  <a:pt x="20" y="19"/>
                  <a:pt x="20" y="19"/>
                </a:cubicBezTo>
                <a:cubicBezTo>
                  <a:pt x="20" y="19"/>
                  <a:pt x="20" y="19"/>
                  <a:pt x="20" y="19"/>
                </a:cubicBezTo>
                <a:cubicBezTo>
                  <a:pt x="20" y="19"/>
                  <a:pt x="20" y="19"/>
                  <a:pt x="20" y="19"/>
                </a:cubicBezTo>
                <a:cubicBezTo>
                  <a:pt x="20" y="19"/>
                  <a:pt x="20" y="19"/>
                  <a:pt x="20" y="19"/>
                </a:cubicBezTo>
                <a:cubicBezTo>
                  <a:pt x="21" y="19"/>
                  <a:pt x="21" y="19"/>
                  <a:pt x="21" y="19"/>
                </a:cubicBezTo>
                <a:cubicBezTo>
                  <a:pt x="21" y="19"/>
                  <a:pt x="21" y="19"/>
                  <a:pt x="21" y="19"/>
                </a:cubicBezTo>
                <a:cubicBezTo>
                  <a:pt x="21" y="19"/>
                  <a:pt x="21" y="19"/>
                  <a:pt x="21" y="19"/>
                </a:cubicBezTo>
                <a:cubicBezTo>
                  <a:pt x="21" y="19"/>
                  <a:pt x="21" y="19"/>
                  <a:pt x="21" y="19"/>
                </a:cubicBezTo>
                <a:cubicBezTo>
                  <a:pt x="21" y="19"/>
                  <a:pt x="21" y="19"/>
                  <a:pt x="21" y="19"/>
                </a:cubicBezTo>
                <a:cubicBezTo>
                  <a:pt x="21" y="19"/>
                  <a:pt x="21" y="19"/>
                  <a:pt x="21" y="19"/>
                </a:cubicBezTo>
                <a:cubicBezTo>
                  <a:pt x="21" y="19"/>
                  <a:pt x="21" y="19"/>
                  <a:pt x="21" y="19"/>
                </a:cubicBezTo>
                <a:cubicBezTo>
                  <a:pt x="21" y="19"/>
                  <a:pt x="21" y="19"/>
                  <a:pt x="21" y="19"/>
                </a:cubicBezTo>
                <a:cubicBezTo>
                  <a:pt x="21" y="19"/>
                  <a:pt x="21" y="19"/>
                  <a:pt x="21" y="19"/>
                </a:cubicBezTo>
                <a:cubicBezTo>
                  <a:pt x="21" y="19"/>
                  <a:pt x="21" y="19"/>
                  <a:pt x="21" y="19"/>
                </a:cubicBezTo>
                <a:cubicBezTo>
                  <a:pt x="21" y="19"/>
                  <a:pt x="21" y="19"/>
                  <a:pt x="21" y="19"/>
                </a:cubicBezTo>
                <a:cubicBezTo>
                  <a:pt x="21" y="19"/>
                  <a:pt x="21" y="19"/>
                  <a:pt x="21" y="19"/>
                </a:cubicBezTo>
                <a:cubicBezTo>
                  <a:pt x="21" y="19"/>
                  <a:pt x="21" y="19"/>
                  <a:pt x="21" y="19"/>
                </a:cubicBezTo>
                <a:cubicBezTo>
                  <a:pt x="21" y="19"/>
                  <a:pt x="21" y="19"/>
                  <a:pt x="21" y="19"/>
                </a:cubicBezTo>
                <a:cubicBezTo>
                  <a:pt x="21" y="19"/>
                  <a:pt x="21" y="19"/>
                  <a:pt x="21" y="19"/>
                </a:cubicBezTo>
                <a:cubicBezTo>
                  <a:pt x="21" y="19"/>
                  <a:pt x="21" y="19"/>
                  <a:pt x="21" y="19"/>
                </a:cubicBezTo>
                <a:cubicBezTo>
                  <a:pt x="21" y="19"/>
                  <a:pt x="21" y="19"/>
                  <a:pt x="21" y="19"/>
                </a:cubicBezTo>
                <a:cubicBezTo>
                  <a:pt x="21" y="19"/>
                  <a:pt x="21" y="19"/>
                  <a:pt x="21" y="19"/>
                </a:cubicBezTo>
                <a:cubicBezTo>
                  <a:pt x="21" y="19"/>
                  <a:pt x="21" y="19"/>
                  <a:pt x="21" y="19"/>
                </a:cubicBezTo>
                <a:cubicBezTo>
                  <a:pt x="21" y="19"/>
                  <a:pt x="21" y="19"/>
                  <a:pt x="21" y="19"/>
                </a:cubicBezTo>
                <a:cubicBezTo>
                  <a:pt x="21" y="19"/>
                  <a:pt x="21" y="19"/>
                  <a:pt x="21" y="19"/>
                </a:cubicBezTo>
                <a:cubicBezTo>
                  <a:pt x="21" y="19"/>
                  <a:pt x="21" y="19"/>
                  <a:pt x="21" y="19"/>
                </a:cubicBezTo>
                <a:cubicBezTo>
                  <a:pt x="21" y="19"/>
                  <a:pt x="21" y="19"/>
                  <a:pt x="21" y="19"/>
                </a:cubicBezTo>
                <a:cubicBezTo>
                  <a:pt x="21" y="19"/>
                  <a:pt x="21" y="19"/>
                  <a:pt x="21" y="19"/>
                </a:cubicBezTo>
                <a:cubicBezTo>
                  <a:pt x="21" y="19"/>
                  <a:pt x="21" y="19"/>
                  <a:pt x="21" y="19"/>
                </a:cubicBezTo>
                <a:cubicBezTo>
                  <a:pt x="21" y="19"/>
                  <a:pt x="21" y="19"/>
                  <a:pt x="21" y="19"/>
                </a:cubicBezTo>
                <a:cubicBezTo>
                  <a:pt x="21" y="19"/>
                  <a:pt x="21" y="19"/>
                  <a:pt x="21" y="19"/>
                </a:cubicBezTo>
                <a:cubicBezTo>
                  <a:pt x="21" y="19"/>
                  <a:pt x="21" y="19"/>
                  <a:pt x="21" y="19"/>
                </a:cubicBezTo>
                <a:cubicBezTo>
                  <a:pt x="21" y="19"/>
                  <a:pt x="21" y="19"/>
                  <a:pt x="20" y="19"/>
                </a:cubicBezTo>
                <a:cubicBezTo>
                  <a:pt x="20" y="19"/>
                  <a:pt x="20" y="19"/>
                  <a:pt x="20" y="19"/>
                </a:cubicBezTo>
                <a:cubicBezTo>
                  <a:pt x="20" y="19"/>
                  <a:pt x="20" y="19"/>
                  <a:pt x="20" y="19"/>
                </a:cubicBezTo>
                <a:cubicBezTo>
                  <a:pt x="20" y="19"/>
                  <a:pt x="20" y="19"/>
                  <a:pt x="20" y="19"/>
                </a:cubicBezTo>
                <a:cubicBezTo>
                  <a:pt x="20" y="19"/>
                  <a:pt x="20" y="19"/>
                  <a:pt x="20" y="19"/>
                </a:cubicBezTo>
                <a:cubicBezTo>
                  <a:pt x="20" y="19"/>
                  <a:pt x="20" y="19"/>
                  <a:pt x="20" y="19"/>
                </a:cubicBezTo>
                <a:cubicBezTo>
                  <a:pt x="20" y="19"/>
                  <a:pt x="20" y="19"/>
                  <a:pt x="20" y="19"/>
                </a:cubicBezTo>
                <a:cubicBezTo>
                  <a:pt x="20" y="19"/>
                  <a:pt x="20" y="19"/>
                  <a:pt x="20" y="19"/>
                </a:cubicBezTo>
                <a:cubicBezTo>
                  <a:pt x="20" y="19"/>
                  <a:pt x="20" y="19"/>
                  <a:pt x="20" y="19"/>
                </a:cubicBezTo>
                <a:cubicBezTo>
                  <a:pt x="20" y="19"/>
                  <a:pt x="20" y="19"/>
                  <a:pt x="20" y="19"/>
                </a:cubicBezTo>
                <a:cubicBezTo>
                  <a:pt x="20" y="19"/>
                  <a:pt x="20" y="19"/>
                  <a:pt x="20" y="19"/>
                </a:cubicBezTo>
                <a:cubicBezTo>
                  <a:pt x="20" y="19"/>
                  <a:pt x="20" y="19"/>
                  <a:pt x="20" y="19"/>
                </a:cubicBezTo>
                <a:cubicBezTo>
                  <a:pt x="20" y="19"/>
                  <a:pt x="20" y="19"/>
                  <a:pt x="20" y="19"/>
                </a:cubicBezTo>
                <a:close/>
                <a:moveTo>
                  <a:pt x="21" y="20"/>
                </a:moveTo>
                <a:cubicBezTo>
                  <a:pt x="21" y="20"/>
                  <a:pt x="21" y="20"/>
                  <a:pt x="21" y="20"/>
                </a:cubicBezTo>
                <a:cubicBezTo>
                  <a:pt x="21" y="20"/>
                  <a:pt x="21" y="20"/>
                  <a:pt x="21" y="20"/>
                </a:cubicBezTo>
                <a:cubicBezTo>
                  <a:pt x="21" y="20"/>
                  <a:pt x="21" y="20"/>
                  <a:pt x="21" y="20"/>
                </a:cubicBezTo>
                <a:cubicBezTo>
                  <a:pt x="21" y="20"/>
                  <a:pt x="21" y="20"/>
                  <a:pt x="21" y="20"/>
                </a:cubicBezTo>
                <a:cubicBezTo>
                  <a:pt x="21" y="20"/>
                  <a:pt x="21" y="20"/>
                  <a:pt x="21" y="20"/>
                </a:cubicBezTo>
                <a:cubicBezTo>
                  <a:pt x="21" y="20"/>
                  <a:pt x="21" y="20"/>
                  <a:pt x="21" y="20"/>
                </a:cubicBezTo>
                <a:cubicBezTo>
                  <a:pt x="21" y="20"/>
                  <a:pt x="21" y="20"/>
                  <a:pt x="21" y="20"/>
                </a:cubicBezTo>
                <a:cubicBezTo>
                  <a:pt x="21" y="20"/>
                  <a:pt x="21" y="20"/>
                  <a:pt x="21" y="20"/>
                </a:cubicBezTo>
                <a:cubicBezTo>
                  <a:pt x="21" y="20"/>
                  <a:pt x="21" y="20"/>
                  <a:pt x="21" y="20"/>
                </a:cubicBezTo>
                <a:cubicBezTo>
                  <a:pt x="21" y="20"/>
                  <a:pt x="21" y="20"/>
                  <a:pt x="21" y="20"/>
                </a:cubicBezTo>
                <a:cubicBezTo>
                  <a:pt x="21" y="20"/>
                  <a:pt x="21" y="20"/>
                  <a:pt x="21" y="20"/>
                </a:cubicBezTo>
                <a:cubicBezTo>
                  <a:pt x="21" y="20"/>
                  <a:pt x="21" y="20"/>
                  <a:pt x="21" y="20"/>
                </a:cubicBezTo>
                <a:close/>
                <a:moveTo>
                  <a:pt x="18" y="22"/>
                </a:moveTo>
                <a:cubicBezTo>
                  <a:pt x="18" y="22"/>
                  <a:pt x="18" y="22"/>
                  <a:pt x="18" y="22"/>
                </a:cubicBezTo>
                <a:cubicBezTo>
                  <a:pt x="18" y="22"/>
                  <a:pt x="18" y="22"/>
                  <a:pt x="18" y="22"/>
                </a:cubicBezTo>
                <a:cubicBezTo>
                  <a:pt x="18" y="22"/>
                  <a:pt x="18" y="22"/>
                  <a:pt x="18" y="22"/>
                </a:cubicBezTo>
                <a:cubicBezTo>
                  <a:pt x="18" y="22"/>
                  <a:pt x="18" y="22"/>
                  <a:pt x="18" y="22"/>
                </a:cubicBezTo>
                <a:cubicBezTo>
                  <a:pt x="18" y="22"/>
                  <a:pt x="18" y="22"/>
                  <a:pt x="18" y="22"/>
                </a:cubicBezTo>
                <a:cubicBezTo>
                  <a:pt x="18" y="22"/>
                  <a:pt x="18" y="22"/>
                  <a:pt x="18" y="22"/>
                </a:cubicBezTo>
                <a:cubicBezTo>
                  <a:pt x="18" y="22"/>
                  <a:pt x="18" y="22"/>
                  <a:pt x="18" y="22"/>
                </a:cubicBezTo>
                <a:cubicBezTo>
                  <a:pt x="18" y="22"/>
                  <a:pt x="18" y="22"/>
                  <a:pt x="18" y="22"/>
                </a:cubicBezTo>
                <a:cubicBezTo>
                  <a:pt x="18" y="22"/>
                  <a:pt x="18" y="22"/>
                  <a:pt x="18" y="22"/>
                </a:cubicBezTo>
                <a:cubicBezTo>
                  <a:pt x="18" y="22"/>
                  <a:pt x="18" y="22"/>
                  <a:pt x="18" y="22"/>
                </a:cubicBezTo>
                <a:cubicBezTo>
                  <a:pt x="18" y="22"/>
                  <a:pt x="18" y="22"/>
                  <a:pt x="18" y="22"/>
                </a:cubicBezTo>
                <a:cubicBezTo>
                  <a:pt x="18" y="22"/>
                  <a:pt x="18" y="22"/>
                  <a:pt x="18" y="22"/>
                </a:cubicBezTo>
                <a:cubicBezTo>
                  <a:pt x="18" y="22"/>
                  <a:pt x="18" y="22"/>
                  <a:pt x="18" y="22"/>
                </a:cubicBezTo>
                <a:cubicBezTo>
                  <a:pt x="18" y="22"/>
                  <a:pt x="18" y="22"/>
                  <a:pt x="18" y="22"/>
                </a:cubicBezTo>
                <a:close/>
                <a:moveTo>
                  <a:pt x="19" y="21"/>
                </a:moveTo>
                <a:cubicBezTo>
                  <a:pt x="19" y="21"/>
                  <a:pt x="19" y="21"/>
                  <a:pt x="19" y="21"/>
                </a:cubicBezTo>
                <a:cubicBezTo>
                  <a:pt x="19" y="21"/>
                  <a:pt x="19" y="21"/>
                  <a:pt x="19" y="21"/>
                </a:cubicBezTo>
                <a:cubicBezTo>
                  <a:pt x="19" y="21"/>
                  <a:pt x="19" y="21"/>
                  <a:pt x="19" y="21"/>
                </a:cubicBezTo>
                <a:cubicBezTo>
                  <a:pt x="19" y="21"/>
                  <a:pt x="19" y="21"/>
                  <a:pt x="19" y="21"/>
                </a:cubicBezTo>
                <a:cubicBezTo>
                  <a:pt x="19" y="21"/>
                  <a:pt x="19" y="21"/>
                  <a:pt x="19" y="21"/>
                </a:cubicBezTo>
                <a:cubicBezTo>
                  <a:pt x="19" y="21"/>
                  <a:pt x="19" y="21"/>
                  <a:pt x="19" y="21"/>
                </a:cubicBezTo>
                <a:cubicBezTo>
                  <a:pt x="19" y="21"/>
                  <a:pt x="19" y="21"/>
                  <a:pt x="19" y="21"/>
                </a:cubicBezTo>
                <a:cubicBezTo>
                  <a:pt x="19" y="21"/>
                  <a:pt x="19" y="21"/>
                  <a:pt x="19" y="21"/>
                </a:cubicBezTo>
                <a:cubicBezTo>
                  <a:pt x="19" y="21"/>
                  <a:pt x="19" y="21"/>
                  <a:pt x="19" y="21"/>
                </a:cubicBezTo>
                <a:close/>
                <a:moveTo>
                  <a:pt x="19" y="21"/>
                </a:moveTo>
                <a:cubicBezTo>
                  <a:pt x="19" y="21"/>
                  <a:pt x="19" y="21"/>
                  <a:pt x="19" y="21"/>
                </a:cubicBezTo>
                <a:cubicBezTo>
                  <a:pt x="19" y="21"/>
                  <a:pt x="19" y="21"/>
                  <a:pt x="19" y="21"/>
                </a:cubicBezTo>
                <a:cubicBezTo>
                  <a:pt x="19" y="21"/>
                  <a:pt x="19" y="21"/>
                  <a:pt x="19" y="21"/>
                </a:cubicBezTo>
                <a:cubicBezTo>
                  <a:pt x="19" y="21"/>
                  <a:pt x="19" y="21"/>
                  <a:pt x="19" y="21"/>
                </a:cubicBezTo>
                <a:cubicBezTo>
                  <a:pt x="19" y="21"/>
                  <a:pt x="19" y="21"/>
                  <a:pt x="19" y="21"/>
                </a:cubicBezTo>
                <a:cubicBezTo>
                  <a:pt x="19" y="21"/>
                  <a:pt x="19" y="21"/>
                  <a:pt x="19" y="21"/>
                </a:cubicBezTo>
                <a:cubicBezTo>
                  <a:pt x="19" y="21"/>
                  <a:pt x="19" y="21"/>
                  <a:pt x="19" y="21"/>
                </a:cubicBezTo>
                <a:cubicBezTo>
                  <a:pt x="19" y="21"/>
                  <a:pt x="19" y="21"/>
                  <a:pt x="19" y="21"/>
                </a:cubicBezTo>
                <a:close/>
                <a:moveTo>
                  <a:pt x="18" y="21"/>
                </a:moveTo>
                <a:cubicBezTo>
                  <a:pt x="18" y="21"/>
                  <a:pt x="18" y="21"/>
                  <a:pt x="18" y="21"/>
                </a:cubicBezTo>
                <a:cubicBezTo>
                  <a:pt x="18" y="21"/>
                  <a:pt x="18" y="21"/>
                  <a:pt x="18" y="21"/>
                </a:cubicBezTo>
                <a:cubicBezTo>
                  <a:pt x="18" y="21"/>
                  <a:pt x="18" y="21"/>
                  <a:pt x="18" y="21"/>
                </a:cubicBezTo>
                <a:cubicBezTo>
                  <a:pt x="18" y="21"/>
                  <a:pt x="18" y="21"/>
                  <a:pt x="18" y="21"/>
                </a:cubicBezTo>
                <a:cubicBezTo>
                  <a:pt x="18" y="21"/>
                  <a:pt x="18" y="21"/>
                  <a:pt x="18" y="21"/>
                </a:cubicBezTo>
                <a:cubicBezTo>
                  <a:pt x="18" y="21"/>
                  <a:pt x="18" y="21"/>
                  <a:pt x="18" y="21"/>
                </a:cubicBezTo>
                <a:cubicBezTo>
                  <a:pt x="18" y="21"/>
                  <a:pt x="18" y="21"/>
                  <a:pt x="18" y="21"/>
                </a:cubicBezTo>
                <a:cubicBezTo>
                  <a:pt x="18" y="21"/>
                  <a:pt x="18" y="21"/>
                  <a:pt x="18" y="21"/>
                </a:cubicBezTo>
                <a:cubicBezTo>
                  <a:pt x="18" y="21"/>
                  <a:pt x="18" y="21"/>
                  <a:pt x="18" y="21"/>
                </a:cubicBezTo>
                <a:cubicBezTo>
                  <a:pt x="18" y="21"/>
                  <a:pt x="18" y="21"/>
                  <a:pt x="18" y="21"/>
                </a:cubicBezTo>
                <a:cubicBezTo>
                  <a:pt x="18" y="21"/>
                  <a:pt x="18" y="21"/>
                  <a:pt x="18" y="21"/>
                </a:cubicBezTo>
                <a:cubicBezTo>
                  <a:pt x="18" y="21"/>
                  <a:pt x="18" y="21"/>
                  <a:pt x="18" y="21"/>
                </a:cubicBezTo>
                <a:cubicBezTo>
                  <a:pt x="18" y="21"/>
                  <a:pt x="18" y="21"/>
                  <a:pt x="18" y="21"/>
                </a:cubicBezTo>
                <a:cubicBezTo>
                  <a:pt x="18" y="21"/>
                  <a:pt x="18" y="21"/>
                  <a:pt x="18" y="21"/>
                </a:cubicBezTo>
                <a:cubicBezTo>
                  <a:pt x="18" y="21"/>
                  <a:pt x="18" y="21"/>
                  <a:pt x="18" y="21"/>
                </a:cubicBezTo>
                <a:close/>
                <a:moveTo>
                  <a:pt x="18" y="21"/>
                </a:moveTo>
                <a:cubicBezTo>
                  <a:pt x="18" y="21"/>
                  <a:pt x="18" y="21"/>
                  <a:pt x="18" y="21"/>
                </a:cubicBezTo>
                <a:cubicBezTo>
                  <a:pt x="18" y="21"/>
                  <a:pt x="18" y="21"/>
                  <a:pt x="18" y="21"/>
                </a:cubicBezTo>
                <a:cubicBezTo>
                  <a:pt x="18" y="21"/>
                  <a:pt x="18" y="21"/>
                  <a:pt x="18" y="21"/>
                </a:cubicBezTo>
                <a:cubicBezTo>
                  <a:pt x="18" y="21"/>
                  <a:pt x="18" y="21"/>
                  <a:pt x="18" y="21"/>
                </a:cubicBezTo>
                <a:close/>
                <a:moveTo>
                  <a:pt x="21" y="20"/>
                </a:moveTo>
                <a:cubicBezTo>
                  <a:pt x="21" y="20"/>
                  <a:pt x="21" y="20"/>
                  <a:pt x="21" y="20"/>
                </a:cubicBezTo>
                <a:cubicBezTo>
                  <a:pt x="21" y="20"/>
                  <a:pt x="21" y="20"/>
                  <a:pt x="21" y="20"/>
                </a:cubicBezTo>
                <a:cubicBezTo>
                  <a:pt x="21" y="20"/>
                  <a:pt x="21" y="20"/>
                  <a:pt x="21" y="20"/>
                </a:cubicBezTo>
                <a:cubicBezTo>
                  <a:pt x="21" y="20"/>
                  <a:pt x="21" y="20"/>
                  <a:pt x="21" y="20"/>
                </a:cubicBezTo>
                <a:cubicBezTo>
                  <a:pt x="21" y="20"/>
                  <a:pt x="21" y="20"/>
                  <a:pt x="21" y="20"/>
                </a:cubicBezTo>
                <a:cubicBezTo>
                  <a:pt x="21" y="20"/>
                  <a:pt x="21" y="20"/>
                  <a:pt x="21" y="20"/>
                </a:cubicBezTo>
                <a:cubicBezTo>
                  <a:pt x="21" y="20"/>
                  <a:pt x="21" y="20"/>
                  <a:pt x="21" y="20"/>
                </a:cubicBezTo>
                <a:close/>
                <a:moveTo>
                  <a:pt x="18" y="22"/>
                </a:moveTo>
                <a:cubicBezTo>
                  <a:pt x="18" y="22"/>
                  <a:pt x="18" y="22"/>
                  <a:pt x="18" y="22"/>
                </a:cubicBezTo>
                <a:cubicBezTo>
                  <a:pt x="18" y="22"/>
                  <a:pt x="18" y="22"/>
                  <a:pt x="18" y="22"/>
                </a:cubicBezTo>
                <a:cubicBezTo>
                  <a:pt x="18" y="22"/>
                  <a:pt x="18" y="22"/>
                  <a:pt x="18" y="22"/>
                </a:cubicBezTo>
                <a:cubicBezTo>
                  <a:pt x="18" y="22"/>
                  <a:pt x="18" y="22"/>
                  <a:pt x="18" y="22"/>
                </a:cubicBezTo>
                <a:cubicBezTo>
                  <a:pt x="18" y="22"/>
                  <a:pt x="18" y="22"/>
                  <a:pt x="18" y="22"/>
                </a:cubicBezTo>
                <a:cubicBezTo>
                  <a:pt x="18" y="22"/>
                  <a:pt x="18" y="22"/>
                  <a:pt x="18" y="22"/>
                </a:cubicBezTo>
                <a:cubicBezTo>
                  <a:pt x="18" y="22"/>
                  <a:pt x="18" y="22"/>
                  <a:pt x="18" y="22"/>
                </a:cubicBezTo>
                <a:cubicBezTo>
                  <a:pt x="18" y="22"/>
                  <a:pt x="18" y="22"/>
                  <a:pt x="18" y="22"/>
                </a:cubicBezTo>
                <a:cubicBezTo>
                  <a:pt x="18" y="22"/>
                  <a:pt x="18" y="22"/>
                  <a:pt x="18" y="22"/>
                </a:cubicBezTo>
                <a:cubicBezTo>
                  <a:pt x="18" y="22"/>
                  <a:pt x="18" y="22"/>
                  <a:pt x="18" y="22"/>
                </a:cubicBezTo>
                <a:cubicBezTo>
                  <a:pt x="18" y="22"/>
                  <a:pt x="18" y="22"/>
                  <a:pt x="18" y="22"/>
                </a:cubicBezTo>
                <a:cubicBezTo>
                  <a:pt x="18" y="22"/>
                  <a:pt x="18" y="22"/>
                  <a:pt x="18" y="22"/>
                </a:cubicBezTo>
                <a:close/>
                <a:moveTo>
                  <a:pt x="23" y="31"/>
                </a:moveTo>
                <a:cubicBezTo>
                  <a:pt x="23" y="31"/>
                  <a:pt x="23" y="31"/>
                  <a:pt x="23" y="31"/>
                </a:cubicBezTo>
                <a:cubicBezTo>
                  <a:pt x="23" y="31"/>
                  <a:pt x="23" y="31"/>
                  <a:pt x="23" y="31"/>
                </a:cubicBezTo>
                <a:cubicBezTo>
                  <a:pt x="23" y="31"/>
                  <a:pt x="23" y="31"/>
                  <a:pt x="23" y="31"/>
                </a:cubicBezTo>
                <a:cubicBezTo>
                  <a:pt x="23" y="31"/>
                  <a:pt x="23" y="31"/>
                  <a:pt x="23" y="31"/>
                </a:cubicBezTo>
                <a:cubicBezTo>
                  <a:pt x="23" y="31"/>
                  <a:pt x="23" y="31"/>
                  <a:pt x="23" y="31"/>
                </a:cubicBezTo>
                <a:cubicBezTo>
                  <a:pt x="23" y="31"/>
                  <a:pt x="23" y="31"/>
                  <a:pt x="23" y="31"/>
                </a:cubicBezTo>
                <a:cubicBezTo>
                  <a:pt x="23" y="31"/>
                  <a:pt x="23" y="31"/>
                  <a:pt x="23" y="31"/>
                </a:cubicBezTo>
                <a:cubicBezTo>
                  <a:pt x="23" y="31"/>
                  <a:pt x="23" y="31"/>
                  <a:pt x="23" y="31"/>
                </a:cubicBezTo>
                <a:cubicBezTo>
                  <a:pt x="23" y="31"/>
                  <a:pt x="23" y="31"/>
                  <a:pt x="23" y="31"/>
                </a:cubicBezTo>
                <a:cubicBezTo>
                  <a:pt x="23" y="31"/>
                  <a:pt x="23" y="31"/>
                  <a:pt x="23" y="31"/>
                </a:cubicBezTo>
                <a:cubicBezTo>
                  <a:pt x="23" y="31"/>
                  <a:pt x="23" y="31"/>
                  <a:pt x="23" y="31"/>
                </a:cubicBezTo>
                <a:cubicBezTo>
                  <a:pt x="23" y="31"/>
                  <a:pt x="23" y="31"/>
                  <a:pt x="23" y="31"/>
                </a:cubicBezTo>
                <a:cubicBezTo>
                  <a:pt x="23" y="31"/>
                  <a:pt x="23" y="31"/>
                  <a:pt x="23" y="31"/>
                </a:cubicBezTo>
                <a:close/>
                <a:moveTo>
                  <a:pt x="23" y="17"/>
                </a:moveTo>
                <a:cubicBezTo>
                  <a:pt x="23" y="17"/>
                  <a:pt x="23" y="17"/>
                  <a:pt x="23" y="17"/>
                </a:cubicBezTo>
                <a:cubicBezTo>
                  <a:pt x="23" y="17"/>
                  <a:pt x="23" y="17"/>
                  <a:pt x="23" y="17"/>
                </a:cubicBezTo>
                <a:cubicBezTo>
                  <a:pt x="23" y="17"/>
                  <a:pt x="23" y="17"/>
                  <a:pt x="23" y="17"/>
                </a:cubicBezTo>
                <a:cubicBezTo>
                  <a:pt x="23" y="17"/>
                  <a:pt x="23" y="17"/>
                  <a:pt x="23" y="17"/>
                </a:cubicBezTo>
                <a:cubicBezTo>
                  <a:pt x="23" y="17"/>
                  <a:pt x="23" y="17"/>
                  <a:pt x="23" y="17"/>
                </a:cubicBezTo>
                <a:cubicBezTo>
                  <a:pt x="23" y="16"/>
                  <a:pt x="23" y="16"/>
                  <a:pt x="23" y="16"/>
                </a:cubicBezTo>
                <a:cubicBezTo>
                  <a:pt x="23" y="16"/>
                  <a:pt x="23" y="16"/>
                  <a:pt x="23" y="16"/>
                </a:cubicBezTo>
                <a:cubicBezTo>
                  <a:pt x="23" y="16"/>
                  <a:pt x="23" y="16"/>
                  <a:pt x="23" y="16"/>
                </a:cubicBezTo>
                <a:cubicBezTo>
                  <a:pt x="23" y="17"/>
                  <a:pt x="23" y="17"/>
                  <a:pt x="23" y="17"/>
                </a:cubicBezTo>
                <a:cubicBezTo>
                  <a:pt x="23" y="17"/>
                  <a:pt x="23" y="17"/>
                  <a:pt x="23" y="17"/>
                </a:cubicBezTo>
                <a:cubicBezTo>
                  <a:pt x="23" y="17"/>
                  <a:pt x="23" y="17"/>
                  <a:pt x="23" y="17"/>
                </a:cubicBezTo>
                <a:close/>
                <a:moveTo>
                  <a:pt x="23" y="15"/>
                </a:moveTo>
                <a:cubicBezTo>
                  <a:pt x="23" y="15"/>
                  <a:pt x="23" y="15"/>
                  <a:pt x="23" y="15"/>
                </a:cubicBezTo>
                <a:cubicBezTo>
                  <a:pt x="23" y="15"/>
                  <a:pt x="23" y="15"/>
                  <a:pt x="23" y="15"/>
                </a:cubicBezTo>
                <a:cubicBezTo>
                  <a:pt x="23" y="15"/>
                  <a:pt x="23" y="15"/>
                  <a:pt x="23" y="15"/>
                </a:cubicBezTo>
                <a:cubicBezTo>
                  <a:pt x="23" y="15"/>
                  <a:pt x="23" y="15"/>
                  <a:pt x="23" y="15"/>
                </a:cubicBezTo>
                <a:cubicBezTo>
                  <a:pt x="23" y="15"/>
                  <a:pt x="23" y="15"/>
                  <a:pt x="23" y="15"/>
                </a:cubicBezTo>
                <a:cubicBezTo>
                  <a:pt x="23" y="15"/>
                  <a:pt x="23" y="15"/>
                  <a:pt x="23" y="15"/>
                </a:cubicBezTo>
                <a:close/>
                <a:moveTo>
                  <a:pt x="25" y="14"/>
                </a:moveTo>
                <a:cubicBezTo>
                  <a:pt x="25" y="14"/>
                  <a:pt x="25" y="14"/>
                  <a:pt x="25" y="14"/>
                </a:cubicBezTo>
                <a:cubicBezTo>
                  <a:pt x="25" y="14"/>
                  <a:pt x="25" y="14"/>
                  <a:pt x="25" y="14"/>
                </a:cubicBezTo>
                <a:cubicBezTo>
                  <a:pt x="25" y="14"/>
                  <a:pt x="25" y="14"/>
                  <a:pt x="25" y="14"/>
                </a:cubicBezTo>
                <a:cubicBezTo>
                  <a:pt x="25" y="14"/>
                  <a:pt x="25" y="14"/>
                  <a:pt x="25" y="14"/>
                </a:cubicBezTo>
                <a:cubicBezTo>
                  <a:pt x="25" y="14"/>
                  <a:pt x="25" y="14"/>
                  <a:pt x="25" y="14"/>
                </a:cubicBezTo>
                <a:cubicBezTo>
                  <a:pt x="25" y="14"/>
                  <a:pt x="25" y="14"/>
                  <a:pt x="25" y="14"/>
                </a:cubicBezTo>
                <a:cubicBezTo>
                  <a:pt x="25" y="14"/>
                  <a:pt x="25" y="14"/>
                  <a:pt x="25" y="14"/>
                </a:cubicBezTo>
                <a:cubicBezTo>
                  <a:pt x="25" y="14"/>
                  <a:pt x="25" y="14"/>
                  <a:pt x="25" y="14"/>
                </a:cubicBezTo>
                <a:cubicBezTo>
                  <a:pt x="25" y="14"/>
                  <a:pt x="25" y="14"/>
                  <a:pt x="25" y="14"/>
                </a:cubicBezTo>
                <a:cubicBezTo>
                  <a:pt x="25" y="14"/>
                  <a:pt x="25" y="14"/>
                  <a:pt x="25" y="14"/>
                </a:cubicBezTo>
                <a:cubicBezTo>
                  <a:pt x="25" y="14"/>
                  <a:pt x="25" y="14"/>
                  <a:pt x="25" y="14"/>
                </a:cubicBezTo>
                <a:cubicBezTo>
                  <a:pt x="25" y="14"/>
                  <a:pt x="25" y="14"/>
                  <a:pt x="25" y="14"/>
                </a:cubicBezTo>
                <a:cubicBezTo>
                  <a:pt x="25" y="14"/>
                  <a:pt x="25" y="14"/>
                  <a:pt x="25" y="14"/>
                </a:cubicBezTo>
                <a:close/>
                <a:moveTo>
                  <a:pt x="22" y="16"/>
                </a:moveTo>
                <a:cubicBezTo>
                  <a:pt x="22" y="16"/>
                  <a:pt x="22" y="16"/>
                  <a:pt x="22" y="16"/>
                </a:cubicBezTo>
                <a:cubicBezTo>
                  <a:pt x="22" y="16"/>
                  <a:pt x="22" y="16"/>
                  <a:pt x="22" y="16"/>
                </a:cubicBezTo>
                <a:cubicBezTo>
                  <a:pt x="22" y="16"/>
                  <a:pt x="22" y="16"/>
                  <a:pt x="22" y="16"/>
                </a:cubicBezTo>
                <a:cubicBezTo>
                  <a:pt x="22" y="16"/>
                  <a:pt x="22" y="16"/>
                  <a:pt x="22" y="16"/>
                </a:cubicBezTo>
                <a:cubicBezTo>
                  <a:pt x="22" y="16"/>
                  <a:pt x="22" y="16"/>
                  <a:pt x="22" y="16"/>
                </a:cubicBezTo>
                <a:cubicBezTo>
                  <a:pt x="22" y="16"/>
                  <a:pt x="22" y="16"/>
                  <a:pt x="22" y="16"/>
                </a:cubicBezTo>
                <a:cubicBezTo>
                  <a:pt x="22" y="16"/>
                  <a:pt x="22" y="16"/>
                  <a:pt x="22" y="16"/>
                </a:cubicBezTo>
                <a:close/>
                <a:moveTo>
                  <a:pt x="23" y="23"/>
                </a:moveTo>
                <a:cubicBezTo>
                  <a:pt x="23" y="23"/>
                  <a:pt x="23" y="23"/>
                  <a:pt x="23" y="23"/>
                </a:cubicBezTo>
                <a:cubicBezTo>
                  <a:pt x="23" y="23"/>
                  <a:pt x="23" y="23"/>
                  <a:pt x="23" y="23"/>
                </a:cubicBezTo>
                <a:cubicBezTo>
                  <a:pt x="23" y="23"/>
                  <a:pt x="23" y="23"/>
                  <a:pt x="23" y="23"/>
                </a:cubicBezTo>
                <a:cubicBezTo>
                  <a:pt x="23" y="23"/>
                  <a:pt x="23" y="23"/>
                  <a:pt x="23" y="23"/>
                </a:cubicBezTo>
                <a:cubicBezTo>
                  <a:pt x="23" y="23"/>
                  <a:pt x="23" y="23"/>
                  <a:pt x="23" y="23"/>
                </a:cubicBezTo>
                <a:cubicBezTo>
                  <a:pt x="23" y="23"/>
                  <a:pt x="23" y="23"/>
                  <a:pt x="23" y="23"/>
                </a:cubicBezTo>
                <a:close/>
                <a:moveTo>
                  <a:pt x="21" y="17"/>
                </a:moveTo>
                <a:cubicBezTo>
                  <a:pt x="21" y="17"/>
                  <a:pt x="21" y="17"/>
                  <a:pt x="21" y="17"/>
                </a:cubicBezTo>
                <a:cubicBezTo>
                  <a:pt x="21" y="17"/>
                  <a:pt x="21" y="17"/>
                  <a:pt x="21" y="17"/>
                </a:cubicBezTo>
                <a:cubicBezTo>
                  <a:pt x="21" y="17"/>
                  <a:pt x="21" y="17"/>
                  <a:pt x="21" y="17"/>
                </a:cubicBezTo>
                <a:cubicBezTo>
                  <a:pt x="21" y="17"/>
                  <a:pt x="21" y="17"/>
                  <a:pt x="21" y="17"/>
                </a:cubicBezTo>
                <a:cubicBezTo>
                  <a:pt x="21" y="17"/>
                  <a:pt x="21" y="17"/>
                  <a:pt x="21" y="17"/>
                </a:cubicBezTo>
                <a:cubicBezTo>
                  <a:pt x="21" y="17"/>
                  <a:pt x="21" y="17"/>
                  <a:pt x="21" y="17"/>
                </a:cubicBezTo>
                <a:cubicBezTo>
                  <a:pt x="21" y="17"/>
                  <a:pt x="21" y="17"/>
                  <a:pt x="21" y="17"/>
                </a:cubicBezTo>
                <a:cubicBezTo>
                  <a:pt x="21" y="17"/>
                  <a:pt x="21" y="17"/>
                  <a:pt x="21" y="17"/>
                </a:cubicBezTo>
                <a:cubicBezTo>
                  <a:pt x="21" y="17"/>
                  <a:pt x="21" y="17"/>
                  <a:pt x="21" y="17"/>
                </a:cubicBezTo>
                <a:cubicBezTo>
                  <a:pt x="21" y="17"/>
                  <a:pt x="21" y="17"/>
                  <a:pt x="21" y="17"/>
                </a:cubicBezTo>
                <a:cubicBezTo>
                  <a:pt x="21" y="17"/>
                  <a:pt x="21" y="17"/>
                  <a:pt x="21" y="17"/>
                </a:cubicBezTo>
                <a:cubicBezTo>
                  <a:pt x="21" y="17"/>
                  <a:pt x="21" y="17"/>
                  <a:pt x="21" y="17"/>
                </a:cubicBezTo>
                <a:cubicBezTo>
                  <a:pt x="21" y="17"/>
                  <a:pt x="21" y="17"/>
                  <a:pt x="21" y="17"/>
                </a:cubicBezTo>
                <a:cubicBezTo>
                  <a:pt x="21" y="17"/>
                  <a:pt x="21" y="17"/>
                  <a:pt x="21" y="17"/>
                </a:cubicBezTo>
                <a:close/>
                <a:moveTo>
                  <a:pt x="39" y="16"/>
                </a:moveTo>
                <a:cubicBezTo>
                  <a:pt x="39" y="16"/>
                  <a:pt x="39" y="16"/>
                  <a:pt x="39" y="16"/>
                </a:cubicBezTo>
                <a:cubicBezTo>
                  <a:pt x="39" y="16"/>
                  <a:pt x="39" y="16"/>
                  <a:pt x="39" y="16"/>
                </a:cubicBezTo>
                <a:cubicBezTo>
                  <a:pt x="39" y="16"/>
                  <a:pt x="39" y="16"/>
                  <a:pt x="39" y="16"/>
                </a:cubicBezTo>
                <a:cubicBezTo>
                  <a:pt x="39" y="16"/>
                  <a:pt x="39" y="16"/>
                  <a:pt x="39" y="16"/>
                </a:cubicBezTo>
                <a:cubicBezTo>
                  <a:pt x="39" y="16"/>
                  <a:pt x="39" y="16"/>
                  <a:pt x="39" y="16"/>
                </a:cubicBezTo>
                <a:cubicBezTo>
                  <a:pt x="39" y="16"/>
                  <a:pt x="39" y="16"/>
                  <a:pt x="39" y="16"/>
                </a:cubicBezTo>
                <a:cubicBezTo>
                  <a:pt x="39" y="16"/>
                  <a:pt x="39" y="16"/>
                  <a:pt x="39" y="16"/>
                </a:cubicBezTo>
                <a:cubicBezTo>
                  <a:pt x="39" y="16"/>
                  <a:pt x="39" y="16"/>
                  <a:pt x="39" y="16"/>
                </a:cubicBezTo>
                <a:cubicBezTo>
                  <a:pt x="39" y="16"/>
                  <a:pt x="39" y="16"/>
                  <a:pt x="39" y="16"/>
                </a:cubicBezTo>
                <a:cubicBezTo>
                  <a:pt x="39" y="16"/>
                  <a:pt x="39" y="16"/>
                  <a:pt x="39" y="16"/>
                </a:cubicBezTo>
                <a:cubicBezTo>
                  <a:pt x="39" y="16"/>
                  <a:pt x="39" y="16"/>
                  <a:pt x="39" y="16"/>
                </a:cubicBezTo>
                <a:cubicBezTo>
                  <a:pt x="40" y="16"/>
                  <a:pt x="40" y="16"/>
                  <a:pt x="40" y="16"/>
                </a:cubicBezTo>
                <a:cubicBezTo>
                  <a:pt x="40" y="16"/>
                  <a:pt x="40" y="16"/>
                  <a:pt x="40" y="16"/>
                </a:cubicBezTo>
                <a:cubicBezTo>
                  <a:pt x="40" y="16"/>
                  <a:pt x="40" y="16"/>
                  <a:pt x="40" y="16"/>
                </a:cubicBezTo>
                <a:cubicBezTo>
                  <a:pt x="40" y="16"/>
                  <a:pt x="40" y="16"/>
                  <a:pt x="40" y="16"/>
                </a:cubicBezTo>
                <a:cubicBezTo>
                  <a:pt x="40" y="16"/>
                  <a:pt x="40" y="16"/>
                  <a:pt x="40" y="16"/>
                </a:cubicBezTo>
                <a:cubicBezTo>
                  <a:pt x="40" y="16"/>
                  <a:pt x="40" y="16"/>
                  <a:pt x="40" y="16"/>
                </a:cubicBezTo>
                <a:cubicBezTo>
                  <a:pt x="40" y="16"/>
                  <a:pt x="40" y="16"/>
                  <a:pt x="40" y="16"/>
                </a:cubicBezTo>
                <a:cubicBezTo>
                  <a:pt x="40" y="16"/>
                  <a:pt x="40" y="16"/>
                  <a:pt x="40" y="16"/>
                </a:cubicBezTo>
                <a:cubicBezTo>
                  <a:pt x="40" y="16"/>
                  <a:pt x="40" y="16"/>
                  <a:pt x="40" y="16"/>
                </a:cubicBezTo>
                <a:cubicBezTo>
                  <a:pt x="40" y="16"/>
                  <a:pt x="40" y="16"/>
                  <a:pt x="40" y="16"/>
                </a:cubicBezTo>
                <a:cubicBezTo>
                  <a:pt x="40" y="16"/>
                  <a:pt x="40" y="16"/>
                  <a:pt x="40" y="16"/>
                </a:cubicBezTo>
                <a:cubicBezTo>
                  <a:pt x="40" y="16"/>
                  <a:pt x="40" y="16"/>
                  <a:pt x="40" y="16"/>
                </a:cubicBezTo>
                <a:cubicBezTo>
                  <a:pt x="40" y="16"/>
                  <a:pt x="40" y="16"/>
                  <a:pt x="40" y="16"/>
                </a:cubicBezTo>
                <a:cubicBezTo>
                  <a:pt x="40" y="16"/>
                  <a:pt x="40" y="16"/>
                  <a:pt x="40" y="16"/>
                </a:cubicBezTo>
                <a:cubicBezTo>
                  <a:pt x="40" y="16"/>
                  <a:pt x="40" y="16"/>
                  <a:pt x="40" y="16"/>
                </a:cubicBezTo>
                <a:cubicBezTo>
                  <a:pt x="40" y="16"/>
                  <a:pt x="40" y="16"/>
                  <a:pt x="40" y="16"/>
                </a:cubicBezTo>
                <a:cubicBezTo>
                  <a:pt x="40" y="16"/>
                  <a:pt x="40" y="16"/>
                  <a:pt x="40" y="16"/>
                </a:cubicBezTo>
                <a:cubicBezTo>
                  <a:pt x="40" y="16"/>
                  <a:pt x="40" y="16"/>
                  <a:pt x="40" y="16"/>
                </a:cubicBezTo>
                <a:cubicBezTo>
                  <a:pt x="40" y="16"/>
                  <a:pt x="40" y="16"/>
                  <a:pt x="40" y="16"/>
                </a:cubicBezTo>
                <a:cubicBezTo>
                  <a:pt x="40" y="16"/>
                  <a:pt x="40" y="16"/>
                  <a:pt x="39" y="16"/>
                </a:cubicBezTo>
                <a:cubicBezTo>
                  <a:pt x="39" y="16"/>
                  <a:pt x="39" y="16"/>
                  <a:pt x="39" y="16"/>
                </a:cubicBezTo>
                <a:cubicBezTo>
                  <a:pt x="39" y="16"/>
                  <a:pt x="40" y="16"/>
                  <a:pt x="40" y="16"/>
                </a:cubicBezTo>
                <a:cubicBezTo>
                  <a:pt x="40" y="16"/>
                  <a:pt x="40" y="16"/>
                  <a:pt x="40" y="16"/>
                </a:cubicBezTo>
                <a:cubicBezTo>
                  <a:pt x="40" y="16"/>
                  <a:pt x="40" y="16"/>
                  <a:pt x="40" y="16"/>
                </a:cubicBezTo>
                <a:cubicBezTo>
                  <a:pt x="40" y="16"/>
                  <a:pt x="40" y="16"/>
                  <a:pt x="40" y="16"/>
                </a:cubicBezTo>
                <a:cubicBezTo>
                  <a:pt x="40" y="16"/>
                  <a:pt x="40" y="16"/>
                  <a:pt x="40" y="16"/>
                </a:cubicBezTo>
                <a:cubicBezTo>
                  <a:pt x="40" y="16"/>
                  <a:pt x="40" y="16"/>
                  <a:pt x="40" y="16"/>
                </a:cubicBezTo>
                <a:cubicBezTo>
                  <a:pt x="40" y="16"/>
                  <a:pt x="40" y="16"/>
                  <a:pt x="40" y="16"/>
                </a:cubicBezTo>
                <a:cubicBezTo>
                  <a:pt x="40" y="16"/>
                  <a:pt x="40" y="16"/>
                  <a:pt x="40" y="16"/>
                </a:cubicBezTo>
                <a:cubicBezTo>
                  <a:pt x="40" y="16"/>
                  <a:pt x="40" y="16"/>
                  <a:pt x="40" y="16"/>
                </a:cubicBezTo>
                <a:cubicBezTo>
                  <a:pt x="40" y="16"/>
                  <a:pt x="40" y="16"/>
                  <a:pt x="40" y="16"/>
                </a:cubicBezTo>
                <a:cubicBezTo>
                  <a:pt x="40" y="16"/>
                  <a:pt x="40" y="16"/>
                  <a:pt x="40" y="16"/>
                </a:cubicBezTo>
                <a:cubicBezTo>
                  <a:pt x="40" y="16"/>
                  <a:pt x="40" y="16"/>
                  <a:pt x="40" y="16"/>
                </a:cubicBezTo>
                <a:cubicBezTo>
                  <a:pt x="40" y="16"/>
                  <a:pt x="40" y="17"/>
                  <a:pt x="40" y="17"/>
                </a:cubicBezTo>
                <a:cubicBezTo>
                  <a:pt x="40" y="17"/>
                  <a:pt x="40" y="17"/>
                  <a:pt x="40" y="17"/>
                </a:cubicBezTo>
                <a:cubicBezTo>
                  <a:pt x="40" y="17"/>
                  <a:pt x="40" y="17"/>
                  <a:pt x="40" y="17"/>
                </a:cubicBezTo>
                <a:cubicBezTo>
                  <a:pt x="40" y="17"/>
                  <a:pt x="40" y="17"/>
                  <a:pt x="40" y="17"/>
                </a:cubicBezTo>
                <a:cubicBezTo>
                  <a:pt x="40" y="17"/>
                  <a:pt x="40" y="17"/>
                  <a:pt x="40" y="17"/>
                </a:cubicBezTo>
                <a:cubicBezTo>
                  <a:pt x="40" y="16"/>
                  <a:pt x="40" y="16"/>
                  <a:pt x="40" y="16"/>
                </a:cubicBezTo>
                <a:cubicBezTo>
                  <a:pt x="40" y="16"/>
                  <a:pt x="40" y="16"/>
                  <a:pt x="40" y="16"/>
                </a:cubicBezTo>
                <a:cubicBezTo>
                  <a:pt x="40" y="16"/>
                  <a:pt x="40" y="16"/>
                  <a:pt x="40" y="16"/>
                </a:cubicBezTo>
                <a:cubicBezTo>
                  <a:pt x="40" y="16"/>
                  <a:pt x="40" y="16"/>
                  <a:pt x="40" y="16"/>
                </a:cubicBezTo>
                <a:cubicBezTo>
                  <a:pt x="40" y="16"/>
                  <a:pt x="40" y="16"/>
                  <a:pt x="40" y="16"/>
                </a:cubicBezTo>
                <a:cubicBezTo>
                  <a:pt x="41" y="16"/>
                  <a:pt x="41" y="16"/>
                  <a:pt x="41" y="16"/>
                </a:cubicBezTo>
                <a:cubicBezTo>
                  <a:pt x="41" y="16"/>
                  <a:pt x="41" y="16"/>
                  <a:pt x="41" y="16"/>
                </a:cubicBezTo>
                <a:cubicBezTo>
                  <a:pt x="41" y="16"/>
                  <a:pt x="41" y="16"/>
                  <a:pt x="41" y="16"/>
                </a:cubicBezTo>
                <a:cubicBezTo>
                  <a:pt x="41" y="16"/>
                  <a:pt x="41" y="16"/>
                  <a:pt x="41" y="16"/>
                </a:cubicBezTo>
                <a:cubicBezTo>
                  <a:pt x="41" y="16"/>
                  <a:pt x="41" y="16"/>
                  <a:pt x="41" y="16"/>
                </a:cubicBezTo>
                <a:cubicBezTo>
                  <a:pt x="41" y="16"/>
                  <a:pt x="41" y="16"/>
                  <a:pt x="41" y="16"/>
                </a:cubicBezTo>
                <a:cubicBezTo>
                  <a:pt x="41" y="16"/>
                  <a:pt x="41" y="16"/>
                  <a:pt x="41" y="16"/>
                </a:cubicBezTo>
                <a:cubicBezTo>
                  <a:pt x="41" y="16"/>
                  <a:pt x="41" y="16"/>
                  <a:pt x="41" y="16"/>
                </a:cubicBezTo>
                <a:cubicBezTo>
                  <a:pt x="41" y="16"/>
                  <a:pt x="41" y="16"/>
                  <a:pt x="41" y="16"/>
                </a:cubicBezTo>
                <a:cubicBezTo>
                  <a:pt x="41" y="16"/>
                  <a:pt x="41" y="16"/>
                  <a:pt x="41" y="16"/>
                </a:cubicBezTo>
                <a:cubicBezTo>
                  <a:pt x="41" y="16"/>
                  <a:pt x="41" y="16"/>
                  <a:pt x="41" y="16"/>
                </a:cubicBezTo>
                <a:cubicBezTo>
                  <a:pt x="41" y="16"/>
                  <a:pt x="41" y="16"/>
                  <a:pt x="41" y="16"/>
                </a:cubicBezTo>
                <a:cubicBezTo>
                  <a:pt x="41" y="16"/>
                  <a:pt x="41" y="16"/>
                  <a:pt x="41" y="16"/>
                </a:cubicBezTo>
                <a:cubicBezTo>
                  <a:pt x="41" y="16"/>
                  <a:pt x="41" y="16"/>
                  <a:pt x="41" y="16"/>
                </a:cubicBezTo>
                <a:cubicBezTo>
                  <a:pt x="41" y="16"/>
                  <a:pt x="41" y="16"/>
                  <a:pt x="41" y="16"/>
                </a:cubicBezTo>
                <a:cubicBezTo>
                  <a:pt x="41" y="16"/>
                  <a:pt x="41" y="16"/>
                  <a:pt x="40" y="16"/>
                </a:cubicBezTo>
                <a:cubicBezTo>
                  <a:pt x="40" y="16"/>
                  <a:pt x="40" y="16"/>
                  <a:pt x="40" y="16"/>
                </a:cubicBezTo>
                <a:cubicBezTo>
                  <a:pt x="40" y="16"/>
                  <a:pt x="40" y="16"/>
                  <a:pt x="40" y="16"/>
                </a:cubicBezTo>
                <a:cubicBezTo>
                  <a:pt x="40" y="16"/>
                  <a:pt x="40" y="16"/>
                  <a:pt x="40" y="16"/>
                </a:cubicBezTo>
                <a:cubicBezTo>
                  <a:pt x="40" y="16"/>
                  <a:pt x="40" y="16"/>
                  <a:pt x="40" y="16"/>
                </a:cubicBezTo>
                <a:cubicBezTo>
                  <a:pt x="40" y="16"/>
                  <a:pt x="40" y="16"/>
                  <a:pt x="40" y="16"/>
                </a:cubicBezTo>
                <a:cubicBezTo>
                  <a:pt x="40" y="16"/>
                  <a:pt x="40" y="16"/>
                  <a:pt x="40" y="16"/>
                </a:cubicBezTo>
                <a:cubicBezTo>
                  <a:pt x="40" y="16"/>
                  <a:pt x="40" y="16"/>
                  <a:pt x="40" y="16"/>
                </a:cubicBezTo>
                <a:cubicBezTo>
                  <a:pt x="40" y="16"/>
                  <a:pt x="40" y="16"/>
                  <a:pt x="40" y="16"/>
                </a:cubicBezTo>
                <a:cubicBezTo>
                  <a:pt x="40" y="16"/>
                  <a:pt x="40" y="16"/>
                  <a:pt x="40" y="16"/>
                </a:cubicBezTo>
                <a:cubicBezTo>
                  <a:pt x="40" y="16"/>
                  <a:pt x="40" y="16"/>
                  <a:pt x="40" y="16"/>
                </a:cubicBezTo>
                <a:cubicBezTo>
                  <a:pt x="40" y="16"/>
                  <a:pt x="40" y="16"/>
                  <a:pt x="40" y="16"/>
                </a:cubicBezTo>
                <a:cubicBezTo>
                  <a:pt x="40" y="16"/>
                  <a:pt x="40" y="16"/>
                  <a:pt x="40" y="16"/>
                </a:cubicBezTo>
                <a:cubicBezTo>
                  <a:pt x="40" y="16"/>
                  <a:pt x="40" y="16"/>
                  <a:pt x="40" y="16"/>
                </a:cubicBezTo>
                <a:cubicBezTo>
                  <a:pt x="40" y="16"/>
                  <a:pt x="40" y="16"/>
                  <a:pt x="40" y="16"/>
                </a:cubicBezTo>
                <a:cubicBezTo>
                  <a:pt x="40" y="16"/>
                  <a:pt x="40" y="16"/>
                  <a:pt x="40" y="16"/>
                </a:cubicBezTo>
                <a:cubicBezTo>
                  <a:pt x="40" y="16"/>
                  <a:pt x="40" y="16"/>
                  <a:pt x="40" y="16"/>
                </a:cubicBezTo>
                <a:cubicBezTo>
                  <a:pt x="40" y="16"/>
                  <a:pt x="40" y="16"/>
                  <a:pt x="40" y="16"/>
                </a:cubicBezTo>
                <a:cubicBezTo>
                  <a:pt x="40" y="16"/>
                  <a:pt x="40" y="16"/>
                  <a:pt x="40" y="16"/>
                </a:cubicBezTo>
                <a:cubicBezTo>
                  <a:pt x="40" y="16"/>
                  <a:pt x="40" y="16"/>
                  <a:pt x="40" y="16"/>
                </a:cubicBezTo>
                <a:cubicBezTo>
                  <a:pt x="40" y="16"/>
                  <a:pt x="40" y="16"/>
                  <a:pt x="40" y="16"/>
                </a:cubicBezTo>
                <a:cubicBezTo>
                  <a:pt x="40" y="16"/>
                  <a:pt x="40" y="16"/>
                  <a:pt x="40" y="16"/>
                </a:cubicBezTo>
                <a:cubicBezTo>
                  <a:pt x="40" y="16"/>
                  <a:pt x="40" y="16"/>
                  <a:pt x="40" y="16"/>
                </a:cubicBezTo>
                <a:cubicBezTo>
                  <a:pt x="40" y="16"/>
                  <a:pt x="40" y="16"/>
                  <a:pt x="40" y="16"/>
                </a:cubicBezTo>
                <a:cubicBezTo>
                  <a:pt x="40" y="16"/>
                  <a:pt x="40" y="16"/>
                  <a:pt x="40" y="16"/>
                </a:cubicBezTo>
                <a:cubicBezTo>
                  <a:pt x="40" y="16"/>
                  <a:pt x="40" y="16"/>
                  <a:pt x="40" y="16"/>
                </a:cubicBezTo>
                <a:cubicBezTo>
                  <a:pt x="40" y="16"/>
                  <a:pt x="40" y="16"/>
                  <a:pt x="40" y="16"/>
                </a:cubicBezTo>
                <a:cubicBezTo>
                  <a:pt x="40" y="16"/>
                  <a:pt x="40" y="16"/>
                  <a:pt x="40" y="16"/>
                </a:cubicBezTo>
                <a:cubicBezTo>
                  <a:pt x="40" y="16"/>
                  <a:pt x="40" y="16"/>
                  <a:pt x="40" y="16"/>
                </a:cubicBezTo>
                <a:cubicBezTo>
                  <a:pt x="40" y="16"/>
                  <a:pt x="40" y="16"/>
                  <a:pt x="40" y="16"/>
                </a:cubicBezTo>
                <a:cubicBezTo>
                  <a:pt x="40" y="16"/>
                  <a:pt x="40" y="16"/>
                  <a:pt x="40" y="16"/>
                </a:cubicBezTo>
                <a:cubicBezTo>
                  <a:pt x="40" y="16"/>
                  <a:pt x="40" y="16"/>
                  <a:pt x="40" y="16"/>
                </a:cubicBezTo>
                <a:cubicBezTo>
                  <a:pt x="40" y="16"/>
                  <a:pt x="40" y="16"/>
                  <a:pt x="40" y="16"/>
                </a:cubicBezTo>
                <a:cubicBezTo>
                  <a:pt x="40" y="16"/>
                  <a:pt x="40" y="16"/>
                  <a:pt x="40" y="16"/>
                </a:cubicBezTo>
                <a:cubicBezTo>
                  <a:pt x="40" y="16"/>
                  <a:pt x="40" y="16"/>
                  <a:pt x="40" y="16"/>
                </a:cubicBezTo>
                <a:cubicBezTo>
                  <a:pt x="40" y="16"/>
                  <a:pt x="40" y="16"/>
                  <a:pt x="40" y="16"/>
                </a:cubicBezTo>
                <a:cubicBezTo>
                  <a:pt x="40" y="16"/>
                  <a:pt x="40" y="16"/>
                  <a:pt x="40" y="16"/>
                </a:cubicBezTo>
                <a:cubicBezTo>
                  <a:pt x="40" y="16"/>
                  <a:pt x="40" y="16"/>
                  <a:pt x="40" y="16"/>
                </a:cubicBezTo>
                <a:cubicBezTo>
                  <a:pt x="40" y="16"/>
                  <a:pt x="40" y="16"/>
                  <a:pt x="40" y="16"/>
                </a:cubicBezTo>
                <a:cubicBezTo>
                  <a:pt x="40" y="16"/>
                  <a:pt x="40" y="16"/>
                  <a:pt x="40" y="16"/>
                </a:cubicBezTo>
                <a:cubicBezTo>
                  <a:pt x="40" y="16"/>
                  <a:pt x="40" y="16"/>
                  <a:pt x="40" y="16"/>
                </a:cubicBezTo>
                <a:cubicBezTo>
                  <a:pt x="40" y="16"/>
                  <a:pt x="40" y="16"/>
                  <a:pt x="40" y="16"/>
                </a:cubicBezTo>
                <a:cubicBezTo>
                  <a:pt x="40" y="16"/>
                  <a:pt x="40" y="16"/>
                  <a:pt x="40" y="16"/>
                </a:cubicBezTo>
                <a:cubicBezTo>
                  <a:pt x="40" y="16"/>
                  <a:pt x="40" y="16"/>
                  <a:pt x="40" y="16"/>
                </a:cubicBezTo>
                <a:cubicBezTo>
                  <a:pt x="40" y="16"/>
                  <a:pt x="39" y="16"/>
                  <a:pt x="39" y="16"/>
                </a:cubicBezTo>
                <a:cubicBezTo>
                  <a:pt x="39" y="16"/>
                  <a:pt x="39" y="16"/>
                  <a:pt x="39" y="16"/>
                </a:cubicBezTo>
                <a:cubicBezTo>
                  <a:pt x="39" y="16"/>
                  <a:pt x="39" y="16"/>
                  <a:pt x="39" y="16"/>
                </a:cubicBezTo>
                <a:cubicBezTo>
                  <a:pt x="39" y="16"/>
                  <a:pt x="39" y="16"/>
                  <a:pt x="39" y="16"/>
                </a:cubicBezTo>
                <a:cubicBezTo>
                  <a:pt x="39" y="16"/>
                  <a:pt x="39" y="16"/>
                  <a:pt x="39" y="16"/>
                </a:cubicBezTo>
                <a:cubicBezTo>
                  <a:pt x="39" y="16"/>
                  <a:pt x="39" y="16"/>
                  <a:pt x="39" y="16"/>
                </a:cubicBezTo>
                <a:cubicBezTo>
                  <a:pt x="39" y="16"/>
                  <a:pt x="39" y="16"/>
                  <a:pt x="39" y="16"/>
                </a:cubicBezTo>
                <a:cubicBezTo>
                  <a:pt x="39" y="16"/>
                  <a:pt x="39" y="16"/>
                  <a:pt x="39" y="16"/>
                </a:cubicBezTo>
                <a:cubicBezTo>
                  <a:pt x="39" y="16"/>
                  <a:pt x="39" y="16"/>
                  <a:pt x="39" y="16"/>
                </a:cubicBezTo>
                <a:cubicBezTo>
                  <a:pt x="39" y="16"/>
                  <a:pt x="39" y="16"/>
                  <a:pt x="39" y="16"/>
                </a:cubicBezTo>
                <a:cubicBezTo>
                  <a:pt x="39" y="16"/>
                  <a:pt x="39" y="16"/>
                  <a:pt x="39" y="16"/>
                </a:cubicBezTo>
                <a:cubicBezTo>
                  <a:pt x="39" y="16"/>
                  <a:pt x="39" y="16"/>
                  <a:pt x="39" y="16"/>
                </a:cubicBezTo>
                <a:cubicBezTo>
                  <a:pt x="39" y="16"/>
                  <a:pt x="39" y="16"/>
                  <a:pt x="39" y="16"/>
                </a:cubicBezTo>
                <a:cubicBezTo>
                  <a:pt x="39" y="16"/>
                  <a:pt x="39" y="16"/>
                  <a:pt x="39" y="16"/>
                </a:cubicBezTo>
                <a:cubicBezTo>
                  <a:pt x="39" y="16"/>
                  <a:pt x="39" y="16"/>
                  <a:pt x="39" y="16"/>
                </a:cubicBezTo>
                <a:cubicBezTo>
                  <a:pt x="39" y="16"/>
                  <a:pt x="39" y="16"/>
                  <a:pt x="39" y="16"/>
                </a:cubicBezTo>
                <a:cubicBezTo>
                  <a:pt x="39" y="16"/>
                  <a:pt x="39" y="16"/>
                  <a:pt x="39" y="16"/>
                </a:cubicBezTo>
                <a:cubicBezTo>
                  <a:pt x="39" y="16"/>
                  <a:pt x="39" y="16"/>
                  <a:pt x="39" y="16"/>
                </a:cubicBezTo>
                <a:cubicBezTo>
                  <a:pt x="39" y="16"/>
                  <a:pt x="39" y="16"/>
                  <a:pt x="39" y="16"/>
                </a:cubicBezTo>
                <a:cubicBezTo>
                  <a:pt x="39" y="16"/>
                  <a:pt x="39" y="16"/>
                  <a:pt x="39" y="16"/>
                </a:cubicBezTo>
                <a:cubicBezTo>
                  <a:pt x="39" y="16"/>
                  <a:pt x="39" y="16"/>
                  <a:pt x="39" y="16"/>
                </a:cubicBezTo>
                <a:close/>
                <a:moveTo>
                  <a:pt x="19" y="25"/>
                </a:moveTo>
                <a:cubicBezTo>
                  <a:pt x="19" y="25"/>
                  <a:pt x="19" y="25"/>
                  <a:pt x="19" y="25"/>
                </a:cubicBezTo>
                <a:cubicBezTo>
                  <a:pt x="19" y="25"/>
                  <a:pt x="19" y="25"/>
                  <a:pt x="19" y="25"/>
                </a:cubicBezTo>
                <a:cubicBezTo>
                  <a:pt x="19" y="25"/>
                  <a:pt x="19" y="25"/>
                  <a:pt x="20" y="25"/>
                </a:cubicBezTo>
                <a:cubicBezTo>
                  <a:pt x="20" y="25"/>
                  <a:pt x="20" y="25"/>
                  <a:pt x="20" y="25"/>
                </a:cubicBezTo>
                <a:cubicBezTo>
                  <a:pt x="20" y="25"/>
                  <a:pt x="20" y="25"/>
                  <a:pt x="20" y="25"/>
                </a:cubicBezTo>
                <a:cubicBezTo>
                  <a:pt x="20" y="25"/>
                  <a:pt x="19" y="25"/>
                  <a:pt x="19" y="25"/>
                </a:cubicBezTo>
                <a:close/>
                <a:moveTo>
                  <a:pt x="20" y="21"/>
                </a:moveTo>
                <a:cubicBezTo>
                  <a:pt x="20" y="21"/>
                  <a:pt x="20" y="21"/>
                  <a:pt x="20" y="22"/>
                </a:cubicBezTo>
                <a:cubicBezTo>
                  <a:pt x="20" y="22"/>
                  <a:pt x="20" y="22"/>
                  <a:pt x="20" y="22"/>
                </a:cubicBezTo>
                <a:cubicBezTo>
                  <a:pt x="20" y="22"/>
                  <a:pt x="20" y="22"/>
                  <a:pt x="20" y="22"/>
                </a:cubicBezTo>
                <a:cubicBezTo>
                  <a:pt x="20" y="22"/>
                  <a:pt x="20" y="22"/>
                  <a:pt x="20" y="22"/>
                </a:cubicBezTo>
                <a:cubicBezTo>
                  <a:pt x="20" y="22"/>
                  <a:pt x="20" y="22"/>
                  <a:pt x="20" y="22"/>
                </a:cubicBezTo>
                <a:cubicBezTo>
                  <a:pt x="20" y="22"/>
                  <a:pt x="20" y="22"/>
                  <a:pt x="20" y="22"/>
                </a:cubicBezTo>
                <a:cubicBezTo>
                  <a:pt x="20" y="21"/>
                  <a:pt x="20" y="21"/>
                  <a:pt x="20" y="21"/>
                </a:cubicBezTo>
                <a:cubicBezTo>
                  <a:pt x="20" y="21"/>
                  <a:pt x="20" y="21"/>
                  <a:pt x="20" y="21"/>
                </a:cubicBezTo>
                <a:cubicBezTo>
                  <a:pt x="20" y="21"/>
                  <a:pt x="20" y="21"/>
                  <a:pt x="20" y="21"/>
                </a:cubicBezTo>
                <a:cubicBezTo>
                  <a:pt x="20" y="21"/>
                  <a:pt x="20" y="21"/>
                  <a:pt x="20" y="21"/>
                </a:cubicBezTo>
                <a:close/>
                <a:moveTo>
                  <a:pt x="22" y="25"/>
                </a:moveTo>
                <a:cubicBezTo>
                  <a:pt x="22" y="25"/>
                  <a:pt x="22" y="25"/>
                  <a:pt x="22" y="25"/>
                </a:cubicBezTo>
                <a:cubicBezTo>
                  <a:pt x="22" y="25"/>
                  <a:pt x="22" y="25"/>
                  <a:pt x="22" y="25"/>
                </a:cubicBezTo>
                <a:cubicBezTo>
                  <a:pt x="22" y="25"/>
                  <a:pt x="22" y="25"/>
                  <a:pt x="22" y="25"/>
                </a:cubicBezTo>
                <a:cubicBezTo>
                  <a:pt x="22" y="25"/>
                  <a:pt x="22" y="25"/>
                  <a:pt x="22" y="25"/>
                </a:cubicBezTo>
                <a:cubicBezTo>
                  <a:pt x="22" y="25"/>
                  <a:pt x="22" y="25"/>
                  <a:pt x="22" y="25"/>
                </a:cubicBezTo>
                <a:cubicBezTo>
                  <a:pt x="22" y="25"/>
                  <a:pt x="22" y="25"/>
                  <a:pt x="22" y="25"/>
                </a:cubicBezTo>
                <a:cubicBezTo>
                  <a:pt x="22" y="25"/>
                  <a:pt x="22" y="25"/>
                  <a:pt x="22" y="25"/>
                </a:cubicBezTo>
                <a:cubicBezTo>
                  <a:pt x="22" y="25"/>
                  <a:pt x="22" y="25"/>
                  <a:pt x="22" y="25"/>
                </a:cubicBezTo>
                <a:close/>
                <a:moveTo>
                  <a:pt x="20" y="21"/>
                </a:moveTo>
                <a:cubicBezTo>
                  <a:pt x="20" y="21"/>
                  <a:pt x="20" y="21"/>
                  <a:pt x="20" y="21"/>
                </a:cubicBezTo>
                <a:cubicBezTo>
                  <a:pt x="19" y="21"/>
                  <a:pt x="19" y="21"/>
                  <a:pt x="19" y="21"/>
                </a:cubicBezTo>
                <a:cubicBezTo>
                  <a:pt x="19" y="21"/>
                  <a:pt x="19" y="21"/>
                  <a:pt x="19" y="21"/>
                </a:cubicBezTo>
                <a:cubicBezTo>
                  <a:pt x="19" y="21"/>
                  <a:pt x="19" y="21"/>
                  <a:pt x="19" y="21"/>
                </a:cubicBezTo>
                <a:cubicBezTo>
                  <a:pt x="19" y="21"/>
                  <a:pt x="19" y="21"/>
                  <a:pt x="19" y="21"/>
                </a:cubicBezTo>
                <a:cubicBezTo>
                  <a:pt x="19" y="21"/>
                  <a:pt x="19" y="21"/>
                  <a:pt x="19" y="21"/>
                </a:cubicBezTo>
                <a:cubicBezTo>
                  <a:pt x="19" y="21"/>
                  <a:pt x="19" y="21"/>
                  <a:pt x="20" y="21"/>
                </a:cubicBezTo>
                <a:cubicBezTo>
                  <a:pt x="20" y="21"/>
                  <a:pt x="20" y="21"/>
                  <a:pt x="20" y="21"/>
                </a:cubicBezTo>
                <a:cubicBezTo>
                  <a:pt x="20" y="21"/>
                  <a:pt x="20" y="21"/>
                  <a:pt x="20" y="21"/>
                </a:cubicBezTo>
                <a:cubicBezTo>
                  <a:pt x="20" y="21"/>
                  <a:pt x="20" y="21"/>
                  <a:pt x="20" y="21"/>
                </a:cubicBezTo>
                <a:cubicBezTo>
                  <a:pt x="20" y="21"/>
                  <a:pt x="20" y="21"/>
                  <a:pt x="20" y="21"/>
                </a:cubicBezTo>
                <a:cubicBezTo>
                  <a:pt x="20" y="21"/>
                  <a:pt x="20" y="21"/>
                  <a:pt x="20" y="21"/>
                </a:cubicBezTo>
                <a:close/>
                <a:moveTo>
                  <a:pt x="19" y="21"/>
                </a:moveTo>
                <a:cubicBezTo>
                  <a:pt x="19" y="21"/>
                  <a:pt x="19" y="21"/>
                  <a:pt x="19" y="21"/>
                </a:cubicBezTo>
                <a:cubicBezTo>
                  <a:pt x="19" y="21"/>
                  <a:pt x="19" y="21"/>
                  <a:pt x="19" y="21"/>
                </a:cubicBezTo>
                <a:cubicBezTo>
                  <a:pt x="19" y="21"/>
                  <a:pt x="19" y="21"/>
                  <a:pt x="19" y="21"/>
                </a:cubicBezTo>
                <a:cubicBezTo>
                  <a:pt x="19" y="21"/>
                  <a:pt x="19" y="21"/>
                  <a:pt x="19" y="21"/>
                </a:cubicBezTo>
                <a:cubicBezTo>
                  <a:pt x="19" y="21"/>
                  <a:pt x="19" y="21"/>
                  <a:pt x="19" y="21"/>
                </a:cubicBezTo>
                <a:cubicBezTo>
                  <a:pt x="19" y="21"/>
                  <a:pt x="19" y="21"/>
                  <a:pt x="19" y="21"/>
                </a:cubicBezTo>
                <a:cubicBezTo>
                  <a:pt x="19" y="21"/>
                  <a:pt x="19" y="21"/>
                  <a:pt x="19" y="21"/>
                </a:cubicBezTo>
                <a:cubicBezTo>
                  <a:pt x="19" y="21"/>
                  <a:pt x="19" y="21"/>
                  <a:pt x="19" y="21"/>
                </a:cubicBezTo>
                <a:cubicBezTo>
                  <a:pt x="19" y="21"/>
                  <a:pt x="19" y="21"/>
                  <a:pt x="19" y="21"/>
                </a:cubicBezTo>
                <a:cubicBezTo>
                  <a:pt x="19" y="21"/>
                  <a:pt x="19" y="21"/>
                  <a:pt x="19" y="21"/>
                </a:cubicBezTo>
                <a:cubicBezTo>
                  <a:pt x="19" y="21"/>
                  <a:pt x="19" y="21"/>
                  <a:pt x="19" y="21"/>
                </a:cubicBezTo>
                <a:close/>
                <a:moveTo>
                  <a:pt x="20" y="22"/>
                </a:moveTo>
                <a:cubicBezTo>
                  <a:pt x="20" y="22"/>
                  <a:pt x="20" y="22"/>
                  <a:pt x="20" y="22"/>
                </a:cubicBezTo>
                <a:cubicBezTo>
                  <a:pt x="20" y="22"/>
                  <a:pt x="20" y="22"/>
                  <a:pt x="20" y="22"/>
                </a:cubicBezTo>
                <a:cubicBezTo>
                  <a:pt x="20" y="22"/>
                  <a:pt x="20" y="22"/>
                  <a:pt x="20" y="22"/>
                </a:cubicBezTo>
                <a:cubicBezTo>
                  <a:pt x="20" y="22"/>
                  <a:pt x="20" y="22"/>
                  <a:pt x="20" y="22"/>
                </a:cubicBezTo>
                <a:cubicBezTo>
                  <a:pt x="20" y="22"/>
                  <a:pt x="20" y="22"/>
                  <a:pt x="20" y="22"/>
                </a:cubicBezTo>
                <a:cubicBezTo>
                  <a:pt x="20" y="22"/>
                  <a:pt x="20" y="22"/>
                  <a:pt x="20" y="22"/>
                </a:cubicBezTo>
                <a:cubicBezTo>
                  <a:pt x="20" y="22"/>
                  <a:pt x="20" y="22"/>
                  <a:pt x="20" y="22"/>
                </a:cubicBezTo>
                <a:cubicBezTo>
                  <a:pt x="20" y="22"/>
                  <a:pt x="20" y="22"/>
                  <a:pt x="20" y="22"/>
                </a:cubicBezTo>
                <a:cubicBezTo>
                  <a:pt x="20" y="22"/>
                  <a:pt x="20" y="22"/>
                  <a:pt x="20" y="22"/>
                </a:cubicBezTo>
                <a:cubicBezTo>
                  <a:pt x="20" y="22"/>
                  <a:pt x="20" y="23"/>
                  <a:pt x="20" y="23"/>
                </a:cubicBezTo>
                <a:cubicBezTo>
                  <a:pt x="20" y="23"/>
                  <a:pt x="20" y="23"/>
                  <a:pt x="20" y="23"/>
                </a:cubicBezTo>
                <a:cubicBezTo>
                  <a:pt x="20" y="23"/>
                  <a:pt x="20" y="23"/>
                  <a:pt x="20" y="23"/>
                </a:cubicBezTo>
                <a:cubicBezTo>
                  <a:pt x="20" y="23"/>
                  <a:pt x="20" y="23"/>
                  <a:pt x="20" y="23"/>
                </a:cubicBezTo>
                <a:cubicBezTo>
                  <a:pt x="20" y="23"/>
                  <a:pt x="20" y="23"/>
                  <a:pt x="20" y="23"/>
                </a:cubicBezTo>
                <a:cubicBezTo>
                  <a:pt x="20" y="23"/>
                  <a:pt x="20" y="23"/>
                  <a:pt x="20" y="23"/>
                </a:cubicBezTo>
                <a:cubicBezTo>
                  <a:pt x="20" y="23"/>
                  <a:pt x="20" y="22"/>
                  <a:pt x="20" y="22"/>
                </a:cubicBezTo>
                <a:cubicBezTo>
                  <a:pt x="20" y="22"/>
                  <a:pt x="20" y="22"/>
                  <a:pt x="20" y="22"/>
                </a:cubicBezTo>
                <a:cubicBezTo>
                  <a:pt x="20" y="22"/>
                  <a:pt x="20" y="22"/>
                  <a:pt x="20" y="22"/>
                </a:cubicBezTo>
                <a:cubicBezTo>
                  <a:pt x="20" y="22"/>
                  <a:pt x="20" y="22"/>
                  <a:pt x="20" y="22"/>
                </a:cubicBezTo>
                <a:cubicBezTo>
                  <a:pt x="20" y="22"/>
                  <a:pt x="20" y="22"/>
                  <a:pt x="20" y="22"/>
                </a:cubicBezTo>
                <a:cubicBezTo>
                  <a:pt x="20" y="22"/>
                  <a:pt x="20" y="22"/>
                  <a:pt x="20" y="22"/>
                </a:cubicBezTo>
                <a:cubicBezTo>
                  <a:pt x="20" y="22"/>
                  <a:pt x="20" y="22"/>
                  <a:pt x="20" y="22"/>
                </a:cubicBezTo>
                <a:cubicBezTo>
                  <a:pt x="20" y="22"/>
                  <a:pt x="20" y="22"/>
                  <a:pt x="20" y="22"/>
                </a:cubicBezTo>
                <a:cubicBezTo>
                  <a:pt x="20" y="22"/>
                  <a:pt x="20" y="22"/>
                  <a:pt x="20" y="22"/>
                </a:cubicBezTo>
                <a:cubicBezTo>
                  <a:pt x="20" y="22"/>
                  <a:pt x="20" y="22"/>
                  <a:pt x="20" y="22"/>
                </a:cubicBezTo>
                <a:cubicBezTo>
                  <a:pt x="20" y="22"/>
                  <a:pt x="20" y="22"/>
                  <a:pt x="20" y="22"/>
                </a:cubicBezTo>
                <a:cubicBezTo>
                  <a:pt x="20" y="22"/>
                  <a:pt x="20" y="22"/>
                  <a:pt x="20" y="22"/>
                </a:cubicBezTo>
                <a:cubicBezTo>
                  <a:pt x="20" y="22"/>
                  <a:pt x="20" y="22"/>
                  <a:pt x="20" y="22"/>
                </a:cubicBezTo>
                <a:close/>
                <a:moveTo>
                  <a:pt x="20" y="22"/>
                </a:moveTo>
                <a:cubicBezTo>
                  <a:pt x="20" y="22"/>
                  <a:pt x="20" y="22"/>
                  <a:pt x="20" y="22"/>
                </a:cubicBezTo>
                <a:cubicBezTo>
                  <a:pt x="20" y="22"/>
                  <a:pt x="20" y="22"/>
                  <a:pt x="20" y="22"/>
                </a:cubicBezTo>
                <a:cubicBezTo>
                  <a:pt x="20" y="22"/>
                  <a:pt x="20" y="22"/>
                  <a:pt x="20" y="22"/>
                </a:cubicBezTo>
                <a:cubicBezTo>
                  <a:pt x="20" y="22"/>
                  <a:pt x="20" y="22"/>
                  <a:pt x="20" y="22"/>
                </a:cubicBezTo>
                <a:cubicBezTo>
                  <a:pt x="20" y="22"/>
                  <a:pt x="20" y="22"/>
                  <a:pt x="20" y="22"/>
                </a:cubicBezTo>
                <a:cubicBezTo>
                  <a:pt x="20" y="22"/>
                  <a:pt x="20" y="22"/>
                  <a:pt x="20" y="22"/>
                </a:cubicBezTo>
                <a:cubicBezTo>
                  <a:pt x="20" y="22"/>
                  <a:pt x="20" y="22"/>
                  <a:pt x="20" y="22"/>
                </a:cubicBezTo>
                <a:cubicBezTo>
                  <a:pt x="20" y="22"/>
                  <a:pt x="20" y="22"/>
                  <a:pt x="20" y="22"/>
                </a:cubicBezTo>
                <a:close/>
                <a:moveTo>
                  <a:pt x="19" y="22"/>
                </a:moveTo>
                <a:cubicBezTo>
                  <a:pt x="19" y="22"/>
                  <a:pt x="19" y="22"/>
                  <a:pt x="19" y="22"/>
                </a:cubicBezTo>
                <a:cubicBezTo>
                  <a:pt x="19" y="22"/>
                  <a:pt x="19" y="22"/>
                  <a:pt x="19" y="22"/>
                </a:cubicBezTo>
                <a:cubicBezTo>
                  <a:pt x="19" y="22"/>
                  <a:pt x="19" y="22"/>
                  <a:pt x="19" y="22"/>
                </a:cubicBezTo>
                <a:cubicBezTo>
                  <a:pt x="19" y="22"/>
                  <a:pt x="19" y="22"/>
                  <a:pt x="19" y="22"/>
                </a:cubicBezTo>
                <a:cubicBezTo>
                  <a:pt x="19" y="22"/>
                  <a:pt x="19" y="22"/>
                  <a:pt x="19" y="22"/>
                </a:cubicBezTo>
                <a:cubicBezTo>
                  <a:pt x="19" y="22"/>
                  <a:pt x="19" y="22"/>
                  <a:pt x="19" y="22"/>
                </a:cubicBezTo>
                <a:cubicBezTo>
                  <a:pt x="19" y="22"/>
                  <a:pt x="19" y="22"/>
                  <a:pt x="19" y="22"/>
                </a:cubicBezTo>
                <a:cubicBezTo>
                  <a:pt x="19" y="22"/>
                  <a:pt x="19" y="22"/>
                  <a:pt x="20" y="22"/>
                </a:cubicBezTo>
                <a:cubicBezTo>
                  <a:pt x="20" y="22"/>
                  <a:pt x="20" y="22"/>
                  <a:pt x="20" y="22"/>
                </a:cubicBezTo>
                <a:cubicBezTo>
                  <a:pt x="20" y="22"/>
                  <a:pt x="20" y="22"/>
                  <a:pt x="20" y="22"/>
                </a:cubicBezTo>
                <a:cubicBezTo>
                  <a:pt x="20" y="22"/>
                  <a:pt x="20" y="22"/>
                  <a:pt x="20" y="22"/>
                </a:cubicBezTo>
                <a:cubicBezTo>
                  <a:pt x="20" y="22"/>
                  <a:pt x="20" y="22"/>
                  <a:pt x="20" y="22"/>
                </a:cubicBezTo>
                <a:cubicBezTo>
                  <a:pt x="19" y="22"/>
                  <a:pt x="19" y="22"/>
                  <a:pt x="19" y="22"/>
                </a:cubicBezTo>
                <a:close/>
                <a:moveTo>
                  <a:pt x="20" y="21"/>
                </a:moveTo>
                <a:cubicBezTo>
                  <a:pt x="20" y="21"/>
                  <a:pt x="20" y="21"/>
                  <a:pt x="20" y="21"/>
                </a:cubicBezTo>
                <a:cubicBezTo>
                  <a:pt x="20" y="21"/>
                  <a:pt x="20" y="21"/>
                  <a:pt x="20" y="21"/>
                </a:cubicBezTo>
                <a:cubicBezTo>
                  <a:pt x="20" y="21"/>
                  <a:pt x="20" y="21"/>
                  <a:pt x="20" y="21"/>
                </a:cubicBezTo>
                <a:cubicBezTo>
                  <a:pt x="20" y="21"/>
                  <a:pt x="20" y="21"/>
                  <a:pt x="20" y="21"/>
                </a:cubicBezTo>
                <a:cubicBezTo>
                  <a:pt x="20" y="21"/>
                  <a:pt x="20" y="21"/>
                  <a:pt x="20" y="21"/>
                </a:cubicBezTo>
                <a:cubicBezTo>
                  <a:pt x="20" y="21"/>
                  <a:pt x="20" y="21"/>
                  <a:pt x="20" y="21"/>
                </a:cubicBezTo>
                <a:cubicBezTo>
                  <a:pt x="20" y="21"/>
                  <a:pt x="20" y="21"/>
                  <a:pt x="20" y="21"/>
                </a:cubicBezTo>
                <a:cubicBezTo>
                  <a:pt x="20" y="21"/>
                  <a:pt x="20" y="21"/>
                  <a:pt x="20" y="22"/>
                </a:cubicBezTo>
                <a:cubicBezTo>
                  <a:pt x="20" y="22"/>
                  <a:pt x="20" y="22"/>
                  <a:pt x="19" y="22"/>
                </a:cubicBezTo>
                <a:cubicBezTo>
                  <a:pt x="19" y="22"/>
                  <a:pt x="19" y="22"/>
                  <a:pt x="19" y="22"/>
                </a:cubicBezTo>
                <a:cubicBezTo>
                  <a:pt x="19" y="22"/>
                  <a:pt x="19" y="22"/>
                  <a:pt x="19" y="22"/>
                </a:cubicBezTo>
                <a:cubicBezTo>
                  <a:pt x="19" y="22"/>
                  <a:pt x="19" y="22"/>
                  <a:pt x="19" y="22"/>
                </a:cubicBezTo>
                <a:cubicBezTo>
                  <a:pt x="20" y="22"/>
                  <a:pt x="20" y="22"/>
                  <a:pt x="20" y="22"/>
                </a:cubicBezTo>
                <a:cubicBezTo>
                  <a:pt x="20" y="22"/>
                  <a:pt x="20" y="22"/>
                  <a:pt x="20" y="22"/>
                </a:cubicBezTo>
                <a:cubicBezTo>
                  <a:pt x="20" y="22"/>
                  <a:pt x="20" y="22"/>
                  <a:pt x="20" y="22"/>
                </a:cubicBezTo>
                <a:cubicBezTo>
                  <a:pt x="20" y="21"/>
                  <a:pt x="20" y="21"/>
                  <a:pt x="20" y="21"/>
                </a:cubicBezTo>
                <a:cubicBezTo>
                  <a:pt x="20" y="21"/>
                  <a:pt x="20" y="21"/>
                  <a:pt x="20" y="21"/>
                </a:cubicBezTo>
                <a:cubicBezTo>
                  <a:pt x="20" y="21"/>
                  <a:pt x="20" y="21"/>
                  <a:pt x="20" y="21"/>
                </a:cubicBezTo>
                <a:cubicBezTo>
                  <a:pt x="20" y="21"/>
                  <a:pt x="20" y="21"/>
                  <a:pt x="20" y="21"/>
                </a:cubicBezTo>
                <a:close/>
                <a:moveTo>
                  <a:pt x="20" y="21"/>
                </a:moveTo>
                <a:cubicBezTo>
                  <a:pt x="20" y="21"/>
                  <a:pt x="20" y="21"/>
                  <a:pt x="20" y="21"/>
                </a:cubicBezTo>
                <a:cubicBezTo>
                  <a:pt x="20" y="21"/>
                  <a:pt x="20" y="21"/>
                  <a:pt x="20" y="21"/>
                </a:cubicBezTo>
                <a:cubicBezTo>
                  <a:pt x="20" y="21"/>
                  <a:pt x="20" y="21"/>
                  <a:pt x="20" y="21"/>
                </a:cubicBezTo>
                <a:cubicBezTo>
                  <a:pt x="20" y="21"/>
                  <a:pt x="20" y="21"/>
                  <a:pt x="20" y="21"/>
                </a:cubicBezTo>
                <a:cubicBezTo>
                  <a:pt x="20" y="21"/>
                  <a:pt x="20" y="21"/>
                  <a:pt x="20" y="21"/>
                </a:cubicBezTo>
                <a:cubicBezTo>
                  <a:pt x="20" y="21"/>
                  <a:pt x="20" y="21"/>
                  <a:pt x="20" y="21"/>
                </a:cubicBezTo>
                <a:cubicBezTo>
                  <a:pt x="20" y="21"/>
                  <a:pt x="20" y="21"/>
                  <a:pt x="20" y="21"/>
                </a:cubicBezTo>
                <a:cubicBezTo>
                  <a:pt x="20" y="21"/>
                  <a:pt x="20" y="21"/>
                  <a:pt x="20" y="21"/>
                </a:cubicBezTo>
                <a:cubicBezTo>
                  <a:pt x="20" y="21"/>
                  <a:pt x="20" y="21"/>
                  <a:pt x="20" y="21"/>
                </a:cubicBezTo>
                <a:cubicBezTo>
                  <a:pt x="20" y="21"/>
                  <a:pt x="20" y="21"/>
                  <a:pt x="20" y="21"/>
                </a:cubicBezTo>
                <a:cubicBezTo>
                  <a:pt x="20" y="21"/>
                  <a:pt x="20" y="21"/>
                  <a:pt x="20" y="21"/>
                </a:cubicBezTo>
                <a:close/>
                <a:moveTo>
                  <a:pt x="20" y="21"/>
                </a:moveTo>
                <a:cubicBezTo>
                  <a:pt x="20" y="21"/>
                  <a:pt x="20" y="21"/>
                  <a:pt x="20" y="21"/>
                </a:cubicBezTo>
                <a:cubicBezTo>
                  <a:pt x="20" y="21"/>
                  <a:pt x="20" y="21"/>
                  <a:pt x="20" y="21"/>
                </a:cubicBezTo>
                <a:cubicBezTo>
                  <a:pt x="20" y="21"/>
                  <a:pt x="20" y="21"/>
                  <a:pt x="20" y="21"/>
                </a:cubicBezTo>
                <a:cubicBezTo>
                  <a:pt x="20" y="21"/>
                  <a:pt x="20" y="21"/>
                  <a:pt x="20" y="21"/>
                </a:cubicBezTo>
                <a:cubicBezTo>
                  <a:pt x="20" y="21"/>
                  <a:pt x="20" y="21"/>
                  <a:pt x="20" y="21"/>
                </a:cubicBezTo>
                <a:close/>
                <a:moveTo>
                  <a:pt x="23" y="23"/>
                </a:moveTo>
                <a:cubicBezTo>
                  <a:pt x="23" y="23"/>
                  <a:pt x="23" y="23"/>
                  <a:pt x="23" y="23"/>
                </a:cubicBezTo>
                <a:cubicBezTo>
                  <a:pt x="23" y="23"/>
                  <a:pt x="23" y="23"/>
                  <a:pt x="23" y="23"/>
                </a:cubicBezTo>
                <a:cubicBezTo>
                  <a:pt x="23" y="23"/>
                  <a:pt x="23" y="23"/>
                  <a:pt x="23" y="23"/>
                </a:cubicBezTo>
                <a:cubicBezTo>
                  <a:pt x="23" y="23"/>
                  <a:pt x="23" y="23"/>
                  <a:pt x="23" y="23"/>
                </a:cubicBezTo>
                <a:cubicBezTo>
                  <a:pt x="23" y="23"/>
                  <a:pt x="23" y="23"/>
                  <a:pt x="23" y="23"/>
                </a:cubicBezTo>
                <a:cubicBezTo>
                  <a:pt x="23" y="23"/>
                  <a:pt x="23" y="23"/>
                  <a:pt x="23" y="23"/>
                </a:cubicBezTo>
                <a:cubicBezTo>
                  <a:pt x="23" y="23"/>
                  <a:pt x="23" y="23"/>
                  <a:pt x="23" y="23"/>
                </a:cubicBezTo>
                <a:cubicBezTo>
                  <a:pt x="23" y="23"/>
                  <a:pt x="23" y="23"/>
                  <a:pt x="23" y="23"/>
                </a:cubicBezTo>
                <a:cubicBezTo>
                  <a:pt x="23" y="23"/>
                  <a:pt x="23" y="23"/>
                  <a:pt x="23" y="23"/>
                </a:cubicBezTo>
                <a:cubicBezTo>
                  <a:pt x="23" y="23"/>
                  <a:pt x="23" y="23"/>
                  <a:pt x="23" y="23"/>
                </a:cubicBezTo>
                <a:cubicBezTo>
                  <a:pt x="23" y="23"/>
                  <a:pt x="23" y="23"/>
                  <a:pt x="23" y="23"/>
                </a:cubicBezTo>
                <a:cubicBezTo>
                  <a:pt x="23" y="23"/>
                  <a:pt x="23" y="23"/>
                  <a:pt x="23" y="23"/>
                </a:cubicBezTo>
                <a:cubicBezTo>
                  <a:pt x="23" y="23"/>
                  <a:pt x="23" y="23"/>
                  <a:pt x="23" y="23"/>
                </a:cubicBezTo>
                <a:cubicBezTo>
                  <a:pt x="23" y="23"/>
                  <a:pt x="23" y="23"/>
                  <a:pt x="23" y="23"/>
                </a:cubicBezTo>
                <a:cubicBezTo>
                  <a:pt x="23" y="23"/>
                  <a:pt x="23" y="23"/>
                  <a:pt x="23" y="23"/>
                </a:cubicBezTo>
                <a:cubicBezTo>
                  <a:pt x="23" y="23"/>
                  <a:pt x="23" y="23"/>
                  <a:pt x="23" y="23"/>
                </a:cubicBezTo>
                <a:cubicBezTo>
                  <a:pt x="23" y="23"/>
                  <a:pt x="23" y="23"/>
                  <a:pt x="23" y="23"/>
                </a:cubicBezTo>
                <a:cubicBezTo>
                  <a:pt x="23" y="23"/>
                  <a:pt x="23" y="23"/>
                  <a:pt x="23" y="23"/>
                </a:cubicBezTo>
                <a:cubicBezTo>
                  <a:pt x="23" y="23"/>
                  <a:pt x="23" y="23"/>
                  <a:pt x="23" y="24"/>
                </a:cubicBezTo>
                <a:cubicBezTo>
                  <a:pt x="23" y="24"/>
                  <a:pt x="23" y="24"/>
                  <a:pt x="23" y="24"/>
                </a:cubicBezTo>
                <a:cubicBezTo>
                  <a:pt x="23" y="24"/>
                  <a:pt x="23" y="24"/>
                  <a:pt x="23" y="24"/>
                </a:cubicBezTo>
                <a:cubicBezTo>
                  <a:pt x="23" y="24"/>
                  <a:pt x="23" y="24"/>
                  <a:pt x="23" y="24"/>
                </a:cubicBezTo>
                <a:cubicBezTo>
                  <a:pt x="23" y="24"/>
                  <a:pt x="23" y="24"/>
                  <a:pt x="23" y="24"/>
                </a:cubicBezTo>
                <a:cubicBezTo>
                  <a:pt x="23" y="24"/>
                  <a:pt x="23" y="24"/>
                  <a:pt x="23" y="24"/>
                </a:cubicBezTo>
                <a:cubicBezTo>
                  <a:pt x="23" y="24"/>
                  <a:pt x="23" y="24"/>
                  <a:pt x="23" y="24"/>
                </a:cubicBezTo>
                <a:cubicBezTo>
                  <a:pt x="23" y="24"/>
                  <a:pt x="23" y="24"/>
                  <a:pt x="23" y="24"/>
                </a:cubicBezTo>
                <a:cubicBezTo>
                  <a:pt x="23" y="24"/>
                  <a:pt x="23" y="24"/>
                  <a:pt x="23" y="24"/>
                </a:cubicBezTo>
                <a:cubicBezTo>
                  <a:pt x="23" y="24"/>
                  <a:pt x="23" y="24"/>
                  <a:pt x="23" y="24"/>
                </a:cubicBezTo>
                <a:cubicBezTo>
                  <a:pt x="23" y="24"/>
                  <a:pt x="23" y="24"/>
                  <a:pt x="23" y="24"/>
                </a:cubicBezTo>
                <a:cubicBezTo>
                  <a:pt x="23" y="24"/>
                  <a:pt x="23" y="24"/>
                  <a:pt x="23" y="24"/>
                </a:cubicBezTo>
                <a:cubicBezTo>
                  <a:pt x="23" y="24"/>
                  <a:pt x="23" y="24"/>
                  <a:pt x="23" y="24"/>
                </a:cubicBezTo>
                <a:cubicBezTo>
                  <a:pt x="23" y="24"/>
                  <a:pt x="23" y="24"/>
                  <a:pt x="23" y="24"/>
                </a:cubicBezTo>
                <a:cubicBezTo>
                  <a:pt x="23" y="24"/>
                  <a:pt x="23" y="24"/>
                  <a:pt x="23" y="24"/>
                </a:cubicBezTo>
                <a:cubicBezTo>
                  <a:pt x="23" y="24"/>
                  <a:pt x="23" y="24"/>
                  <a:pt x="22" y="24"/>
                </a:cubicBezTo>
                <a:cubicBezTo>
                  <a:pt x="22" y="24"/>
                  <a:pt x="22" y="24"/>
                  <a:pt x="22" y="24"/>
                </a:cubicBezTo>
                <a:cubicBezTo>
                  <a:pt x="22" y="24"/>
                  <a:pt x="22" y="24"/>
                  <a:pt x="22" y="24"/>
                </a:cubicBezTo>
                <a:cubicBezTo>
                  <a:pt x="22" y="24"/>
                  <a:pt x="22" y="24"/>
                  <a:pt x="22" y="24"/>
                </a:cubicBezTo>
                <a:cubicBezTo>
                  <a:pt x="22" y="24"/>
                  <a:pt x="22" y="24"/>
                  <a:pt x="22" y="24"/>
                </a:cubicBezTo>
                <a:cubicBezTo>
                  <a:pt x="22" y="24"/>
                  <a:pt x="22" y="24"/>
                  <a:pt x="22" y="24"/>
                </a:cubicBezTo>
                <a:cubicBezTo>
                  <a:pt x="22" y="24"/>
                  <a:pt x="22" y="24"/>
                  <a:pt x="22" y="24"/>
                </a:cubicBezTo>
                <a:cubicBezTo>
                  <a:pt x="22" y="24"/>
                  <a:pt x="22" y="24"/>
                  <a:pt x="22" y="24"/>
                </a:cubicBezTo>
                <a:cubicBezTo>
                  <a:pt x="22" y="24"/>
                  <a:pt x="22" y="24"/>
                  <a:pt x="22" y="24"/>
                </a:cubicBezTo>
                <a:cubicBezTo>
                  <a:pt x="22" y="24"/>
                  <a:pt x="22" y="24"/>
                  <a:pt x="22" y="24"/>
                </a:cubicBezTo>
                <a:cubicBezTo>
                  <a:pt x="22" y="24"/>
                  <a:pt x="22" y="24"/>
                  <a:pt x="22" y="24"/>
                </a:cubicBezTo>
                <a:cubicBezTo>
                  <a:pt x="22" y="24"/>
                  <a:pt x="22" y="24"/>
                  <a:pt x="22" y="24"/>
                </a:cubicBezTo>
                <a:cubicBezTo>
                  <a:pt x="22" y="24"/>
                  <a:pt x="22" y="24"/>
                  <a:pt x="22" y="24"/>
                </a:cubicBezTo>
                <a:cubicBezTo>
                  <a:pt x="22" y="24"/>
                  <a:pt x="22" y="24"/>
                  <a:pt x="22" y="24"/>
                </a:cubicBezTo>
                <a:cubicBezTo>
                  <a:pt x="22" y="24"/>
                  <a:pt x="22" y="24"/>
                  <a:pt x="22" y="24"/>
                </a:cubicBezTo>
                <a:cubicBezTo>
                  <a:pt x="22" y="24"/>
                  <a:pt x="22" y="24"/>
                  <a:pt x="22" y="24"/>
                </a:cubicBezTo>
                <a:cubicBezTo>
                  <a:pt x="22" y="24"/>
                  <a:pt x="22" y="24"/>
                  <a:pt x="22" y="24"/>
                </a:cubicBezTo>
                <a:cubicBezTo>
                  <a:pt x="22" y="24"/>
                  <a:pt x="22" y="24"/>
                  <a:pt x="22" y="24"/>
                </a:cubicBezTo>
                <a:cubicBezTo>
                  <a:pt x="22" y="24"/>
                  <a:pt x="22" y="24"/>
                  <a:pt x="22" y="24"/>
                </a:cubicBezTo>
                <a:cubicBezTo>
                  <a:pt x="22" y="24"/>
                  <a:pt x="22" y="24"/>
                  <a:pt x="22" y="24"/>
                </a:cubicBezTo>
                <a:cubicBezTo>
                  <a:pt x="22" y="24"/>
                  <a:pt x="22" y="24"/>
                  <a:pt x="22" y="24"/>
                </a:cubicBezTo>
                <a:cubicBezTo>
                  <a:pt x="22" y="24"/>
                  <a:pt x="22" y="24"/>
                  <a:pt x="22" y="24"/>
                </a:cubicBezTo>
                <a:cubicBezTo>
                  <a:pt x="22" y="24"/>
                  <a:pt x="22" y="24"/>
                  <a:pt x="22" y="24"/>
                </a:cubicBezTo>
                <a:cubicBezTo>
                  <a:pt x="22" y="24"/>
                  <a:pt x="22" y="24"/>
                  <a:pt x="22" y="24"/>
                </a:cubicBezTo>
                <a:cubicBezTo>
                  <a:pt x="22" y="24"/>
                  <a:pt x="22" y="24"/>
                  <a:pt x="22" y="24"/>
                </a:cubicBezTo>
                <a:cubicBezTo>
                  <a:pt x="22" y="24"/>
                  <a:pt x="22" y="24"/>
                  <a:pt x="22" y="24"/>
                </a:cubicBezTo>
                <a:cubicBezTo>
                  <a:pt x="22" y="24"/>
                  <a:pt x="22" y="24"/>
                  <a:pt x="22" y="24"/>
                </a:cubicBezTo>
                <a:cubicBezTo>
                  <a:pt x="22" y="24"/>
                  <a:pt x="22" y="24"/>
                  <a:pt x="22" y="24"/>
                </a:cubicBezTo>
                <a:cubicBezTo>
                  <a:pt x="22" y="24"/>
                  <a:pt x="22" y="24"/>
                  <a:pt x="22" y="24"/>
                </a:cubicBezTo>
                <a:cubicBezTo>
                  <a:pt x="22" y="24"/>
                  <a:pt x="22" y="24"/>
                  <a:pt x="22" y="24"/>
                </a:cubicBezTo>
                <a:cubicBezTo>
                  <a:pt x="22" y="24"/>
                  <a:pt x="22" y="24"/>
                  <a:pt x="22" y="24"/>
                </a:cubicBezTo>
                <a:cubicBezTo>
                  <a:pt x="22" y="24"/>
                  <a:pt x="22" y="24"/>
                  <a:pt x="22" y="24"/>
                </a:cubicBezTo>
                <a:cubicBezTo>
                  <a:pt x="22" y="24"/>
                  <a:pt x="22" y="24"/>
                  <a:pt x="22" y="24"/>
                </a:cubicBezTo>
                <a:cubicBezTo>
                  <a:pt x="22" y="24"/>
                  <a:pt x="22" y="24"/>
                  <a:pt x="22" y="24"/>
                </a:cubicBezTo>
                <a:cubicBezTo>
                  <a:pt x="22" y="24"/>
                  <a:pt x="22" y="24"/>
                  <a:pt x="22" y="24"/>
                </a:cubicBezTo>
                <a:cubicBezTo>
                  <a:pt x="22" y="24"/>
                  <a:pt x="22" y="24"/>
                  <a:pt x="22" y="24"/>
                </a:cubicBezTo>
                <a:cubicBezTo>
                  <a:pt x="22" y="24"/>
                  <a:pt x="22" y="24"/>
                  <a:pt x="22" y="24"/>
                </a:cubicBezTo>
                <a:cubicBezTo>
                  <a:pt x="22" y="24"/>
                  <a:pt x="22" y="24"/>
                  <a:pt x="22" y="24"/>
                </a:cubicBezTo>
                <a:cubicBezTo>
                  <a:pt x="22" y="24"/>
                  <a:pt x="22" y="24"/>
                  <a:pt x="22" y="24"/>
                </a:cubicBezTo>
                <a:cubicBezTo>
                  <a:pt x="22" y="24"/>
                  <a:pt x="22" y="24"/>
                  <a:pt x="22" y="24"/>
                </a:cubicBezTo>
                <a:cubicBezTo>
                  <a:pt x="22" y="24"/>
                  <a:pt x="22" y="24"/>
                  <a:pt x="22" y="24"/>
                </a:cubicBezTo>
                <a:cubicBezTo>
                  <a:pt x="22" y="24"/>
                  <a:pt x="22" y="24"/>
                  <a:pt x="22" y="24"/>
                </a:cubicBezTo>
                <a:cubicBezTo>
                  <a:pt x="22" y="24"/>
                  <a:pt x="22" y="24"/>
                  <a:pt x="22" y="24"/>
                </a:cubicBezTo>
                <a:cubicBezTo>
                  <a:pt x="22" y="24"/>
                  <a:pt x="22" y="24"/>
                  <a:pt x="22" y="24"/>
                </a:cubicBezTo>
                <a:cubicBezTo>
                  <a:pt x="22" y="24"/>
                  <a:pt x="22" y="24"/>
                  <a:pt x="22" y="24"/>
                </a:cubicBezTo>
                <a:cubicBezTo>
                  <a:pt x="22" y="24"/>
                  <a:pt x="22" y="24"/>
                  <a:pt x="22" y="24"/>
                </a:cubicBezTo>
                <a:cubicBezTo>
                  <a:pt x="22" y="24"/>
                  <a:pt x="22" y="24"/>
                  <a:pt x="22" y="24"/>
                </a:cubicBezTo>
                <a:cubicBezTo>
                  <a:pt x="22" y="24"/>
                  <a:pt x="22" y="24"/>
                  <a:pt x="22" y="24"/>
                </a:cubicBezTo>
                <a:cubicBezTo>
                  <a:pt x="22" y="24"/>
                  <a:pt x="22" y="24"/>
                  <a:pt x="22" y="24"/>
                </a:cubicBezTo>
                <a:cubicBezTo>
                  <a:pt x="22" y="24"/>
                  <a:pt x="22" y="24"/>
                  <a:pt x="22" y="24"/>
                </a:cubicBezTo>
                <a:cubicBezTo>
                  <a:pt x="22" y="24"/>
                  <a:pt x="22" y="24"/>
                  <a:pt x="22" y="24"/>
                </a:cubicBezTo>
                <a:cubicBezTo>
                  <a:pt x="22" y="24"/>
                  <a:pt x="22" y="24"/>
                  <a:pt x="22" y="24"/>
                </a:cubicBezTo>
                <a:cubicBezTo>
                  <a:pt x="22" y="24"/>
                  <a:pt x="22" y="23"/>
                  <a:pt x="22" y="23"/>
                </a:cubicBezTo>
                <a:cubicBezTo>
                  <a:pt x="22" y="23"/>
                  <a:pt x="22" y="23"/>
                  <a:pt x="22" y="23"/>
                </a:cubicBezTo>
                <a:cubicBezTo>
                  <a:pt x="22" y="23"/>
                  <a:pt x="22" y="23"/>
                  <a:pt x="22" y="23"/>
                </a:cubicBezTo>
                <a:cubicBezTo>
                  <a:pt x="22" y="23"/>
                  <a:pt x="22" y="23"/>
                  <a:pt x="22" y="23"/>
                </a:cubicBezTo>
                <a:cubicBezTo>
                  <a:pt x="22" y="23"/>
                  <a:pt x="22" y="23"/>
                  <a:pt x="22" y="23"/>
                </a:cubicBezTo>
                <a:cubicBezTo>
                  <a:pt x="22" y="23"/>
                  <a:pt x="22" y="24"/>
                  <a:pt x="22" y="24"/>
                </a:cubicBezTo>
                <a:cubicBezTo>
                  <a:pt x="22" y="24"/>
                  <a:pt x="22" y="24"/>
                  <a:pt x="22" y="24"/>
                </a:cubicBezTo>
                <a:cubicBezTo>
                  <a:pt x="22" y="24"/>
                  <a:pt x="22" y="24"/>
                  <a:pt x="22" y="24"/>
                </a:cubicBezTo>
                <a:cubicBezTo>
                  <a:pt x="22" y="24"/>
                  <a:pt x="22" y="24"/>
                  <a:pt x="22" y="24"/>
                </a:cubicBezTo>
                <a:cubicBezTo>
                  <a:pt x="22" y="24"/>
                  <a:pt x="22" y="24"/>
                  <a:pt x="22" y="23"/>
                </a:cubicBezTo>
                <a:cubicBezTo>
                  <a:pt x="22" y="23"/>
                  <a:pt x="22" y="23"/>
                  <a:pt x="22" y="23"/>
                </a:cubicBezTo>
                <a:cubicBezTo>
                  <a:pt x="22" y="23"/>
                  <a:pt x="22" y="23"/>
                  <a:pt x="22" y="23"/>
                </a:cubicBezTo>
                <a:cubicBezTo>
                  <a:pt x="22" y="23"/>
                  <a:pt x="22" y="23"/>
                  <a:pt x="22" y="23"/>
                </a:cubicBezTo>
                <a:cubicBezTo>
                  <a:pt x="22" y="23"/>
                  <a:pt x="22" y="23"/>
                  <a:pt x="22" y="23"/>
                </a:cubicBezTo>
                <a:cubicBezTo>
                  <a:pt x="22" y="23"/>
                  <a:pt x="22" y="23"/>
                  <a:pt x="22" y="23"/>
                </a:cubicBezTo>
                <a:cubicBezTo>
                  <a:pt x="22" y="23"/>
                  <a:pt x="22" y="23"/>
                  <a:pt x="22" y="23"/>
                </a:cubicBezTo>
                <a:cubicBezTo>
                  <a:pt x="22" y="23"/>
                  <a:pt x="22" y="23"/>
                  <a:pt x="22" y="23"/>
                </a:cubicBezTo>
                <a:cubicBezTo>
                  <a:pt x="22" y="23"/>
                  <a:pt x="22" y="23"/>
                  <a:pt x="22" y="23"/>
                </a:cubicBezTo>
                <a:cubicBezTo>
                  <a:pt x="22" y="23"/>
                  <a:pt x="22" y="23"/>
                  <a:pt x="22" y="23"/>
                </a:cubicBezTo>
                <a:cubicBezTo>
                  <a:pt x="22" y="23"/>
                  <a:pt x="22" y="23"/>
                  <a:pt x="22" y="23"/>
                </a:cubicBezTo>
                <a:cubicBezTo>
                  <a:pt x="22" y="23"/>
                  <a:pt x="22" y="23"/>
                  <a:pt x="22" y="23"/>
                </a:cubicBezTo>
                <a:cubicBezTo>
                  <a:pt x="22" y="23"/>
                  <a:pt x="22" y="23"/>
                  <a:pt x="22" y="23"/>
                </a:cubicBezTo>
                <a:cubicBezTo>
                  <a:pt x="22" y="23"/>
                  <a:pt x="22" y="23"/>
                  <a:pt x="22" y="23"/>
                </a:cubicBezTo>
                <a:cubicBezTo>
                  <a:pt x="22" y="23"/>
                  <a:pt x="22" y="23"/>
                  <a:pt x="22" y="23"/>
                </a:cubicBezTo>
                <a:cubicBezTo>
                  <a:pt x="22" y="23"/>
                  <a:pt x="22" y="23"/>
                  <a:pt x="22" y="23"/>
                </a:cubicBezTo>
                <a:cubicBezTo>
                  <a:pt x="22" y="23"/>
                  <a:pt x="22" y="23"/>
                  <a:pt x="22" y="23"/>
                </a:cubicBezTo>
                <a:cubicBezTo>
                  <a:pt x="22" y="23"/>
                  <a:pt x="22" y="23"/>
                  <a:pt x="22" y="23"/>
                </a:cubicBezTo>
                <a:cubicBezTo>
                  <a:pt x="22" y="23"/>
                  <a:pt x="22" y="23"/>
                  <a:pt x="22" y="23"/>
                </a:cubicBezTo>
                <a:cubicBezTo>
                  <a:pt x="22" y="23"/>
                  <a:pt x="22" y="23"/>
                  <a:pt x="22" y="23"/>
                </a:cubicBezTo>
                <a:cubicBezTo>
                  <a:pt x="22" y="23"/>
                  <a:pt x="22" y="23"/>
                  <a:pt x="22" y="23"/>
                </a:cubicBezTo>
                <a:cubicBezTo>
                  <a:pt x="22" y="23"/>
                  <a:pt x="22" y="23"/>
                  <a:pt x="22" y="23"/>
                </a:cubicBezTo>
                <a:cubicBezTo>
                  <a:pt x="22" y="23"/>
                  <a:pt x="22" y="23"/>
                  <a:pt x="22" y="23"/>
                </a:cubicBezTo>
                <a:cubicBezTo>
                  <a:pt x="22" y="23"/>
                  <a:pt x="22" y="23"/>
                  <a:pt x="22" y="23"/>
                </a:cubicBezTo>
                <a:cubicBezTo>
                  <a:pt x="22" y="23"/>
                  <a:pt x="22" y="23"/>
                  <a:pt x="22" y="23"/>
                </a:cubicBezTo>
                <a:cubicBezTo>
                  <a:pt x="22" y="23"/>
                  <a:pt x="21" y="23"/>
                  <a:pt x="21" y="23"/>
                </a:cubicBezTo>
                <a:cubicBezTo>
                  <a:pt x="21" y="23"/>
                  <a:pt x="21" y="23"/>
                  <a:pt x="22" y="23"/>
                </a:cubicBezTo>
                <a:cubicBezTo>
                  <a:pt x="22" y="23"/>
                  <a:pt x="22" y="23"/>
                  <a:pt x="22" y="23"/>
                </a:cubicBezTo>
                <a:cubicBezTo>
                  <a:pt x="22" y="23"/>
                  <a:pt x="22" y="23"/>
                  <a:pt x="22" y="23"/>
                </a:cubicBezTo>
                <a:cubicBezTo>
                  <a:pt x="22" y="23"/>
                  <a:pt x="22" y="23"/>
                  <a:pt x="22" y="23"/>
                </a:cubicBezTo>
                <a:cubicBezTo>
                  <a:pt x="22" y="23"/>
                  <a:pt x="22" y="23"/>
                  <a:pt x="22" y="23"/>
                </a:cubicBezTo>
                <a:cubicBezTo>
                  <a:pt x="22" y="23"/>
                  <a:pt x="22" y="23"/>
                  <a:pt x="22" y="23"/>
                </a:cubicBezTo>
                <a:cubicBezTo>
                  <a:pt x="22" y="23"/>
                  <a:pt x="22" y="23"/>
                  <a:pt x="22" y="23"/>
                </a:cubicBezTo>
                <a:cubicBezTo>
                  <a:pt x="22" y="24"/>
                  <a:pt x="22" y="24"/>
                  <a:pt x="22" y="24"/>
                </a:cubicBezTo>
                <a:cubicBezTo>
                  <a:pt x="22" y="24"/>
                  <a:pt x="22" y="24"/>
                  <a:pt x="22" y="24"/>
                </a:cubicBezTo>
                <a:cubicBezTo>
                  <a:pt x="21" y="24"/>
                  <a:pt x="21" y="23"/>
                  <a:pt x="21" y="23"/>
                </a:cubicBezTo>
                <a:cubicBezTo>
                  <a:pt x="21" y="24"/>
                  <a:pt x="21" y="24"/>
                  <a:pt x="21" y="24"/>
                </a:cubicBezTo>
                <a:cubicBezTo>
                  <a:pt x="21" y="24"/>
                  <a:pt x="21" y="23"/>
                  <a:pt x="21" y="23"/>
                </a:cubicBezTo>
                <a:cubicBezTo>
                  <a:pt x="21" y="23"/>
                  <a:pt x="21" y="23"/>
                  <a:pt x="21" y="23"/>
                </a:cubicBezTo>
                <a:cubicBezTo>
                  <a:pt x="21" y="23"/>
                  <a:pt x="21" y="23"/>
                  <a:pt x="21" y="23"/>
                </a:cubicBezTo>
                <a:cubicBezTo>
                  <a:pt x="21" y="23"/>
                  <a:pt x="21" y="23"/>
                  <a:pt x="21" y="23"/>
                </a:cubicBezTo>
                <a:cubicBezTo>
                  <a:pt x="21" y="23"/>
                  <a:pt x="21" y="23"/>
                  <a:pt x="21" y="23"/>
                </a:cubicBezTo>
                <a:cubicBezTo>
                  <a:pt x="21" y="23"/>
                  <a:pt x="21" y="23"/>
                  <a:pt x="21" y="23"/>
                </a:cubicBezTo>
                <a:cubicBezTo>
                  <a:pt x="21" y="23"/>
                  <a:pt x="21" y="23"/>
                  <a:pt x="21" y="23"/>
                </a:cubicBezTo>
                <a:cubicBezTo>
                  <a:pt x="21" y="23"/>
                  <a:pt x="21" y="23"/>
                  <a:pt x="21" y="23"/>
                </a:cubicBezTo>
                <a:cubicBezTo>
                  <a:pt x="21" y="23"/>
                  <a:pt x="21" y="23"/>
                  <a:pt x="21" y="23"/>
                </a:cubicBezTo>
                <a:cubicBezTo>
                  <a:pt x="21" y="23"/>
                  <a:pt x="21" y="23"/>
                  <a:pt x="21" y="23"/>
                </a:cubicBezTo>
                <a:cubicBezTo>
                  <a:pt x="21" y="23"/>
                  <a:pt x="21" y="23"/>
                  <a:pt x="21" y="23"/>
                </a:cubicBezTo>
                <a:cubicBezTo>
                  <a:pt x="21" y="23"/>
                  <a:pt x="21" y="23"/>
                  <a:pt x="21" y="23"/>
                </a:cubicBezTo>
                <a:cubicBezTo>
                  <a:pt x="21" y="23"/>
                  <a:pt x="21" y="23"/>
                  <a:pt x="21" y="23"/>
                </a:cubicBezTo>
                <a:cubicBezTo>
                  <a:pt x="21" y="23"/>
                  <a:pt x="21" y="23"/>
                  <a:pt x="21" y="23"/>
                </a:cubicBezTo>
                <a:cubicBezTo>
                  <a:pt x="21" y="23"/>
                  <a:pt x="21" y="23"/>
                  <a:pt x="21" y="23"/>
                </a:cubicBezTo>
                <a:cubicBezTo>
                  <a:pt x="21" y="23"/>
                  <a:pt x="21" y="23"/>
                  <a:pt x="21" y="23"/>
                </a:cubicBezTo>
                <a:cubicBezTo>
                  <a:pt x="21" y="23"/>
                  <a:pt x="21" y="24"/>
                  <a:pt x="21" y="24"/>
                </a:cubicBezTo>
                <a:cubicBezTo>
                  <a:pt x="21" y="24"/>
                  <a:pt x="21" y="24"/>
                  <a:pt x="21" y="24"/>
                </a:cubicBezTo>
                <a:cubicBezTo>
                  <a:pt x="21" y="24"/>
                  <a:pt x="21" y="24"/>
                  <a:pt x="21" y="24"/>
                </a:cubicBezTo>
                <a:cubicBezTo>
                  <a:pt x="21" y="24"/>
                  <a:pt x="21" y="24"/>
                  <a:pt x="21" y="24"/>
                </a:cubicBezTo>
                <a:cubicBezTo>
                  <a:pt x="21" y="24"/>
                  <a:pt x="21" y="24"/>
                  <a:pt x="21" y="24"/>
                </a:cubicBezTo>
                <a:cubicBezTo>
                  <a:pt x="21" y="24"/>
                  <a:pt x="21" y="24"/>
                  <a:pt x="21" y="24"/>
                </a:cubicBezTo>
                <a:cubicBezTo>
                  <a:pt x="21" y="24"/>
                  <a:pt x="21" y="24"/>
                  <a:pt x="21" y="24"/>
                </a:cubicBezTo>
                <a:cubicBezTo>
                  <a:pt x="21" y="24"/>
                  <a:pt x="21" y="24"/>
                  <a:pt x="21" y="24"/>
                </a:cubicBezTo>
                <a:cubicBezTo>
                  <a:pt x="21" y="24"/>
                  <a:pt x="21" y="24"/>
                  <a:pt x="21" y="24"/>
                </a:cubicBezTo>
                <a:cubicBezTo>
                  <a:pt x="21" y="24"/>
                  <a:pt x="21" y="24"/>
                  <a:pt x="21" y="24"/>
                </a:cubicBezTo>
                <a:cubicBezTo>
                  <a:pt x="21" y="24"/>
                  <a:pt x="21" y="24"/>
                  <a:pt x="21" y="24"/>
                </a:cubicBezTo>
                <a:cubicBezTo>
                  <a:pt x="21" y="24"/>
                  <a:pt x="21" y="24"/>
                  <a:pt x="21" y="24"/>
                </a:cubicBezTo>
                <a:cubicBezTo>
                  <a:pt x="21" y="24"/>
                  <a:pt x="21" y="24"/>
                  <a:pt x="21" y="24"/>
                </a:cubicBezTo>
                <a:cubicBezTo>
                  <a:pt x="21" y="24"/>
                  <a:pt x="21" y="24"/>
                  <a:pt x="21" y="24"/>
                </a:cubicBezTo>
                <a:cubicBezTo>
                  <a:pt x="21" y="24"/>
                  <a:pt x="21" y="24"/>
                  <a:pt x="21" y="24"/>
                </a:cubicBezTo>
                <a:cubicBezTo>
                  <a:pt x="21" y="24"/>
                  <a:pt x="21" y="24"/>
                  <a:pt x="21" y="24"/>
                </a:cubicBezTo>
                <a:cubicBezTo>
                  <a:pt x="21" y="24"/>
                  <a:pt x="21" y="24"/>
                  <a:pt x="21" y="24"/>
                </a:cubicBezTo>
                <a:cubicBezTo>
                  <a:pt x="22" y="24"/>
                  <a:pt x="22" y="24"/>
                  <a:pt x="22" y="24"/>
                </a:cubicBezTo>
                <a:cubicBezTo>
                  <a:pt x="21" y="24"/>
                  <a:pt x="21" y="24"/>
                  <a:pt x="21" y="24"/>
                </a:cubicBezTo>
                <a:cubicBezTo>
                  <a:pt x="21" y="24"/>
                  <a:pt x="21" y="24"/>
                  <a:pt x="21" y="24"/>
                </a:cubicBezTo>
                <a:cubicBezTo>
                  <a:pt x="21" y="24"/>
                  <a:pt x="21" y="24"/>
                  <a:pt x="21" y="24"/>
                </a:cubicBezTo>
                <a:cubicBezTo>
                  <a:pt x="21" y="24"/>
                  <a:pt x="21" y="24"/>
                  <a:pt x="21" y="24"/>
                </a:cubicBezTo>
                <a:cubicBezTo>
                  <a:pt x="21" y="24"/>
                  <a:pt x="21" y="24"/>
                  <a:pt x="21" y="24"/>
                </a:cubicBezTo>
                <a:cubicBezTo>
                  <a:pt x="21" y="24"/>
                  <a:pt x="21" y="24"/>
                  <a:pt x="22" y="24"/>
                </a:cubicBezTo>
                <a:cubicBezTo>
                  <a:pt x="22" y="24"/>
                  <a:pt x="22" y="24"/>
                  <a:pt x="22" y="24"/>
                </a:cubicBezTo>
                <a:cubicBezTo>
                  <a:pt x="22" y="24"/>
                  <a:pt x="22" y="24"/>
                  <a:pt x="22" y="24"/>
                </a:cubicBezTo>
                <a:cubicBezTo>
                  <a:pt x="22" y="24"/>
                  <a:pt x="22" y="24"/>
                  <a:pt x="22" y="24"/>
                </a:cubicBezTo>
                <a:cubicBezTo>
                  <a:pt x="22" y="24"/>
                  <a:pt x="22" y="24"/>
                  <a:pt x="22" y="24"/>
                </a:cubicBezTo>
                <a:cubicBezTo>
                  <a:pt x="22" y="24"/>
                  <a:pt x="22" y="24"/>
                  <a:pt x="22" y="24"/>
                </a:cubicBezTo>
                <a:cubicBezTo>
                  <a:pt x="22" y="24"/>
                  <a:pt x="22" y="24"/>
                  <a:pt x="22" y="24"/>
                </a:cubicBezTo>
                <a:cubicBezTo>
                  <a:pt x="22" y="24"/>
                  <a:pt x="22" y="24"/>
                  <a:pt x="22" y="24"/>
                </a:cubicBezTo>
                <a:cubicBezTo>
                  <a:pt x="22" y="24"/>
                  <a:pt x="22" y="24"/>
                  <a:pt x="22" y="24"/>
                </a:cubicBezTo>
                <a:cubicBezTo>
                  <a:pt x="22" y="24"/>
                  <a:pt x="22" y="24"/>
                  <a:pt x="22" y="24"/>
                </a:cubicBezTo>
                <a:cubicBezTo>
                  <a:pt x="22" y="24"/>
                  <a:pt x="22" y="24"/>
                  <a:pt x="22" y="24"/>
                </a:cubicBezTo>
                <a:cubicBezTo>
                  <a:pt x="22" y="24"/>
                  <a:pt x="22" y="24"/>
                  <a:pt x="22" y="24"/>
                </a:cubicBezTo>
                <a:cubicBezTo>
                  <a:pt x="22" y="24"/>
                  <a:pt x="22" y="24"/>
                  <a:pt x="22" y="24"/>
                </a:cubicBezTo>
                <a:cubicBezTo>
                  <a:pt x="22" y="24"/>
                  <a:pt x="22" y="24"/>
                  <a:pt x="22" y="24"/>
                </a:cubicBezTo>
                <a:cubicBezTo>
                  <a:pt x="22" y="24"/>
                  <a:pt x="22" y="24"/>
                  <a:pt x="22" y="24"/>
                </a:cubicBezTo>
                <a:cubicBezTo>
                  <a:pt x="22" y="24"/>
                  <a:pt x="22" y="24"/>
                  <a:pt x="22" y="24"/>
                </a:cubicBezTo>
                <a:cubicBezTo>
                  <a:pt x="22" y="24"/>
                  <a:pt x="22" y="24"/>
                  <a:pt x="22" y="24"/>
                </a:cubicBezTo>
                <a:cubicBezTo>
                  <a:pt x="22" y="24"/>
                  <a:pt x="22" y="24"/>
                  <a:pt x="22" y="24"/>
                </a:cubicBezTo>
                <a:cubicBezTo>
                  <a:pt x="22" y="24"/>
                  <a:pt x="22" y="24"/>
                  <a:pt x="22" y="24"/>
                </a:cubicBezTo>
                <a:cubicBezTo>
                  <a:pt x="22" y="24"/>
                  <a:pt x="22" y="24"/>
                  <a:pt x="22" y="24"/>
                </a:cubicBezTo>
                <a:cubicBezTo>
                  <a:pt x="22" y="24"/>
                  <a:pt x="22" y="24"/>
                  <a:pt x="22" y="24"/>
                </a:cubicBezTo>
                <a:cubicBezTo>
                  <a:pt x="22" y="24"/>
                  <a:pt x="22" y="24"/>
                  <a:pt x="22" y="24"/>
                </a:cubicBezTo>
                <a:cubicBezTo>
                  <a:pt x="22" y="24"/>
                  <a:pt x="22" y="24"/>
                  <a:pt x="22" y="24"/>
                </a:cubicBezTo>
                <a:cubicBezTo>
                  <a:pt x="22" y="24"/>
                  <a:pt x="22" y="24"/>
                  <a:pt x="22" y="24"/>
                </a:cubicBezTo>
                <a:cubicBezTo>
                  <a:pt x="22" y="24"/>
                  <a:pt x="22" y="24"/>
                  <a:pt x="22" y="24"/>
                </a:cubicBezTo>
                <a:cubicBezTo>
                  <a:pt x="22" y="24"/>
                  <a:pt x="22" y="24"/>
                  <a:pt x="22" y="24"/>
                </a:cubicBezTo>
                <a:cubicBezTo>
                  <a:pt x="22" y="24"/>
                  <a:pt x="22" y="25"/>
                  <a:pt x="22" y="25"/>
                </a:cubicBezTo>
                <a:cubicBezTo>
                  <a:pt x="22" y="25"/>
                  <a:pt x="22" y="25"/>
                  <a:pt x="22" y="25"/>
                </a:cubicBezTo>
                <a:cubicBezTo>
                  <a:pt x="22" y="25"/>
                  <a:pt x="22" y="25"/>
                  <a:pt x="22" y="25"/>
                </a:cubicBezTo>
                <a:cubicBezTo>
                  <a:pt x="22" y="25"/>
                  <a:pt x="22" y="25"/>
                  <a:pt x="22" y="25"/>
                </a:cubicBezTo>
                <a:cubicBezTo>
                  <a:pt x="22" y="25"/>
                  <a:pt x="22" y="25"/>
                  <a:pt x="22" y="25"/>
                </a:cubicBezTo>
                <a:cubicBezTo>
                  <a:pt x="22" y="25"/>
                  <a:pt x="22" y="25"/>
                  <a:pt x="22" y="25"/>
                </a:cubicBezTo>
                <a:cubicBezTo>
                  <a:pt x="22" y="25"/>
                  <a:pt x="22" y="25"/>
                  <a:pt x="22" y="25"/>
                </a:cubicBezTo>
                <a:cubicBezTo>
                  <a:pt x="22" y="25"/>
                  <a:pt x="22" y="25"/>
                  <a:pt x="22" y="25"/>
                </a:cubicBezTo>
                <a:cubicBezTo>
                  <a:pt x="22" y="25"/>
                  <a:pt x="22" y="25"/>
                  <a:pt x="22" y="25"/>
                </a:cubicBezTo>
                <a:cubicBezTo>
                  <a:pt x="22" y="25"/>
                  <a:pt x="22" y="25"/>
                  <a:pt x="22" y="25"/>
                </a:cubicBezTo>
                <a:cubicBezTo>
                  <a:pt x="22" y="25"/>
                  <a:pt x="22" y="25"/>
                  <a:pt x="22" y="25"/>
                </a:cubicBezTo>
                <a:cubicBezTo>
                  <a:pt x="22" y="25"/>
                  <a:pt x="22" y="25"/>
                  <a:pt x="22" y="25"/>
                </a:cubicBezTo>
                <a:cubicBezTo>
                  <a:pt x="22" y="25"/>
                  <a:pt x="22" y="25"/>
                  <a:pt x="22" y="25"/>
                </a:cubicBezTo>
                <a:cubicBezTo>
                  <a:pt x="22" y="25"/>
                  <a:pt x="22" y="25"/>
                  <a:pt x="22" y="25"/>
                </a:cubicBezTo>
                <a:cubicBezTo>
                  <a:pt x="22" y="25"/>
                  <a:pt x="22" y="25"/>
                  <a:pt x="22" y="25"/>
                </a:cubicBezTo>
                <a:cubicBezTo>
                  <a:pt x="22" y="25"/>
                  <a:pt x="22" y="25"/>
                  <a:pt x="22" y="25"/>
                </a:cubicBezTo>
                <a:cubicBezTo>
                  <a:pt x="22" y="25"/>
                  <a:pt x="22" y="25"/>
                  <a:pt x="22" y="25"/>
                </a:cubicBezTo>
                <a:cubicBezTo>
                  <a:pt x="22" y="25"/>
                  <a:pt x="22" y="25"/>
                  <a:pt x="22" y="25"/>
                </a:cubicBezTo>
                <a:cubicBezTo>
                  <a:pt x="22" y="25"/>
                  <a:pt x="22" y="25"/>
                  <a:pt x="22" y="25"/>
                </a:cubicBezTo>
                <a:cubicBezTo>
                  <a:pt x="22" y="25"/>
                  <a:pt x="22" y="25"/>
                  <a:pt x="22" y="25"/>
                </a:cubicBezTo>
                <a:cubicBezTo>
                  <a:pt x="22" y="25"/>
                  <a:pt x="22" y="25"/>
                  <a:pt x="22" y="25"/>
                </a:cubicBezTo>
                <a:cubicBezTo>
                  <a:pt x="22" y="25"/>
                  <a:pt x="22" y="25"/>
                  <a:pt x="22" y="25"/>
                </a:cubicBezTo>
                <a:cubicBezTo>
                  <a:pt x="22" y="25"/>
                  <a:pt x="22" y="25"/>
                  <a:pt x="22" y="25"/>
                </a:cubicBezTo>
                <a:cubicBezTo>
                  <a:pt x="22" y="25"/>
                  <a:pt x="22" y="25"/>
                  <a:pt x="22" y="25"/>
                </a:cubicBezTo>
                <a:cubicBezTo>
                  <a:pt x="22" y="25"/>
                  <a:pt x="22" y="25"/>
                  <a:pt x="22" y="25"/>
                </a:cubicBezTo>
                <a:cubicBezTo>
                  <a:pt x="22" y="25"/>
                  <a:pt x="22" y="25"/>
                  <a:pt x="22" y="25"/>
                </a:cubicBezTo>
                <a:cubicBezTo>
                  <a:pt x="22" y="25"/>
                  <a:pt x="22" y="25"/>
                  <a:pt x="22" y="25"/>
                </a:cubicBezTo>
                <a:cubicBezTo>
                  <a:pt x="22" y="25"/>
                  <a:pt x="22" y="25"/>
                  <a:pt x="22" y="25"/>
                </a:cubicBezTo>
                <a:cubicBezTo>
                  <a:pt x="22" y="25"/>
                  <a:pt x="22" y="25"/>
                  <a:pt x="22" y="25"/>
                </a:cubicBezTo>
                <a:cubicBezTo>
                  <a:pt x="22" y="25"/>
                  <a:pt x="22" y="25"/>
                  <a:pt x="22" y="25"/>
                </a:cubicBezTo>
                <a:cubicBezTo>
                  <a:pt x="22" y="25"/>
                  <a:pt x="22" y="25"/>
                  <a:pt x="22" y="25"/>
                </a:cubicBezTo>
                <a:cubicBezTo>
                  <a:pt x="22" y="25"/>
                  <a:pt x="22" y="25"/>
                  <a:pt x="22" y="25"/>
                </a:cubicBezTo>
                <a:cubicBezTo>
                  <a:pt x="22" y="25"/>
                  <a:pt x="22" y="25"/>
                  <a:pt x="22" y="25"/>
                </a:cubicBezTo>
                <a:cubicBezTo>
                  <a:pt x="22" y="25"/>
                  <a:pt x="22" y="25"/>
                  <a:pt x="22" y="25"/>
                </a:cubicBezTo>
                <a:cubicBezTo>
                  <a:pt x="21" y="25"/>
                  <a:pt x="21" y="25"/>
                  <a:pt x="21" y="25"/>
                </a:cubicBezTo>
                <a:cubicBezTo>
                  <a:pt x="21" y="25"/>
                  <a:pt x="21" y="25"/>
                  <a:pt x="21" y="25"/>
                </a:cubicBezTo>
                <a:cubicBezTo>
                  <a:pt x="21" y="25"/>
                  <a:pt x="21" y="25"/>
                  <a:pt x="21" y="25"/>
                </a:cubicBezTo>
                <a:cubicBezTo>
                  <a:pt x="21" y="25"/>
                  <a:pt x="21" y="25"/>
                  <a:pt x="21" y="25"/>
                </a:cubicBezTo>
                <a:cubicBezTo>
                  <a:pt x="21" y="25"/>
                  <a:pt x="21" y="25"/>
                  <a:pt x="21" y="25"/>
                </a:cubicBezTo>
                <a:cubicBezTo>
                  <a:pt x="21" y="25"/>
                  <a:pt x="21" y="25"/>
                  <a:pt x="21" y="25"/>
                </a:cubicBezTo>
                <a:cubicBezTo>
                  <a:pt x="21" y="25"/>
                  <a:pt x="21" y="25"/>
                  <a:pt x="21" y="25"/>
                </a:cubicBezTo>
                <a:cubicBezTo>
                  <a:pt x="21" y="25"/>
                  <a:pt x="21" y="25"/>
                  <a:pt x="21" y="25"/>
                </a:cubicBezTo>
                <a:cubicBezTo>
                  <a:pt x="21" y="25"/>
                  <a:pt x="21" y="25"/>
                  <a:pt x="21" y="25"/>
                </a:cubicBezTo>
                <a:cubicBezTo>
                  <a:pt x="21" y="25"/>
                  <a:pt x="21" y="25"/>
                  <a:pt x="21" y="25"/>
                </a:cubicBezTo>
                <a:cubicBezTo>
                  <a:pt x="21" y="25"/>
                  <a:pt x="21" y="25"/>
                  <a:pt x="21" y="25"/>
                </a:cubicBezTo>
                <a:cubicBezTo>
                  <a:pt x="21" y="25"/>
                  <a:pt x="21" y="25"/>
                  <a:pt x="21" y="25"/>
                </a:cubicBezTo>
                <a:cubicBezTo>
                  <a:pt x="21" y="25"/>
                  <a:pt x="21" y="25"/>
                  <a:pt x="21" y="25"/>
                </a:cubicBezTo>
                <a:cubicBezTo>
                  <a:pt x="21" y="25"/>
                  <a:pt x="21" y="25"/>
                  <a:pt x="21" y="25"/>
                </a:cubicBezTo>
                <a:cubicBezTo>
                  <a:pt x="21" y="25"/>
                  <a:pt x="21" y="25"/>
                  <a:pt x="21" y="25"/>
                </a:cubicBezTo>
                <a:cubicBezTo>
                  <a:pt x="21" y="25"/>
                  <a:pt x="21" y="25"/>
                  <a:pt x="21" y="25"/>
                </a:cubicBezTo>
                <a:cubicBezTo>
                  <a:pt x="21" y="25"/>
                  <a:pt x="21" y="25"/>
                  <a:pt x="21" y="25"/>
                </a:cubicBezTo>
                <a:cubicBezTo>
                  <a:pt x="21" y="25"/>
                  <a:pt x="21" y="25"/>
                  <a:pt x="21" y="25"/>
                </a:cubicBezTo>
                <a:cubicBezTo>
                  <a:pt x="21" y="25"/>
                  <a:pt x="21" y="25"/>
                  <a:pt x="21" y="25"/>
                </a:cubicBezTo>
                <a:cubicBezTo>
                  <a:pt x="21" y="25"/>
                  <a:pt x="21" y="25"/>
                  <a:pt x="21" y="25"/>
                </a:cubicBezTo>
                <a:cubicBezTo>
                  <a:pt x="21" y="25"/>
                  <a:pt x="21" y="25"/>
                  <a:pt x="21" y="25"/>
                </a:cubicBezTo>
                <a:cubicBezTo>
                  <a:pt x="21" y="25"/>
                  <a:pt x="21" y="25"/>
                  <a:pt x="21" y="25"/>
                </a:cubicBezTo>
                <a:cubicBezTo>
                  <a:pt x="21" y="25"/>
                  <a:pt x="21" y="25"/>
                  <a:pt x="21" y="25"/>
                </a:cubicBezTo>
                <a:cubicBezTo>
                  <a:pt x="21" y="25"/>
                  <a:pt x="21" y="25"/>
                  <a:pt x="21" y="25"/>
                </a:cubicBezTo>
                <a:cubicBezTo>
                  <a:pt x="21" y="25"/>
                  <a:pt x="21" y="25"/>
                  <a:pt x="21" y="25"/>
                </a:cubicBezTo>
                <a:cubicBezTo>
                  <a:pt x="21" y="25"/>
                  <a:pt x="21" y="25"/>
                  <a:pt x="21" y="25"/>
                </a:cubicBezTo>
                <a:cubicBezTo>
                  <a:pt x="21" y="25"/>
                  <a:pt x="21" y="25"/>
                  <a:pt x="21" y="25"/>
                </a:cubicBezTo>
                <a:cubicBezTo>
                  <a:pt x="21" y="25"/>
                  <a:pt x="21" y="25"/>
                  <a:pt x="21" y="25"/>
                </a:cubicBezTo>
                <a:cubicBezTo>
                  <a:pt x="21" y="25"/>
                  <a:pt x="21" y="25"/>
                  <a:pt x="21" y="25"/>
                </a:cubicBezTo>
                <a:cubicBezTo>
                  <a:pt x="21" y="24"/>
                  <a:pt x="21" y="24"/>
                  <a:pt x="21" y="25"/>
                </a:cubicBezTo>
                <a:cubicBezTo>
                  <a:pt x="21" y="25"/>
                  <a:pt x="21" y="25"/>
                  <a:pt x="21" y="25"/>
                </a:cubicBezTo>
                <a:cubicBezTo>
                  <a:pt x="21" y="25"/>
                  <a:pt x="21" y="25"/>
                  <a:pt x="21" y="25"/>
                </a:cubicBezTo>
                <a:cubicBezTo>
                  <a:pt x="21" y="25"/>
                  <a:pt x="21" y="25"/>
                  <a:pt x="21" y="25"/>
                </a:cubicBezTo>
                <a:cubicBezTo>
                  <a:pt x="21" y="25"/>
                  <a:pt x="21" y="25"/>
                  <a:pt x="21" y="25"/>
                </a:cubicBezTo>
                <a:cubicBezTo>
                  <a:pt x="21" y="25"/>
                  <a:pt x="21" y="25"/>
                  <a:pt x="21" y="25"/>
                </a:cubicBezTo>
                <a:cubicBezTo>
                  <a:pt x="21" y="25"/>
                  <a:pt x="21" y="25"/>
                  <a:pt x="21" y="25"/>
                </a:cubicBezTo>
                <a:cubicBezTo>
                  <a:pt x="21" y="25"/>
                  <a:pt x="21" y="25"/>
                  <a:pt x="21" y="25"/>
                </a:cubicBezTo>
                <a:cubicBezTo>
                  <a:pt x="21" y="25"/>
                  <a:pt x="21" y="25"/>
                  <a:pt x="21" y="25"/>
                </a:cubicBezTo>
                <a:cubicBezTo>
                  <a:pt x="21" y="25"/>
                  <a:pt x="21" y="25"/>
                  <a:pt x="21" y="25"/>
                </a:cubicBezTo>
                <a:cubicBezTo>
                  <a:pt x="21" y="25"/>
                  <a:pt x="21" y="25"/>
                  <a:pt x="21" y="25"/>
                </a:cubicBezTo>
                <a:cubicBezTo>
                  <a:pt x="21" y="25"/>
                  <a:pt x="21" y="25"/>
                  <a:pt x="21" y="25"/>
                </a:cubicBezTo>
                <a:cubicBezTo>
                  <a:pt x="21" y="25"/>
                  <a:pt x="21" y="25"/>
                  <a:pt x="21" y="25"/>
                </a:cubicBezTo>
                <a:cubicBezTo>
                  <a:pt x="21" y="25"/>
                  <a:pt x="21" y="25"/>
                  <a:pt x="21" y="25"/>
                </a:cubicBezTo>
                <a:cubicBezTo>
                  <a:pt x="21" y="25"/>
                  <a:pt x="21" y="25"/>
                  <a:pt x="21" y="25"/>
                </a:cubicBezTo>
                <a:cubicBezTo>
                  <a:pt x="21" y="25"/>
                  <a:pt x="21" y="25"/>
                  <a:pt x="21" y="25"/>
                </a:cubicBezTo>
                <a:cubicBezTo>
                  <a:pt x="21" y="25"/>
                  <a:pt x="21" y="25"/>
                  <a:pt x="21" y="25"/>
                </a:cubicBezTo>
                <a:cubicBezTo>
                  <a:pt x="21" y="25"/>
                  <a:pt x="21" y="25"/>
                  <a:pt x="21" y="25"/>
                </a:cubicBezTo>
                <a:cubicBezTo>
                  <a:pt x="21" y="25"/>
                  <a:pt x="21" y="25"/>
                  <a:pt x="21" y="25"/>
                </a:cubicBezTo>
                <a:cubicBezTo>
                  <a:pt x="21" y="25"/>
                  <a:pt x="21" y="25"/>
                  <a:pt x="21" y="25"/>
                </a:cubicBezTo>
                <a:cubicBezTo>
                  <a:pt x="21" y="25"/>
                  <a:pt x="21" y="25"/>
                  <a:pt x="21" y="25"/>
                </a:cubicBezTo>
                <a:cubicBezTo>
                  <a:pt x="21" y="25"/>
                  <a:pt x="21" y="25"/>
                  <a:pt x="21" y="25"/>
                </a:cubicBezTo>
                <a:cubicBezTo>
                  <a:pt x="21" y="25"/>
                  <a:pt x="21" y="25"/>
                  <a:pt x="21" y="25"/>
                </a:cubicBezTo>
                <a:cubicBezTo>
                  <a:pt x="21" y="25"/>
                  <a:pt x="21" y="25"/>
                  <a:pt x="21" y="25"/>
                </a:cubicBezTo>
                <a:cubicBezTo>
                  <a:pt x="21" y="25"/>
                  <a:pt x="21" y="25"/>
                  <a:pt x="21" y="25"/>
                </a:cubicBezTo>
                <a:cubicBezTo>
                  <a:pt x="21" y="25"/>
                  <a:pt x="21" y="25"/>
                  <a:pt x="21" y="25"/>
                </a:cubicBezTo>
                <a:cubicBezTo>
                  <a:pt x="21" y="25"/>
                  <a:pt x="21" y="25"/>
                  <a:pt x="21" y="25"/>
                </a:cubicBezTo>
                <a:cubicBezTo>
                  <a:pt x="21" y="25"/>
                  <a:pt x="21" y="25"/>
                  <a:pt x="21" y="25"/>
                </a:cubicBezTo>
                <a:cubicBezTo>
                  <a:pt x="21" y="25"/>
                  <a:pt x="21" y="25"/>
                  <a:pt x="21" y="25"/>
                </a:cubicBezTo>
                <a:cubicBezTo>
                  <a:pt x="21" y="25"/>
                  <a:pt x="21" y="25"/>
                  <a:pt x="21" y="25"/>
                </a:cubicBezTo>
                <a:cubicBezTo>
                  <a:pt x="21" y="25"/>
                  <a:pt x="21" y="25"/>
                  <a:pt x="21" y="25"/>
                </a:cubicBezTo>
                <a:cubicBezTo>
                  <a:pt x="21" y="25"/>
                  <a:pt x="21" y="25"/>
                  <a:pt x="21" y="25"/>
                </a:cubicBezTo>
                <a:cubicBezTo>
                  <a:pt x="21" y="25"/>
                  <a:pt x="21" y="25"/>
                  <a:pt x="21" y="25"/>
                </a:cubicBezTo>
                <a:cubicBezTo>
                  <a:pt x="21" y="25"/>
                  <a:pt x="21" y="25"/>
                  <a:pt x="21" y="25"/>
                </a:cubicBezTo>
                <a:cubicBezTo>
                  <a:pt x="21" y="25"/>
                  <a:pt x="21" y="25"/>
                  <a:pt x="21" y="25"/>
                </a:cubicBezTo>
                <a:cubicBezTo>
                  <a:pt x="21" y="25"/>
                  <a:pt x="21" y="25"/>
                  <a:pt x="21" y="25"/>
                </a:cubicBezTo>
                <a:cubicBezTo>
                  <a:pt x="21" y="25"/>
                  <a:pt x="21" y="25"/>
                  <a:pt x="21" y="25"/>
                </a:cubicBezTo>
                <a:cubicBezTo>
                  <a:pt x="21" y="25"/>
                  <a:pt x="21" y="25"/>
                  <a:pt x="21" y="25"/>
                </a:cubicBezTo>
                <a:cubicBezTo>
                  <a:pt x="21" y="25"/>
                  <a:pt x="21" y="25"/>
                  <a:pt x="21" y="25"/>
                </a:cubicBezTo>
                <a:cubicBezTo>
                  <a:pt x="21" y="25"/>
                  <a:pt x="21" y="25"/>
                  <a:pt x="21" y="25"/>
                </a:cubicBezTo>
                <a:cubicBezTo>
                  <a:pt x="21" y="25"/>
                  <a:pt x="21" y="25"/>
                  <a:pt x="21" y="25"/>
                </a:cubicBezTo>
                <a:cubicBezTo>
                  <a:pt x="21" y="25"/>
                  <a:pt x="21" y="25"/>
                  <a:pt x="21" y="25"/>
                </a:cubicBezTo>
                <a:cubicBezTo>
                  <a:pt x="21" y="25"/>
                  <a:pt x="21" y="25"/>
                  <a:pt x="21" y="25"/>
                </a:cubicBezTo>
                <a:cubicBezTo>
                  <a:pt x="21" y="25"/>
                  <a:pt x="21" y="25"/>
                  <a:pt x="21" y="25"/>
                </a:cubicBezTo>
                <a:cubicBezTo>
                  <a:pt x="21" y="25"/>
                  <a:pt x="21" y="25"/>
                  <a:pt x="21" y="25"/>
                </a:cubicBezTo>
                <a:cubicBezTo>
                  <a:pt x="21" y="25"/>
                  <a:pt x="21" y="25"/>
                  <a:pt x="21" y="25"/>
                </a:cubicBezTo>
                <a:cubicBezTo>
                  <a:pt x="21" y="25"/>
                  <a:pt x="21" y="25"/>
                  <a:pt x="21" y="25"/>
                </a:cubicBezTo>
                <a:cubicBezTo>
                  <a:pt x="21" y="25"/>
                  <a:pt x="21" y="25"/>
                  <a:pt x="21" y="25"/>
                </a:cubicBezTo>
                <a:cubicBezTo>
                  <a:pt x="21" y="25"/>
                  <a:pt x="21" y="25"/>
                  <a:pt x="21" y="25"/>
                </a:cubicBezTo>
                <a:cubicBezTo>
                  <a:pt x="21" y="25"/>
                  <a:pt x="21" y="25"/>
                  <a:pt x="21" y="25"/>
                </a:cubicBezTo>
                <a:cubicBezTo>
                  <a:pt x="21" y="25"/>
                  <a:pt x="21" y="25"/>
                  <a:pt x="21" y="25"/>
                </a:cubicBezTo>
                <a:cubicBezTo>
                  <a:pt x="20" y="25"/>
                  <a:pt x="20" y="25"/>
                  <a:pt x="20" y="25"/>
                </a:cubicBezTo>
                <a:cubicBezTo>
                  <a:pt x="20" y="25"/>
                  <a:pt x="20" y="25"/>
                  <a:pt x="20" y="25"/>
                </a:cubicBezTo>
                <a:cubicBezTo>
                  <a:pt x="20" y="25"/>
                  <a:pt x="20" y="25"/>
                  <a:pt x="20" y="25"/>
                </a:cubicBezTo>
                <a:cubicBezTo>
                  <a:pt x="20" y="25"/>
                  <a:pt x="20" y="25"/>
                  <a:pt x="20" y="25"/>
                </a:cubicBezTo>
                <a:cubicBezTo>
                  <a:pt x="20" y="25"/>
                  <a:pt x="20" y="25"/>
                  <a:pt x="20" y="25"/>
                </a:cubicBezTo>
                <a:cubicBezTo>
                  <a:pt x="20" y="25"/>
                  <a:pt x="20" y="25"/>
                  <a:pt x="20" y="25"/>
                </a:cubicBezTo>
                <a:cubicBezTo>
                  <a:pt x="20" y="25"/>
                  <a:pt x="20" y="25"/>
                  <a:pt x="20" y="25"/>
                </a:cubicBezTo>
                <a:cubicBezTo>
                  <a:pt x="20" y="25"/>
                  <a:pt x="20" y="25"/>
                  <a:pt x="20" y="25"/>
                </a:cubicBezTo>
                <a:cubicBezTo>
                  <a:pt x="20" y="25"/>
                  <a:pt x="20" y="25"/>
                  <a:pt x="20" y="25"/>
                </a:cubicBezTo>
                <a:cubicBezTo>
                  <a:pt x="20" y="25"/>
                  <a:pt x="20" y="25"/>
                  <a:pt x="20" y="25"/>
                </a:cubicBezTo>
                <a:cubicBezTo>
                  <a:pt x="20" y="25"/>
                  <a:pt x="20" y="25"/>
                  <a:pt x="20" y="25"/>
                </a:cubicBezTo>
                <a:cubicBezTo>
                  <a:pt x="20" y="25"/>
                  <a:pt x="20" y="25"/>
                  <a:pt x="20" y="25"/>
                </a:cubicBezTo>
                <a:cubicBezTo>
                  <a:pt x="20" y="25"/>
                  <a:pt x="20" y="25"/>
                  <a:pt x="20" y="25"/>
                </a:cubicBezTo>
                <a:cubicBezTo>
                  <a:pt x="20" y="25"/>
                  <a:pt x="20" y="25"/>
                  <a:pt x="20" y="25"/>
                </a:cubicBezTo>
                <a:cubicBezTo>
                  <a:pt x="20" y="25"/>
                  <a:pt x="20" y="25"/>
                  <a:pt x="20" y="25"/>
                </a:cubicBezTo>
                <a:cubicBezTo>
                  <a:pt x="20" y="25"/>
                  <a:pt x="20" y="25"/>
                  <a:pt x="20" y="25"/>
                </a:cubicBezTo>
                <a:cubicBezTo>
                  <a:pt x="20" y="25"/>
                  <a:pt x="20" y="25"/>
                  <a:pt x="20" y="25"/>
                </a:cubicBezTo>
                <a:cubicBezTo>
                  <a:pt x="20" y="25"/>
                  <a:pt x="20" y="25"/>
                  <a:pt x="20" y="25"/>
                </a:cubicBezTo>
                <a:cubicBezTo>
                  <a:pt x="20" y="25"/>
                  <a:pt x="20" y="25"/>
                  <a:pt x="20" y="24"/>
                </a:cubicBezTo>
                <a:cubicBezTo>
                  <a:pt x="20" y="24"/>
                  <a:pt x="20" y="24"/>
                  <a:pt x="20" y="24"/>
                </a:cubicBezTo>
                <a:cubicBezTo>
                  <a:pt x="20" y="24"/>
                  <a:pt x="20" y="24"/>
                  <a:pt x="20" y="24"/>
                </a:cubicBezTo>
                <a:cubicBezTo>
                  <a:pt x="20" y="24"/>
                  <a:pt x="20" y="24"/>
                  <a:pt x="20" y="24"/>
                </a:cubicBezTo>
                <a:cubicBezTo>
                  <a:pt x="20" y="24"/>
                  <a:pt x="20" y="24"/>
                  <a:pt x="20" y="24"/>
                </a:cubicBezTo>
                <a:cubicBezTo>
                  <a:pt x="20" y="24"/>
                  <a:pt x="20" y="24"/>
                  <a:pt x="20" y="24"/>
                </a:cubicBezTo>
                <a:cubicBezTo>
                  <a:pt x="20" y="24"/>
                  <a:pt x="20" y="24"/>
                  <a:pt x="20" y="24"/>
                </a:cubicBezTo>
                <a:cubicBezTo>
                  <a:pt x="20" y="24"/>
                  <a:pt x="20" y="24"/>
                  <a:pt x="20" y="24"/>
                </a:cubicBezTo>
                <a:cubicBezTo>
                  <a:pt x="20" y="24"/>
                  <a:pt x="20" y="24"/>
                  <a:pt x="20" y="24"/>
                </a:cubicBezTo>
                <a:cubicBezTo>
                  <a:pt x="20" y="24"/>
                  <a:pt x="20" y="24"/>
                  <a:pt x="20" y="24"/>
                </a:cubicBezTo>
                <a:cubicBezTo>
                  <a:pt x="20" y="24"/>
                  <a:pt x="20" y="24"/>
                  <a:pt x="20" y="24"/>
                </a:cubicBezTo>
                <a:cubicBezTo>
                  <a:pt x="20" y="24"/>
                  <a:pt x="20" y="24"/>
                  <a:pt x="20" y="24"/>
                </a:cubicBezTo>
                <a:cubicBezTo>
                  <a:pt x="20" y="24"/>
                  <a:pt x="20" y="24"/>
                  <a:pt x="20" y="24"/>
                </a:cubicBezTo>
                <a:cubicBezTo>
                  <a:pt x="20" y="24"/>
                  <a:pt x="20" y="24"/>
                  <a:pt x="20" y="24"/>
                </a:cubicBezTo>
                <a:cubicBezTo>
                  <a:pt x="20" y="24"/>
                  <a:pt x="20" y="24"/>
                  <a:pt x="20" y="24"/>
                </a:cubicBezTo>
                <a:cubicBezTo>
                  <a:pt x="20" y="24"/>
                  <a:pt x="20" y="24"/>
                  <a:pt x="20" y="24"/>
                </a:cubicBezTo>
                <a:cubicBezTo>
                  <a:pt x="20" y="24"/>
                  <a:pt x="20" y="24"/>
                  <a:pt x="20" y="24"/>
                </a:cubicBezTo>
                <a:cubicBezTo>
                  <a:pt x="20" y="24"/>
                  <a:pt x="20" y="24"/>
                  <a:pt x="20" y="24"/>
                </a:cubicBezTo>
                <a:cubicBezTo>
                  <a:pt x="20" y="24"/>
                  <a:pt x="20" y="24"/>
                  <a:pt x="20" y="24"/>
                </a:cubicBezTo>
                <a:cubicBezTo>
                  <a:pt x="20" y="24"/>
                  <a:pt x="20" y="24"/>
                  <a:pt x="20" y="24"/>
                </a:cubicBezTo>
                <a:cubicBezTo>
                  <a:pt x="20" y="24"/>
                  <a:pt x="20" y="24"/>
                  <a:pt x="20" y="24"/>
                </a:cubicBezTo>
                <a:cubicBezTo>
                  <a:pt x="20" y="24"/>
                  <a:pt x="20" y="24"/>
                  <a:pt x="20" y="24"/>
                </a:cubicBezTo>
                <a:cubicBezTo>
                  <a:pt x="20" y="24"/>
                  <a:pt x="20" y="24"/>
                  <a:pt x="20" y="24"/>
                </a:cubicBezTo>
                <a:cubicBezTo>
                  <a:pt x="20" y="24"/>
                  <a:pt x="20" y="24"/>
                  <a:pt x="20" y="24"/>
                </a:cubicBezTo>
                <a:cubicBezTo>
                  <a:pt x="20" y="24"/>
                  <a:pt x="20" y="24"/>
                  <a:pt x="20" y="24"/>
                </a:cubicBezTo>
                <a:cubicBezTo>
                  <a:pt x="20" y="24"/>
                  <a:pt x="20" y="24"/>
                  <a:pt x="20" y="24"/>
                </a:cubicBezTo>
                <a:cubicBezTo>
                  <a:pt x="20" y="24"/>
                  <a:pt x="20" y="24"/>
                  <a:pt x="20" y="24"/>
                </a:cubicBezTo>
                <a:cubicBezTo>
                  <a:pt x="20" y="24"/>
                  <a:pt x="20" y="24"/>
                  <a:pt x="20" y="24"/>
                </a:cubicBezTo>
                <a:cubicBezTo>
                  <a:pt x="20" y="24"/>
                  <a:pt x="20" y="24"/>
                  <a:pt x="20" y="24"/>
                </a:cubicBezTo>
                <a:cubicBezTo>
                  <a:pt x="20" y="24"/>
                  <a:pt x="20" y="24"/>
                  <a:pt x="20" y="24"/>
                </a:cubicBezTo>
                <a:cubicBezTo>
                  <a:pt x="20" y="24"/>
                  <a:pt x="20" y="24"/>
                  <a:pt x="20" y="24"/>
                </a:cubicBezTo>
                <a:cubicBezTo>
                  <a:pt x="20" y="24"/>
                  <a:pt x="20" y="24"/>
                  <a:pt x="20" y="24"/>
                </a:cubicBezTo>
                <a:cubicBezTo>
                  <a:pt x="20" y="24"/>
                  <a:pt x="20" y="24"/>
                  <a:pt x="20" y="24"/>
                </a:cubicBezTo>
                <a:cubicBezTo>
                  <a:pt x="20" y="24"/>
                  <a:pt x="20" y="24"/>
                  <a:pt x="20" y="24"/>
                </a:cubicBezTo>
                <a:cubicBezTo>
                  <a:pt x="20" y="24"/>
                  <a:pt x="20" y="24"/>
                  <a:pt x="20" y="24"/>
                </a:cubicBezTo>
                <a:cubicBezTo>
                  <a:pt x="20" y="24"/>
                  <a:pt x="20" y="24"/>
                  <a:pt x="20" y="24"/>
                </a:cubicBezTo>
                <a:cubicBezTo>
                  <a:pt x="20" y="24"/>
                  <a:pt x="19" y="24"/>
                  <a:pt x="19" y="24"/>
                </a:cubicBezTo>
                <a:cubicBezTo>
                  <a:pt x="19" y="24"/>
                  <a:pt x="19" y="24"/>
                  <a:pt x="19" y="24"/>
                </a:cubicBezTo>
                <a:cubicBezTo>
                  <a:pt x="19" y="24"/>
                  <a:pt x="19" y="24"/>
                  <a:pt x="19" y="24"/>
                </a:cubicBezTo>
                <a:cubicBezTo>
                  <a:pt x="19" y="24"/>
                  <a:pt x="19" y="24"/>
                  <a:pt x="19" y="24"/>
                </a:cubicBezTo>
                <a:cubicBezTo>
                  <a:pt x="19" y="24"/>
                  <a:pt x="19" y="24"/>
                  <a:pt x="19" y="24"/>
                </a:cubicBezTo>
                <a:cubicBezTo>
                  <a:pt x="19" y="24"/>
                  <a:pt x="19" y="24"/>
                  <a:pt x="19" y="24"/>
                </a:cubicBezTo>
                <a:cubicBezTo>
                  <a:pt x="19" y="24"/>
                  <a:pt x="19" y="24"/>
                  <a:pt x="19" y="24"/>
                </a:cubicBezTo>
                <a:cubicBezTo>
                  <a:pt x="19" y="24"/>
                  <a:pt x="19" y="24"/>
                  <a:pt x="19" y="24"/>
                </a:cubicBezTo>
                <a:cubicBezTo>
                  <a:pt x="19" y="24"/>
                  <a:pt x="19" y="24"/>
                  <a:pt x="19" y="24"/>
                </a:cubicBezTo>
                <a:cubicBezTo>
                  <a:pt x="19" y="24"/>
                  <a:pt x="19" y="24"/>
                  <a:pt x="19" y="24"/>
                </a:cubicBezTo>
                <a:cubicBezTo>
                  <a:pt x="19" y="24"/>
                  <a:pt x="19" y="24"/>
                  <a:pt x="19" y="24"/>
                </a:cubicBezTo>
                <a:cubicBezTo>
                  <a:pt x="19" y="24"/>
                  <a:pt x="19" y="24"/>
                  <a:pt x="19" y="24"/>
                </a:cubicBezTo>
                <a:cubicBezTo>
                  <a:pt x="19" y="24"/>
                  <a:pt x="19" y="24"/>
                  <a:pt x="19" y="24"/>
                </a:cubicBezTo>
                <a:cubicBezTo>
                  <a:pt x="19" y="24"/>
                  <a:pt x="19" y="24"/>
                  <a:pt x="19" y="24"/>
                </a:cubicBezTo>
                <a:cubicBezTo>
                  <a:pt x="19" y="24"/>
                  <a:pt x="19" y="24"/>
                  <a:pt x="19" y="24"/>
                </a:cubicBezTo>
                <a:cubicBezTo>
                  <a:pt x="19" y="24"/>
                  <a:pt x="19" y="24"/>
                  <a:pt x="19" y="24"/>
                </a:cubicBezTo>
                <a:cubicBezTo>
                  <a:pt x="19" y="24"/>
                  <a:pt x="19" y="24"/>
                  <a:pt x="19" y="24"/>
                </a:cubicBezTo>
                <a:cubicBezTo>
                  <a:pt x="19" y="24"/>
                  <a:pt x="19" y="24"/>
                  <a:pt x="19" y="24"/>
                </a:cubicBezTo>
                <a:cubicBezTo>
                  <a:pt x="19" y="24"/>
                  <a:pt x="19" y="24"/>
                  <a:pt x="19" y="24"/>
                </a:cubicBezTo>
                <a:cubicBezTo>
                  <a:pt x="19" y="24"/>
                  <a:pt x="19" y="24"/>
                  <a:pt x="19" y="24"/>
                </a:cubicBezTo>
                <a:cubicBezTo>
                  <a:pt x="19" y="24"/>
                  <a:pt x="19" y="24"/>
                  <a:pt x="19" y="24"/>
                </a:cubicBezTo>
                <a:cubicBezTo>
                  <a:pt x="19" y="24"/>
                  <a:pt x="19" y="24"/>
                  <a:pt x="19" y="24"/>
                </a:cubicBezTo>
                <a:cubicBezTo>
                  <a:pt x="19" y="24"/>
                  <a:pt x="19" y="24"/>
                  <a:pt x="19" y="24"/>
                </a:cubicBezTo>
                <a:cubicBezTo>
                  <a:pt x="19" y="24"/>
                  <a:pt x="19" y="24"/>
                  <a:pt x="19" y="24"/>
                </a:cubicBezTo>
                <a:cubicBezTo>
                  <a:pt x="19" y="23"/>
                  <a:pt x="19" y="23"/>
                  <a:pt x="19" y="23"/>
                </a:cubicBezTo>
                <a:cubicBezTo>
                  <a:pt x="19" y="23"/>
                  <a:pt x="19" y="23"/>
                  <a:pt x="19" y="23"/>
                </a:cubicBezTo>
                <a:cubicBezTo>
                  <a:pt x="19" y="23"/>
                  <a:pt x="19" y="24"/>
                  <a:pt x="19" y="24"/>
                </a:cubicBezTo>
                <a:cubicBezTo>
                  <a:pt x="19" y="24"/>
                  <a:pt x="19" y="24"/>
                  <a:pt x="19" y="24"/>
                </a:cubicBezTo>
                <a:cubicBezTo>
                  <a:pt x="19" y="24"/>
                  <a:pt x="19" y="24"/>
                  <a:pt x="19" y="24"/>
                </a:cubicBezTo>
                <a:cubicBezTo>
                  <a:pt x="19" y="24"/>
                  <a:pt x="19" y="24"/>
                  <a:pt x="19" y="24"/>
                </a:cubicBezTo>
                <a:cubicBezTo>
                  <a:pt x="20" y="24"/>
                  <a:pt x="20" y="24"/>
                  <a:pt x="20" y="24"/>
                </a:cubicBezTo>
                <a:cubicBezTo>
                  <a:pt x="20" y="24"/>
                  <a:pt x="20" y="24"/>
                  <a:pt x="20" y="24"/>
                </a:cubicBezTo>
                <a:cubicBezTo>
                  <a:pt x="20" y="24"/>
                  <a:pt x="20" y="24"/>
                  <a:pt x="20" y="24"/>
                </a:cubicBezTo>
                <a:cubicBezTo>
                  <a:pt x="20" y="24"/>
                  <a:pt x="20" y="24"/>
                  <a:pt x="20" y="24"/>
                </a:cubicBezTo>
                <a:cubicBezTo>
                  <a:pt x="20" y="24"/>
                  <a:pt x="20" y="24"/>
                  <a:pt x="20" y="24"/>
                </a:cubicBezTo>
                <a:cubicBezTo>
                  <a:pt x="20" y="24"/>
                  <a:pt x="20" y="24"/>
                  <a:pt x="20" y="24"/>
                </a:cubicBezTo>
                <a:cubicBezTo>
                  <a:pt x="20" y="24"/>
                  <a:pt x="20" y="24"/>
                  <a:pt x="20" y="24"/>
                </a:cubicBezTo>
                <a:cubicBezTo>
                  <a:pt x="20" y="24"/>
                  <a:pt x="20" y="24"/>
                  <a:pt x="20" y="24"/>
                </a:cubicBezTo>
                <a:cubicBezTo>
                  <a:pt x="20" y="24"/>
                  <a:pt x="20" y="24"/>
                  <a:pt x="20" y="24"/>
                </a:cubicBezTo>
                <a:cubicBezTo>
                  <a:pt x="20" y="24"/>
                  <a:pt x="20" y="24"/>
                  <a:pt x="20" y="24"/>
                </a:cubicBezTo>
                <a:cubicBezTo>
                  <a:pt x="20" y="24"/>
                  <a:pt x="20" y="24"/>
                  <a:pt x="20" y="24"/>
                </a:cubicBezTo>
                <a:cubicBezTo>
                  <a:pt x="20" y="24"/>
                  <a:pt x="20" y="24"/>
                  <a:pt x="20" y="24"/>
                </a:cubicBezTo>
                <a:cubicBezTo>
                  <a:pt x="20" y="24"/>
                  <a:pt x="20" y="24"/>
                  <a:pt x="20" y="24"/>
                </a:cubicBezTo>
                <a:cubicBezTo>
                  <a:pt x="20" y="24"/>
                  <a:pt x="20" y="24"/>
                  <a:pt x="20" y="24"/>
                </a:cubicBezTo>
                <a:cubicBezTo>
                  <a:pt x="20" y="24"/>
                  <a:pt x="20" y="24"/>
                  <a:pt x="20" y="24"/>
                </a:cubicBezTo>
                <a:cubicBezTo>
                  <a:pt x="20" y="24"/>
                  <a:pt x="20" y="23"/>
                  <a:pt x="20" y="23"/>
                </a:cubicBezTo>
                <a:cubicBezTo>
                  <a:pt x="20" y="23"/>
                  <a:pt x="20" y="23"/>
                  <a:pt x="20" y="23"/>
                </a:cubicBezTo>
                <a:cubicBezTo>
                  <a:pt x="20" y="23"/>
                  <a:pt x="20" y="23"/>
                  <a:pt x="20" y="23"/>
                </a:cubicBezTo>
                <a:cubicBezTo>
                  <a:pt x="20" y="23"/>
                  <a:pt x="20" y="23"/>
                  <a:pt x="20" y="23"/>
                </a:cubicBezTo>
                <a:cubicBezTo>
                  <a:pt x="20" y="23"/>
                  <a:pt x="20" y="23"/>
                  <a:pt x="20" y="23"/>
                </a:cubicBezTo>
                <a:cubicBezTo>
                  <a:pt x="20" y="23"/>
                  <a:pt x="20" y="23"/>
                  <a:pt x="20" y="23"/>
                </a:cubicBezTo>
                <a:cubicBezTo>
                  <a:pt x="20" y="23"/>
                  <a:pt x="20" y="23"/>
                  <a:pt x="20" y="23"/>
                </a:cubicBezTo>
                <a:cubicBezTo>
                  <a:pt x="20" y="23"/>
                  <a:pt x="20" y="23"/>
                  <a:pt x="20" y="23"/>
                </a:cubicBezTo>
                <a:cubicBezTo>
                  <a:pt x="20" y="23"/>
                  <a:pt x="20" y="23"/>
                  <a:pt x="20" y="23"/>
                </a:cubicBezTo>
                <a:cubicBezTo>
                  <a:pt x="20" y="23"/>
                  <a:pt x="20" y="23"/>
                  <a:pt x="20" y="23"/>
                </a:cubicBezTo>
                <a:cubicBezTo>
                  <a:pt x="20" y="23"/>
                  <a:pt x="20" y="23"/>
                  <a:pt x="20" y="23"/>
                </a:cubicBezTo>
                <a:cubicBezTo>
                  <a:pt x="20" y="23"/>
                  <a:pt x="20" y="23"/>
                  <a:pt x="20" y="23"/>
                </a:cubicBezTo>
                <a:cubicBezTo>
                  <a:pt x="20" y="23"/>
                  <a:pt x="20" y="23"/>
                  <a:pt x="20" y="23"/>
                </a:cubicBezTo>
                <a:cubicBezTo>
                  <a:pt x="20" y="23"/>
                  <a:pt x="20" y="23"/>
                  <a:pt x="20" y="23"/>
                </a:cubicBezTo>
                <a:cubicBezTo>
                  <a:pt x="20" y="23"/>
                  <a:pt x="20" y="23"/>
                  <a:pt x="20" y="23"/>
                </a:cubicBezTo>
                <a:cubicBezTo>
                  <a:pt x="20" y="23"/>
                  <a:pt x="20" y="23"/>
                  <a:pt x="20" y="23"/>
                </a:cubicBezTo>
                <a:cubicBezTo>
                  <a:pt x="20" y="23"/>
                  <a:pt x="20" y="23"/>
                  <a:pt x="20" y="23"/>
                </a:cubicBezTo>
                <a:cubicBezTo>
                  <a:pt x="20" y="23"/>
                  <a:pt x="20" y="23"/>
                  <a:pt x="20" y="23"/>
                </a:cubicBezTo>
                <a:cubicBezTo>
                  <a:pt x="20" y="23"/>
                  <a:pt x="20" y="23"/>
                  <a:pt x="20" y="23"/>
                </a:cubicBezTo>
                <a:cubicBezTo>
                  <a:pt x="20" y="23"/>
                  <a:pt x="20" y="23"/>
                  <a:pt x="20" y="23"/>
                </a:cubicBezTo>
                <a:cubicBezTo>
                  <a:pt x="20" y="23"/>
                  <a:pt x="21" y="23"/>
                  <a:pt x="21" y="23"/>
                </a:cubicBezTo>
                <a:cubicBezTo>
                  <a:pt x="21" y="23"/>
                  <a:pt x="21" y="23"/>
                  <a:pt x="21" y="23"/>
                </a:cubicBezTo>
                <a:cubicBezTo>
                  <a:pt x="21" y="23"/>
                  <a:pt x="21" y="23"/>
                  <a:pt x="21" y="23"/>
                </a:cubicBezTo>
                <a:cubicBezTo>
                  <a:pt x="21" y="23"/>
                  <a:pt x="21" y="23"/>
                  <a:pt x="21" y="23"/>
                </a:cubicBezTo>
                <a:cubicBezTo>
                  <a:pt x="21" y="23"/>
                  <a:pt x="21" y="23"/>
                  <a:pt x="21" y="23"/>
                </a:cubicBezTo>
                <a:cubicBezTo>
                  <a:pt x="21" y="23"/>
                  <a:pt x="21" y="23"/>
                  <a:pt x="21" y="23"/>
                </a:cubicBezTo>
                <a:cubicBezTo>
                  <a:pt x="21" y="23"/>
                  <a:pt x="21" y="23"/>
                  <a:pt x="21" y="23"/>
                </a:cubicBezTo>
                <a:cubicBezTo>
                  <a:pt x="21" y="23"/>
                  <a:pt x="21" y="23"/>
                  <a:pt x="21" y="23"/>
                </a:cubicBezTo>
                <a:cubicBezTo>
                  <a:pt x="21" y="23"/>
                  <a:pt x="21" y="23"/>
                  <a:pt x="21" y="23"/>
                </a:cubicBezTo>
                <a:cubicBezTo>
                  <a:pt x="21" y="23"/>
                  <a:pt x="21" y="23"/>
                  <a:pt x="21" y="23"/>
                </a:cubicBezTo>
                <a:cubicBezTo>
                  <a:pt x="21" y="23"/>
                  <a:pt x="21" y="23"/>
                  <a:pt x="21" y="23"/>
                </a:cubicBezTo>
                <a:cubicBezTo>
                  <a:pt x="21" y="23"/>
                  <a:pt x="21" y="22"/>
                  <a:pt x="21" y="22"/>
                </a:cubicBezTo>
                <a:cubicBezTo>
                  <a:pt x="21" y="22"/>
                  <a:pt x="21" y="22"/>
                  <a:pt x="21" y="22"/>
                </a:cubicBezTo>
                <a:cubicBezTo>
                  <a:pt x="21" y="22"/>
                  <a:pt x="21" y="22"/>
                  <a:pt x="21" y="22"/>
                </a:cubicBezTo>
                <a:cubicBezTo>
                  <a:pt x="21" y="22"/>
                  <a:pt x="21" y="22"/>
                  <a:pt x="21" y="22"/>
                </a:cubicBezTo>
                <a:cubicBezTo>
                  <a:pt x="21" y="22"/>
                  <a:pt x="21" y="22"/>
                  <a:pt x="21" y="22"/>
                </a:cubicBezTo>
                <a:cubicBezTo>
                  <a:pt x="21" y="22"/>
                  <a:pt x="21" y="22"/>
                  <a:pt x="21" y="22"/>
                </a:cubicBezTo>
                <a:cubicBezTo>
                  <a:pt x="21" y="22"/>
                  <a:pt x="21" y="22"/>
                  <a:pt x="21" y="22"/>
                </a:cubicBezTo>
                <a:cubicBezTo>
                  <a:pt x="21" y="22"/>
                  <a:pt x="21" y="22"/>
                  <a:pt x="21" y="22"/>
                </a:cubicBezTo>
                <a:cubicBezTo>
                  <a:pt x="21" y="22"/>
                  <a:pt x="21" y="22"/>
                  <a:pt x="21" y="22"/>
                </a:cubicBezTo>
                <a:cubicBezTo>
                  <a:pt x="21" y="22"/>
                  <a:pt x="21" y="22"/>
                  <a:pt x="21" y="22"/>
                </a:cubicBezTo>
                <a:cubicBezTo>
                  <a:pt x="21" y="22"/>
                  <a:pt x="21" y="22"/>
                  <a:pt x="21" y="22"/>
                </a:cubicBezTo>
                <a:cubicBezTo>
                  <a:pt x="21" y="22"/>
                  <a:pt x="21" y="22"/>
                  <a:pt x="21" y="22"/>
                </a:cubicBezTo>
                <a:cubicBezTo>
                  <a:pt x="21" y="22"/>
                  <a:pt x="21" y="22"/>
                  <a:pt x="21" y="22"/>
                </a:cubicBezTo>
                <a:cubicBezTo>
                  <a:pt x="21" y="22"/>
                  <a:pt x="21" y="22"/>
                  <a:pt x="21" y="22"/>
                </a:cubicBezTo>
                <a:cubicBezTo>
                  <a:pt x="21" y="22"/>
                  <a:pt x="21" y="22"/>
                  <a:pt x="21" y="22"/>
                </a:cubicBezTo>
                <a:cubicBezTo>
                  <a:pt x="21" y="22"/>
                  <a:pt x="21" y="22"/>
                  <a:pt x="21" y="22"/>
                </a:cubicBezTo>
                <a:cubicBezTo>
                  <a:pt x="21" y="22"/>
                  <a:pt x="21" y="22"/>
                  <a:pt x="21" y="22"/>
                </a:cubicBezTo>
                <a:cubicBezTo>
                  <a:pt x="21" y="22"/>
                  <a:pt x="21" y="22"/>
                  <a:pt x="21" y="22"/>
                </a:cubicBezTo>
                <a:cubicBezTo>
                  <a:pt x="21" y="22"/>
                  <a:pt x="21" y="22"/>
                  <a:pt x="21" y="22"/>
                </a:cubicBezTo>
                <a:cubicBezTo>
                  <a:pt x="21" y="22"/>
                  <a:pt x="21" y="22"/>
                  <a:pt x="21" y="22"/>
                </a:cubicBezTo>
                <a:cubicBezTo>
                  <a:pt x="21" y="22"/>
                  <a:pt x="21" y="22"/>
                  <a:pt x="21" y="22"/>
                </a:cubicBezTo>
                <a:cubicBezTo>
                  <a:pt x="21" y="22"/>
                  <a:pt x="21" y="22"/>
                  <a:pt x="21" y="22"/>
                </a:cubicBezTo>
                <a:cubicBezTo>
                  <a:pt x="21" y="22"/>
                  <a:pt x="21" y="22"/>
                  <a:pt x="21" y="22"/>
                </a:cubicBezTo>
                <a:cubicBezTo>
                  <a:pt x="21" y="22"/>
                  <a:pt x="21" y="22"/>
                  <a:pt x="21" y="22"/>
                </a:cubicBezTo>
                <a:cubicBezTo>
                  <a:pt x="21" y="22"/>
                  <a:pt x="21" y="22"/>
                  <a:pt x="21" y="22"/>
                </a:cubicBezTo>
                <a:cubicBezTo>
                  <a:pt x="21" y="22"/>
                  <a:pt x="21" y="22"/>
                  <a:pt x="21" y="22"/>
                </a:cubicBezTo>
                <a:cubicBezTo>
                  <a:pt x="20" y="22"/>
                  <a:pt x="20" y="22"/>
                  <a:pt x="20" y="22"/>
                </a:cubicBezTo>
                <a:cubicBezTo>
                  <a:pt x="20" y="22"/>
                  <a:pt x="20" y="22"/>
                  <a:pt x="20" y="22"/>
                </a:cubicBezTo>
                <a:cubicBezTo>
                  <a:pt x="20" y="22"/>
                  <a:pt x="20" y="22"/>
                  <a:pt x="20" y="22"/>
                </a:cubicBezTo>
                <a:cubicBezTo>
                  <a:pt x="20" y="22"/>
                  <a:pt x="20" y="22"/>
                  <a:pt x="20" y="22"/>
                </a:cubicBezTo>
                <a:cubicBezTo>
                  <a:pt x="20" y="22"/>
                  <a:pt x="20" y="22"/>
                  <a:pt x="20" y="22"/>
                </a:cubicBezTo>
                <a:cubicBezTo>
                  <a:pt x="20" y="22"/>
                  <a:pt x="20" y="22"/>
                  <a:pt x="20" y="22"/>
                </a:cubicBezTo>
                <a:cubicBezTo>
                  <a:pt x="20" y="22"/>
                  <a:pt x="20" y="22"/>
                  <a:pt x="20" y="22"/>
                </a:cubicBezTo>
                <a:cubicBezTo>
                  <a:pt x="20" y="22"/>
                  <a:pt x="20" y="22"/>
                  <a:pt x="20" y="22"/>
                </a:cubicBezTo>
                <a:cubicBezTo>
                  <a:pt x="20" y="22"/>
                  <a:pt x="20" y="22"/>
                  <a:pt x="20" y="22"/>
                </a:cubicBezTo>
                <a:cubicBezTo>
                  <a:pt x="20" y="22"/>
                  <a:pt x="20" y="22"/>
                  <a:pt x="20" y="22"/>
                </a:cubicBezTo>
                <a:cubicBezTo>
                  <a:pt x="20" y="22"/>
                  <a:pt x="20" y="22"/>
                  <a:pt x="20" y="22"/>
                </a:cubicBezTo>
                <a:cubicBezTo>
                  <a:pt x="21" y="22"/>
                  <a:pt x="20" y="22"/>
                  <a:pt x="20" y="22"/>
                </a:cubicBezTo>
                <a:cubicBezTo>
                  <a:pt x="20" y="22"/>
                  <a:pt x="20" y="22"/>
                  <a:pt x="20" y="22"/>
                </a:cubicBezTo>
                <a:cubicBezTo>
                  <a:pt x="20" y="22"/>
                  <a:pt x="20" y="22"/>
                  <a:pt x="20" y="22"/>
                </a:cubicBezTo>
                <a:cubicBezTo>
                  <a:pt x="20" y="22"/>
                  <a:pt x="20" y="22"/>
                  <a:pt x="20" y="22"/>
                </a:cubicBezTo>
                <a:cubicBezTo>
                  <a:pt x="20" y="22"/>
                  <a:pt x="20" y="22"/>
                  <a:pt x="20" y="22"/>
                </a:cubicBezTo>
                <a:cubicBezTo>
                  <a:pt x="20" y="22"/>
                  <a:pt x="20" y="22"/>
                  <a:pt x="20" y="22"/>
                </a:cubicBezTo>
                <a:cubicBezTo>
                  <a:pt x="20" y="22"/>
                  <a:pt x="20" y="22"/>
                  <a:pt x="20" y="22"/>
                </a:cubicBezTo>
                <a:cubicBezTo>
                  <a:pt x="20" y="22"/>
                  <a:pt x="20" y="22"/>
                  <a:pt x="20" y="22"/>
                </a:cubicBezTo>
                <a:cubicBezTo>
                  <a:pt x="20" y="22"/>
                  <a:pt x="20" y="22"/>
                  <a:pt x="20" y="22"/>
                </a:cubicBezTo>
                <a:cubicBezTo>
                  <a:pt x="20" y="22"/>
                  <a:pt x="20" y="22"/>
                  <a:pt x="20" y="22"/>
                </a:cubicBezTo>
                <a:cubicBezTo>
                  <a:pt x="20" y="22"/>
                  <a:pt x="20" y="22"/>
                  <a:pt x="20" y="22"/>
                </a:cubicBezTo>
                <a:cubicBezTo>
                  <a:pt x="20" y="22"/>
                  <a:pt x="20" y="22"/>
                  <a:pt x="20" y="22"/>
                </a:cubicBezTo>
                <a:cubicBezTo>
                  <a:pt x="20" y="22"/>
                  <a:pt x="20" y="22"/>
                  <a:pt x="20" y="22"/>
                </a:cubicBezTo>
                <a:cubicBezTo>
                  <a:pt x="20" y="22"/>
                  <a:pt x="20" y="22"/>
                  <a:pt x="20" y="22"/>
                </a:cubicBezTo>
                <a:cubicBezTo>
                  <a:pt x="20" y="22"/>
                  <a:pt x="20" y="22"/>
                  <a:pt x="20" y="22"/>
                </a:cubicBezTo>
                <a:cubicBezTo>
                  <a:pt x="20" y="22"/>
                  <a:pt x="20" y="22"/>
                  <a:pt x="20" y="22"/>
                </a:cubicBezTo>
                <a:cubicBezTo>
                  <a:pt x="20" y="22"/>
                  <a:pt x="20" y="22"/>
                  <a:pt x="20" y="22"/>
                </a:cubicBezTo>
                <a:cubicBezTo>
                  <a:pt x="20" y="22"/>
                  <a:pt x="20" y="22"/>
                  <a:pt x="20" y="22"/>
                </a:cubicBezTo>
                <a:cubicBezTo>
                  <a:pt x="20" y="22"/>
                  <a:pt x="20" y="22"/>
                  <a:pt x="20" y="22"/>
                </a:cubicBezTo>
                <a:cubicBezTo>
                  <a:pt x="20" y="22"/>
                  <a:pt x="20" y="22"/>
                  <a:pt x="20" y="22"/>
                </a:cubicBezTo>
                <a:cubicBezTo>
                  <a:pt x="20" y="22"/>
                  <a:pt x="20" y="22"/>
                  <a:pt x="20" y="22"/>
                </a:cubicBezTo>
                <a:cubicBezTo>
                  <a:pt x="20" y="22"/>
                  <a:pt x="20" y="22"/>
                  <a:pt x="20" y="22"/>
                </a:cubicBezTo>
                <a:cubicBezTo>
                  <a:pt x="20" y="22"/>
                  <a:pt x="20" y="22"/>
                  <a:pt x="20" y="22"/>
                </a:cubicBezTo>
                <a:cubicBezTo>
                  <a:pt x="20" y="22"/>
                  <a:pt x="20" y="21"/>
                  <a:pt x="20" y="21"/>
                </a:cubicBezTo>
                <a:cubicBezTo>
                  <a:pt x="20" y="21"/>
                  <a:pt x="20" y="21"/>
                  <a:pt x="20" y="21"/>
                </a:cubicBezTo>
                <a:cubicBezTo>
                  <a:pt x="20" y="21"/>
                  <a:pt x="20" y="21"/>
                  <a:pt x="20" y="21"/>
                </a:cubicBezTo>
                <a:cubicBezTo>
                  <a:pt x="20" y="21"/>
                  <a:pt x="20" y="21"/>
                  <a:pt x="20" y="21"/>
                </a:cubicBezTo>
                <a:cubicBezTo>
                  <a:pt x="20" y="21"/>
                  <a:pt x="20" y="21"/>
                  <a:pt x="20" y="21"/>
                </a:cubicBezTo>
                <a:cubicBezTo>
                  <a:pt x="20" y="21"/>
                  <a:pt x="20" y="21"/>
                  <a:pt x="20" y="21"/>
                </a:cubicBezTo>
                <a:cubicBezTo>
                  <a:pt x="20" y="21"/>
                  <a:pt x="20" y="21"/>
                  <a:pt x="20" y="21"/>
                </a:cubicBezTo>
                <a:cubicBezTo>
                  <a:pt x="20" y="21"/>
                  <a:pt x="20" y="21"/>
                  <a:pt x="20" y="21"/>
                </a:cubicBezTo>
                <a:cubicBezTo>
                  <a:pt x="20" y="21"/>
                  <a:pt x="20" y="21"/>
                  <a:pt x="20" y="21"/>
                </a:cubicBezTo>
                <a:cubicBezTo>
                  <a:pt x="20" y="21"/>
                  <a:pt x="20" y="21"/>
                  <a:pt x="20" y="21"/>
                </a:cubicBezTo>
                <a:cubicBezTo>
                  <a:pt x="20" y="21"/>
                  <a:pt x="20" y="21"/>
                  <a:pt x="20" y="21"/>
                </a:cubicBezTo>
                <a:cubicBezTo>
                  <a:pt x="20" y="21"/>
                  <a:pt x="20" y="21"/>
                  <a:pt x="20" y="21"/>
                </a:cubicBezTo>
                <a:cubicBezTo>
                  <a:pt x="20" y="21"/>
                  <a:pt x="20" y="21"/>
                  <a:pt x="20" y="21"/>
                </a:cubicBezTo>
                <a:cubicBezTo>
                  <a:pt x="20" y="21"/>
                  <a:pt x="20" y="21"/>
                  <a:pt x="20" y="21"/>
                </a:cubicBezTo>
                <a:cubicBezTo>
                  <a:pt x="20" y="21"/>
                  <a:pt x="20" y="21"/>
                  <a:pt x="20" y="21"/>
                </a:cubicBezTo>
                <a:cubicBezTo>
                  <a:pt x="20" y="21"/>
                  <a:pt x="20" y="21"/>
                  <a:pt x="20" y="21"/>
                </a:cubicBezTo>
                <a:cubicBezTo>
                  <a:pt x="20" y="21"/>
                  <a:pt x="20" y="21"/>
                  <a:pt x="20" y="21"/>
                </a:cubicBezTo>
                <a:cubicBezTo>
                  <a:pt x="20" y="21"/>
                  <a:pt x="20" y="21"/>
                  <a:pt x="20" y="21"/>
                </a:cubicBezTo>
                <a:cubicBezTo>
                  <a:pt x="20" y="21"/>
                  <a:pt x="20" y="21"/>
                  <a:pt x="20" y="21"/>
                </a:cubicBezTo>
                <a:cubicBezTo>
                  <a:pt x="20" y="21"/>
                  <a:pt x="20" y="21"/>
                  <a:pt x="20" y="21"/>
                </a:cubicBezTo>
                <a:cubicBezTo>
                  <a:pt x="20" y="21"/>
                  <a:pt x="20" y="21"/>
                  <a:pt x="20" y="21"/>
                </a:cubicBezTo>
                <a:cubicBezTo>
                  <a:pt x="20" y="21"/>
                  <a:pt x="20" y="21"/>
                  <a:pt x="20" y="21"/>
                </a:cubicBezTo>
                <a:cubicBezTo>
                  <a:pt x="20" y="21"/>
                  <a:pt x="20" y="21"/>
                  <a:pt x="20" y="21"/>
                </a:cubicBezTo>
                <a:cubicBezTo>
                  <a:pt x="20" y="21"/>
                  <a:pt x="20" y="21"/>
                  <a:pt x="20" y="21"/>
                </a:cubicBezTo>
                <a:cubicBezTo>
                  <a:pt x="20" y="21"/>
                  <a:pt x="20" y="21"/>
                  <a:pt x="20" y="21"/>
                </a:cubicBezTo>
                <a:cubicBezTo>
                  <a:pt x="20" y="21"/>
                  <a:pt x="20" y="21"/>
                  <a:pt x="20" y="21"/>
                </a:cubicBezTo>
                <a:cubicBezTo>
                  <a:pt x="20" y="21"/>
                  <a:pt x="20" y="21"/>
                  <a:pt x="20" y="21"/>
                </a:cubicBezTo>
                <a:cubicBezTo>
                  <a:pt x="20" y="21"/>
                  <a:pt x="20" y="21"/>
                  <a:pt x="20" y="21"/>
                </a:cubicBezTo>
                <a:cubicBezTo>
                  <a:pt x="20" y="21"/>
                  <a:pt x="20" y="21"/>
                  <a:pt x="20" y="21"/>
                </a:cubicBezTo>
                <a:cubicBezTo>
                  <a:pt x="20" y="21"/>
                  <a:pt x="20" y="21"/>
                  <a:pt x="20" y="21"/>
                </a:cubicBezTo>
                <a:cubicBezTo>
                  <a:pt x="20" y="21"/>
                  <a:pt x="20" y="21"/>
                  <a:pt x="20" y="21"/>
                </a:cubicBezTo>
                <a:cubicBezTo>
                  <a:pt x="20" y="21"/>
                  <a:pt x="20" y="21"/>
                  <a:pt x="20" y="21"/>
                </a:cubicBezTo>
                <a:cubicBezTo>
                  <a:pt x="20" y="21"/>
                  <a:pt x="20" y="21"/>
                  <a:pt x="20" y="21"/>
                </a:cubicBezTo>
                <a:cubicBezTo>
                  <a:pt x="20" y="21"/>
                  <a:pt x="20" y="21"/>
                  <a:pt x="20" y="21"/>
                </a:cubicBezTo>
                <a:cubicBezTo>
                  <a:pt x="20" y="21"/>
                  <a:pt x="20" y="21"/>
                  <a:pt x="20" y="21"/>
                </a:cubicBezTo>
                <a:cubicBezTo>
                  <a:pt x="20" y="21"/>
                  <a:pt x="20" y="21"/>
                  <a:pt x="20" y="21"/>
                </a:cubicBezTo>
                <a:cubicBezTo>
                  <a:pt x="20" y="21"/>
                  <a:pt x="20" y="21"/>
                  <a:pt x="20" y="21"/>
                </a:cubicBezTo>
                <a:cubicBezTo>
                  <a:pt x="20" y="21"/>
                  <a:pt x="20" y="21"/>
                  <a:pt x="20" y="21"/>
                </a:cubicBezTo>
                <a:cubicBezTo>
                  <a:pt x="20" y="21"/>
                  <a:pt x="20" y="21"/>
                  <a:pt x="20" y="21"/>
                </a:cubicBezTo>
                <a:cubicBezTo>
                  <a:pt x="20" y="21"/>
                  <a:pt x="20" y="21"/>
                  <a:pt x="20" y="21"/>
                </a:cubicBezTo>
                <a:cubicBezTo>
                  <a:pt x="20" y="21"/>
                  <a:pt x="20" y="21"/>
                  <a:pt x="20" y="21"/>
                </a:cubicBezTo>
                <a:cubicBezTo>
                  <a:pt x="20" y="21"/>
                  <a:pt x="20" y="21"/>
                  <a:pt x="20" y="21"/>
                </a:cubicBezTo>
                <a:cubicBezTo>
                  <a:pt x="20" y="21"/>
                  <a:pt x="20" y="21"/>
                  <a:pt x="20" y="21"/>
                </a:cubicBezTo>
                <a:cubicBezTo>
                  <a:pt x="20" y="21"/>
                  <a:pt x="20" y="21"/>
                  <a:pt x="20" y="21"/>
                </a:cubicBezTo>
                <a:cubicBezTo>
                  <a:pt x="19" y="21"/>
                  <a:pt x="19" y="21"/>
                  <a:pt x="19" y="21"/>
                </a:cubicBezTo>
                <a:cubicBezTo>
                  <a:pt x="19" y="21"/>
                  <a:pt x="19" y="21"/>
                  <a:pt x="19" y="21"/>
                </a:cubicBezTo>
                <a:cubicBezTo>
                  <a:pt x="19" y="21"/>
                  <a:pt x="19" y="21"/>
                  <a:pt x="19" y="21"/>
                </a:cubicBezTo>
                <a:cubicBezTo>
                  <a:pt x="19" y="21"/>
                  <a:pt x="19" y="21"/>
                  <a:pt x="19" y="21"/>
                </a:cubicBezTo>
                <a:cubicBezTo>
                  <a:pt x="19" y="21"/>
                  <a:pt x="19" y="21"/>
                  <a:pt x="19" y="21"/>
                </a:cubicBezTo>
                <a:cubicBezTo>
                  <a:pt x="19" y="21"/>
                  <a:pt x="19" y="21"/>
                  <a:pt x="19" y="21"/>
                </a:cubicBezTo>
                <a:cubicBezTo>
                  <a:pt x="19" y="21"/>
                  <a:pt x="19" y="21"/>
                  <a:pt x="19" y="21"/>
                </a:cubicBezTo>
                <a:cubicBezTo>
                  <a:pt x="19" y="21"/>
                  <a:pt x="19" y="21"/>
                  <a:pt x="19" y="21"/>
                </a:cubicBezTo>
                <a:cubicBezTo>
                  <a:pt x="19" y="21"/>
                  <a:pt x="19" y="21"/>
                  <a:pt x="19" y="21"/>
                </a:cubicBezTo>
                <a:cubicBezTo>
                  <a:pt x="19" y="21"/>
                  <a:pt x="19" y="21"/>
                  <a:pt x="19" y="21"/>
                </a:cubicBezTo>
                <a:cubicBezTo>
                  <a:pt x="19" y="21"/>
                  <a:pt x="19" y="21"/>
                  <a:pt x="19" y="21"/>
                </a:cubicBezTo>
                <a:cubicBezTo>
                  <a:pt x="19" y="21"/>
                  <a:pt x="19" y="21"/>
                  <a:pt x="19" y="21"/>
                </a:cubicBezTo>
                <a:cubicBezTo>
                  <a:pt x="19" y="21"/>
                  <a:pt x="19" y="21"/>
                  <a:pt x="19" y="21"/>
                </a:cubicBezTo>
                <a:cubicBezTo>
                  <a:pt x="19" y="21"/>
                  <a:pt x="19" y="21"/>
                  <a:pt x="19" y="21"/>
                </a:cubicBezTo>
                <a:cubicBezTo>
                  <a:pt x="19" y="21"/>
                  <a:pt x="19" y="21"/>
                  <a:pt x="19" y="21"/>
                </a:cubicBezTo>
                <a:cubicBezTo>
                  <a:pt x="19" y="21"/>
                  <a:pt x="19" y="21"/>
                  <a:pt x="19" y="21"/>
                </a:cubicBezTo>
                <a:cubicBezTo>
                  <a:pt x="19" y="21"/>
                  <a:pt x="19" y="21"/>
                  <a:pt x="19" y="21"/>
                </a:cubicBezTo>
                <a:cubicBezTo>
                  <a:pt x="19" y="21"/>
                  <a:pt x="19" y="21"/>
                  <a:pt x="19" y="21"/>
                </a:cubicBezTo>
                <a:cubicBezTo>
                  <a:pt x="19" y="21"/>
                  <a:pt x="19" y="21"/>
                  <a:pt x="19" y="21"/>
                </a:cubicBezTo>
                <a:cubicBezTo>
                  <a:pt x="19" y="21"/>
                  <a:pt x="19" y="21"/>
                  <a:pt x="19" y="21"/>
                </a:cubicBezTo>
                <a:cubicBezTo>
                  <a:pt x="19" y="21"/>
                  <a:pt x="19" y="21"/>
                  <a:pt x="19" y="21"/>
                </a:cubicBezTo>
                <a:cubicBezTo>
                  <a:pt x="19" y="21"/>
                  <a:pt x="19" y="21"/>
                  <a:pt x="19" y="21"/>
                </a:cubicBezTo>
                <a:cubicBezTo>
                  <a:pt x="19" y="21"/>
                  <a:pt x="19" y="21"/>
                  <a:pt x="19" y="21"/>
                </a:cubicBezTo>
                <a:cubicBezTo>
                  <a:pt x="19" y="21"/>
                  <a:pt x="19" y="21"/>
                  <a:pt x="19" y="21"/>
                </a:cubicBezTo>
                <a:cubicBezTo>
                  <a:pt x="19" y="21"/>
                  <a:pt x="19" y="21"/>
                  <a:pt x="19" y="21"/>
                </a:cubicBezTo>
                <a:cubicBezTo>
                  <a:pt x="19" y="21"/>
                  <a:pt x="19" y="21"/>
                  <a:pt x="19" y="21"/>
                </a:cubicBezTo>
                <a:cubicBezTo>
                  <a:pt x="19" y="21"/>
                  <a:pt x="19" y="21"/>
                  <a:pt x="19" y="21"/>
                </a:cubicBezTo>
                <a:cubicBezTo>
                  <a:pt x="19" y="21"/>
                  <a:pt x="19" y="21"/>
                  <a:pt x="19" y="21"/>
                </a:cubicBezTo>
                <a:cubicBezTo>
                  <a:pt x="19" y="21"/>
                  <a:pt x="19" y="21"/>
                  <a:pt x="19" y="21"/>
                </a:cubicBezTo>
                <a:cubicBezTo>
                  <a:pt x="19" y="21"/>
                  <a:pt x="19" y="21"/>
                  <a:pt x="19" y="21"/>
                </a:cubicBezTo>
                <a:cubicBezTo>
                  <a:pt x="19" y="21"/>
                  <a:pt x="19" y="21"/>
                  <a:pt x="19" y="21"/>
                </a:cubicBezTo>
                <a:cubicBezTo>
                  <a:pt x="19" y="21"/>
                  <a:pt x="19" y="21"/>
                  <a:pt x="19" y="21"/>
                </a:cubicBezTo>
                <a:cubicBezTo>
                  <a:pt x="19" y="21"/>
                  <a:pt x="19" y="21"/>
                  <a:pt x="19" y="21"/>
                </a:cubicBezTo>
                <a:cubicBezTo>
                  <a:pt x="19" y="21"/>
                  <a:pt x="19" y="21"/>
                  <a:pt x="19" y="21"/>
                </a:cubicBezTo>
                <a:cubicBezTo>
                  <a:pt x="19" y="21"/>
                  <a:pt x="19" y="21"/>
                  <a:pt x="19" y="21"/>
                </a:cubicBezTo>
                <a:cubicBezTo>
                  <a:pt x="19" y="21"/>
                  <a:pt x="19" y="21"/>
                  <a:pt x="19" y="21"/>
                </a:cubicBezTo>
                <a:cubicBezTo>
                  <a:pt x="19" y="21"/>
                  <a:pt x="19" y="21"/>
                  <a:pt x="19" y="21"/>
                </a:cubicBezTo>
                <a:cubicBezTo>
                  <a:pt x="19" y="21"/>
                  <a:pt x="19" y="21"/>
                  <a:pt x="19" y="21"/>
                </a:cubicBezTo>
                <a:cubicBezTo>
                  <a:pt x="19" y="21"/>
                  <a:pt x="19" y="21"/>
                  <a:pt x="19" y="21"/>
                </a:cubicBezTo>
                <a:cubicBezTo>
                  <a:pt x="19" y="21"/>
                  <a:pt x="19" y="21"/>
                  <a:pt x="19" y="21"/>
                </a:cubicBezTo>
                <a:cubicBezTo>
                  <a:pt x="19" y="21"/>
                  <a:pt x="19" y="21"/>
                  <a:pt x="19" y="21"/>
                </a:cubicBezTo>
                <a:cubicBezTo>
                  <a:pt x="19" y="21"/>
                  <a:pt x="18" y="21"/>
                  <a:pt x="18" y="21"/>
                </a:cubicBezTo>
                <a:cubicBezTo>
                  <a:pt x="18" y="21"/>
                  <a:pt x="18" y="21"/>
                  <a:pt x="18" y="21"/>
                </a:cubicBezTo>
                <a:cubicBezTo>
                  <a:pt x="18" y="21"/>
                  <a:pt x="18" y="21"/>
                  <a:pt x="18" y="21"/>
                </a:cubicBezTo>
                <a:cubicBezTo>
                  <a:pt x="18" y="21"/>
                  <a:pt x="18" y="21"/>
                  <a:pt x="18" y="21"/>
                </a:cubicBezTo>
                <a:cubicBezTo>
                  <a:pt x="18" y="21"/>
                  <a:pt x="18" y="21"/>
                  <a:pt x="18" y="21"/>
                </a:cubicBezTo>
                <a:cubicBezTo>
                  <a:pt x="18" y="21"/>
                  <a:pt x="18" y="21"/>
                  <a:pt x="18" y="21"/>
                </a:cubicBezTo>
                <a:cubicBezTo>
                  <a:pt x="18" y="21"/>
                  <a:pt x="18" y="21"/>
                  <a:pt x="18" y="21"/>
                </a:cubicBezTo>
                <a:cubicBezTo>
                  <a:pt x="18" y="21"/>
                  <a:pt x="18" y="21"/>
                  <a:pt x="18" y="21"/>
                </a:cubicBezTo>
                <a:cubicBezTo>
                  <a:pt x="18" y="20"/>
                  <a:pt x="18" y="20"/>
                  <a:pt x="18" y="20"/>
                </a:cubicBezTo>
                <a:cubicBezTo>
                  <a:pt x="18" y="20"/>
                  <a:pt x="18" y="20"/>
                  <a:pt x="18" y="20"/>
                </a:cubicBezTo>
                <a:cubicBezTo>
                  <a:pt x="18" y="20"/>
                  <a:pt x="18" y="20"/>
                  <a:pt x="18" y="20"/>
                </a:cubicBezTo>
                <a:cubicBezTo>
                  <a:pt x="18" y="20"/>
                  <a:pt x="18" y="20"/>
                  <a:pt x="18" y="20"/>
                </a:cubicBezTo>
                <a:cubicBezTo>
                  <a:pt x="18" y="20"/>
                  <a:pt x="18" y="20"/>
                  <a:pt x="18" y="20"/>
                </a:cubicBezTo>
                <a:cubicBezTo>
                  <a:pt x="18" y="21"/>
                  <a:pt x="18" y="21"/>
                  <a:pt x="18" y="21"/>
                </a:cubicBezTo>
                <a:cubicBezTo>
                  <a:pt x="18" y="21"/>
                  <a:pt x="18" y="21"/>
                  <a:pt x="18" y="21"/>
                </a:cubicBezTo>
                <a:cubicBezTo>
                  <a:pt x="18" y="20"/>
                  <a:pt x="18" y="20"/>
                  <a:pt x="18" y="20"/>
                </a:cubicBezTo>
                <a:cubicBezTo>
                  <a:pt x="18" y="20"/>
                  <a:pt x="18" y="20"/>
                  <a:pt x="18" y="20"/>
                </a:cubicBezTo>
                <a:cubicBezTo>
                  <a:pt x="18" y="21"/>
                  <a:pt x="18" y="21"/>
                  <a:pt x="18" y="21"/>
                </a:cubicBezTo>
                <a:cubicBezTo>
                  <a:pt x="18" y="21"/>
                  <a:pt x="18" y="21"/>
                  <a:pt x="18" y="20"/>
                </a:cubicBezTo>
                <a:cubicBezTo>
                  <a:pt x="18" y="20"/>
                  <a:pt x="18" y="20"/>
                  <a:pt x="18" y="20"/>
                </a:cubicBezTo>
                <a:cubicBezTo>
                  <a:pt x="18" y="21"/>
                  <a:pt x="18" y="21"/>
                  <a:pt x="18" y="21"/>
                </a:cubicBezTo>
                <a:cubicBezTo>
                  <a:pt x="18" y="21"/>
                  <a:pt x="18" y="21"/>
                  <a:pt x="18" y="21"/>
                </a:cubicBezTo>
                <a:cubicBezTo>
                  <a:pt x="18" y="20"/>
                  <a:pt x="18" y="20"/>
                  <a:pt x="18" y="20"/>
                </a:cubicBezTo>
                <a:cubicBezTo>
                  <a:pt x="18" y="20"/>
                  <a:pt x="18" y="20"/>
                  <a:pt x="18" y="20"/>
                </a:cubicBezTo>
                <a:cubicBezTo>
                  <a:pt x="18" y="20"/>
                  <a:pt x="18" y="20"/>
                  <a:pt x="18" y="20"/>
                </a:cubicBezTo>
                <a:cubicBezTo>
                  <a:pt x="18" y="20"/>
                  <a:pt x="18" y="20"/>
                  <a:pt x="18" y="20"/>
                </a:cubicBezTo>
                <a:cubicBezTo>
                  <a:pt x="18" y="20"/>
                  <a:pt x="18" y="20"/>
                  <a:pt x="18" y="20"/>
                </a:cubicBezTo>
                <a:cubicBezTo>
                  <a:pt x="18" y="20"/>
                  <a:pt x="18" y="20"/>
                  <a:pt x="18" y="20"/>
                </a:cubicBezTo>
                <a:cubicBezTo>
                  <a:pt x="18" y="20"/>
                  <a:pt x="18" y="20"/>
                  <a:pt x="18" y="20"/>
                </a:cubicBezTo>
                <a:cubicBezTo>
                  <a:pt x="18" y="20"/>
                  <a:pt x="18" y="20"/>
                  <a:pt x="18" y="20"/>
                </a:cubicBezTo>
                <a:cubicBezTo>
                  <a:pt x="18" y="20"/>
                  <a:pt x="18" y="20"/>
                  <a:pt x="18" y="20"/>
                </a:cubicBezTo>
                <a:cubicBezTo>
                  <a:pt x="18" y="20"/>
                  <a:pt x="18" y="20"/>
                  <a:pt x="18" y="20"/>
                </a:cubicBezTo>
                <a:cubicBezTo>
                  <a:pt x="18" y="20"/>
                  <a:pt x="18" y="20"/>
                  <a:pt x="18" y="20"/>
                </a:cubicBezTo>
                <a:cubicBezTo>
                  <a:pt x="18" y="20"/>
                  <a:pt x="18" y="20"/>
                  <a:pt x="18" y="20"/>
                </a:cubicBezTo>
                <a:cubicBezTo>
                  <a:pt x="18" y="20"/>
                  <a:pt x="18" y="20"/>
                  <a:pt x="18" y="20"/>
                </a:cubicBezTo>
                <a:cubicBezTo>
                  <a:pt x="18" y="20"/>
                  <a:pt x="18" y="20"/>
                  <a:pt x="18" y="20"/>
                </a:cubicBezTo>
                <a:cubicBezTo>
                  <a:pt x="18" y="20"/>
                  <a:pt x="18" y="20"/>
                  <a:pt x="18" y="20"/>
                </a:cubicBezTo>
                <a:cubicBezTo>
                  <a:pt x="18" y="20"/>
                  <a:pt x="18" y="20"/>
                  <a:pt x="18" y="20"/>
                </a:cubicBezTo>
                <a:cubicBezTo>
                  <a:pt x="18" y="20"/>
                  <a:pt x="18" y="20"/>
                  <a:pt x="18" y="20"/>
                </a:cubicBezTo>
                <a:cubicBezTo>
                  <a:pt x="18" y="20"/>
                  <a:pt x="18" y="20"/>
                  <a:pt x="18" y="20"/>
                </a:cubicBezTo>
                <a:cubicBezTo>
                  <a:pt x="18" y="20"/>
                  <a:pt x="18" y="20"/>
                  <a:pt x="18" y="20"/>
                </a:cubicBezTo>
                <a:cubicBezTo>
                  <a:pt x="18" y="20"/>
                  <a:pt x="18" y="20"/>
                  <a:pt x="18" y="20"/>
                </a:cubicBezTo>
                <a:cubicBezTo>
                  <a:pt x="18" y="20"/>
                  <a:pt x="18" y="20"/>
                  <a:pt x="18" y="20"/>
                </a:cubicBezTo>
                <a:cubicBezTo>
                  <a:pt x="18" y="20"/>
                  <a:pt x="18" y="20"/>
                  <a:pt x="18" y="20"/>
                </a:cubicBezTo>
                <a:cubicBezTo>
                  <a:pt x="18" y="20"/>
                  <a:pt x="18" y="20"/>
                  <a:pt x="18" y="20"/>
                </a:cubicBezTo>
                <a:cubicBezTo>
                  <a:pt x="18" y="20"/>
                  <a:pt x="18" y="20"/>
                  <a:pt x="18" y="20"/>
                </a:cubicBezTo>
                <a:cubicBezTo>
                  <a:pt x="18" y="20"/>
                  <a:pt x="18" y="20"/>
                  <a:pt x="18" y="20"/>
                </a:cubicBezTo>
                <a:cubicBezTo>
                  <a:pt x="18" y="20"/>
                  <a:pt x="18" y="20"/>
                  <a:pt x="18" y="20"/>
                </a:cubicBezTo>
                <a:cubicBezTo>
                  <a:pt x="18" y="20"/>
                  <a:pt x="18" y="20"/>
                  <a:pt x="18" y="20"/>
                </a:cubicBezTo>
                <a:cubicBezTo>
                  <a:pt x="18" y="20"/>
                  <a:pt x="18" y="20"/>
                  <a:pt x="18" y="20"/>
                </a:cubicBezTo>
                <a:cubicBezTo>
                  <a:pt x="18" y="20"/>
                  <a:pt x="18" y="20"/>
                  <a:pt x="18" y="20"/>
                </a:cubicBezTo>
                <a:cubicBezTo>
                  <a:pt x="18" y="20"/>
                  <a:pt x="18" y="20"/>
                  <a:pt x="18" y="20"/>
                </a:cubicBezTo>
                <a:cubicBezTo>
                  <a:pt x="18" y="20"/>
                  <a:pt x="18" y="20"/>
                  <a:pt x="18" y="20"/>
                </a:cubicBezTo>
                <a:cubicBezTo>
                  <a:pt x="18" y="20"/>
                  <a:pt x="18" y="20"/>
                  <a:pt x="18" y="20"/>
                </a:cubicBezTo>
                <a:cubicBezTo>
                  <a:pt x="18" y="20"/>
                  <a:pt x="18" y="20"/>
                  <a:pt x="18" y="20"/>
                </a:cubicBezTo>
                <a:cubicBezTo>
                  <a:pt x="18" y="20"/>
                  <a:pt x="18" y="20"/>
                  <a:pt x="18" y="20"/>
                </a:cubicBezTo>
                <a:cubicBezTo>
                  <a:pt x="18" y="20"/>
                  <a:pt x="18" y="20"/>
                  <a:pt x="18" y="20"/>
                </a:cubicBezTo>
                <a:cubicBezTo>
                  <a:pt x="18" y="20"/>
                  <a:pt x="18" y="20"/>
                  <a:pt x="18" y="20"/>
                </a:cubicBezTo>
                <a:cubicBezTo>
                  <a:pt x="18" y="20"/>
                  <a:pt x="18" y="20"/>
                  <a:pt x="18" y="20"/>
                </a:cubicBezTo>
                <a:cubicBezTo>
                  <a:pt x="18" y="20"/>
                  <a:pt x="18" y="20"/>
                  <a:pt x="18" y="20"/>
                </a:cubicBezTo>
                <a:cubicBezTo>
                  <a:pt x="18" y="20"/>
                  <a:pt x="18" y="20"/>
                  <a:pt x="18" y="20"/>
                </a:cubicBezTo>
                <a:cubicBezTo>
                  <a:pt x="18" y="20"/>
                  <a:pt x="18" y="20"/>
                  <a:pt x="18" y="19"/>
                </a:cubicBezTo>
                <a:cubicBezTo>
                  <a:pt x="18" y="19"/>
                  <a:pt x="18" y="19"/>
                  <a:pt x="18" y="19"/>
                </a:cubicBezTo>
                <a:cubicBezTo>
                  <a:pt x="18" y="19"/>
                  <a:pt x="18" y="19"/>
                  <a:pt x="18" y="19"/>
                </a:cubicBezTo>
                <a:cubicBezTo>
                  <a:pt x="18" y="19"/>
                  <a:pt x="18" y="19"/>
                  <a:pt x="18" y="19"/>
                </a:cubicBezTo>
                <a:cubicBezTo>
                  <a:pt x="18" y="19"/>
                  <a:pt x="18" y="19"/>
                  <a:pt x="18" y="19"/>
                </a:cubicBezTo>
                <a:cubicBezTo>
                  <a:pt x="18" y="19"/>
                  <a:pt x="18" y="19"/>
                  <a:pt x="18" y="19"/>
                </a:cubicBezTo>
                <a:cubicBezTo>
                  <a:pt x="18" y="19"/>
                  <a:pt x="18" y="19"/>
                  <a:pt x="18" y="19"/>
                </a:cubicBezTo>
                <a:cubicBezTo>
                  <a:pt x="18" y="19"/>
                  <a:pt x="18" y="19"/>
                  <a:pt x="18" y="19"/>
                </a:cubicBezTo>
                <a:cubicBezTo>
                  <a:pt x="18" y="19"/>
                  <a:pt x="18" y="19"/>
                  <a:pt x="18" y="19"/>
                </a:cubicBezTo>
                <a:cubicBezTo>
                  <a:pt x="18" y="19"/>
                  <a:pt x="18" y="19"/>
                  <a:pt x="18" y="19"/>
                </a:cubicBezTo>
                <a:cubicBezTo>
                  <a:pt x="18" y="19"/>
                  <a:pt x="18" y="19"/>
                  <a:pt x="18" y="19"/>
                </a:cubicBezTo>
                <a:cubicBezTo>
                  <a:pt x="18" y="19"/>
                  <a:pt x="18" y="19"/>
                  <a:pt x="18" y="19"/>
                </a:cubicBezTo>
                <a:cubicBezTo>
                  <a:pt x="18" y="19"/>
                  <a:pt x="18" y="19"/>
                  <a:pt x="18" y="19"/>
                </a:cubicBezTo>
                <a:cubicBezTo>
                  <a:pt x="18" y="19"/>
                  <a:pt x="18" y="19"/>
                  <a:pt x="18" y="19"/>
                </a:cubicBezTo>
                <a:cubicBezTo>
                  <a:pt x="18" y="19"/>
                  <a:pt x="18" y="19"/>
                  <a:pt x="18" y="19"/>
                </a:cubicBezTo>
                <a:cubicBezTo>
                  <a:pt x="18" y="19"/>
                  <a:pt x="18" y="19"/>
                  <a:pt x="18" y="19"/>
                </a:cubicBezTo>
                <a:cubicBezTo>
                  <a:pt x="18" y="19"/>
                  <a:pt x="18" y="19"/>
                  <a:pt x="18" y="19"/>
                </a:cubicBezTo>
                <a:cubicBezTo>
                  <a:pt x="18" y="19"/>
                  <a:pt x="18" y="19"/>
                  <a:pt x="18" y="19"/>
                </a:cubicBezTo>
                <a:cubicBezTo>
                  <a:pt x="18" y="19"/>
                  <a:pt x="18" y="19"/>
                  <a:pt x="18" y="19"/>
                </a:cubicBezTo>
                <a:cubicBezTo>
                  <a:pt x="18" y="19"/>
                  <a:pt x="18" y="19"/>
                  <a:pt x="18" y="19"/>
                </a:cubicBezTo>
                <a:cubicBezTo>
                  <a:pt x="18" y="19"/>
                  <a:pt x="18" y="19"/>
                  <a:pt x="18" y="19"/>
                </a:cubicBezTo>
                <a:cubicBezTo>
                  <a:pt x="18" y="19"/>
                  <a:pt x="19" y="19"/>
                  <a:pt x="19" y="19"/>
                </a:cubicBezTo>
                <a:cubicBezTo>
                  <a:pt x="19" y="19"/>
                  <a:pt x="19" y="19"/>
                  <a:pt x="19" y="19"/>
                </a:cubicBezTo>
                <a:cubicBezTo>
                  <a:pt x="19" y="19"/>
                  <a:pt x="19" y="19"/>
                  <a:pt x="19" y="19"/>
                </a:cubicBezTo>
                <a:cubicBezTo>
                  <a:pt x="19" y="19"/>
                  <a:pt x="19" y="19"/>
                  <a:pt x="19" y="19"/>
                </a:cubicBezTo>
                <a:cubicBezTo>
                  <a:pt x="19" y="19"/>
                  <a:pt x="19" y="19"/>
                  <a:pt x="19" y="19"/>
                </a:cubicBezTo>
                <a:cubicBezTo>
                  <a:pt x="19" y="19"/>
                  <a:pt x="19" y="19"/>
                  <a:pt x="19" y="19"/>
                </a:cubicBezTo>
                <a:cubicBezTo>
                  <a:pt x="19" y="19"/>
                  <a:pt x="19" y="19"/>
                  <a:pt x="19" y="19"/>
                </a:cubicBezTo>
                <a:cubicBezTo>
                  <a:pt x="19" y="19"/>
                  <a:pt x="19" y="19"/>
                  <a:pt x="19" y="19"/>
                </a:cubicBezTo>
                <a:cubicBezTo>
                  <a:pt x="19" y="19"/>
                  <a:pt x="19" y="19"/>
                  <a:pt x="19" y="19"/>
                </a:cubicBezTo>
                <a:cubicBezTo>
                  <a:pt x="19" y="19"/>
                  <a:pt x="19" y="19"/>
                  <a:pt x="19" y="19"/>
                </a:cubicBezTo>
                <a:cubicBezTo>
                  <a:pt x="19" y="19"/>
                  <a:pt x="19" y="18"/>
                  <a:pt x="19" y="18"/>
                </a:cubicBezTo>
                <a:cubicBezTo>
                  <a:pt x="19" y="18"/>
                  <a:pt x="19" y="18"/>
                  <a:pt x="19" y="18"/>
                </a:cubicBezTo>
                <a:cubicBezTo>
                  <a:pt x="19" y="18"/>
                  <a:pt x="19" y="18"/>
                  <a:pt x="19" y="18"/>
                </a:cubicBezTo>
                <a:cubicBezTo>
                  <a:pt x="19" y="18"/>
                  <a:pt x="19" y="18"/>
                  <a:pt x="19" y="18"/>
                </a:cubicBezTo>
                <a:cubicBezTo>
                  <a:pt x="19" y="18"/>
                  <a:pt x="19" y="18"/>
                  <a:pt x="19" y="18"/>
                </a:cubicBezTo>
                <a:cubicBezTo>
                  <a:pt x="19" y="18"/>
                  <a:pt x="19" y="18"/>
                  <a:pt x="19" y="18"/>
                </a:cubicBezTo>
                <a:cubicBezTo>
                  <a:pt x="19" y="18"/>
                  <a:pt x="19" y="18"/>
                  <a:pt x="19" y="18"/>
                </a:cubicBezTo>
                <a:cubicBezTo>
                  <a:pt x="19" y="18"/>
                  <a:pt x="19" y="18"/>
                  <a:pt x="19" y="18"/>
                </a:cubicBezTo>
                <a:cubicBezTo>
                  <a:pt x="19" y="18"/>
                  <a:pt x="19" y="18"/>
                  <a:pt x="19" y="18"/>
                </a:cubicBezTo>
                <a:cubicBezTo>
                  <a:pt x="19" y="18"/>
                  <a:pt x="19" y="18"/>
                  <a:pt x="19" y="18"/>
                </a:cubicBezTo>
                <a:cubicBezTo>
                  <a:pt x="19" y="18"/>
                  <a:pt x="19" y="18"/>
                  <a:pt x="19" y="18"/>
                </a:cubicBezTo>
                <a:cubicBezTo>
                  <a:pt x="19" y="18"/>
                  <a:pt x="20" y="18"/>
                  <a:pt x="20" y="18"/>
                </a:cubicBezTo>
                <a:cubicBezTo>
                  <a:pt x="20" y="19"/>
                  <a:pt x="19" y="19"/>
                  <a:pt x="19" y="19"/>
                </a:cubicBezTo>
                <a:cubicBezTo>
                  <a:pt x="19" y="19"/>
                  <a:pt x="19" y="19"/>
                  <a:pt x="19" y="19"/>
                </a:cubicBezTo>
                <a:cubicBezTo>
                  <a:pt x="19" y="19"/>
                  <a:pt x="19" y="19"/>
                  <a:pt x="19" y="19"/>
                </a:cubicBezTo>
                <a:cubicBezTo>
                  <a:pt x="19" y="19"/>
                  <a:pt x="19" y="19"/>
                  <a:pt x="19" y="19"/>
                </a:cubicBezTo>
                <a:cubicBezTo>
                  <a:pt x="19" y="19"/>
                  <a:pt x="19" y="19"/>
                  <a:pt x="19" y="19"/>
                </a:cubicBezTo>
                <a:cubicBezTo>
                  <a:pt x="19" y="19"/>
                  <a:pt x="19" y="19"/>
                  <a:pt x="19" y="19"/>
                </a:cubicBezTo>
                <a:cubicBezTo>
                  <a:pt x="19" y="19"/>
                  <a:pt x="19" y="19"/>
                  <a:pt x="19" y="19"/>
                </a:cubicBezTo>
                <a:cubicBezTo>
                  <a:pt x="19" y="19"/>
                  <a:pt x="19" y="19"/>
                  <a:pt x="19" y="19"/>
                </a:cubicBezTo>
                <a:cubicBezTo>
                  <a:pt x="19" y="19"/>
                  <a:pt x="19" y="19"/>
                  <a:pt x="19" y="19"/>
                </a:cubicBezTo>
                <a:cubicBezTo>
                  <a:pt x="19" y="19"/>
                  <a:pt x="19" y="19"/>
                  <a:pt x="19" y="19"/>
                </a:cubicBezTo>
                <a:cubicBezTo>
                  <a:pt x="19" y="19"/>
                  <a:pt x="19" y="19"/>
                  <a:pt x="19" y="19"/>
                </a:cubicBezTo>
                <a:cubicBezTo>
                  <a:pt x="19" y="19"/>
                  <a:pt x="19" y="19"/>
                  <a:pt x="19" y="19"/>
                </a:cubicBezTo>
                <a:cubicBezTo>
                  <a:pt x="19" y="19"/>
                  <a:pt x="19" y="19"/>
                  <a:pt x="19" y="19"/>
                </a:cubicBezTo>
                <a:cubicBezTo>
                  <a:pt x="19" y="19"/>
                  <a:pt x="19" y="19"/>
                  <a:pt x="19" y="19"/>
                </a:cubicBezTo>
                <a:cubicBezTo>
                  <a:pt x="19" y="19"/>
                  <a:pt x="19" y="19"/>
                  <a:pt x="19" y="19"/>
                </a:cubicBezTo>
                <a:cubicBezTo>
                  <a:pt x="19" y="19"/>
                  <a:pt x="19" y="19"/>
                  <a:pt x="19" y="19"/>
                </a:cubicBezTo>
                <a:cubicBezTo>
                  <a:pt x="19" y="19"/>
                  <a:pt x="19" y="19"/>
                  <a:pt x="19" y="19"/>
                </a:cubicBezTo>
                <a:cubicBezTo>
                  <a:pt x="19" y="19"/>
                  <a:pt x="19" y="19"/>
                  <a:pt x="19" y="19"/>
                </a:cubicBezTo>
                <a:cubicBezTo>
                  <a:pt x="19" y="19"/>
                  <a:pt x="19" y="19"/>
                  <a:pt x="19" y="19"/>
                </a:cubicBezTo>
                <a:cubicBezTo>
                  <a:pt x="19" y="19"/>
                  <a:pt x="19" y="19"/>
                  <a:pt x="19" y="19"/>
                </a:cubicBezTo>
                <a:cubicBezTo>
                  <a:pt x="19" y="19"/>
                  <a:pt x="19" y="19"/>
                  <a:pt x="19" y="19"/>
                </a:cubicBezTo>
                <a:cubicBezTo>
                  <a:pt x="19" y="20"/>
                  <a:pt x="19" y="20"/>
                  <a:pt x="19" y="20"/>
                </a:cubicBezTo>
                <a:cubicBezTo>
                  <a:pt x="19" y="20"/>
                  <a:pt x="19" y="20"/>
                  <a:pt x="19" y="20"/>
                </a:cubicBezTo>
                <a:cubicBezTo>
                  <a:pt x="19" y="20"/>
                  <a:pt x="19" y="20"/>
                  <a:pt x="19" y="20"/>
                </a:cubicBezTo>
                <a:cubicBezTo>
                  <a:pt x="19" y="20"/>
                  <a:pt x="19" y="20"/>
                  <a:pt x="19" y="20"/>
                </a:cubicBezTo>
                <a:cubicBezTo>
                  <a:pt x="19" y="20"/>
                  <a:pt x="19" y="20"/>
                  <a:pt x="19" y="20"/>
                </a:cubicBezTo>
                <a:cubicBezTo>
                  <a:pt x="19" y="20"/>
                  <a:pt x="19" y="20"/>
                  <a:pt x="19" y="20"/>
                </a:cubicBezTo>
                <a:cubicBezTo>
                  <a:pt x="19" y="20"/>
                  <a:pt x="19" y="20"/>
                  <a:pt x="19" y="20"/>
                </a:cubicBezTo>
                <a:cubicBezTo>
                  <a:pt x="19" y="20"/>
                  <a:pt x="19" y="20"/>
                  <a:pt x="19" y="20"/>
                </a:cubicBezTo>
                <a:cubicBezTo>
                  <a:pt x="19" y="20"/>
                  <a:pt x="19" y="20"/>
                  <a:pt x="19" y="20"/>
                </a:cubicBezTo>
                <a:cubicBezTo>
                  <a:pt x="19" y="20"/>
                  <a:pt x="19" y="20"/>
                  <a:pt x="19" y="20"/>
                </a:cubicBezTo>
                <a:cubicBezTo>
                  <a:pt x="19" y="20"/>
                  <a:pt x="19" y="20"/>
                  <a:pt x="19" y="20"/>
                </a:cubicBezTo>
                <a:cubicBezTo>
                  <a:pt x="19" y="20"/>
                  <a:pt x="19" y="20"/>
                  <a:pt x="19" y="20"/>
                </a:cubicBezTo>
                <a:cubicBezTo>
                  <a:pt x="19" y="20"/>
                  <a:pt x="19" y="20"/>
                  <a:pt x="19" y="20"/>
                </a:cubicBezTo>
                <a:cubicBezTo>
                  <a:pt x="19" y="20"/>
                  <a:pt x="19" y="20"/>
                  <a:pt x="19" y="20"/>
                </a:cubicBezTo>
                <a:cubicBezTo>
                  <a:pt x="19" y="20"/>
                  <a:pt x="19" y="20"/>
                  <a:pt x="19" y="20"/>
                </a:cubicBezTo>
                <a:cubicBezTo>
                  <a:pt x="19" y="20"/>
                  <a:pt x="19" y="20"/>
                  <a:pt x="19" y="20"/>
                </a:cubicBezTo>
                <a:cubicBezTo>
                  <a:pt x="19" y="20"/>
                  <a:pt x="19" y="20"/>
                  <a:pt x="19" y="20"/>
                </a:cubicBezTo>
                <a:cubicBezTo>
                  <a:pt x="19" y="20"/>
                  <a:pt x="19" y="20"/>
                  <a:pt x="19" y="20"/>
                </a:cubicBezTo>
                <a:cubicBezTo>
                  <a:pt x="19" y="20"/>
                  <a:pt x="19" y="20"/>
                  <a:pt x="19" y="20"/>
                </a:cubicBezTo>
                <a:cubicBezTo>
                  <a:pt x="19" y="20"/>
                  <a:pt x="19" y="20"/>
                  <a:pt x="19" y="20"/>
                </a:cubicBezTo>
                <a:cubicBezTo>
                  <a:pt x="19" y="20"/>
                  <a:pt x="19" y="20"/>
                  <a:pt x="19" y="20"/>
                </a:cubicBezTo>
                <a:cubicBezTo>
                  <a:pt x="19" y="20"/>
                  <a:pt x="19" y="20"/>
                  <a:pt x="19" y="20"/>
                </a:cubicBezTo>
                <a:cubicBezTo>
                  <a:pt x="19" y="20"/>
                  <a:pt x="19" y="20"/>
                  <a:pt x="19" y="20"/>
                </a:cubicBezTo>
                <a:cubicBezTo>
                  <a:pt x="19" y="20"/>
                  <a:pt x="19" y="20"/>
                  <a:pt x="19" y="20"/>
                </a:cubicBezTo>
                <a:cubicBezTo>
                  <a:pt x="19" y="20"/>
                  <a:pt x="19" y="20"/>
                  <a:pt x="19" y="20"/>
                </a:cubicBezTo>
                <a:cubicBezTo>
                  <a:pt x="19" y="20"/>
                  <a:pt x="19" y="20"/>
                  <a:pt x="19" y="20"/>
                </a:cubicBezTo>
                <a:cubicBezTo>
                  <a:pt x="19" y="20"/>
                  <a:pt x="19" y="20"/>
                  <a:pt x="19" y="20"/>
                </a:cubicBezTo>
                <a:cubicBezTo>
                  <a:pt x="19" y="20"/>
                  <a:pt x="19" y="20"/>
                  <a:pt x="19" y="20"/>
                </a:cubicBezTo>
                <a:cubicBezTo>
                  <a:pt x="19" y="20"/>
                  <a:pt x="19" y="20"/>
                  <a:pt x="19" y="20"/>
                </a:cubicBezTo>
                <a:cubicBezTo>
                  <a:pt x="19" y="20"/>
                  <a:pt x="19" y="20"/>
                  <a:pt x="19" y="20"/>
                </a:cubicBezTo>
                <a:cubicBezTo>
                  <a:pt x="19" y="20"/>
                  <a:pt x="19" y="20"/>
                  <a:pt x="19" y="20"/>
                </a:cubicBezTo>
                <a:cubicBezTo>
                  <a:pt x="19" y="20"/>
                  <a:pt x="19" y="20"/>
                  <a:pt x="19" y="20"/>
                </a:cubicBezTo>
                <a:cubicBezTo>
                  <a:pt x="19" y="20"/>
                  <a:pt x="19" y="20"/>
                  <a:pt x="19" y="20"/>
                </a:cubicBezTo>
                <a:cubicBezTo>
                  <a:pt x="19" y="20"/>
                  <a:pt x="19" y="20"/>
                  <a:pt x="19" y="20"/>
                </a:cubicBezTo>
                <a:cubicBezTo>
                  <a:pt x="19" y="20"/>
                  <a:pt x="19" y="20"/>
                  <a:pt x="19" y="20"/>
                </a:cubicBezTo>
                <a:cubicBezTo>
                  <a:pt x="19" y="20"/>
                  <a:pt x="19" y="20"/>
                  <a:pt x="19" y="20"/>
                </a:cubicBezTo>
                <a:cubicBezTo>
                  <a:pt x="19" y="20"/>
                  <a:pt x="19" y="20"/>
                  <a:pt x="19" y="20"/>
                </a:cubicBezTo>
                <a:cubicBezTo>
                  <a:pt x="19" y="20"/>
                  <a:pt x="19" y="19"/>
                  <a:pt x="19" y="19"/>
                </a:cubicBezTo>
                <a:cubicBezTo>
                  <a:pt x="19" y="19"/>
                  <a:pt x="19" y="19"/>
                  <a:pt x="19" y="19"/>
                </a:cubicBezTo>
                <a:cubicBezTo>
                  <a:pt x="19" y="19"/>
                  <a:pt x="19" y="19"/>
                  <a:pt x="19" y="19"/>
                </a:cubicBezTo>
                <a:cubicBezTo>
                  <a:pt x="19" y="19"/>
                  <a:pt x="19" y="19"/>
                  <a:pt x="19" y="20"/>
                </a:cubicBezTo>
                <a:cubicBezTo>
                  <a:pt x="19" y="20"/>
                  <a:pt x="19" y="19"/>
                  <a:pt x="19" y="19"/>
                </a:cubicBezTo>
                <a:cubicBezTo>
                  <a:pt x="19" y="19"/>
                  <a:pt x="19" y="19"/>
                  <a:pt x="19" y="19"/>
                </a:cubicBezTo>
                <a:cubicBezTo>
                  <a:pt x="19" y="19"/>
                  <a:pt x="19" y="19"/>
                  <a:pt x="19" y="19"/>
                </a:cubicBezTo>
                <a:cubicBezTo>
                  <a:pt x="19" y="19"/>
                  <a:pt x="19" y="19"/>
                  <a:pt x="19" y="19"/>
                </a:cubicBezTo>
                <a:cubicBezTo>
                  <a:pt x="19" y="19"/>
                  <a:pt x="19" y="19"/>
                  <a:pt x="19" y="19"/>
                </a:cubicBezTo>
                <a:cubicBezTo>
                  <a:pt x="19" y="19"/>
                  <a:pt x="19" y="19"/>
                  <a:pt x="19" y="19"/>
                </a:cubicBezTo>
                <a:cubicBezTo>
                  <a:pt x="19" y="19"/>
                  <a:pt x="19" y="19"/>
                  <a:pt x="19" y="19"/>
                </a:cubicBezTo>
                <a:cubicBezTo>
                  <a:pt x="19" y="19"/>
                  <a:pt x="19" y="19"/>
                  <a:pt x="19" y="19"/>
                </a:cubicBezTo>
                <a:cubicBezTo>
                  <a:pt x="19" y="19"/>
                  <a:pt x="19" y="19"/>
                  <a:pt x="19" y="19"/>
                </a:cubicBezTo>
                <a:cubicBezTo>
                  <a:pt x="19" y="19"/>
                  <a:pt x="19" y="19"/>
                  <a:pt x="19" y="19"/>
                </a:cubicBezTo>
                <a:cubicBezTo>
                  <a:pt x="19" y="19"/>
                  <a:pt x="19" y="19"/>
                  <a:pt x="19" y="19"/>
                </a:cubicBezTo>
                <a:cubicBezTo>
                  <a:pt x="19" y="19"/>
                  <a:pt x="19" y="19"/>
                  <a:pt x="19" y="19"/>
                </a:cubicBezTo>
                <a:cubicBezTo>
                  <a:pt x="19" y="19"/>
                  <a:pt x="19" y="19"/>
                  <a:pt x="19" y="19"/>
                </a:cubicBezTo>
                <a:cubicBezTo>
                  <a:pt x="19" y="19"/>
                  <a:pt x="19" y="19"/>
                  <a:pt x="19" y="19"/>
                </a:cubicBezTo>
                <a:cubicBezTo>
                  <a:pt x="19" y="19"/>
                  <a:pt x="19" y="19"/>
                  <a:pt x="19" y="19"/>
                </a:cubicBezTo>
                <a:cubicBezTo>
                  <a:pt x="19" y="19"/>
                  <a:pt x="19" y="19"/>
                  <a:pt x="19" y="19"/>
                </a:cubicBezTo>
                <a:cubicBezTo>
                  <a:pt x="19" y="19"/>
                  <a:pt x="19" y="19"/>
                  <a:pt x="19" y="19"/>
                </a:cubicBezTo>
                <a:cubicBezTo>
                  <a:pt x="19" y="19"/>
                  <a:pt x="19" y="19"/>
                  <a:pt x="19" y="19"/>
                </a:cubicBezTo>
                <a:cubicBezTo>
                  <a:pt x="19" y="19"/>
                  <a:pt x="19" y="19"/>
                  <a:pt x="19" y="19"/>
                </a:cubicBezTo>
                <a:cubicBezTo>
                  <a:pt x="19" y="19"/>
                  <a:pt x="19" y="19"/>
                  <a:pt x="19" y="19"/>
                </a:cubicBezTo>
                <a:cubicBezTo>
                  <a:pt x="19" y="19"/>
                  <a:pt x="19" y="19"/>
                  <a:pt x="19" y="19"/>
                </a:cubicBezTo>
                <a:cubicBezTo>
                  <a:pt x="19" y="19"/>
                  <a:pt x="19" y="19"/>
                  <a:pt x="19" y="19"/>
                </a:cubicBezTo>
                <a:cubicBezTo>
                  <a:pt x="19" y="19"/>
                  <a:pt x="19" y="19"/>
                  <a:pt x="19" y="19"/>
                </a:cubicBezTo>
                <a:cubicBezTo>
                  <a:pt x="19" y="19"/>
                  <a:pt x="19" y="19"/>
                  <a:pt x="19" y="19"/>
                </a:cubicBezTo>
                <a:cubicBezTo>
                  <a:pt x="19" y="19"/>
                  <a:pt x="19" y="19"/>
                  <a:pt x="19" y="19"/>
                </a:cubicBezTo>
                <a:cubicBezTo>
                  <a:pt x="19" y="19"/>
                  <a:pt x="19" y="19"/>
                  <a:pt x="19" y="19"/>
                </a:cubicBezTo>
                <a:cubicBezTo>
                  <a:pt x="19" y="19"/>
                  <a:pt x="19" y="19"/>
                  <a:pt x="19" y="19"/>
                </a:cubicBezTo>
                <a:cubicBezTo>
                  <a:pt x="19" y="19"/>
                  <a:pt x="19" y="19"/>
                  <a:pt x="19" y="19"/>
                </a:cubicBezTo>
                <a:cubicBezTo>
                  <a:pt x="19" y="19"/>
                  <a:pt x="19" y="19"/>
                  <a:pt x="19" y="19"/>
                </a:cubicBezTo>
                <a:cubicBezTo>
                  <a:pt x="19" y="19"/>
                  <a:pt x="19" y="19"/>
                  <a:pt x="19" y="19"/>
                </a:cubicBezTo>
                <a:cubicBezTo>
                  <a:pt x="19" y="19"/>
                  <a:pt x="19" y="19"/>
                  <a:pt x="19" y="19"/>
                </a:cubicBezTo>
                <a:cubicBezTo>
                  <a:pt x="19" y="19"/>
                  <a:pt x="19" y="19"/>
                  <a:pt x="19" y="19"/>
                </a:cubicBezTo>
                <a:cubicBezTo>
                  <a:pt x="19" y="19"/>
                  <a:pt x="19" y="19"/>
                  <a:pt x="19" y="19"/>
                </a:cubicBezTo>
                <a:cubicBezTo>
                  <a:pt x="19" y="19"/>
                  <a:pt x="19" y="19"/>
                  <a:pt x="19" y="19"/>
                </a:cubicBezTo>
                <a:cubicBezTo>
                  <a:pt x="19" y="19"/>
                  <a:pt x="19" y="19"/>
                  <a:pt x="19" y="19"/>
                </a:cubicBezTo>
                <a:cubicBezTo>
                  <a:pt x="19" y="19"/>
                  <a:pt x="19" y="19"/>
                  <a:pt x="19" y="19"/>
                </a:cubicBezTo>
                <a:cubicBezTo>
                  <a:pt x="19" y="19"/>
                  <a:pt x="19" y="19"/>
                  <a:pt x="19" y="19"/>
                </a:cubicBezTo>
                <a:cubicBezTo>
                  <a:pt x="19" y="19"/>
                  <a:pt x="19" y="19"/>
                  <a:pt x="19" y="19"/>
                </a:cubicBezTo>
                <a:cubicBezTo>
                  <a:pt x="20" y="19"/>
                  <a:pt x="20" y="19"/>
                  <a:pt x="19" y="19"/>
                </a:cubicBezTo>
                <a:cubicBezTo>
                  <a:pt x="19" y="19"/>
                  <a:pt x="19" y="19"/>
                  <a:pt x="19" y="19"/>
                </a:cubicBezTo>
                <a:cubicBezTo>
                  <a:pt x="19" y="19"/>
                  <a:pt x="19" y="19"/>
                  <a:pt x="19" y="19"/>
                </a:cubicBezTo>
                <a:cubicBezTo>
                  <a:pt x="19" y="19"/>
                  <a:pt x="19" y="19"/>
                  <a:pt x="19" y="19"/>
                </a:cubicBezTo>
                <a:cubicBezTo>
                  <a:pt x="19" y="19"/>
                  <a:pt x="19" y="19"/>
                  <a:pt x="19" y="19"/>
                </a:cubicBezTo>
                <a:cubicBezTo>
                  <a:pt x="19" y="19"/>
                  <a:pt x="19" y="19"/>
                  <a:pt x="19" y="19"/>
                </a:cubicBezTo>
                <a:cubicBezTo>
                  <a:pt x="19" y="19"/>
                  <a:pt x="19" y="19"/>
                  <a:pt x="19" y="19"/>
                </a:cubicBezTo>
                <a:cubicBezTo>
                  <a:pt x="19" y="19"/>
                  <a:pt x="19" y="19"/>
                  <a:pt x="19" y="19"/>
                </a:cubicBezTo>
                <a:cubicBezTo>
                  <a:pt x="19" y="19"/>
                  <a:pt x="19" y="19"/>
                  <a:pt x="19" y="19"/>
                </a:cubicBezTo>
                <a:cubicBezTo>
                  <a:pt x="20" y="19"/>
                  <a:pt x="20" y="19"/>
                  <a:pt x="20" y="19"/>
                </a:cubicBezTo>
                <a:cubicBezTo>
                  <a:pt x="20" y="19"/>
                  <a:pt x="20" y="19"/>
                  <a:pt x="20" y="19"/>
                </a:cubicBezTo>
                <a:cubicBezTo>
                  <a:pt x="20" y="19"/>
                  <a:pt x="20" y="19"/>
                  <a:pt x="20" y="19"/>
                </a:cubicBezTo>
                <a:cubicBezTo>
                  <a:pt x="20" y="19"/>
                  <a:pt x="20" y="19"/>
                  <a:pt x="20" y="19"/>
                </a:cubicBezTo>
                <a:cubicBezTo>
                  <a:pt x="20" y="19"/>
                  <a:pt x="20" y="19"/>
                  <a:pt x="20" y="19"/>
                </a:cubicBezTo>
                <a:cubicBezTo>
                  <a:pt x="20" y="19"/>
                  <a:pt x="20" y="19"/>
                  <a:pt x="20" y="19"/>
                </a:cubicBezTo>
                <a:cubicBezTo>
                  <a:pt x="20" y="19"/>
                  <a:pt x="20" y="19"/>
                  <a:pt x="20" y="19"/>
                </a:cubicBezTo>
                <a:cubicBezTo>
                  <a:pt x="20" y="19"/>
                  <a:pt x="20" y="19"/>
                  <a:pt x="20" y="19"/>
                </a:cubicBezTo>
                <a:cubicBezTo>
                  <a:pt x="20" y="19"/>
                  <a:pt x="20" y="19"/>
                  <a:pt x="20" y="19"/>
                </a:cubicBezTo>
                <a:cubicBezTo>
                  <a:pt x="20" y="19"/>
                  <a:pt x="20" y="19"/>
                  <a:pt x="20" y="19"/>
                </a:cubicBezTo>
                <a:cubicBezTo>
                  <a:pt x="20" y="19"/>
                  <a:pt x="20" y="19"/>
                  <a:pt x="20" y="19"/>
                </a:cubicBezTo>
                <a:cubicBezTo>
                  <a:pt x="20" y="19"/>
                  <a:pt x="20" y="19"/>
                  <a:pt x="20" y="19"/>
                </a:cubicBezTo>
                <a:cubicBezTo>
                  <a:pt x="20" y="19"/>
                  <a:pt x="20" y="19"/>
                  <a:pt x="20" y="19"/>
                </a:cubicBezTo>
                <a:cubicBezTo>
                  <a:pt x="20" y="19"/>
                  <a:pt x="20" y="19"/>
                  <a:pt x="20" y="19"/>
                </a:cubicBezTo>
                <a:cubicBezTo>
                  <a:pt x="20" y="19"/>
                  <a:pt x="20" y="19"/>
                  <a:pt x="20" y="19"/>
                </a:cubicBezTo>
                <a:cubicBezTo>
                  <a:pt x="20" y="19"/>
                  <a:pt x="20" y="19"/>
                  <a:pt x="20" y="19"/>
                </a:cubicBezTo>
                <a:cubicBezTo>
                  <a:pt x="20" y="19"/>
                  <a:pt x="20" y="19"/>
                  <a:pt x="20" y="19"/>
                </a:cubicBezTo>
                <a:cubicBezTo>
                  <a:pt x="20" y="19"/>
                  <a:pt x="20" y="19"/>
                  <a:pt x="20" y="19"/>
                </a:cubicBezTo>
                <a:cubicBezTo>
                  <a:pt x="20" y="19"/>
                  <a:pt x="20" y="19"/>
                  <a:pt x="20" y="19"/>
                </a:cubicBezTo>
                <a:cubicBezTo>
                  <a:pt x="20" y="19"/>
                  <a:pt x="20" y="19"/>
                  <a:pt x="20" y="19"/>
                </a:cubicBezTo>
                <a:cubicBezTo>
                  <a:pt x="20" y="19"/>
                  <a:pt x="20" y="19"/>
                  <a:pt x="20" y="19"/>
                </a:cubicBezTo>
                <a:cubicBezTo>
                  <a:pt x="20" y="19"/>
                  <a:pt x="20" y="19"/>
                  <a:pt x="20" y="19"/>
                </a:cubicBezTo>
                <a:cubicBezTo>
                  <a:pt x="20" y="19"/>
                  <a:pt x="20" y="19"/>
                  <a:pt x="20" y="19"/>
                </a:cubicBezTo>
                <a:cubicBezTo>
                  <a:pt x="20" y="19"/>
                  <a:pt x="20" y="19"/>
                  <a:pt x="20" y="19"/>
                </a:cubicBezTo>
                <a:cubicBezTo>
                  <a:pt x="20" y="19"/>
                  <a:pt x="20" y="19"/>
                  <a:pt x="20" y="19"/>
                </a:cubicBezTo>
                <a:cubicBezTo>
                  <a:pt x="20" y="19"/>
                  <a:pt x="20" y="19"/>
                  <a:pt x="20" y="19"/>
                </a:cubicBezTo>
                <a:cubicBezTo>
                  <a:pt x="20" y="19"/>
                  <a:pt x="20" y="19"/>
                  <a:pt x="20" y="19"/>
                </a:cubicBezTo>
                <a:cubicBezTo>
                  <a:pt x="20" y="19"/>
                  <a:pt x="20" y="19"/>
                  <a:pt x="20" y="19"/>
                </a:cubicBezTo>
                <a:cubicBezTo>
                  <a:pt x="20" y="19"/>
                  <a:pt x="20" y="19"/>
                  <a:pt x="20" y="19"/>
                </a:cubicBezTo>
                <a:cubicBezTo>
                  <a:pt x="20" y="19"/>
                  <a:pt x="20" y="19"/>
                  <a:pt x="20" y="19"/>
                </a:cubicBezTo>
                <a:cubicBezTo>
                  <a:pt x="20" y="19"/>
                  <a:pt x="20" y="19"/>
                  <a:pt x="20" y="19"/>
                </a:cubicBezTo>
                <a:cubicBezTo>
                  <a:pt x="20" y="19"/>
                  <a:pt x="20" y="19"/>
                  <a:pt x="20" y="19"/>
                </a:cubicBezTo>
                <a:cubicBezTo>
                  <a:pt x="20" y="19"/>
                  <a:pt x="20" y="19"/>
                  <a:pt x="20" y="19"/>
                </a:cubicBezTo>
                <a:cubicBezTo>
                  <a:pt x="20" y="19"/>
                  <a:pt x="20" y="19"/>
                  <a:pt x="20" y="19"/>
                </a:cubicBezTo>
                <a:cubicBezTo>
                  <a:pt x="20" y="19"/>
                  <a:pt x="20" y="19"/>
                  <a:pt x="20" y="19"/>
                </a:cubicBezTo>
                <a:cubicBezTo>
                  <a:pt x="20" y="19"/>
                  <a:pt x="20" y="19"/>
                  <a:pt x="20" y="19"/>
                </a:cubicBezTo>
                <a:cubicBezTo>
                  <a:pt x="20" y="20"/>
                  <a:pt x="20" y="20"/>
                  <a:pt x="20" y="20"/>
                </a:cubicBezTo>
                <a:cubicBezTo>
                  <a:pt x="20" y="20"/>
                  <a:pt x="20" y="20"/>
                  <a:pt x="20" y="20"/>
                </a:cubicBezTo>
                <a:cubicBezTo>
                  <a:pt x="20" y="20"/>
                  <a:pt x="20" y="20"/>
                  <a:pt x="20" y="19"/>
                </a:cubicBezTo>
                <a:cubicBezTo>
                  <a:pt x="20" y="19"/>
                  <a:pt x="20" y="19"/>
                  <a:pt x="20" y="19"/>
                </a:cubicBezTo>
                <a:cubicBezTo>
                  <a:pt x="20" y="19"/>
                  <a:pt x="20" y="19"/>
                  <a:pt x="20" y="19"/>
                </a:cubicBezTo>
                <a:cubicBezTo>
                  <a:pt x="20" y="19"/>
                  <a:pt x="20" y="19"/>
                  <a:pt x="20" y="20"/>
                </a:cubicBezTo>
                <a:cubicBezTo>
                  <a:pt x="20" y="20"/>
                  <a:pt x="20" y="20"/>
                  <a:pt x="20" y="20"/>
                </a:cubicBezTo>
                <a:cubicBezTo>
                  <a:pt x="20" y="20"/>
                  <a:pt x="20" y="20"/>
                  <a:pt x="20" y="20"/>
                </a:cubicBezTo>
                <a:cubicBezTo>
                  <a:pt x="20" y="20"/>
                  <a:pt x="20" y="20"/>
                  <a:pt x="20" y="20"/>
                </a:cubicBezTo>
                <a:cubicBezTo>
                  <a:pt x="20" y="20"/>
                  <a:pt x="20" y="20"/>
                  <a:pt x="20" y="20"/>
                </a:cubicBezTo>
                <a:cubicBezTo>
                  <a:pt x="20" y="20"/>
                  <a:pt x="20" y="20"/>
                  <a:pt x="20" y="20"/>
                </a:cubicBezTo>
                <a:cubicBezTo>
                  <a:pt x="20" y="20"/>
                  <a:pt x="20" y="20"/>
                  <a:pt x="20" y="20"/>
                </a:cubicBezTo>
                <a:cubicBezTo>
                  <a:pt x="20" y="20"/>
                  <a:pt x="20" y="20"/>
                  <a:pt x="20" y="20"/>
                </a:cubicBezTo>
                <a:cubicBezTo>
                  <a:pt x="20" y="20"/>
                  <a:pt x="20" y="20"/>
                  <a:pt x="20" y="20"/>
                </a:cubicBezTo>
                <a:cubicBezTo>
                  <a:pt x="20" y="20"/>
                  <a:pt x="20" y="20"/>
                  <a:pt x="20" y="20"/>
                </a:cubicBezTo>
                <a:cubicBezTo>
                  <a:pt x="20" y="20"/>
                  <a:pt x="20" y="20"/>
                  <a:pt x="20" y="20"/>
                </a:cubicBezTo>
                <a:cubicBezTo>
                  <a:pt x="20" y="20"/>
                  <a:pt x="20" y="20"/>
                  <a:pt x="20" y="20"/>
                </a:cubicBezTo>
                <a:cubicBezTo>
                  <a:pt x="20" y="20"/>
                  <a:pt x="20" y="20"/>
                  <a:pt x="20" y="20"/>
                </a:cubicBezTo>
                <a:cubicBezTo>
                  <a:pt x="20" y="20"/>
                  <a:pt x="20" y="20"/>
                  <a:pt x="20" y="20"/>
                </a:cubicBezTo>
                <a:cubicBezTo>
                  <a:pt x="20" y="20"/>
                  <a:pt x="20" y="20"/>
                  <a:pt x="20" y="20"/>
                </a:cubicBezTo>
                <a:cubicBezTo>
                  <a:pt x="20" y="20"/>
                  <a:pt x="20" y="20"/>
                  <a:pt x="20" y="20"/>
                </a:cubicBezTo>
                <a:cubicBezTo>
                  <a:pt x="20" y="20"/>
                  <a:pt x="20" y="20"/>
                  <a:pt x="20" y="20"/>
                </a:cubicBezTo>
                <a:cubicBezTo>
                  <a:pt x="20" y="20"/>
                  <a:pt x="20" y="20"/>
                  <a:pt x="20" y="20"/>
                </a:cubicBezTo>
                <a:cubicBezTo>
                  <a:pt x="20" y="20"/>
                  <a:pt x="20" y="20"/>
                  <a:pt x="20" y="20"/>
                </a:cubicBezTo>
                <a:cubicBezTo>
                  <a:pt x="20" y="20"/>
                  <a:pt x="20" y="20"/>
                  <a:pt x="20" y="20"/>
                </a:cubicBezTo>
                <a:cubicBezTo>
                  <a:pt x="20" y="20"/>
                  <a:pt x="20" y="20"/>
                  <a:pt x="20" y="20"/>
                </a:cubicBezTo>
                <a:cubicBezTo>
                  <a:pt x="20" y="20"/>
                  <a:pt x="20" y="20"/>
                  <a:pt x="20" y="20"/>
                </a:cubicBezTo>
                <a:cubicBezTo>
                  <a:pt x="20" y="20"/>
                  <a:pt x="20" y="20"/>
                  <a:pt x="20" y="20"/>
                </a:cubicBezTo>
                <a:cubicBezTo>
                  <a:pt x="20" y="20"/>
                  <a:pt x="20" y="20"/>
                  <a:pt x="20" y="20"/>
                </a:cubicBezTo>
                <a:cubicBezTo>
                  <a:pt x="20" y="20"/>
                  <a:pt x="20" y="20"/>
                  <a:pt x="20" y="20"/>
                </a:cubicBezTo>
                <a:cubicBezTo>
                  <a:pt x="20" y="20"/>
                  <a:pt x="20" y="20"/>
                  <a:pt x="20" y="20"/>
                </a:cubicBezTo>
                <a:cubicBezTo>
                  <a:pt x="20" y="20"/>
                  <a:pt x="20" y="20"/>
                  <a:pt x="20" y="20"/>
                </a:cubicBezTo>
                <a:cubicBezTo>
                  <a:pt x="20" y="20"/>
                  <a:pt x="20" y="20"/>
                  <a:pt x="20" y="20"/>
                </a:cubicBezTo>
                <a:cubicBezTo>
                  <a:pt x="20" y="20"/>
                  <a:pt x="20" y="20"/>
                  <a:pt x="20" y="20"/>
                </a:cubicBezTo>
                <a:cubicBezTo>
                  <a:pt x="20" y="20"/>
                  <a:pt x="20" y="20"/>
                  <a:pt x="20" y="20"/>
                </a:cubicBezTo>
                <a:cubicBezTo>
                  <a:pt x="20" y="20"/>
                  <a:pt x="20" y="20"/>
                  <a:pt x="20" y="20"/>
                </a:cubicBezTo>
                <a:cubicBezTo>
                  <a:pt x="20" y="20"/>
                  <a:pt x="20" y="20"/>
                  <a:pt x="20" y="20"/>
                </a:cubicBezTo>
                <a:cubicBezTo>
                  <a:pt x="20" y="20"/>
                  <a:pt x="20" y="20"/>
                  <a:pt x="20" y="20"/>
                </a:cubicBezTo>
                <a:cubicBezTo>
                  <a:pt x="20" y="20"/>
                  <a:pt x="20" y="20"/>
                  <a:pt x="20" y="20"/>
                </a:cubicBezTo>
                <a:cubicBezTo>
                  <a:pt x="20" y="20"/>
                  <a:pt x="20" y="20"/>
                  <a:pt x="20" y="20"/>
                </a:cubicBezTo>
                <a:cubicBezTo>
                  <a:pt x="20" y="20"/>
                  <a:pt x="20" y="20"/>
                  <a:pt x="20" y="20"/>
                </a:cubicBezTo>
                <a:cubicBezTo>
                  <a:pt x="20" y="20"/>
                  <a:pt x="20" y="20"/>
                  <a:pt x="20" y="20"/>
                </a:cubicBezTo>
                <a:cubicBezTo>
                  <a:pt x="20" y="20"/>
                  <a:pt x="20" y="20"/>
                  <a:pt x="20" y="20"/>
                </a:cubicBezTo>
                <a:cubicBezTo>
                  <a:pt x="20" y="20"/>
                  <a:pt x="20" y="20"/>
                  <a:pt x="20" y="20"/>
                </a:cubicBezTo>
                <a:cubicBezTo>
                  <a:pt x="20" y="20"/>
                  <a:pt x="20" y="20"/>
                  <a:pt x="20" y="20"/>
                </a:cubicBezTo>
                <a:cubicBezTo>
                  <a:pt x="20" y="20"/>
                  <a:pt x="20" y="20"/>
                  <a:pt x="20" y="20"/>
                </a:cubicBezTo>
                <a:cubicBezTo>
                  <a:pt x="20" y="20"/>
                  <a:pt x="20" y="20"/>
                  <a:pt x="20" y="20"/>
                </a:cubicBezTo>
                <a:cubicBezTo>
                  <a:pt x="20" y="20"/>
                  <a:pt x="20" y="20"/>
                  <a:pt x="20" y="20"/>
                </a:cubicBezTo>
                <a:cubicBezTo>
                  <a:pt x="21" y="20"/>
                  <a:pt x="21" y="20"/>
                  <a:pt x="21" y="20"/>
                </a:cubicBezTo>
                <a:cubicBezTo>
                  <a:pt x="21" y="20"/>
                  <a:pt x="21" y="20"/>
                  <a:pt x="21" y="20"/>
                </a:cubicBezTo>
                <a:cubicBezTo>
                  <a:pt x="21" y="20"/>
                  <a:pt x="21" y="20"/>
                  <a:pt x="21" y="20"/>
                </a:cubicBezTo>
                <a:cubicBezTo>
                  <a:pt x="21" y="20"/>
                  <a:pt x="21" y="20"/>
                  <a:pt x="21" y="20"/>
                </a:cubicBezTo>
                <a:cubicBezTo>
                  <a:pt x="21" y="20"/>
                  <a:pt x="21" y="20"/>
                  <a:pt x="21" y="20"/>
                </a:cubicBezTo>
                <a:cubicBezTo>
                  <a:pt x="21" y="20"/>
                  <a:pt x="21" y="20"/>
                  <a:pt x="21" y="20"/>
                </a:cubicBezTo>
                <a:cubicBezTo>
                  <a:pt x="21" y="20"/>
                  <a:pt x="21" y="20"/>
                  <a:pt x="21" y="20"/>
                </a:cubicBezTo>
                <a:cubicBezTo>
                  <a:pt x="21" y="20"/>
                  <a:pt x="21" y="20"/>
                  <a:pt x="21" y="20"/>
                </a:cubicBezTo>
                <a:cubicBezTo>
                  <a:pt x="21" y="20"/>
                  <a:pt x="20" y="20"/>
                  <a:pt x="20" y="20"/>
                </a:cubicBezTo>
                <a:cubicBezTo>
                  <a:pt x="20" y="20"/>
                  <a:pt x="20" y="20"/>
                  <a:pt x="20" y="20"/>
                </a:cubicBezTo>
                <a:cubicBezTo>
                  <a:pt x="20" y="20"/>
                  <a:pt x="20" y="20"/>
                  <a:pt x="20" y="20"/>
                </a:cubicBezTo>
                <a:cubicBezTo>
                  <a:pt x="20" y="20"/>
                  <a:pt x="20" y="20"/>
                  <a:pt x="20" y="20"/>
                </a:cubicBezTo>
                <a:cubicBezTo>
                  <a:pt x="20" y="20"/>
                  <a:pt x="20" y="20"/>
                  <a:pt x="20" y="20"/>
                </a:cubicBezTo>
                <a:cubicBezTo>
                  <a:pt x="20" y="20"/>
                  <a:pt x="20" y="20"/>
                  <a:pt x="21" y="20"/>
                </a:cubicBezTo>
                <a:cubicBezTo>
                  <a:pt x="21" y="20"/>
                  <a:pt x="21" y="20"/>
                  <a:pt x="21" y="20"/>
                </a:cubicBezTo>
                <a:cubicBezTo>
                  <a:pt x="21" y="19"/>
                  <a:pt x="21" y="19"/>
                  <a:pt x="21" y="19"/>
                </a:cubicBezTo>
                <a:cubicBezTo>
                  <a:pt x="21" y="19"/>
                  <a:pt x="21" y="19"/>
                  <a:pt x="21" y="19"/>
                </a:cubicBezTo>
                <a:cubicBezTo>
                  <a:pt x="21" y="19"/>
                  <a:pt x="21" y="19"/>
                  <a:pt x="21" y="19"/>
                </a:cubicBezTo>
                <a:cubicBezTo>
                  <a:pt x="21" y="19"/>
                  <a:pt x="21" y="19"/>
                  <a:pt x="21" y="19"/>
                </a:cubicBezTo>
                <a:cubicBezTo>
                  <a:pt x="21" y="19"/>
                  <a:pt x="21" y="19"/>
                  <a:pt x="21" y="19"/>
                </a:cubicBezTo>
                <a:cubicBezTo>
                  <a:pt x="21" y="20"/>
                  <a:pt x="21" y="20"/>
                  <a:pt x="21" y="20"/>
                </a:cubicBezTo>
                <a:cubicBezTo>
                  <a:pt x="21" y="20"/>
                  <a:pt x="21" y="20"/>
                  <a:pt x="21" y="20"/>
                </a:cubicBezTo>
                <a:cubicBezTo>
                  <a:pt x="21" y="20"/>
                  <a:pt x="21" y="20"/>
                  <a:pt x="21" y="20"/>
                </a:cubicBezTo>
                <a:cubicBezTo>
                  <a:pt x="21" y="20"/>
                  <a:pt x="21" y="20"/>
                  <a:pt x="21" y="20"/>
                </a:cubicBezTo>
                <a:cubicBezTo>
                  <a:pt x="21" y="20"/>
                  <a:pt x="21" y="20"/>
                  <a:pt x="21" y="20"/>
                </a:cubicBezTo>
                <a:cubicBezTo>
                  <a:pt x="21" y="20"/>
                  <a:pt x="21" y="20"/>
                  <a:pt x="21" y="20"/>
                </a:cubicBezTo>
                <a:cubicBezTo>
                  <a:pt x="21" y="20"/>
                  <a:pt x="21" y="20"/>
                  <a:pt x="21" y="20"/>
                </a:cubicBezTo>
                <a:cubicBezTo>
                  <a:pt x="21" y="20"/>
                  <a:pt x="21" y="20"/>
                  <a:pt x="21" y="20"/>
                </a:cubicBezTo>
                <a:cubicBezTo>
                  <a:pt x="21" y="20"/>
                  <a:pt x="21" y="20"/>
                  <a:pt x="21" y="20"/>
                </a:cubicBezTo>
                <a:cubicBezTo>
                  <a:pt x="21" y="20"/>
                  <a:pt x="21" y="20"/>
                  <a:pt x="21" y="20"/>
                </a:cubicBezTo>
                <a:cubicBezTo>
                  <a:pt x="21" y="20"/>
                  <a:pt x="21" y="20"/>
                  <a:pt x="21" y="20"/>
                </a:cubicBezTo>
                <a:cubicBezTo>
                  <a:pt x="21" y="20"/>
                  <a:pt x="21" y="20"/>
                  <a:pt x="21" y="20"/>
                </a:cubicBezTo>
                <a:cubicBezTo>
                  <a:pt x="21" y="20"/>
                  <a:pt x="21" y="20"/>
                  <a:pt x="21" y="20"/>
                </a:cubicBezTo>
                <a:cubicBezTo>
                  <a:pt x="21" y="20"/>
                  <a:pt x="21" y="20"/>
                  <a:pt x="21" y="20"/>
                </a:cubicBezTo>
                <a:cubicBezTo>
                  <a:pt x="21" y="20"/>
                  <a:pt x="21" y="20"/>
                  <a:pt x="21" y="20"/>
                </a:cubicBezTo>
                <a:cubicBezTo>
                  <a:pt x="21" y="20"/>
                  <a:pt x="21" y="20"/>
                  <a:pt x="21" y="20"/>
                </a:cubicBezTo>
                <a:cubicBezTo>
                  <a:pt x="21" y="20"/>
                  <a:pt x="21" y="20"/>
                  <a:pt x="21" y="20"/>
                </a:cubicBezTo>
                <a:cubicBezTo>
                  <a:pt x="21" y="20"/>
                  <a:pt x="21" y="20"/>
                  <a:pt x="21" y="20"/>
                </a:cubicBezTo>
                <a:cubicBezTo>
                  <a:pt x="21" y="20"/>
                  <a:pt x="21" y="20"/>
                  <a:pt x="21" y="20"/>
                </a:cubicBezTo>
                <a:cubicBezTo>
                  <a:pt x="21" y="20"/>
                  <a:pt x="21" y="20"/>
                  <a:pt x="21" y="20"/>
                </a:cubicBezTo>
                <a:cubicBezTo>
                  <a:pt x="21" y="20"/>
                  <a:pt x="21" y="20"/>
                  <a:pt x="21" y="20"/>
                </a:cubicBezTo>
                <a:cubicBezTo>
                  <a:pt x="21" y="20"/>
                  <a:pt x="21" y="20"/>
                  <a:pt x="21" y="20"/>
                </a:cubicBezTo>
                <a:cubicBezTo>
                  <a:pt x="21" y="20"/>
                  <a:pt x="21" y="20"/>
                  <a:pt x="21" y="20"/>
                </a:cubicBezTo>
                <a:cubicBezTo>
                  <a:pt x="21" y="20"/>
                  <a:pt x="21" y="20"/>
                  <a:pt x="21" y="20"/>
                </a:cubicBezTo>
                <a:cubicBezTo>
                  <a:pt x="21" y="20"/>
                  <a:pt x="21" y="20"/>
                  <a:pt x="21" y="20"/>
                </a:cubicBezTo>
                <a:cubicBezTo>
                  <a:pt x="21" y="20"/>
                  <a:pt x="21" y="20"/>
                  <a:pt x="21" y="20"/>
                </a:cubicBezTo>
                <a:cubicBezTo>
                  <a:pt x="21" y="20"/>
                  <a:pt x="21" y="20"/>
                  <a:pt x="21" y="20"/>
                </a:cubicBezTo>
                <a:cubicBezTo>
                  <a:pt x="21" y="20"/>
                  <a:pt x="21" y="20"/>
                  <a:pt x="21" y="20"/>
                </a:cubicBezTo>
                <a:cubicBezTo>
                  <a:pt x="21" y="20"/>
                  <a:pt x="21" y="20"/>
                  <a:pt x="21" y="20"/>
                </a:cubicBezTo>
                <a:cubicBezTo>
                  <a:pt x="21" y="20"/>
                  <a:pt x="21" y="20"/>
                  <a:pt x="21" y="20"/>
                </a:cubicBezTo>
                <a:cubicBezTo>
                  <a:pt x="21" y="20"/>
                  <a:pt x="21" y="20"/>
                  <a:pt x="21" y="20"/>
                </a:cubicBezTo>
                <a:cubicBezTo>
                  <a:pt x="21" y="20"/>
                  <a:pt x="21" y="20"/>
                  <a:pt x="21" y="20"/>
                </a:cubicBezTo>
                <a:cubicBezTo>
                  <a:pt x="21" y="20"/>
                  <a:pt x="21" y="20"/>
                  <a:pt x="21" y="20"/>
                </a:cubicBezTo>
                <a:cubicBezTo>
                  <a:pt x="21" y="20"/>
                  <a:pt x="21" y="20"/>
                  <a:pt x="21" y="20"/>
                </a:cubicBezTo>
                <a:cubicBezTo>
                  <a:pt x="21" y="20"/>
                  <a:pt x="21" y="20"/>
                  <a:pt x="21" y="20"/>
                </a:cubicBezTo>
                <a:cubicBezTo>
                  <a:pt x="21" y="20"/>
                  <a:pt x="21" y="20"/>
                  <a:pt x="21" y="20"/>
                </a:cubicBezTo>
                <a:cubicBezTo>
                  <a:pt x="21" y="20"/>
                  <a:pt x="21" y="20"/>
                  <a:pt x="21" y="20"/>
                </a:cubicBezTo>
                <a:cubicBezTo>
                  <a:pt x="21" y="20"/>
                  <a:pt x="21" y="20"/>
                  <a:pt x="21" y="20"/>
                </a:cubicBezTo>
                <a:cubicBezTo>
                  <a:pt x="21" y="20"/>
                  <a:pt x="21" y="20"/>
                  <a:pt x="21" y="20"/>
                </a:cubicBezTo>
                <a:cubicBezTo>
                  <a:pt x="21" y="20"/>
                  <a:pt x="21" y="20"/>
                  <a:pt x="21" y="20"/>
                </a:cubicBezTo>
                <a:cubicBezTo>
                  <a:pt x="21" y="20"/>
                  <a:pt x="21" y="20"/>
                  <a:pt x="21" y="20"/>
                </a:cubicBezTo>
                <a:cubicBezTo>
                  <a:pt x="21" y="20"/>
                  <a:pt x="21" y="20"/>
                  <a:pt x="21" y="20"/>
                </a:cubicBezTo>
                <a:cubicBezTo>
                  <a:pt x="21" y="20"/>
                  <a:pt x="21" y="20"/>
                  <a:pt x="21" y="20"/>
                </a:cubicBezTo>
                <a:cubicBezTo>
                  <a:pt x="21" y="20"/>
                  <a:pt x="21" y="20"/>
                  <a:pt x="21" y="20"/>
                </a:cubicBezTo>
                <a:cubicBezTo>
                  <a:pt x="21" y="20"/>
                  <a:pt x="21" y="20"/>
                  <a:pt x="21" y="20"/>
                </a:cubicBezTo>
                <a:cubicBezTo>
                  <a:pt x="21" y="20"/>
                  <a:pt x="21" y="20"/>
                  <a:pt x="21" y="20"/>
                </a:cubicBezTo>
                <a:cubicBezTo>
                  <a:pt x="21" y="20"/>
                  <a:pt x="21" y="20"/>
                  <a:pt x="21" y="20"/>
                </a:cubicBezTo>
                <a:cubicBezTo>
                  <a:pt x="21" y="20"/>
                  <a:pt x="21" y="20"/>
                  <a:pt x="21" y="20"/>
                </a:cubicBezTo>
                <a:cubicBezTo>
                  <a:pt x="21" y="20"/>
                  <a:pt x="21" y="20"/>
                  <a:pt x="21" y="20"/>
                </a:cubicBezTo>
                <a:cubicBezTo>
                  <a:pt x="21" y="20"/>
                  <a:pt x="21" y="20"/>
                  <a:pt x="21" y="20"/>
                </a:cubicBezTo>
                <a:cubicBezTo>
                  <a:pt x="21" y="20"/>
                  <a:pt x="21" y="20"/>
                  <a:pt x="21" y="20"/>
                </a:cubicBezTo>
                <a:cubicBezTo>
                  <a:pt x="21" y="20"/>
                  <a:pt x="21" y="20"/>
                  <a:pt x="21" y="20"/>
                </a:cubicBezTo>
                <a:cubicBezTo>
                  <a:pt x="21" y="20"/>
                  <a:pt x="21" y="20"/>
                  <a:pt x="21" y="20"/>
                </a:cubicBezTo>
                <a:cubicBezTo>
                  <a:pt x="21" y="20"/>
                  <a:pt x="21" y="20"/>
                  <a:pt x="21" y="20"/>
                </a:cubicBezTo>
                <a:cubicBezTo>
                  <a:pt x="21" y="20"/>
                  <a:pt x="21" y="20"/>
                  <a:pt x="21" y="20"/>
                </a:cubicBezTo>
                <a:cubicBezTo>
                  <a:pt x="21" y="20"/>
                  <a:pt x="21" y="20"/>
                  <a:pt x="21" y="20"/>
                </a:cubicBezTo>
                <a:cubicBezTo>
                  <a:pt x="21" y="20"/>
                  <a:pt x="21" y="20"/>
                  <a:pt x="21" y="20"/>
                </a:cubicBezTo>
                <a:cubicBezTo>
                  <a:pt x="21" y="20"/>
                  <a:pt x="21" y="20"/>
                  <a:pt x="21" y="20"/>
                </a:cubicBezTo>
                <a:cubicBezTo>
                  <a:pt x="21" y="20"/>
                  <a:pt x="21" y="20"/>
                  <a:pt x="21" y="20"/>
                </a:cubicBezTo>
                <a:cubicBezTo>
                  <a:pt x="21" y="20"/>
                  <a:pt x="21" y="20"/>
                  <a:pt x="21" y="20"/>
                </a:cubicBezTo>
                <a:cubicBezTo>
                  <a:pt x="21" y="20"/>
                  <a:pt x="21" y="20"/>
                  <a:pt x="21" y="20"/>
                </a:cubicBezTo>
                <a:cubicBezTo>
                  <a:pt x="21" y="20"/>
                  <a:pt x="21" y="20"/>
                  <a:pt x="21" y="20"/>
                </a:cubicBezTo>
                <a:cubicBezTo>
                  <a:pt x="21" y="20"/>
                  <a:pt x="21" y="20"/>
                  <a:pt x="21" y="20"/>
                </a:cubicBezTo>
                <a:cubicBezTo>
                  <a:pt x="21" y="20"/>
                  <a:pt x="21" y="20"/>
                  <a:pt x="21" y="20"/>
                </a:cubicBezTo>
                <a:cubicBezTo>
                  <a:pt x="21" y="20"/>
                  <a:pt x="21" y="20"/>
                  <a:pt x="21" y="20"/>
                </a:cubicBezTo>
                <a:cubicBezTo>
                  <a:pt x="21" y="20"/>
                  <a:pt x="21" y="20"/>
                  <a:pt x="21" y="20"/>
                </a:cubicBezTo>
                <a:cubicBezTo>
                  <a:pt x="21" y="20"/>
                  <a:pt x="21" y="20"/>
                  <a:pt x="21" y="20"/>
                </a:cubicBezTo>
                <a:cubicBezTo>
                  <a:pt x="21" y="20"/>
                  <a:pt x="21" y="20"/>
                  <a:pt x="21" y="20"/>
                </a:cubicBezTo>
                <a:cubicBezTo>
                  <a:pt x="21" y="20"/>
                  <a:pt x="21" y="20"/>
                  <a:pt x="21" y="20"/>
                </a:cubicBezTo>
                <a:cubicBezTo>
                  <a:pt x="21" y="20"/>
                  <a:pt x="21" y="20"/>
                  <a:pt x="21" y="20"/>
                </a:cubicBezTo>
                <a:cubicBezTo>
                  <a:pt x="21" y="20"/>
                  <a:pt x="21" y="20"/>
                  <a:pt x="21" y="20"/>
                </a:cubicBezTo>
                <a:cubicBezTo>
                  <a:pt x="21" y="20"/>
                  <a:pt x="21" y="20"/>
                  <a:pt x="21" y="20"/>
                </a:cubicBezTo>
                <a:cubicBezTo>
                  <a:pt x="21" y="20"/>
                  <a:pt x="21" y="20"/>
                  <a:pt x="21" y="20"/>
                </a:cubicBezTo>
                <a:cubicBezTo>
                  <a:pt x="21" y="20"/>
                  <a:pt x="21" y="20"/>
                  <a:pt x="21" y="20"/>
                </a:cubicBezTo>
                <a:cubicBezTo>
                  <a:pt x="21" y="20"/>
                  <a:pt x="21" y="20"/>
                  <a:pt x="21" y="20"/>
                </a:cubicBezTo>
                <a:cubicBezTo>
                  <a:pt x="21" y="20"/>
                  <a:pt x="21" y="20"/>
                  <a:pt x="21" y="20"/>
                </a:cubicBezTo>
                <a:cubicBezTo>
                  <a:pt x="21" y="20"/>
                  <a:pt x="21" y="20"/>
                  <a:pt x="21" y="20"/>
                </a:cubicBezTo>
                <a:cubicBezTo>
                  <a:pt x="21" y="20"/>
                  <a:pt x="21" y="20"/>
                  <a:pt x="21" y="20"/>
                </a:cubicBezTo>
                <a:cubicBezTo>
                  <a:pt x="21" y="20"/>
                  <a:pt x="21" y="20"/>
                  <a:pt x="21" y="20"/>
                </a:cubicBezTo>
                <a:cubicBezTo>
                  <a:pt x="21" y="20"/>
                  <a:pt x="21" y="20"/>
                  <a:pt x="21" y="20"/>
                </a:cubicBezTo>
                <a:cubicBezTo>
                  <a:pt x="21" y="20"/>
                  <a:pt x="21" y="20"/>
                  <a:pt x="21" y="20"/>
                </a:cubicBezTo>
                <a:cubicBezTo>
                  <a:pt x="21" y="20"/>
                  <a:pt x="21" y="20"/>
                  <a:pt x="21" y="20"/>
                </a:cubicBezTo>
                <a:cubicBezTo>
                  <a:pt x="21" y="20"/>
                  <a:pt x="21" y="21"/>
                  <a:pt x="21" y="21"/>
                </a:cubicBezTo>
                <a:cubicBezTo>
                  <a:pt x="21" y="21"/>
                  <a:pt x="21" y="21"/>
                  <a:pt x="21" y="20"/>
                </a:cubicBezTo>
                <a:cubicBezTo>
                  <a:pt x="21" y="20"/>
                  <a:pt x="21" y="20"/>
                  <a:pt x="21" y="20"/>
                </a:cubicBezTo>
                <a:cubicBezTo>
                  <a:pt x="21" y="20"/>
                  <a:pt x="21" y="20"/>
                  <a:pt x="21" y="20"/>
                </a:cubicBezTo>
                <a:cubicBezTo>
                  <a:pt x="21" y="20"/>
                  <a:pt x="21" y="20"/>
                  <a:pt x="21" y="20"/>
                </a:cubicBezTo>
                <a:cubicBezTo>
                  <a:pt x="21" y="20"/>
                  <a:pt x="21" y="21"/>
                  <a:pt x="21" y="21"/>
                </a:cubicBezTo>
                <a:cubicBezTo>
                  <a:pt x="21" y="21"/>
                  <a:pt x="21" y="21"/>
                  <a:pt x="21" y="21"/>
                </a:cubicBezTo>
                <a:cubicBezTo>
                  <a:pt x="21" y="21"/>
                  <a:pt x="21" y="21"/>
                  <a:pt x="21" y="21"/>
                </a:cubicBezTo>
                <a:cubicBezTo>
                  <a:pt x="21" y="21"/>
                  <a:pt x="21" y="21"/>
                  <a:pt x="21" y="21"/>
                </a:cubicBezTo>
                <a:cubicBezTo>
                  <a:pt x="21" y="21"/>
                  <a:pt x="21" y="21"/>
                  <a:pt x="21" y="21"/>
                </a:cubicBezTo>
                <a:cubicBezTo>
                  <a:pt x="21" y="21"/>
                  <a:pt x="21" y="21"/>
                  <a:pt x="21" y="20"/>
                </a:cubicBezTo>
                <a:cubicBezTo>
                  <a:pt x="21" y="20"/>
                  <a:pt x="21" y="20"/>
                  <a:pt x="21" y="20"/>
                </a:cubicBezTo>
                <a:cubicBezTo>
                  <a:pt x="21" y="20"/>
                  <a:pt x="21" y="20"/>
                  <a:pt x="21" y="20"/>
                </a:cubicBezTo>
                <a:cubicBezTo>
                  <a:pt x="21" y="20"/>
                  <a:pt x="21" y="20"/>
                  <a:pt x="21" y="20"/>
                </a:cubicBezTo>
                <a:cubicBezTo>
                  <a:pt x="21" y="20"/>
                  <a:pt x="21" y="20"/>
                  <a:pt x="22" y="20"/>
                </a:cubicBezTo>
                <a:cubicBezTo>
                  <a:pt x="22" y="20"/>
                  <a:pt x="22" y="20"/>
                  <a:pt x="22" y="20"/>
                </a:cubicBezTo>
                <a:cubicBezTo>
                  <a:pt x="22" y="20"/>
                  <a:pt x="22" y="20"/>
                  <a:pt x="22" y="20"/>
                </a:cubicBezTo>
                <a:cubicBezTo>
                  <a:pt x="22" y="20"/>
                  <a:pt x="22" y="20"/>
                  <a:pt x="22" y="20"/>
                </a:cubicBezTo>
                <a:cubicBezTo>
                  <a:pt x="22" y="20"/>
                  <a:pt x="22" y="20"/>
                  <a:pt x="22" y="20"/>
                </a:cubicBezTo>
                <a:cubicBezTo>
                  <a:pt x="22" y="20"/>
                  <a:pt x="22" y="20"/>
                  <a:pt x="22" y="20"/>
                </a:cubicBezTo>
                <a:cubicBezTo>
                  <a:pt x="22" y="20"/>
                  <a:pt x="22" y="20"/>
                  <a:pt x="22" y="20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1" y="21"/>
                  <a:pt x="21" y="21"/>
                </a:cubicBezTo>
                <a:cubicBezTo>
                  <a:pt x="21" y="21"/>
                  <a:pt x="21" y="21"/>
                  <a:pt x="21" y="21"/>
                </a:cubicBezTo>
                <a:cubicBezTo>
                  <a:pt x="21" y="21"/>
                  <a:pt x="21" y="21"/>
                  <a:pt x="21" y="21"/>
                </a:cubicBezTo>
                <a:cubicBezTo>
                  <a:pt x="21" y="21"/>
                  <a:pt x="21" y="21"/>
                  <a:pt x="21" y="21"/>
                </a:cubicBezTo>
                <a:cubicBezTo>
                  <a:pt x="21" y="21"/>
                  <a:pt x="21" y="21"/>
                  <a:pt x="21" y="21"/>
                </a:cubicBezTo>
                <a:cubicBezTo>
                  <a:pt x="21" y="21"/>
                  <a:pt x="21" y="21"/>
                  <a:pt x="21" y="21"/>
                </a:cubicBezTo>
                <a:cubicBezTo>
                  <a:pt x="21" y="21"/>
                  <a:pt x="21" y="21"/>
                  <a:pt x="21" y="21"/>
                </a:cubicBezTo>
                <a:cubicBezTo>
                  <a:pt x="21" y="21"/>
                  <a:pt x="21" y="21"/>
                  <a:pt x="21" y="21"/>
                </a:cubicBezTo>
                <a:cubicBezTo>
                  <a:pt x="21" y="21"/>
                  <a:pt x="21" y="21"/>
                  <a:pt x="21" y="21"/>
                </a:cubicBezTo>
                <a:cubicBezTo>
                  <a:pt x="21" y="21"/>
                  <a:pt x="21" y="21"/>
                  <a:pt x="21" y="21"/>
                </a:cubicBezTo>
                <a:cubicBezTo>
                  <a:pt x="21" y="21"/>
                  <a:pt x="21" y="21"/>
                  <a:pt x="21" y="21"/>
                </a:cubicBezTo>
                <a:cubicBezTo>
                  <a:pt x="21" y="21"/>
                  <a:pt x="21" y="21"/>
                  <a:pt x="21" y="21"/>
                </a:cubicBezTo>
                <a:cubicBezTo>
                  <a:pt x="21" y="21"/>
                  <a:pt x="21" y="21"/>
                  <a:pt x="21" y="21"/>
                </a:cubicBezTo>
                <a:cubicBezTo>
                  <a:pt x="21" y="21"/>
                  <a:pt x="22" y="21"/>
                  <a:pt x="22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1" y="21"/>
                  <a:pt x="21" y="21"/>
                  <a:pt x="21" y="21"/>
                </a:cubicBezTo>
                <a:cubicBezTo>
                  <a:pt x="21" y="21"/>
                  <a:pt x="21" y="21"/>
                  <a:pt x="21" y="21"/>
                </a:cubicBezTo>
                <a:cubicBezTo>
                  <a:pt x="21" y="21"/>
                  <a:pt x="21" y="21"/>
                  <a:pt x="21" y="21"/>
                </a:cubicBezTo>
                <a:cubicBezTo>
                  <a:pt x="21" y="21"/>
                  <a:pt x="21" y="21"/>
                  <a:pt x="21" y="21"/>
                </a:cubicBezTo>
                <a:cubicBezTo>
                  <a:pt x="21" y="21"/>
                  <a:pt x="21" y="21"/>
                  <a:pt x="21" y="21"/>
                </a:cubicBezTo>
                <a:cubicBezTo>
                  <a:pt x="21" y="21"/>
                  <a:pt x="21" y="21"/>
                  <a:pt x="21" y="21"/>
                </a:cubicBezTo>
                <a:cubicBezTo>
                  <a:pt x="21" y="21"/>
                  <a:pt x="21" y="21"/>
                  <a:pt x="22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1" y="21"/>
                  <a:pt x="21" y="21"/>
                  <a:pt x="21" y="21"/>
                </a:cubicBezTo>
                <a:cubicBezTo>
                  <a:pt x="21" y="21"/>
                  <a:pt x="21" y="21"/>
                  <a:pt x="21" y="21"/>
                </a:cubicBezTo>
                <a:cubicBezTo>
                  <a:pt x="21" y="21"/>
                  <a:pt x="21" y="21"/>
                  <a:pt x="21" y="21"/>
                </a:cubicBezTo>
                <a:cubicBezTo>
                  <a:pt x="21" y="21"/>
                  <a:pt x="21" y="21"/>
                  <a:pt x="21" y="21"/>
                </a:cubicBezTo>
                <a:cubicBezTo>
                  <a:pt x="21" y="21"/>
                  <a:pt x="22" y="21"/>
                  <a:pt x="22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2" y="22"/>
                </a:cubicBezTo>
                <a:cubicBezTo>
                  <a:pt x="22" y="22"/>
                  <a:pt x="22" y="22"/>
                  <a:pt x="22" y="22"/>
                </a:cubicBezTo>
                <a:cubicBezTo>
                  <a:pt x="22" y="21"/>
                  <a:pt x="22" y="21"/>
                  <a:pt x="22" y="22"/>
                </a:cubicBezTo>
                <a:cubicBezTo>
                  <a:pt x="22" y="22"/>
                  <a:pt x="22" y="22"/>
                  <a:pt x="22" y="22"/>
                </a:cubicBezTo>
                <a:cubicBezTo>
                  <a:pt x="22" y="22"/>
                  <a:pt x="22" y="22"/>
                  <a:pt x="22" y="22"/>
                </a:cubicBezTo>
                <a:cubicBezTo>
                  <a:pt x="22" y="22"/>
                  <a:pt x="22" y="22"/>
                  <a:pt x="22" y="22"/>
                </a:cubicBezTo>
                <a:cubicBezTo>
                  <a:pt x="22" y="22"/>
                  <a:pt x="22" y="22"/>
                  <a:pt x="22" y="22"/>
                </a:cubicBezTo>
                <a:cubicBezTo>
                  <a:pt x="22" y="22"/>
                  <a:pt x="22" y="22"/>
                  <a:pt x="22" y="22"/>
                </a:cubicBezTo>
                <a:cubicBezTo>
                  <a:pt x="22" y="22"/>
                  <a:pt x="22" y="22"/>
                  <a:pt x="22" y="22"/>
                </a:cubicBezTo>
                <a:cubicBezTo>
                  <a:pt x="22" y="22"/>
                  <a:pt x="22" y="22"/>
                  <a:pt x="22" y="22"/>
                </a:cubicBezTo>
                <a:cubicBezTo>
                  <a:pt x="22" y="22"/>
                  <a:pt x="22" y="22"/>
                  <a:pt x="22" y="22"/>
                </a:cubicBezTo>
                <a:cubicBezTo>
                  <a:pt x="22" y="22"/>
                  <a:pt x="22" y="22"/>
                  <a:pt x="22" y="22"/>
                </a:cubicBezTo>
                <a:cubicBezTo>
                  <a:pt x="22" y="22"/>
                  <a:pt x="22" y="22"/>
                  <a:pt x="22" y="22"/>
                </a:cubicBezTo>
                <a:cubicBezTo>
                  <a:pt x="22" y="22"/>
                  <a:pt x="22" y="22"/>
                  <a:pt x="22" y="22"/>
                </a:cubicBezTo>
                <a:cubicBezTo>
                  <a:pt x="22" y="22"/>
                  <a:pt x="22" y="22"/>
                  <a:pt x="22" y="22"/>
                </a:cubicBezTo>
                <a:cubicBezTo>
                  <a:pt x="22" y="22"/>
                  <a:pt x="22" y="22"/>
                  <a:pt x="22" y="22"/>
                </a:cubicBezTo>
                <a:cubicBezTo>
                  <a:pt x="22" y="22"/>
                  <a:pt x="22" y="22"/>
                  <a:pt x="22" y="22"/>
                </a:cubicBezTo>
                <a:cubicBezTo>
                  <a:pt x="22" y="22"/>
                  <a:pt x="22" y="22"/>
                  <a:pt x="22" y="22"/>
                </a:cubicBezTo>
                <a:cubicBezTo>
                  <a:pt x="22" y="22"/>
                  <a:pt x="22" y="22"/>
                  <a:pt x="22" y="22"/>
                </a:cubicBezTo>
                <a:cubicBezTo>
                  <a:pt x="22" y="22"/>
                  <a:pt x="22" y="22"/>
                  <a:pt x="22" y="22"/>
                </a:cubicBezTo>
                <a:cubicBezTo>
                  <a:pt x="22" y="22"/>
                  <a:pt x="22" y="22"/>
                  <a:pt x="22" y="22"/>
                </a:cubicBezTo>
                <a:cubicBezTo>
                  <a:pt x="22" y="22"/>
                  <a:pt x="22" y="22"/>
                  <a:pt x="22" y="22"/>
                </a:cubicBezTo>
                <a:cubicBezTo>
                  <a:pt x="22" y="22"/>
                  <a:pt x="22" y="22"/>
                  <a:pt x="22" y="22"/>
                </a:cubicBezTo>
                <a:cubicBezTo>
                  <a:pt x="22" y="22"/>
                  <a:pt x="22" y="22"/>
                  <a:pt x="22" y="22"/>
                </a:cubicBezTo>
                <a:cubicBezTo>
                  <a:pt x="22" y="22"/>
                  <a:pt x="22" y="22"/>
                  <a:pt x="22" y="22"/>
                </a:cubicBezTo>
                <a:cubicBezTo>
                  <a:pt x="22" y="22"/>
                  <a:pt x="22" y="22"/>
                  <a:pt x="22" y="22"/>
                </a:cubicBezTo>
                <a:cubicBezTo>
                  <a:pt x="22" y="22"/>
                  <a:pt x="22" y="22"/>
                  <a:pt x="22" y="22"/>
                </a:cubicBezTo>
                <a:cubicBezTo>
                  <a:pt x="22" y="22"/>
                  <a:pt x="22" y="22"/>
                  <a:pt x="22" y="22"/>
                </a:cubicBezTo>
                <a:cubicBezTo>
                  <a:pt x="22" y="22"/>
                  <a:pt x="22" y="22"/>
                  <a:pt x="22" y="22"/>
                </a:cubicBezTo>
                <a:cubicBezTo>
                  <a:pt x="22" y="22"/>
                  <a:pt x="22" y="22"/>
                  <a:pt x="22" y="22"/>
                </a:cubicBezTo>
                <a:cubicBezTo>
                  <a:pt x="22" y="22"/>
                  <a:pt x="22" y="22"/>
                  <a:pt x="22" y="22"/>
                </a:cubicBezTo>
                <a:cubicBezTo>
                  <a:pt x="22" y="22"/>
                  <a:pt x="22" y="22"/>
                  <a:pt x="22" y="22"/>
                </a:cubicBezTo>
                <a:cubicBezTo>
                  <a:pt x="22" y="22"/>
                  <a:pt x="22" y="22"/>
                  <a:pt x="22" y="22"/>
                </a:cubicBezTo>
                <a:cubicBezTo>
                  <a:pt x="22" y="22"/>
                  <a:pt x="22" y="22"/>
                  <a:pt x="22" y="22"/>
                </a:cubicBezTo>
                <a:cubicBezTo>
                  <a:pt x="22" y="22"/>
                  <a:pt x="22" y="22"/>
                  <a:pt x="22" y="22"/>
                </a:cubicBezTo>
                <a:cubicBezTo>
                  <a:pt x="22" y="22"/>
                  <a:pt x="22" y="22"/>
                  <a:pt x="22" y="22"/>
                </a:cubicBezTo>
                <a:cubicBezTo>
                  <a:pt x="22" y="22"/>
                  <a:pt x="22" y="22"/>
                  <a:pt x="22" y="22"/>
                </a:cubicBezTo>
                <a:cubicBezTo>
                  <a:pt x="22" y="22"/>
                  <a:pt x="22" y="22"/>
                  <a:pt x="22" y="22"/>
                </a:cubicBezTo>
                <a:cubicBezTo>
                  <a:pt x="22" y="22"/>
                  <a:pt x="22" y="22"/>
                  <a:pt x="22" y="22"/>
                </a:cubicBezTo>
                <a:cubicBezTo>
                  <a:pt x="22" y="22"/>
                  <a:pt x="22" y="22"/>
                  <a:pt x="22" y="22"/>
                </a:cubicBezTo>
                <a:cubicBezTo>
                  <a:pt x="22" y="22"/>
                  <a:pt x="22" y="22"/>
                  <a:pt x="22" y="22"/>
                </a:cubicBezTo>
                <a:cubicBezTo>
                  <a:pt x="22" y="22"/>
                  <a:pt x="22" y="22"/>
                  <a:pt x="22" y="22"/>
                </a:cubicBezTo>
                <a:cubicBezTo>
                  <a:pt x="22" y="22"/>
                  <a:pt x="22" y="22"/>
                  <a:pt x="22" y="22"/>
                </a:cubicBezTo>
                <a:cubicBezTo>
                  <a:pt x="22" y="22"/>
                  <a:pt x="22" y="22"/>
                  <a:pt x="22" y="22"/>
                </a:cubicBezTo>
                <a:cubicBezTo>
                  <a:pt x="22" y="22"/>
                  <a:pt x="22" y="22"/>
                  <a:pt x="22" y="22"/>
                </a:cubicBezTo>
                <a:cubicBezTo>
                  <a:pt x="22" y="22"/>
                  <a:pt x="22" y="22"/>
                  <a:pt x="22" y="22"/>
                </a:cubicBezTo>
                <a:cubicBezTo>
                  <a:pt x="22" y="22"/>
                  <a:pt x="22" y="22"/>
                  <a:pt x="22" y="22"/>
                </a:cubicBezTo>
                <a:cubicBezTo>
                  <a:pt x="22" y="22"/>
                  <a:pt x="22" y="22"/>
                  <a:pt x="22" y="22"/>
                </a:cubicBezTo>
                <a:cubicBezTo>
                  <a:pt x="22" y="22"/>
                  <a:pt x="22" y="22"/>
                  <a:pt x="22" y="22"/>
                </a:cubicBezTo>
                <a:cubicBezTo>
                  <a:pt x="22" y="22"/>
                  <a:pt x="22" y="22"/>
                  <a:pt x="22" y="22"/>
                </a:cubicBezTo>
                <a:cubicBezTo>
                  <a:pt x="22" y="22"/>
                  <a:pt x="22" y="22"/>
                  <a:pt x="22" y="22"/>
                </a:cubicBezTo>
                <a:cubicBezTo>
                  <a:pt x="22" y="22"/>
                  <a:pt x="22" y="22"/>
                  <a:pt x="22" y="22"/>
                </a:cubicBezTo>
                <a:cubicBezTo>
                  <a:pt x="22" y="22"/>
                  <a:pt x="22" y="22"/>
                  <a:pt x="22" y="22"/>
                </a:cubicBezTo>
                <a:cubicBezTo>
                  <a:pt x="22" y="22"/>
                  <a:pt x="22" y="22"/>
                  <a:pt x="22" y="22"/>
                </a:cubicBezTo>
                <a:cubicBezTo>
                  <a:pt x="22" y="22"/>
                  <a:pt x="22" y="22"/>
                  <a:pt x="22" y="22"/>
                </a:cubicBezTo>
                <a:cubicBezTo>
                  <a:pt x="22" y="22"/>
                  <a:pt x="22" y="22"/>
                  <a:pt x="22" y="22"/>
                </a:cubicBezTo>
                <a:cubicBezTo>
                  <a:pt x="22" y="22"/>
                  <a:pt x="22" y="22"/>
                  <a:pt x="22" y="22"/>
                </a:cubicBezTo>
                <a:cubicBezTo>
                  <a:pt x="22" y="22"/>
                  <a:pt x="22" y="22"/>
                  <a:pt x="22" y="22"/>
                </a:cubicBezTo>
                <a:cubicBezTo>
                  <a:pt x="22" y="22"/>
                  <a:pt x="22" y="22"/>
                  <a:pt x="22" y="22"/>
                </a:cubicBezTo>
                <a:cubicBezTo>
                  <a:pt x="22" y="22"/>
                  <a:pt x="22" y="22"/>
                  <a:pt x="22" y="22"/>
                </a:cubicBezTo>
                <a:cubicBezTo>
                  <a:pt x="22" y="22"/>
                  <a:pt x="22" y="22"/>
                  <a:pt x="22" y="22"/>
                </a:cubicBezTo>
                <a:cubicBezTo>
                  <a:pt x="22" y="22"/>
                  <a:pt x="22" y="22"/>
                  <a:pt x="22" y="22"/>
                </a:cubicBezTo>
                <a:cubicBezTo>
                  <a:pt x="22" y="22"/>
                  <a:pt x="22" y="22"/>
                  <a:pt x="22" y="22"/>
                </a:cubicBezTo>
                <a:cubicBezTo>
                  <a:pt x="22" y="22"/>
                  <a:pt x="22" y="22"/>
                  <a:pt x="22" y="22"/>
                </a:cubicBezTo>
                <a:cubicBezTo>
                  <a:pt x="22" y="22"/>
                  <a:pt x="22" y="22"/>
                  <a:pt x="22" y="22"/>
                </a:cubicBezTo>
                <a:cubicBezTo>
                  <a:pt x="22" y="22"/>
                  <a:pt x="22" y="22"/>
                  <a:pt x="22" y="22"/>
                </a:cubicBezTo>
                <a:cubicBezTo>
                  <a:pt x="22" y="22"/>
                  <a:pt x="22" y="22"/>
                  <a:pt x="22" y="22"/>
                </a:cubicBezTo>
                <a:cubicBezTo>
                  <a:pt x="22" y="22"/>
                  <a:pt x="22" y="22"/>
                  <a:pt x="22" y="22"/>
                </a:cubicBezTo>
                <a:cubicBezTo>
                  <a:pt x="22" y="22"/>
                  <a:pt x="22" y="22"/>
                  <a:pt x="22" y="22"/>
                </a:cubicBezTo>
                <a:cubicBezTo>
                  <a:pt x="22" y="22"/>
                  <a:pt x="22" y="22"/>
                  <a:pt x="22" y="22"/>
                </a:cubicBezTo>
                <a:cubicBezTo>
                  <a:pt x="22" y="22"/>
                  <a:pt x="22" y="22"/>
                  <a:pt x="22" y="22"/>
                </a:cubicBezTo>
                <a:cubicBezTo>
                  <a:pt x="22" y="22"/>
                  <a:pt x="22" y="22"/>
                  <a:pt x="22" y="22"/>
                </a:cubicBezTo>
                <a:cubicBezTo>
                  <a:pt x="22" y="22"/>
                  <a:pt x="22" y="22"/>
                  <a:pt x="22" y="22"/>
                </a:cubicBezTo>
                <a:cubicBezTo>
                  <a:pt x="22" y="22"/>
                  <a:pt x="22" y="22"/>
                  <a:pt x="22" y="22"/>
                </a:cubicBezTo>
                <a:cubicBezTo>
                  <a:pt x="22" y="22"/>
                  <a:pt x="22" y="22"/>
                  <a:pt x="22" y="22"/>
                </a:cubicBezTo>
                <a:cubicBezTo>
                  <a:pt x="22" y="22"/>
                  <a:pt x="22" y="22"/>
                  <a:pt x="22" y="22"/>
                </a:cubicBezTo>
                <a:cubicBezTo>
                  <a:pt x="22" y="22"/>
                  <a:pt x="22" y="22"/>
                  <a:pt x="22" y="22"/>
                </a:cubicBezTo>
                <a:cubicBezTo>
                  <a:pt x="22" y="22"/>
                  <a:pt x="22" y="22"/>
                  <a:pt x="22" y="22"/>
                </a:cubicBezTo>
                <a:cubicBezTo>
                  <a:pt x="22" y="22"/>
                  <a:pt x="22" y="22"/>
                  <a:pt x="22" y="22"/>
                </a:cubicBezTo>
                <a:cubicBezTo>
                  <a:pt x="22" y="22"/>
                  <a:pt x="22" y="22"/>
                  <a:pt x="22" y="22"/>
                </a:cubicBezTo>
                <a:cubicBezTo>
                  <a:pt x="22" y="22"/>
                  <a:pt x="22" y="22"/>
                  <a:pt x="22" y="22"/>
                </a:cubicBezTo>
                <a:cubicBezTo>
                  <a:pt x="22" y="22"/>
                  <a:pt x="22" y="23"/>
                  <a:pt x="22" y="23"/>
                </a:cubicBezTo>
                <a:cubicBezTo>
                  <a:pt x="22" y="23"/>
                  <a:pt x="22" y="23"/>
                  <a:pt x="22" y="23"/>
                </a:cubicBezTo>
                <a:cubicBezTo>
                  <a:pt x="22" y="23"/>
                  <a:pt x="22" y="23"/>
                  <a:pt x="22" y="23"/>
                </a:cubicBezTo>
                <a:cubicBezTo>
                  <a:pt x="22" y="23"/>
                  <a:pt x="22" y="23"/>
                  <a:pt x="22" y="23"/>
                </a:cubicBezTo>
                <a:cubicBezTo>
                  <a:pt x="22" y="23"/>
                  <a:pt x="22" y="23"/>
                  <a:pt x="22" y="23"/>
                </a:cubicBezTo>
                <a:cubicBezTo>
                  <a:pt x="22" y="23"/>
                  <a:pt x="22" y="23"/>
                  <a:pt x="22" y="23"/>
                </a:cubicBezTo>
                <a:cubicBezTo>
                  <a:pt x="22" y="23"/>
                  <a:pt x="22" y="23"/>
                  <a:pt x="22" y="23"/>
                </a:cubicBezTo>
                <a:cubicBezTo>
                  <a:pt x="22" y="23"/>
                  <a:pt x="22" y="23"/>
                  <a:pt x="22" y="23"/>
                </a:cubicBezTo>
                <a:cubicBezTo>
                  <a:pt x="22" y="23"/>
                  <a:pt x="22" y="23"/>
                  <a:pt x="22" y="23"/>
                </a:cubicBezTo>
                <a:cubicBezTo>
                  <a:pt x="22" y="23"/>
                  <a:pt x="22" y="23"/>
                  <a:pt x="22" y="23"/>
                </a:cubicBezTo>
                <a:cubicBezTo>
                  <a:pt x="22" y="23"/>
                  <a:pt x="22" y="22"/>
                  <a:pt x="22" y="23"/>
                </a:cubicBezTo>
                <a:cubicBezTo>
                  <a:pt x="22" y="23"/>
                  <a:pt x="22" y="23"/>
                  <a:pt x="22" y="23"/>
                </a:cubicBezTo>
                <a:cubicBezTo>
                  <a:pt x="22" y="23"/>
                  <a:pt x="22" y="23"/>
                  <a:pt x="22" y="23"/>
                </a:cubicBezTo>
                <a:cubicBezTo>
                  <a:pt x="22" y="23"/>
                  <a:pt x="22" y="23"/>
                  <a:pt x="22" y="23"/>
                </a:cubicBezTo>
                <a:cubicBezTo>
                  <a:pt x="22" y="23"/>
                  <a:pt x="22" y="23"/>
                  <a:pt x="22" y="23"/>
                </a:cubicBezTo>
                <a:cubicBezTo>
                  <a:pt x="22" y="23"/>
                  <a:pt x="22" y="23"/>
                  <a:pt x="22" y="23"/>
                </a:cubicBezTo>
                <a:cubicBezTo>
                  <a:pt x="22" y="23"/>
                  <a:pt x="22" y="23"/>
                  <a:pt x="22" y="23"/>
                </a:cubicBezTo>
                <a:cubicBezTo>
                  <a:pt x="22" y="23"/>
                  <a:pt x="22" y="23"/>
                  <a:pt x="22" y="23"/>
                </a:cubicBezTo>
                <a:cubicBezTo>
                  <a:pt x="22" y="23"/>
                  <a:pt x="22" y="23"/>
                  <a:pt x="22" y="23"/>
                </a:cubicBezTo>
                <a:cubicBezTo>
                  <a:pt x="22" y="23"/>
                  <a:pt x="22" y="23"/>
                  <a:pt x="22" y="23"/>
                </a:cubicBezTo>
                <a:cubicBezTo>
                  <a:pt x="22" y="23"/>
                  <a:pt x="22" y="23"/>
                  <a:pt x="22" y="23"/>
                </a:cubicBezTo>
                <a:cubicBezTo>
                  <a:pt x="22" y="23"/>
                  <a:pt x="22" y="23"/>
                  <a:pt x="22" y="23"/>
                </a:cubicBezTo>
                <a:cubicBezTo>
                  <a:pt x="22" y="23"/>
                  <a:pt x="22" y="23"/>
                  <a:pt x="22" y="23"/>
                </a:cubicBezTo>
                <a:cubicBezTo>
                  <a:pt x="22" y="23"/>
                  <a:pt x="22" y="23"/>
                  <a:pt x="22" y="23"/>
                </a:cubicBezTo>
                <a:cubicBezTo>
                  <a:pt x="22" y="23"/>
                  <a:pt x="22" y="23"/>
                  <a:pt x="22" y="23"/>
                </a:cubicBezTo>
                <a:cubicBezTo>
                  <a:pt x="22" y="23"/>
                  <a:pt x="22" y="23"/>
                  <a:pt x="22" y="23"/>
                </a:cubicBezTo>
                <a:cubicBezTo>
                  <a:pt x="22" y="23"/>
                  <a:pt x="22" y="23"/>
                  <a:pt x="22" y="23"/>
                </a:cubicBezTo>
                <a:cubicBezTo>
                  <a:pt x="22" y="23"/>
                  <a:pt x="22" y="23"/>
                  <a:pt x="22" y="23"/>
                </a:cubicBezTo>
                <a:cubicBezTo>
                  <a:pt x="22" y="23"/>
                  <a:pt x="22" y="23"/>
                  <a:pt x="22" y="23"/>
                </a:cubicBezTo>
                <a:cubicBezTo>
                  <a:pt x="22" y="23"/>
                  <a:pt x="22" y="23"/>
                  <a:pt x="22" y="23"/>
                </a:cubicBezTo>
                <a:cubicBezTo>
                  <a:pt x="22" y="23"/>
                  <a:pt x="22" y="23"/>
                  <a:pt x="22" y="23"/>
                </a:cubicBezTo>
                <a:cubicBezTo>
                  <a:pt x="22" y="23"/>
                  <a:pt x="22" y="23"/>
                  <a:pt x="22" y="23"/>
                </a:cubicBezTo>
                <a:cubicBezTo>
                  <a:pt x="22" y="23"/>
                  <a:pt x="22" y="23"/>
                  <a:pt x="22" y="23"/>
                </a:cubicBezTo>
                <a:cubicBezTo>
                  <a:pt x="22" y="23"/>
                  <a:pt x="22" y="23"/>
                  <a:pt x="22" y="23"/>
                </a:cubicBezTo>
                <a:cubicBezTo>
                  <a:pt x="22" y="23"/>
                  <a:pt x="22" y="23"/>
                  <a:pt x="22" y="23"/>
                </a:cubicBezTo>
                <a:cubicBezTo>
                  <a:pt x="22" y="23"/>
                  <a:pt x="22" y="23"/>
                  <a:pt x="22" y="23"/>
                </a:cubicBezTo>
                <a:cubicBezTo>
                  <a:pt x="22" y="23"/>
                  <a:pt x="22" y="23"/>
                  <a:pt x="22" y="23"/>
                </a:cubicBezTo>
                <a:cubicBezTo>
                  <a:pt x="22" y="23"/>
                  <a:pt x="22" y="23"/>
                  <a:pt x="22" y="23"/>
                </a:cubicBezTo>
                <a:cubicBezTo>
                  <a:pt x="22" y="23"/>
                  <a:pt x="22" y="23"/>
                  <a:pt x="22" y="23"/>
                </a:cubicBezTo>
                <a:cubicBezTo>
                  <a:pt x="22" y="23"/>
                  <a:pt x="22" y="23"/>
                  <a:pt x="22" y="23"/>
                </a:cubicBezTo>
                <a:cubicBezTo>
                  <a:pt x="22" y="23"/>
                  <a:pt x="22" y="23"/>
                  <a:pt x="22" y="23"/>
                </a:cubicBezTo>
                <a:cubicBezTo>
                  <a:pt x="23" y="23"/>
                  <a:pt x="23" y="23"/>
                  <a:pt x="23" y="23"/>
                </a:cubicBezTo>
                <a:cubicBezTo>
                  <a:pt x="23" y="23"/>
                  <a:pt x="23" y="23"/>
                  <a:pt x="23" y="23"/>
                </a:cubicBezTo>
                <a:cubicBezTo>
                  <a:pt x="23" y="23"/>
                  <a:pt x="23" y="23"/>
                  <a:pt x="23" y="23"/>
                </a:cubicBezTo>
                <a:cubicBezTo>
                  <a:pt x="23" y="23"/>
                  <a:pt x="23" y="23"/>
                  <a:pt x="23" y="23"/>
                </a:cubicBezTo>
                <a:cubicBezTo>
                  <a:pt x="23" y="23"/>
                  <a:pt x="23" y="23"/>
                  <a:pt x="23" y="23"/>
                </a:cubicBezTo>
                <a:cubicBezTo>
                  <a:pt x="23" y="23"/>
                  <a:pt x="23" y="23"/>
                  <a:pt x="23" y="23"/>
                </a:cubicBezTo>
                <a:cubicBezTo>
                  <a:pt x="23" y="23"/>
                  <a:pt x="23" y="23"/>
                  <a:pt x="23" y="23"/>
                </a:cubicBezTo>
                <a:cubicBezTo>
                  <a:pt x="23" y="23"/>
                  <a:pt x="23" y="23"/>
                  <a:pt x="23" y="23"/>
                </a:cubicBezTo>
                <a:cubicBezTo>
                  <a:pt x="23" y="23"/>
                  <a:pt x="22" y="23"/>
                  <a:pt x="22" y="23"/>
                </a:cubicBezTo>
                <a:cubicBezTo>
                  <a:pt x="22" y="23"/>
                  <a:pt x="23" y="23"/>
                  <a:pt x="23" y="23"/>
                </a:cubicBezTo>
                <a:cubicBezTo>
                  <a:pt x="23" y="23"/>
                  <a:pt x="23" y="23"/>
                  <a:pt x="23" y="23"/>
                </a:cubicBezTo>
                <a:cubicBezTo>
                  <a:pt x="23" y="23"/>
                  <a:pt x="23" y="23"/>
                  <a:pt x="23" y="23"/>
                </a:cubicBezTo>
                <a:cubicBezTo>
                  <a:pt x="23" y="23"/>
                  <a:pt x="23" y="23"/>
                  <a:pt x="23" y="23"/>
                </a:cubicBezTo>
                <a:cubicBezTo>
                  <a:pt x="23" y="23"/>
                  <a:pt x="23" y="23"/>
                  <a:pt x="23" y="23"/>
                </a:cubicBezTo>
                <a:cubicBezTo>
                  <a:pt x="23" y="23"/>
                  <a:pt x="23" y="23"/>
                  <a:pt x="23" y="23"/>
                </a:cubicBezTo>
                <a:cubicBezTo>
                  <a:pt x="23" y="23"/>
                  <a:pt x="23" y="23"/>
                  <a:pt x="23" y="23"/>
                </a:cubicBezTo>
                <a:cubicBezTo>
                  <a:pt x="23" y="23"/>
                  <a:pt x="23" y="23"/>
                  <a:pt x="23" y="23"/>
                </a:cubicBezTo>
                <a:cubicBezTo>
                  <a:pt x="23" y="23"/>
                  <a:pt x="23" y="23"/>
                  <a:pt x="23" y="23"/>
                </a:cubicBezTo>
                <a:cubicBezTo>
                  <a:pt x="23" y="23"/>
                  <a:pt x="23" y="23"/>
                  <a:pt x="23" y="23"/>
                </a:cubicBezTo>
                <a:cubicBezTo>
                  <a:pt x="23" y="23"/>
                  <a:pt x="23" y="23"/>
                  <a:pt x="23" y="23"/>
                </a:cubicBezTo>
                <a:cubicBezTo>
                  <a:pt x="23" y="23"/>
                  <a:pt x="23" y="23"/>
                  <a:pt x="23" y="23"/>
                </a:cubicBezTo>
                <a:cubicBezTo>
                  <a:pt x="23" y="23"/>
                  <a:pt x="23" y="23"/>
                  <a:pt x="23" y="23"/>
                </a:cubicBezTo>
                <a:cubicBezTo>
                  <a:pt x="23" y="23"/>
                  <a:pt x="23" y="23"/>
                  <a:pt x="23" y="23"/>
                </a:cubicBezTo>
                <a:cubicBezTo>
                  <a:pt x="23" y="23"/>
                  <a:pt x="23" y="23"/>
                  <a:pt x="23" y="23"/>
                </a:cubicBezTo>
                <a:cubicBezTo>
                  <a:pt x="23" y="23"/>
                  <a:pt x="23" y="23"/>
                  <a:pt x="23" y="23"/>
                </a:cubicBezTo>
                <a:cubicBezTo>
                  <a:pt x="23" y="23"/>
                  <a:pt x="23" y="23"/>
                  <a:pt x="23" y="23"/>
                </a:cubicBezTo>
                <a:cubicBezTo>
                  <a:pt x="23" y="23"/>
                  <a:pt x="23" y="23"/>
                  <a:pt x="23" y="23"/>
                </a:cubicBezTo>
                <a:cubicBezTo>
                  <a:pt x="23" y="23"/>
                  <a:pt x="23" y="23"/>
                  <a:pt x="23" y="23"/>
                </a:cubicBezTo>
                <a:cubicBezTo>
                  <a:pt x="23" y="23"/>
                  <a:pt x="23" y="23"/>
                  <a:pt x="23" y="23"/>
                </a:cubicBezTo>
                <a:cubicBezTo>
                  <a:pt x="23" y="23"/>
                  <a:pt x="23" y="23"/>
                  <a:pt x="23" y="23"/>
                </a:cubicBezTo>
                <a:cubicBezTo>
                  <a:pt x="23" y="23"/>
                  <a:pt x="23" y="23"/>
                  <a:pt x="23" y="23"/>
                </a:cubicBezTo>
                <a:cubicBezTo>
                  <a:pt x="23" y="23"/>
                  <a:pt x="23" y="23"/>
                  <a:pt x="23" y="23"/>
                </a:cubicBezTo>
                <a:close/>
                <a:moveTo>
                  <a:pt x="20" y="20"/>
                </a:moveTo>
                <a:cubicBezTo>
                  <a:pt x="20" y="20"/>
                  <a:pt x="20" y="20"/>
                  <a:pt x="20" y="20"/>
                </a:cubicBezTo>
                <a:cubicBezTo>
                  <a:pt x="20" y="20"/>
                  <a:pt x="20" y="19"/>
                  <a:pt x="20" y="19"/>
                </a:cubicBezTo>
                <a:cubicBezTo>
                  <a:pt x="20" y="19"/>
                  <a:pt x="20" y="19"/>
                  <a:pt x="20" y="19"/>
                </a:cubicBezTo>
                <a:cubicBezTo>
                  <a:pt x="20" y="19"/>
                  <a:pt x="20" y="20"/>
                  <a:pt x="20" y="20"/>
                </a:cubicBezTo>
                <a:cubicBezTo>
                  <a:pt x="20" y="20"/>
                  <a:pt x="20" y="20"/>
                  <a:pt x="20" y="20"/>
                </a:cubicBezTo>
                <a:close/>
                <a:moveTo>
                  <a:pt x="20" y="22"/>
                </a:moveTo>
                <a:cubicBezTo>
                  <a:pt x="20" y="22"/>
                  <a:pt x="20" y="22"/>
                  <a:pt x="20" y="22"/>
                </a:cubicBezTo>
                <a:cubicBezTo>
                  <a:pt x="20" y="22"/>
                  <a:pt x="20" y="22"/>
                  <a:pt x="20" y="22"/>
                </a:cubicBezTo>
                <a:cubicBezTo>
                  <a:pt x="20" y="22"/>
                  <a:pt x="20" y="22"/>
                  <a:pt x="20" y="22"/>
                </a:cubicBezTo>
                <a:close/>
                <a:moveTo>
                  <a:pt x="21" y="24"/>
                </a:moveTo>
                <a:cubicBezTo>
                  <a:pt x="21" y="24"/>
                  <a:pt x="21" y="24"/>
                  <a:pt x="21" y="24"/>
                </a:cubicBezTo>
                <a:cubicBezTo>
                  <a:pt x="21" y="24"/>
                  <a:pt x="21" y="24"/>
                  <a:pt x="21" y="24"/>
                </a:cubicBezTo>
                <a:cubicBezTo>
                  <a:pt x="21" y="24"/>
                  <a:pt x="21" y="24"/>
                  <a:pt x="21" y="24"/>
                </a:cubicBezTo>
                <a:cubicBezTo>
                  <a:pt x="21" y="24"/>
                  <a:pt x="21" y="24"/>
                  <a:pt x="21" y="24"/>
                </a:cubicBezTo>
                <a:cubicBezTo>
                  <a:pt x="21" y="24"/>
                  <a:pt x="21" y="24"/>
                  <a:pt x="21" y="24"/>
                </a:cubicBezTo>
                <a:cubicBezTo>
                  <a:pt x="21" y="24"/>
                  <a:pt x="21" y="24"/>
                  <a:pt x="21" y="24"/>
                </a:cubicBezTo>
                <a:cubicBezTo>
                  <a:pt x="21" y="24"/>
                  <a:pt x="21" y="24"/>
                  <a:pt x="21" y="24"/>
                </a:cubicBezTo>
                <a:cubicBezTo>
                  <a:pt x="21" y="24"/>
                  <a:pt x="21" y="24"/>
                  <a:pt x="21" y="24"/>
                </a:cubicBezTo>
                <a:cubicBezTo>
                  <a:pt x="21" y="24"/>
                  <a:pt x="21" y="24"/>
                  <a:pt x="21" y="24"/>
                </a:cubicBezTo>
                <a:cubicBezTo>
                  <a:pt x="21" y="24"/>
                  <a:pt x="21" y="24"/>
                  <a:pt x="21" y="24"/>
                </a:cubicBezTo>
                <a:cubicBezTo>
                  <a:pt x="21" y="24"/>
                  <a:pt x="21" y="24"/>
                  <a:pt x="21" y="24"/>
                </a:cubicBezTo>
                <a:cubicBezTo>
                  <a:pt x="20" y="24"/>
                  <a:pt x="20" y="24"/>
                  <a:pt x="20" y="24"/>
                </a:cubicBezTo>
                <a:cubicBezTo>
                  <a:pt x="20" y="24"/>
                  <a:pt x="21" y="24"/>
                  <a:pt x="21" y="24"/>
                </a:cubicBezTo>
                <a:cubicBezTo>
                  <a:pt x="21" y="24"/>
                  <a:pt x="20" y="24"/>
                  <a:pt x="20" y="24"/>
                </a:cubicBezTo>
                <a:cubicBezTo>
                  <a:pt x="20" y="24"/>
                  <a:pt x="20" y="24"/>
                  <a:pt x="20" y="24"/>
                </a:cubicBezTo>
                <a:cubicBezTo>
                  <a:pt x="20" y="24"/>
                  <a:pt x="20" y="24"/>
                  <a:pt x="20" y="24"/>
                </a:cubicBezTo>
                <a:cubicBezTo>
                  <a:pt x="20" y="24"/>
                  <a:pt x="20" y="24"/>
                  <a:pt x="20" y="24"/>
                </a:cubicBezTo>
                <a:cubicBezTo>
                  <a:pt x="20" y="24"/>
                  <a:pt x="20" y="24"/>
                  <a:pt x="20" y="24"/>
                </a:cubicBezTo>
                <a:cubicBezTo>
                  <a:pt x="20" y="24"/>
                  <a:pt x="20" y="24"/>
                  <a:pt x="20" y="24"/>
                </a:cubicBezTo>
                <a:cubicBezTo>
                  <a:pt x="20" y="24"/>
                  <a:pt x="20" y="24"/>
                  <a:pt x="20" y="24"/>
                </a:cubicBezTo>
                <a:cubicBezTo>
                  <a:pt x="20" y="24"/>
                  <a:pt x="20" y="24"/>
                  <a:pt x="20" y="24"/>
                </a:cubicBezTo>
                <a:cubicBezTo>
                  <a:pt x="20" y="24"/>
                  <a:pt x="20" y="24"/>
                  <a:pt x="20" y="24"/>
                </a:cubicBezTo>
                <a:cubicBezTo>
                  <a:pt x="20" y="24"/>
                  <a:pt x="20" y="24"/>
                  <a:pt x="20" y="24"/>
                </a:cubicBezTo>
                <a:cubicBezTo>
                  <a:pt x="20" y="24"/>
                  <a:pt x="20" y="24"/>
                  <a:pt x="20" y="24"/>
                </a:cubicBezTo>
                <a:cubicBezTo>
                  <a:pt x="20" y="24"/>
                  <a:pt x="20" y="24"/>
                  <a:pt x="20" y="24"/>
                </a:cubicBezTo>
                <a:cubicBezTo>
                  <a:pt x="20" y="24"/>
                  <a:pt x="20" y="24"/>
                  <a:pt x="20" y="24"/>
                </a:cubicBezTo>
                <a:cubicBezTo>
                  <a:pt x="20" y="24"/>
                  <a:pt x="20" y="24"/>
                  <a:pt x="20" y="24"/>
                </a:cubicBezTo>
                <a:cubicBezTo>
                  <a:pt x="20" y="24"/>
                  <a:pt x="21" y="24"/>
                  <a:pt x="21" y="24"/>
                </a:cubicBezTo>
                <a:cubicBezTo>
                  <a:pt x="21" y="24"/>
                  <a:pt x="21" y="24"/>
                  <a:pt x="21" y="24"/>
                </a:cubicBezTo>
                <a:cubicBezTo>
                  <a:pt x="21" y="24"/>
                  <a:pt x="21" y="24"/>
                  <a:pt x="21" y="24"/>
                </a:cubicBezTo>
                <a:cubicBezTo>
                  <a:pt x="21" y="24"/>
                  <a:pt x="21" y="24"/>
                  <a:pt x="21" y="24"/>
                </a:cubicBezTo>
                <a:cubicBezTo>
                  <a:pt x="21" y="24"/>
                  <a:pt x="21" y="24"/>
                  <a:pt x="21" y="24"/>
                </a:cubicBezTo>
                <a:cubicBezTo>
                  <a:pt x="21" y="24"/>
                  <a:pt x="21" y="24"/>
                  <a:pt x="21" y="24"/>
                </a:cubicBezTo>
                <a:cubicBezTo>
                  <a:pt x="21" y="24"/>
                  <a:pt x="21" y="24"/>
                  <a:pt x="21" y="24"/>
                </a:cubicBezTo>
                <a:cubicBezTo>
                  <a:pt x="21" y="24"/>
                  <a:pt x="21" y="24"/>
                  <a:pt x="21" y="24"/>
                </a:cubicBezTo>
                <a:cubicBezTo>
                  <a:pt x="21" y="24"/>
                  <a:pt x="21" y="24"/>
                  <a:pt x="21" y="24"/>
                </a:cubicBezTo>
                <a:cubicBezTo>
                  <a:pt x="21" y="24"/>
                  <a:pt x="21" y="24"/>
                  <a:pt x="21" y="24"/>
                </a:cubicBezTo>
                <a:close/>
                <a:moveTo>
                  <a:pt x="20" y="25"/>
                </a:moveTo>
                <a:cubicBezTo>
                  <a:pt x="20" y="25"/>
                  <a:pt x="20" y="25"/>
                  <a:pt x="20" y="25"/>
                </a:cubicBezTo>
                <a:cubicBezTo>
                  <a:pt x="20" y="25"/>
                  <a:pt x="20" y="25"/>
                  <a:pt x="20" y="25"/>
                </a:cubicBezTo>
                <a:cubicBezTo>
                  <a:pt x="20" y="25"/>
                  <a:pt x="20" y="25"/>
                  <a:pt x="20" y="25"/>
                </a:cubicBezTo>
                <a:cubicBezTo>
                  <a:pt x="20" y="25"/>
                  <a:pt x="20" y="25"/>
                  <a:pt x="20" y="25"/>
                </a:cubicBezTo>
                <a:cubicBezTo>
                  <a:pt x="20" y="25"/>
                  <a:pt x="20" y="25"/>
                  <a:pt x="20" y="25"/>
                </a:cubicBezTo>
                <a:cubicBezTo>
                  <a:pt x="20" y="25"/>
                  <a:pt x="20" y="25"/>
                  <a:pt x="20" y="25"/>
                </a:cubicBezTo>
                <a:cubicBezTo>
                  <a:pt x="20" y="25"/>
                  <a:pt x="20" y="25"/>
                  <a:pt x="20" y="25"/>
                </a:cubicBezTo>
                <a:cubicBezTo>
                  <a:pt x="20" y="25"/>
                  <a:pt x="20" y="25"/>
                  <a:pt x="20" y="25"/>
                </a:cubicBezTo>
                <a:cubicBezTo>
                  <a:pt x="20" y="25"/>
                  <a:pt x="20" y="25"/>
                  <a:pt x="20" y="25"/>
                </a:cubicBezTo>
                <a:cubicBezTo>
                  <a:pt x="20" y="25"/>
                  <a:pt x="20" y="25"/>
                  <a:pt x="20" y="25"/>
                </a:cubicBezTo>
                <a:cubicBezTo>
                  <a:pt x="20" y="25"/>
                  <a:pt x="20" y="25"/>
                  <a:pt x="20" y="25"/>
                </a:cubicBezTo>
                <a:cubicBezTo>
                  <a:pt x="20" y="25"/>
                  <a:pt x="20" y="25"/>
                  <a:pt x="20" y="25"/>
                </a:cubicBezTo>
                <a:close/>
                <a:moveTo>
                  <a:pt x="20" y="22"/>
                </a:moveTo>
                <a:cubicBezTo>
                  <a:pt x="20" y="22"/>
                  <a:pt x="20" y="22"/>
                  <a:pt x="20" y="22"/>
                </a:cubicBezTo>
                <a:cubicBezTo>
                  <a:pt x="20" y="22"/>
                  <a:pt x="20" y="22"/>
                  <a:pt x="20" y="22"/>
                </a:cubicBezTo>
                <a:cubicBezTo>
                  <a:pt x="20" y="22"/>
                  <a:pt x="20" y="22"/>
                  <a:pt x="20" y="22"/>
                </a:cubicBezTo>
                <a:cubicBezTo>
                  <a:pt x="20" y="22"/>
                  <a:pt x="20" y="22"/>
                  <a:pt x="20" y="22"/>
                </a:cubicBezTo>
                <a:cubicBezTo>
                  <a:pt x="20" y="22"/>
                  <a:pt x="20" y="22"/>
                  <a:pt x="20" y="22"/>
                </a:cubicBezTo>
                <a:cubicBezTo>
                  <a:pt x="20" y="22"/>
                  <a:pt x="20" y="22"/>
                  <a:pt x="20" y="22"/>
                </a:cubicBezTo>
                <a:cubicBezTo>
                  <a:pt x="20" y="22"/>
                  <a:pt x="20" y="22"/>
                  <a:pt x="20" y="22"/>
                </a:cubicBezTo>
                <a:cubicBezTo>
                  <a:pt x="20" y="22"/>
                  <a:pt x="20" y="22"/>
                  <a:pt x="20" y="22"/>
                </a:cubicBezTo>
                <a:cubicBezTo>
                  <a:pt x="20" y="22"/>
                  <a:pt x="20" y="22"/>
                  <a:pt x="20" y="22"/>
                </a:cubicBezTo>
                <a:cubicBezTo>
                  <a:pt x="20" y="22"/>
                  <a:pt x="20" y="22"/>
                  <a:pt x="20" y="22"/>
                </a:cubicBezTo>
                <a:cubicBezTo>
                  <a:pt x="20" y="22"/>
                  <a:pt x="20" y="22"/>
                  <a:pt x="20" y="22"/>
                </a:cubicBezTo>
                <a:cubicBezTo>
                  <a:pt x="20" y="22"/>
                  <a:pt x="20" y="22"/>
                  <a:pt x="20" y="22"/>
                </a:cubicBezTo>
                <a:close/>
                <a:moveTo>
                  <a:pt x="19" y="24"/>
                </a:moveTo>
                <a:cubicBezTo>
                  <a:pt x="19" y="24"/>
                  <a:pt x="19" y="24"/>
                  <a:pt x="19" y="24"/>
                </a:cubicBezTo>
                <a:cubicBezTo>
                  <a:pt x="19" y="24"/>
                  <a:pt x="19" y="24"/>
                  <a:pt x="19" y="24"/>
                </a:cubicBezTo>
                <a:cubicBezTo>
                  <a:pt x="19" y="24"/>
                  <a:pt x="19" y="24"/>
                  <a:pt x="19" y="24"/>
                </a:cubicBezTo>
                <a:cubicBezTo>
                  <a:pt x="19" y="24"/>
                  <a:pt x="19" y="24"/>
                  <a:pt x="19" y="24"/>
                </a:cubicBezTo>
                <a:cubicBezTo>
                  <a:pt x="19" y="24"/>
                  <a:pt x="19" y="24"/>
                  <a:pt x="19" y="25"/>
                </a:cubicBezTo>
                <a:cubicBezTo>
                  <a:pt x="19" y="25"/>
                  <a:pt x="19" y="25"/>
                  <a:pt x="19" y="25"/>
                </a:cubicBezTo>
                <a:cubicBezTo>
                  <a:pt x="19" y="24"/>
                  <a:pt x="19" y="24"/>
                  <a:pt x="19" y="24"/>
                </a:cubicBezTo>
                <a:cubicBezTo>
                  <a:pt x="19" y="24"/>
                  <a:pt x="19" y="24"/>
                  <a:pt x="19" y="24"/>
                </a:cubicBezTo>
                <a:cubicBezTo>
                  <a:pt x="19" y="24"/>
                  <a:pt x="19" y="24"/>
                  <a:pt x="19" y="24"/>
                </a:cubicBezTo>
                <a:close/>
                <a:moveTo>
                  <a:pt x="22" y="25"/>
                </a:moveTo>
                <a:cubicBezTo>
                  <a:pt x="22" y="25"/>
                  <a:pt x="22" y="25"/>
                  <a:pt x="22" y="25"/>
                </a:cubicBezTo>
                <a:cubicBezTo>
                  <a:pt x="22" y="25"/>
                  <a:pt x="22" y="25"/>
                  <a:pt x="22" y="25"/>
                </a:cubicBezTo>
                <a:cubicBezTo>
                  <a:pt x="22" y="25"/>
                  <a:pt x="22" y="25"/>
                  <a:pt x="22" y="25"/>
                </a:cubicBezTo>
                <a:cubicBezTo>
                  <a:pt x="22" y="25"/>
                  <a:pt x="22" y="25"/>
                  <a:pt x="22" y="25"/>
                </a:cubicBezTo>
                <a:cubicBezTo>
                  <a:pt x="22" y="25"/>
                  <a:pt x="22" y="25"/>
                  <a:pt x="22" y="25"/>
                </a:cubicBezTo>
                <a:cubicBezTo>
                  <a:pt x="22" y="25"/>
                  <a:pt x="22" y="25"/>
                  <a:pt x="22" y="25"/>
                </a:cubicBezTo>
                <a:cubicBezTo>
                  <a:pt x="22" y="25"/>
                  <a:pt x="22" y="25"/>
                  <a:pt x="22" y="25"/>
                </a:cubicBezTo>
                <a:cubicBezTo>
                  <a:pt x="22" y="25"/>
                  <a:pt x="22" y="25"/>
                  <a:pt x="22" y="25"/>
                </a:cubicBezTo>
                <a:cubicBezTo>
                  <a:pt x="22" y="25"/>
                  <a:pt x="22" y="25"/>
                  <a:pt x="22" y="25"/>
                </a:cubicBezTo>
                <a:close/>
                <a:moveTo>
                  <a:pt x="19" y="24"/>
                </a:moveTo>
                <a:cubicBezTo>
                  <a:pt x="19" y="24"/>
                  <a:pt x="19" y="24"/>
                  <a:pt x="19" y="24"/>
                </a:cubicBezTo>
                <a:cubicBezTo>
                  <a:pt x="19" y="24"/>
                  <a:pt x="19" y="24"/>
                  <a:pt x="19" y="24"/>
                </a:cubicBezTo>
                <a:cubicBezTo>
                  <a:pt x="19" y="24"/>
                  <a:pt x="19" y="24"/>
                  <a:pt x="19" y="24"/>
                </a:cubicBezTo>
                <a:cubicBezTo>
                  <a:pt x="19" y="24"/>
                  <a:pt x="19" y="24"/>
                  <a:pt x="19" y="24"/>
                </a:cubicBezTo>
                <a:cubicBezTo>
                  <a:pt x="19" y="24"/>
                  <a:pt x="19" y="24"/>
                  <a:pt x="19" y="24"/>
                </a:cubicBezTo>
                <a:cubicBezTo>
                  <a:pt x="19" y="24"/>
                  <a:pt x="19" y="24"/>
                  <a:pt x="19" y="24"/>
                </a:cubicBezTo>
                <a:cubicBezTo>
                  <a:pt x="19" y="24"/>
                  <a:pt x="19" y="24"/>
                  <a:pt x="19" y="24"/>
                </a:cubicBezTo>
                <a:cubicBezTo>
                  <a:pt x="19" y="24"/>
                  <a:pt x="19" y="24"/>
                  <a:pt x="19" y="24"/>
                </a:cubicBezTo>
                <a:cubicBezTo>
                  <a:pt x="19" y="24"/>
                  <a:pt x="19" y="24"/>
                  <a:pt x="19" y="24"/>
                </a:cubicBezTo>
                <a:cubicBezTo>
                  <a:pt x="19" y="24"/>
                  <a:pt x="19" y="24"/>
                  <a:pt x="19" y="24"/>
                </a:cubicBezTo>
                <a:close/>
                <a:moveTo>
                  <a:pt x="21" y="26"/>
                </a:moveTo>
                <a:cubicBezTo>
                  <a:pt x="21" y="26"/>
                  <a:pt x="21" y="26"/>
                  <a:pt x="21" y="26"/>
                </a:cubicBezTo>
                <a:cubicBezTo>
                  <a:pt x="21" y="26"/>
                  <a:pt x="21" y="26"/>
                  <a:pt x="21" y="26"/>
                </a:cubicBezTo>
                <a:cubicBezTo>
                  <a:pt x="21" y="26"/>
                  <a:pt x="21" y="26"/>
                  <a:pt x="21" y="26"/>
                </a:cubicBezTo>
                <a:cubicBezTo>
                  <a:pt x="21" y="26"/>
                  <a:pt x="21" y="26"/>
                  <a:pt x="21" y="26"/>
                </a:cubicBezTo>
                <a:cubicBezTo>
                  <a:pt x="21" y="26"/>
                  <a:pt x="21" y="26"/>
                  <a:pt x="21" y="26"/>
                </a:cubicBezTo>
                <a:cubicBezTo>
                  <a:pt x="21" y="26"/>
                  <a:pt x="21" y="26"/>
                  <a:pt x="21" y="26"/>
                </a:cubicBezTo>
                <a:cubicBezTo>
                  <a:pt x="21" y="26"/>
                  <a:pt x="21" y="26"/>
                  <a:pt x="21" y="26"/>
                </a:cubicBezTo>
                <a:cubicBezTo>
                  <a:pt x="21" y="26"/>
                  <a:pt x="21" y="26"/>
                  <a:pt x="21" y="26"/>
                </a:cubicBezTo>
                <a:cubicBezTo>
                  <a:pt x="21" y="26"/>
                  <a:pt x="21" y="26"/>
                  <a:pt x="21" y="26"/>
                </a:cubicBezTo>
                <a:cubicBezTo>
                  <a:pt x="21" y="26"/>
                  <a:pt x="21" y="26"/>
                  <a:pt x="21" y="26"/>
                </a:cubicBezTo>
                <a:cubicBezTo>
                  <a:pt x="21" y="26"/>
                  <a:pt x="21" y="26"/>
                  <a:pt x="21" y="26"/>
                </a:cubicBezTo>
                <a:cubicBezTo>
                  <a:pt x="21" y="26"/>
                  <a:pt x="21" y="26"/>
                  <a:pt x="21" y="26"/>
                </a:cubicBezTo>
                <a:cubicBezTo>
                  <a:pt x="21" y="26"/>
                  <a:pt x="21" y="26"/>
                  <a:pt x="21" y="26"/>
                </a:cubicBezTo>
                <a:close/>
                <a:moveTo>
                  <a:pt x="22" y="26"/>
                </a:moveTo>
                <a:cubicBezTo>
                  <a:pt x="22" y="26"/>
                  <a:pt x="22" y="25"/>
                  <a:pt x="22" y="25"/>
                </a:cubicBezTo>
                <a:cubicBezTo>
                  <a:pt x="22" y="25"/>
                  <a:pt x="21" y="25"/>
                  <a:pt x="21" y="25"/>
                </a:cubicBezTo>
                <a:cubicBezTo>
                  <a:pt x="21" y="25"/>
                  <a:pt x="21" y="26"/>
                  <a:pt x="21" y="26"/>
                </a:cubicBezTo>
                <a:cubicBezTo>
                  <a:pt x="21" y="26"/>
                  <a:pt x="21" y="26"/>
                  <a:pt x="21" y="26"/>
                </a:cubicBezTo>
                <a:cubicBezTo>
                  <a:pt x="21" y="26"/>
                  <a:pt x="21" y="26"/>
                  <a:pt x="22" y="26"/>
                </a:cubicBezTo>
                <a:cubicBezTo>
                  <a:pt x="22" y="26"/>
                  <a:pt x="22" y="26"/>
                  <a:pt x="22" y="26"/>
                </a:cubicBezTo>
                <a:cubicBezTo>
                  <a:pt x="22" y="26"/>
                  <a:pt x="22" y="26"/>
                  <a:pt x="22" y="26"/>
                </a:cubicBezTo>
                <a:cubicBezTo>
                  <a:pt x="22" y="26"/>
                  <a:pt x="22" y="26"/>
                  <a:pt x="22" y="26"/>
                </a:cubicBezTo>
                <a:cubicBezTo>
                  <a:pt x="22" y="26"/>
                  <a:pt x="22" y="26"/>
                  <a:pt x="22" y="26"/>
                </a:cubicBezTo>
                <a:close/>
                <a:moveTo>
                  <a:pt x="21" y="26"/>
                </a:moveTo>
                <a:cubicBezTo>
                  <a:pt x="21" y="26"/>
                  <a:pt x="21" y="26"/>
                  <a:pt x="21" y="26"/>
                </a:cubicBezTo>
                <a:cubicBezTo>
                  <a:pt x="21" y="26"/>
                  <a:pt x="21" y="26"/>
                  <a:pt x="21" y="26"/>
                </a:cubicBezTo>
                <a:cubicBezTo>
                  <a:pt x="21" y="26"/>
                  <a:pt x="21" y="26"/>
                  <a:pt x="21" y="26"/>
                </a:cubicBezTo>
                <a:cubicBezTo>
                  <a:pt x="21" y="26"/>
                  <a:pt x="21" y="26"/>
                  <a:pt x="21" y="26"/>
                </a:cubicBezTo>
                <a:cubicBezTo>
                  <a:pt x="21" y="26"/>
                  <a:pt x="21" y="26"/>
                  <a:pt x="21" y="26"/>
                </a:cubicBezTo>
                <a:cubicBezTo>
                  <a:pt x="21" y="26"/>
                  <a:pt x="21" y="26"/>
                  <a:pt x="21" y="26"/>
                </a:cubicBezTo>
                <a:cubicBezTo>
                  <a:pt x="21" y="26"/>
                  <a:pt x="21" y="26"/>
                  <a:pt x="21" y="26"/>
                </a:cubicBezTo>
                <a:cubicBezTo>
                  <a:pt x="21" y="26"/>
                  <a:pt x="21" y="26"/>
                  <a:pt x="21" y="26"/>
                </a:cubicBezTo>
                <a:cubicBezTo>
                  <a:pt x="21" y="26"/>
                  <a:pt x="21" y="26"/>
                  <a:pt x="22" y="26"/>
                </a:cubicBezTo>
                <a:cubicBezTo>
                  <a:pt x="22" y="26"/>
                  <a:pt x="22" y="26"/>
                  <a:pt x="22" y="26"/>
                </a:cubicBezTo>
                <a:cubicBezTo>
                  <a:pt x="22" y="26"/>
                  <a:pt x="22" y="26"/>
                  <a:pt x="22" y="26"/>
                </a:cubicBezTo>
                <a:cubicBezTo>
                  <a:pt x="22" y="26"/>
                  <a:pt x="22" y="26"/>
                  <a:pt x="22" y="26"/>
                </a:cubicBezTo>
                <a:cubicBezTo>
                  <a:pt x="22" y="26"/>
                  <a:pt x="21" y="26"/>
                  <a:pt x="21" y="26"/>
                </a:cubicBezTo>
                <a:close/>
                <a:moveTo>
                  <a:pt x="38" y="45"/>
                </a:moveTo>
                <a:cubicBezTo>
                  <a:pt x="38" y="45"/>
                  <a:pt x="38" y="45"/>
                  <a:pt x="38" y="45"/>
                </a:cubicBezTo>
                <a:cubicBezTo>
                  <a:pt x="38" y="45"/>
                  <a:pt x="38" y="45"/>
                  <a:pt x="38" y="45"/>
                </a:cubicBezTo>
                <a:cubicBezTo>
                  <a:pt x="38" y="45"/>
                  <a:pt x="38" y="45"/>
                  <a:pt x="38" y="45"/>
                </a:cubicBezTo>
                <a:cubicBezTo>
                  <a:pt x="38" y="45"/>
                  <a:pt x="38" y="45"/>
                  <a:pt x="38" y="45"/>
                </a:cubicBezTo>
                <a:cubicBezTo>
                  <a:pt x="38" y="45"/>
                  <a:pt x="38" y="45"/>
                  <a:pt x="38" y="45"/>
                </a:cubicBezTo>
                <a:cubicBezTo>
                  <a:pt x="38" y="46"/>
                  <a:pt x="38" y="46"/>
                  <a:pt x="38" y="45"/>
                </a:cubicBezTo>
                <a:cubicBezTo>
                  <a:pt x="38" y="45"/>
                  <a:pt x="38" y="45"/>
                  <a:pt x="38" y="45"/>
                </a:cubicBezTo>
                <a:cubicBezTo>
                  <a:pt x="38" y="45"/>
                  <a:pt x="38" y="45"/>
                  <a:pt x="38" y="45"/>
                </a:cubicBezTo>
                <a:cubicBezTo>
                  <a:pt x="38" y="45"/>
                  <a:pt x="38" y="45"/>
                  <a:pt x="38" y="45"/>
                </a:cubicBezTo>
                <a:cubicBezTo>
                  <a:pt x="38" y="45"/>
                  <a:pt x="38" y="45"/>
                  <a:pt x="38" y="45"/>
                </a:cubicBezTo>
                <a:close/>
                <a:moveTo>
                  <a:pt x="51" y="51"/>
                </a:moveTo>
                <a:cubicBezTo>
                  <a:pt x="51" y="51"/>
                  <a:pt x="51" y="51"/>
                  <a:pt x="51" y="51"/>
                </a:cubicBezTo>
                <a:cubicBezTo>
                  <a:pt x="51" y="51"/>
                  <a:pt x="51" y="51"/>
                  <a:pt x="51" y="51"/>
                </a:cubicBezTo>
                <a:cubicBezTo>
                  <a:pt x="51" y="51"/>
                  <a:pt x="51" y="51"/>
                  <a:pt x="51" y="51"/>
                </a:cubicBezTo>
                <a:cubicBezTo>
                  <a:pt x="51" y="51"/>
                  <a:pt x="51" y="51"/>
                  <a:pt x="51" y="51"/>
                </a:cubicBezTo>
                <a:cubicBezTo>
                  <a:pt x="51" y="51"/>
                  <a:pt x="51" y="51"/>
                  <a:pt x="51" y="51"/>
                </a:cubicBezTo>
                <a:cubicBezTo>
                  <a:pt x="51" y="51"/>
                  <a:pt x="51" y="51"/>
                  <a:pt x="51" y="51"/>
                </a:cubicBezTo>
                <a:cubicBezTo>
                  <a:pt x="51" y="51"/>
                  <a:pt x="51" y="51"/>
                  <a:pt x="51" y="51"/>
                </a:cubicBezTo>
                <a:cubicBezTo>
                  <a:pt x="51" y="51"/>
                  <a:pt x="51" y="51"/>
                  <a:pt x="51" y="51"/>
                </a:cubicBezTo>
                <a:cubicBezTo>
                  <a:pt x="51" y="51"/>
                  <a:pt x="51" y="51"/>
                  <a:pt x="51" y="51"/>
                </a:cubicBezTo>
                <a:cubicBezTo>
                  <a:pt x="51" y="51"/>
                  <a:pt x="51" y="51"/>
                  <a:pt x="51" y="51"/>
                </a:cubicBezTo>
                <a:cubicBezTo>
                  <a:pt x="51" y="51"/>
                  <a:pt x="51" y="51"/>
                  <a:pt x="51" y="51"/>
                </a:cubicBezTo>
                <a:cubicBezTo>
                  <a:pt x="51" y="51"/>
                  <a:pt x="51" y="51"/>
                  <a:pt x="51" y="51"/>
                </a:cubicBezTo>
                <a:close/>
                <a:moveTo>
                  <a:pt x="53" y="47"/>
                </a:moveTo>
                <a:cubicBezTo>
                  <a:pt x="53" y="47"/>
                  <a:pt x="53" y="47"/>
                  <a:pt x="53" y="47"/>
                </a:cubicBezTo>
                <a:cubicBezTo>
                  <a:pt x="53" y="47"/>
                  <a:pt x="53" y="47"/>
                  <a:pt x="53" y="47"/>
                </a:cubicBezTo>
                <a:cubicBezTo>
                  <a:pt x="53" y="47"/>
                  <a:pt x="53" y="47"/>
                  <a:pt x="53" y="47"/>
                </a:cubicBezTo>
                <a:cubicBezTo>
                  <a:pt x="53" y="47"/>
                  <a:pt x="53" y="47"/>
                  <a:pt x="53" y="47"/>
                </a:cubicBezTo>
                <a:cubicBezTo>
                  <a:pt x="53" y="47"/>
                  <a:pt x="53" y="47"/>
                  <a:pt x="53" y="47"/>
                </a:cubicBezTo>
                <a:cubicBezTo>
                  <a:pt x="53" y="47"/>
                  <a:pt x="53" y="47"/>
                  <a:pt x="53" y="47"/>
                </a:cubicBezTo>
                <a:cubicBezTo>
                  <a:pt x="53" y="47"/>
                  <a:pt x="53" y="47"/>
                  <a:pt x="53" y="47"/>
                </a:cubicBezTo>
                <a:cubicBezTo>
                  <a:pt x="53" y="47"/>
                  <a:pt x="53" y="47"/>
                  <a:pt x="53" y="47"/>
                </a:cubicBezTo>
                <a:cubicBezTo>
                  <a:pt x="53" y="47"/>
                  <a:pt x="53" y="47"/>
                  <a:pt x="53" y="47"/>
                </a:cubicBezTo>
                <a:cubicBezTo>
                  <a:pt x="53" y="47"/>
                  <a:pt x="53" y="47"/>
                  <a:pt x="53" y="47"/>
                </a:cubicBezTo>
                <a:cubicBezTo>
                  <a:pt x="53" y="47"/>
                  <a:pt x="53" y="47"/>
                  <a:pt x="53" y="47"/>
                </a:cubicBezTo>
                <a:cubicBezTo>
                  <a:pt x="53" y="47"/>
                  <a:pt x="53" y="47"/>
                  <a:pt x="53" y="47"/>
                </a:cubicBezTo>
                <a:cubicBezTo>
                  <a:pt x="53" y="47"/>
                  <a:pt x="53" y="47"/>
                  <a:pt x="53" y="47"/>
                </a:cubicBezTo>
                <a:close/>
                <a:moveTo>
                  <a:pt x="52" y="51"/>
                </a:moveTo>
                <a:cubicBezTo>
                  <a:pt x="52" y="51"/>
                  <a:pt x="52" y="51"/>
                  <a:pt x="52" y="51"/>
                </a:cubicBezTo>
                <a:cubicBezTo>
                  <a:pt x="52" y="51"/>
                  <a:pt x="52" y="51"/>
                  <a:pt x="52" y="51"/>
                </a:cubicBezTo>
                <a:cubicBezTo>
                  <a:pt x="52" y="51"/>
                  <a:pt x="52" y="51"/>
                  <a:pt x="52" y="51"/>
                </a:cubicBezTo>
                <a:cubicBezTo>
                  <a:pt x="52" y="51"/>
                  <a:pt x="52" y="51"/>
                  <a:pt x="52" y="51"/>
                </a:cubicBezTo>
                <a:cubicBezTo>
                  <a:pt x="52" y="51"/>
                  <a:pt x="51" y="51"/>
                  <a:pt x="51" y="51"/>
                </a:cubicBezTo>
                <a:cubicBezTo>
                  <a:pt x="51" y="51"/>
                  <a:pt x="51" y="51"/>
                  <a:pt x="51" y="51"/>
                </a:cubicBezTo>
                <a:cubicBezTo>
                  <a:pt x="51" y="51"/>
                  <a:pt x="51" y="51"/>
                  <a:pt x="51" y="51"/>
                </a:cubicBezTo>
                <a:cubicBezTo>
                  <a:pt x="51" y="51"/>
                  <a:pt x="51" y="51"/>
                  <a:pt x="51" y="51"/>
                </a:cubicBezTo>
                <a:cubicBezTo>
                  <a:pt x="51" y="51"/>
                  <a:pt x="51" y="51"/>
                  <a:pt x="51" y="51"/>
                </a:cubicBezTo>
                <a:cubicBezTo>
                  <a:pt x="52" y="51"/>
                  <a:pt x="52" y="51"/>
                  <a:pt x="52" y="51"/>
                </a:cubicBezTo>
                <a:cubicBezTo>
                  <a:pt x="52" y="51"/>
                  <a:pt x="52" y="51"/>
                  <a:pt x="52" y="51"/>
                </a:cubicBezTo>
                <a:cubicBezTo>
                  <a:pt x="52" y="51"/>
                  <a:pt x="52" y="51"/>
                  <a:pt x="52" y="51"/>
                </a:cubicBezTo>
                <a:cubicBezTo>
                  <a:pt x="52" y="51"/>
                  <a:pt x="52" y="51"/>
                  <a:pt x="52" y="51"/>
                </a:cubicBezTo>
                <a:cubicBezTo>
                  <a:pt x="52" y="51"/>
                  <a:pt x="52" y="51"/>
                  <a:pt x="52" y="51"/>
                </a:cubicBezTo>
                <a:cubicBezTo>
                  <a:pt x="52" y="51"/>
                  <a:pt x="52" y="51"/>
                  <a:pt x="52" y="51"/>
                </a:cubicBezTo>
                <a:close/>
                <a:moveTo>
                  <a:pt x="51" y="47"/>
                </a:moveTo>
                <a:cubicBezTo>
                  <a:pt x="51" y="47"/>
                  <a:pt x="51" y="47"/>
                  <a:pt x="51" y="47"/>
                </a:cubicBezTo>
                <a:cubicBezTo>
                  <a:pt x="51" y="47"/>
                  <a:pt x="51" y="47"/>
                  <a:pt x="51" y="47"/>
                </a:cubicBezTo>
                <a:cubicBezTo>
                  <a:pt x="51" y="47"/>
                  <a:pt x="51" y="47"/>
                  <a:pt x="51" y="47"/>
                </a:cubicBezTo>
                <a:cubicBezTo>
                  <a:pt x="51" y="47"/>
                  <a:pt x="51" y="47"/>
                  <a:pt x="51" y="47"/>
                </a:cubicBezTo>
                <a:cubicBezTo>
                  <a:pt x="51" y="47"/>
                  <a:pt x="51" y="47"/>
                  <a:pt x="51" y="47"/>
                </a:cubicBezTo>
                <a:cubicBezTo>
                  <a:pt x="51" y="47"/>
                  <a:pt x="51" y="47"/>
                  <a:pt x="51" y="47"/>
                </a:cubicBezTo>
                <a:close/>
                <a:moveTo>
                  <a:pt x="53" y="47"/>
                </a:moveTo>
                <a:cubicBezTo>
                  <a:pt x="53" y="47"/>
                  <a:pt x="53" y="47"/>
                  <a:pt x="53" y="47"/>
                </a:cubicBezTo>
                <a:cubicBezTo>
                  <a:pt x="53" y="47"/>
                  <a:pt x="53" y="47"/>
                  <a:pt x="53" y="47"/>
                </a:cubicBezTo>
                <a:cubicBezTo>
                  <a:pt x="53" y="47"/>
                  <a:pt x="53" y="47"/>
                  <a:pt x="53" y="47"/>
                </a:cubicBezTo>
                <a:cubicBezTo>
                  <a:pt x="53" y="47"/>
                  <a:pt x="53" y="47"/>
                  <a:pt x="53" y="47"/>
                </a:cubicBezTo>
                <a:cubicBezTo>
                  <a:pt x="53" y="47"/>
                  <a:pt x="53" y="47"/>
                  <a:pt x="53" y="47"/>
                </a:cubicBezTo>
                <a:cubicBezTo>
                  <a:pt x="53" y="47"/>
                  <a:pt x="53" y="47"/>
                  <a:pt x="53" y="47"/>
                </a:cubicBezTo>
                <a:close/>
                <a:moveTo>
                  <a:pt x="53" y="46"/>
                </a:moveTo>
                <a:cubicBezTo>
                  <a:pt x="53" y="46"/>
                  <a:pt x="53" y="46"/>
                  <a:pt x="53" y="46"/>
                </a:cubicBezTo>
                <a:cubicBezTo>
                  <a:pt x="53" y="46"/>
                  <a:pt x="53" y="46"/>
                  <a:pt x="53" y="47"/>
                </a:cubicBezTo>
                <a:cubicBezTo>
                  <a:pt x="53" y="47"/>
                  <a:pt x="53" y="47"/>
                  <a:pt x="53" y="47"/>
                </a:cubicBezTo>
                <a:cubicBezTo>
                  <a:pt x="53" y="47"/>
                  <a:pt x="53" y="47"/>
                  <a:pt x="53" y="47"/>
                </a:cubicBezTo>
                <a:cubicBezTo>
                  <a:pt x="53" y="47"/>
                  <a:pt x="53" y="47"/>
                  <a:pt x="53" y="47"/>
                </a:cubicBezTo>
                <a:cubicBezTo>
                  <a:pt x="53" y="47"/>
                  <a:pt x="53" y="47"/>
                  <a:pt x="53" y="47"/>
                </a:cubicBezTo>
                <a:cubicBezTo>
                  <a:pt x="53" y="47"/>
                  <a:pt x="53" y="47"/>
                  <a:pt x="53" y="47"/>
                </a:cubicBezTo>
                <a:cubicBezTo>
                  <a:pt x="53" y="47"/>
                  <a:pt x="53" y="47"/>
                  <a:pt x="53" y="47"/>
                </a:cubicBezTo>
                <a:cubicBezTo>
                  <a:pt x="53" y="47"/>
                  <a:pt x="53" y="47"/>
                  <a:pt x="53" y="47"/>
                </a:cubicBezTo>
                <a:cubicBezTo>
                  <a:pt x="53" y="47"/>
                  <a:pt x="53" y="47"/>
                  <a:pt x="53" y="47"/>
                </a:cubicBezTo>
                <a:cubicBezTo>
                  <a:pt x="53" y="47"/>
                  <a:pt x="53" y="47"/>
                  <a:pt x="53" y="47"/>
                </a:cubicBezTo>
                <a:cubicBezTo>
                  <a:pt x="53" y="46"/>
                  <a:pt x="53" y="46"/>
                  <a:pt x="53" y="46"/>
                </a:cubicBezTo>
                <a:cubicBezTo>
                  <a:pt x="53" y="46"/>
                  <a:pt x="53" y="46"/>
                  <a:pt x="53" y="46"/>
                </a:cubicBezTo>
                <a:close/>
                <a:moveTo>
                  <a:pt x="53" y="46"/>
                </a:moveTo>
                <a:cubicBezTo>
                  <a:pt x="53" y="46"/>
                  <a:pt x="53" y="46"/>
                  <a:pt x="53" y="46"/>
                </a:cubicBezTo>
                <a:cubicBezTo>
                  <a:pt x="53" y="46"/>
                  <a:pt x="53" y="46"/>
                  <a:pt x="53" y="46"/>
                </a:cubicBezTo>
                <a:cubicBezTo>
                  <a:pt x="53" y="46"/>
                  <a:pt x="53" y="46"/>
                  <a:pt x="53" y="46"/>
                </a:cubicBezTo>
                <a:cubicBezTo>
                  <a:pt x="53" y="46"/>
                  <a:pt x="53" y="46"/>
                  <a:pt x="53" y="46"/>
                </a:cubicBezTo>
                <a:cubicBezTo>
                  <a:pt x="53" y="46"/>
                  <a:pt x="53" y="46"/>
                  <a:pt x="53" y="46"/>
                </a:cubicBezTo>
                <a:cubicBezTo>
                  <a:pt x="53" y="46"/>
                  <a:pt x="53" y="46"/>
                  <a:pt x="53" y="46"/>
                </a:cubicBezTo>
                <a:cubicBezTo>
                  <a:pt x="53" y="46"/>
                  <a:pt x="53" y="46"/>
                  <a:pt x="53" y="46"/>
                </a:cubicBezTo>
                <a:cubicBezTo>
                  <a:pt x="53" y="46"/>
                  <a:pt x="53" y="46"/>
                  <a:pt x="53" y="46"/>
                </a:cubicBezTo>
                <a:cubicBezTo>
                  <a:pt x="53" y="46"/>
                  <a:pt x="53" y="46"/>
                  <a:pt x="53" y="46"/>
                </a:cubicBezTo>
                <a:cubicBezTo>
                  <a:pt x="53" y="46"/>
                  <a:pt x="53" y="46"/>
                  <a:pt x="53" y="46"/>
                </a:cubicBezTo>
                <a:cubicBezTo>
                  <a:pt x="53" y="46"/>
                  <a:pt x="53" y="46"/>
                  <a:pt x="53" y="46"/>
                </a:cubicBezTo>
                <a:cubicBezTo>
                  <a:pt x="53" y="46"/>
                  <a:pt x="53" y="46"/>
                  <a:pt x="53" y="46"/>
                </a:cubicBezTo>
                <a:cubicBezTo>
                  <a:pt x="53" y="46"/>
                  <a:pt x="53" y="46"/>
                  <a:pt x="53" y="46"/>
                </a:cubicBezTo>
                <a:cubicBezTo>
                  <a:pt x="53" y="46"/>
                  <a:pt x="53" y="46"/>
                  <a:pt x="53" y="46"/>
                </a:cubicBezTo>
                <a:cubicBezTo>
                  <a:pt x="53" y="46"/>
                  <a:pt x="53" y="46"/>
                  <a:pt x="53" y="46"/>
                </a:cubicBezTo>
                <a:cubicBezTo>
                  <a:pt x="53" y="46"/>
                  <a:pt x="53" y="46"/>
                  <a:pt x="53" y="46"/>
                </a:cubicBezTo>
                <a:close/>
                <a:moveTo>
                  <a:pt x="53" y="47"/>
                </a:moveTo>
                <a:cubicBezTo>
                  <a:pt x="53" y="47"/>
                  <a:pt x="53" y="47"/>
                  <a:pt x="53" y="47"/>
                </a:cubicBezTo>
                <a:cubicBezTo>
                  <a:pt x="53" y="47"/>
                  <a:pt x="53" y="47"/>
                  <a:pt x="53" y="47"/>
                </a:cubicBezTo>
                <a:cubicBezTo>
                  <a:pt x="53" y="47"/>
                  <a:pt x="53" y="47"/>
                  <a:pt x="53" y="47"/>
                </a:cubicBezTo>
                <a:cubicBezTo>
                  <a:pt x="53" y="47"/>
                  <a:pt x="53" y="47"/>
                  <a:pt x="53" y="47"/>
                </a:cubicBezTo>
                <a:cubicBezTo>
                  <a:pt x="53" y="47"/>
                  <a:pt x="53" y="47"/>
                  <a:pt x="53" y="47"/>
                </a:cubicBezTo>
                <a:cubicBezTo>
                  <a:pt x="53" y="47"/>
                  <a:pt x="53" y="47"/>
                  <a:pt x="53" y="47"/>
                </a:cubicBezTo>
                <a:cubicBezTo>
                  <a:pt x="53" y="47"/>
                  <a:pt x="53" y="47"/>
                  <a:pt x="53" y="47"/>
                </a:cubicBezTo>
                <a:cubicBezTo>
                  <a:pt x="53" y="47"/>
                  <a:pt x="53" y="47"/>
                  <a:pt x="53" y="47"/>
                </a:cubicBezTo>
                <a:cubicBezTo>
                  <a:pt x="53" y="47"/>
                  <a:pt x="53" y="47"/>
                  <a:pt x="53" y="47"/>
                </a:cubicBezTo>
                <a:cubicBezTo>
                  <a:pt x="53" y="47"/>
                  <a:pt x="53" y="47"/>
                  <a:pt x="53" y="47"/>
                </a:cubicBezTo>
                <a:cubicBezTo>
                  <a:pt x="53" y="47"/>
                  <a:pt x="53" y="47"/>
                  <a:pt x="53" y="47"/>
                </a:cubicBezTo>
                <a:cubicBezTo>
                  <a:pt x="53" y="47"/>
                  <a:pt x="53" y="47"/>
                  <a:pt x="53" y="47"/>
                </a:cubicBezTo>
                <a:cubicBezTo>
                  <a:pt x="53" y="47"/>
                  <a:pt x="53" y="47"/>
                  <a:pt x="53" y="47"/>
                </a:cubicBezTo>
                <a:cubicBezTo>
                  <a:pt x="53" y="47"/>
                  <a:pt x="53" y="47"/>
                  <a:pt x="53" y="47"/>
                </a:cubicBezTo>
                <a:cubicBezTo>
                  <a:pt x="53" y="47"/>
                  <a:pt x="53" y="47"/>
                  <a:pt x="53" y="47"/>
                </a:cubicBezTo>
                <a:cubicBezTo>
                  <a:pt x="53" y="47"/>
                  <a:pt x="53" y="47"/>
                  <a:pt x="53" y="47"/>
                </a:cubicBezTo>
                <a:cubicBezTo>
                  <a:pt x="53" y="47"/>
                  <a:pt x="53" y="47"/>
                  <a:pt x="53" y="47"/>
                </a:cubicBezTo>
                <a:cubicBezTo>
                  <a:pt x="53" y="47"/>
                  <a:pt x="53" y="47"/>
                  <a:pt x="53" y="47"/>
                </a:cubicBezTo>
                <a:cubicBezTo>
                  <a:pt x="53" y="47"/>
                  <a:pt x="53" y="47"/>
                  <a:pt x="53" y="47"/>
                </a:cubicBezTo>
                <a:cubicBezTo>
                  <a:pt x="53" y="47"/>
                  <a:pt x="53" y="47"/>
                  <a:pt x="53" y="47"/>
                </a:cubicBezTo>
                <a:cubicBezTo>
                  <a:pt x="53" y="47"/>
                  <a:pt x="53" y="47"/>
                  <a:pt x="53" y="47"/>
                </a:cubicBezTo>
                <a:cubicBezTo>
                  <a:pt x="53" y="47"/>
                  <a:pt x="53" y="47"/>
                  <a:pt x="53" y="47"/>
                </a:cubicBezTo>
                <a:cubicBezTo>
                  <a:pt x="53" y="47"/>
                  <a:pt x="53" y="47"/>
                  <a:pt x="53" y="47"/>
                </a:cubicBezTo>
                <a:cubicBezTo>
                  <a:pt x="53" y="47"/>
                  <a:pt x="53" y="47"/>
                  <a:pt x="53" y="47"/>
                </a:cubicBezTo>
                <a:cubicBezTo>
                  <a:pt x="53" y="47"/>
                  <a:pt x="53" y="47"/>
                  <a:pt x="53" y="47"/>
                </a:cubicBezTo>
                <a:cubicBezTo>
                  <a:pt x="53" y="47"/>
                  <a:pt x="53" y="47"/>
                  <a:pt x="53" y="47"/>
                </a:cubicBezTo>
                <a:cubicBezTo>
                  <a:pt x="53" y="47"/>
                  <a:pt x="53" y="47"/>
                  <a:pt x="53" y="47"/>
                </a:cubicBezTo>
                <a:cubicBezTo>
                  <a:pt x="53" y="47"/>
                  <a:pt x="53" y="47"/>
                  <a:pt x="53" y="47"/>
                </a:cubicBezTo>
                <a:cubicBezTo>
                  <a:pt x="53" y="47"/>
                  <a:pt x="53" y="47"/>
                  <a:pt x="53" y="47"/>
                </a:cubicBezTo>
                <a:cubicBezTo>
                  <a:pt x="53" y="47"/>
                  <a:pt x="53" y="47"/>
                  <a:pt x="53" y="47"/>
                </a:cubicBezTo>
                <a:close/>
                <a:moveTo>
                  <a:pt x="53" y="46"/>
                </a:moveTo>
                <a:cubicBezTo>
                  <a:pt x="53" y="46"/>
                  <a:pt x="53" y="46"/>
                  <a:pt x="53" y="46"/>
                </a:cubicBezTo>
                <a:cubicBezTo>
                  <a:pt x="53" y="46"/>
                  <a:pt x="53" y="46"/>
                  <a:pt x="53" y="46"/>
                </a:cubicBezTo>
                <a:cubicBezTo>
                  <a:pt x="53" y="46"/>
                  <a:pt x="53" y="46"/>
                  <a:pt x="53" y="46"/>
                </a:cubicBezTo>
                <a:cubicBezTo>
                  <a:pt x="53" y="46"/>
                  <a:pt x="53" y="46"/>
                  <a:pt x="53" y="46"/>
                </a:cubicBezTo>
                <a:cubicBezTo>
                  <a:pt x="53" y="46"/>
                  <a:pt x="53" y="46"/>
                  <a:pt x="53" y="46"/>
                </a:cubicBezTo>
                <a:cubicBezTo>
                  <a:pt x="53" y="46"/>
                  <a:pt x="53" y="46"/>
                  <a:pt x="53" y="46"/>
                </a:cubicBezTo>
                <a:cubicBezTo>
                  <a:pt x="53" y="46"/>
                  <a:pt x="53" y="46"/>
                  <a:pt x="53" y="46"/>
                </a:cubicBezTo>
                <a:cubicBezTo>
                  <a:pt x="53" y="46"/>
                  <a:pt x="53" y="46"/>
                  <a:pt x="53" y="46"/>
                </a:cubicBezTo>
                <a:cubicBezTo>
                  <a:pt x="53" y="46"/>
                  <a:pt x="53" y="46"/>
                  <a:pt x="53" y="46"/>
                </a:cubicBezTo>
                <a:close/>
                <a:moveTo>
                  <a:pt x="54" y="46"/>
                </a:moveTo>
                <a:cubicBezTo>
                  <a:pt x="54" y="46"/>
                  <a:pt x="54" y="46"/>
                  <a:pt x="53" y="46"/>
                </a:cubicBezTo>
                <a:cubicBezTo>
                  <a:pt x="53" y="46"/>
                  <a:pt x="53" y="46"/>
                  <a:pt x="53" y="46"/>
                </a:cubicBezTo>
                <a:cubicBezTo>
                  <a:pt x="53" y="46"/>
                  <a:pt x="54" y="46"/>
                  <a:pt x="54" y="46"/>
                </a:cubicBezTo>
                <a:cubicBezTo>
                  <a:pt x="53" y="46"/>
                  <a:pt x="53" y="46"/>
                  <a:pt x="53" y="46"/>
                </a:cubicBezTo>
                <a:cubicBezTo>
                  <a:pt x="53" y="46"/>
                  <a:pt x="53" y="46"/>
                  <a:pt x="53" y="46"/>
                </a:cubicBezTo>
                <a:cubicBezTo>
                  <a:pt x="53" y="46"/>
                  <a:pt x="53" y="46"/>
                  <a:pt x="53" y="46"/>
                </a:cubicBezTo>
                <a:cubicBezTo>
                  <a:pt x="53" y="46"/>
                  <a:pt x="53" y="46"/>
                  <a:pt x="53" y="46"/>
                </a:cubicBezTo>
                <a:cubicBezTo>
                  <a:pt x="54" y="46"/>
                  <a:pt x="54" y="46"/>
                  <a:pt x="54" y="46"/>
                </a:cubicBezTo>
                <a:cubicBezTo>
                  <a:pt x="54" y="46"/>
                  <a:pt x="54" y="46"/>
                  <a:pt x="54" y="46"/>
                </a:cubicBezTo>
                <a:cubicBezTo>
                  <a:pt x="54" y="46"/>
                  <a:pt x="54" y="46"/>
                  <a:pt x="54" y="46"/>
                </a:cubicBezTo>
                <a:cubicBezTo>
                  <a:pt x="53" y="46"/>
                  <a:pt x="53" y="46"/>
                  <a:pt x="53" y="46"/>
                </a:cubicBezTo>
                <a:cubicBezTo>
                  <a:pt x="54" y="46"/>
                  <a:pt x="54" y="46"/>
                  <a:pt x="54" y="46"/>
                </a:cubicBezTo>
                <a:cubicBezTo>
                  <a:pt x="54" y="46"/>
                  <a:pt x="54" y="46"/>
                  <a:pt x="54" y="46"/>
                </a:cubicBezTo>
                <a:cubicBezTo>
                  <a:pt x="54" y="46"/>
                  <a:pt x="54" y="46"/>
                  <a:pt x="54" y="46"/>
                </a:cubicBezTo>
                <a:cubicBezTo>
                  <a:pt x="54" y="46"/>
                  <a:pt x="54" y="46"/>
                  <a:pt x="54" y="46"/>
                </a:cubicBezTo>
                <a:cubicBezTo>
                  <a:pt x="54" y="46"/>
                  <a:pt x="54" y="46"/>
                  <a:pt x="54" y="46"/>
                </a:cubicBezTo>
                <a:cubicBezTo>
                  <a:pt x="54" y="46"/>
                  <a:pt x="54" y="46"/>
                  <a:pt x="54" y="46"/>
                </a:cubicBezTo>
                <a:cubicBezTo>
                  <a:pt x="54" y="46"/>
                  <a:pt x="54" y="46"/>
                  <a:pt x="54" y="46"/>
                </a:cubicBezTo>
                <a:cubicBezTo>
                  <a:pt x="54" y="46"/>
                  <a:pt x="54" y="46"/>
                  <a:pt x="54" y="46"/>
                </a:cubicBezTo>
                <a:cubicBezTo>
                  <a:pt x="54" y="46"/>
                  <a:pt x="54" y="46"/>
                  <a:pt x="54" y="46"/>
                </a:cubicBezTo>
                <a:cubicBezTo>
                  <a:pt x="54" y="46"/>
                  <a:pt x="54" y="46"/>
                  <a:pt x="54" y="46"/>
                </a:cubicBezTo>
                <a:cubicBezTo>
                  <a:pt x="54" y="46"/>
                  <a:pt x="54" y="46"/>
                  <a:pt x="54" y="46"/>
                </a:cubicBezTo>
                <a:cubicBezTo>
                  <a:pt x="54" y="46"/>
                  <a:pt x="54" y="46"/>
                  <a:pt x="54" y="46"/>
                </a:cubicBezTo>
                <a:cubicBezTo>
                  <a:pt x="54" y="46"/>
                  <a:pt x="54" y="46"/>
                  <a:pt x="54" y="46"/>
                </a:cubicBezTo>
                <a:cubicBezTo>
                  <a:pt x="54" y="46"/>
                  <a:pt x="54" y="46"/>
                  <a:pt x="54" y="46"/>
                </a:cubicBezTo>
                <a:cubicBezTo>
                  <a:pt x="54" y="46"/>
                  <a:pt x="54" y="46"/>
                  <a:pt x="54" y="46"/>
                </a:cubicBezTo>
                <a:cubicBezTo>
                  <a:pt x="54" y="46"/>
                  <a:pt x="54" y="46"/>
                  <a:pt x="54" y="46"/>
                </a:cubicBezTo>
                <a:cubicBezTo>
                  <a:pt x="54" y="46"/>
                  <a:pt x="54" y="46"/>
                  <a:pt x="54" y="46"/>
                </a:cubicBezTo>
                <a:cubicBezTo>
                  <a:pt x="54" y="46"/>
                  <a:pt x="54" y="46"/>
                  <a:pt x="54" y="46"/>
                </a:cubicBezTo>
                <a:cubicBezTo>
                  <a:pt x="54" y="46"/>
                  <a:pt x="54" y="46"/>
                  <a:pt x="54" y="46"/>
                </a:cubicBezTo>
                <a:close/>
                <a:moveTo>
                  <a:pt x="48" y="49"/>
                </a:moveTo>
                <a:cubicBezTo>
                  <a:pt x="48" y="49"/>
                  <a:pt x="48" y="49"/>
                  <a:pt x="48" y="49"/>
                </a:cubicBezTo>
                <a:cubicBezTo>
                  <a:pt x="48" y="49"/>
                  <a:pt x="48" y="49"/>
                  <a:pt x="48" y="49"/>
                </a:cubicBezTo>
                <a:cubicBezTo>
                  <a:pt x="48" y="49"/>
                  <a:pt x="48" y="49"/>
                  <a:pt x="48" y="49"/>
                </a:cubicBezTo>
                <a:cubicBezTo>
                  <a:pt x="48" y="49"/>
                  <a:pt x="48" y="49"/>
                  <a:pt x="48" y="49"/>
                </a:cubicBezTo>
                <a:cubicBezTo>
                  <a:pt x="48" y="49"/>
                  <a:pt x="48" y="49"/>
                  <a:pt x="48" y="49"/>
                </a:cubicBezTo>
                <a:cubicBezTo>
                  <a:pt x="48" y="49"/>
                  <a:pt x="48" y="49"/>
                  <a:pt x="48" y="49"/>
                </a:cubicBezTo>
                <a:cubicBezTo>
                  <a:pt x="48" y="49"/>
                  <a:pt x="48" y="49"/>
                  <a:pt x="48" y="49"/>
                </a:cubicBezTo>
                <a:cubicBezTo>
                  <a:pt x="48" y="49"/>
                  <a:pt x="48" y="49"/>
                  <a:pt x="48" y="49"/>
                </a:cubicBezTo>
                <a:cubicBezTo>
                  <a:pt x="48" y="49"/>
                  <a:pt x="48" y="49"/>
                  <a:pt x="48" y="49"/>
                </a:cubicBezTo>
                <a:close/>
                <a:moveTo>
                  <a:pt x="51" y="42"/>
                </a:moveTo>
                <a:cubicBezTo>
                  <a:pt x="51" y="42"/>
                  <a:pt x="51" y="42"/>
                  <a:pt x="51" y="42"/>
                </a:cubicBezTo>
                <a:cubicBezTo>
                  <a:pt x="51" y="42"/>
                  <a:pt x="51" y="42"/>
                  <a:pt x="51" y="42"/>
                </a:cubicBezTo>
                <a:cubicBezTo>
                  <a:pt x="51" y="42"/>
                  <a:pt x="51" y="42"/>
                  <a:pt x="51" y="42"/>
                </a:cubicBezTo>
                <a:cubicBezTo>
                  <a:pt x="51" y="42"/>
                  <a:pt x="51" y="42"/>
                  <a:pt x="51" y="42"/>
                </a:cubicBezTo>
                <a:cubicBezTo>
                  <a:pt x="51" y="42"/>
                  <a:pt x="51" y="42"/>
                  <a:pt x="51" y="42"/>
                </a:cubicBezTo>
                <a:cubicBezTo>
                  <a:pt x="51" y="42"/>
                  <a:pt x="51" y="42"/>
                  <a:pt x="51" y="42"/>
                </a:cubicBezTo>
                <a:cubicBezTo>
                  <a:pt x="51" y="42"/>
                  <a:pt x="51" y="42"/>
                  <a:pt x="51" y="42"/>
                </a:cubicBezTo>
                <a:cubicBezTo>
                  <a:pt x="51" y="42"/>
                  <a:pt x="51" y="42"/>
                  <a:pt x="51" y="42"/>
                </a:cubicBezTo>
                <a:cubicBezTo>
                  <a:pt x="51" y="42"/>
                  <a:pt x="51" y="42"/>
                  <a:pt x="51" y="42"/>
                </a:cubicBezTo>
                <a:cubicBezTo>
                  <a:pt x="51" y="42"/>
                  <a:pt x="51" y="42"/>
                  <a:pt x="51" y="42"/>
                </a:cubicBezTo>
                <a:cubicBezTo>
                  <a:pt x="51" y="42"/>
                  <a:pt x="51" y="42"/>
                  <a:pt x="51" y="42"/>
                </a:cubicBezTo>
                <a:close/>
                <a:moveTo>
                  <a:pt x="48" y="49"/>
                </a:moveTo>
                <a:cubicBezTo>
                  <a:pt x="48" y="49"/>
                  <a:pt x="48" y="49"/>
                  <a:pt x="48" y="49"/>
                </a:cubicBezTo>
                <a:cubicBezTo>
                  <a:pt x="48" y="49"/>
                  <a:pt x="48" y="49"/>
                  <a:pt x="48" y="49"/>
                </a:cubicBezTo>
                <a:cubicBezTo>
                  <a:pt x="48" y="49"/>
                  <a:pt x="48" y="49"/>
                  <a:pt x="48" y="49"/>
                </a:cubicBezTo>
                <a:cubicBezTo>
                  <a:pt x="48" y="49"/>
                  <a:pt x="48" y="49"/>
                  <a:pt x="48" y="49"/>
                </a:cubicBezTo>
                <a:cubicBezTo>
                  <a:pt x="48" y="49"/>
                  <a:pt x="48" y="49"/>
                  <a:pt x="48" y="49"/>
                </a:cubicBezTo>
                <a:cubicBezTo>
                  <a:pt x="48" y="49"/>
                  <a:pt x="48" y="49"/>
                  <a:pt x="48" y="49"/>
                </a:cubicBezTo>
                <a:cubicBezTo>
                  <a:pt x="48" y="49"/>
                  <a:pt x="48" y="49"/>
                  <a:pt x="48" y="49"/>
                </a:cubicBezTo>
                <a:cubicBezTo>
                  <a:pt x="48" y="49"/>
                  <a:pt x="48" y="49"/>
                  <a:pt x="48" y="49"/>
                </a:cubicBezTo>
                <a:close/>
                <a:moveTo>
                  <a:pt x="49" y="48"/>
                </a:moveTo>
                <a:cubicBezTo>
                  <a:pt x="49" y="48"/>
                  <a:pt x="49" y="48"/>
                  <a:pt x="49" y="48"/>
                </a:cubicBezTo>
                <a:cubicBezTo>
                  <a:pt x="49" y="48"/>
                  <a:pt x="49" y="48"/>
                  <a:pt x="49" y="48"/>
                </a:cubicBezTo>
                <a:cubicBezTo>
                  <a:pt x="49" y="48"/>
                  <a:pt x="49" y="48"/>
                  <a:pt x="49" y="48"/>
                </a:cubicBezTo>
                <a:cubicBezTo>
                  <a:pt x="49" y="48"/>
                  <a:pt x="49" y="48"/>
                  <a:pt x="49" y="48"/>
                </a:cubicBezTo>
                <a:cubicBezTo>
                  <a:pt x="49" y="48"/>
                  <a:pt x="49" y="48"/>
                  <a:pt x="49" y="48"/>
                </a:cubicBezTo>
                <a:cubicBezTo>
                  <a:pt x="49" y="48"/>
                  <a:pt x="49" y="48"/>
                  <a:pt x="49" y="48"/>
                </a:cubicBezTo>
                <a:close/>
                <a:moveTo>
                  <a:pt x="48" y="49"/>
                </a:moveTo>
                <a:cubicBezTo>
                  <a:pt x="48" y="49"/>
                  <a:pt x="48" y="49"/>
                  <a:pt x="48" y="49"/>
                </a:cubicBezTo>
                <a:cubicBezTo>
                  <a:pt x="48" y="49"/>
                  <a:pt x="48" y="49"/>
                  <a:pt x="48" y="49"/>
                </a:cubicBezTo>
                <a:cubicBezTo>
                  <a:pt x="48" y="49"/>
                  <a:pt x="48" y="49"/>
                  <a:pt x="48" y="49"/>
                </a:cubicBezTo>
                <a:cubicBezTo>
                  <a:pt x="48" y="49"/>
                  <a:pt x="48" y="49"/>
                  <a:pt x="48" y="49"/>
                </a:cubicBezTo>
                <a:cubicBezTo>
                  <a:pt x="48" y="49"/>
                  <a:pt x="48" y="49"/>
                  <a:pt x="48" y="49"/>
                </a:cubicBezTo>
                <a:cubicBezTo>
                  <a:pt x="48" y="49"/>
                  <a:pt x="48" y="49"/>
                  <a:pt x="48" y="49"/>
                </a:cubicBezTo>
                <a:cubicBezTo>
                  <a:pt x="48" y="49"/>
                  <a:pt x="48" y="49"/>
                  <a:pt x="48" y="49"/>
                </a:cubicBezTo>
                <a:cubicBezTo>
                  <a:pt x="48" y="49"/>
                  <a:pt x="48" y="49"/>
                  <a:pt x="48" y="49"/>
                </a:cubicBezTo>
                <a:cubicBezTo>
                  <a:pt x="48" y="49"/>
                  <a:pt x="48" y="49"/>
                  <a:pt x="48" y="49"/>
                </a:cubicBezTo>
                <a:cubicBezTo>
                  <a:pt x="48" y="49"/>
                  <a:pt x="48" y="49"/>
                  <a:pt x="48" y="49"/>
                </a:cubicBezTo>
                <a:close/>
                <a:moveTo>
                  <a:pt x="50" y="42"/>
                </a:moveTo>
                <a:cubicBezTo>
                  <a:pt x="50" y="42"/>
                  <a:pt x="50" y="42"/>
                  <a:pt x="50" y="42"/>
                </a:cubicBezTo>
                <a:cubicBezTo>
                  <a:pt x="50" y="42"/>
                  <a:pt x="50" y="42"/>
                  <a:pt x="50" y="42"/>
                </a:cubicBezTo>
                <a:cubicBezTo>
                  <a:pt x="50" y="42"/>
                  <a:pt x="50" y="42"/>
                  <a:pt x="50" y="42"/>
                </a:cubicBezTo>
                <a:cubicBezTo>
                  <a:pt x="50" y="42"/>
                  <a:pt x="50" y="42"/>
                  <a:pt x="50" y="42"/>
                </a:cubicBezTo>
                <a:cubicBezTo>
                  <a:pt x="50" y="42"/>
                  <a:pt x="50" y="42"/>
                  <a:pt x="50" y="42"/>
                </a:cubicBezTo>
                <a:cubicBezTo>
                  <a:pt x="50" y="42"/>
                  <a:pt x="50" y="42"/>
                  <a:pt x="50" y="42"/>
                </a:cubicBezTo>
                <a:cubicBezTo>
                  <a:pt x="50" y="42"/>
                  <a:pt x="50" y="42"/>
                  <a:pt x="50" y="42"/>
                </a:cubicBezTo>
                <a:cubicBezTo>
                  <a:pt x="50" y="42"/>
                  <a:pt x="50" y="42"/>
                  <a:pt x="50" y="42"/>
                </a:cubicBezTo>
                <a:cubicBezTo>
                  <a:pt x="50" y="42"/>
                  <a:pt x="50" y="42"/>
                  <a:pt x="50" y="42"/>
                </a:cubicBezTo>
                <a:cubicBezTo>
                  <a:pt x="50" y="42"/>
                  <a:pt x="50" y="42"/>
                  <a:pt x="50" y="42"/>
                </a:cubicBezTo>
                <a:cubicBezTo>
                  <a:pt x="50" y="42"/>
                  <a:pt x="50" y="42"/>
                  <a:pt x="50" y="42"/>
                </a:cubicBezTo>
                <a:close/>
                <a:moveTo>
                  <a:pt x="50" y="50"/>
                </a:moveTo>
                <a:cubicBezTo>
                  <a:pt x="50" y="50"/>
                  <a:pt x="50" y="50"/>
                  <a:pt x="50" y="50"/>
                </a:cubicBezTo>
                <a:cubicBezTo>
                  <a:pt x="50" y="50"/>
                  <a:pt x="50" y="50"/>
                  <a:pt x="50" y="50"/>
                </a:cubicBezTo>
                <a:cubicBezTo>
                  <a:pt x="50" y="49"/>
                  <a:pt x="50" y="49"/>
                  <a:pt x="50" y="49"/>
                </a:cubicBezTo>
                <a:cubicBezTo>
                  <a:pt x="50" y="49"/>
                  <a:pt x="50" y="49"/>
                  <a:pt x="50" y="49"/>
                </a:cubicBezTo>
                <a:cubicBezTo>
                  <a:pt x="50" y="49"/>
                  <a:pt x="50" y="49"/>
                  <a:pt x="50" y="49"/>
                </a:cubicBezTo>
                <a:cubicBezTo>
                  <a:pt x="50" y="49"/>
                  <a:pt x="50" y="49"/>
                  <a:pt x="50" y="49"/>
                </a:cubicBezTo>
                <a:cubicBezTo>
                  <a:pt x="50" y="49"/>
                  <a:pt x="50" y="49"/>
                  <a:pt x="50" y="49"/>
                </a:cubicBezTo>
                <a:cubicBezTo>
                  <a:pt x="50" y="49"/>
                  <a:pt x="50" y="49"/>
                  <a:pt x="50" y="49"/>
                </a:cubicBezTo>
                <a:cubicBezTo>
                  <a:pt x="50" y="49"/>
                  <a:pt x="50" y="49"/>
                  <a:pt x="50" y="49"/>
                </a:cubicBezTo>
                <a:cubicBezTo>
                  <a:pt x="50" y="49"/>
                  <a:pt x="50" y="49"/>
                  <a:pt x="50" y="49"/>
                </a:cubicBezTo>
                <a:cubicBezTo>
                  <a:pt x="50" y="49"/>
                  <a:pt x="50" y="49"/>
                  <a:pt x="50" y="49"/>
                </a:cubicBezTo>
                <a:cubicBezTo>
                  <a:pt x="50" y="49"/>
                  <a:pt x="50" y="49"/>
                  <a:pt x="50" y="49"/>
                </a:cubicBezTo>
                <a:cubicBezTo>
                  <a:pt x="50" y="49"/>
                  <a:pt x="50" y="49"/>
                  <a:pt x="50" y="49"/>
                </a:cubicBezTo>
                <a:cubicBezTo>
                  <a:pt x="50" y="49"/>
                  <a:pt x="50" y="49"/>
                  <a:pt x="50" y="49"/>
                </a:cubicBezTo>
                <a:cubicBezTo>
                  <a:pt x="49" y="49"/>
                  <a:pt x="49" y="49"/>
                  <a:pt x="49" y="49"/>
                </a:cubicBezTo>
                <a:cubicBezTo>
                  <a:pt x="49" y="49"/>
                  <a:pt x="49" y="49"/>
                  <a:pt x="49" y="49"/>
                </a:cubicBezTo>
                <a:cubicBezTo>
                  <a:pt x="49" y="49"/>
                  <a:pt x="49" y="49"/>
                  <a:pt x="49" y="49"/>
                </a:cubicBezTo>
                <a:cubicBezTo>
                  <a:pt x="49" y="49"/>
                  <a:pt x="49" y="49"/>
                  <a:pt x="49" y="49"/>
                </a:cubicBezTo>
                <a:cubicBezTo>
                  <a:pt x="49" y="49"/>
                  <a:pt x="49" y="49"/>
                  <a:pt x="49" y="49"/>
                </a:cubicBezTo>
                <a:cubicBezTo>
                  <a:pt x="49" y="49"/>
                  <a:pt x="49" y="49"/>
                  <a:pt x="49" y="49"/>
                </a:cubicBezTo>
                <a:cubicBezTo>
                  <a:pt x="49" y="49"/>
                  <a:pt x="49" y="49"/>
                  <a:pt x="49" y="49"/>
                </a:cubicBezTo>
                <a:cubicBezTo>
                  <a:pt x="49" y="49"/>
                  <a:pt x="49" y="49"/>
                  <a:pt x="49" y="49"/>
                </a:cubicBezTo>
                <a:cubicBezTo>
                  <a:pt x="49" y="49"/>
                  <a:pt x="49" y="49"/>
                  <a:pt x="49" y="49"/>
                </a:cubicBezTo>
                <a:cubicBezTo>
                  <a:pt x="49" y="49"/>
                  <a:pt x="49" y="49"/>
                  <a:pt x="49" y="49"/>
                </a:cubicBezTo>
                <a:cubicBezTo>
                  <a:pt x="49" y="49"/>
                  <a:pt x="49" y="49"/>
                  <a:pt x="49" y="49"/>
                </a:cubicBezTo>
                <a:cubicBezTo>
                  <a:pt x="49" y="49"/>
                  <a:pt x="49" y="49"/>
                  <a:pt x="49" y="49"/>
                </a:cubicBezTo>
                <a:cubicBezTo>
                  <a:pt x="49" y="49"/>
                  <a:pt x="49" y="49"/>
                  <a:pt x="49" y="49"/>
                </a:cubicBezTo>
                <a:cubicBezTo>
                  <a:pt x="49" y="49"/>
                  <a:pt x="49" y="49"/>
                  <a:pt x="49" y="49"/>
                </a:cubicBezTo>
                <a:cubicBezTo>
                  <a:pt x="49" y="49"/>
                  <a:pt x="49" y="49"/>
                  <a:pt x="49" y="49"/>
                </a:cubicBezTo>
                <a:cubicBezTo>
                  <a:pt x="49" y="49"/>
                  <a:pt x="49" y="49"/>
                  <a:pt x="49" y="49"/>
                </a:cubicBezTo>
                <a:cubicBezTo>
                  <a:pt x="49" y="49"/>
                  <a:pt x="49" y="49"/>
                  <a:pt x="49" y="49"/>
                </a:cubicBezTo>
                <a:cubicBezTo>
                  <a:pt x="49" y="49"/>
                  <a:pt x="49" y="49"/>
                  <a:pt x="49" y="49"/>
                </a:cubicBezTo>
                <a:cubicBezTo>
                  <a:pt x="49" y="49"/>
                  <a:pt x="49" y="49"/>
                  <a:pt x="49" y="49"/>
                </a:cubicBezTo>
                <a:cubicBezTo>
                  <a:pt x="49" y="49"/>
                  <a:pt x="49" y="49"/>
                  <a:pt x="49" y="49"/>
                </a:cubicBezTo>
                <a:cubicBezTo>
                  <a:pt x="49" y="49"/>
                  <a:pt x="49" y="49"/>
                  <a:pt x="49" y="49"/>
                </a:cubicBezTo>
                <a:cubicBezTo>
                  <a:pt x="49" y="49"/>
                  <a:pt x="49" y="49"/>
                  <a:pt x="49" y="49"/>
                </a:cubicBezTo>
                <a:cubicBezTo>
                  <a:pt x="49" y="49"/>
                  <a:pt x="49" y="49"/>
                  <a:pt x="49" y="49"/>
                </a:cubicBezTo>
                <a:cubicBezTo>
                  <a:pt x="49" y="49"/>
                  <a:pt x="49" y="49"/>
                  <a:pt x="49" y="49"/>
                </a:cubicBezTo>
                <a:cubicBezTo>
                  <a:pt x="49" y="49"/>
                  <a:pt x="49" y="49"/>
                  <a:pt x="49" y="49"/>
                </a:cubicBezTo>
                <a:cubicBezTo>
                  <a:pt x="49" y="49"/>
                  <a:pt x="49" y="49"/>
                  <a:pt x="49" y="49"/>
                </a:cubicBezTo>
                <a:cubicBezTo>
                  <a:pt x="49" y="49"/>
                  <a:pt x="49" y="49"/>
                  <a:pt x="49" y="49"/>
                </a:cubicBezTo>
                <a:cubicBezTo>
                  <a:pt x="49" y="49"/>
                  <a:pt x="49" y="49"/>
                  <a:pt x="49" y="49"/>
                </a:cubicBezTo>
                <a:cubicBezTo>
                  <a:pt x="49" y="49"/>
                  <a:pt x="49" y="49"/>
                  <a:pt x="49" y="49"/>
                </a:cubicBezTo>
                <a:cubicBezTo>
                  <a:pt x="49" y="49"/>
                  <a:pt x="49" y="49"/>
                  <a:pt x="49" y="49"/>
                </a:cubicBezTo>
                <a:cubicBezTo>
                  <a:pt x="49" y="49"/>
                  <a:pt x="49" y="49"/>
                  <a:pt x="49" y="49"/>
                </a:cubicBezTo>
                <a:cubicBezTo>
                  <a:pt x="49" y="49"/>
                  <a:pt x="49" y="49"/>
                  <a:pt x="49" y="49"/>
                </a:cubicBezTo>
                <a:cubicBezTo>
                  <a:pt x="49" y="49"/>
                  <a:pt x="49" y="49"/>
                  <a:pt x="49" y="49"/>
                </a:cubicBezTo>
                <a:cubicBezTo>
                  <a:pt x="49" y="49"/>
                  <a:pt x="49" y="49"/>
                  <a:pt x="49" y="49"/>
                </a:cubicBezTo>
                <a:cubicBezTo>
                  <a:pt x="49" y="49"/>
                  <a:pt x="49" y="49"/>
                  <a:pt x="49" y="49"/>
                </a:cubicBezTo>
                <a:cubicBezTo>
                  <a:pt x="49" y="49"/>
                  <a:pt x="49" y="49"/>
                  <a:pt x="49" y="49"/>
                </a:cubicBezTo>
                <a:cubicBezTo>
                  <a:pt x="49" y="49"/>
                  <a:pt x="49" y="49"/>
                  <a:pt x="49" y="49"/>
                </a:cubicBezTo>
                <a:cubicBezTo>
                  <a:pt x="49" y="49"/>
                  <a:pt x="49" y="49"/>
                  <a:pt x="49" y="49"/>
                </a:cubicBezTo>
                <a:cubicBezTo>
                  <a:pt x="49" y="49"/>
                  <a:pt x="49" y="49"/>
                  <a:pt x="49" y="49"/>
                </a:cubicBezTo>
                <a:cubicBezTo>
                  <a:pt x="49" y="49"/>
                  <a:pt x="49" y="49"/>
                  <a:pt x="49" y="49"/>
                </a:cubicBezTo>
                <a:cubicBezTo>
                  <a:pt x="49" y="49"/>
                  <a:pt x="49" y="49"/>
                  <a:pt x="49" y="49"/>
                </a:cubicBezTo>
                <a:cubicBezTo>
                  <a:pt x="49" y="49"/>
                  <a:pt x="49" y="49"/>
                  <a:pt x="49" y="49"/>
                </a:cubicBezTo>
                <a:cubicBezTo>
                  <a:pt x="49" y="49"/>
                  <a:pt x="49" y="49"/>
                  <a:pt x="49" y="49"/>
                </a:cubicBezTo>
                <a:cubicBezTo>
                  <a:pt x="49" y="50"/>
                  <a:pt x="49" y="49"/>
                  <a:pt x="49" y="49"/>
                </a:cubicBezTo>
                <a:cubicBezTo>
                  <a:pt x="49" y="49"/>
                  <a:pt x="49" y="49"/>
                  <a:pt x="49" y="49"/>
                </a:cubicBezTo>
                <a:cubicBezTo>
                  <a:pt x="49" y="50"/>
                  <a:pt x="49" y="50"/>
                  <a:pt x="49" y="50"/>
                </a:cubicBezTo>
                <a:cubicBezTo>
                  <a:pt x="49" y="50"/>
                  <a:pt x="49" y="50"/>
                  <a:pt x="49" y="50"/>
                </a:cubicBezTo>
                <a:cubicBezTo>
                  <a:pt x="49" y="50"/>
                  <a:pt x="49" y="50"/>
                  <a:pt x="49" y="50"/>
                </a:cubicBezTo>
                <a:cubicBezTo>
                  <a:pt x="49" y="50"/>
                  <a:pt x="49" y="50"/>
                  <a:pt x="49" y="50"/>
                </a:cubicBezTo>
                <a:cubicBezTo>
                  <a:pt x="49" y="50"/>
                  <a:pt x="49" y="49"/>
                  <a:pt x="49" y="49"/>
                </a:cubicBezTo>
                <a:cubicBezTo>
                  <a:pt x="49" y="49"/>
                  <a:pt x="49" y="50"/>
                  <a:pt x="49" y="50"/>
                </a:cubicBezTo>
                <a:cubicBezTo>
                  <a:pt x="49" y="50"/>
                  <a:pt x="49" y="50"/>
                  <a:pt x="49" y="50"/>
                </a:cubicBezTo>
                <a:cubicBezTo>
                  <a:pt x="49" y="50"/>
                  <a:pt x="49" y="50"/>
                  <a:pt x="49" y="50"/>
                </a:cubicBezTo>
                <a:cubicBezTo>
                  <a:pt x="49" y="50"/>
                  <a:pt x="49" y="50"/>
                  <a:pt x="49" y="50"/>
                </a:cubicBezTo>
                <a:cubicBezTo>
                  <a:pt x="49" y="50"/>
                  <a:pt x="49" y="50"/>
                  <a:pt x="49" y="50"/>
                </a:cubicBezTo>
                <a:cubicBezTo>
                  <a:pt x="49" y="50"/>
                  <a:pt x="49" y="50"/>
                  <a:pt x="49" y="50"/>
                </a:cubicBezTo>
                <a:cubicBezTo>
                  <a:pt x="49" y="50"/>
                  <a:pt x="49" y="50"/>
                  <a:pt x="49" y="50"/>
                </a:cubicBezTo>
                <a:cubicBezTo>
                  <a:pt x="49" y="50"/>
                  <a:pt x="49" y="50"/>
                  <a:pt x="49" y="50"/>
                </a:cubicBezTo>
                <a:cubicBezTo>
                  <a:pt x="49" y="50"/>
                  <a:pt x="49" y="50"/>
                  <a:pt x="49" y="50"/>
                </a:cubicBezTo>
                <a:cubicBezTo>
                  <a:pt x="49" y="50"/>
                  <a:pt x="49" y="50"/>
                  <a:pt x="49" y="50"/>
                </a:cubicBezTo>
                <a:cubicBezTo>
                  <a:pt x="49" y="50"/>
                  <a:pt x="49" y="50"/>
                  <a:pt x="49" y="50"/>
                </a:cubicBezTo>
                <a:cubicBezTo>
                  <a:pt x="49" y="50"/>
                  <a:pt x="49" y="50"/>
                  <a:pt x="49" y="50"/>
                </a:cubicBezTo>
                <a:cubicBezTo>
                  <a:pt x="49" y="50"/>
                  <a:pt x="49" y="50"/>
                  <a:pt x="49" y="50"/>
                </a:cubicBezTo>
                <a:cubicBezTo>
                  <a:pt x="49" y="50"/>
                  <a:pt x="49" y="50"/>
                  <a:pt x="49" y="50"/>
                </a:cubicBezTo>
                <a:cubicBezTo>
                  <a:pt x="49" y="50"/>
                  <a:pt x="49" y="50"/>
                  <a:pt x="49" y="50"/>
                </a:cubicBezTo>
                <a:cubicBezTo>
                  <a:pt x="49" y="50"/>
                  <a:pt x="49" y="50"/>
                  <a:pt x="49" y="50"/>
                </a:cubicBezTo>
                <a:cubicBezTo>
                  <a:pt x="49" y="50"/>
                  <a:pt x="49" y="50"/>
                  <a:pt x="49" y="50"/>
                </a:cubicBezTo>
                <a:cubicBezTo>
                  <a:pt x="49" y="50"/>
                  <a:pt x="49" y="50"/>
                  <a:pt x="49" y="50"/>
                </a:cubicBezTo>
                <a:cubicBezTo>
                  <a:pt x="49" y="50"/>
                  <a:pt x="49" y="50"/>
                  <a:pt x="49" y="50"/>
                </a:cubicBezTo>
                <a:cubicBezTo>
                  <a:pt x="49" y="50"/>
                  <a:pt x="49" y="50"/>
                  <a:pt x="49" y="50"/>
                </a:cubicBezTo>
                <a:cubicBezTo>
                  <a:pt x="49" y="50"/>
                  <a:pt x="49" y="50"/>
                  <a:pt x="49" y="50"/>
                </a:cubicBezTo>
                <a:cubicBezTo>
                  <a:pt x="49" y="50"/>
                  <a:pt x="49" y="50"/>
                  <a:pt x="49" y="50"/>
                </a:cubicBezTo>
                <a:cubicBezTo>
                  <a:pt x="48" y="50"/>
                  <a:pt x="48" y="50"/>
                  <a:pt x="48" y="50"/>
                </a:cubicBezTo>
                <a:cubicBezTo>
                  <a:pt x="48" y="50"/>
                  <a:pt x="48" y="50"/>
                  <a:pt x="48" y="50"/>
                </a:cubicBezTo>
                <a:cubicBezTo>
                  <a:pt x="48" y="50"/>
                  <a:pt x="48" y="50"/>
                  <a:pt x="48" y="50"/>
                </a:cubicBezTo>
                <a:cubicBezTo>
                  <a:pt x="48" y="50"/>
                  <a:pt x="48" y="50"/>
                  <a:pt x="48" y="50"/>
                </a:cubicBezTo>
                <a:cubicBezTo>
                  <a:pt x="48" y="50"/>
                  <a:pt x="48" y="50"/>
                  <a:pt x="48" y="50"/>
                </a:cubicBezTo>
                <a:cubicBezTo>
                  <a:pt x="48" y="50"/>
                  <a:pt x="48" y="50"/>
                  <a:pt x="48" y="50"/>
                </a:cubicBezTo>
                <a:cubicBezTo>
                  <a:pt x="48" y="50"/>
                  <a:pt x="48" y="50"/>
                  <a:pt x="48" y="50"/>
                </a:cubicBezTo>
                <a:cubicBezTo>
                  <a:pt x="48" y="50"/>
                  <a:pt x="48" y="50"/>
                  <a:pt x="48" y="50"/>
                </a:cubicBezTo>
                <a:cubicBezTo>
                  <a:pt x="48" y="50"/>
                  <a:pt x="48" y="50"/>
                  <a:pt x="48" y="50"/>
                </a:cubicBezTo>
                <a:cubicBezTo>
                  <a:pt x="48" y="50"/>
                  <a:pt x="48" y="50"/>
                  <a:pt x="48" y="50"/>
                </a:cubicBezTo>
                <a:cubicBezTo>
                  <a:pt x="48" y="50"/>
                  <a:pt x="48" y="50"/>
                  <a:pt x="48" y="50"/>
                </a:cubicBezTo>
                <a:cubicBezTo>
                  <a:pt x="48" y="50"/>
                  <a:pt x="48" y="50"/>
                  <a:pt x="48" y="50"/>
                </a:cubicBezTo>
                <a:cubicBezTo>
                  <a:pt x="48" y="50"/>
                  <a:pt x="48" y="50"/>
                  <a:pt x="48" y="50"/>
                </a:cubicBezTo>
                <a:cubicBezTo>
                  <a:pt x="48" y="50"/>
                  <a:pt x="48" y="50"/>
                  <a:pt x="48" y="50"/>
                </a:cubicBezTo>
                <a:cubicBezTo>
                  <a:pt x="48" y="50"/>
                  <a:pt x="48" y="50"/>
                  <a:pt x="48" y="50"/>
                </a:cubicBezTo>
                <a:cubicBezTo>
                  <a:pt x="48" y="50"/>
                  <a:pt x="48" y="50"/>
                  <a:pt x="48" y="50"/>
                </a:cubicBezTo>
                <a:cubicBezTo>
                  <a:pt x="48" y="50"/>
                  <a:pt x="48" y="50"/>
                  <a:pt x="48" y="50"/>
                </a:cubicBezTo>
                <a:cubicBezTo>
                  <a:pt x="48" y="50"/>
                  <a:pt x="48" y="50"/>
                  <a:pt x="48" y="50"/>
                </a:cubicBezTo>
                <a:cubicBezTo>
                  <a:pt x="48" y="50"/>
                  <a:pt x="48" y="50"/>
                  <a:pt x="48" y="50"/>
                </a:cubicBezTo>
                <a:cubicBezTo>
                  <a:pt x="48" y="50"/>
                  <a:pt x="48" y="50"/>
                  <a:pt x="48" y="50"/>
                </a:cubicBezTo>
                <a:cubicBezTo>
                  <a:pt x="48" y="50"/>
                  <a:pt x="48" y="50"/>
                  <a:pt x="48" y="50"/>
                </a:cubicBezTo>
                <a:cubicBezTo>
                  <a:pt x="48" y="50"/>
                  <a:pt x="48" y="50"/>
                  <a:pt x="48" y="50"/>
                </a:cubicBezTo>
                <a:cubicBezTo>
                  <a:pt x="48" y="50"/>
                  <a:pt x="48" y="50"/>
                  <a:pt x="48" y="50"/>
                </a:cubicBezTo>
                <a:cubicBezTo>
                  <a:pt x="48" y="50"/>
                  <a:pt x="48" y="50"/>
                  <a:pt x="48" y="50"/>
                </a:cubicBezTo>
                <a:cubicBezTo>
                  <a:pt x="48" y="50"/>
                  <a:pt x="48" y="50"/>
                  <a:pt x="48" y="50"/>
                </a:cubicBezTo>
                <a:cubicBezTo>
                  <a:pt x="48" y="50"/>
                  <a:pt x="48" y="50"/>
                  <a:pt x="48" y="50"/>
                </a:cubicBezTo>
                <a:cubicBezTo>
                  <a:pt x="48" y="50"/>
                  <a:pt x="48" y="50"/>
                  <a:pt x="48" y="50"/>
                </a:cubicBezTo>
                <a:cubicBezTo>
                  <a:pt x="48" y="50"/>
                  <a:pt x="48" y="50"/>
                  <a:pt x="48" y="50"/>
                </a:cubicBezTo>
                <a:cubicBezTo>
                  <a:pt x="48" y="50"/>
                  <a:pt x="48" y="50"/>
                  <a:pt x="48" y="50"/>
                </a:cubicBezTo>
                <a:cubicBezTo>
                  <a:pt x="48" y="50"/>
                  <a:pt x="48" y="50"/>
                  <a:pt x="48" y="50"/>
                </a:cubicBezTo>
                <a:cubicBezTo>
                  <a:pt x="48" y="50"/>
                  <a:pt x="48" y="50"/>
                  <a:pt x="48" y="50"/>
                </a:cubicBezTo>
                <a:cubicBezTo>
                  <a:pt x="48" y="50"/>
                  <a:pt x="48" y="51"/>
                  <a:pt x="48" y="51"/>
                </a:cubicBezTo>
                <a:cubicBezTo>
                  <a:pt x="48" y="51"/>
                  <a:pt x="48" y="51"/>
                  <a:pt x="48" y="51"/>
                </a:cubicBezTo>
                <a:cubicBezTo>
                  <a:pt x="48" y="51"/>
                  <a:pt x="48" y="51"/>
                  <a:pt x="48" y="51"/>
                </a:cubicBezTo>
                <a:cubicBezTo>
                  <a:pt x="48" y="51"/>
                  <a:pt x="48" y="51"/>
                  <a:pt x="48" y="51"/>
                </a:cubicBezTo>
                <a:cubicBezTo>
                  <a:pt x="48" y="51"/>
                  <a:pt x="48" y="51"/>
                  <a:pt x="48" y="51"/>
                </a:cubicBezTo>
                <a:cubicBezTo>
                  <a:pt x="48" y="51"/>
                  <a:pt x="48" y="51"/>
                  <a:pt x="48" y="51"/>
                </a:cubicBezTo>
                <a:cubicBezTo>
                  <a:pt x="48" y="51"/>
                  <a:pt x="48" y="51"/>
                  <a:pt x="48" y="51"/>
                </a:cubicBezTo>
                <a:cubicBezTo>
                  <a:pt x="48" y="51"/>
                  <a:pt x="48" y="51"/>
                  <a:pt x="48" y="51"/>
                </a:cubicBezTo>
                <a:cubicBezTo>
                  <a:pt x="48" y="51"/>
                  <a:pt x="48" y="51"/>
                  <a:pt x="48" y="51"/>
                </a:cubicBezTo>
                <a:cubicBezTo>
                  <a:pt x="48" y="51"/>
                  <a:pt x="48" y="51"/>
                  <a:pt x="48" y="51"/>
                </a:cubicBezTo>
                <a:cubicBezTo>
                  <a:pt x="48" y="51"/>
                  <a:pt x="48" y="51"/>
                  <a:pt x="48" y="51"/>
                </a:cubicBezTo>
                <a:cubicBezTo>
                  <a:pt x="48" y="51"/>
                  <a:pt x="48" y="51"/>
                  <a:pt x="48" y="51"/>
                </a:cubicBezTo>
                <a:cubicBezTo>
                  <a:pt x="48" y="51"/>
                  <a:pt x="48" y="51"/>
                  <a:pt x="48" y="51"/>
                </a:cubicBezTo>
                <a:cubicBezTo>
                  <a:pt x="48" y="51"/>
                  <a:pt x="48" y="51"/>
                  <a:pt x="48" y="51"/>
                </a:cubicBezTo>
                <a:cubicBezTo>
                  <a:pt x="48" y="51"/>
                  <a:pt x="48" y="51"/>
                  <a:pt x="48" y="51"/>
                </a:cubicBezTo>
                <a:cubicBezTo>
                  <a:pt x="48" y="51"/>
                  <a:pt x="48" y="51"/>
                  <a:pt x="48" y="51"/>
                </a:cubicBezTo>
                <a:cubicBezTo>
                  <a:pt x="48" y="51"/>
                  <a:pt x="48" y="51"/>
                  <a:pt x="48" y="51"/>
                </a:cubicBezTo>
                <a:cubicBezTo>
                  <a:pt x="48" y="51"/>
                  <a:pt x="48" y="51"/>
                  <a:pt x="48" y="51"/>
                </a:cubicBezTo>
                <a:cubicBezTo>
                  <a:pt x="48" y="51"/>
                  <a:pt x="48" y="51"/>
                  <a:pt x="48" y="51"/>
                </a:cubicBezTo>
                <a:cubicBezTo>
                  <a:pt x="48" y="51"/>
                  <a:pt x="48" y="51"/>
                  <a:pt x="48" y="51"/>
                </a:cubicBezTo>
                <a:cubicBezTo>
                  <a:pt x="48" y="51"/>
                  <a:pt x="48" y="51"/>
                  <a:pt x="48" y="51"/>
                </a:cubicBezTo>
                <a:cubicBezTo>
                  <a:pt x="48" y="51"/>
                  <a:pt x="48" y="51"/>
                  <a:pt x="48" y="51"/>
                </a:cubicBezTo>
                <a:cubicBezTo>
                  <a:pt x="48" y="51"/>
                  <a:pt x="48" y="51"/>
                  <a:pt x="48" y="51"/>
                </a:cubicBezTo>
                <a:cubicBezTo>
                  <a:pt x="48" y="51"/>
                  <a:pt x="48" y="51"/>
                  <a:pt x="48" y="51"/>
                </a:cubicBezTo>
                <a:cubicBezTo>
                  <a:pt x="48" y="51"/>
                  <a:pt x="48" y="51"/>
                  <a:pt x="48" y="51"/>
                </a:cubicBezTo>
                <a:cubicBezTo>
                  <a:pt x="48" y="51"/>
                  <a:pt x="48" y="51"/>
                  <a:pt x="48" y="51"/>
                </a:cubicBezTo>
                <a:cubicBezTo>
                  <a:pt x="48" y="51"/>
                  <a:pt x="48" y="51"/>
                  <a:pt x="48" y="51"/>
                </a:cubicBezTo>
                <a:cubicBezTo>
                  <a:pt x="48" y="51"/>
                  <a:pt x="48" y="51"/>
                  <a:pt x="48" y="52"/>
                </a:cubicBezTo>
                <a:cubicBezTo>
                  <a:pt x="48" y="52"/>
                  <a:pt x="48" y="52"/>
                  <a:pt x="48" y="52"/>
                </a:cubicBezTo>
                <a:cubicBezTo>
                  <a:pt x="48" y="52"/>
                  <a:pt x="48" y="52"/>
                  <a:pt x="48" y="52"/>
                </a:cubicBezTo>
                <a:cubicBezTo>
                  <a:pt x="48" y="52"/>
                  <a:pt x="48" y="52"/>
                  <a:pt x="48" y="52"/>
                </a:cubicBezTo>
                <a:cubicBezTo>
                  <a:pt x="48" y="52"/>
                  <a:pt x="48" y="52"/>
                  <a:pt x="48" y="52"/>
                </a:cubicBezTo>
                <a:cubicBezTo>
                  <a:pt x="48" y="52"/>
                  <a:pt x="48" y="52"/>
                  <a:pt x="48" y="52"/>
                </a:cubicBezTo>
                <a:cubicBezTo>
                  <a:pt x="48" y="52"/>
                  <a:pt x="48" y="52"/>
                  <a:pt x="48" y="52"/>
                </a:cubicBezTo>
                <a:cubicBezTo>
                  <a:pt x="48" y="52"/>
                  <a:pt x="48" y="52"/>
                  <a:pt x="48" y="52"/>
                </a:cubicBezTo>
                <a:cubicBezTo>
                  <a:pt x="48" y="52"/>
                  <a:pt x="48" y="52"/>
                  <a:pt x="48" y="52"/>
                </a:cubicBezTo>
                <a:cubicBezTo>
                  <a:pt x="48" y="52"/>
                  <a:pt x="48" y="52"/>
                  <a:pt x="48" y="52"/>
                </a:cubicBezTo>
                <a:cubicBezTo>
                  <a:pt x="48" y="52"/>
                  <a:pt x="48" y="52"/>
                  <a:pt x="48" y="52"/>
                </a:cubicBezTo>
                <a:cubicBezTo>
                  <a:pt x="48" y="52"/>
                  <a:pt x="48" y="52"/>
                  <a:pt x="48" y="52"/>
                </a:cubicBezTo>
                <a:cubicBezTo>
                  <a:pt x="48" y="52"/>
                  <a:pt x="48" y="52"/>
                  <a:pt x="48" y="52"/>
                </a:cubicBezTo>
                <a:cubicBezTo>
                  <a:pt x="48" y="52"/>
                  <a:pt x="48" y="52"/>
                  <a:pt x="48" y="52"/>
                </a:cubicBezTo>
                <a:cubicBezTo>
                  <a:pt x="48" y="52"/>
                  <a:pt x="48" y="52"/>
                  <a:pt x="48" y="52"/>
                </a:cubicBezTo>
                <a:cubicBezTo>
                  <a:pt x="48" y="52"/>
                  <a:pt x="48" y="52"/>
                  <a:pt x="48" y="52"/>
                </a:cubicBezTo>
                <a:cubicBezTo>
                  <a:pt x="48" y="52"/>
                  <a:pt x="48" y="52"/>
                  <a:pt x="48" y="52"/>
                </a:cubicBezTo>
                <a:cubicBezTo>
                  <a:pt x="48" y="52"/>
                  <a:pt x="48" y="52"/>
                  <a:pt x="48" y="52"/>
                </a:cubicBezTo>
                <a:cubicBezTo>
                  <a:pt x="48" y="52"/>
                  <a:pt x="48" y="52"/>
                  <a:pt x="48" y="52"/>
                </a:cubicBezTo>
                <a:cubicBezTo>
                  <a:pt x="48" y="52"/>
                  <a:pt x="48" y="52"/>
                  <a:pt x="48" y="52"/>
                </a:cubicBezTo>
                <a:cubicBezTo>
                  <a:pt x="48" y="52"/>
                  <a:pt x="48" y="52"/>
                  <a:pt x="48" y="53"/>
                </a:cubicBezTo>
                <a:cubicBezTo>
                  <a:pt x="48" y="53"/>
                  <a:pt x="48" y="53"/>
                  <a:pt x="48" y="53"/>
                </a:cubicBezTo>
                <a:cubicBezTo>
                  <a:pt x="48" y="53"/>
                  <a:pt x="48" y="53"/>
                  <a:pt x="48" y="53"/>
                </a:cubicBezTo>
                <a:cubicBezTo>
                  <a:pt x="48" y="53"/>
                  <a:pt x="48" y="53"/>
                  <a:pt x="48" y="53"/>
                </a:cubicBezTo>
                <a:cubicBezTo>
                  <a:pt x="48" y="52"/>
                  <a:pt x="48" y="52"/>
                  <a:pt x="48" y="52"/>
                </a:cubicBezTo>
                <a:cubicBezTo>
                  <a:pt x="48" y="52"/>
                  <a:pt x="48" y="52"/>
                  <a:pt x="48" y="52"/>
                </a:cubicBezTo>
                <a:cubicBezTo>
                  <a:pt x="48" y="52"/>
                  <a:pt x="48" y="52"/>
                  <a:pt x="48" y="52"/>
                </a:cubicBezTo>
                <a:cubicBezTo>
                  <a:pt x="48" y="52"/>
                  <a:pt x="48" y="52"/>
                  <a:pt x="48" y="52"/>
                </a:cubicBezTo>
                <a:cubicBezTo>
                  <a:pt x="48" y="52"/>
                  <a:pt x="48" y="52"/>
                  <a:pt x="48" y="52"/>
                </a:cubicBezTo>
                <a:cubicBezTo>
                  <a:pt x="48" y="52"/>
                  <a:pt x="48" y="52"/>
                  <a:pt x="48" y="52"/>
                </a:cubicBezTo>
                <a:cubicBezTo>
                  <a:pt x="48" y="52"/>
                  <a:pt x="48" y="52"/>
                  <a:pt x="48" y="52"/>
                </a:cubicBezTo>
                <a:cubicBezTo>
                  <a:pt x="48" y="52"/>
                  <a:pt x="49" y="52"/>
                  <a:pt x="49" y="52"/>
                </a:cubicBezTo>
                <a:cubicBezTo>
                  <a:pt x="49" y="52"/>
                  <a:pt x="49" y="52"/>
                  <a:pt x="49" y="52"/>
                </a:cubicBezTo>
                <a:cubicBezTo>
                  <a:pt x="49" y="52"/>
                  <a:pt x="49" y="52"/>
                  <a:pt x="49" y="52"/>
                </a:cubicBezTo>
                <a:cubicBezTo>
                  <a:pt x="49" y="52"/>
                  <a:pt x="49" y="52"/>
                  <a:pt x="49" y="52"/>
                </a:cubicBezTo>
                <a:cubicBezTo>
                  <a:pt x="49" y="52"/>
                  <a:pt x="49" y="52"/>
                  <a:pt x="49" y="52"/>
                </a:cubicBezTo>
                <a:cubicBezTo>
                  <a:pt x="49" y="52"/>
                  <a:pt x="49" y="52"/>
                  <a:pt x="49" y="52"/>
                </a:cubicBezTo>
                <a:cubicBezTo>
                  <a:pt x="49" y="52"/>
                  <a:pt x="49" y="52"/>
                  <a:pt x="49" y="52"/>
                </a:cubicBezTo>
                <a:cubicBezTo>
                  <a:pt x="49" y="52"/>
                  <a:pt x="49" y="52"/>
                  <a:pt x="49" y="52"/>
                </a:cubicBezTo>
                <a:cubicBezTo>
                  <a:pt x="49" y="52"/>
                  <a:pt x="49" y="52"/>
                  <a:pt x="49" y="52"/>
                </a:cubicBezTo>
                <a:cubicBezTo>
                  <a:pt x="49" y="52"/>
                  <a:pt x="49" y="52"/>
                  <a:pt x="49" y="52"/>
                </a:cubicBezTo>
                <a:cubicBezTo>
                  <a:pt x="49" y="52"/>
                  <a:pt x="49" y="52"/>
                  <a:pt x="49" y="52"/>
                </a:cubicBezTo>
                <a:cubicBezTo>
                  <a:pt x="49" y="52"/>
                  <a:pt x="49" y="52"/>
                  <a:pt x="49" y="52"/>
                </a:cubicBezTo>
                <a:cubicBezTo>
                  <a:pt x="49" y="52"/>
                  <a:pt x="49" y="52"/>
                  <a:pt x="49" y="52"/>
                </a:cubicBezTo>
                <a:cubicBezTo>
                  <a:pt x="49" y="52"/>
                  <a:pt x="49" y="52"/>
                  <a:pt x="49" y="52"/>
                </a:cubicBezTo>
                <a:cubicBezTo>
                  <a:pt x="49" y="52"/>
                  <a:pt x="49" y="52"/>
                  <a:pt x="49" y="52"/>
                </a:cubicBezTo>
                <a:cubicBezTo>
                  <a:pt x="49" y="52"/>
                  <a:pt x="49" y="52"/>
                  <a:pt x="49" y="52"/>
                </a:cubicBezTo>
                <a:cubicBezTo>
                  <a:pt x="49" y="52"/>
                  <a:pt x="49" y="52"/>
                  <a:pt x="49" y="52"/>
                </a:cubicBezTo>
                <a:cubicBezTo>
                  <a:pt x="49" y="51"/>
                  <a:pt x="49" y="51"/>
                  <a:pt x="49" y="51"/>
                </a:cubicBezTo>
                <a:cubicBezTo>
                  <a:pt x="49" y="51"/>
                  <a:pt x="49" y="51"/>
                  <a:pt x="49" y="51"/>
                </a:cubicBezTo>
                <a:cubicBezTo>
                  <a:pt x="49" y="51"/>
                  <a:pt x="49" y="51"/>
                  <a:pt x="49" y="51"/>
                </a:cubicBezTo>
                <a:cubicBezTo>
                  <a:pt x="49" y="51"/>
                  <a:pt x="49" y="51"/>
                  <a:pt x="49" y="51"/>
                </a:cubicBezTo>
                <a:cubicBezTo>
                  <a:pt x="49" y="51"/>
                  <a:pt x="49" y="51"/>
                  <a:pt x="49" y="51"/>
                </a:cubicBezTo>
                <a:cubicBezTo>
                  <a:pt x="49" y="51"/>
                  <a:pt x="49" y="51"/>
                  <a:pt x="49" y="51"/>
                </a:cubicBezTo>
                <a:cubicBezTo>
                  <a:pt x="49" y="51"/>
                  <a:pt x="49" y="51"/>
                  <a:pt x="49" y="51"/>
                </a:cubicBezTo>
                <a:cubicBezTo>
                  <a:pt x="49" y="51"/>
                  <a:pt x="49" y="51"/>
                  <a:pt x="49" y="51"/>
                </a:cubicBezTo>
                <a:cubicBezTo>
                  <a:pt x="49" y="51"/>
                  <a:pt x="49" y="51"/>
                  <a:pt x="49" y="51"/>
                </a:cubicBezTo>
                <a:cubicBezTo>
                  <a:pt x="49" y="51"/>
                  <a:pt x="49" y="51"/>
                  <a:pt x="49" y="51"/>
                </a:cubicBezTo>
                <a:cubicBezTo>
                  <a:pt x="49" y="51"/>
                  <a:pt x="49" y="51"/>
                  <a:pt x="49" y="51"/>
                </a:cubicBezTo>
                <a:cubicBezTo>
                  <a:pt x="49" y="51"/>
                  <a:pt x="49" y="51"/>
                  <a:pt x="49" y="51"/>
                </a:cubicBezTo>
                <a:cubicBezTo>
                  <a:pt x="49" y="51"/>
                  <a:pt x="49" y="51"/>
                  <a:pt x="49" y="51"/>
                </a:cubicBezTo>
                <a:cubicBezTo>
                  <a:pt x="49" y="51"/>
                  <a:pt x="49" y="51"/>
                  <a:pt x="49" y="51"/>
                </a:cubicBezTo>
                <a:cubicBezTo>
                  <a:pt x="49" y="51"/>
                  <a:pt x="49" y="51"/>
                  <a:pt x="49" y="51"/>
                </a:cubicBezTo>
                <a:cubicBezTo>
                  <a:pt x="49" y="51"/>
                  <a:pt x="49" y="51"/>
                  <a:pt x="49" y="51"/>
                </a:cubicBezTo>
                <a:cubicBezTo>
                  <a:pt x="49" y="51"/>
                  <a:pt x="49" y="51"/>
                  <a:pt x="49" y="51"/>
                </a:cubicBezTo>
                <a:cubicBezTo>
                  <a:pt x="49" y="51"/>
                  <a:pt x="49" y="51"/>
                  <a:pt x="49" y="51"/>
                </a:cubicBezTo>
                <a:cubicBezTo>
                  <a:pt x="49" y="51"/>
                  <a:pt x="49" y="51"/>
                  <a:pt x="49" y="51"/>
                </a:cubicBezTo>
                <a:cubicBezTo>
                  <a:pt x="49" y="50"/>
                  <a:pt x="49" y="50"/>
                  <a:pt x="49" y="50"/>
                </a:cubicBezTo>
                <a:cubicBezTo>
                  <a:pt x="49" y="50"/>
                  <a:pt x="49" y="50"/>
                  <a:pt x="49" y="50"/>
                </a:cubicBezTo>
                <a:cubicBezTo>
                  <a:pt x="49" y="50"/>
                  <a:pt x="49" y="50"/>
                  <a:pt x="49" y="50"/>
                </a:cubicBezTo>
                <a:cubicBezTo>
                  <a:pt x="49" y="50"/>
                  <a:pt x="49" y="50"/>
                  <a:pt x="49" y="50"/>
                </a:cubicBezTo>
                <a:cubicBezTo>
                  <a:pt x="49" y="50"/>
                  <a:pt x="49" y="50"/>
                  <a:pt x="49" y="50"/>
                </a:cubicBezTo>
                <a:cubicBezTo>
                  <a:pt x="49" y="50"/>
                  <a:pt x="49" y="50"/>
                  <a:pt x="49" y="50"/>
                </a:cubicBezTo>
                <a:cubicBezTo>
                  <a:pt x="49" y="50"/>
                  <a:pt x="49" y="50"/>
                  <a:pt x="49" y="50"/>
                </a:cubicBezTo>
                <a:cubicBezTo>
                  <a:pt x="49" y="50"/>
                  <a:pt x="49" y="50"/>
                  <a:pt x="49" y="50"/>
                </a:cubicBezTo>
                <a:cubicBezTo>
                  <a:pt x="49" y="50"/>
                  <a:pt x="49" y="50"/>
                  <a:pt x="49" y="50"/>
                </a:cubicBezTo>
                <a:cubicBezTo>
                  <a:pt x="49" y="50"/>
                  <a:pt x="49" y="50"/>
                  <a:pt x="49" y="50"/>
                </a:cubicBezTo>
                <a:cubicBezTo>
                  <a:pt x="49" y="50"/>
                  <a:pt x="49" y="50"/>
                  <a:pt x="49" y="50"/>
                </a:cubicBezTo>
                <a:cubicBezTo>
                  <a:pt x="49" y="50"/>
                  <a:pt x="49" y="50"/>
                  <a:pt x="49" y="50"/>
                </a:cubicBezTo>
                <a:cubicBezTo>
                  <a:pt x="49" y="50"/>
                  <a:pt x="49" y="50"/>
                  <a:pt x="49" y="50"/>
                </a:cubicBezTo>
                <a:cubicBezTo>
                  <a:pt x="49" y="50"/>
                  <a:pt x="49" y="50"/>
                  <a:pt x="49" y="50"/>
                </a:cubicBezTo>
                <a:cubicBezTo>
                  <a:pt x="49" y="50"/>
                  <a:pt x="49" y="50"/>
                  <a:pt x="49" y="50"/>
                </a:cubicBezTo>
                <a:cubicBezTo>
                  <a:pt x="49" y="50"/>
                  <a:pt x="50" y="50"/>
                  <a:pt x="50" y="50"/>
                </a:cubicBezTo>
                <a:cubicBezTo>
                  <a:pt x="50" y="50"/>
                  <a:pt x="50" y="50"/>
                  <a:pt x="50" y="50"/>
                </a:cubicBezTo>
                <a:cubicBezTo>
                  <a:pt x="50" y="50"/>
                  <a:pt x="50" y="50"/>
                  <a:pt x="50" y="50"/>
                </a:cubicBezTo>
                <a:cubicBezTo>
                  <a:pt x="50" y="50"/>
                  <a:pt x="50" y="50"/>
                  <a:pt x="50" y="50"/>
                </a:cubicBezTo>
                <a:cubicBezTo>
                  <a:pt x="50" y="50"/>
                  <a:pt x="50" y="50"/>
                  <a:pt x="50" y="50"/>
                </a:cubicBezTo>
                <a:cubicBezTo>
                  <a:pt x="50" y="50"/>
                  <a:pt x="50" y="50"/>
                  <a:pt x="50" y="50"/>
                </a:cubicBezTo>
                <a:cubicBezTo>
                  <a:pt x="50" y="50"/>
                  <a:pt x="50" y="50"/>
                  <a:pt x="50" y="50"/>
                </a:cubicBezTo>
                <a:close/>
                <a:moveTo>
                  <a:pt x="50" y="50"/>
                </a:moveTo>
                <a:cubicBezTo>
                  <a:pt x="50" y="50"/>
                  <a:pt x="50" y="50"/>
                  <a:pt x="50" y="50"/>
                </a:cubicBezTo>
                <a:cubicBezTo>
                  <a:pt x="50" y="50"/>
                  <a:pt x="49" y="50"/>
                  <a:pt x="49" y="50"/>
                </a:cubicBezTo>
                <a:cubicBezTo>
                  <a:pt x="49" y="50"/>
                  <a:pt x="49" y="50"/>
                  <a:pt x="49" y="50"/>
                </a:cubicBezTo>
                <a:cubicBezTo>
                  <a:pt x="49" y="50"/>
                  <a:pt x="49" y="50"/>
                  <a:pt x="50" y="50"/>
                </a:cubicBezTo>
                <a:cubicBezTo>
                  <a:pt x="50" y="50"/>
                  <a:pt x="50" y="50"/>
                  <a:pt x="50" y="50"/>
                </a:cubicBezTo>
                <a:cubicBezTo>
                  <a:pt x="50" y="50"/>
                  <a:pt x="50" y="50"/>
                  <a:pt x="50" y="50"/>
                </a:cubicBezTo>
                <a:cubicBezTo>
                  <a:pt x="50" y="50"/>
                  <a:pt x="50" y="50"/>
                  <a:pt x="50" y="50"/>
                </a:cubicBezTo>
                <a:close/>
                <a:moveTo>
                  <a:pt x="48" y="49"/>
                </a:moveTo>
                <a:cubicBezTo>
                  <a:pt x="48" y="49"/>
                  <a:pt x="48" y="49"/>
                  <a:pt x="48" y="49"/>
                </a:cubicBezTo>
                <a:cubicBezTo>
                  <a:pt x="48" y="49"/>
                  <a:pt x="48" y="49"/>
                  <a:pt x="48" y="49"/>
                </a:cubicBezTo>
                <a:cubicBezTo>
                  <a:pt x="48" y="49"/>
                  <a:pt x="48" y="49"/>
                  <a:pt x="48" y="49"/>
                </a:cubicBezTo>
                <a:cubicBezTo>
                  <a:pt x="48" y="49"/>
                  <a:pt x="48" y="49"/>
                  <a:pt x="48" y="49"/>
                </a:cubicBezTo>
                <a:cubicBezTo>
                  <a:pt x="48" y="49"/>
                  <a:pt x="48" y="49"/>
                  <a:pt x="48" y="49"/>
                </a:cubicBezTo>
                <a:cubicBezTo>
                  <a:pt x="48" y="49"/>
                  <a:pt x="48" y="49"/>
                  <a:pt x="48" y="49"/>
                </a:cubicBezTo>
                <a:cubicBezTo>
                  <a:pt x="48" y="49"/>
                  <a:pt x="48" y="49"/>
                  <a:pt x="48" y="49"/>
                </a:cubicBezTo>
                <a:cubicBezTo>
                  <a:pt x="48" y="49"/>
                  <a:pt x="48" y="49"/>
                  <a:pt x="48" y="49"/>
                </a:cubicBezTo>
                <a:cubicBezTo>
                  <a:pt x="48" y="49"/>
                  <a:pt x="48" y="49"/>
                  <a:pt x="48" y="49"/>
                </a:cubicBezTo>
                <a:cubicBezTo>
                  <a:pt x="48" y="49"/>
                  <a:pt x="48" y="49"/>
                  <a:pt x="48" y="49"/>
                </a:cubicBezTo>
                <a:cubicBezTo>
                  <a:pt x="48" y="49"/>
                  <a:pt x="48" y="49"/>
                  <a:pt x="48" y="49"/>
                </a:cubicBezTo>
                <a:cubicBezTo>
                  <a:pt x="48" y="49"/>
                  <a:pt x="48" y="49"/>
                  <a:pt x="48" y="49"/>
                </a:cubicBezTo>
                <a:cubicBezTo>
                  <a:pt x="48" y="49"/>
                  <a:pt x="48" y="49"/>
                  <a:pt x="48" y="49"/>
                </a:cubicBezTo>
                <a:close/>
                <a:moveTo>
                  <a:pt x="54" y="46"/>
                </a:moveTo>
                <a:cubicBezTo>
                  <a:pt x="54" y="46"/>
                  <a:pt x="54" y="46"/>
                  <a:pt x="54" y="46"/>
                </a:cubicBezTo>
                <a:cubicBezTo>
                  <a:pt x="54" y="46"/>
                  <a:pt x="54" y="46"/>
                  <a:pt x="54" y="46"/>
                </a:cubicBezTo>
                <a:cubicBezTo>
                  <a:pt x="54" y="46"/>
                  <a:pt x="54" y="46"/>
                  <a:pt x="54" y="46"/>
                </a:cubicBezTo>
                <a:cubicBezTo>
                  <a:pt x="54" y="46"/>
                  <a:pt x="54" y="46"/>
                  <a:pt x="54" y="46"/>
                </a:cubicBezTo>
                <a:cubicBezTo>
                  <a:pt x="54" y="46"/>
                  <a:pt x="54" y="46"/>
                  <a:pt x="54" y="46"/>
                </a:cubicBezTo>
                <a:cubicBezTo>
                  <a:pt x="54" y="46"/>
                  <a:pt x="54" y="46"/>
                  <a:pt x="54" y="46"/>
                </a:cubicBezTo>
                <a:cubicBezTo>
                  <a:pt x="54" y="46"/>
                  <a:pt x="54" y="46"/>
                  <a:pt x="54" y="46"/>
                </a:cubicBezTo>
                <a:cubicBezTo>
                  <a:pt x="54" y="46"/>
                  <a:pt x="54" y="46"/>
                  <a:pt x="54" y="46"/>
                </a:cubicBezTo>
                <a:cubicBezTo>
                  <a:pt x="54" y="46"/>
                  <a:pt x="54" y="46"/>
                  <a:pt x="54" y="46"/>
                </a:cubicBezTo>
                <a:cubicBezTo>
                  <a:pt x="54" y="46"/>
                  <a:pt x="54" y="46"/>
                  <a:pt x="54" y="46"/>
                </a:cubicBezTo>
                <a:cubicBezTo>
                  <a:pt x="54" y="46"/>
                  <a:pt x="54" y="46"/>
                  <a:pt x="54" y="46"/>
                </a:cubicBezTo>
                <a:cubicBezTo>
                  <a:pt x="54" y="46"/>
                  <a:pt x="54" y="46"/>
                  <a:pt x="54" y="46"/>
                </a:cubicBezTo>
                <a:cubicBezTo>
                  <a:pt x="54" y="46"/>
                  <a:pt x="54" y="46"/>
                  <a:pt x="54" y="46"/>
                </a:cubicBezTo>
                <a:cubicBezTo>
                  <a:pt x="54" y="46"/>
                  <a:pt x="54" y="46"/>
                  <a:pt x="54" y="46"/>
                </a:cubicBezTo>
                <a:close/>
                <a:moveTo>
                  <a:pt x="58" y="43"/>
                </a:moveTo>
                <a:cubicBezTo>
                  <a:pt x="58" y="43"/>
                  <a:pt x="58" y="43"/>
                  <a:pt x="58" y="43"/>
                </a:cubicBezTo>
                <a:cubicBezTo>
                  <a:pt x="58" y="43"/>
                  <a:pt x="58" y="43"/>
                  <a:pt x="58" y="43"/>
                </a:cubicBezTo>
                <a:cubicBezTo>
                  <a:pt x="58" y="43"/>
                  <a:pt x="58" y="43"/>
                  <a:pt x="58" y="43"/>
                </a:cubicBezTo>
                <a:cubicBezTo>
                  <a:pt x="58" y="43"/>
                  <a:pt x="58" y="43"/>
                  <a:pt x="58" y="43"/>
                </a:cubicBezTo>
                <a:cubicBezTo>
                  <a:pt x="58" y="43"/>
                  <a:pt x="58" y="43"/>
                  <a:pt x="58" y="43"/>
                </a:cubicBezTo>
                <a:cubicBezTo>
                  <a:pt x="58" y="43"/>
                  <a:pt x="58" y="43"/>
                  <a:pt x="58" y="43"/>
                </a:cubicBezTo>
                <a:cubicBezTo>
                  <a:pt x="58" y="43"/>
                  <a:pt x="58" y="43"/>
                  <a:pt x="58" y="43"/>
                </a:cubicBezTo>
                <a:cubicBezTo>
                  <a:pt x="58" y="43"/>
                  <a:pt x="58" y="43"/>
                  <a:pt x="58" y="43"/>
                </a:cubicBezTo>
                <a:cubicBezTo>
                  <a:pt x="58" y="43"/>
                  <a:pt x="58" y="43"/>
                  <a:pt x="58" y="43"/>
                </a:cubicBezTo>
                <a:cubicBezTo>
                  <a:pt x="58" y="43"/>
                  <a:pt x="58" y="43"/>
                  <a:pt x="58" y="43"/>
                </a:cubicBezTo>
                <a:cubicBezTo>
                  <a:pt x="58" y="43"/>
                  <a:pt x="58" y="43"/>
                  <a:pt x="58" y="43"/>
                </a:cubicBezTo>
                <a:cubicBezTo>
                  <a:pt x="58" y="43"/>
                  <a:pt x="58" y="43"/>
                  <a:pt x="58" y="43"/>
                </a:cubicBezTo>
                <a:cubicBezTo>
                  <a:pt x="58" y="43"/>
                  <a:pt x="58" y="43"/>
                  <a:pt x="58" y="43"/>
                </a:cubicBezTo>
                <a:cubicBezTo>
                  <a:pt x="58" y="43"/>
                  <a:pt x="58" y="43"/>
                  <a:pt x="58" y="43"/>
                </a:cubicBezTo>
                <a:cubicBezTo>
                  <a:pt x="58" y="43"/>
                  <a:pt x="58" y="43"/>
                  <a:pt x="58" y="43"/>
                </a:cubicBezTo>
                <a:cubicBezTo>
                  <a:pt x="58" y="43"/>
                  <a:pt x="58" y="43"/>
                  <a:pt x="58" y="43"/>
                </a:cubicBezTo>
                <a:cubicBezTo>
                  <a:pt x="58" y="43"/>
                  <a:pt x="58" y="43"/>
                  <a:pt x="58" y="43"/>
                </a:cubicBezTo>
                <a:cubicBezTo>
                  <a:pt x="58" y="43"/>
                  <a:pt x="58" y="43"/>
                  <a:pt x="58" y="43"/>
                </a:cubicBezTo>
                <a:cubicBezTo>
                  <a:pt x="58" y="43"/>
                  <a:pt x="58" y="43"/>
                  <a:pt x="58" y="43"/>
                </a:cubicBezTo>
                <a:cubicBezTo>
                  <a:pt x="58" y="43"/>
                  <a:pt x="58" y="43"/>
                  <a:pt x="58" y="43"/>
                </a:cubicBezTo>
                <a:cubicBezTo>
                  <a:pt x="58" y="43"/>
                  <a:pt x="58" y="43"/>
                  <a:pt x="58" y="43"/>
                </a:cubicBezTo>
                <a:cubicBezTo>
                  <a:pt x="58" y="43"/>
                  <a:pt x="58" y="43"/>
                  <a:pt x="58" y="44"/>
                </a:cubicBezTo>
                <a:cubicBezTo>
                  <a:pt x="58" y="44"/>
                  <a:pt x="58" y="44"/>
                  <a:pt x="58" y="44"/>
                </a:cubicBezTo>
                <a:cubicBezTo>
                  <a:pt x="58" y="44"/>
                  <a:pt x="58" y="44"/>
                  <a:pt x="58" y="44"/>
                </a:cubicBezTo>
                <a:cubicBezTo>
                  <a:pt x="58" y="44"/>
                  <a:pt x="58" y="44"/>
                  <a:pt x="58" y="44"/>
                </a:cubicBezTo>
                <a:cubicBezTo>
                  <a:pt x="58" y="44"/>
                  <a:pt x="58" y="44"/>
                  <a:pt x="58" y="44"/>
                </a:cubicBezTo>
                <a:cubicBezTo>
                  <a:pt x="58" y="44"/>
                  <a:pt x="58" y="44"/>
                  <a:pt x="58" y="44"/>
                </a:cubicBezTo>
                <a:cubicBezTo>
                  <a:pt x="58" y="44"/>
                  <a:pt x="58" y="44"/>
                  <a:pt x="58" y="44"/>
                </a:cubicBezTo>
                <a:cubicBezTo>
                  <a:pt x="58" y="44"/>
                  <a:pt x="58" y="44"/>
                  <a:pt x="58" y="44"/>
                </a:cubicBezTo>
                <a:cubicBezTo>
                  <a:pt x="58" y="44"/>
                  <a:pt x="58" y="44"/>
                  <a:pt x="58" y="44"/>
                </a:cubicBezTo>
                <a:cubicBezTo>
                  <a:pt x="58" y="44"/>
                  <a:pt x="58" y="44"/>
                  <a:pt x="58" y="44"/>
                </a:cubicBezTo>
                <a:cubicBezTo>
                  <a:pt x="58" y="44"/>
                  <a:pt x="58" y="44"/>
                  <a:pt x="58" y="44"/>
                </a:cubicBezTo>
                <a:cubicBezTo>
                  <a:pt x="58" y="44"/>
                  <a:pt x="58" y="44"/>
                  <a:pt x="58" y="44"/>
                </a:cubicBezTo>
                <a:cubicBezTo>
                  <a:pt x="58" y="44"/>
                  <a:pt x="58" y="44"/>
                  <a:pt x="58" y="44"/>
                </a:cubicBezTo>
                <a:cubicBezTo>
                  <a:pt x="58" y="44"/>
                  <a:pt x="58" y="44"/>
                  <a:pt x="58" y="44"/>
                </a:cubicBezTo>
                <a:cubicBezTo>
                  <a:pt x="58" y="44"/>
                  <a:pt x="58" y="44"/>
                  <a:pt x="58" y="43"/>
                </a:cubicBezTo>
                <a:cubicBezTo>
                  <a:pt x="58" y="43"/>
                  <a:pt x="58" y="43"/>
                  <a:pt x="58" y="43"/>
                </a:cubicBezTo>
                <a:close/>
                <a:moveTo>
                  <a:pt x="61" y="43"/>
                </a:moveTo>
                <a:cubicBezTo>
                  <a:pt x="61" y="43"/>
                  <a:pt x="61" y="43"/>
                  <a:pt x="61" y="43"/>
                </a:cubicBezTo>
                <a:cubicBezTo>
                  <a:pt x="61" y="43"/>
                  <a:pt x="61" y="43"/>
                  <a:pt x="61" y="43"/>
                </a:cubicBezTo>
                <a:cubicBezTo>
                  <a:pt x="61" y="43"/>
                  <a:pt x="61" y="43"/>
                  <a:pt x="61" y="43"/>
                </a:cubicBezTo>
                <a:cubicBezTo>
                  <a:pt x="61" y="43"/>
                  <a:pt x="61" y="43"/>
                  <a:pt x="61" y="43"/>
                </a:cubicBezTo>
                <a:cubicBezTo>
                  <a:pt x="61" y="43"/>
                  <a:pt x="61" y="43"/>
                  <a:pt x="61" y="43"/>
                </a:cubicBezTo>
                <a:cubicBezTo>
                  <a:pt x="61" y="43"/>
                  <a:pt x="61" y="43"/>
                  <a:pt x="61" y="43"/>
                </a:cubicBezTo>
                <a:cubicBezTo>
                  <a:pt x="61" y="43"/>
                  <a:pt x="61" y="43"/>
                  <a:pt x="61" y="43"/>
                </a:cubicBezTo>
                <a:cubicBezTo>
                  <a:pt x="61" y="43"/>
                  <a:pt x="61" y="43"/>
                  <a:pt x="61" y="43"/>
                </a:cubicBezTo>
                <a:cubicBezTo>
                  <a:pt x="61" y="43"/>
                  <a:pt x="61" y="43"/>
                  <a:pt x="61" y="43"/>
                </a:cubicBezTo>
                <a:close/>
                <a:moveTo>
                  <a:pt x="58" y="43"/>
                </a:moveTo>
                <a:cubicBezTo>
                  <a:pt x="58" y="43"/>
                  <a:pt x="58" y="43"/>
                  <a:pt x="58" y="43"/>
                </a:cubicBezTo>
                <a:cubicBezTo>
                  <a:pt x="58" y="43"/>
                  <a:pt x="58" y="43"/>
                  <a:pt x="58" y="43"/>
                </a:cubicBezTo>
                <a:cubicBezTo>
                  <a:pt x="58" y="43"/>
                  <a:pt x="58" y="43"/>
                  <a:pt x="58" y="43"/>
                </a:cubicBezTo>
                <a:cubicBezTo>
                  <a:pt x="58" y="43"/>
                  <a:pt x="58" y="43"/>
                  <a:pt x="58" y="43"/>
                </a:cubicBezTo>
                <a:cubicBezTo>
                  <a:pt x="58" y="43"/>
                  <a:pt x="58" y="43"/>
                  <a:pt x="58" y="43"/>
                </a:cubicBezTo>
                <a:cubicBezTo>
                  <a:pt x="58" y="43"/>
                  <a:pt x="58" y="43"/>
                  <a:pt x="58" y="43"/>
                </a:cubicBezTo>
                <a:cubicBezTo>
                  <a:pt x="58" y="43"/>
                  <a:pt x="58" y="43"/>
                  <a:pt x="58" y="43"/>
                </a:cubicBezTo>
                <a:cubicBezTo>
                  <a:pt x="58" y="43"/>
                  <a:pt x="58" y="43"/>
                  <a:pt x="58" y="43"/>
                </a:cubicBezTo>
                <a:cubicBezTo>
                  <a:pt x="58" y="43"/>
                  <a:pt x="58" y="43"/>
                  <a:pt x="58" y="43"/>
                </a:cubicBezTo>
                <a:close/>
                <a:moveTo>
                  <a:pt x="57" y="44"/>
                </a:moveTo>
                <a:cubicBezTo>
                  <a:pt x="57" y="44"/>
                  <a:pt x="57" y="44"/>
                  <a:pt x="57" y="44"/>
                </a:cubicBezTo>
                <a:cubicBezTo>
                  <a:pt x="57" y="44"/>
                  <a:pt x="57" y="44"/>
                  <a:pt x="57" y="44"/>
                </a:cubicBezTo>
                <a:cubicBezTo>
                  <a:pt x="57" y="44"/>
                  <a:pt x="57" y="44"/>
                  <a:pt x="57" y="44"/>
                </a:cubicBezTo>
                <a:cubicBezTo>
                  <a:pt x="57" y="44"/>
                  <a:pt x="57" y="44"/>
                  <a:pt x="57" y="44"/>
                </a:cubicBezTo>
                <a:cubicBezTo>
                  <a:pt x="57" y="44"/>
                  <a:pt x="57" y="44"/>
                  <a:pt x="57" y="44"/>
                </a:cubicBezTo>
                <a:cubicBezTo>
                  <a:pt x="57" y="44"/>
                  <a:pt x="57" y="44"/>
                  <a:pt x="57" y="44"/>
                </a:cubicBezTo>
                <a:cubicBezTo>
                  <a:pt x="57" y="44"/>
                  <a:pt x="57" y="44"/>
                  <a:pt x="57" y="44"/>
                </a:cubicBezTo>
                <a:cubicBezTo>
                  <a:pt x="57" y="44"/>
                  <a:pt x="57" y="44"/>
                  <a:pt x="57" y="44"/>
                </a:cubicBezTo>
                <a:cubicBezTo>
                  <a:pt x="57" y="44"/>
                  <a:pt x="57" y="44"/>
                  <a:pt x="57" y="44"/>
                </a:cubicBezTo>
                <a:cubicBezTo>
                  <a:pt x="57" y="44"/>
                  <a:pt x="57" y="44"/>
                  <a:pt x="57" y="44"/>
                </a:cubicBezTo>
                <a:cubicBezTo>
                  <a:pt x="57" y="44"/>
                  <a:pt x="57" y="44"/>
                  <a:pt x="57" y="44"/>
                </a:cubicBezTo>
                <a:cubicBezTo>
                  <a:pt x="57" y="44"/>
                  <a:pt x="57" y="44"/>
                  <a:pt x="57" y="44"/>
                </a:cubicBezTo>
                <a:cubicBezTo>
                  <a:pt x="57" y="44"/>
                  <a:pt x="57" y="44"/>
                  <a:pt x="57" y="44"/>
                </a:cubicBezTo>
                <a:cubicBezTo>
                  <a:pt x="57" y="44"/>
                  <a:pt x="57" y="44"/>
                  <a:pt x="57" y="44"/>
                </a:cubicBezTo>
                <a:close/>
                <a:moveTo>
                  <a:pt x="58" y="43"/>
                </a:moveTo>
                <a:cubicBezTo>
                  <a:pt x="58" y="43"/>
                  <a:pt x="58" y="43"/>
                  <a:pt x="58" y="43"/>
                </a:cubicBezTo>
                <a:cubicBezTo>
                  <a:pt x="58" y="43"/>
                  <a:pt x="58" y="43"/>
                  <a:pt x="58" y="43"/>
                </a:cubicBezTo>
                <a:cubicBezTo>
                  <a:pt x="58" y="43"/>
                  <a:pt x="58" y="43"/>
                  <a:pt x="58" y="43"/>
                </a:cubicBezTo>
                <a:cubicBezTo>
                  <a:pt x="58" y="43"/>
                  <a:pt x="58" y="43"/>
                  <a:pt x="58" y="43"/>
                </a:cubicBezTo>
                <a:cubicBezTo>
                  <a:pt x="58" y="43"/>
                  <a:pt x="58" y="43"/>
                  <a:pt x="58" y="43"/>
                </a:cubicBezTo>
                <a:cubicBezTo>
                  <a:pt x="58" y="43"/>
                  <a:pt x="58" y="43"/>
                  <a:pt x="58" y="43"/>
                </a:cubicBezTo>
                <a:cubicBezTo>
                  <a:pt x="58" y="43"/>
                  <a:pt x="58" y="43"/>
                  <a:pt x="58" y="43"/>
                </a:cubicBezTo>
                <a:cubicBezTo>
                  <a:pt x="58" y="43"/>
                  <a:pt x="58" y="43"/>
                  <a:pt x="58" y="43"/>
                </a:cubicBezTo>
                <a:close/>
                <a:moveTo>
                  <a:pt x="61" y="42"/>
                </a:moveTo>
                <a:cubicBezTo>
                  <a:pt x="61" y="42"/>
                  <a:pt x="61" y="42"/>
                  <a:pt x="61" y="42"/>
                </a:cubicBezTo>
                <a:cubicBezTo>
                  <a:pt x="61" y="42"/>
                  <a:pt x="61" y="42"/>
                  <a:pt x="61" y="42"/>
                </a:cubicBezTo>
                <a:cubicBezTo>
                  <a:pt x="61" y="42"/>
                  <a:pt x="61" y="42"/>
                  <a:pt x="61" y="42"/>
                </a:cubicBezTo>
                <a:cubicBezTo>
                  <a:pt x="61" y="42"/>
                  <a:pt x="61" y="42"/>
                  <a:pt x="61" y="42"/>
                </a:cubicBezTo>
                <a:cubicBezTo>
                  <a:pt x="61" y="42"/>
                  <a:pt x="61" y="42"/>
                  <a:pt x="61" y="42"/>
                </a:cubicBezTo>
                <a:cubicBezTo>
                  <a:pt x="61" y="42"/>
                  <a:pt x="61" y="42"/>
                  <a:pt x="61" y="42"/>
                </a:cubicBezTo>
                <a:cubicBezTo>
                  <a:pt x="61" y="42"/>
                  <a:pt x="61" y="42"/>
                  <a:pt x="61" y="42"/>
                </a:cubicBezTo>
                <a:cubicBezTo>
                  <a:pt x="61" y="42"/>
                  <a:pt x="61" y="42"/>
                  <a:pt x="61" y="42"/>
                </a:cubicBezTo>
                <a:cubicBezTo>
                  <a:pt x="61" y="42"/>
                  <a:pt x="61" y="42"/>
                  <a:pt x="61" y="42"/>
                </a:cubicBezTo>
                <a:cubicBezTo>
                  <a:pt x="61" y="42"/>
                  <a:pt x="61" y="42"/>
                  <a:pt x="61" y="42"/>
                </a:cubicBezTo>
                <a:cubicBezTo>
                  <a:pt x="61" y="42"/>
                  <a:pt x="61" y="42"/>
                  <a:pt x="61" y="42"/>
                </a:cubicBezTo>
                <a:cubicBezTo>
                  <a:pt x="61" y="42"/>
                  <a:pt x="61" y="42"/>
                  <a:pt x="61" y="42"/>
                </a:cubicBezTo>
                <a:cubicBezTo>
                  <a:pt x="61" y="42"/>
                  <a:pt x="61" y="42"/>
                  <a:pt x="61" y="42"/>
                </a:cubicBezTo>
                <a:cubicBezTo>
                  <a:pt x="61" y="42"/>
                  <a:pt x="61" y="42"/>
                  <a:pt x="61" y="42"/>
                </a:cubicBezTo>
                <a:cubicBezTo>
                  <a:pt x="61" y="42"/>
                  <a:pt x="61" y="42"/>
                  <a:pt x="61" y="42"/>
                </a:cubicBezTo>
                <a:cubicBezTo>
                  <a:pt x="61" y="42"/>
                  <a:pt x="61" y="42"/>
                  <a:pt x="61" y="42"/>
                </a:cubicBezTo>
                <a:cubicBezTo>
                  <a:pt x="61" y="42"/>
                  <a:pt x="61" y="42"/>
                  <a:pt x="61" y="42"/>
                </a:cubicBezTo>
                <a:cubicBezTo>
                  <a:pt x="61" y="42"/>
                  <a:pt x="61" y="42"/>
                  <a:pt x="61" y="42"/>
                </a:cubicBezTo>
                <a:cubicBezTo>
                  <a:pt x="61" y="42"/>
                  <a:pt x="61" y="42"/>
                  <a:pt x="61" y="42"/>
                </a:cubicBezTo>
                <a:cubicBezTo>
                  <a:pt x="61" y="42"/>
                  <a:pt x="61" y="42"/>
                  <a:pt x="61" y="42"/>
                </a:cubicBezTo>
                <a:cubicBezTo>
                  <a:pt x="61" y="42"/>
                  <a:pt x="61" y="42"/>
                  <a:pt x="61" y="42"/>
                </a:cubicBezTo>
                <a:cubicBezTo>
                  <a:pt x="61" y="42"/>
                  <a:pt x="61" y="42"/>
                  <a:pt x="61" y="42"/>
                </a:cubicBezTo>
                <a:cubicBezTo>
                  <a:pt x="61" y="42"/>
                  <a:pt x="61" y="42"/>
                  <a:pt x="61" y="42"/>
                </a:cubicBezTo>
                <a:cubicBezTo>
                  <a:pt x="61" y="42"/>
                  <a:pt x="61" y="42"/>
                  <a:pt x="61" y="42"/>
                </a:cubicBezTo>
                <a:close/>
                <a:moveTo>
                  <a:pt x="54" y="45"/>
                </a:moveTo>
                <a:cubicBezTo>
                  <a:pt x="54" y="45"/>
                  <a:pt x="54" y="45"/>
                  <a:pt x="54" y="45"/>
                </a:cubicBezTo>
                <a:cubicBezTo>
                  <a:pt x="54" y="45"/>
                  <a:pt x="54" y="45"/>
                  <a:pt x="54" y="45"/>
                </a:cubicBezTo>
                <a:cubicBezTo>
                  <a:pt x="54" y="45"/>
                  <a:pt x="54" y="45"/>
                  <a:pt x="54" y="45"/>
                </a:cubicBezTo>
                <a:cubicBezTo>
                  <a:pt x="54" y="45"/>
                  <a:pt x="54" y="45"/>
                  <a:pt x="54" y="45"/>
                </a:cubicBezTo>
                <a:cubicBezTo>
                  <a:pt x="54" y="45"/>
                  <a:pt x="54" y="45"/>
                  <a:pt x="54" y="45"/>
                </a:cubicBezTo>
                <a:cubicBezTo>
                  <a:pt x="54" y="45"/>
                  <a:pt x="54" y="45"/>
                  <a:pt x="54" y="45"/>
                </a:cubicBezTo>
                <a:cubicBezTo>
                  <a:pt x="54" y="45"/>
                  <a:pt x="54" y="45"/>
                  <a:pt x="54" y="45"/>
                </a:cubicBezTo>
                <a:cubicBezTo>
                  <a:pt x="54" y="45"/>
                  <a:pt x="54" y="45"/>
                  <a:pt x="54" y="45"/>
                </a:cubicBezTo>
                <a:cubicBezTo>
                  <a:pt x="54" y="45"/>
                  <a:pt x="54" y="45"/>
                  <a:pt x="54" y="45"/>
                </a:cubicBezTo>
                <a:cubicBezTo>
                  <a:pt x="54" y="45"/>
                  <a:pt x="54" y="45"/>
                  <a:pt x="54" y="45"/>
                </a:cubicBezTo>
                <a:cubicBezTo>
                  <a:pt x="54" y="45"/>
                  <a:pt x="54" y="45"/>
                  <a:pt x="54" y="45"/>
                </a:cubicBezTo>
                <a:close/>
                <a:moveTo>
                  <a:pt x="61" y="44"/>
                </a:moveTo>
                <a:cubicBezTo>
                  <a:pt x="61" y="44"/>
                  <a:pt x="61" y="44"/>
                  <a:pt x="61" y="44"/>
                </a:cubicBezTo>
                <a:cubicBezTo>
                  <a:pt x="61" y="44"/>
                  <a:pt x="61" y="44"/>
                  <a:pt x="61" y="44"/>
                </a:cubicBezTo>
                <a:cubicBezTo>
                  <a:pt x="61" y="44"/>
                  <a:pt x="61" y="44"/>
                  <a:pt x="61" y="44"/>
                </a:cubicBezTo>
                <a:cubicBezTo>
                  <a:pt x="61" y="44"/>
                  <a:pt x="61" y="44"/>
                  <a:pt x="61" y="44"/>
                </a:cubicBezTo>
                <a:cubicBezTo>
                  <a:pt x="61" y="44"/>
                  <a:pt x="61" y="44"/>
                  <a:pt x="61" y="44"/>
                </a:cubicBezTo>
                <a:cubicBezTo>
                  <a:pt x="62" y="44"/>
                  <a:pt x="61" y="44"/>
                  <a:pt x="61" y="44"/>
                </a:cubicBezTo>
                <a:cubicBezTo>
                  <a:pt x="61" y="44"/>
                  <a:pt x="61" y="44"/>
                  <a:pt x="61" y="44"/>
                </a:cubicBezTo>
                <a:close/>
                <a:moveTo>
                  <a:pt x="61" y="43"/>
                </a:moveTo>
                <a:cubicBezTo>
                  <a:pt x="61" y="43"/>
                  <a:pt x="61" y="43"/>
                  <a:pt x="61" y="43"/>
                </a:cubicBezTo>
                <a:cubicBezTo>
                  <a:pt x="61" y="43"/>
                  <a:pt x="61" y="43"/>
                  <a:pt x="61" y="43"/>
                </a:cubicBezTo>
                <a:cubicBezTo>
                  <a:pt x="61" y="43"/>
                  <a:pt x="61" y="43"/>
                  <a:pt x="61" y="43"/>
                </a:cubicBezTo>
                <a:cubicBezTo>
                  <a:pt x="61" y="43"/>
                  <a:pt x="61" y="43"/>
                  <a:pt x="61" y="43"/>
                </a:cubicBezTo>
                <a:cubicBezTo>
                  <a:pt x="61" y="43"/>
                  <a:pt x="61" y="43"/>
                  <a:pt x="61" y="43"/>
                </a:cubicBezTo>
                <a:cubicBezTo>
                  <a:pt x="61" y="43"/>
                  <a:pt x="61" y="43"/>
                  <a:pt x="61" y="43"/>
                </a:cubicBezTo>
                <a:close/>
                <a:moveTo>
                  <a:pt x="61" y="43"/>
                </a:moveTo>
                <a:cubicBezTo>
                  <a:pt x="61" y="43"/>
                  <a:pt x="61" y="43"/>
                  <a:pt x="61" y="43"/>
                </a:cubicBezTo>
                <a:cubicBezTo>
                  <a:pt x="61" y="43"/>
                  <a:pt x="61" y="43"/>
                  <a:pt x="61" y="43"/>
                </a:cubicBezTo>
                <a:cubicBezTo>
                  <a:pt x="61" y="43"/>
                  <a:pt x="61" y="43"/>
                  <a:pt x="61" y="43"/>
                </a:cubicBezTo>
                <a:cubicBezTo>
                  <a:pt x="61" y="43"/>
                  <a:pt x="61" y="43"/>
                  <a:pt x="61" y="43"/>
                </a:cubicBezTo>
                <a:cubicBezTo>
                  <a:pt x="61" y="43"/>
                  <a:pt x="61" y="43"/>
                  <a:pt x="61" y="43"/>
                </a:cubicBezTo>
                <a:cubicBezTo>
                  <a:pt x="61" y="43"/>
                  <a:pt x="61" y="43"/>
                  <a:pt x="61" y="43"/>
                </a:cubicBezTo>
                <a:cubicBezTo>
                  <a:pt x="61" y="43"/>
                  <a:pt x="61" y="43"/>
                  <a:pt x="61" y="43"/>
                </a:cubicBezTo>
                <a:cubicBezTo>
                  <a:pt x="61" y="43"/>
                  <a:pt x="61" y="43"/>
                  <a:pt x="61" y="43"/>
                </a:cubicBezTo>
                <a:cubicBezTo>
                  <a:pt x="61" y="43"/>
                  <a:pt x="61" y="43"/>
                  <a:pt x="61" y="43"/>
                </a:cubicBezTo>
                <a:cubicBezTo>
                  <a:pt x="61" y="43"/>
                  <a:pt x="61" y="43"/>
                  <a:pt x="61" y="43"/>
                </a:cubicBezTo>
                <a:cubicBezTo>
                  <a:pt x="61" y="43"/>
                  <a:pt x="61" y="43"/>
                  <a:pt x="61" y="43"/>
                </a:cubicBezTo>
                <a:close/>
                <a:moveTo>
                  <a:pt x="54" y="45"/>
                </a:moveTo>
                <a:cubicBezTo>
                  <a:pt x="54" y="45"/>
                  <a:pt x="54" y="45"/>
                  <a:pt x="54" y="45"/>
                </a:cubicBezTo>
                <a:cubicBezTo>
                  <a:pt x="54" y="45"/>
                  <a:pt x="54" y="45"/>
                  <a:pt x="54" y="45"/>
                </a:cubicBezTo>
                <a:cubicBezTo>
                  <a:pt x="54" y="45"/>
                  <a:pt x="54" y="45"/>
                  <a:pt x="54" y="45"/>
                </a:cubicBezTo>
                <a:cubicBezTo>
                  <a:pt x="54" y="45"/>
                  <a:pt x="54" y="45"/>
                  <a:pt x="54" y="45"/>
                </a:cubicBezTo>
                <a:cubicBezTo>
                  <a:pt x="54" y="45"/>
                  <a:pt x="54" y="45"/>
                  <a:pt x="54" y="45"/>
                </a:cubicBezTo>
                <a:cubicBezTo>
                  <a:pt x="54" y="45"/>
                  <a:pt x="54" y="45"/>
                  <a:pt x="54" y="45"/>
                </a:cubicBezTo>
                <a:cubicBezTo>
                  <a:pt x="54" y="45"/>
                  <a:pt x="54" y="45"/>
                  <a:pt x="54" y="45"/>
                </a:cubicBezTo>
                <a:cubicBezTo>
                  <a:pt x="54" y="45"/>
                  <a:pt x="54" y="45"/>
                  <a:pt x="54" y="45"/>
                </a:cubicBezTo>
                <a:cubicBezTo>
                  <a:pt x="54" y="45"/>
                  <a:pt x="54" y="45"/>
                  <a:pt x="54" y="45"/>
                </a:cubicBezTo>
                <a:cubicBezTo>
                  <a:pt x="54" y="45"/>
                  <a:pt x="54" y="45"/>
                  <a:pt x="54" y="45"/>
                </a:cubicBezTo>
                <a:cubicBezTo>
                  <a:pt x="54" y="45"/>
                  <a:pt x="54" y="45"/>
                  <a:pt x="54" y="45"/>
                </a:cubicBezTo>
                <a:cubicBezTo>
                  <a:pt x="54" y="45"/>
                  <a:pt x="54" y="45"/>
                  <a:pt x="54" y="45"/>
                </a:cubicBezTo>
                <a:cubicBezTo>
                  <a:pt x="54" y="45"/>
                  <a:pt x="54" y="45"/>
                  <a:pt x="54" y="45"/>
                </a:cubicBezTo>
                <a:close/>
                <a:moveTo>
                  <a:pt x="54" y="45"/>
                </a:moveTo>
                <a:cubicBezTo>
                  <a:pt x="54" y="45"/>
                  <a:pt x="54" y="45"/>
                  <a:pt x="54" y="45"/>
                </a:cubicBezTo>
                <a:cubicBezTo>
                  <a:pt x="54" y="45"/>
                  <a:pt x="54" y="45"/>
                  <a:pt x="54" y="45"/>
                </a:cubicBezTo>
                <a:cubicBezTo>
                  <a:pt x="54" y="45"/>
                  <a:pt x="54" y="45"/>
                  <a:pt x="54" y="45"/>
                </a:cubicBezTo>
                <a:cubicBezTo>
                  <a:pt x="54" y="45"/>
                  <a:pt x="54" y="45"/>
                  <a:pt x="54" y="45"/>
                </a:cubicBezTo>
                <a:cubicBezTo>
                  <a:pt x="54" y="45"/>
                  <a:pt x="54" y="45"/>
                  <a:pt x="54" y="45"/>
                </a:cubicBezTo>
                <a:cubicBezTo>
                  <a:pt x="54" y="45"/>
                  <a:pt x="54" y="45"/>
                  <a:pt x="54" y="45"/>
                </a:cubicBezTo>
                <a:close/>
                <a:moveTo>
                  <a:pt x="49" y="48"/>
                </a:moveTo>
                <a:cubicBezTo>
                  <a:pt x="49" y="48"/>
                  <a:pt x="49" y="48"/>
                  <a:pt x="49" y="48"/>
                </a:cubicBezTo>
                <a:cubicBezTo>
                  <a:pt x="49" y="48"/>
                  <a:pt x="49" y="48"/>
                  <a:pt x="49" y="48"/>
                </a:cubicBezTo>
                <a:cubicBezTo>
                  <a:pt x="49" y="48"/>
                  <a:pt x="49" y="48"/>
                  <a:pt x="49" y="48"/>
                </a:cubicBezTo>
                <a:cubicBezTo>
                  <a:pt x="49" y="48"/>
                  <a:pt x="49" y="48"/>
                  <a:pt x="49" y="48"/>
                </a:cubicBezTo>
                <a:cubicBezTo>
                  <a:pt x="49" y="48"/>
                  <a:pt x="49" y="48"/>
                  <a:pt x="49" y="48"/>
                </a:cubicBezTo>
                <a:cubicBezTo>
                  <a:pt x="49" y="48"/>
                  <a:pt x="49" y="48"/>
                  <a:pt x="49" y="48"/>
                </a:cubicBezTo>
                <a:close/>
                <a:moveTo>
                  <a:pt x="54" y="45"/>
                </a:moveTo>
                <a:cubicBezTo>
                  <a:pt x="54" y="45"/>
                  <a:pt x="54" y="45"/>
                  <a:pt x="54" y="45"/>
                </a:cubicBezTo>
                <a:cubicBezTo>
                  <a:pt x="54" y="45"/>
                  <a:pt x="54" y="45"/>
                  <a:pt x="54" y="45"/>
                </a:cubicBezTo>
                <a:cubicBezTo>
                  <a:pt x="54" y="45"/>
                  <a:pt x="54" y="45"/>
                  <a:pt x="54" y="45"/>
                </a:cubicBezTo>
                <a:cubicBezTo>
                  <a:pt x="54" y="45"/>
                  <a:pt x="54" y="45"/>
                  <a:pt x="54" y="45"/>
                </a:cubicBezTo>
                <a:cubicBezTo>
                  <a:pt x="54" y="45"/>
                  <a:pt x="54" y="45"/>
                  <a:pt x="54" y="45"/>
                </a:cubicBezTo>
                <a:cubicBezTo>
                  <a:pt x="54" y="45"/>
                  <a:pt x="54" y="45"/>
                  <a:pt x="54" y="45"/>
                </a:cubicBezTo>
                <a:cubicBezTo>
                  <a:pt x="54" y="45"/>
                  <a:pt x="54" y="45"/>
                  <a:pt x="54" y="45"/>
                </a:cubicBezTo>
                <a:cubicBezTo>
                  <a:pt x="54" y="45"/>
                  <a:pt x="54" y="45"/>
                  <a:pt x="54" y="45"/>
                </a:cubicBezTo>
                <a:cubicBezTo>
                  <a:pt x="54" y="45"/>
                  <a:pt x="54" y="45"/>
                  <a:pt x="54" y="45"/>
                </a:cubicBezTo>
                <a:cubicBezTo>
                  <a:pt x="54" y="45"/>
                  <a:pt x="54" y="45"/>
                  <a:pt x="54" y="45"/>
                </a:cubicBezTo>
                <a:close/>
                <a:moveTo>
                  <a:pt x="57" y="44"/>
                </a:moveTo>
                <a:cubicBezTo>
                  <a:pt x="57" y="44"/>
                  <a:pt x="57" y="44"/>
                  <a:pt x="57" y="44"/>
                </a:cubicBezTo>
                <a:cubicBezTo>
                  <a:pt x="57" y="44"/>
                  <a:pt x="57" y="44"/>
                  <a:pt x="57" y="44"/>
                </a:cubicBezTo>
                <a:cubicBezTo>
                  <a:pt x="57" y="44"/>
                  <a:pt x="57" y="44"/>
                  <a:pt x="57" y="44"/>
                </a:cubicBezTo>
                <a:cubicBezTo>
                  <a:pt x="57" y="44"/>
                  <a:pt x="57" y="44"/>
                  <a:pt x="57" y="44"/>
                </a:cubicBezTo>
                <a:cubicBezTo>
                  <a:pt x="57" y="44"/>
                  <a:pt x="57" y="44"/>
                  <a:pt x="57" y="44"/>
                </a:cubicBezTo>
                <a:cubicBezTo>
                  <a:pt x="57" y="44"/>
                  <a:pt x="57" y="44"/>
                  <a:pt x="57" y="44"/>
                </a:cubicBezTo>
                <a:cubicBezTo>
                  <a:pt x="57" y="44"/>
                  <a:pt x="57" y="44"/>
                  <a:pt x="57" y="44"/>
                </a:cubicBezTo>
                <a:cubicBezTo>
                  <a:pt x="57" y="44"/>
                  <a:pt x="57" y="44"/>
                  <a:pt x="57" y="44"/>
                </a:cubicBezTo>
                <a:cubicBezTo>
                  <a:pt x="57" y="44"/>
                  <a:pt x="57" y="44"/>
                  <a:pt x="57" y="44"/>
                </a:cubicBezTo>
                <a:cubicBezTo>
                  <a:pt x="57" y="44"/>
                  <a:pt x="57" y="44"/>
                  <a:pt x="57" y="44"/>
                </a:cubicBezTo>
                <a:cubicBezTo>
                  <a:pt x="57" y="44"/>
                  <a:pt x="57" y="44"/>
                  <a:pt x="57" y="44"/>
                </a:cubicBezTo>
                <a:cubicBezTo>
                  <a:pt x="57" y="44"/>
                  <a:pt x="57" y="44"/>
                  <a:pt x="57" y="44"/>
                </a:cubicBezTo>
                <a:cubicBezTo>
                  <a:pt x="57" y="44"/>
                  <a:pt x="57" y="44"/>
                  <a:pt x="57" y="44"/>
                </a:cubicBezTo>
                <a:close/>
                <a:moveTo>
                  <a:pt x="57" y="44"/>
                </a:moveTo>
                <a:cubicBezTo>
                  <a:pt x="57" y="44"/>
                  <a:pt x="57" y="44"/>
                  <a:pt x="57" y="44"/>
                </a:cubicBezTo>
                <a:cubicBezTo>
                  <a:pt x="57" y="44"/>
                  <a:pt x="57" y="44"/>
                  <a:pt x="57" y="44"/>
                </a:cubicBezTo>
                <a:cubicBezTo>
                  <a:pt x="57" y="44"/>
                  <a:pt x="57" y="44"/>
                  <a:pt x="57" y="44"/>
                </a:cubicBezTo>
                <a:cubicBezTo>
                  <a:pt x="57" y="44"/>
                  <a:pt x="57" y="44"/>
                  <a:pt x="57" y="44"/>
                </a:cubicBezTo>
                <a:cubicBezTo>
                  <a:pt x="57" y="44"/>
                  <a:pt x="57" y="44"/>
                  <a:pt x="57" y="44"/>
                </a:cubicBezTo>
                <a:cubicBezTo>
                  <a:pt x="57" y="44"/>
                  <a:pt x="57" y="44"/>
                  <a:pt x="57" y="44"/>
                </a:cubicBezTo>
                <a:cubicBezTo>
                  <a:pt x="57" y="44"/>
                  <a:pt x="57" y="44"/>
                  <a:pt x="57" y="44"/>
                </a:cubicBezTo>
                <a:cubicBezTo>
                  <a:pt x="57" y="44"/>
                  <a:pt x="57" y="44"/>
                  <a:pt x="57" y="44"/>
                </a:cubicBezTo>
                <a:cubicBezTo>
                  <a:pt x="57" y="44"/>
                  <a:pt x="57" y="44"/>
                  <a:pt x="57" y="44"/>
                </a:cubicBezTo>
                <a:cubicBezTo>
                  <a:pt x="57" y="44"/>
                  <a:pt x="57" y="44"/>
                  <a:pt x="57" y="44"/>
                </a:cubicBezTo>
                <a:close/>
                <a:moveTo>
                  <a:pt x="57" y="43"/>
                </a:moveTo>
                <a:cubicBezTo>
                  <a:pt x="57" y="43"/>
                  <a:pt x="57" y="43"/>
                  <a:pt x="57" y="43"/>
                </a:cubicBezTo>
                <a:cubicBezTo>
                  <a:pt x="57" y="43"/>
                  <a:pt x="57" y="43"/>
                  <a:pt x="57" y="43"/>
                </a:cubicBezTo>
                <a:cubicBezTo>
                  <a:pt x="57" y="43"/>
                  <a:pt x="57" y="43"/>
                  <a:pt x="57" y="43"/>
                </a:cubicBezTo>
                <a:cubicBezTo>
                  <a:pt x="57" y="43"/>
                  <a:pt x="57" y="43"/>
                  <a:pt x="57" y="43"/>
                </a:cubicBezTo>
                <a:cubicBezTo>
                  <a:pt x="57" y="43"/>
                  <a:pt x="57" y="43"/>
                  <a:pt x="57" y="43"/>
                </a:cubicBezTo>
                <a:cubicBezTo>
                  <a:pt x="57" y="43"/>
                  <a:pt x="57" y="43"/>
                  <a:pt x="57" y="43"/>
                </a:cubicBezTo>
                <a:cubicBezTo>
                  <a:pt x="57" y="43"/>
                  <a:pt x="57" y="43"/>
                  <a:pt x="57" y="43"/>
                </a:cubicBezTo>
                <a:cubicBezTo>
                  <a:pt x="57" y="43"/>
                  <a:pt x="57" y="43"/>
                  <a:pt x="57" y="43"/>
                </a:cubicBezTo>
                <a:cubicBezTo>
                  <a:pt x="57" y="43"/>
                  <a:pt x="57" y="43"/>
                  <a:pt x="57" y="44"/>
                </a:cubicBezTo>
                <a:cubicBezTo>
                  <a:pt x="57" y="44"/>
                  <a:pt x="57" y="44"/>
                  <a:pt x="57" y="44"/>
                </a:cubicBezTo>
                <a:cubicBezTo>
                  <a:pt x="57" y="44"/>
                  <a:pt x="57" y="43"/>
                  <a:pt x="57" y="43"/>
                </a:cubicBezTo>
                <a:close/>
                <a:moveTo>
                  <a:pt x="57" y="44"/>
                </a:moveTo>
                <a:cubicBezTo>
                  <a:pt x="57" y="44"/>
                  <a:pt x="57" y="44"/>
                  <a:pt x="57" y="44"/>
                </a:cubicBezTo>
                <a:cubicBezTo>
                  <a:pt x="57" y="44"/>
                  <a:pt x="57" y="44"/>
                  <a:pt x="57" y="44"/>
                </a:cubicBezTo>
                <a:cubicBezTo>
                  <a:pt x="57" y="44"/>
                  <a:pt x="57" y="44"/>
                  <a:pt x="57" y="44"/>
                </a:cubicBezTo>
                <a:cubicBezTo>
                  <a:pt x="57" y="44"/>
                  <a:pt x="57" y="44"/>
                  <a:pt x="57" y="44"/>
                </a:cubicBezTo>
                <a:cubicBezTo>
                  <a:pt x="57" y="44"/>
                  <a:pt x="57" y="44"/>
                  <a:pt x="57" y="44"/>
                </a:cubicBezTo>
                <a:cubicBezTo>
                  <a:pt x="57" y="44"/>
                  <a:pt x="57" y="44"/>
                  <a:pt x="57" y="44"/>
                </a:cubicBezTo>
                <a:close/>
                <a:moveTo>
                  <a:pt x="25" y="19"/>
                </a:moveTo>
                <a:cubicBezTo>
                  <a:pt x="25" y="19"/>
                  <a:pt x="25" y="19"/>
                  <a:pt x="25" y="19"/>
                </a:cubicBezTo>
                <a:cubicBezTo>
                  <a:pt x="25" y="19"/>
                  <a:pt x="25" y="19"/>
                  <a:pt x="25" y="19"/>
                </a:cubicBezTo>
                <a:cubicBezTo>
                  <a:pt x="25" y="19"/>
                  <a:pt x="25" y="19"/>
                  <a:pt x="25" y="19"/>
                </a:cubicBezTo>
                <a:cubicBezTo>
                  <a:pt x="25" y="19"/>
                  <a:pt x="25" y="19"/>
                  <a:pt x="25" y="19"/>
                </a:cubicBezTo>
                <a:cubicBezTo>
                  <a:pt x="25" y="19"/>
                  <a:pt x="25" y="19"/>
                  <a:pt x="25" y="19"/>
                </a:cubicBezTo>
                <a:cubicBezTo>
                  <a:pt x="25" y="19"/>
                  <a:pt x="25" y="19"/>
                  <a:pt x="25" y="19"/>
                </a:cubicBezTo>
                <a:cubicBezTo>
                  <a:pt x="25" y="19"/>
                  <a:pt x="25" y="19"/>
                  <a:pt x="25" y="19"/>
                </a:cubicBezTo>
                <a:cubicBezTo>
                  <a:pt x="25" y="19"/>
                  <a:pt x="25" y="19"/>
                  <a:pt x="25" y="19"/>
                </a:cubicBezTo>
                <a:cubicBezTo>
                  <a:pt x="25" y="19"/>
                  <a:pt x="25" y="19"/>
                  <a:pt x="25" y="19"/>
                </a:cubicBezTo>
                <a:cubicBezTo>
                  <a:pt x="25" y="19"/>
                  <a:pt x="25" y="19"/>
                  <a:pt x="25" y="19"/>
                </a:cubicBezTo>
                <a:cubicBezTo>
                  <a:pt x="25" y="19"/>
                  <a:pt x="25" y="19"/>
                  <a:pt x="25" y="19"/>
                </a:cubicBezTo>
                <a:close/>
                <a:moveTo>
                  <a:pt x="29" y="14"/>
                </a:moveTo>
                <a:cubicBezTo>
                  <a:pt x="29" y="14"/>
                  <a:pt x="29" y="14"/>
                  <a:pt x="29" y="14"/>
                </a:cubicBezTo>
                <a:cubicBezTo>
                  <a:pt x="29" y="14"/>
                  <a:pt x="29" y="14"/>
                  <a:pt x="29" y="14"/>
                </a:cubicBezTo>
                <a:cubicBezTo>
                  <a:pt x="29" y="14"/>
                  <a:pt x="29" y="14"/>
                  <a:pt x="29" y="14"/>
                </a:cubicBezTo>
                <a:cubicBezTo>
                  <a:pt x="29" y="14"/>
                  <a:pt x="29" y="14"/>
                  <a:pt x="29" y="14"/>
                </a:cubicBezTo>
                <a:cubicBezTo>
                  <a:pt x="29" y="14"/>
                  <a:pt x="29" y="14"/>
                  <a:pt x="29" y="14"/>
                </a:cubicBezTo>
                <a:cubicBezTo>
                  <a:pt x="29" y="14"/>
                  <a:pt x="29" y="14"/>
                  <a:pt x="29" y="14"/>
                </a:cubicBezTo>
                <a:cubicBezTo>
                  <a:pt x="29" y="14"/>
                  <a:pt x="29" y="14"/>
                  <a:pt x="29" y="14"/>
                </a:cubicBezTo>
                <a:cubicBezTo>
                  <a:pt x="29" y="14"/>
                  <a:pt x="29" y="14"/>
                  <a:pt x="29" y="14"/>
                </a:cubicBezTo>
                <a:close/>
                <a:moveTo>
                  <a:pt x="23" y="17"/>
                </a:moveTo>
                <a:cubicBezTo>
                  <a:pt x="23" y="17"/>
                  <a:pt x="23" y="17"/>
                  <a:pt x="23" y="17"/>
                </a:cubicBezTo>
                <a:cubicBezTo>
                  <a:pt x="23" y="17"/>
                  <a:pt x="23" y="17"/>
                  <a:pt x="23" y="17"/>
                </a:cubicBezTo>
                <a:cubicBezTo>
                  <a:pt x="23" y="17"/>
                  <a:pt x="23" y="17"/>
                  <a:pt x="23" y="17"/>
                </a:cubicBezTo>
                <a:cubicBezTo>
                  <a:pt x="23" y="17"/>
                  <a:pt x="23" y="17"/>
                  <a:pt x="23" y="17"/>
                </a:cubicBezTo>
                <a:cubicBezTo>
                  <a:pt x="23" y="17"/>
                  <a:pt x="23" y="16"/>
                  <a:pt x="23" y="16"/>
                </a:cubicBezTo>
                <a:cubicBezTo>
                  <a:pt x="23" y="16"/>
                  <a:pt x="23" y="16"/>
                  <a:pt x="23" y="16"/>
                </a:cubicBezTo>
                <a:cubicBezTo>
                  <a:pt x="23" y="17"/>
                  <a:pt x="23" y="17"/>
                  <a:pt x="23" y="17"/>
                </a:cubicBezTo>
                <a:cubicBezTo>
                  <a:pt x="23" y="17"/>
                  <a:pt x="23" y="17"/>
                  <a:pt x="23" y="17"/>
                </a:cubicBezTo>
                <a:cubicBezTo>
                  <a:pt x="23" y="17"/>
                  <a:pt x="23" y="17"/>
                  <a:pt x="23" y="17"/>
                </a:cubicBezTo>
                <a:close/>
                <a:moveTo>
                  <a:pt x="33" y="16"/>
                </a:moveTo>
                <a:cubicBezTo>
                  <a:pt x="33" y="16"/>
                  <a:pt x="33" y="16"/>
                  <a:pt x="33" y="16"/>
                </a:cubicBezTo>
                <a:cubicBezTo>
                  <a:pt x="33" y="16"/>
                  <a:pt x="33" y="16"/>
                  <a:pt x="33" y="16"/>
                </a:cubicBezTo>
                <a:cubicBezTo>
                  <a:pt x="33" y="16"/>
                  <a:pt x="33" y="16"/>
                  <a:pt x="33" y="16"/>
                </a:cubicBezTo>
                <a:cubicBezTo>
                  <a:pt x="33" y="16"/>
                  <a:pt x="33" y="16"/>
                  <a:pt x="33" y="16"/>
                </a:cubicBezTo>
                <a:cubicBezTo>
                  <a:pt x="33" y="16"/>
                  <a:pt x="33" y="16"/>
                  <a:pt x="33" y="16"/>
                </a:cubicBezTo>
                <a:cubicBezTo>
                  <a:pt x="33" y="16"/>
                  <a:pt x="33" y="16"/>
                  <a:pt x="33" y="16"/>
                </a:cubicBezTo>
                <a:cubicBezTo>
                  <a:pt x="33" y="16"/>
                  <a:pt x="33" y="16"/>
                  <a:pt x="33" y="16"/>
                </a:cubicBezTo>
                <a:cubicBezTo>
                  <a:pt x="33" y="16"/>
                  <a:pt x="33" y="16"/>
                  <a:pt x="33" y="16"/>
                </a:cubicBezTo>
                <a:cubicBezTo>
                  <a:pt x="33" y="16"/>
                  <a:pt x="33" y="16"/>
                  <a:pt x="33" y="16"/>
                </a:cubicBezTo>
                <a:cubicBezTo>
                  <a:pt x="33" y="16"/>
                  <a:pt x="33" y="16"/>
                  <a:pt x="33" y="16"/>
                </a:cubicBezTo>
                <a:close/>
                <a:moveTo>
                  <a:pt x="25" y="20"/>
                </a:moveTo>
                <a:cubicBezTo>
                  <a:pt x="25" y="21"/>
                  <a:pt x="25" y="21"/>
                  <a:pt x="25" y="21"/>
                </a:cubicBezTo>
                <a:cubicBezTo>
                  <a:pt x="25" y="20"/>
                  <a:pt x="25" y="20"/>
                  <a:pt x="25" y="20"/>
                </a:cubicBezTo>
                <a:cubicBezTo>
                  <a:pt x="25" y="20"/>
                  <a:pt x="25" y="20"/>
                  <a:pt x="25" y="20"/>
                </a:cubicBezTo>
                <a:cubicBezTo>
                  <a:pt x="25" y="20"/>
                  <a:pt x="25" y="20"/>
                  <a:pt x="25" y="20"/>
                </a:cubicBezTo>
                <a:cubicBezTo>
                  <a:pt x="25" y="20"/>
                  <a:pt x="25" y="20"/>
                  <a:pt x="25" y="20"/>
                </a:cubicBezTo>
                <a:cubicBezTo>
                  <a:pt x="25" y="20"/>
                  <a:pt x="25" y="20"/>
                  <a:pt x="25" y="20"/>
                </a:cubicBezTo>
                <a:cubicBezTo>
                  <a:pt x="25" y="20"/>
                  <a:pt x="25" y="20"/>
                  <a:pt x="25" y="20"/>
                </a:cubicBezTo>
                <a:close/>
                <a:moveTo>
                  <a:pt x="33" y="20"/>
                </a:moveTo>
                <a:cubicBezTo>
                  <a:pt x="33" y="20"/>
                  <a:pt x="33" y="20"/>
                  <a:pt x="33" y="20"/>
                </a:cubicBezTo>
                <a:cubicBezTo>
                  <a:pt x="33" y="20"/>
                  <a:pt x="33" y="20"/>
                  <a:pt x="33" y="20"/>
                </a:cubicBezTo>
                <a:cubicBezTo>
                  <a:pt x="33" y="20"/>
                  <a:pt x="33" y="20"/>
                  <a:pt x="33" y="20"/>
                </a:cubicBezTo>
                <a:cubicBezTo>
                  <a:pt x="33" y="20"/>
                  <a:pt x="33" y="20"/>
                  <a:pt x="33" y="20"/>
                </a:cubicBezTo>
                <a:cubicBezTo>
                  <a:pt x="33" y="20"/>
                  <a:pt x="33" y="20"/>
                  <a:pt x="33" y="20"/>
                </a:cubicBezTo>
                <a:cubicBezTo>
                  <a:pt x="33" y="20"/>
                  <a:pt x="33" y="20"/>
                  <a:pt x="33" y="20"/>
                </a:cubicBezTo>
                <a:cubicBezTo>
                  <a:pt x="33" y="20"/>
                  <a:pt x="33" y="20"/>
                  <a:pt x="33" y="20"/>
                </a:cubicBezTo>
                <a:cubicBezTo>
                  <a:pt x="33" y="20"/>
                  <a:pt x="33" y="20"/>
                  <a:pt x="33" y="20"/>
                </a:cubicBezTo>
                <a:close/>
                <a:moveTo>
                  <a:pt x="33" y="19"/>
                </a:moveTo>
                <a:cubicBezTo>
                  <a:pt x="33" y="19"/>
                  <a:pt x="33" y="19"/>
                  <a:pt x="33" y="19"/>
                </a:cubicBezTo>
                <a:cubicBezTo>
                  <a:pt x="33" y="19"/>
                  <a:pt x="33" y="19"/>
                  <a:pt x="33" y="19"/>
                </a:cubicBezTo>
                <a:cubicBezTo>
                  <a:pt x="33" y="19"/>
                  <a:pt x="33" y="19"/>
                  <a:pt x="33" y="19"/>
                </a:cubicBezTo>
                <a:cubicBezTo>
                  <a:pt x="33" y="19"/>
                  <a:pt x="33" y="19"/>
                  <a:pt x="33" y="19"/>
                </a:cubicBezTo>
                <a:cubicBezTo>
                  <a:pt x="33" y="19"/>
                  <a:pt x="33" y="19"/>
                  <a:pt x="33" y="19"/>
                </a:cubicBezTo>
                <a:cubicBezTo>
                  <a:pt x="33" y="19"/>
                  <a:pt x="33" y="18"/>
                  <a:pt x="33" y="18"/>
                </a:cubicBezTo>
                <a:cubicBezTo>
                  <a:pt x="33" y="18"/>
                  <a:pt x="33" y="18"/>
                  <a:pt x="33" y="18"/>
                </a:cubicBezTo>
                <a:cubicBezTo>
                  <a:pt x="33" y="18"/>
                  <a:pt x="33" y="18"/>
                  <a:pt x="33" y="18"/>
                </a:cubicBezTo>
                <a:cubicBezTo>
                  <a:pt x="33" y="18"/>
                  <a:pt x="33" y="18"/>
                  <a:pt x="33" y="18"/>
                </a:cubicBezTo>
                <a:cubicBezTo>
                  <a:pt x="33" y="19"/>
                  <a:pt x="33" y="19"/>
                  <a:pt x="33" y="19"/>
                </a:cubicBezTo>
                <a:cubicBezTo>
                  <a:pt x="33" y="19"/>
                  <a:pt x="33" y="19"/>
                  <a:pt x="33" y="19"/>
                </a:cubicBezTo>
                <a:cubicBezTo>
                  <a:pt x="33" y="19"/>
                  <a:pt x="33" y="19"/>
                  <a:pt x="33" y="19"/>
                </a:cubicBezTo>
                <a:cubicBezTo>
                  <a:pt x="33" y="19"/>
                  <a:pt x="33" y="19"/>
                  <a:pt x="33" y="19"/>
                </a:cubicBezTo>
                <a:close/>
                <a:moveTo>
                  <a:pt x="33" y="19"/>
                </a:moveTo>
                <a:cubicBezTo>
                  <a:pt x="33" y="19"/>
                  <a:pt x="33" y="19"/>
                  <a:pt x="33" y="19"/>
                </a:cubicBezTo>
                <a:cubicBezTo>
                  <a:pt x="33" y="19"/>
                  <a:pt x="33" y="19"/>
                  <a:pt x="33" y="19"/>
                </a:cubicBezTo>
                <a:cubicBezTo>
                  <a:pt x="33" y="19"/>
                  <a:pt x="33" y="19"/>
                  <a:pt x="33" y="19"/>
                </a:cubicBezTo>
                <a:cubicBezTo>
                  <a:pt x="33" y="19"/>
                  <a:pt x="33" y="19"/>
                  <a:pt x="33" y="19"/>
                </a:cubicBezTo>
                <a:cubicBezTo>
                  <a:pt x="33" y="19"/>
                  <a:pt x="33" y="19"/>
                  <a:pt x="33" y="19"/>
                </a:cubicBezTo>
                <a:cubicBezTo>
                  <a:pt x="33" y="20"/>
                  <a:pt x="33" y="19"/>
                  <a:pt x="33" y="19"/>
                </a:cubicBezTo>
                <a:cubicBezTo>
                  <a:pt x="33" y="19"/>
                  <a:pt x="33" y="19"/>
                  <a:pt x="33" y="19"/>
                </a:cubicBezTo>
                <a:cubicBezTo>
                  <a:pt x="33" y="19"/>
                  <a:pt x="33" y="19"/>
                  <a:pt x="33" y="19"/>
                </a:cubicBezTo>
                <a:cubicBezTo>
                  <a:pt x="33" y="19"/>
                  <a:pt x="33" y="19"/>
                  <a:pt x="33" y="19"/>
                </a:cubicBezTo>
                <a:cubicBezTo>
                  <a:pt x="33" y="19"/>
                  <a:pt x="33" y="19"/>
                  <a:pt x="33" y="19"/>
                </a:cubicBezTo>
                <a:cubicBezTo>
                  <a:pt x="33" y="19"/>
                  <a:pt x="33" y="19"/>
                  <a:pt x="33" y="19"/>
                </a:cubicBezTo>
                <a:cubicBezTo>
                  <a:pt x="33" y="19"/>
                  <a:pt x="33" y="19"/>
                  <a:pt x="33" y="19"/>
                </a:cubicBezTo>
                <a:cubicBezTo>
                  <a:pt x="33" y="19"/>
                  <a:pt x="33" y="19"/>
                  <a:pt x="33" y="19"/>
                </a:cubicBezTo>
                <a:cubicBezTo>
                  <a:pt x="33" y="19"/>
                  <a:pt x="33" y="19"/>
                  <a:pt x="33" y="19"/>
                </a:cubicBezTo>
                <a:cubicBezTo>
                  <a:pt x="33" y="19"/>
                  <a:pt x="33" y="19"/>
                  <a:pt x="33" y="19"/>
                </a:cubicBezTo>
                <a:cubicBezTo>
                  <a:pt x="33" y="19"/>
                  <a:pt x="33" y="19"/>
                  <a:pt x="33" y="19"/>
                </a:cubicBezTo>
                <a:cubicBezTo>
                  <a:pt x="33" y="19"/>
                  <a:pt x="33" y="19"/>
                  <a:pt x="33" y="19"/>
                </a:cubicBezTo>
                <a:cubicBezTo>
                  <a:pt x="33" y="19"/>
                  <a:pt x="33" y="19"/>
                  <a:pt x="33" y="19"/>
                </a:cubicBezTo>
                <a:cubicBezTo>
                  <a:pt x="33" y="19"/>
                  <a:pt x="33" y="19"/>
                  <a:pt x="33" y="19"/>
                </a:cubicBezTo>
                <a:cubicBezTo>
                  <a:pt x="33" y="19"/>
                  <a:pt x="33" y="19"/>
                  <a:pt x="33" y="19"/>
                </a:cubicBezTo>
                <a:cubicBezTo>
                  <a:pt x="33" y="19"/>
                  <a:pt x="33" y="19"/>
                  <a:pt x="33" y="19"/>
                </a:cubicBezTo>
                <a:cubicBezTo>
                  <a:pt x="33" y="19"/>
                  <a:pt x="33" y="19"/>
                  <a:pt x="33" y="19"/>
                </a:cubicBezTo>
                <a:cubicBezTo>
                  <a:pt x="33" y="19"/>
                  <a:pt x="33" y="19"/>
                  <a:pt x="33" y="19"/>
                </a:cubicBezTo>
                <a:cubicBezTo>
                  <a:pt x="33" y="19"/>
                  <a:pt x="33" y="19"/>
                  <a:pt x="33" y="19"/>
                </a:cubicBezTo>
                <a:cubicBezTo>
                  <a:pt x="33" y="19"/>
                  <a:pt x="33" y="19"/>
                  <a:pt x="33" y="19"/>
                </a:cubicBezTo>
                <a:cubicBezTo>
                  <a:pt x="33" y="19"/>
                  <a:pt x="33" y="19"/>
                  <a:pt x="33" y="19"/>
                </a:cubicBezTo>
                <a:close/>
                <a:moveTo>
                  <a:pt x="25" y="19"/>
                </a:moveTo>
                <a:cubicBezTo>
                  <a:pt x="25" y="19"/>
                  <a:pt x="25" y="20"/>
                  <a:pt x="25" y="20"/>
                </a:cubicBezTo>
                <a:cubicBezTo>
                  <a:pt x="25" y="20"/>
                  <a:pt x="25" y="20"/>
                  <a:pt x="25" y="20"/>
                </a:cubicBezTo>
                <a:cubicBezTo>
                  <a:pt x="25" y="20"/>
                  <a:pt x="25" y="20"/>
                  <a:pt x="25" y="20"/>
                </a:cubicBezTo>
                <a:cubicBezTo>
                  <a:pt x="25" y="20"/>
                  <a:pt x="25" y="20"/>
                  <a:pt x="25" y="20"/>
                </a:cubicBezTo>
                <a:cubicBezTo>
                  <a:pt x="25" y="20"/>
                  <a:pt x="25" y="19"/>
                  <a:pt x="25" y="19"/>
                </a:cubicBezTo>
                <a:cubicBezTo>
                  <a:pt x="25" y="19"/>
                  <a:pt x="25" y="19"/>
                  <a:pt x="25" y="19"/>
                </a:cubicBezTo>
                <a:close/>
                <a:moveTo>
                  <a:pt x="33" y="18"/>
                </a:moveTo>
                <a:cubicBezTo>
                  <a:pt x="33" y="18"/>
                  <a:pt x="33" y="18"/>
                  <a:pt x="33" y="18"/>
                </a:cubicBezTo>
                <a:cubicBezTo>
                  <a:pt x="33" y="18"/>
                  <a:pt x="33" y="18"/>
                  <a:pt x="33" y="18"/>
                </a:cubicBezTo>
                <a:cubicBezTo>
                  <a:pt x="33" y="18"/>
                  <a:pt x="33" y="18"/>
                  <a:pt x="33" y="18"/>
                </a:cubicBezTo>
                <a:cubicBezTo>
                  <a:pt x="33" y="18"/>
                  <a:pt x="33" y="18"/>
                  <a:pt x="33" y="18"/>
                </a:cubicBezTo>
                <a:cubicBezTo>
                  <a:pt x="33" y="18"/>
                  <a:pt x="33" y="18"/>
                  <a:pt x="33" y="18"/>
                </a:cubicBezTo>
                <a:cubicBezTo>
                  <a:pt x="33" y="18"/>
                  <a:pt x="33" y="18"/>
                  <a:pt x="33" y="18"/>
                </a:cubicBezTo>
                <a:cubicBezTo>
                  <a:pt x="33" y="18"/>
                  <a:pt x="33" y="18"/>
                  <a:pt x="33" y="18"/>
                </a:cubicBezTo>
                <a:cubicBezTo>
                  <a:pt x="33" y="18"/>
                  <a:pt x="33" y="18"/>
                  <a:pt x="33" y="18"/>
                </a:cubicBezTo>
                <a:close/>
                <a:moveTo>
                  <a:pt x="33" y="17"/>
                </a:moveTo>
                <a:cubicBezTo>
                  <a:pt x="33" y="17"/>
                  <a:pt x="33" y="17"/>
                  <a:pt x="33" y="17"/>
                </a:cubicBezTo>
                <a:cubicBezTo>
                  <a:pt x="33" y="17"/>
                  <a:pt x="33" y="17"/>
                  <a:pt x="33" y="17"/>
                </a:cubicBezTo>
                <a:cubicBezTo>
                  <a:pt x="33" y="17"/>
                  <a:pt x="33" y="17"/>
                  <a:pt x="33" y="17"/>
                </a:cubicBezTo>
                <a:cubicBezTo>
                  <a:pt x="33" y="17"/>
                  <a:pt x="33" y="17"/>
                  <a:pt x="33" y="17"/>
                </a:cubicBezTo>
                <a:cubicBezTo>
                  <a:pt x="33" y="17"/>
                  <a:pt x="33" y="17"/>
                  <a:pt x="33" y="17"/>
                </a:cubicBezTo>
                <a:cubicBezTo>
                  <a:pt x="33" y="17"/>
                  <a:pt x="33" y="17"/>
                  <a:pt x="33" y="17"/>
                </a:cubicBezTo>
                <a:close/>
                <a:moveTo>
                  <a:pt x="25" y="21"/>
                </a:moveTo>
                <a:cubicBezTo>
                  <a:pt x="25" y="21"/>
                  <a:pt x="25" y="21"/>
                  <a:pt x="25" y="21"/>
                </a:cubicBezTo>
                <a:cubicBezTo>
                  <a:pt x="25" y="21"/>
                  <a:pt x="25" y="21"/>
                  <a:pt x="25" y="21"/>
                </a:cubicBezTo>
                <a:cubicBezTo>
                  <a:pt x="25" y="21"/>
                  <a:pt x="25" y="21"/>
                  <a:pt x="25" y="21"/>
                </a:cubicBezTo>
                <a:cubicBezTo>
                  <a:pt x="25" y="21"/>
                  <a:pt x="25" y="21"/>
                  <a:pt x="25" y="21"/>
                </a:cubicBezTo>
                <a:cubicBezTo>
                  <a:pt x="25" y="21"/>
                  <a:pt x="25" y="21"/>
                  <a:pt x="25" y="21"/>
                </a:cubicBezTo>
                <a:cubicBezTo>
                  <a:pt x="25" y="21"/>
                  <a:pt x="25" y="21"/>
                  <a:pt x="25" y="21"/>
                </a:cubicBezTo>
                <a:cubicBezTo>
                  <a:pt x="25" y="21"/>
                  <a:pt x="25" y="21"/>
                  <a:pt x="25" y="21"/>
                </a:cubicBezTo>
                <a:cubicBezTo>
                  <a:pt x="25" y="21"/>
                  <a:pt x="25" y="21"/>
                  <a:pt x="25" y="21"/>
                </a:cubicBezTo>
                <a:cubicBezTo>
                  <a:pt x="25" y="21"/>
                  <a:pt x="25" y="21"/>
                  <a:pt x="25" y="21"/>
                </a:cubicBezTo>
                <a:close/>
                <a:moveTo>
                  <a:pt x="25" y="21"/>
                </a:moveTo>
                <a:cubicBezTo>
                  <a:pt x="25" y="21"/>
                  <a:pt x="25" y="21"/>
                  <a:pt x="25" y="21"/>
                </a:cubicBezTo>
                <a:cubicBezTo>
                  <a:pt x="25" y="21"/>
                  <a:pt x="25" y="21"/>
                  <a:pt x="25" y="21"/>
                </a:cubicBezTo>
                <a:cubicBezTo>
                  <a:pt x="25" y="21"/>
                  <a:pt x="25" y="21"/>
                  <a:pt x="25" y="21"/>
                </a:cubicBezTo>
                <a:cubicBezTo>
                  <a:pt x="25" y="21"/>
                  <a:pt x="25" y="21"/>
                  <a:pt x="25" y="21"/>
                </a:cubicBezTo>
                <a:cubicBezTo>
                  <a:pt x="25" y="21"/>
                  <a:pt x="25" y="21"/>
                  <a:pt x="25" y="21"/>
                </a:cubicBezTo>
                <a:cubicBezTo>
                  <a:pt x="25" y="21"/>
                  <a:pt x="25" y="21"/>
                  <a:pt x="25" y="21"/>
                </a:cubicBezTo>
                <a:cubicBezTo>
                  <a:pt x="25" y="21"/>
                  <a:pt x="25" y="21"/>
                  <a:pt x="25" y="21"/>
                </a:cubicBezTo>
                <a:cubicBezTo>
                  <a:pt x="25" y="21"/>
                  <a:pt x="25" y="21"/>
                  <a:pt x="25" y="21"/>
                </a:cubicBezTo>
                <a:cubicBezTo>
                  <a:pt x="25" y="21"/>
                  <a:pt x="25" y="21"/>
                  <a:pt x="25" y="21"/>
                </a:cubicBezTo>
                <a:close/>
                <a:moveTo>
                  <a:pt x="25" y="21"/>
                </a:moveTo>
                <a:cubicBezTo>
                  <a:pt x="25" y="21"/>
                  <a:pt x="25" y="21"/>
                  <a:pt x="25" y="21"/>
                </a:cubicBezTo>
                <a:cubicBezTo>
                  <a:pt x="25" y="21"/>
                  <a:pt x="25" y="21"/>
                  <a:pt x="25" y="21"/>
                </a:cubicBezTo>
                <a:cubicBezTo>
                  <a:pt x="25" y="21"/>
                  <a:pt x="25" y="21"/>
                  <a:pt x="25" y="21"/>
                </a:cubicBezTo>
                <a:cubicBezTo>
                  <a:pt x="25" y="21"/>
                  <a:pt x="25" y="21"/>
                  <a:pt x="25" y="21"/>
                </a:cubicBezTo>
                <a:cubicBezTo>
                  <a:pt x="25" y="21"/>
                  <a:pt x="25" y="21"/>
                  <a:pt x="25" y="21"/>
                </a:cubicBezTo>
                <a:close/>
                <a:moveTo>
                  <a:pt x="25" y="21"/>
                </a:moveTo>
                <a:cubicBezTo>
                  <a:pt x="25" y="21"/>
                  <a:pt x="25" y="21"/>
                  <a:pt x="25" y="21"/>
                </a:cubicBezTo>
                <a:cubicBezTo>
                  <a:pt x="25" y="21"/>
                  <a:pt x="25" y="21"/>
                  <a:pt x="25" y="21"/>
                </a:cubicBezTo>
                <a:cubicBezTo>
                  <a:pt x="25" y="21"/>
                  <a:pt x="25" y="21"/>
                  <a:pt x="25" y="21"/>
                </a:cubicBezTo>
                <a:cubicBezTo>
                  <a:pt x="25" y="21"/>
                  <a:pt x="25" y="21"/>
                  <a:pt x="25" y="21"/>
                </a:cubicBezTo>
                <a:cubicBezTo>
                  <a:pt x="25" y="21"/>
                  <a:pt x="25" y="21"/>
                  <a:pt x="25" y="21"/>
                </a:cubicBezTo>
                <a:cubicBezTo>
                  <a:pt x="25" y="21"/>
                  <a:pt x="25" y="21"/>
                  <a:pt x="25" y="21"/>
                </a:cubicBezTo>
                <a:cubicBezTo>
                  <a:pt x="25" y="21"/>
                  <a:pt x="25" y="21"/>
                  <a:pt x="25" y="21"/>
                </a:cubicBezTo>
                <a:close/>
                <a:moveTo>
                  <a:pt x="25" y="21"/>
                </a:moveTo>
                <a:cubicBezTo>
                  <a:pt x="25" y="21"/>
                  <a:pt x="25" y="21"/>
                  <a:pt x="25" y="21"/>
                </a:cubicBezTo>
                <a:cubicBezTo>
                  <a:pt x="25" y="21"/>
                  <a:pt x="25" y="21"/>
                  <a:pt x="25" y="21"/>
                </a:cubicBezTo>
                <a:cubicBezTo>
                  <a:pt x="25" y="21"/>
                  <a:pt x="25" y="21"/>
                  <a:pt x="25" y="21"/>
                </a:cubicBezTo>
                <a:cubicBezTo>
                  <a:pt x="25" y="21"/>
                  <a:pt x="25" y="21"/>
                  <a:pt x="25" y="21"/>
                </a:cubicBezTo>
                <a:close/>
                <a:moveTo>
                  <a:pt x="26" y="22"/>
                </a:moveTo>
                <a:cubicBezTo>
                  <a:pt x="26" y="22"/>
                  <a:pt x="26" y="22"/>
                  <a:pt x="26" y="22"/>
                </a:cubicBezTo>
                <a:cubicBezTo>
                  <a:pt x="26" y="22"/>
                  <a:pt x="26" y="22"/>
                  <a:pt x="26" y="22"/>
                </a:cubicBezTo>
                <a:cubicBezTo>
                  <a:pt x="26" y="22"/>
                  <a:pt x="26" y="22"/>
                  <a:pt x="26" y="22"/>
                </a:cubicBezTo>
                <a:cubicBezTo>
                  <a:pt x="26" y="22"/>
                  <a:pt x="26" y="22"/>
                  <a:pt x="26" y="22"/>
                </a:cubicBezTo>
                <a:cubicBezTo>
                  <a:pt x="26" y="22"/>
                  <a:pt x="26" y="22"/>
                  <a:pt x="26" y="22"/>
                </a:cubicBezTo>
                <a:cubicBezTo>
                  <a:pt x="26" y="22"/>
                  <a:pt x="26" y="22"/>
                  <a:pt x="26" y="22"/>
                </a:cubicBezTo>
                <a:cubicBezTo>
                  <a:pt x="26" y="22"/>
                  <a:pt x="26" y="22"/>
                  <a:pt x="26" y="22"/>
                </a:cubicBezTo>
                <a:cubicBezTo>
                  <a:pt x="26" y="22"/>
                  <a:pt x="26" y="22"/>
                  <a:pt x="26" y="22"/>
                </a:cubicBezTo>
                <a:cubicBezTo>
                  <a:pt x="26" y="22"/>
                  <a:pt x="26" y="22"/>
                  <a:pt x="26" y="22"/>
                </a:cubicBezTo>
                <a:cubicBezTo>
                  <a:pt x="26" y="22"/>
                  <a:pt x="26" y="22"/>
                  <a:pt x="26" y="22"/>
                </a:cubicBezTo>
                <a:close/>
                <a:moveTo>
                  <a:pt x="25" y="20"/>
                </a:moveTo>
                <a:cubicBezTo>
                  <a:pt x="25" y="20"/>
                  <a:pt x="25" y="20"/>
                  <a:pt x="25" y="20"/>
                </a:cubicBezTo>
                <a:cubicBezTo>
                  <a:pt x="25" y="20"/>
                  <a:pt x="25" y="20"/>
                  <a:pt x="25" y="20"/>
                </a:cubicBezTo>
                <a:cubicBezTo>
                  <a:pt x="25" y="20"/>
                  <a:pt x="25" y="20"/>
                  <a:pt x="25" y="20"/>
                </a:cubicBezTo>
                <a:cubicBezTo>
                  <a:pt x="25" y="20"/>
                  <a:pt x="25" y="20"/>
                  <a:pt x="25" y="20"/>
                </a:cubicBezTo>
                <a:cubicBezTo>
                  <a:pt x="25" y="20"/>
                  <a:pt x="25" y="20"/>
                  <a:pt x="25" y="20"/>
                </a:cubicBezTo>
                <a:cubicBezTo>
                  <a:pt x="25" y="20"/>
                  <a:pt x="25" y="20"/>
                  <a:pt x="25" y="20"/>
                </a:cubicBezTo>
                <a:cubicBezTo>
                  <a:pt x="25" y="20"/>
                  <a:pt x="25" y="20"/>
                  <a:pt x="25" y="20"/>
                </a:cubicBezTo>
                <a:cubicBezTo>
                  <a:pt x="25" y="20"/>
                  <a:pt x="25" y="20"/>
                  <a:pt x="25" y="20"/>
                </a:cubicBezTo>
                <a:close/>
                <a:moveTo>
                  <a:pt x="25" y="20"/>
                </a:moveTo>
                <a:cubicBezTo>
                  <a:pt x="25" y="20"/>
                  <a:pt x="25" y="20"/>
                  <a:pt x="25" y="20"/>
                </a:cubicBezTo>
                <a:cubicBezTo>
                  <a:pt x="25" y="20"/>
                  <a:pt x="25" y="20"/>
                  <a:pt x="25" y="20"/>
                </a:cubicBezTo>
                <a:cubicBezTo>
                  <a:pt x="25" y="20"/>
                  <a:pt x="25" y="20"/>
                  <a:pt x="25" y="20"/>
                </a:cubicBezTo>
                <a:cubicBezTo>
                  <a:pt x="25" y="20"/>
                  <a:pt x="25" y="20"/>
                  <a:pt x="25" y="20"/>
                </a:cubicBezTo>
                <a:cubicBezTo>
                  <a:pt x="25" y="20"/>
                  <a:pt x="25" y="20"/>
                  <a:pt x="25" y="20"/>
                </a:cubicBezTo>
                <a:cubicBezTo>
                  <a:pt x="25" y="20"/>
                  <a:pt x="25" y="20"/>
                  <a:pt x="25" y="20"/>
                </a:cubicBezTo>
                <a:cubicBezTo>
                  <a:pt x="25" y="20"/>
                  <a:pt x="25" y="20"/>
                  <a:pt x="25" y="20"/>
                </a:cubicBezTo>
                <a:cubicBezTo>
                  <a:pt x="25" y="20"/>
                  <a:pt x="25" y="20"/>
                  <a:pt x="25" y="20"/>
                </a:cubicBezTo>
                <a:cubicBezTo>
                  <a:pt x="25" y="20"/>
                  <a:pt x="25" y="20"/>
                  <a:pt x="25" y="20"/>
                </a:cubicBezTo>
                <a:close/>
                <a:moveTo>
                  <a:pt x="25" y="19"/>
                </a:moveTo>
                <a:cubicBezTo>
                  <a:pt x="25" y="19"/>
                  <a:pt x="25" y="19"/>
                  <a:pt x="25" y="19"/>
                </a:cubicBezTo>
                <a:cubicBezTo>
                  <a:pt x="25" y="19"/>
                  <a:pt x="25" y="19"/>
                  <a:pt x="25" y="19"/>
                </a:cubicBezTo>
                <a:cubicBezTo>
                  <a:pt x="25" y="19"/>
                  <a:pt x="25" y="19"/>
                  <a:pt x="25" y="19"/>
                </a:cubicBezTo>
                <a:cubicBezTo>
                  <a:pt x="25" y="19"/>
                  <a:pt x="25" y="19"/>
                  <a:pt x="25" y="19"/>
                </a:cubicBezTo>
                <a:cubicBezTo>
                  <a:pt x="25" y="19"/>
                  <a:pt x="25" y="19"/>
                  <a:pt x="25" y="19"/>
                </a:cubicBezTo>
                <a:cubicBezTo>
                  <a:pt x="25" y="19"/>
                  <a:pt x="25" y="19"/>
                  <a:pt x="25" y="19"/>
                </a:cubicBezTo>
                <a:cubicBezTo>
                  <a:pt x="25" y="19"/>
                  <a:pt x="25" y="19"/>
                  <a:pt x="25" y="19"/>
                </a:cubicBezTo>
                <a:cubicBezTo>
                  <a:pt x="25" y="19"/>
                  <a:pt x="25" y="19"/>
                  <a:pt x="25" y="19"/>
                </a:cubicBezTo>
                <a:close/>
                <a:moveTo>
                  <a:pt x="25" y="19"/>
                </a:moveTo>
                <a:cubicBezTo>
                  <a:pt x="25" y="19"/>
                  <a:pt x="25" y="19"/>
                  <a:pt x="25" y="19"/>
                </a:cubicBezTo>
                <a:cubicBezTo>
                  <a:pt x="25" y="19"/>
                  <a:pt x="25" y="19"/>
                  <a:pt x="25" y="19"/>
                </a:cubicBezTo>
                <a:cubicBezTo>
                  <a:pt x="25" y="19"/>
                  <a:pt x="25" y="19"/>
                  <a:pt x="25" y="19"/>
                </a:cubicBezTo>
                <a:cubicBezTo>
                  <a:pt x="25" y="19"/>
                  <a:pt x="25" y="19"/>
                  <a:pt x="25" y="19"/>
                </a:cubicBezTo>
                <a:cubicBezTo>
                  <a:pt x="25" y="19"/>
                  <a:pt x="25" y="19"/>
                  <a:pt x="25" y="19"/>
                </a:cubicBezTo>
                <a:cubicBezTo>
                  <a:pt x="25" y="19"/>
                  <a:pt x="25" y="19"/>
                  <a:pt x="25" y="19"/>
                </a:cubicBezTo>
                <a:cubicBezTo>
                  <a:pt x="25" y="19"/>
                  <a:pt x="25" y="19"/>
                  <a:pt x="25" y="19"/>
                </a:cubicBezTo>
                <a:cubicBezTo>
                  <a:pt x="25" y="19"/>
                  <a:pt x="25" y="19"/>
                  <a:pt x="25" y="19"/>
                </a:cubicBezTo>
                <a:close/>
                <a:moveTo>
                  <a:pt x="32" y="21"/>
                </a:moveTo>
                <a:cubicBezTo>
                  <a:pt x="32" y="21"/>
                  <a:pt x="32" y="21"/>
                  <a:pt x="32" y="21"/>
                </a:cubicBezTo>
                <a:cubicBezTo>
                  <a:pt x="32" y="21"/>
                  <a:pt x="32" y="21"/>
                  <a:pt x="32" y="21"/>
                </a:cubicBezTo>
                <a:cubicBezTo>
                  <a:pt x="32" y="21"/>
                  <a:pt x="32" y="21"/>
                  <a:pt x="32" y="21"/>
                </a:cubicBezTo>
                <a:cubicBezTo>
                  <a:pt x="32" y="21"/>
                  <a:pt x="32" y="21"/>
                  <a:pt x="32" y="21"/>
                </a:cubicBezTo>
                <a:cubicBezTo>
                  <a:pt x="32" y="21"/>
                  <a:pt x="32" y="21"/>
                  <a:pt x="32" y="21"/>
                </a:cubicBezTo>
                <a:cubicBezTo>
                  <a:pt x="32" y="21"/>
                  <a:pt x="32" y="21"/>
                  <a:pt x="32" y="21"/>
                </a:cubicBezTo>
                <a:cubicBezTo>
                  <a:pt x="32" y="21"/>
                  <a:pt x="32" y="21"/>
                  <a:pt x="32" y="21"/>
                </a:cubicBezTo>
                <a:cubicBezTo>
                  <a:pt x="32" y="21"/>
                  <a:pt x="32" y="21"/>
                  <a:pt x="32" y="21"/>
                </a:cubicBezTo>
                <a:cubicBezTo>
                  <a:pt x="32" y="21"/>
                  <a:pt x="32" y="21"/>
                  <a:pt x="32" y="21"/>
                </a:cubicBezTo>
                <a:cubicBezTo>
                  <a:pt x="32" y="21"/>
                  <a:pt x="32" y="21"/>
                  <a:pt x="32" y="21"/>
                </a:cubicBezTo>
                <a:cubicBezTo>
                  <a:pt x="31" y="21"/>
                  <a:pt x="31" y="21"/>
                  <a:pt x="31" y="21"/>
                </a:cubicBezTo>
                <a:cubicBezTo>
                  <a:pt x="31" y="21"/>
                  <a:pt x="31" y="21"/>
                  <a:pt x="31" y="21"/>
                </a:cubicBezTo>
                <a:cubicBezTo>
                  <a:pt x="31" y="21"/>
                  <a:pt x="31" y="21"/>
                  <a:pt x="31" y="21"/>
                </a:cubicBezTo>
                <a:cubicBezTo>
                  <a:pt x="31" y="21"/>
                  <a:pt x="31" y="21"/>
                  <a:pt x="31" y="21"/>
                </a:cubicBezTo>
                <a:cubicBezTo>
                  <a:pt x="31" y="21"/>
                  <a:pt x="31" y="21"/>
                  <a:pt x="31" y="21"/>
                </a:cubicBezTo>
                <a:cubicBezTo>
                  <a:pt x="31" y="21"/>
                  <a:pt x="31" y="21"/>
                  <a:pt x="31" y="21"/>
                </a:cubicBezTo>
                <a:cubicBezTo>
                  <a:pt x="31" y="21"/>
                  <a:pt x="32" y="21"/>
                  <a:pt x="32" y="21"/>
                </a:cubicBezTo>
                <a:cubicBezTo>
                  <a:pt x="32" y="21"/>
                  <a:pt x="32" y="21"/>
                  <a:pt x="32" y="21"/>
                </a:cubicBezTo>
                <a:cubicBezTo>
                  <a:pt x="32" y="21"/>
                  <a:pt x="32" y="21"/>
                  <a:pt x="32" y="21"/>
                </a:cubicBezTo>
                <a:cubicBezTo>
                  <a:pt x="32" y="21"/>
                  <a:pt x="32" y="21"/>
                  <a:pt x="32" y="21"/>
                </a:cubicBezTo>
                <a:cubicBezTo>
                  <a:pt x="32" y="21"/>
                  <a:pt x="32" y="21"/>
                  <a:pt x="32" y="21"/>
                </a:cubicBezTo>
                <a:cubicBezTo>
                  <a:pt x="32" y="21"/>
                  <a:pt x="32" y="21"/>
                  <a:pt x="32" y="21"/>
                </a:cubicBezTo>
                <a:cubicBezTo>
                  <a:pt x="32" y="21"/>
                  <a:pt x="32" y="21"/>
                  <a:pt x="32" y="21"/>
                </a:cubicBezTo>
                <a:cubicBezTo>
                  <a:pt x="32" y="21"/>
                  <a:pt x="32" y="21"/>
                  <a:pt x="32" y="21"/>
                </a:cubicBezTo>
                <a:cubicBezTo>
                  <a:pt x="32" y="21"/>
                  <a:pt x="32" y="21"/>
                  <a:pt x="32" y="21"/>
                </a:cubicBezTo>
                <a:cubicBezTo>
                  <a:pt x="32" y="21"/>
                  <a:pt x="32" y="21"/>
                  <a:pt x="32" y="21"/>
                </a:cubicBezTo>
                <a:close/>
                <a:moveTo>
                  <a:pt x="28" y="14"/>
                </a:moveTo>
                <a:cubicBezTo>
                  <a:pt x="28" y="14"/>
                  <a:pt x="28" y="14"/>
                  <a:pt x="28" y="14"/>
                </a:cubicBezTo>
                <a:cubicBezTo>
                  <a:pt x="28" y="14"/>
                  <a:pt x="28" y="14"/>
                  <a:pt x="28" y="14"/>
                </a:cubicBezTo>
                <a:cubicBezTo>
                  <a:pt x="28" y="14"/>
                  <a:pt x="28" y="14"/>
                  <a:pt x="28" y="14"/>
                </a:cubicBezTo>
                <a:cubicBezTo>
                  <a:pt x="28" y="14"/>
                  <a:pt x="28" y="14"/>
                  <a:pt x="28" y="14"/>
                </a:cubicBezTo>
                <a:cubicBezTo>
                  <a:pt x="28" y="14"/>
                  <a:pt x="28" y="14"/>
                  <a:pt x="28" y="14"/>
                </a:cubicBezTo>
                <a:cubicBezTo>
                  <a:pt x="28" y="14"/>
                  <a:pt x="28" y="14"/>
                  <a:pt x="28" y="14"/>
                </a:cubicBezTo>
                <a:cubicBezTo>
                  <a:pt x="28" y="14"/>
                  <a:pt x="28" y="13"/>
                  <a:pt x="28" y="13"/>
                </a:cubicBezTo>
                <a:cubicBezTo>
                  <a:pt x="28" y="13"/>
                  <a:pt x="28" y="13"/>
                  <a:pt x="28" y="13"/>
                </a:cubicBezTo>
                <a:cubicBezTo>
                  <a:pt x="28" y="13"/>
                  <a:pt x="28" y="13"/>
                  <a:pt x="28" y="13"/>
                </a:cubicBezTo>
                <a:cubicBezTo>
                  <a:pt x="28" y="13"/>
                  <a:pt x="28" y="13"/>
                  <a:pt x="28" y="13"/>
                </a:cubicBezTo>
                <a:cubicBezTo>
                  <a:pt x="28" y="13"/>
                  <a:pt x="28" y="13"/>
                  <a:pt x="28" y="13"/>
                </a:cubicBezTo>
                <a:cubicBezTo>
                  <a:pt x="28" y="13"/>
                  <a:pt x="28" y="13"/>
                  <a:pt x="28" y="13"/>
                </a:cubicBezTo>
                <a:cubicBezTo>
                  <a:pt x="28" y="13"/>
                  <a:pt x="28" y="13"/>
                  <a:pt x="28" y="13"/>
                </a:cubicBezTo>
                <a:cubicBezTo>
                  <a:pt x="28" y="13"/>
                  <a:pt x="28" y="14"/>
                  <a:pt x="28" y="14"/>
                </a:cubicBezTo>
                <a:cubicBezTo>
                  <a:pt x="28" y="14"/>
                  <a:pt x="28" y="14"/>
                  <a:pt x="28" y="14"/>
                </a:cubicBezTo>
                <a:close/>
                <a:moveTo>
                  <a:pt x="33" y="44"/>
                </a:moveTo>
                <a:cubicBezTo>
                  <a:pt x="33" y="44"/>
                  <a:pt x="33" y="44"/>
                  <a:pt x="33" y="43"/>
                </a:cubicBezTo>
                <a:cubicBezTo>
                  <a:pt x="33" y="43"/>
                  <a:pt x="33" y="43"/>
                  <a:pt x="33" y="43"/>
                </a:cubicBezTo>
                <a:cubicBezTo>
                  <a:pt x="33" y="43"/>
                  <a:pt x="33" y="43"/>
                  <a:pt x="33" y="44"/>
                </a:cubicBezTo>
                <a:cubicBezTo>
                  <a:pt x="33" y="44"/>
                  <a:pt x="33" y="44"/>
                  <a:pt x="33" y="44"/>
                </a:cubicBezTo>
                <a:cubicBezTo>
                  <a:pt x="33" y="44"/>
                  <a:pt x="33" y="44"/>
                  <a:pt x="33" y="44"/>
                </a:cubicBezTo>
                <a:cubicBezTo>
                  <a:pt x="33" y="44"/>
                  <a:pt x="33" y="44"/>
                  <a:pt x="33" y="44"/>
                </a:cubicBezTo>
                <a:cubicBezTo>
                  <a:pt x="33" y="44"/>
                  <a:pt x="33" y="44"/>
                  <a:pt x="33" y="44"/>
                </a:cubicBezTo>
                <a:cubicBezTo>
                  <a:pt x="33" y="44"/>
                  <a:pt x="33" y="44"/>
                  <a:pt x="33" y="44"/>
                </a:cubicBezTo>
                <a:cubicBezTo>
                  <a:pt x="33" y="44"/>
                  <a:pt x="33" y="44"/>
                  <a:pt x="33" y="44"/>
                </a:cubicBezTo>
                <a:cubicBezTo>
                  <a:pt x="33" y="44"/>
                  <a:pt x="33" y="44"/>
                  <a:pt x="33" y="44"/>
                </a:cubicBezTo>
                <a:close/>
                <a:moveTo>
                  <a:pt x="32" y="38"/>
                </a:moveTo>
                <a:cubicBezTo>
                  <a:pt x="32" y="38"/>
                  <a:pt x="32" y="38"/>
                  <a:pt x="32" y="38"/>
                </a:cubicBezTo>
                <a:cubicBezTo>
                  <a:pt x="32" y="38"/>
                  <a:pt x="32" y="38"/>
                  <a:pt x="32" y="38"/>
                </a:cubicBezTo>
                <a:cubicBezTo>
                  <a:pt x="32" y="38"/>
                  <a:pt x="32" y="38"/>
                  <a:pt x="32" y="38"/>
                </a:cubicBezTo>
                <a:cubicBezTo>
                  <a:pt x="32" y="38"/>
                  <a:pt x="32" y="38"/>
                  <a:pt x="32" y="38"/>
                </a:cubicBezTo>
                <a:cubicBezTo>
                  <a:pt x="32" y="38"/>
                  <a:pt x="32" y="38"/>
                  <a:pt x="32" y="38"/>
                </a:cubicBezTo>
                <a:cubicBezTo>
                  <a:pt x="32" y="38"/>
                  <a:pt x="32" y="38"/>
                  <a:pt x="32" y="38"/>
                </a:cubicBezTo>
                <a:cubicBezTo>
                  <a:pt x="32" y="38"/>
                  <a:pt x="32" y="38"/>
                  <a:pt x="32" y="38"/>
                </a:cubicBezTo>
                <a:cubicBezTo>
                  <a:pt x="32" y="38"/>
                  <a:pt x="32" y="38"/>
                  <a:pt x="32" y="38"/>
                </a:cubicBezTo>
                <a:cubicBezTo>
                  <a:pt x="32" y="38"/>
                  <a:pt x="32" y="38"/>
                  <a:pt x="32" y="38"/>
                </a:cubicBezTo>
                <a:cubicBezTo>
                  <a:pt x="32" y="38"/>
                  <a:pt x="32" y="38"/>
                  <a:pt x="32" y="38"/>
                </a:cubicBezTo>
                <a:close/>
                <a:moveTo>
                  <a:pt x="39" y="45"/>
                </a:moveTo>
                <a:cubicBezTo>
                  <a:pt x="39" y="45"/>
                  <a:pt x="39" y="45"/>
                  <a:pt x="39" y="45"/>
                </a:cubicBezTo>
                <a:cubicBezTo>
                  <a:pt x="39" y="45"/>
                  <a:pt x="39" y="44"/>
                  <a:pt x="39" y="44"/>
                </a:cubicBezTo>
                <a:cubicBezTo>
                  <a:pt x="39" y="44"/>
                  <a:pt x="39" y="44"/>
                  <a:pt x="39" y="44"/>
                </a:cubicBezTo>
                <a:cubicBezTo>
                  <a:pt x="39" y="44"/>
                  <a:pt x="39" y="44"/>
                  <a:pt x="39" y="44"/>
                </a:cubicBezTo>
                <a:cubicBezTo>
                  <a:pt x="39" y="44"/>
                  <a:pt x="39" y="44"/>
                  <a:pt x="39" y="44"/>
                </a:cubicBezTo>
                <a:cubicBezTo>
                  <a:pt x="39" y="44"/>
                  <a:pt x="39" y="44"/>
                  <a:pt x="39" y="44"/>
                </a:cubicBezTo>
                <a:cubicBezTo>
                  <a:pt x="39" y="44"/>
                  <a:pt x="39" y="44"/>
                  <a:pt x="39" y="44"/>
                </a:cubicBezTo>
                <a:cubicBezTo>
                  <a:pt x="39" y="45"/>
                  <a:pt x="39" y="45"/>
                  <a:pt x="39" y="45"/>
                </a:cubicBezTo>
                <a:cubicBezTo>
                  <a:pt x="39" y="45"/>
                  <a:pt x="39" y="45"/>
                  <a:pt x="39" y="45"/>
                </a:cubicBezTo>
                <a:cubicBezTo>
                  <a:pt x="39" y="45"/>
                  <a:pt x="39" y="45"/>
                  <a:pt x="38" y="45"/>
                </a:cubicBezTo>
                <a:cubicBezTo>
                  <a:pt x="38" y="45"/>
                  <a:pt x="38" y="45"/>
                  <a:pt x="38" y="45"/>
                </a:cubicBezTo>
                <a:cubicBezTo>
                  <a:pt x="39" y="45"/>
                  <a:pt x="39" y="45"/>
                  <a:pt x="39" y="45"/>
                </a:cubicBezTo>
                <a:cubicBezTo>
                  <a:pt x="39" y="45"/>
                  <a:pt x="39" y="45"/>
                  <a:pt x="39" y="45"/>
                </a:cubicBezTo>
                <a:cubicBezTo>
                  <a:pt x="39" y="45"/>
                  <a:pt x="39" y="45"/>
                  <a:pt x="39" y="45"/>
                </a:cubicBezTo>
                <a:close/>
                <a:moveTo>
                  <a:pt x="49" y="48"/>
                </a:moveTo>
                <a:cubicBezTo>
                  <a:pt x="49" y="48"/>
                  <a:pt x="49" y="48"/>
                  <a:pt x="49" y="48"/>
                </a:cubicBezTo>
                <a:cubicBezTo>
                  <a:pt x="49" y="48"/>
                  <a:pt x="49" y="48"/>
                  <a:pt x="49" y="48"/>
                </a:cubicBezTo>
                <a:cubicBezTo>
                  <a:pt x="49" y="49"/>
                  <a:pt x="49" y="48"/>
                  <a:pt x="49" y="48"/>
                </a:cubicBezTo>
                <a:cubicBezTo>
                  <a:pt x="49" y="48"/>
                  <a:pt x="49" y="48"/>
                  <a:pt x="49" y="48"/>
                </a:cubicBezTo>
                <a:cubicBezTo>
                  <a:pt x="49" y="48"/>
                  <a:pt x="49" y="48"/>
                  <a:pt x="49" y="48"/>
                </a:cubicBezTo>
                <a:cubicBezTo>
                  <a:pt x="49" y="48"/>
                  <a:pt x="49" y="48"/>
                  <a:pt x="49" y="48"/>
                </a:cubicBezTo>
                <a:close/>
                <a:moveTo>
                  <a:pt x="32" y="38"/>
                </a:moveTo>
                <a:cubicBezTo>
                  <a:pt x="32" y="38"/>
                  <a:pt x="32" y="38"/>
                  <a:pt x="32" y="38"/>
                </a:cubicBezTo>
                <a:cubicBezTo>
                  <a:pt x="32" y="38"/>
                  <a:pt x="32" y="38"/>
                  <a:pt x="32" y="38"/>
                </a:cubicBezTo>
                <a:cubicBezTo>
                  <a:pt x="32" y="38"/>
                  <a:pt x="32" y="38"/>
                  <a:pt x="32" y="38"/>
                </a:cubicBezTo>
                <a:cubicBezTo>
                  <a:pt x="32" y="38"/>
                  <a:pt x="32" y="38"/>
                  <a:pt x="32" y="38"/>
                </a:cubicBezTo>
                <a:cubicBezTo>
                  <a:pt x="32" y="38"/>
                  <a:pt x="32" y="38"/>
                  <a:pt x="32" y="38"/>
                </a:cubicBezTo>
                <a:cubicBezTo>
                  <a:pt x="32" y="38"/>
                  <a:pt x="32" y="38"/>
                  <a:pt x="32" y="38"/>
                </a:cubicBezTo>
                <a:close/>
                <a:moveTo>
                  <a:pt x="49" y="48"/>
                </a:moveTo>
                <a:cubicBezTo>
                  <a:pt x="49" y="48"/>
                  <a:pt x="49" y="48"/>
                  <a:pt x="49" y="48"/>
                </a:cubicBezTo>
                <a:cubicBezTo>
                  <a:pt x="49" y="48"/>
                  <a:pt x="49" y="48"/>
                  <a:pt x="49" y="48"/>
                </a:cubicBezTo>
                <a:cubicBezTo>
                  <a:pt x="49" y="48"/>
                  <a:pt x="49" y="48"/>
                  <a:pt x="49" y="48"/>
                </a:cubicBezTo>
                <a:cubicBezTo>
                  <a:pt x="49" y="48"/>
                  <a:pt x="49" y="48"/>
                  <a:pt x="49" y="48"/>
                </a:cubicBezTo>
                <a:cubicBezTo>
                  <a:pt x="49" y="48"/>
                  <a:pt x="49" y="48"/>
                  <a:pt x="49" y="48"/>
                </a:cubicBezTo>
                <a:cubicBezTo>
                  <a:pt x="49" y="48"/>
                  <a:pt x="49" y="48"/>
                  <a:pt x="49" y="48"/>
                </a:cubicBezTo>
                <a:close/>
                <a:moveTo>
                  <a:pt x="32" y="19"/>
                </a:moveTo>
                <a:cubicBezTo>
                  <a:pt x="32" y="19"/>
                  <a:pt x="32" y="19"/>
                  <a:pt x="32" y="19"/>
                </a:cubicBezTo>
                <a:cubicBezTo>
                  <a:pt x="32" y="19"/>
                  <a:pt x="32" y="19"/>
                  <a:pt x="32" y="19"/>
                </a:cubicBezTo>
                <a:cubicBezTo>
                  <a:pt x="32" y="19"/>
                  <a:pt x="32" y="19"/>
                  <a:pt x="32" y="19"/>
                </a:cubicBezTo>
                <a:cubicBezTo>
                  <a:pt x="32" y="19"/>
                  <a:pt x="32" y="19"/>
                  <a:pt x="32" y="18"/>
                </a:cubicBezTo>
                <a:cubicBezTo>
                  <a:pt x="32" y="18"/>
                  <a:pt x="32" y="18"/>
                  <a:pt x="32" y="18"/>
                </a:cubicBezTo>
                <a:cubicBezTo>
                  <a:pt x="32" y="18"/>
                  <a:pt x="32" y="18"/>
                  <a:pt x="32" y="18"/>
                </a:cubicBezTo>
                <a:cubicBezTo>
                  <a:pt x="32" y="18"/>
                  <a:pt x="32" y="18"/>
                  <a:pt x="32" y="18"/>
                </a:cubicBezTo>
                <a:cubicBezTo>
                  <a:pt x="32" y="18"/>
                  <a:pt x="32" y="19"/>
                  <a:pt x="32" y="19"/>
                </a:cubicBezTo>
                <a:cubicBezTo>
                  <a:pt x="32" y="19"/>
                  <a:pt x="32" y="19"/>
                  <a:pt x="32" y="19"/>
                </a:cubicBezTo>
                <a:cubicBezTo>
                  <a:pt x="32" y="19"/>
                  <a:pt x="32" y="19"/>
                  <a:pt x="32" y="19"/>
                </a:cubicBezTo>
                <a:close/>
                <a:moveTo>
                  <a:pt x="48" y="50"/>
                </a:moveTo>
                <a:cubicBezTo>
                  <a:pt x="48" y="50"/>
                  <a:pt x="48" y="50"/>
                  <a:pt x="48" y="50"/>
                </a:cubicBezTo>
                <a:cubicBezTo>
                  <a:pt x="48" y="50"/>
                  <a:pt x="48" y="50"/>
                  <a:pt x="48" y="50"/>
                </a:cubicBezTo>
                <a:cubicBezTo>
                  <a:pt x="48" y="50"/>
                  <a:pt x="48" y="50"/>
                  <a:pt x="48" y="50"/>
                </a:cubicBezTo>
                <a:cubicBezTo>
                  <a:pt x="47" y="50"/>
                  <a:pt x="47" y="50"/>
                  <a:pt x="47" y="50"/>
                </a:cubicBezTo>
                <a:cubicBezTo>
                  <a:pt x="47" y="50"/>
                  <a:pt x="47" y="50"/>
                  <a:pt x="47" y="50"/>
                </a:cubicBezTo>
                <a:cubicBezTo>
                  <a:pt x="47" y="50"/>
                  <a:pt x="47" y="50"/>
                  <a:pt x="47" y="50"/>
                </a:cubicBezTo>
                <a:cubicBezTo>
                  <a:pt x="47" y="50"/>
                  <a:pt x="47" y="50"/>
                  <a:pt x="47" y="50"/>
                </a:cubicBezTo>
                <a:cubicBezTo>
                  <a:pt x="47" y="50"/>
                  <a:pt x="47" y="50"/>
                  <a:pt x="47" y="50"/>
                </a:cubicBezTo>
                <a:cubicBezTo>
                  <a:pt x="47" y="50"/>
                  <a:pt x="47" y="50"/>
                  <a:pt x="47" y="50"/>
                </a:cubicBezTo>
                <a:cubicBezTo>
                  <a:pt x="48" y="50"/>
                  <a:pt x="48" y="50"/>
                  <a:pt x="48" y="50"/>
                </a:cubicBezTo>
                <a:cubicBezTo>
                  <a:pt x="48" y="50"/>
                  <a:pt x="48" y="50"/>
                  <a:pt x="48" y="50"/>
                </a:cubicBezTo>
                <a:cubicBezTo>
                  <a:pt x="48" y="50"/>
                  <a:pt x="48" y="50"/>
                  <a:pt x="48" y="50"/>
                </a:cubicBezTo>
                <a:close/>
                <a:moveTo>
                  <a:pt x="49" y="49"/>
                </a:moveTo>
                <a:cubicBezTo>
                  <a:pt x="49" y="49"/>
                  <a:pt x="49" y="49"/>
                  <a:pt x="49" y="49"/>
                </a:cubicBezTo>
                <a:cubicBezTo>
                  <a:pt x="49" y="49"/>
                  <a:pt x="49" y="49"/>
                  <a:pt x="49" y="49"/>
                </a:cubicBezTo>
                <a:cubicBezTo>
                  <a:pt x="49" y="49"/>
                  <a:pt x="49" y="49"/>
                  <a:pt x="49" y="49"/>
                </a:cubicBezTo>
                <a:cubicBezTo>
                  <a:pt x="49" y="49"/>
                  <a:pt x="49" y="49"/>
                  <a:pt x="49" y="49"/>
                </a:cubicBezTo>
                <a:cubicBezTo>
                  <a:pt x="49" y="49"/>
                  <a:pt x="49" y="49"/>
                  <a:pt x="49" y="49"/>
                </a:cubicBezTo>
                <a:cubicBezTo>
                  <a:pt x="49" y="49"/>
                  <a:pt x="49" y="49"/>
                  <a:pt x="49" y="49"/>
                </a:cubicBezTo>
                <a:close/>
                <a:moveTo>
                  <a:pt x="49" y="48"/>
                </a:moveTo>
                <a:cubicBezTo>
                  <a:pt x="49" y="48"/>
                  <a:pt x="49" y="48"/>
                  <a:pt x="49" y="48"/>
                </a:cubicBezTo>
                <a:cubicBezTo>
                  <a:pt x="49" y="48"/>
                  <a:pt x="49" y="48"/>
                  <a:pt x="49" y="48"/>
                </a:cubicBezTo>
                <a:cubicBezTo>
                  <a:pt x="49" y="48"/>
                  <a:pt x="49" y="48"/>
                  <a:pt x="49" y="48"/>
                </a:cubicBezTo>
                <a:cubicBezTo>
                  <a:pt x="49" y="48"/>
                  <a:pt x="49" y="48"/>
                  <a:pt x="49" y="48"/>
                </a:cubicBezTo>
                <a:cubicBezTo>
                  <a:pt x="49" y="48"/>
                  <a:pt x="49" y="48"/>
                  <a:pt x="49" y="48"/>
                </a:cubicBezTo>
                <a:cubicBezTo>
                  <a:pt x="49" y="48"/>
                  <a:pt x="49" y="48"/>
                  <a:pt x="49" y="48"/>
                </a:cubicBezTo>
                <a:close/>
                <a:moveTo>
                  <a:pt x="32" y="20"/>
                </a:moveTo>
                <a:cubicBezTo>
                  <a:pt x="32" y="20"/>
                  <a:pt x="32" y="20"/>
                  <a:pt x="32" y="20"/>
                </a:cubicBezTo>
                <a:cubicBezTo>
                  <a:pt x="32" y="20"/>
                  <a:pt x="32" y="20"/>
                  <a:pt x="32" y="20"/>
                </a:cubicBezTo>
                <a:cubicBezTo>
                  <a:pt x="32" y="20"/>
                  <a:pt x="32" y="20"/>
                  <a:pt x="32" y="20"/>
                </a:cubicBezTo>
                <a:cubicBezTo>
                  <a:pt x="32" y="20"/>
                  <a:pt x="32" y="20"/>
                  <a:pt x="32" y="20"/>
                </a:cubicBezTo>
                <a:cubicBezTo>
                  <a:pt x="32" y="20"/>
                  <a:pt x="32" y="19"/>
                  <a:pt x="32" y="19"/>
                </a:cubicBezTo>
                <a:cubicBezTo>
                  <a:pt x="32" y="19"/>
                  <a:pt x="32" y="19"/>
                  <a:pt x="32" y="19"/>
                </a:cubicBezTo>
                <a:cubicBezTo>
                  <a:pt x="32" y="19"/>
                  <a:pt x="32" y="19"/>
                  <a:pt x="32" y="19"/>
                </a:cubicBezTo>
                <a:cubicBezTo>
                  <a:pt x="32" y="19"/>
                  <a:pt x="32" y="19"/>
                  <a:pt x="32" y="19"/>
                </a:cubicBezTo>
                <a:cubicBezTo>
                  <a:pt x="32" y="19"/>
                  <a:pt x="32" y="19"/>
                  <a:pt x="32" y="19"/>
                </a:cubicBezTo>
                <a:cubicBezTo>
                  <a:pt x="32" y="19"/>
                  <a:pt x="32" y="19"/>
                  <a:pt x="32" y="19"/>
                </a:cubicBezTo>
                <a:cubicBezTo>
                  <a:pt x="32" y="19"/>
                  <a:pt x="32" y="19"/>
                  <a:pt x="32" y="20"/>
                </a:cubicBezTo>
                <a:close/>
                <a:moveTo>
                  <a:pt x="32" y="20"/>
                </a:moveTo>
                <a:cubicBezTo>
                  <a:pt x="32" y="20"/>
                  <a:pt x="32" y="20"/>
                  <a:pt x="32" y="20"/>
                </a:cubicBezTo>
                <a:cubicBezTo>
                  <a:pt x="32" y="20"/>
                  <a:pt x="32" y="20"/>
                  <a:pt x="32" y="20"/>
                </a:cubicBezTo>
                <a:cubicBezTo>
                  <a:pt x="32" y="20"/>
                  <a:pt x="32" y="20"/>
                  <a:pt x="32" y="20"/>
                </a:cubicBezTo>
                <a:cubicBezTo>
                  <a:pt x="32" y="20"/>
                  <a:pt x="32" y="20"/>
                  <a:pt x="32" y="20"/>
                </a:cubicBezTo>
                <a:cubicBezTo>
                  <a:pt x="32" y="20"/>
                  <a:pt x="32" y="20"/>
                  <a:pt x="32" y="20"/>
                </a:cubicBezTo>
                <a:cubicBezTo>
                  <a:pt x="32" y="20"/>
                  <a:pt x="32" y="20"/>
                  <a:pt x="32" y="20"/>
                </a:cubicBezTo>
                <a:cubicBezTo>
                  <a:pt x="32" y="20"/>
                  <a:pt x="32" y="20"/>
                  <a:pt x="32" y="20"/>
                </a:cubicBezTo>
                <a:cubicBezTo>
                  <a:pt x="32" y="20"/>
                  <a:pt x="32" y="20"/>
                  <a:pt x="32" y="20"/>
                </a:cubicBezTo>
                <a:cubicBezTo>
                  <a:pt x="32" y="20"/>
                  <a:pt x="32" y="20"/>
                  <a:pt x="32" y="20"/>
                </a:cubicBezTo>
                <a:cubicBezTo>
                  <a:pt x="32" y="20"/>
                  <a:pt x="32" y="20"/>
                  <a:pt x="32" y="20"/>
                </a:cubicBezTo>
                <a:cubicBezTo>
                  <a:pt x="32" y="20"/>
                  <a:pt x="32" y="20"/>
                  <a:pt x="32" y="20"/>
                </a:cubicBezTo>
                <a:cubicBezTo>
                  <a:pt x="32" y="20"/>
                  <a:pt x="32" y="20"/>
                  <a:pt x="32" y="20"/>
                </a:cubicBezTo>
                <a:close/>
                <a:moveTo>
                  <a:pt x="32" y="18"/>
                </a:moveTo>
                <a:cubicBezTo>
                  <a:pt x="32" y="18"/>
                  <a:pt x="32" y="18"/>
                  <a:pt x="32" y="18"/>
                </a:cubicBezTo>
                <a:cubicBezTo>
                  <a:pt x="32" y="18"/>
                  <a:pt x="32" y="18"/>
                  <a:pt x="32" y="18"/>
                </a:cubicBezTo>
                <a:cubicBezTo>
                  <a:pt x="32" y="18"/>
                  <a:pt x="32" y="18"/>
                  <a:pt x="32" y="18"/>
                </a:cubicBezTo>
                <a:cubicBezTo>
                  <a:pt x="32" y="18"/>
                  <a:pt x="32" y="18"/>
                  <a:pt x="32" y="18"/>
                </a:cubicBezTo>
                <a:close/>
                <a:moveTo>
                  <a:pt x="31" y="22"/>
                </a:moveTo>
                <a:cubicBezTo>
                  <a:pt x="31" y="22"/>
                  <a:pt x="31" y="22"/>
                  <a:pt x="31" y="22"/>
                </a:cubicBezTo>
                <a:cubicBezTo>
                  <a:pt x="31" y="22"/>
                  <a:pt x="31" y="22"/>
                  <a:pt x="31" y="22"/>
                </a:cubicBezTo>
                <a:cubicBezTo>
                  <a:pt x="31" y="22"/>
                  <a:pt x="31" y="22"/>
                  <a:pt x="31" y="22"/>
                </a:cubicBezTo>
                <a:cubicBezTo>
                  <a:pt x="31" y="22"/>
                  <a:pt x="31" y="22"/>
                  <a:pt x="30" y="22"/>
                </a:cubicBezTo>
                <a:cubicBezTo>
                  <a:pt x="30" y="22"/>
                  <a:pt x="30" y="22"/>
                  <a:pt x="30" y="22"/>
                </a:cubicBezTo>
                <a:cubicBezTo>
                  <a:pt x="30" y="22"/>
                  <a:pt x="30" y="22"/>
                  <a:pt x="31" y="22"/>
                </a:cubicBezTo>
                <a:cubicBezTo>
                  <a:pt x="31" y="22"/>
                  <a:pt x="31" y="22"/>
                  <a:pt x="31" y="22"/>
                </a:cubicBezTo>
                <a:cubicBezTo>
                  <a:pt x="31" y="22"/>
                  <a:pt x="31" y="22"/>
                  <a:pt x="31" y="22"/>
                </a:cubicBezTo>
                <a:cubicBezTo>
                  <a:pt x="31" y="22"/>
                  <a:pt x="31" y="22"/>
                  <a:pt x="31" y="22"/>
                </a:cubicBezTo>
                <a:cubicBezTo>
                  <a:pt x="31" y="22"/>
                  <a:pt x="31" y="22"/>
                  <a:pt x="31" y="22"/>
                </a:cubicBezTo>
                <a:cubicBezTo>
                  <a:pt x="31" y="22"/>
                  <a:pt x="31" y="22"/>
                  <a:pt x="31" y="22"/>
                </a:cubicBezTo>
                <a:cubicBezTo>
                  <a:pt x="31" y="22"/>
                  <a:pt x="31" y="22"/>
                  <a:pt x="31" y="22"/>
                </a:cubicBezTo>
                <a:cubicBezTo>
                  <a:pt x="31" y="22"/>
                  <a:pt x="31" y="22"/>
                  <a:pt x="31" y="22"/>
                </a:cubicBezTo>
                <a:cubicBezTo>
                  <a:pt x="31" y="22"/>
                  <a:pt x="31" y="22"/>
                  <a:pt x="31" y="22"/>
                </a:cubicBezTo>
                <a:cubicBezTo>
                  <a:pt x="31" y="22"/>
                  <a:pt x="31" y="22"/>
                  <a:pt x="31" y="22"/>
                </a:cubicBezTo>
                <a:cubicBezTo>
                  <a:pt x="31" y="22"/>
                  <a:pt x="31" y="22"/>
                  <a:pt x="31" y="22"/>
                </a:cubicBezTo>
                <a:close/>
                <a:moveTo>
                  <a:pt x="32" y="25"/>
                </a:moveTo>
                <a:cubicBezTo>
                  <a:pt x="32" y="25"/>
                  <a:pt x="32" y="25"/>
                  <a:pt x="32" y="25"/>
                </a:cubicBezTo>
                <a:cubicBezTo>
                  <a:pt x="32" y="25"/>
                  <a:pt x="32" y="25"/>
                  <a:pt x="32" y="25"/>
                </a:cubicBezTo>
                <a:cubicBezTo>
                  <a:pt x="32" y="25"/>
                  <a:pt x="32" y="25"/>
                  <a:pt x="32" y="25"/>
                </a:cubicBezTo>
                <a:cubicBezTo>
                  <a:pt x="32" y="25"/>
                  <a:pt x="32" y="25"/>
                  <a:pt x="32" y="25"/>
                </a:cubicBezTo>
                <a:cubicBezTo>
                  <a:pt x="32" y="25"/>
                  <a:pt x="32" y="25"/>
                  <a:pt x="32" y="25"/>
                </a:cubicBezTo>
                <a:cubicBezTo>
                  <a:pt x="32" y="25"/>
                  <a:pt x="32" y="25"/>
                  <a:pt x="32" y="25"/>
                </a:cubicBezTo>
                <a:cubicBezTo>
                  <a:pt x="32" y="25"/>
                  <a:pt x="32" y="25"/>
                  <a:pt x="32" y="25"/>
                </a:cubicBezTo>
                <a:cubicBezTo>
                  <a:pt x="32" y="25"/>
                  <a:pt x="32" y="25"/>
                  <a:pt x="32" y="25"/>
                </a:cubicBezTo>
                <a:cubicBezTo>
                  <a:pt x="32" y="26"/>
                  <a:pt x="32" y="25"/>
                  <a:pt x="32" y="26"/>
                </a:cubicBezTo>
                <a:cubicBezTo>
                  <a:pt x="32" y="26"/>
                  <a:pt x="32" y="26"/>
                  <a:pt x="32" y="25"/>
                </a:cubicBezTo>
                <a:cubicBezTo>
                  <a:pt x="32" y="25"/>
                  <a:pt x="32" y="25"/>
                  <a:pt x="32" y="25"/>
                </a:cubicBezTo>
                <a:cubicBezTo>
                  <a:pt x="32" y="25"/>
                  <a:pt x="32" y="25"/>
                  <a:pt x="32" y="25"/>
                </a:cubicBezTo>
                <a:cubicBezTo>
                  <a:pt x="32" y="25"/>
                  <a:pt x="32" y="25"/>
                  <a:pt x="32" y="25"/>
                </a:cubicBezTo>
                <a:cubicBezTo>
                  <a:pt x="32" y="25"/>
                  <a:pt x="32" y="25"/>
                  <a:pt x="32" y="25"/>
                </a:cubicBezTo>
                <a:cubicBezTo>
                  <a:pt x="32" y="25"/>
                  <a:pt x="32" y="25"/>
                  <a:pt x="32" y="25"/>
                </a:cubicBezTo>
                <a:cubicBezTo>
                  <a:pt x="32" y="25"/>
                  <a:pt x="32" y="25"/>
                  <a:pt x="32" y="25"/>
                </a:cubicBezTo>
                <a:cubicBezTo>
                  <a:pt x="32" y="25"/>
                  <a:pt x="32" y="25"/>
                  <a:pt x="32" y="25"/>
                </a:cubicBezTo>
                <a:cubicBezTo>
                  <a:pt x="32" y="25"/>
                  <a:pt x="32" y="25"/>
                  <a:pt x="32" y="25"/>
                </a:cubicBezTo>
                <a:cubicBezTo>
                  <a:pt x="32" y="25"/>
                  <a:pt x="32" y="25"/>
                  <a:pt x="32" y="25"/>
                </a:cubicBezTo>
                <a:cubicBezTo>
                  <a:pt x="32" y="25"/>
                  <a:pt x="32" y="25"/>
                  <a:pt x="32" y="25"/>
                </a:cubicBezTo>
                <a:cubicBezTo>
                  <a:pt x="32" y="25"/>
                  <a:pt x="32" y="25"/>
                  <a:pt x="32" y="25"/>
                </a:cubicBezTo>
                <a:cubicBezTo>
                  <a:pt x="32" y="25"/>
                  <a:pt x="33" y="25"/>
                  <a:pt x="32" y="25"/>
                </a:cubicBezTo>
                <a:cubicBezTo>
                  <a:pt x="33" y="25"/>
                  <a:pt x="33" y="25"/>
                  <a:pt x="33" y="25"/>
                </a:cubicBezTo>
                <a:cubicBezTo>
                  <a:pt x="33" y="25"/>
                  <a:pt x="33" y="25"/>
                  <a:pt x="33" y="25"/>
                </a:cubicBezTo>
                <a:cubicBezTo>
                  <a:pt x="33" y="25"/>
                  <a:pt x="33" y="25"/>
                  <a:pt x="33" y="25"/>
                </a:cubicBezTo>
                <a:cubicBezTo>
                  <a:pt x="33" y="25"/>
                  <a:pt x="33" y="25"/>
                  <a:pt x="33" y="25"/>
                </a:cubicBezTo>
                <a:cubicBezTo>
                  <a:pt x="33" y="25"/>
                  <a:pt x="33" y="25"/>
                  <a:pt x="33" y="25"/>
                </a:cubicBezTo>
                <a:cubicBezTo>
                  <a:pt x="33" y="25"/>
                  <a:pt x="33" y="25"/>
                  <a:pt x="33" y="25"/>
                </a:cubicBezTo>
                <a:cubicBezTo>
                  <a:pt x="33" y="25"/>
                  <a:pt x="33" y="25"/>
                  <a:pt x="33" y="25"/>
                </a:cubicBezTo>
                <a:cubicBezTo>
                  <a:pt x="33" y="25"/>
                  <a:pt x="33" y="25"/>
                  <a:pt x="33" y="25"/>
                </a:cubicBezTo>
                <a:cubicBezTo>
                  <a:pt x="33" y="25"/>
                  <a:pt x="33" y="25"/>
                  <a:pt x="33" y="25"/>
                </a:cubicBezTo>
                <a:cubicBezTo>
                  <a:pt x="33" y="25"/>
                  <a:pt x="33" y="25"/>
                  <a:pt x="33" y="25"/>
                </a:cubicBezTo>
                <a:cubicBezTo>
                  <a:pt x="33" y="25"/>
                  <a:pt x="33" y="25"/>
                  <a:pt x="33" y="25"/>
                </a:cubicBezTo>
                <a:cubicBezTo>
                  <a:pt x="33" y="25"/>
                  <a:pt x="33" y="25"/>
                  <a:pt x="33" y="25"/>
                </a:cubicBezTo>
                <a:cubicBezTo>
                  <a:pt x="33" y="25"/>
                  <a:pt x="33" y="25"/>
                  <a:pt x="33" y="25"/>
                </a:cubicBezTo>
                <a:cubicBezTo>
                  <a:pt x="33" y="25"/>
                  <a:pt x="33" y="25"/>
                  <a:pt x="33" y="25"/>
                </a:cubicBezTo>
                <a:cubicBezTo>
                  <a:pt x="33" y="25"/>
                  <a:pt x="33" y="25"/>
                  <a:pt x="33" y="25"/>
                </a:cubicBezTo>
                <a:cubicBezTo>
                  <a:pt x="33" y="25"/>
                  <a:pt x="33" y="25"/>
                  <a:pt x="33" y="25"/>
                </a:cubicBezTo>
                <a:cubicBezTo>
                  <a:pt x="33" y="25"/>
                  <a:pt x="33" y="25"/>
                  <a:pt x="33" y="25"/>
                </a:cubicBezTo>
                <a:cubicBezTo>
                  <a:pt x="33" y="25"/>
                  <a:pt x="33" y="25"/>
                  <a:pt x="33" y="25"/>
                </a:cubicBezTo>
                <a:cubicBezTo>
                  <a:pt x="33" y="25"/>
                  <a:pt x="33" y="25"/>
                  <a:pt x="33" y="25"/>
                </a:cubicBezTo>
                <a:cubicBezTo>
                  <a:pt x="33" y="25"/>
                  <a:pt x="33" y="25"/>
                  <a:pt x="33" y="25"/>
                </a:cubicBezTo>
                <a:cubicBezTo>
                  <a:pt x="33" y="25"/>
                  <a:pt x="33" y="25"/>
                  <a:pt x="33" y="25"/>
                </a:cubicBezTo>
                <a:cubicBezTo>
                  <a:pt x="33" y="25"/>
                  <a:pt x="33" y="25"/>
                  <a:pt x="33" y="25"/>
                </a:cubicBezTo>
                <a:cubicBezTo>
                  <a:pt x="33" y="25"/>
                  <a:pt x="33" y="25"/>
                  <a:pt x="33" y="25"/>
                </a:cubicBezTo>
                <a:cubicBezTo>
                  <a:pt x="33" y="25"/>
                  <a:pt x="33" y="25"/>
                  <a:pt x="33" y="25"/>
                </a:cubicBezTo>
                <a:cubicBezTo>
                  <a:pt x="33" y="25"/>
                  <a:pt x="33" y="25"/>
                  <a:pt x="33" y="25"/>
                </a:cubicBezTo>
                <a:cubicBezTo>
                  <a:pt x="33" y="25"/>
                  <a:pt x="33" y="25"/>
                  <a:pt x="33" y="25"/>
                </a:cubicBezTo>
                <a:cubicBezTo>
                  <a:pt x="33" y="25"/>
                  <a:pt x="33" y="25"/>
                  <a:pt x="33" y="25"/>
                </a:cubicBezTo>
                <a:cubicBezTo>
                  <a:pt x="33" y="25"/>
                  <a:pt x="33" y="25"/>
                  <a:pt x="33" y="25"/>
                </a:cubicBezTo>
                <a:cubicBezTo>
                  <a:pt x="33" y="25"/>
                  <a:pt x="33" y="25"/>
                  <a:pt x="33" y="25"/>
                </a:cubicBezTo>
                <a:cubicBezTo>
                  <a:pt x="33" y="25"/>
                  <a:pt x="33" y="25"/>
                  <a:pt x="33" y="25"/>
                </a:cubicBezTo>
                <a:cubicBezTo>
                  <a:pt x="33" y="25"/>
                  <a:pt x="33" y="25"/>
                  <a:pt x="33" y="25"/>
                </a:cubicBezTo>
                <a:cubicBezTo>
                  <a:pt x="33" y="25"/>
                  <a:pt x="33" y="25"/>
                  <a:pt x="33" y="25"/>
                </a:cubicBezTo>
                <a:cubicBezTo>
                  <a:pt x="33" y="25"/>
                  <a:pt x="33" y="25"/>
                  <a:pt x="33" y="25"/>
                </a:cubicBezTo>
                <a:cubicBezTo>
                  <a:pt x="33" y="25"/>
                  <a:pt x="33" y="25"/>
                  <a:pt x="33" y="25"/>
                </a:cubicBezTo>
                <a:cubicBezTo>
                  <a:pt x="33" y="25"/>
                  <a:pt x="33" y="25"/>
                  <a:pt x="33" y="25"/>
                </a:cubicBezTo>
                <a:cubicBezTo>
                  <a:pt x="33" y="25"/>
                  <a:pt x="33" y="25"/>
                  <a:pt x="33" y="25"/>
                </a:cubicBezTo>
                <a:cubicBezTo>
                  <a:pt x="33" y="25"/>
                  <a:pt x="33" y="24"/>
                  <a:pt x="33" y="24"/>
                </a:cubicBezTo>
                <a:cubicBezTo>
                  <a:pt x="33" y="24"/>
                  <a:pt x="33" y="24"/>
                  <a:pt x="33" y="24"/>
                </a:cubicBezTo>
                <a:cubicBezTo>
                  <a:pt x="33" y="24"/>
                  <a:pt x="33" y="24"/>
                  <a:pt x="33" y="24"/>
                </a:cubicBezTo>
                <a:cubicBezTo>
                  <a:pt x="33" y="24"/>
                  <a:pt x="33" y="24"/>
                  <a:pt x="33" y="24"/>
                </a:cubicBezTo>
                <a:cubicBezTo>
                  <a:pt x="33" y="24"/>
                  <a:pt x="33" y="24"/>
                  <a:pt x="33" y="24"/>
                </a:cubicBezTo>
                <a:cubicBezTo>
                  <a:pt x="33" y="24"/>
                  <a:pt x="33" y="24"/>
                  <a:pt x="33" y="24"/>
                </a:cubicBezTo>
                <a:cubicBezTo>
                  <a:pt x="33" y="24"/>
                  <a:pt x="33" y="24"/>
                  <a:pt x="33" y="24"/>
                </a:cubicBezTo>
                <a:cubicBezTo>
                  <a:pt x="33" y="24"/>
                  <a:pt x="33" y="24"/>
                  <a:pt x="33" y="24"/>
                </a:cubicBezTo>
                <a:cubicBezTo>
                  <a:pt x="33" y="24"/>
                  <a:pt x="33" y="24"/>
                  <a:pt x="33" y="24"/>
                </a:cubicBezTo>
                <a:cubicBezTo>
                  <a:pt x="33" y="24"/>
                  <a:pt x="33" y="24"/>
                  <a:pt x="33" y="24"/>
                </a:cubicBezTo>
                <a:cubicBezTo>
                  <a:pt x="33" y="24"/>
                  <a:pt x="33" y="24"/>
                  <a:pt x="33" y="24"/>
                </a:cubicBezTo>
                <a:cubicBezTo>
                  <a:pt x="33" y="24"/>
                  <a:pt x="33" y="24"/>
                  <a:pt x="33" y="24"/>
                </a:cubicBezTo>
                <a:cubicBezTo>
                  <a:pt x="33" y="24"/>
                  <a:pt x="33" y="24"/>
                  <a:pt x="33" y="24"/>
                </a:cubicBezTo>
                <a:cubicBezTo>
                  <a:pt x="33" y="24"/>
                  <a:pt x="33" y="24"/>
                  <a:pt x="33" y="24"/>
                </a:cubicBezTo>
                <a:cubicBezTo>
                  <a:pt x="33" y="24"/>
                  <a:pt x="33" y="24"/>
                  <a:pt x="33" y="24"/>
                </a:cubicBezTo>
                <a:cubicBezTo>
                  <a:pt x="33" y="24"/>
                  <a:pt x="33" y="24"/>
                  <a:pt x="33" y="24"/>
                </a:cubicBezTo>
                <a:cubicBezTo>
                  <a:pt x="33" y="24"/>
                  <a:pt x="33" y="24"/>
                  <a:pt x="33" y="24"/>
                </a:cubicBezTo>
                <a:cubicBezTo>
                  <a:pt x="33" y="24"/>
                  <a:pt x="33" y="24"/>
                  <a:pt x="33" y="24"/>
                </a:cubicBezTo>
                <a:cubicBezTo>
                  <a:pt x="33" y="24"/>
                  <a:pt x="33" y="24"/>
                  <a:pt x="33" y="24"/>
                </a:cubicBezTo>
                <a:cubicBezTo>
                  <a:pt x="33" y="24"/>
                  <a:pt x="33" y="24"/>
                  <a:pt x="33" y="24"/>
                </a:cubicBezTo>
                <a:cubicBezTo>
                  <a:pt x="33" y="24"/>
                  <a:pt x="33" y="24"/>
                  <a:pt x="33" y="24"/>
                </a:cubicBezTo>
                <a:cubicBezTo>
                  <a:pt x="33" y="24"/>
                  <a:pt x="33" y="24"/>
                  <a:pt x="33" y="24"/>
                </a:cubicBezTo>
                <a:cubicBezTo>
                  <a:pt x="33" y="24"/>
                  <a:pt x="33" y="24"/>
                  <a:pt x="33" y="24"/>
                </a:cubicBezTo>
                <a:cubicBezTo>
                  <a:pt x="33" y="24"/>
                  <a:pt x="33" y="24"/>
                  <a:pt x="33" y="24"/>
                </a:cubicBezTo>
                <a:cubicBezTo>
                  <a:pt x="33" y="24"/>
                  <a:pt x="33" y="24"/>
                  <a:pt x="33" y="24"/>
                </a:cubicBezTo>
                <a:cubicBezTo>
                  <a:pt x="33" y="24"/>
                  <a:pt x="33" y="24"/>
                  <a:pt x="33" y="24"/>
                </a:cubicBezTo>
                <a:cubicBezTo>
                  <a:pt x="33" y="24"/>
                  <a:pt x="33" y="24"/>
                  <a:pt x="33" y="24"/>
                </a:cubicBezTo>
                <a:cubicBezTo>
                  <a:pt x="33" y="24"/>
                  <a:pt x="33" y="24"/>
                  <a:pt x="33" y="24"/>
                </a:cubicBezTo>
                <a:cubicBezTo>
                  <a:pt x="33" y="24"/>
                  <a:pt x="33" y="24"/>
                  <a:pt x="33" y="24"/>
                </a:cubicBezTo>
                <a:cubicBezTo>
                  <a:pt x="33" y="24"/>
                  <a:pt x="33" y="24"/>
                  <a:pt x="33" y="24"/>
                </a:cubicBezTo>
                <a:cubicBezTo>
                  <a:pt x="33" y="24"/>
                  <a:pt x="33" y="24"/>
                  <a:pt x="33" y="24"/>
                </a:cubicBezTo>
                <a:cubicBezTo>
                  <a:pt x="33" y="24"/>
                  <a:pt x="33" y="24"/>
                  <a:pt x="32" y="24"/>
                </a:cubicBezTo>
                <a:cubicBezTo>
                  <a:pt x="32" y="24"/>
                  <a:pt x="32" y="24"/>
                  <a:pt x="32" y="24"/>
                </a:cubicBezTo>
                <a:cubicBezTo>
                  <a:pt x="32" y="24"/>
                  <a:pt x="32" y="24"/>
                  <a:pt x="32" y="24"/>
                </a:cubicBezTo>
                <a:cubicBezTo>
                  <a:pt x="32" y="24"/>
                  <a:pt x="32" y="24"/>
                  <a:pt x="32" y="24"/>
                </a:cubicBezTo>
                <a:cubicBezTo>
                  <a:pt x="32" y="24"/>
                  <a:pt x="32" y="24"/>
                  <a:pt x="32" y="24"/>
                </a:cubicBezTo>
                <a:cubicBezTo>
                  <a:pt x="32" y="24"/>
                  <a:pt x="32" y="24"/>
                  <a:pt x="32" y="24"/>
                </a:cubicBezTo>
                <a:cubicBezTo>
                  <a:pt x="32" y="24"/>
                  <a:pt x="32" y="24"/>
                  <a:pt x="32" y="24"/>
                </a:cubicBezTo>
                <a:cubicBezTo>
                  <a:pt x="32" y="24"/>
                  <a:pt x="32" y="24"/>
                  <a:pt x="32" y="24"/>
                </a:cubicBezTo>
                <a:cubicBezTo>
                  <a:pt x="32" y="25"/>
                  <a:pt x="32" y="25"/>
                  <a:pt x="32" y="25"/>
                </a:cubicBezTo>
                <a:cubicBezTo>
                  <a:pt x="32" y="25"/>
                  <a:pt x="32" y="25"/>
                  <a:pt x="32" y="24"/>
                </a:cubicBezTo>
                <a:cubicBezTo>
                  <a:pt x="32" y="24"/>
                  <a:pt x="32" y="24"/>
                  <a:pt x="32" y="24"/>
                </a:cubicBezTo>
                <a:cubicBezTo>
                  <a:pt x="32" y="24"/>
                  <a:pt x="32" y="24"/>
                  <a:pt x="32" y="24"/>
                </a:cubicBezTo>
                <a:cubicBezTo>
                  <a:pt x="32" y="24"/>
                  <a:pt x="32" y="24"/>
                  <a:pt x="32" y="24"/>
                </a:cubicBezTo>
                <a:cubicBezTo>
                  <a:pt x="32" y="24"/>
                  <a:pt x="32" y="24"/>
                  <a:pt x="32" y="24"/>
                </a:cubicBezTo>
                <a:cubicBezTo>
                  <a:pt x="32" y="24"/>
                  <a:pt x="32" y="24"/>
                  <a:pt x="32" y="24"/>
                </a:cubicBezTo>
                <a:cubicBezTo>
                  <a:pt x="32" y="24"/>
                  <a:pt x="32" y="24"/>
                  <a:pt x="32" y="24"/>
                </a:cubicBezTo>
                <a:cubicBezTo>
                  <a:pt x="32" y="24"/>
                  <a:pt x="32" y="24"/>
                  <a:pt x="32" y="24"/>
                </a:cubicBezTo>
                <a:cubicBezTo>
                  <a:pt x="32" y="24"/>
                  <a:pt x="32" y="24"/>
                  <a:pt x="32" y="24"/>
                </a:cubicBezTo>
                <a:cubicBezTo>
                  <a:pt x="32" y="24"/>
                  <a:pt x="32" y="24"/>
                  <a:pt x="32" y="24"/>
                </a:cubicBezTo>
                <a:cubicBezTo>
                  <a:pt x="32" y="24"/>
                  <a:pt x="32" y="24"/>
                  <a:pt x="32" y="24"/>
                </a:cubicBezTo>
                <a:cubicBezTo>
                  <a:pt x="32" y="24"/>
                  <a:pt x="32" y="24"/>
                  <a:pt x="32" y="24"/>
                </a:cubicBezTo>
                <a:cubicBezTo>
                  <a:pt x="32" y="24"/>
                  <a:pt x="32" y="24"/>
                  <a:pt x="32" y="24"/>
                </a:cubicBezTo>
                <a:cubicBezTo>
                  <a:pt x="32" y="24"/>
                  <a:pt x="32" y="24"/>
                  <a:pt x="32" y="24"/>
                </a:cubicBezTo>
                <a:cubicBezTo>
                  <a:pt x="32" y="24"/>
                  <a:pt x="32" y="24"/>
                  <a:pt x="32" y="24"/>
                </a:cubicBezTo>
                <a:cubicBezTo>
                  <a:pt x="32" y="24"/>
                  <a:pt x="32" y="24"/>
                  <a:pt x="32" y="24"/>
                </a:cubicBezTo>
                <a:cubicBezTo>
                  <a:pt x="32" y="24"/>
                  <a:pt x="32" y="24"/>
                  <a:pt x="32" y="24"/>
                </a:cubicBezTo>
                <a:cubicBezTo>
                  <a:pt x="32" y="24"/>
                  <a:pt x="32" y="24"/>
                  <a:pt x="32" y="24"/>
                </a:cubicBezTo>
                <a:cubicBezTo>
                  <a:pt x="32" y="24"/>
                  <a:pt x="32" y="24"/>
                  <a:pt x="32" y="24"/>
                </a:cubicBezTo>
                <a:cubicBezTo>
                  <a:pt x="32" y="24"/>
                  <a:pt x="32" y="24"/>
                  <a:pt x="32" y="24"/>
                </a:cubicBezTo>
                <a:cubicBezTo>
                  <a:pt x="32" y="24"/>
                  <a:pt x="32" y="24"/>
                  <a:pt x="32" y="24"/>
                </a:cubicBezTo>
                <a:cubicBezTo>
                  <a:pt x="32" y="24"/>
                  <a:pt x="32" y="24"/>
                  <a:pt x="32" y="24"/>
                </a:cubicBezTo>
                <a:cubicBezTo>
                  <a:pt x="32" y="24"/>
                  <a:pt x="32" y="24"/>
                  <a:pt x="32" y="24"/>
                </a:cubicBezTo>
                <a:cubicBezTo>
                  <a:pt x="32" y="24"/>
                  <a:pt x="32" y="24"/>
                  <a:pt x="32" y="24"/>
                </a:cubicBezTo>
                <a:cubicBezTo>
                  <a:pt x="32" y="24"/>
                  <a:pt x="32" y="24"/>
                  <a:pt x="32" y="24"/>
                </a:cubicBezTo>
                <a:cubicBezTo>
                  <a:pt x="32" y="25"/>
                  <a:pt x="32" y="25"/>
                  <a:pt x="32" y="25"/>
                </a:cubicBezTo>
                <a:cubicBezTo>
                  <a:pt x="32" y="25"/>
                  <a:pt x="32" y="25"/>
                  <a:pt x="32" y="25"/>
                </a:cubicBezTo>
                <a:cubicBezTo>
                  <a:pt x="32" y="25"/>
                  <a:pt x="32" y="25"/>
                  <a:pt x="32" y="25"/>
                </a:cubicBezTo>
                <a:cubicBezTo>
                  <a:pt x="32" y="25"/>
                  <a:pt x="32" y="25"/>
                  <a:pt x="32" y="25"/>
                </a:cubicBezTo>
                <a:cubicBezTo>
                  <a:pt x="32" y="25"/>
                  <a:pt x="32" y="25"/>
                  <a:pt x="32" y="25"/>
                </a:cubicBezTo>
                <a:cubicBezTo>
                  <a:pt x="32" y="25"/>
                  <a:pt x="32" y="25"/>
                  <a:pt x="32" y="25"/>
                </a:cubicBezTo>
                <a:cubicBezTo>
                  <a:pt x="32" y="25"/>
                  <a:pt x="32" y="25"/>
                  <a:pt x="32" y="25"/>
                </a:cubicBezTo>
                <a:cubicBezTo>
                  <a:pt x="32" y="25"/>
                  <a:pt x="32" y="25"/>
                  <a:pt x="32" y="25"/>
                </a:cubicBezTo>
                <a:cubicBezTo>
                  <a:pt x="32" y="25"/>
                  <a:pt x="32" y="25"/>
                  <a:pt x="32" y="25"/>
                </a:cubicBezTo>
                <a:cubicBezTo>
                  <a:pt x="32" y="25"/>
                  <a:pt x="32" y="25"/>
                  <a:pt x="32" y="25"/>
                </a:cubicBezTo>
                <a:cubicBezTo>
                  <a:pt x="32" y="25"/>
                  <a:pt x="32" y="25"/>
                  <a:pt x="32" y="25"/>
                </a:cubicBezTo>
                <a:cubicBezTo>
                  <a:pt x="32" y="25"/>
                  <a:pt x="32" y="24"/>
                  <a:pt x="32" y="24"/>
                </a:cubicBezTo>
                <a:cubicBezTo>
                  <a:pt x="32" y="24"/>
                  <a:pt x="32" y="24"/>
                  <a:pt x="32" y="24"/>
                </a:cubicBezTo>
                <a:cubicBezTo>
                  <a:pt x="32" y="24"/>
                  <a:pt x="32" y="24"/>
                  <a:pt x="32" y="24"/>
                </a:cubicBezTo>
                <a:cubicBezTo>
                  <a:pt x="32" y="24"/>
                  <a:pt x="32" y="24"/>
                  <a:pt x="32" y="24"/>
                </a:cubicBezTo>
                <a:cubicBezTo>
                  <a:pt x="32" y="24"/>
                  <a:pt x="32" y="24"/>
                  <a:pt x="32" y="24"/>
                </a:cubicBezTo>
                <a:cubicBezTo>
                  <a:pt x="32" y="24"/>
                  <a:pt x="32" y="24"/>
                  <a:pt x="32" y="24"/>
                </a:cubicBezTo>
                <a:cubicBezTo>
                  <a:pt x="32" y="24"/>
                  <a:pt x="32" y="24"/>
                  <a:pt x="32" y="24"/>
                </a:cubicBezTo>
                <a:cubicBezTo>
                  <a:pt x="32" y="24"/>
                  <a:pt x="32" y="24"/>
                  <a:pt x="32" y="24"/>
                </a:cubicBezTo>
                <a:cubicBezTo>
                  <a:pt x="31" y="24"/>
                  <a:pt x="31" y="24"/>
                  <a:pt x="31" y="24"/>
                </a:cubicBezTo>
                <a:cubicBezTo>
                  <a:pt x="31" y="24"/>
                  <a:pt x="31" y="24"/>
                  <a:pt x="31" y="24"/>
                </a:cubicBezTo>
                <a:cubicBezTo>
                  <a:pt x="31" y="24"/>
                  <a:pt x="31" y="24"/>
                  <a:pt x="31" y="24"/>
                </a:cubicBezTo>
                <a:cubicBezTo>
                  <a:pt x="31" y="24"/>
                  <a:pt x="31" y="24"/>
                  <a:pt x="31" y="24"/>
                </a:cubicBezTo>
                <a:cubicBezTo>
                  <a:pt x="31" y="24"/>
                  <a:pt x="31" y="24"/>
                  <a:pt x="31" y="24"/>
                </a:cubicBezTo>
                <a:cubicBezTo>
                  <a:pt x="31" y="24"/>
                  <a:pt x="31" y="24"/>
                  <a:pt x="31" y="24"/>
                </a:cubicBezTo>
                <a:cubicBezTo>
                  <a:pt x="31" y="24"/>
                  <a:pt x="31" y="24"/>
                  <a:pt x="31" y="24"/>
                </a:cubicBezTo>
                <a:cubicBezTo>
                  <a:pt x="31" y="24"/>
                  <a:pt x="31" y="24"/>
                  <a:pt x="31" y="24"/>
                </a:cubicBezTo>
                <a:cubicBezTo>
                  <a:pt x="31" y="24"/>
                  <a:pt x="31" y="24"/>
                  <a:pt x="31" y="24"/>
                </a:cubicBezTo>
                <a:cubicBezTo>
                  <a:pt x="31" y="24"/>
                  <a:pt x="31" y="24"/>
                  <a:pt x="31" y="24"/>
                </a:cubicBezTo>
                <a:cubicBezTo>
                  <a:pt x="31" y="24"/>
                  <a:pt x="31" y="24"/>
                  <a:pt x="31" y="24"/>
                </a:cubicBezTo>
                <a:cubicBezTo>
                  <a:pt x="31" y="24"/>
                  <a:pt x="31" y="24"/>
                  <a:pt x="31" y="24"/>
                </a:cubicBezTo>
                <a:cubicBezTo>
                  <a:pt x="31" y="24"/>
                  <a:pt x="31" y="24"/>
                  <a:pt x="31" y="24"/>
                </a:cubicBezTo>
                <a:cubicBezTo>
                  <a:pt x="31" y="24"/>
                  <a:pt x="31" y="24"/>
                  <a:pt x="31" y="24"/>
                </a:cubicBezTo>
                <a:cubicBezTo>
                  <a:pt x="31" y="24"/>
                  <a:pt x="31" y="24"/>
                  <a:pt x="31" y="24"/>
                </a:cubicBezTo>
                <a:cubicBezTo>
                  <a:pt x="31" y="24"/>
                  <a:pt x="31" y="24"/>
                  <a:pt x="31" y="24"/>
                </a:cubicBezTo>
                <a:cubicBezTo>
                  <a:pt x="31" y="24"/>
                  <a:pt x="31" y="24"/>
                  <a:pt x="31" y="24"/>
                </a:cubicBezTo>
                <a:cubicBezTo>
                  <a:pt x="31" y="24"/>
                  <a:pt x="31" y="24"/>
                  <a:pt x="31" y="24"/>
                </a:cubicBezTo>
                <a:cubicBezTo>
                  <a:pt x="31" y="24"/>
                  <a:pt x="31" y="24"/>
                  <a:pt x="31" y="24"/>
                </a:cubicBezTo>
                <a:cubicBezTo>
                  <a:pt x="31" y="24"/>
                  <a:pt x="31" y="24"/>
                  <a:pt x="31" y="24"/>
                </a:cubicBezTo>
                <a:cubicBezTo>
                  <a:pt x="31" y="24"/>
                  <a:pt x="31" y="24"/>
                  <a:pt x="31" y="24"/>
                </a:cubicBezTo>
                <a:cubicBezTo>
                  <a:pt x="31" y="24"/>
                  <a:pt x="31" y="24"/>
                  <a:pt x="31" y="24"/>
                </a:cubicBezTo>
                <a:cubicBezTo>
                  <a:pt x="31" y="24"/>
                  <a:pt x="31" y="24"/>
                  <a:pt x="31" y="24"/>
                </a:cubicBezTo>
                <a:cubicBezTo>
                  <a:pt x="31" y="24"/>
                  <a:pt x="31" y="24"/>
                  <a:pt x="31" y="24"/>
                </a:cubicBezTo>
                <a:cubicBezTo>
                  <a:pt x="31" y="24"/>
                  <a:pt x="31" y="24"/>
                  <a:pt x="31" y="24"/>
                </a:cubicBezTo>
                <a:cubicBezTo>
                  <a:pt x="31" y="24"/>
                  <a:pt x="31" y="24"/>
                  <a:pt x="31" y="24"/>
                </a:cubicBezTo>
                <a:cubicBezTo>
                  <a:pt x="31" y="24"/>
                  <a:pt x="31" y="24"/>
                  <a:pt x="31" y="24"/>
                </a:cubicBezTo>
                <a:cubicBezTo>
                  <a:pt x="31" y="24"/>
                  <a:pt x="31" y="24"/>
                  <a:pt x="31" y="24"/>
                </a:cubicBezTo>
                <a:cubicBezTo>
                  <a:pt x="31" y="24"/>
                  <a:pt x="31" y="24"/>
                  <a:pt x="31" y="24"/>
                </a:cubicBezTo>
                <a:cubicBezTo>
                  <a:pt x="31" y="24"/>
                  <a:pt x="31" y="24"/>
                  <a:pt x="31" y="24"/>
                </a:cubicBezTo>
                <a:cubicBezTo>
                  <a:pt x="31" y="24"/>
                  <a:pt x="31" y="24"/>
                  <a:pt x="31" y="24"/>
                </a:cubicBezTo>
                <a:cubicBezTo>
                  <a:pt x="31" y="24"/>
                  <a:pt x="31" y="24"/>
                  <a:pt x="31" y="24"/>
                </a:cubicBezTo>
                <a:cubicBezTo>
                  <a:pt x="31" y="24"/>
                  <a:pt x="31" y="24"/>
                  <a:pt x="31" y="24"/>
                </a:cubicBezTo>
                <a:cubicBezTo>
                  <a:pt x="31" y="24"/>
                  <a:pt x="31" y="24"/>
                  <a:pt x="31" y="24"/>
                </a:cubicBezTo>
                <a:cubicBezTo>
                  <a:pt x="31" y="24"/>
                  <a:pt x="31" y="24"/>
                  <a:pt x="31" y="24"/>
                </a:cubicBezTo>
                <a:cubicBezTo>
                  <a:pt x="31" y="24"/>
                  <a:pt x="31" y="24"/>
                  <a:pt x="31" y="24"/>
                </a:cubicBezTo>
                <a:cubicBezTo>
                  <a:pt x="31" y="24"/>
                  <a:pt x="31" y="24"/>
                  <a:pt x="31" y="24"/>
                </a:cubicBezTo>
                <a:cubicBezTo>
                  <a:pt x="31" y="24"/>
                  <a:pt x="31" y="24"/>
                  <a:pt x="31" y="24"/>
                </a:cubicBezTo>
                <a:cubicBezTo>
                  <a:pt x="31" y="24"/>
                  <a:pt x="31" y="24"/>
                  <a:pt x="31" y="24"/>
                </a:cubicBezTo>
                <a:cubicBezTo>
                  <a:pt x="31" y="24"/>
                  <a:pt x="31" y="24"/>
                  <a:pt x="31" y="24"/>
                </a:cubicBezTo>
                <a:cubicBezTo>
                  <a:pt x="31" y="24"/>
                  <a:pt x="31" y="25"/>
                  <a:pt x="31" y="25"/>
                </a:cubicBezTo>
                <a:cubicBezTo>
                  <a:pt x="31" y="25"/>
                  <a:pt x="31" y="25"/>
                  <a:pt x="31" y="25"/>
                </a:cubicBezTo>
                <a:cubicBezTo>
                  <a:pt x="31" y="25"/>
                  <a:pt x="31" y="25"/>
                  <a:pt x="31" y="25"/>
                </a:cubicBezTo>
                <a:cubicBezTo>
                  <a:pt x="31" y="25"/>
                  <a:pt x="31" y="25"/>
                  <a:pt x="31" y="25"/>
                </a:cubicBezTo>
                <a:cubicBezTo>
                  <a:pt x="31" y="25"/>
                  <a:pt x="31" y="25"/>
                  <a:pt x="31" y="25"/>
                </a:cubicBezTo>
                <a:cubicBezTo>
                  <a:pt x="31" y="24"/>
                  <a:pt x="31" y="24"/>
                  <a:pt x="31" y="24"/>
                </a:cubicBezTo>
                <a:cubicBezTo>
                  <a:pt x="31" y="24"/>
                  <a:pt x="31" y="24"/>
                  <a:pt x="31" y="24"/>
                </a:cubicBezTo>
                <a:cubicBezTo>
                  <a:pt x="31" y="24"/>
                  <a:pt x="31" y="24"/>
                  <a:pt x="31" y="24"/>
                </a:cubicBezTo>
                <a:cubicBezTo>
                  <a:pt x="31" y="24"/>
                  <a:pt x="31" y="25"/>
                  <a:pt x="31" y="25"/>
                </a:cubicBezTo>
                <a:cubicBezTo>
                  <a:pt x="31" y="25"/>
                  <a:pt x="31" y="24"/>
                  <a:pt x="31" y="24"/>
                </a:cubicBezTo>
                <a:cubicBezTo>
                  <a:pt x="31" y="25"/>
                  <a:pt x="31" y="25"/>
                  <a:pt x="31" y="25"/>
                </a:cubicBezTo>
                <a:cubicBezTo>
                  <a:pt x="31" y="25"/>
                  <a:pt x="31" y="25"/>
                  <a:pt x="31" y="25"/>
                </a:cubicBezTo>
                <a:cubicBezTo>
                  <a:pt x="31" y="25"/>
                  <a:pt x="31" y="25"/>
                  <a:pt x="31" y="25"/>
                </a:cubicBezTo>
                <a:cubicBezTo>
                  <a:pt x="31" y="24"/>
                  <a:pt x="31" y="24"/>
                  <a:pt x="31" y="25"/>
                </a:cubicBezTo>
                <a:cubicBezTo>
                  <a:pt x="31" y="25"/>
                  <a:pt x="31" y="25"/>
                  <a:pt x="31" y="25"/>
                </a:cubicBezTo>
                <a:cubicBezTo>
                  <a:pt x="31" y="25"/>
                  <a:pt x="31" y="25"/>
                  <a:pt x="31" y="25"/>
                </a:cubicBezTo>
                <a:cubicBezTo>
                  <a:pt x="32" y="25"/>
                  <a:pt x="31" y="25"/>
                  <a:pt x="31" y="25"/>
                </a:cubicBezTo>
                <a:cubicBezTo>
                  <a:pt x="31" y="25"/>
                  <a:pt x="31" y="25"/>
                  <a:pt x="31" y="25"/>
                </a:cubicBezTo>
                <a:cubicBezTo>
                  <a:pt x="31" y="25"/>
                  <a:pt x="31" y="25"/>
                  <a:pt x="31" y="25"/>
                </a:cubicBezTo>
                <a:cubicBezTo>
                  <a:pt x="31" y="25"/>
                  <a:pt x="31" y="25"/>
                  <a:pt x="31" y="25"/>
                </a:cubicBezTo>
                <a:cubicBezTo>
                  <a:pt x="31" y="25"/>
                  <a:pt x="31" y="25"/>
                  <a:pt x="31" y="25"/>
                </a:cubicBezTo>
                <a:cubicBezTo>
                  <a:pt x="31" y="25"/>
                  <a:pt x="31" y="25"/>
                  <a:pt x="31" y="25"/>
                </a:cubicBezTo>
                <a:cubicBezTo>
                  <a:pt x="31" y="25"/>
                  <a:pt x="31" y="25"/>
                  <a:pt x="31" y="25"/>
                </a:cubicBezTo>
                <a:cubicBezTo>
                  <a:pt x="31" y="25"/>
                  <a:pt x="31" y="25"/>
                  <a:pt x="31" y="25"/>
                </a:cubicBezTo>
                <a:cubicBezTo>
                  <a:pt x="31" y="25"/>
                  <a:pt x="31" y="25"/>
                  <a:pt x="31" y="25"/>
                </a:cubicBezTo>
                <a:cubicBezTo>
                  <a:pt x="31" y="25"/>
                  <a:pt x="31" y="25"/>
                  <a:pt x="31" y="25"/>
                </a:cubicBezTo>
                <a:cubicBezTo>
                  <a:pt x="31" y="25"/>
                  <a:pt x="31" y="25"/>
                  <a:pt x="31" y="25"/>
                </a:cubicBezTo>
                <a:cubicBezTo>
                  <a:pt x="31" y="25"/>
                  <a:pt x="31" y="25"/>
                  <a:pt x="31" y="25"/>
                </a:cubicBezTo>
                <a:cubicBezTo>
                  <a:pt x="31" y="25"/>
                  <a:pt x="31" y="25"/>
                  <a:pt x="31" y="25"/>
                </a:cubicBezTo>
                <a:cubicBezTo>
                  <a:pt x="31" y="25"/>
                  <a:pt x="31" y="25"/>
                  <a:pt x="31" y="25"/>
                </a:cubicBezTo>
                <a:cubicBezTo>
                  <a:pt x="31" y="25"/>
                  <a:pt x="31" y="25"/>
                  <a:pt x="31" y="25"/>
                </a:cubicBezTo>
                <a:cubicBezTo>
                  <a:pt x="31" y="25"/>
                  <a:pt x="31" y="25"/>
                  <a:pt x="31" y="25"/>
                </a:cubicBezTo>
                <a:cubicBezTo>
                  <a:pt x="31" y="25"/>
                  <a:pt x="31" y="25"/>
                  <a:pt x="31" y="25"/>
                </a:cubicBezTo>
                <a:cubicBezTo>
                  <a:pt x="31" y="25"/>
                  <a:pt x="31" y="25"/>
                  <a:pt x="31" y="25"/>
                </a:cubicBezTo>
                <a:cubicBezTo>
                  <a:pt x="31" y="25"/>
                  <a:pt x="31" y="25"/>
                  <a:pt x="31" y="25"/>
                </a:cubicBezTo>
                <a:cubicBezTo>
                  <a:pt x="31" y="25"/>
                  <a:pt x="31" y="25"/>
                  <a:pt x="31" y="25"/>
                </a:cubicBezTo>
                <a:cubicBezTo>
                  <a:pt x="31" y="25"/>
                  <a:pt x="31" y="25"/>
                  <a:pt x="31" y="25"/>
                </a:cubicBezTo>
                <a:cubicBezTo>
                  <a:pt x="31" y="25"/>
                  <a:pt x="31" y="25"/>
                  <a:pt x="31" y="25"/>
                </a:cubicBezTo>
                <a:cubicBezTo>
                  <a:pt x="31" y="25"/>
                  <a:pt x="31" y="25"/>
                  <a:pt x="31" y="25"/>
                </a:cubicBezTo>
                <a:cubicBezTo>
                  <a:pt x="31" y="25"/>
                  <a:pt x="31" y="25"/>
                  <a:pt x="31" y="25"/>
                </a:cubicBezTo>
                <a:cubicBezTo>
                  <a:pt x="31" y="25"/>
                  <a:pt x="31" y="25"/>
                  <a:pt x="31" y="25"/>
                </a:cubicBezTo>
                <a:cubicBezTo>
                  <a:pt x="31" y="25"/>
                  <a:pt x="31" y="25"/>
                  <a:pt x="31" y="25"/>
                </a:cubicBezTo>
                <a:cubicBezTo>
                  <a:pt x="31" y="25"/>
                  <a:pt x="31" y="25"/>
                  <a:pt x="31" y="25"/>
                </a:cubicBezTo>
                <a:cubicBezTo>
                  <a:pt x="31" y="25"/>
                  <a:pt x="31" y="25"/>
                  <a:pt x="31" y="25"/>
                </a:cubicBezTo>
                <a:cubicBezTo>
                  <a:pt x="31" y="25"/>
                  <a:pt x="31" y="25"/>
                  <a:pt x="31" y="25"/>
                </a:cubicBezTo>
                <a:cubicBezTo>
                  <a:pt x="31" y="25"/>
                  <a:pt x="31" y="25"/>
                  <a:pt x="31" y="25"/>
                </a:cubicBezTo>
                <a:cubicBezTo>
                  <a:pt x="31" y="25"/>
                  <a:pt x="31" y="25"/>
                  <a:pt x="31" y="25"/>
                </a:cubicBezTo>
                <a:cubicBezTo>
                  <a:pt x="31" y="25"/>
                  <a:pt x="31" y="25"/>
                  <a:pt x="31" y="25"/>
                </a:cubicBezTo>
                <a:cubicBezTo>
                  <a:pt x="31" y="25"/>
                  <a:pt x="31" y="25"/>
                  <a:pt x="31" y="25"/>
                </a:cubicBezTo>
                <a:cubicBezTo>
                  <a:pt x="31" y="25"/>
                  <a:pt x="31" y="25"/>
                  <a:pt x="31" y="25"/>
                </a:cubicBezTo>
                <a:cubicBezTo>
                  <a:pt x="31" y="25"/>
                  <a:pt x="31" y="25"/>
                  <a:pt x="31" y="25"/>
                </a:cubicBezTo>
                <a:cubicBezTo>
                  <a:pt x="31" y="25"/>
                  <a:pt x="31" y="25"/>
                  <a:pt x="31" y="25"/>
                </a:cubicBezTo>
                <a:cubicBezTo>
                  <a:pt x="31" y="25"/>
                  <a:pt x="31" y="25"/>
                  <a:pt x="31" y="25"/>
                </a:cubicBezTo>
                <a:cubicBezTo>
                  <a:pt x="31" y="25"/>
                  <a:pt x="31" y="25"/>
                  <a:pt x="31" y="25"/>
                </a:cubicBezTo>
                <a:cubicBezTo>
                  <a:pt x="32" y="25"/>
                  <a:pt x="32" y="25"/>
                  <a:pt x="32" y="25"/>
                </a:cubicBezTo>
                <a:cubicBezTo>
                  <a:pt x="32" y="25"/>
                  <a:pt x="32" y="25"/>
                  <a:pt x="32" y="25"/>
                </a:cubicBezTo>
                <a:cubicBezTo>
                  <a:pt x="31" y="25"/>
                  <a:pt x="31" y="25"/>
                  <a:pt x="31" y="25"/>
                </a:cubicBezTo>
                <a:cubicBezTo>
                  <a:pt x="31" y="25"/>
                  <a:pt x="31" y="25"/>
                  <a:pt x="31" y="25"/>
                </a:cubicBezTo>
                <a:cubicBezTo>
                  <a:pt x="31" y="25"/>
                  <a:pt x="31" y="25"/>
                  <a:pt x="31" y="25"/>
                </a:cubicBezTo>
                <a:cubicBezTo>
                  <a:pt x="31" y="25"/>
                  <a:pt x="31" y="25"/>
                  <a:pt x="31" y="25"/>
                </a:cubicBezTo>
                <a:cubicBezTo>
                  <a:pt x="31" y="25"/>
                  <a:pt x="31" y="25"/>
                  <a:pt x="31" y="25"/>
                </a:cubicBezTo>
                <a:cubicBezTo>
                  <a:pt x="31" y="25"/>
                  <a:pt x="31" y="25"/>
                  <a:pt x="31" y="25"/>
                </a:cubicBezTo>
                <a:cubicBezTo>
                  <a:pt x="31" y="25"/>
                  <a:pt x="31" y="25"/>
                  <a:pt x="31" y="25"/>
                </a:cubicBezTo>
                <a:cubicBezTo>
                  <a:pt x="31" y="25"/>
                  <a:pt x="31" y="25"/>
                  <a:pt x="31" y="25"/>
                </a:cubicBezTo>
                <a:cubicBezTo>
                  <a:pt x="31" y="25"/>
                  <a:pt x="31" y="25"/>
                  <a:pt x="31" y="25"/>
                </a:cubicBezTo>
                <a:cubicBezTo>
                  <a:pt x="31" y="25"/>
                  <a:pt x="31" y="25"/>
                  <a:pt x="31" y="25"/>
                </a:cubicBezTo>
                <a:cubicBezTo>
                  <a:pt x="31" y="25"/>
                  <a:pt x="31" y="25"/>
                  <a:pt x="31" y="25"/>
                </a:cubicBezTo>
                <a:cubicBezTo>
                  <a:pt x="31" y="25"/>
                  <a:pt x="31" y="25"/>
                  <a:pt x="31" y="25"/>
                </a:cubicBezTo>
                <a:cubicBezTo>
                  <a:pt x="31" y="25"/>
                  <a:pt x="31" y="25"/>
                  <a:pt x="31" y="25"/>
                </a:cubicBezTo>
                <a:cubicBezTo>
                  <a:pt x="31" y="25"/>
                  <a:pt x="31" y="25"/>
                  <a:pt x="31" y="25"/>
                </a:cubicBezTo>
                <a:cubicBezTo>
                  <a:pt x="31" y="25"/>
                  <a:pt x="31" y="25"/>
                  <a:pt x="31" y="25"/>
                </a:cubicBezTo>
                <a:cubicBezTo>
                  <a:pt x="31" y="25"/>
                  <a:pt x="32" y="25"/>
                  <a:pt x="32" y="25"/>
                </a:cubicBezTo>
                <a:cubicBezTo>
                  <a:pt x="32" y="25"/>
                  <a:pt x="32" y="25"/>
                  <a:pt x="32" y="25"/>
                </a:cubicBezTo>
                <a:cubicBezTo>
                  <a:pt x="32" y="25"/>
                  <a:pt x="32" y="25"/>
                  <a:pt x="32" y="25"/>
                </a:cubicBezTo>
                <a:cubicBezTo>
                  <a:pt x="32" y="25"/>
                  <a:pt x="32" y="25"/>
                  <a:pt x="32" y="25"/>
                </a:cubicBezTo>
                <a:cubicBezTo>
                  <a:pt x="32" y="25"/>
                  <a:pt x="32" y="25"/>
                  <a:pt x="32" y="25"/>
                </a:cubicBezTo>
                <a:cubicBezTo>
                  <a:pt x="32" y="25"/>
                  <a:pt x="32" y="25"/>
                  <a:pt x="32" y="25"/>
                </a:cubicBezTo>
                <a:close/>
                <a:moveTo>
                  <a:pt x="32" y="20"/>
                </a:moveTo>
                <a:cubicBezTo>
                  <a:pt x="32" y="20"/>
                  <a:pt x="32" y="20"/>
                  <a:pt x="32" y="20"/>
                </a:cubicBezTo>
                <a:cubicBezTo>
                  <a:pt x="31" y="20"/>
                  <a:pt x="31" y="20"/>
                  <a:pt x="31" y="20"/>
                </a:cubicBezTo>
                <a:cubicBezTo>
                  <a:pt x="31" y="20"/>
                  <a:pt x="31" y="20"/>
                  <a:pt x="31" y="20"/>
                </a:cubicBezTo>
                <a:cubicBezTo>
                  <a:pt x="31" y="20"/>
                  <a:pt x="31" y="20"/>
                  <a:pt x="31" y="20"/>
                </a:cubicBezTo>
                <a:cubicBezTo>
                  <a:pt x="31" y="20"/>
                  <a:pt x="31" y="21"/>
                  <a:pt x="31" y="21"/>
                </a:cubicBezTo>
                <a:cubicBezTo>
                  <a:pt x="31" y="21"/>
                  <a:pt x="31" y="21"/>
                  <a:pt x="31" y="21"/>
                </a:cubicBezTo>
                <a:cubicBezTo>
                  <a:pt x="31" y="21"/>
                  <a:pt x="31" y="21"/>
                  <a:pt x="31" y="21"/>
                </a:cubicBezTo>
                <a:cubicBezTo>
                  <a:pt x="31" y="21"/>
                  <a:pt x="31" y="21"/>
                  <a:pt x="31" y="21"/>
                </a:cubicBezTo>
                <a:cubicBezTo>
                  <a:pt x="31" y="21"/>
                  <a:pt x="31" y="21"/>
                  <a:pt x="31" y="21"/>
                </a:cubicBezTo>
                <a:cubicBezTo>
                  <a:pt x="31" y="21"/>
                  <a:pt x="31" y="21"/>
                  <a:pt x="31" y="21"/>
                </a:cubicBezTo>
                <a:cubicBezTo>
                  <a:pt x="31" y="21"/>
                  <a:pt x="31" y="21"/>
                  <a:pt x="31" y="21"/>
                </a:cubicBezTo>
                <a:cubicBezTo>
                  <a:pt x="31" y="21"/>
                  <a:pt x="32" y="21"/>
                  <a:pt x="32" y="21"/>
                </a:cubicBezTo>
                <a:cubicBezTo>
                  <a:pt x="32" y="21"/>
                  <a:pt x="32" y="21"/>
                  <a:pt x="32" y="21"/>
                </a:cubicBezTo>
                <a:cubicBezTo>
                  <a:pt x="32" y="21"/>
                  <a:pt x="32" y="21"/>
                  <a:pt x="32" y="21"/>
                </a:cubicBezTo>
                <a:cubicBezTo>
                  <a:pt x="32" y="21"/>
                  <a:pt x="32" y="21"/>
                  <a:pt x="32" y="21"/>
                </a:cubicBezTo>
                <a:cubicBezTo>
                  <a:pt x="32" y="21"/>
                  <a:pt x="32" y="21"/>
                  <a:pt x="32" y="21"/>
                </a:cubicBezTo>
                <a:cubicBezTo>
                  <a:pt x="32" y="21"/>
                  <a:pt x="32" y="21"/>
                  <a:pt x="32" y="21"/>
                </a:cubicBezTo>
                <a:cubicBezTo>
                  <a:pt x="32" y="21"/>
                  <a:pt x="31" y="21"/>
                  <a:pt x="31" y="20"/>
                </a:cubicBezTo>
                <a:cubicBezTo>
                  <a:pt x="31" y="20"/>
                  <a:pt x="31" y="20"/>
                  <a:pt x="31" y="20"/>
                </a:cubicBezTo>
                <a:cubicBezTo>
                  <a:pt x="31" y="20"/>
                  <a:pt x="31" y="20"/>
                  <a:pt x="31" y="20"/>
                </a:cubicBezTo>
                <a:cubicBezTo>
                  <a:pt x="31" y="20"/>
                  <a:pt x="31" y="20"/>
                  <a:pt x="31" y="20"/>
                </a:cubicBezTo>
                <a:cubicBezTo>
                  <a:pt x="31" y="20"/>
                  <a:pt x="31" y="20"/>
                  <a:pt x="32" y="20"/>
                </a:cubicBezTo>
                <a:close/>
                <a:moveTo>
                  <a:pt x="32" y="21"/>
                </a:moveTo>
                <a:cubicBezTo>
                  <a:pt x="32" y="21"/>
                  <a:pt x="32" y="21"/>
                  <a:pt x="32" y="21"/>
                </a:cubicBezTo>
                <a:cubicBezTo>
                  <a:pt x="32" y="21"/>
                  <a:pt x="32" y="21"/>
                  <a:pt x="32" y="21"/>
                </a:cubicBezTo>
                <a:cubicBezTo>
                  <a:pt x="32" y="21"/>
                  <a:pt x="32" y="21"/>
                  <a:pt x="32" y="21"/>
                </a:cubicBezTo>
                <a:cubicBezTo>
                  <a:pt x="32" y="21"/>
                  <a:pt x="32" y="21"/>
                  <a:pt x="32" y="21"/>
                </a:cubicBezTo>
                <a:cubicBezTo>
                  <a:pt x="32" y="21"/>
                  <a:pt x="32" y="21"/>
                  <a:pt x="32" y="21"/>
                </a:cubicBezTo>
                <a:cubicBezTo>
                  <a:pt x="32" y="21"/>
                  <a:pt x="32" y="21"/>
                  <a:pt x="32" y="21"/>
                </a:cubicBezTo>
                <a:cubicBezTo>
                  <a:pt x="32" y="21"/>
                  <a:pt x="32" y="21"/>
                  <a:pt x="32" y="21"/>
                </a:cubicBezTo>
                <a:cubicBezTo>
                  <a:pt x="32" y="21"/>
                  <a:pt x="31" y="21"/>
                  <a:pt x="31" y="21"/>
                </a:cubicBezTo>
                <a:cubicBezTo>
                  <a:pt x="31" y="21"/>
                  <a:pt x="31" y="21"/>
                  <a:pt x="31" y="21"/>
                </a:cubicBezTo>
                <a:cubicBezTo>
                  <a:pt x="31" y="21"/>
                  <a:pt x="31" y="21"/>
                  <a:pt x="31" y="21"/>
                </a:cubicBezTo>
                <a:cubicBezTo>
                  <a:pt x="31" y="21"/>
                  <a:pt x="31" y="21"/>
                  <a:pt x="31" y="21"/>
                </a:cubicBezTo>
                <a:cubicBezTo>
                  <a:pt x="31" y="21"/>
                  <a:pt x="31" y="21"/>
                  <a:pt x="31" y="21"/>
                </a:cubicBezTo>
                <a:cubicBezTo>
                  <a:pt x="31" y="21"/>
                  <a:pt x="31" y="21"/>
                  <a:pt x="31" y="21"/>
                </a:cubicBezTo>
                <a:cubicBezTo>
                  <a:pt x="31" y="21"/>
                  <a:pt x="32" y="21"/>
                  <a:pt x="32" y="21"/>
                </a:cubicBezTo>
                <a:cubicBezTo>
                  <a:pt x="32" y="21"/>
                  <a:pt x="32" y="21"/>
                  <a:pt x="32" y="21"/>
                </a:cubicBezTo>
                <a:cubicBezTo>
                  <a:pt x="32" y="21"/>
                  <a:pt x="32" y="21"/>
                  <a:pt x="32" y="21"/>
                </a:cubicBezTo>
                <a:cubicBezTo>
                  <a:pt x="32" y="21"/>
                  <a:pt x="32" y="21"/>
                  <a:pt x="32" y="21"/>
                </a:cubicBezTo>
                <a:cubicBezTo>
                  <a:pt x="32" y="21"/>
                  <a:pt x="32" y="21"/>
                  <a:pt x="32" y="21"/>
                </a:cubicBezTo>
                <a:cubicBezTo>
                  <a:pt x="32" y="21"/>
                  <a:pt x="32" y="21"/>
                  <a:pt x="32" y="21"/>
                </a:cubicBezTo>
                <a:cubicBezTo>
                  <a:pt x="32" y="21"/>
                  <a:pt x="32" y="21"/>
                  <a:pt x="32" y="21"/>
                </a:cubicBezTo>
                <a:close/>
                <a:moveTo>
                  <a:pt x="22" y="23"/>
                </a:moveTo>
                <a:cubicBezTo>
                  <a:pt x="22" y="23"/>
                  <a:pt x="23" y="23"/>
                  <a:pt x="23" y="23"/>
                </a:cubicBezTo>
                <a:cubicBezTo>
                  <a:pt x="23" y="23"/>
                  <a:pt x="23" y="23"/>
                  <a:pt x="23" y="23"/>
                </a:cubicBezTo>
                <a:cubicBezTo>
                  <a:pt x="23" y="23"/>
                  <a:pt x="23" y="23"/>
                  <a:pt x="23" y="23"/>
                </a:cubicBezTo>
                <a:cubicBezTo>
                  <a:pt x="23" y="23"/>
                  <a:pt x="23" y="23"/>
                  <a:pt x="23" y="23"/>
                </a:cubicBezTo>
                <a:cubicBezTo>
                  <a:pt x="22" y="23"/>
                  <a:pt x="22" y="23"/>
                  <a:pt x="22" y="23"/>
                </a:cubicBezTo>
                <a:cubicBezTo>
                  <a:pt x="22" y="23"/>
                  <a:pt x="22" y="23"/>
                  <a:pt x="22" y="23"/>
                </a:cubicBezTo>
                <a:cubicBezTo>
                  <a:pt x="22" y="23"/>
                  <a:pt x="22" y="23"/>
                  <a:pt x="22" y="23"/>
                </a:cubicBezTo>
                <a:cubicBezTo>
                  <a:pt x="22" y="23"/>
                  <a:pt x="22" y="23"/>
                  <a:pt x="22" y="23"/>
                </a:cubicBezTo>
                <a:close/>
                <a:moveTo>
                  <a:pt x="15" y="40"/>
                </a:moveTo>
                <a:cubicBezTo>
                  <a:pt x="15" y="40"/>
                  <a:pt x="15" y="40"/>
                  <a:pt x="15" y="40"/>
                </a:cubicBezTo>
                <a:cubicBezTo>
                  <a:pt x="15" y="39"/>
                  <a:pt x="15" y="39"/>
                  <a:pt x="15" y="39"/>
                </a:cubicBezTo>
                <a:cubicBezTo>
                  <a:pt x="15" y="40"/>
                  <a:pt x="15" y="40"/>
                  <a:pt x="15" y="40"/>
                </a:cubicBezTo>
                <a:cubicBezTo>
                  <a:pt x="15" y="40"/>
                  <a:pt x="15" y="40"/>
                  <a:pt x="15" y="40"/>
                </a:cubicBezTo>
                <a:cubicBezTo>
                  <a:pt x="15" y="40"/>
                  <a:pt x="15" y="40"/>
                  <a:pt x="15" y="40"/>
                </a:cubicBezTo>
                <a:cubicBezTo>
                  <a:pt x="15" y="40"/>
                  <a:pt x="15" y="40"/>
                  <a:pt x="15" y="40"/>
                </a:cubicBezTo>
                <a:cubicBezTo>
                  <a:pt x="15" y="39"/>
                  <a:pt x="15" y="39"/>
                  <a:pt x="15" y="39"/>
                </a:cubicBezTo>
                <a:cubicBezTo>
                  <a:pt x="15" y="39"/>
                  <a:pt x="15" y="39"/>
                  <a:pt x="15" y="39"/>
                </a:cubicBezTo>
                <a:cubicBezTo>
                  <a:pt x="15" y="39"/>
                  <a:pt x="15" y="39"/>
                  <a:pt x="15" y="39"/>
                </a:cubicBezTo>
                <a:cubicBezTo>
                  <a:pt x="15" y="39"/>
                  <a:pt x="15" y="39"/>
                  <a:pt x="15" y="39"/>
                </a:cubicBezTo>
                <a:cubicBezTo>
                  <a:pt x="15" y="39"/>
                  <a:pt x="15" y="39"/>
                  <a:pt x="15" y="39"/>
                </a:cubicBezTo>
                <a:cubicBezTo>
                  <a:pt x="15" y="39"/>
                  <a:pt x="15" y="39"/>
                  <a:pt x="15" y="39"/>
                </a:cubicBezTo>
                <a:cubicBezTo>
                  <a:pt x="15" y="39"/>
                  <a:pt x="15" y="39"/>
                  <a:pt x="15" y="39"/>
                </a:cubicBezTo>
                <a:cubicBezTo>
                  <a:pt x="15" y="40"/>
                  <a:pt x="15" y="40"/>
                  <a:pt x="15" y="39"/>
                </a:cubicBezTo>
                <a:cubicBezTo>
                  <a:pt x="15" y="39"/>
                  <a:pt x="15" y="39"/>
                  <a:pt x="15" y="39"/>
                </a:cubicBezTo>
                <a:cubicBezTo>
                  <a:pt x="15" y="40"/>
                  <a:pt x="15" y="40"/>
                  <a:pt x="15" y="40"/>
                </a:cubicBezTo>
                <a:cubicBezTo>
                  <a:pt x="15" y="40"/>
                  <a:pt x="15" y="40"/>
                  <a:pt x="15" y="40"/>
                </a:cubicBezTo>
                <a:cubicBezTo>
                  <a:pt x="15" y="40"/>
                  <a:pt x="15" y="40"/>
                  <a:pt x="15" y="40"/>
                </a:cubicBezTo>
                <a:cubicBezTo>
                  <a:pt x="15" y="40"/>
                  <a:pt x="15" y="40"/>
                  <a:pt x="15" y="40"/>
                </a:cubicBezTo>
                <a:cubicBezTo>
                  <a:pt x="15" y="40"/>
                  <a:pt x="15" y="40"/>
                  <a:pt x="15" y="40"/>
                </a:cubicBezTo>
                <a:cubicBezTo>
                  <a:pt x="15" y="39"/>
                  <a:pt x="15" y="40"/>
                  <a:pt x="15" y="40"/>
                </a:cubicBezTo>
                <a:cubicBezTo>
                  <a:pt x="15" y="40"/>
                  <a:pt x="15" y="40"/>
                  <a:pt x="15" y="40"/>
                </a:cubicBezTo>
                <a:cubicBezTo>
                  <a:pt x="15" y="40"/>
                  <a:pt x="15" y="40"/>
                  <a:pt x="15" y="40"/>
                </a:cubicBezTo>
                <a:cubicBezTo>
                  <a:pt x="15" y="40"/>
                  <a:pt x="15" y="40"/>
                  <a:pt x="15" y="40"/>
                </a:cubicBezTo>
                <a:cubicBezTo>
                  <a:pt x="15" y="40"/>
                  <a:pt x="15" y="40"/>
                  <a:pt x="15" y="40"/>
                </a:cubicBezTo>
                <a:cubicBezTo>
                  <a:pt x="15" y="40"/>
                  <a:pt x="15" y="40"/>
                  <a:pt x="15" y="40"/>
                </a:cubicBezTo>
                <a:cubicBezTo>
                  <a:pt x="15" y="40"/>
                  <a:pt x="15" y="40"/>
                  <a:pt x="15" y="40"/>
                </a:cubicBezTo>
                <a:cubicBezTo>
                  <a:pt x="15" y="40"/>
                  <a:pt x="15" y="40"/>
                  <a:pt x="15" y="40"/>
                </a:cubicBezTo>
                <a:cubicBezTo>
                  <a:pt x="15" y="40"/>
                  <a:pt x="15" y="40"/>
                  <a:pt x="15" y="40"/>
                </a:cubicBezTo>
                <a:cubicBezTo>
                  <a:pt x="15" y="40"/>
                  <a:pt x="15" y="40"/>
                  <a:pt x="15" y="40"/>
                </a:cubicBezTo>
                <a:cubicBezTo>
                  <a:pt x="15" y="40"/>
                  <a:pt x="15" y="40"/>
                  <a:pt x="15" y="40"/>
                </a:cubicBezTo>
                <a:close/>
                <a:moveTo>
                  <a:pt x="15" y="40"/>
                </a:moveTo>
                <a:cubicBezTo>
                  <a:pt x="15" y="40"/>
                  <a:pt x="15" y="40"/>
                  <a:pt x="15" y="40"/>
                </a:cubicBezTo>
                <a:cubicBezTo>
                  <a:pt x="15" y="40"/>
                  <a:pt x="15" y="40"/>
                  <a:pt x="15" y="40"/>
                </a:cubicBezTo>
                <a:cubicBezTo>
                  <a:pt x="15" y="40"/>
                  <a:pt x="15" y="40"/>
                  <a:pt x="15" y="40"/>
                </a:cubicBezTo>
                <a:cubicBezTo>
                  <a:pt x="15" y="40"/>
                  <a:pt x="15" y="40"/>
                  <a:pt x="15" y="40"/>
                </a:cubicBezTo>
                <a:close/>
                <a:moveTo>
                  <a:pt x="16" y="38"/>
                </a:moveTo>
                <a:cubicBezTo>
                  <a:pt x="16" y="38"/>
                  <a:pt x="16" y="38"/>
                  <a:pt x="16" y="38"/>
                </a:cubicBezTo>
                <a:cubicBezTo>
                  <a:pt x="16" y="38"/>
                  <a:pt x="16" y="38"/>
                  <a:pt x="16" y="38"/>
                </a:cubicBezTo>
                <a:cubicBezTo>
                  <a:pt x="16" y="38"/>
                  <a:pt x="16" y="38"/>
                  <a:pt x="16" y="38"/>
                </a:cubicBezTo>
                <a:cubicBezTo>
                  <a:pt x="16" y="38"/>
                  <a:pt x="16" y="38"/>
                  <a:pt x="16" y="38"/>
                </a:cubicBezTo>
                <a:cubicBezTo>
                  <a:pt x="16" y="38"/>
                  <a:pt x="16" y="38"/>
                  <a:pt x="16" y="38"/>
                </a:cubicBezTo>
                <a:cubicBezTo>
                  <a:pt x="16" y="38"/>
                  <a:pt x="16" y="38"/>
                  <a:pt x="16" y="38"/>
                </a:cubicBezTo>
                <a:cubicBezTo>
                  <a:pt x="16" y="38"/>
                  <a:pt x="16" y="38"/>
                  <a:pt x="16" y="38"/>
                </a:cubicBezTo>
                <a:cubicBezTo>
                  <a:pt x="16" y="38"/>
                  <a:pt x="16" y="38"/>
                  <a:pt x="16" y="38"/>
                </a:cubicBezTo>
                <a:cubicBezTo>
                  <a:pt x="16" y="38"/>
                  <a:pt x="16" y="38"/>
                  <a:pt x="16" y="38"/>
                </a:cubicBezTo>
                <a:cubicBezTo>
                  <a:pt x="16" y="38"/>
                  <a:pt x="16" y="38"/>
                  <a:pt x="16" y="38"/>
                </a:cubicBezTo>
                <a:cubicBezTo>
                  <a:pt x="16" y="38"/>
                  <a:pt x="16" y="38"/>
                  <a:pt x="16" y="38"/>
                </a:cubicBezTo>
                <a:cubicBezTo>
                  <a:pt x="16" y="38"/>
                  <a:pt x="16" y="38"/>
                  <a:pt x="16" y="38"/>
                </a:cubicBezTo>
                <a:cubicBezTo>
                  <a:pt x="16" y="38"/>
                  <a:pt x="16" y="38"/>
                  <a:pt x="16" y="38"/>
                </a:cubicBezTo>
                <a:cubicBezTo>
                  <a:pt x="16" y="38"/>
                  <a:pt x="16" y="38"/>
                  <a:pt x="16" y="38"/>
                </a:cubicBezTo>
                <a:cubicBezTo>
                  <a:pt x="16" y="38"/>
                  <a:pt x="16" y="38"/>
                  <a:pt x="16" y="38"/>
                </a:cubicBezTo>
                <a:cubicBezTo>
                  <a:pt x="16" y="38"/>
                  <a:pt x="16" y="38"/>
                  <a:pt x="16" y="38"/>
                </a:cubicBezTo>
                <a:cubicBezTo>
                  <a:pt x="16" y="38"/>
                  <a:pt x="16" y="38"/>
                  <a:pt x="16" y="38"/>
                </a:cubicBezTo>
                <a:cubicBezTo>
                  <a:pt x="16" y="38"/>
                  <a:pt x="16" y="38"/>
                  <a:pt x="16" y="38"/>
                </a:cubicBezTo>
                <a:cubicBezTo>
                  <a:pt x="16" y="38"/>
                  <a:pt x="16" y="38"/>
                  <a:pt x="16" y="38"/>
                </a:cubicBezTo>
                <a:cubicBezTo>
                  <a:pt x="16" y="38"/>
                  <a:pt x="16" y="38"/>
                  <a:pt x="16" y="38"/>
                </a:cubicBezTo>
                <a:cubicBezTo>
                  <a:pt x="16" y="38"/>
                  <a:pt x="16" y="38"/>
                  <a:pt x="16" y="38"/>
                </a:cubicBezTo>
                <a:cubicBezTo>
                  <a:pt x="16" y="38"/>
                  <a:pt x="16" y="38"/>
                  <a:pt x="16" y="38"/>
                </a:cubicBezTo>
                <a:cubicBezTo>
                  <a:pt x="16" y="38"/>
                  <a:pt x="16" y="38"/>
                  <a:pt x="16" y="38"/>
                </a:cubicBezTo>
                <a:cubicBezTo>
                  <a:pt x="16" y="38"/>
                  <a:pt x="16" y="38"/>
                  <a:pt x="16" y="38"/>
                </a:cubicBezTo>
                <a:cubicBezTo>
                  <a:pt x="16" y="38"/>
                  <a:pt x="16" y="38"/>
                  <a:pt x="16" y="38"/>
                </a:cubicBezTo>
                <a:cubicBezTo>
                  <a:pt x="16" y="38"/>
                  <a:pt x="16" y="38"/>
                  <a:pt x="16" y="38"/>
                </a:cubicBezTo>
                <a:cubicBezTo>
                  <a:pt x="16" y="38"/>
                  <a:pt x="16" y="38"/>
                  <a:pt x="16" y="38"/>
                </a:cubicBezTo>
                <a:cubicBezTo>
                  <a:pt x="16" y="38"/>
                  <a:pt x="16" y="38"/>
                  <a:pt x="16" y="38"/>
                </a:cubicBezTo>
                <a:cubicBezTo>
                  <a:pt x="16" y="38"/>
                  <a:pt x="16" y="38"/>
                  <a:pt x="16" y="38"/>
                </a:cubicBezTo>
                <a:cubicBezTo>
                  <a:pt x="16" y="38"/>
                  <a:pt x="16" y="38"/>
                  <a:pt x="16" y="38"/>
                </a:cubicBezTo>
                <a:close/>
                <a:moveTo>
                  <a:pt x="15" y="40"/>
                </a:moveTo>
                <a:cubicBezTo>
                  <a:pt x="15" y="40"/>
                  <a:pt x="15" y="40"/>
                  <a:pt x="15" y="40"/>
                </a:cubicBezTo>
                <a:cubicBezTo>
                  <a:pt x="15" y="40"/>
                  <a:pt x="15" y="40"/>
                  <a:pt x="15" y="40"/>
                </a:cubicBezTo>
                <a:cubicBezTo>
                  <a:pt x="15" y="40"/>
                  <a:pt x="15" y="40"/>
                  <a:pt x="15" y="40"/>
                </a:cubicBezTo>
                <a:cubicBezTo>
                  <a:pt x="15" y="40"/>
                  <a:pt x="15" y="40"/>
                  <a:pt x="15" y="40"/>
                </a:cubicBezTo>
                <a:cubicBezTo>
                  <a:pt x="15" y="40"/>
                  <a:pt x="15" y="40"/>
                  <a:pt x="15" y="40"/>
                </a:cubicBezTo>
                <a:cubicBezTo>
                  <a:pt x="15" y="40"/>
                  <a:pt x="15" y="40"/>
                  <a:pt x="15" y="40"/>
                </a:cubicBezTo>
                <a:cubicBezTo>
                  <a:pt x="15" y="40"/>
                  <a:pt x="15" y="40"/>
                  <a:pt x="15" y="40"/>
                </a:cubicBezTo>
                <a:cubicBezTo>
                  <a:pt x="15" y="40"/>
                  <a:pt x="15" y="40"/>
                  <a:pt x="15" y="40"/>
                </a:cubicBezTo>
                <a:cubicBezTo>
                  <a:pt x="15" y="40"/>
                  <a:pt x="15" y="40"/>
                  <a:pt x="15" y="40"/>
                </a:cubicBezTo>
                <a:close/>
                <a:moveTo>
                  <a:pt x="15" y="40"/>
                </a:moveTo>
                <a:cubicBezTo>
                  <a:pt x="15" y="40"/>
                  <a:pt x="15" y="40"/>
                  <a:pt x="15" y="40"/>
                </a:cubicBezTo>
                <a:cubicBezTo>
                  <a:pt x="15" y="40"/>
                  <a:pt x="15" y="40"/>
                  <a:pt x="15" y="40"/>
                </a:cubicBezTo>
                <a:cubicBezTo>
                  <a:pt x="15" y="40"/>
                  <a:pt x="15" y="40"/>
                  <a:pt x="15" y="40"/>
                </a:cubicBezTo>
                <a:cubicBezTo>
                  <a:pt x="15" y="40"/>
                  <a:pt x="15" y="40"/>
                  <a:pt x="15" y="40"/>
                </a:cubicBezTo>
                <a:cubicBezTo>
                  <a:pt x="15" y="40"/>
                  <a:pt x="15" y="40"/>
                  <a:pt x="15" y="40"/>
                </a:cubicBezTo>
                <a:cubicBezTo>
                  <a:pt x="15" y="40"/>
                  <a:pt x="15" y="40"/>
                  <a:pt x="15" y="40"/>
                </a:cubicBezTo>
                <a:cubicBezTo>
                  <a:pt x="15" y="40"/>
                  <a:pt x="15" y="40"/>
                  <a:pt x="15" y="40"/>
                </a:cubicBezTo>
                <a:cubicBezTo>
                  <a:pt x="15" y="40"/>
                  <a:pt x="15" y="40"/>
                  <a:pt x="15" y="40"/>
                </a:cubicBezTo>
                <a:cubicBezTo>
                  <a:pt x="15" y="40"/>
                  <a:pt x="15" y="40"/>
                  <a:pt x="15" y="40"/>
                </a:cubicBezTo>
                <a:cubicBezTo>
                  <a:pt x="15" y="40"/>
                  <a:pt x="15" y="40"/>
                  <a:pt x="15" y="40"/>
                </a:cubicBezTo>
                <a:close/>
                <a:moveTo>
                  <a:pt x="16" y="38"/>
                </a:moveTo>
                <a:cubicBezTo>
                  <a:pt x="16" y="38"/>
                  <a:pt x="16" y="38"/>
                  <a:pt x="16" y="38"/>
                </a:cubicBezTo>
                <a:cubicBezTo>
                  <a:pt x="16" y="38"/>
                  <a:pt x="16" y="38"/>
                  <a:pt x="16" y="38"/>
                </a:cubicBezTo>
                <a:cubicBezTo>
                  <a:pt x="16" y="38"/>
                  <a:pt x="16" y="38"/>
                  <a:pt x="16" y="38"/>
                </a:cubicBezTo>
                <a:cubicBezTo>
                  <a:pt x="16" y="38"/>
                  <a:pt x="16" y="38"/>
                  <a:pt x="16" y="38"/>
                </a:cubicBezTo>
                <a:close/>
                <a:moveTo>
                  <a:pt x="15" y="40"/>
                </a:moveTo>
                <a:cubicBezTo>
                  <a:pt x="15" y="40"/>
                  <a:pt x="15" y="40"/>
                  <a:pt x="15" y="40"/>
                </a:cubicBezTo>
                <a:cubicBezTo>
                  <a:pt x="15" y="40"/>
                  <a:pt x="15" y="40"/>
                  <a:pt x="15" y="40"/>
                </a:cubicBezTo>
                <a:cubicBezTo>
                  <a:pt x="15" y="40"/>
                  <a:pt x="15" y="40"/>
                  <a:pt x="15" y="39"/>
                </a:cubicBezTo>
                <a:cubicBezTo>
                  <a:pt x="15" y="39"/>
                  <a:pt x="15" y="39"/>
                  <a:pt x="15" y="39"/>
                </a:cubicBezTo>
                <a:cubicBezTo>
                  <a:pt x="15" y="39"/>
                  <a:pt x="15" y="39"/>
                  <a:pt x="15" y="39"/>
                </a:cubicBezTo>
                <a:cubicBezTo>
                  <a:pt x="15" y="39"/>
                  <a:pt x="15" y="39"/>
                  <a:pt x="15" y="39"/>
                </a:cubicBezTo>
                <a:cubicBezTo>
                  <a:pt x="15" y="39"/>
                  <a:pt x="15" y="39"/>
                  <a:pt x="15" y="40"/>
                </a:cubicBezTo>
                <a:cubicBezTo>
                  <a:pt x="15" y="40"/>
                  <a:pt x="15" y="40"/>
                  <a:pt x="15" y="40"/>
                </a:cubicBezTo>
                <a:cubicBezTo>
                  <a:pt x="15" y="40"/>
                  <a:pt x="15" y="40"/>
                  <a:pt x="15" y="40"/>
                </a:cubicBezTo>
                <a:cubicBezTo>
                  <a:pt x="15" y="40"/>
                  <a:pt x="15" y="40"/>
                  <a:pt x="15" y="40"/>
                </a:cubicBezTo>
                <a:cubicBezTo>
                  <a:pt x="15" y="39"/>
                  <a:pt x="15" y="40"/>
                  <a:pt x="15" y="40"/>
                </a:cubicBezTo>
                <a:cubicBezTo>
                  <a:pt x="15" y="40"/>
                  <a:pt x="15" y="40"/>
                  <a:pt x="15" y="40"/>
                </a:cubicBezTo>
                <a:cubicBezTo>
                  <a:pt x="15" y="40"/>
                  <a:pt x="15" y="40"/>
                  <a:pt x="15" y="40"/>
                </a:cubicBezTo>
                <a:cubicBezTo>
                  <a:pt x="15" y="40"/>
                  <a:pt x="15" y="40"/>
                  <a:pt x="15" y="40"/>
                </a:cubicBezTo>
                <a:cubicBezTo>
                  <a:pt x="15" y="40"/>
                  <a:pt x="15" y="40"/>
                  <a:pt x="15" y="40"/>
                </a:cubicBezTo>
                <a:cubicBezTo>
                  <a:pt x="15" y="40"/>
                  <a:pt x="15" y="40"/>
                  <a:pt x="15" y="40"/>
                </a:cubicBezTo>
                <a:cubicBezTo>
                  <a:pt x="15" y="40"/>
                  <a:pt x="15" y="40"/>
                  <a:pt x="15" y="40"/>
                </a:cubicBezTo>
                <a:cubicBezTo>
                  <a:pt x="15" y="40"/>
                  <a:pt x="15" y="40"/>
                  <a:pt x="15" y="40"/>
                </a:cubicBezTo>
                <a:cubicBezTo>
                  <a:pt x="15" y="40"/>
                  <a:pt x="15" y="40"/>
                  <a:pt x="15" y="40"/>
                </a:cubicBezTo>
                <a:cubicBezTo>
                  <a:pt x="15" y="39"/>
                  <a:pt x="15" y="40"/>
                  <a:pt x="15" y="40"/>
                </a:cubicBezTo>
                <a:cubicBezTo>
                  <a:pt x="15" y="40"/>
                  <a:pt x="15" y="40"/>
                  <a:pt x="15" y="40"/>
                </a:cubicBezTo>
                <a:cubicBezTo>
                  <a:pt x="15" y="40"/>
                  <a:pt x="15" y="40"/>
                  <a:pt x="15" y="40"/>
                </a:cubicBezTo>
                <a:cubicBezTo>
                  <a:pt x="15" y="40"/>
                  <a:pt x="15" y="40"/>
                  <a:pt x="15" y="40"/>
                </a:cubicBezTo>
                <a:cubicBezTo>
                  <a:pt x="15" y="40"/>
                  <a:pt x="15" y="40"/>
                  <a:pt x="15" y="40"/>
                </a:cubicBezTo>
                <a:cubicBezTo>
                  <a:pt x="15" y="40"/>
                  <a:pt x="15" y="40"/>
                  <a:pt x="15" y="40"/>
                </a:cubicBezTo>
                <a:cubicBezTo>
                  <a:pt x="15" y="40"/>
                  <a:pt x="15" y="40"/>
                  <a:pt x="15" y="40"/>
                </a:cubicBezTo>
                <a:close/>
                <a:moveTo>
                  <a:pt x="15" y="40"/>
                </a:moveTo>
                <a:cubicBezTo>
                  <a:pt x="15" y="40"/>
                  <a:pt x="15" y="40"/>
                  <a:pt x="15" y="40"/>
                </a:cubicBezTo>
                <a:cubicBezTo>
                  <a:pt x="15" y="40"/>
                  <a:pt x="15" y="40"/>
                  <a:pt x="15" y="40"/>
                </a:cubicBezTo>
                <a:cubicBezTo>
                  <a:pt x="15" y="40"/>
                  <a:pt x="15" y="40"/>
                  <a:pt x="15" y="40"/>
                </a:cubicBezTo>
                <a:cubicBezTo>
                  <a:pt x="15" y="40"/>
                  <a:pt x="15" y="40"/>
                  <a:pt x="15" y="40"/>
                </a:cubicBezTo>
                <a:cubicBezTo>
                  <a:pt x="15" y="40"/>
                  <a:pt x="15" y="40"/>
                  <a:pt x="15" y="40"/>
                </a:cubicBezTo>
                <a:cubicBezTo>
                  <a:pt x="15" y="40"/>
                  <a:pt x="15" y="40"/>
                  <a:pt x="15" y="40"/>
                </a:cubicBezTo>
                <a:cubicBezTo>
                  <a:pt x="15" y="40"/>
                  <a:pt x="15" y="40"/>
                  <a:pt x="15" y="40"/>
                </a:cubicBezTo>
                <a:cubicBezTo>
                  <a:pt x="15" y="40"/>
                  <a:pt x="15" y="40"/>
                  <a:pt x="15" y="40"/>
                </a:cubicBezTo>
                <a:cubicBezTo>
                  <a:pt x="15" y="40"/>
                  <a:pt x="15" y="40"/>
                  <a:pt x="15" y="40"/>
                </a:cubicBezTo>
                <a:cubicBezTo>
                  <a:pt x="15" y="40"/>
                  <a:pt x="15" y="40"/>
                  <a:pt x="15" y="40"/>
                </a:cubicBezTo>
                <a:cubicBezTo>
                  <a:pt x="15" y="40"/>
                  <a:pt x="15" y="40"/>
                  <a:pt x="15" y="40"/>
                </a:cubicBezTo>
                <a:close/>
                <a:moveTo>
                  <a:pt x="15" y="39"/>
                </a:moveTo>
                <a:cubicBezTo>
                  <a:pt x="15" y="39"/>
                  <a:pt x="15" y="40"/>
                  <a:pt x="15" y="40"/>
                </a:cubicBezTo>
                <a:cubicBezTo>
                  <a:pt x="15" y="40"/>
                  <a:pt x="15" y="40"/>
                  <a:pt x="15" y="40"/>
                </a:cubicBezTo>
                <a:cubicBezTo>
                  <a:pt x="15" y="40"/>
                  <a:pt x="15" y="40"/>
                  <a:pt x="15" y="40"/>
                </a:cubicBezTo>
                <a:cubicBezTo>
                  <a:pt x="15" y="40"/>
                  <a:pt x="15" y="40"/>
                  <a:pt x="15" y="40"/>
                </a:cubicBezTo>
                <a:cubicBezTo>
                  <a:pt x="15" y="40"/>
                  <a:pt x="15" y="40"/>
                  <a:pt x="15" y="40"/>
                </a:cubicBezTo>
                <a:cubicBezTo>
                  <a:pt x="15" y="40"/>
                  <a:pt x="15" y="39"/>
                  <a:pt x="15" y="39"/>
                </a:cubicBezTo>
                <a:cubicBezTo>
                  <a:pt x="15" y="39"/>
                  <a:pt x="15" y="39"/>
                  <a:pt x="15" y="39"/>
                </a:cubicBezTo>
                <a:cubicBezTo>
                  <a:pt x="15" y="39"/>
                  <a:pt x="15" y="39"/>
                  <a:pt x="15" y="39"/>
                </a:cubicBezTo>
                <a:cubicBezTo>
                  <a:pt x="15" y="39"/>
                  <a:pt x="15" y="39"/>
                  <a:pt x="15" y="39"/>
                </a:cubicBezTo>
                <a:close/>
                <a:moveTo>
                  <a:pt x="16" y="39"/>
                </a:moveTo>
                <a:cubicBezTo>
                  <a:pt x="16" y="39"/>
                  <a:pt x="16" y="39"/>
                  <a:pt x="16" y="39"/>
                </a:cubicBezTo>
                <a:cubicBezTo>
                  <a:pt x="16" y="39"/>
                  <a:pt x="16" y="39"/>
                  <a:pt x="16" y="39"/>
                </a:cubicBezTo>
                <a:cubicBezTo>
                  <a:pt x="16" y="39"/>
                  <a:pt x="16" y="39"/>
                  <a:pt x="16" y="39"/>
                </a:cubicBezTo>
                <a:cubicBezTo>
                  <a:pt x="16" y="39"/>
                  <a:pt x="16" y="39"/>
                  <a:pt x="16" y="39"/>
                </a:cubicBezTo>
                <a:cubicBezTo>
                  <a:pt x="16" y="39"/>
                  <a:pt x="16" y="39"/>
                  <a:pt x="16" y="39"/>
                </a:cubicBezTo>
                <a:cubicBezTo>
                  <a:pt x="16" y="39"/>
                  <a:pt x="16" y="39"/>
                  <a:pt x="16" y="39"/>
                </a:cubicBezTo>
                <a:cubicBezTo>
                  <a:pt x="16" y="39"/>
                  <a:pt x="16" y="39"/>
                  <a:pt x="16" y="39"/>
                </a:cubicBezTo>
                <a:close/>
                <a:moveTo>
                  <a:pt x="17" y="39"/>
                </a:moveTo>
                <a:cubicBezTo>
                  <a:pt x="17" y="39"/>
                  <a:pt x="17" y="39"/>
                  <a:pt x="17" y="39"/>
                </a:cubicBezTo>
                <a:cubicBezTo>
                  <a:pt x="17" y="39"/>
                  <a:pt x="17" y="39"/>
                  <a:pt x="17" y="39"/>
                </a:cubicBezTo>
                <a:cubicBezTo>
                  <a:pt x="17" y="39"/>
                  <a:pt x="17" y="39"/>
                  <a:pt x="17" y="39"/>
                </a:cubicBezTo>
                <a:cubicBezTo>
                  <a:pt x="17" y="39"/>
                  <a:pt x="17" y="39"/>
                  <a:pt x="17" y="39"/>
                </a:cubicBezTo>
                <a:cubicBezTo>
                  <a:pt x="17" y="39"/>
                  <a:pt x="17" y="39"/>
                  <a:pt x="17" y="39"/>
                </a:cubicBezTo>
                <a:cubicBezTo>
                  <a:pt x="17" y="39"/>
                  <a:pt x="17" y="39"/>
                  <a:pt x="17" y="39"/>
                </a:cubicBezTo>
                <a:cubicBezTo>
                  <a:pt x="17" y="39"/>
                  <a:pt x="17" y="39"/>
                  <a:pt x="17" y="39"/>
                </a:cubicBezTo>
                <a:cubicBezTo>
                  <a:pt x="17" y="39"/>
                  <a:pt x="17" y="39"/>
                  <a:pt x="17" y="39"/>
                </a:cubicBezTo>
                <a:cubicBezTo>
                  <a:pt x="17" y="39"/>
                  <a:pt x="17" y="39"/>
                  <a:pt x="17" y="39"/>
                </a:cubicBezTo>
                <a:cubicBezTo>
                  <a:pt x="17" y="39"/>
                  <a:pt x="17" y="39"/>
                  <a:pt x="17" y="39"/>
                </a:cubicBezTo>
                <a:close/>
                <a:moveTo>
                  <a:pt x="16" y="38"/>
                </a:moveTo>
                <a:cubicBezTo>
                  <a:pt x="16" y="38"/>
                  <a:pt x="16" y="38"/>
                  <a:pt x="16" y="38"/>
                </a:cubicBezTo>
                <a:cubicBezTo>
                  <a:pt x="16" y="38"/>
                  <a:pt x="16" y="38"/>
                  <a:pt x="16" y="39"/>
                </a:cubicBezTo>
                <a:cubicBezTo>
                  <a:pt x="16" y="39"/>
                  <a:pt x="16" y="39"/>
                  <a:pt x="16" y="39"/>
                </a:cubicBezTo>
                <a:cubicBezTo>
                  <a:pt x="16" y="39"/>
                  <a:pt x="16" y="39"/>
                  <a:pt x="16" y="39"/>
                </a:cubicBezTo>
                <a:cubicBezTo>
                  <a:pt x="16" y="39"/>
                  <a:pt x="16" y="39"/>
                  <a:pt x="16" y="39"/>
                </a:cubicBezTo>
                <a:cubicBezTo>
                  <a:pt x="16" y="39"/>
                  <a:pt x="16" y="39"/>
                  <a:pt x="16" y="39"/>
                </a:cubicBezTo>
                <a:cubicBezTo>
                  <a:pt x="16" y="39"/>
                  <a:pt x="16" y="39"/>
                  <a:pt x="16" y="39"/>
                </a:cubicBezTo>
                <a:cubicBezTo>
                  <a:pt x="16" y="39"/>
                  <a:pt x="16" y="39"/>
                  <a:pt x="16" y="39"/>
                </a:cubicBezTo>
                <a:cubicBezTo>
                  <a:pt x="16" y="39"/>
                  <a:pt x="16" y="39"/>
                  <a:pt x="16" y="39"/>
                </a:cubicBezTo>
                <a:cubicBezTo>
                  <a:pt x="16" y="39"/>
                  <a:pt x="16" y="39"/>
                  <a:pt x="16" y="39"/>
                </a:cubicBezTo>
                <a:cubicBezTo>
                  <a:pt x="16" y="39"/>
                  <a:pt x="16" y="39"/>
                  <a:pt x="16" y="39"/>
                </a:cubicBezTo>
                <a:cubicBezTo>
                  <a:pt x="16" y="39"/>
                  <a:pt x="16" y="39"/>
                  <a:pt x="16" y="39"/>
                </a:cubicBezTo>
                <a:cubicBezTo>
                  <a:pt x="16" y="39"/>
                  <a:pt x="16" y="39"/>
                  <a:pt x="16" y="39"/>
                </a:cubicBezTo>
                <a:cubicBezTo>
                  <a:pt x="16" y="39"/>
                  <a:pt x="16" y="39"/>
                  <a:pt x="16" y="39"/>
                </a:cubicBezTo>
                <a:cubicBezTo>
                  <a:pt x="16" y="39"/>
                  <a:pt x="16" y="39"/>
                  <a:pt x="16" y="39"/>
                </a:cubicBezTo>
                <a:cubicBezTo>
                  <a:pt x="16" y="39"/>
                  <a:pt x="16" y="39"/>
                  <a:pt x="16" y="39"/>
                </a:cubicBezTo>
                <a:cubicBezTo>
                  <a:pt x="16" y="39"/>
                  <a:pt x="16" y="39"/>
                  <a:pt x="16" y="39"/>
                </a:cubicBezTo>
                <a:cubicBezTo>
                  <a:pt x="16" y="39"/>
                  <a:pt x="16" y="39"/>
                  <a:pt x="16" y="39"/>
                </a:cubicBezTo>
                <a:cubicBezTo>
                  <a:pt x="16" y="39"/>
                  <a:pt x="16" y="39"/>
                  <a:pt x="16" y="39"/>
                </a:cubicBezTo>
                <a:cubicBezTo>
                  <a:pt x="16" y="38"/>
                  <a:pt x="16" y="38"/>
                  <a:pt x="16" y="38"/>
                </a:cubicBezTo>
                <a:cubicBezTo>
                  <a:pt x="16" y="38"/>
                  <a:pt x="16" y="38"/>
                  <a:pt x="16" y="38"/>
                </a:cubicBezTo>
                <a:cubicBezTo>
                  <a:pt x="16" y="38"/>
                  <a:pt x="16" y="38"/>
                  <a:pt x="16" y="38"/>
                </a:cubicBezTo>
                <a:cubicBezTo>
                  <a:pt x="16" y="38"/>
                  <a:pt x="16" y="38"/>
                  <a:pt x="16" y="38"/>
                </a:cubicBezTo>
                <a:cubicBezTo>
                  <a:pt x="16" y="38"/>
                  <a:pt x="16" y="38"/>
                  <a:pt x="16" y="38"/>
                </a:cubicBezTo>
                <a:cubicBezTo>
                  <a:pt x="16" y="38"/>
                  <a:pt x="16" y="38"/>
                  <a:pt x="16" y="38"/>
                </a:cubicBezTo>
                <a:cubicBezTo>
                  <a:pt x="16" y="38"/>
                  <a:pt x="16" y="38"/>
                  <a:pt x="16" y="38"/>
                </a:cubicBezTo>
                <a:cubicBezTo>
                  <a:pt x="16" y="38"/>
                  <a:pt x="16" y="38"/>
                  <a:pt x="16" y="38"/>
                </a:cubicBezTo>
                <a:cubicBezTo>
                  <a:pt x="16" y="38"/>
                  <a:pt x="16" y="38"/>
                  <a:pt x="16" y="38"/>
                </a:cubicBezTo>
                <a:cubicBezTo>
                  <a:pt x="16" y="38"/>
                  <a:pt x="16" y="38"/>
                  <a:pt x="16" y="38"/>
                </a:cubicBezTo>
                <a:cubicBezTo>
                  <a:pt x="16" y="38"/>
                  <a:pt x="16" y="38"/>
                  <a:pt x="16" y="38"/>
                </a:cubicBezTo>
                <a:close/>
                <a:moveTo>
                  <a:pt x="16" y="39"/>
                </a:moveTo>
                <a:cubicBezTo>
                  <a:pt x="16" y="39"/>
                  <a:pt x="16" y="39"/>
                  <a:pt x="16" y="39"/>
                </a:cubicBezTo>
                <a:cubicBezTo>
                  <a:pt x="16" y="39"/>
                  <a:pt x="16" y="39"/>
                  <a:pt x="16" y="39"/>
                </a:cubicBezTo>
                <a:cubicBezTo>
                  <a:pt x="16" y="39"/>
                  <a:pt x="16" y="39"/>
                  <a:pt x="16" y="39"/>
                </a:cubicBezTo>
                <a:cubicBezTo>
                  <a:pt x="16" y="39"/>
                  <a:pt x="16" y="39"/>
                  <a:pt x="16" y="39"/>
                </a:cubicBezTo>
                <a:cubicBezTo>
                  <a:pt x="16" y="39"/>
                  <a:pt x="16" y="39"/>
                  <a:pt x="16" y="39"/>
                </a:cubicBezTo>
                <a:cubicBezTo>
                  <a:pt x="16" y="39"/>
                  <a:pt x="16" y="39"/>
                  <a:pt x="16" y="39"/>
                </a:cubicBezTo>
                <a:cubicBezTo>
                  <a:pt x="16" y="39"/>
                  <a:pt x="16" y="39"/>
                  <a:pt x="16" y="39"/>
                </a:cubicBezTo>
                <a:cubicBezTo>
                  <a:pt x="16" y="39"/>
                  <a:pt x="16" y="39"/>
                  <a:pt x="16" y="39"/>
                </a:cubicBezTo>
                <a:cubicBezTo>
                  <a:pt x="16" y="39"/>
                  <a:pt x="16" y="39"/>
                  <a:pt x="16" y="39"/>
                </a:cubicBezTo>
                <a:cubicBezTo>
                  <a:pt x="16" y="39"/>
                  <a:pt x="16" y="39"/>
                  <a:pt x="16" y="39"/>
                </a:cubicBezTo>
                <a:cubicBezTo>
                  <a:pt x="16" y="39"/>
                  <a:pt x="16" y="39"/>
                  <a:pt x="16" y="39"/>
                </a:cubicBezTo>
                <a:cubicBezTo>
                  <a:pt x="16" y="39"/>
                  <a:pt x="16" y="39"/>
                  <a:pt x="16" y="39"/>
                </a:cubicBezTo>
                <a:cubicBezTo>
                  <a:pt x="16" y="39"/>
                  <a:pt x="16" y="39"/>
                  <a:pt x="16" y="39"/>
                </a:cubicBezTo>
                <a:cubicBezTo>
                  <a:pt x="16" y="39"/>
                  <a:pt x="16" y="39"/>
                  <a:pt x="16" y="39"/>
                </a:cubicBezTo>
                <a:cubicBezTo>
                  <a:pt x="16" y="39"/>
                  <a:pt x="16" y="39"/>
                  <a:pt x="16" y="39"/>
                </a:cubicBezTo>
                <a:cubicBezTo>
                  <a:pt x="16" y="39"/>
                  <a:pt x="16" y="39"/>
                  <a:pt x="16" y="39"/>
                </a:cubicBezTo>
                <a:cubicBezTo>
                  <a:pt x="16" y="39"/>
                  <a:pt x="16" y="39"/>
                  <a:pt x="16" y="39"/>
                </a:cubicBezTo>
                <a:cubicBezTo>
                  <a:pt x="16" y="39"/>
                  <a:pt x="16" y="39"/>
                  <a:pt x="16" y="39"/>
                </a:cubicBezTo>
                <a:close/>
                <a:moveTo>
                  <a:pt x="16" y="39"/>
                </a:moveTo>
                <a:cubicBezTo>
                  <a:pt x="16" y="39"/>
                  <a:pt x="16" y="39"/>
                  <a:pt x="16" y="39"/>
                </a:cubicBezTo>
                <a:cubicBezTo>
                  <a:pt x="16" y="39"/>
                  <a:pt x="16" y="39"/>
                  <a:pt x="16" y="39"/>
                </a:cubicBezTo>
                <a:cubicBezTo>
                  <a:pt x="17" y="39"/>
                  <a:pt x="17" y="39"/>
                  <a:pt x="17" y="39"/>
                </a:cubicBezTo>
                <a:cubicBezTo>
                  <a:pt x="17" y="39"/>
                  <a:pt x="17" y="39"/>
                  <a:pt x="17" y="39"/>
                </a:cubicBezTo>
                <a:cubicBezTo>
                  <a:pt x="17" y="39"/>
                  <a:pt x="17" y="39"/>
                  <a:pt x="17" y="39"/>
                </a:cubicBezTo>
                <a:cubicBezTo>
                  <a:pt x="17" y="39"/>
                  <a:pt x="17" y="39"/>
                  <a:pt x="17" y="39"/>
                </a:cubicBezTo>
                <a:cubicBezTo>
                  <a:pt x="17" y="39"/>
                  <a:pt x="17" y="39"/>
                  <a:pt x="17" y="39"/>
                </a:cubicBezTo>
                <a:cubicBezTo>
                  <a:pt x="17" y="39"/>
                  <a:pt x="17" y="39"/>
                  <a:pt x="17" y="39"/>
                </a:cubicBezTo>
                <a:cubicBezTo>
                  <a:pt x="17" y="39"/>
                  <a:pt x="17" y="39"/>
                  <a:pt x="17" y="39"/>
                </a:cubicBezTo>
                <a:cubicBezTo>
                  <a:pt x="17" y="39"/>
                  <a:pt x="17" y="39"/>
                  <a:pt x="17" y="39"/>
                </a:cubicBezTo>
                <a:cubicBezTo>
                  <a:pt x="17" y="39"/>
                  <a:pt x="17" y="39"/>
                  <a:pt x="17" y="39"/>
                </a:cubicBezTo>
                <a:cubicBezTo>
                  <a:pt x="17" y="39"/>
                  <a:pt x="17" y="39"/>
                  <a:pt x="17" y="39"/>
                </a:cubicBezTo>
                <a:cubicBezTo>
                  <a:pt x="17" y="39"/>
                  <a:pt x="17" y="39"/>
                  <a:pt x="17" y="39"/>
                </a:cubicBezTo>
                <a:cubicBezTo>
                  <a:pt x="17" y="39"/>
                  <a:pt x="17" y="39"/>
                  <a:pt x="17" y="39"/>
                </a:cubicBezTo>
                <a:cubicBezTo>
                  <a:pt x="17" y="39"/>
                  <a:pt x="17" y="39"/>
                  <a:pt x="17" y="39"/>
                </a:cubicBezTo>
                <a:cubicBezTo>
                  <a:pt x="17" y="39"/>
                  <a:pt x="17" y="39"/>
                  <a:pt x="17" y="39"/>
                </a:cubicBezTo>
                <a:cubicBezTo>
                  <a:pt x="17" y="39"/>
                  <a:pt x="17" y="39"/>
                  <a:pt x="17" y="39"/>
                </a:cubicBezTo>
                <a:cubicBezTo>
                  <a:pt x="17" y="39"/>
                  <a:pt x="17" y="39"/>
                  <a:pt x="17" y="39"/>
                </a:cubicBezTo>
                <a:cubicBezTo>
                  <a:pt x="17" y="39"/>
                  <a:pt x="17" y="39"/>
                  <a:pt x="17" y="39"/>
                </a:cubicBezTo>
                <a:cubicBezTo>
                  <a:pt x="17" y="39"/>
                  <a:pt x="17" y="39"/>
                  <a:pt x="17" y="39"/>
                </a:cubicBezTo>
                <a:cubicBezTo>
                  <a:pt x="17" y="39"/>
                  <a:pt x="17" y="39"/>
                  <a:pt x="17" y="39"/>
                </a:cubicBezTo>
                <a:cubicBezTo>
                  <a:pt x="17" y="39"/>
                  <a:pt x="17" y="39"/>
                  <a:pt x="17" y="39"/>
                </a:cubicBezTo>
                <a:cubicBezTo>
                  <a:pt x="17" y="39"/>
                  <a:pt x="17" y="39"/>
                  <a:pt x="17" y="39"/>
                </a:cubicBezTo>
                <a:cubicBezTo>
                  <a:pt x="17" y="39"/>
                  <a:pt x="17" y="39"/>
                  <a:pt x="17" y="39"/>
                </a:cubicBezTo>
                <a:cubicBezTo>
                  <a:pt x="17" y="39"/>
                  <a:pt x="17" y="39"/>
                  <a:pt x="17" y="39"/>
                </a:cubicBezTo>
                <a:cubicBezTo>
                  <a:pt x="17" y="39"/>
                  <a:pt x="17" y="39"/>
                  <a:pt x="17" y="39"/>
                </a:cubicBezTo>
                <a:cubicBezTo>
                  <a:pt x="17" y="39"/>
                  <a:pt x="17" y="39"/>
                  <a:pt x="17" y="39"/>
                </a:cubicBezTo>
                <a:cubicBezTo>
                  <a:pt x="17" y="39"/>
                  <a:pt x="17" y="39"/>
                  <a:pt x="17" y="39"/>
                </a:cubicBezTo>
                <a:cubicBezTo>
                  <a:pt x="17" y="39"/>
                  <a:pt x="17" y="39"/>
                  <a:pt x="17" y="39"/>
                </a:cubicBezTo>
                <a:cubicBezTo>
                  <a:pt x="17" y="39"/>
                  <a:pt x="17" y="39"/>
                  <a:pt x="17" y="39"/>
                </a:cubicBezTo>
                <a:cubicBezTo>
                  <a:pt x="17" y="39"/>
                  <a:pt x="17" y="39"/>
                  <a:pt x="17" y="39"/>
                </a:cubicBezTo>
                <a:cubicBezTo>
                  <a:pt x="17" y="39"/>
                  <a:pt x="17" y="39"/>
                  <a:pt x="17" y="39"/>
                </a:cubicBezTo>
                <a:cubicBezTo>
                  <a:pt x="17" y="39"/>
                  <a:pt x="17" y="39"/>
                  <a:pt x="17" y="39"/>
                </a:cubicBezTo>
                <a:cubicBezTo>
                  <a:pt x="17" y="39"/>
                  <a:pt x="17" y="39"/>
                  <a:pt x="17" y="39"/>
                </a:cubicBezTo>
                <a:cubicBezTo>
                  <a:pt x="17" y="39"/>
                  <a:pt x="17" y="39"/>
                  <a:pt x="17" y="39"/>
                </a:cubicBezTo>
                <a:cubicBezTo>
                  <a:pt x="17" y="39"/>
                  <a:pt x="17" y="39"/>
                  <a:pt x="17" y="39"/>
                </a:cubicBezTo>
                <a:cubicBezTo>
                  <a:pt x="17" y="39"/>
                  <a:pt x="17" y="39"/>
                  <a:pt x="17" y="39"/>
                </a:cubicBezTo>
                <a:cubicBezTo>
                  <a:pt x="17" y="39"/>
                  <a:pt x="17" y="39"/>
                  <a:pt x="17" y="39"/>
                </a:cubicBezTo>
                <a:cubicBezTo>
                  <a:pt x="17" y="39"/>
                  <a:pt x="17" y="39"/>
                  <a:pt x="17" y="39"/>
                </a:cubicBezTo>
                <a:cubicBezTo>
                  <a:pt x="17" y="39"/>
                  <a:pt x="17" y="39"/>
                  <a:pt x="17" y="39"/>
                </a:cubicBezTo>
                <a:cubicBezTo>
                  <a:pt x="17" y="39"/>
                  <a:pt x="17" y="39"/>
                  <a:pt x="17" y="39"/>
                </a:cubicBezTo>
                <a:cubicBezTo>
                  <a:pt x="17" y="39"/>
                  <a:pt x="17" y="39"/>
                  <a:pt x="16" y="39"/>
                </a:cubicBezTo>
                <a:cubicBezTo>
                  <a:pt x="16" y="39"/>
                  <a:pt x="16" y="39"/>
                  <a:pt x="16" y="39"/>
                </a:cubicBezTo>
                <a:cubicBezTo>
                  <a:pt x="17" y="39"/>
                  <a:pt x="17" y="39"/>
                  <a:pt x="17" y="39"/>
                </a:cubicBezTo>
                <a:cubicBezTo>
                  <a:pt x="16" y="39"/>
                  <a:pt x="16" y="39"/>
                  <a:pt x="16" y="39"/>
                </a:cubicBezTo>
                <a:cubicBezTo>
                  <a:pt x="16" y="39"/>
                  <a:pt x="16" y="39"/>
                  <a:pt x="16" y="39"/>
                </a:cubicBezTo>
                <a:cubicBezTo>
                  <a:pt x="16" y="39"/>
                  <a:pt x="16" y="39"/>
                  <a:pt x="16" y="39"/>
                </a:cubicBezTo>
                <a:cubicBezTo>
                  <a:pt x="16" y="39"/>
                  <a:pt x="16" y="39"/>
                  <a:pt x="16" y="39"/>
                </a:cubicBezTo>
                <a:cubicBezTo>
                  <a:pt x="16" y="39"/>
                  <a:pt x="16" y="39"/>
                  <a:pt x="16" y="39"/>
                </a:cubicBezTo>
                <a:cubicBezTo>
                  <a:pt x="16" y="39"/>
                  <a:pt x="16" y="39"/>
                  <a:pt x="16" y="39"/>
                </a:cubicBezTo>
                <a:cubicBezTo>
                  <a:pt x="16" y="39"/>
                  <a:pt x="16" y="39"/>
                  <a:pt x="16" y="39"/>
                </a:cubicBezTo>
                <a:close/>
                <a:moveTo>
                  <a:pt x="17" y="39"/>
                </a:moveTo>
                <a:cubicBezTo>
                  <a:pt x="17" y="39"/>
                  <a:pt x="17" y="39"/>
                  <a:pt x="17" y="39"/>
                </a:cubicBezTo>
                <a:cubicBezTo>
                  <a:pt x="17" y="39"/>
                  <a:pt x="17" y="39"/>
                  <a:pt x="17" y="39"/>
                </a:cubicBezTo>
                <a:close/>
                <a:moveTo>
                  <a:pt x="16" y="38"/>
                </a:moveTo>
                <a:cubicBezTo>
                  <a:pt x="16" y="38"/>
                  <a:pt x="16" y="38"/>
                  <a:pt x="16" y="38"/>
                </a:cubicBezTo>
                <a:cubicBezTo>
                  <a:pt x="16" y="38"/>
                  <a:pt x="16" y="38"/>
                  <a:pt x="16" y="38"/>
                </a:cubicBezTo>
                <a:cubicBezTo>
                  <a:pt x="16" y="38"/>
                  <a:pt x="16" y="38"/>
                  <a:pt x="16" y="38"/>
                </a:cubicBezTo>
                <a:cubicBezTo>
                  <a:pt x="16" y="38"/>
                  <a:pt x="16" y="38"/>
                  <a:pt x="16" y="38"/>
                </a:cubicBezTo>
                <a:cubicBezTo>
                  <a:pt x="16" y="38"/>
                  <a:pt x="16" y="38"/>
                  <a:pt x="16" y="38"/>
                </a:cubicBezTo>
                <a:cubicBezTo>
                  <a:pt x="16" y="38"/>
                  <a:pt x="16" y="38"/>
                  <a:pt x="16" y="38"/>
                </a:cubicBezTo>
                <a:cubicBezTo>
                  <a:pt x="16" y="38"/>
                  <a:pt x="16" y="38"/>
                  <a:pt x="16" y="38"/>
                </a:cubicBezTo>
                <a:cubicBezTo>
                  <a:pt x="16" y="38"/>
                  <a:pt x="16" y="38"/>
                  <a:pt x="16" y="38"/>
                </a:cubicBezTo>
                <a:cubicBezTo>
                  <a:pt x="16" y="38"/>
                  <a:pt x="16" y="38"/>
                  <a:pt x="16" y="38"/>
                </a:cubicBezTo>
                <a:cubicBezTo>
                  <a:pt x="16" y="38"/>
                  <a:pt x="16" y="38"/>
                  <a:pt x="16" y="38"/>
                </a:cubicBezTo>
                <a:cubicBezTo>
                  <a:pt x="16" y="38"/>
                  <a:pt x="16" y="38"/>
                  <a:pt x="16" y="38"/>
                </a:cubicBezTo>
                <a:cubicBezTo>
                  <a:pt x="16" y="38"/>
                  <a:pt x="16" y="38"/>
                  <a:pt x="16" y="38"/>
                </a:cubicBezTo>
                <a:cubicBezTo>
                  <a:pt x="16" y="38"/>
                  <a:pt x="16" y="38"/>
                  <a:pt x="16" y="38"/>
                </a:cubicBezTo>
                <a:cubicBezTo>
                  <a:pt x="16" y="38"/>
                  <a:pt x="16" y="38"/>
                  <a:pt x="16" y="38"/>
                </a:cubicBezTo>
                <a:cubicBezTo>
                  <a:pt x="16" y="38"/>
                  <a:pt x="16" y="38"/>
                  <a:pt x="16" y="38"/>
                </a:cubicBezTo>
                <a:cubicBezTo>
                  <a:pt x="16" y="38"/>
                  <a:pt x="16" y="38"/>
                  <a:pt x="16" y="38"/>
                </a:cubicBezTo>
                <a:cubicBezTo>
                  <a:pt x="16" y="38"/>
                  <a:pt x="16" y="38"/>
                  <a:pt x="16" y="38"/>
                </a:cubicBezTo>
                <a:cubicBezTo>
                  <a:pt x="16" y="38"/>
                  <a:pt x="16" y="38"/>
                  <a:pt x="16" y="38"/>
                </a:cubicBezTo>
                <a:cubicBezTo>
                  <a:pt x="16" y="38"/>
                  <a:pt x="16" y="38"/>
                  <a:pt x="16" y="38"/>
                </a:cubicBezTo>
                <a:cubicBezTo>
                  <a:pt x="16" y="38"/>
                  <a:pt x="16" y="38"/>
                  <a:pt x="16" y="38"/>
                </a:cubicBezTo>
                <a:cubicBezTo>
                  <a:pt x="16" y="38"/>
                  <a:pt x="16" y="38"/>
                  <a:pt x="16" y="38"/>
                </a:cubicBezTo>
                <a:cubicBezTo>
                  <a:pt x="16" y="38"/>
                  <a:pt x="16" y="38"/>
                  <a:pt x="16" y="38"/>
                </a:cubicBezTo>
                <a:cubicBezTo>
                  <a:pt x="16" y="38"/>
                  <a:pt x="16" y="38"/>
                  <a:pt x="16" y="38"/>
                </a:cubicBezTo>
                <a:cubicBezTo>
                  <a:pt x="16" y="38"/>
                  <a:pt x="16" y="38"/>
                  <a:pt x="16" y="38"/>
                </a:cubicBezTo>
                <a:cubicBezTo>
                  <a:pt x="16" y="38"/>
                  <a:pt x="16" y="38"/>
                  <a:pt x="16" y="38"/>
                </a:cubicBezTo>
                <a:cubicBezTo>
                  <a:pt x="16" y="38"/>
                  <a:pt x="16" y="38"/>
                  <a:pt x="16" y="38"/>
                </a:cubicBezTo>
                <a:cubicBezTo>
                  <a:pt x="16" y="38"/>
                  <a:pt x="16" y="38"/>
                  <a:pt x="16" y="38"/>
                </a:cubicBezTo>
                <a:cubicBezTo>
                  <a:pt x="16" y="38"/>
                  <a:pt x="16" y="38"/>
                  <a:pt x="16" y="38"/>
                </a:cubicBezTo>
                <a:cubicBezTo>
                  <a:pt x="16" y="38"/>
                  <a:pt x="16" y="38"/>
                  <a:pt x="16" y="38"/>
                </a:cubicBezTo>
                <a:cubicBezTo>
                  <a:pt x="16" y="38"/>
                  <a:pt x="16" y="38"/>
                  <a:pt x="16" y="38"/>
                </a:cubicBezTo>
                <a:cubicBezTo>
                  <a:pt x="16" y="38"/>
                  <a:pt x="16" y="38"/>
                  <a:pt x="16" y="38"/>
                </a:cubicBezTo>
                <a:cubicBezTo>
                  <a:pt x="16" y="38"/>
                  <a:pt x="16" y="38"/>
                  <a:pt x="16" y="38"/>
                </a:cubicBezTo>
                <a:cubicBezTo>
                  <a:pt x="16" y="38"/>
                  <a:pt x="16" y="38"/>
                  <a:pt x="16" y="38"/>
                </a:cubicBezTo>
                <a:cubicBezTo>
                  <a:pt x="16" y="38"/>
                  <a:pt x="16" y="38"/>
                  <a:pt x="16" y="38"/>
                </a:cubicBezTo>
                <a:cubicBezTo>
                  <a:pt x="16" y="38"/>
                  <a:pt x="16" y="38"/>
                  <a:pt x="16" y="38"/>
                </a:cubicBezTo>
                <a:cubicBezTo>
                  <a:pt x="16" y="38"/>
                  <a:pt x="16" y="38"/>
                  <a:pt x="16" y="38"/>
                </a:cubicBezTo>
                <a:cubicBezTo>
                  <a:pt x="16" y="38"/>
                  <a:pt x="16" y="38"/>
                  <a:pt x="16" y="38"/>
                </a:cubicBezTo>
                <a:cubicBezTo>
                  <a:pt x="16" y="38"/>
                  <a:pt x="16" y="38"/>
                  <a:pt x="16" y="38"/>
                </a:cubicBezTo>
                <a:cubicBezTo>
                  <a:pt x="16" y="38"/>
                  <a:pt x="16" y="38"/>
                  <a:pt x="16" y="38"/>
                </a:cubicBezTo>
                <a:cubicBezTo>
                  <a:pt x="16" y="38"/>
                  <a:pt x="16" y="38"/>
                  <a:pt x="16" y="38"/>
                </a:cubicBezTo>
                <a:cubicBezTo>
                  <a:pt x="16" y="38"/>
                  <a:pt x="16" y="38"/>
                  <a:pt x="16" y="38"/>
                </a:cubicBezTo>
                <a:cubicBezTo>
                  <a:pt x="16" y="38"/>
                  <a:pt x="16" y="38"/>
                  <a:pt x="16" y="38"/>
                </a:cubicBezTo>
                <a:cubicBezTo>
                  <a:pt x="16" y="38"/>
                  <a:pt x="16" y="38"/>
                  <a:pt x="16" y="38"/>
                </a:cubicBezTo>
                <a:cubicBezTo>
                  <a:pt x="16" y="38"/>
                  <a:pt x="16" y="38"/>
                  <a:pt x="16" y="38"/>
                </a:cubicBezTo>
                <a:cubicBezTo>
                  <a:pt x="16" y="38"/>
                  <a:pt x="16" y="38"/>
                  <a:pt x="16" y="38"/>
                </a:cubicBezTo>
                <a:cubicBezTo>
                  <a:pt x="16" y="38"/>
                  <a:pt x="16" y="38"/>
                  <a:pt x="16" y="38"/>
                </a:cubicBezTo>
                <a:cubicBezTo>
                  <a:pt x="16" y="38"/>
                  <a:pt x="16" y="38"/>
                  <a:pt x="16" y="38"/>
                </a:cubicBezTo>
                <a:cubicBezTo>
                  <a:pt x="16" y="38"/>
                  <a:pt x="16" y="38"/>
                  <a:pt x="16" y="38"/>
                </a:cubicBezTo>
                <a:cubicBezTo>
                  <a:pt x="16" y="38"/>
                  <a:pt x="16" y="38"/>
                  <a:pt x="16" y="38"/>
                </a:cubicBezTo>
                <a:cubicBezTo>
                  <a:pt x="16" y="38"/>
                  <a:pt x="16" y="38"/>
                  <a:pt x="16" y="38"/>
                </a:cubicBezTo>
                <a:cubicBezTo>
                  <a:pt x="16" y="38"/>
                  <a:pt x="16" y="38"/>
                  <a:pt x="16" y="38"/>
                </a:cubicBezTo>
                <a:cubicBezTo>
                  <a:pt x="16" y="38"/>
                  <a:pt x="16" y="38"/>
                  <a:pt x="16" y="38"/>
                </a:cubicBezTo>
                <a:cubicBezTo>
                  <a:pt x="16" y="38"/>
                  <a:pt x="16" y="38"/>
                  <a:pt x="16" y="38"/>
                </a:cubicBezTo>
                <a:close/>
                <a:moveTo>
                  <a:pt x="16" y="38"/>
                </a:moveTo>
                <a:cubicBezTo>
                  <a:pt x="16" y="38"/>
                  <a:pt x="16" y="38"/>
                  <a:pt x="16" y="38"/>
                </a:cubicBezTo>
                <a:cubicBezTo>
                  <a:pt x="16" y="38"/>
                  <a:pt x="16" y="38"/>
                  <a:pt x="16" y="38"/>
                </a:cubicBezTo>
                <a:cubicBezTo>
                  <a:pt x="16" y="38"/>
                  <a:pt x="16" y="38"/>
                  <a:pt x="16" y="38"/>
                </a:cubicBezTo>
                <a:close/>
                <a:moveTo>
                  <a:pt x="16" y="38"/>
                </a:moveTo>
                <a:cubicBezTo>
                  <a:pt x="16" y="38"/>
                  <a:pt x="16" y="38"/>
                  <a:pt x="16" y="38"/>
                </a:cubicBezTo>
                <a:cubicBezTo>
                  <a:pt x="16" y="38"/>
                  <a:pt x="16" y="38"/>
                  <a:pt x="16" y="38"/>
                </a:cubicBezTo>
                <a:cubicBezTo>
                  <a:pt x="16" y="38"/>
                  <a:pt x="16" y="38"/>
                  <a:pt x="16" y="38"/>
                </a:cubicBezTo>
                <a:cubicBezTo>
                  <a:pt x="16" y="38"/>
                  <a:pt x="16" y="38"/>
                  <a:pt x="16" y="38"/>
                </a:cubicBezTo>
                <a:close/>
                <a:moveTo>
                  <a:pt x="17" y="39"/>
                </a:moveTo>
                <a:cubicBezTo>
                  <a:pt x="17" y="39"/>
                  <a:pt x="17" y="39"/>
                  <a:pt x="17" y="39"/>
                </a:cubicBezTo>
                <a:cubicBezTo>
                  <a:pt x="17" y="39"/>
                  <a:pt x="17" y="39"/>
                  <a:pt x="17" y="39"/>
                </a:cubicBezTo>
                <a:cubicBezTo>
                  <a:pt x="17" y="39"/>
                  <a:pt x="17" y="39"/>
                  <a:pt x="17" y="39"/>
                </a:cubicBezTo>
                <a:cubicBezTo>
                  <a:pt x="17" y="39"/>
                  <a:pt x="17" y="39"/>
                  <a:pt x="17" y="39"/>
                </a:cubicBezTo>
                <a:cubicBezTo>
                  <a:pt x="17" y="39"/>
                  <a:pt x="17" y="39"/>
                  <a:pt x="17" y="39"/>
                </a:cubicBezTo>
                <a:cubicBezTo>
                  <a:pt x="17" y="39"/>
                  <a:pt x="17" y="39"/>
                  <a:pt x="17" y="39"/>
                </a:cubicBezTo>
                <a:cubicBezTo>
                  <a:pt x="17" y="39"/>
                  <a:pt x="17" y="39"/>
                  <a:pt x="17" y="39"/>
                </a:cubicBezTo>
                <a:cubicBezTo>
                  <a:pt x="17" y="39"/>
                  <a:pt x="17" y="39"/>
                  <a:pt x="17" y="39"/>
                </a:cubicBezTo>
                <a:cubicBezTo>
                  <a:pt x="17" y="39"/>
                  <a:pt x="17" y="39"/>
                  <a:pt x="17" y="39"/>
                </a:cubicBezTo>
                <a:cubicBezTo>
                  <a:pt x="17" y="39"/>
                  <a:pt x="17" y="39"/>
                  <a:pt x="17" y="39"/>
                </a:cubicBezTo>
                <a:cubicBezTo>
                  <a:pt x="17" y="39"/>
                  <a:pt x="17" y="39"/>
                  <a:pt x="17" y="39"/>
                </a:cubicBezTo>
                <a:cubicBezTo>
                  <a:pt x="17" y="39"/>
                  <a:pt x="17" y="39"/>
                  <a:pt x="17" y="39"/>
                </a:cubicBezTo>
                <a:cubicBezTo>
                  <a:pt x="17" y="39"/>
                  <a:pt x="17" y="39"/>
                  <a:pt x="17" y="39"/>
                </a:cubicBezTo>
                <a:cubicBezTo>
                  <a:pt x="17" y="39"/>
                  <a:pt x="17" y="39"/>
                  <a:pt x="17" y="39"/>
                </a:cubicBezTo>
                <a:cubicBezTo>
                  <a:pt x="17" y="39"/>
                  <a:pt x="17" y="39"/>
                  <a:pt x="17" y="39"/>
                </a:cubicBezTo>
                <a:cubicBezTo>
                  <a:pt x="17" y="39"/>
                  <a:pt x="17" y="39"/>
                  <a:pt x="17" y="39"/>
                </a:cubicBezTo>
                <a:cubicBezTo>
                  <a:pt x="17" y="39"/>
                  <a:pt x="17" y="39"/>
                  <a:pt x="17" y="39"/>
                </a:cubicBezTo>
                <a:cubicBezTo>
                  <a:pt x="17" y="39"/>
                  <a:pt x="17" y="39"/>
                  <a:pt x="17" y="39"/>
                </a:cubicBezTo>
                <a:close/>
                <a:moveTo>
                  <a:pt x="16" y="40"/>
                </a:moveTo>
                <a:cubicBezTo>
                  <a:pt x="16" y="40"/>
                  <a:pt x="16" y="40"/>
                  <a:pt x="16" y="40"/>
                </a:cubicBezTo>
                <a:cubicBezTo>
                  <a:pt x="16" y="40"/>
                  <a:pt x="16" y="40"/>
                  <a:pt x="16" y="40"/>
                </a:cubicBezTo>
                <a:cubicBezTo>
                  <a:pt x="16" y="40"/>
                  <a:pt x="16" y="40"/>
                  <a:pt x="16" y="40"/>
                </a:cubicBezTo>
                <a:cubicBezTo>
                  <a:pt x="16" y="40"/>
                  <a:pt x="16" y="40"/>
                  <a:pt x="16" y="40"/>
                </a:cubicBezTo>
                <a:cubicBezTo>
                  <a:pt x="16" y="40"/>
                  <a:pt x="16" y="40"/>
                  <a:pt x="16" y="40"/>
                </a:cubicBezTo>
                <a:cubicBezTo>
                  <a:pt x="16" y="40"/>
                  <a:pt x="16" y="40"/>
                  <a:pt x="16" y="40"/>
                </a:cubicBezTo>
                <a:cubicBezTo>
                  <a:pt x="16" y="40"/>
                  <a:pt x="16" y="40"/>
                  <a:pt x="16" y="40"/>
                </a:cubicBezTo>
                <a:cubicBezTo>
                  <a:pt x="16" y="40"/>
                  <a:pt x="16" y="40"/>
                  <a:pt x="16" y="40"/>
                </a:cubicBezTo>
                <a:cubicBezTo>
                  <a:pt x="16" y="40"/>
                  <a:pt x="16" y="40"/>
                  <a:pt x="16" y="40"/>
                </a:cubicBezTo>
                <a:cubicBezTo>
                  <a:pt x="16" y="40"/>
                  <a:pt x="16" y="40"/>
                  <a:pt x="16" y="40"/>
                </a:cubicBezTo>
                <a:cubicBezTo>
                  <a:pt x="16" y="40"/>
                  <a:pt x="16" y="40"/>
                  <a:pt x="16" y="40"/>
                </a:cubicBezTo>
                <a:cubicBezTo>
                  <a:pt x="16" y="40"/>
                  <a:pt x="16" y="40"/>
                  <a:pt x="16" y="40"/>
                </a:cubicBezTo>
                <a:cubicBezTo>
                  <a:pt x="16" y="40"/>
                  <a:pt x="16" y="40"/>
                  <a:pt x="16" y="40"/>
                </a:cubicBezTo>
                <a:cubicBezTo>
                  <a:pt x="16" y="40"/>
                  <a:pt x="16" y="40"/>
                  <a:pt x="16" y="40"/>
                </a:cubicBezTo>
                <a:cubicBezTo>
                  <a:pt x="16" y="40"/>
                  <a:pt x="16" y="40"/>
                  <a:pt x="16" y="40"/>
                </a:cubicBezTo>
                <a:cubicBezTo>
                  <a:pt x="16" y="40"/>
                  <a:pt x="16" y="40"/>
                  <a:pt x="16" y="40"/>
                </a:cubicBezTo>
                <a:cubicBezTo>
                  <a:pt x="16" y="40"/>
                  <a:pt x="16" y="40"/>
                  <a:pt x="16" y="40"/>
                </a:cubicBezTo>
                <a:cubicBezTo>
                  <a:pt x="16" y="40"/>
                  <a:pt x="16" y="40"/>
                  <a:pt x="16" y="40"/>
                </a:cubicBezTo>
                <a:cubicBezTo>
                  <a:pt x="16" y="40"/>
                  <a:pt x="16" y="40"/>
                  <a:pt x="16" y="40"/>
                </a:cubicBezTo>
                <a:cubicBezTo>
                  <a:pt x="16" y="40"/>
                  <a:pt x="16" y="40"/>
                  <a:pt x="16" y="40"/>
                </a:cubicBezTo>
                <a:cubicBezTo>
                  <a:pt x="16" y="41"/>
                  <a:pt x="16" y="41"/>
                  <a:pt x="16" y="41"/>
                </a:cubicBezTo>
                <a:cubicBezTo>
                  <a:pt x="16" y="41"/>
                  <a:pt x="16" y="41"/>
                  <a:pt x="16" y="41"/>
                </a:cubicBezTo>
                <a:cubicBezTo>
                  <a:pt x="16" y="41"/>
                  <a:pt x="16" y="41"/>
                  <a:pt x="16" y="41"/>
                </a:cubicBezTo>
                <a:cubicBezTo>
                  <a:pt x="16" y="41"/>
                  <a:pt x="16" y="41"/>
                  <a:pt x="16" y="41"/>
                </a:cubicBezTo>
                <a:cubicBezTo>
                  <a:pt x="16" y="41"/>
                  <a:pt x="16" y="41"/>
                  <a:pt x="16" y="41"/>
                </a:cubicBezTo>
                <a:cubicBezTo>
                  <a:pt x="16" y="41"/>
                  <a:pt x="16" y="41"/>
                  <a:pt x="16" y="41"/>
                </a:cubicBezTo>
                <a:cubicBezTo>
                  <a:pt x="16" y="41"/>
                  <a:pt x="16" y="41"/>
                  <a:pt x="16" y="41"/>
                </a:cubicBezTo>
                <a:cubicBezTo>
                  <a:pt x="16" y="41"/>
                  <a:pt x="16" y="41"/>
                  <a:pt x="16" y="41"/>
                </a:cubicBezTo>
                <a:cubicBezTo>
                  <a:pt x="16" y="41"/>
                  <a:pt x="16" y="41"/>
                  <a:pt x="16" y="41"/>
                </a:cubicBezTo>
                <a:cubicBezTo>
                  <a:pt x="16" y="41"/>
                  <a:pt x="16" y="41"/>
                  <a:pt x="16" y="41"/>
                </a:cubicBezTo>
                <a:cubicBezTo>
                  <a:pt x="16" y="41"/>
                  <a:pt x="16" y="41"/>
                  <a:pt x="16" y="41"/>
                </a:cubicBezTo>
                <a:cubicBezTo>
                  <a:pt x="16" y="41"/>
                  <a:pt x="16" y="41"/>
                  <a:pt x="16" y="41"/>
                </a:cubicBezTo>
                <a:cubicBezTo>
                  <a:pt x="16" y="41"/>
                  <a:pt x="16" y="41"/>
                  <a:pt x="16" y="41"/>
                </a:cubicBezTo>
                <a:cubicBezTo>
                  <a:pt x="16" y="41"/>
                  <a:pt x="16" y="41"/>
                  <a:pt x="16" y="41"/>
                </a:cubicBezTo>
                <a:cubicBezTo>
                  <a:pt x="16" y="41"/>
                  <a:pt x="16" y="41"/>
                  <a:pt x="16" y="41"/>
                </a:cubicBezTo>
                <a:cubicBezTo>
                  <a:pt x="16" y="41"/>
                  <a:pt x="16" y="41"/>
                  <a:pt x="16" y="41"/>
                </a:cubicBezTo>
                <a:cubicBezTo>
                  <a:pt x="16" y="41"/>
                  <a:pt x="16" y="41"/>
                  <a:pt x="16" y="41"/>
                </a:cubicBezTo>
                <a:cubicBezTo>
                  <a:pt x="16" y="41"/>
                  <a:pt x="16" y="41"/>
                  <a:pt x="16" y="41"/>
                </a:cubicBezTo>
                <a:cubicBezTo>
                  <a:pt x="16" y="41"/>
                  <a:pt x="16" y="41"/>
                  <a:pt x="16" y="41"/>
                </a:cubicBezTo>
                <a:cubicBezTo>
                  <a:pt x="16" y="40"/>
                  <a:pt x="16" y="40"/>
                  <a:pt x="16" y="40"/>
                </a:cubicBezTo>
                <a:close/>
                <a:moveTo>
                  <a:pt x="16" y="38"/>
                </a:moveTo>
                <a:cubicBezTo>
                  <a:pt x="16" y="38"/>
                  <a:pt x="16" y="38"/>
                  <a:pt x="16" y="38"/>
                </a:cubicBezTo>
                <a:cubicBezTo>
                  <a:pt x="16" y="38"/>
                  <a:pt x="16" y="38"/>
                  <a:pt x="16" y="38"/>
                </a:cubicBezTo>
                <a:cubicBezTo>
                  <a:pt x="16" y="38"/>
                  <a:pt x="16" y="38"/>
                  <a:pt x="16" y="38"/>
                </a:cubicBezTo>
                <a:cubicBezTo>
                  <a:pt x="16" y="38"/>
                  <a:pt x="16" y="38"/>
                  <a:pt x="16" y="38"/>
                </a:cubicBezTo>
                <a:cubicBezTo>
                  <a:pt x="16" y="38"/>
                  <a:pt x="16" y="38"/>
                  <a:pt x="16" y="38"/>
                </a:cubicBezTo>
                <a:cubicBezTo>
                  <a:pt x="16" y="38"/>
                  <a:pt x="16" y="38"/>
                  <a:pt x="16" y="38"/>
                </a:cubicBezTo>
                <a:cubicBezTo>
                  <a:pt x="16" y="38"/>
                  <a:pt x="16" y="38"/>
                  <a:pt x="16" y="38"/>
                </a:cubicBezTo>
                <a:cubicBezTo>
                  <a:pt x="16" y="38"/>
                  <a:pt x="16" y="38"/>
                  <a:pt x="16" y="38"/>
                </a:cubicBezTo>
                <a:cubicBezTo>
                  <a:pt x="16" y="38"/>
                  <a:pt x="16" y="38"/>
                  <a:pt x="16" y="38"/>
                </a:cubicBezTo>
                <a:cubicBezTo>
                  <a:pt x="16" y="38"/>
                  <a:pt x="16" y="38"/>
                  <a:pt x="16" y="38"/>
                </a:cubicBezTo>
                <a:close/>
                <a:moveTo>
                  <a:pt x="16" y="39"/>
                </a:moveTo>
                <a:cubicBezTo>
                  <a:pt x="16" y="39"/>
                  <a:pt x="16" y="39"/>
                  <a:pt x="16" y="39"/>
                </a:cubicBezTo>
                <a:cubicBezTo>
                  <a:pt x="16" y="39"/>
                  <a:pt x="16" y="39"/>
                  <a:pt x="16" y="39"/>
                </a:cubicBezTo>
                <a:cubicBezTo>
                  <a:pt x="16" y="39"/>
                  <a:pt x="16" y="39"/>
                  <a:pt x="16" y="39"/>
                </a:cubicBezTo>
                <a:cubicBezTo>
                  <a:pt x="16" y="39"/>
                  <a:pt x="16" y="39"/>
                  <a:pt x="16" y="39"/>
                </a:cubicBezTo>
                <a:cubicBezTo>
                  <a:pt x="16" y="39"/>
                  <a:pt x="16" y="39"/>
                  <a:pt x="16" y="39"/>
                </a:cubicBezTo>
                <a:cubicBezTo>
                  <a:pt x="16" y="39"/>
                  <a:pt x="16" y="39"/>
                  <a:pt x="16" y="39"/>
                </a:cubicBezTo>
                <a:cubicBezTo>
                  <a:pt x="16" y="39"/>
                  <a:pt x="16" y="39"/>
                  <a:pt x="16" y="39"/>
                </a:cubicBezTo>
                <a:cubicBezTo>
                  <a:pt x="16" y="39"/>
                  <a:pt x="16" y="39"/>
                  <a:pt x="16" y="39"/>
                </a:cubicBezTo>
                <a:cubicBezTo>
                  <a:pt x="16" y="39"/>
                  <a:pt x="16" y="39"/>
                  <a:pt x="16" y="39"/>
                </a:cubicBezTo>
                <a:cubicBezTo>
                  <a:pt x="16" y="39"/>
                  <a:pt x="16" y="39"/>
                  <a:pt x="16" y="39"/>
                </a:cubicBezTo>
                <a:cubicBezTo>
                  <a:pt x="16" y="39"/>
                  <a:pt x="16" y="39"/>
                  <a:pt x="16" y="39"/>
                </a:cubicBezTo>
                <a:cubicBezTo>
                  <a:pt x="16" y="39"/>
                  <a:pt x="16" y="39"/>
                  <a:pt x="16" y="39"/>
                </a:cubicBezTo>
                <a:cubicBezTo>
                  <a:pt x="16" y="39"/>
                  <a:pt x="16" y="39"/>
                  <a:pt x="16" y="39"/>
                </a:cubicBezTo>
                <a:cubicBezTo>
                  <a:pt x="16" y="39"/>
                  <a:pt x="16" y="39"/>
                  <a:pt x="16" y="39"/>
                </a:cubicBezTo>
                <a:cubicBezTo>
                  <a:pt x="16" y="39"/>
                  <a:pt x="16" y="39"/>
                  <a:pt x="16" y="39"/>
                </a:cubicBezTo>
                <a:cubicBezTo>
                  <a:pt x="16" y="39"/>
                  <a:pt x="16" y="39"/>
                  <a:pt x="16" y="39"/>
                </a:cubicBezTo>
                <a:cubicBezTo>
                  <a:pt x="16" y="39"/>
                  <a:pt x="16" y="39"/>
                  <a:pt x="16" y="39"/>
                </a:cubicBezTo>
                <a:cubicBezTo>
                  <a:pt x="16" y="39"/>
                  <a:pt x="16" y="39"/>
                  <a:pt x="16" y="39"/>
                </a:cubicBezTo>
                <a:cubicBezTo>
                  <a:pt x="16" y="39"/>
                  <a:pt x="16" y="39"/>
                  <a:pt x="16" y="39"/>
                </a:cubicBezTo>
                <a:cubicBezTo>
                  <a:pt x="16" y="39"/>
                  <a:pt x="16" y="39"/>
                  <a:pt x="16" y="39"/>
                </a:cubicBezTo>
                <a:cubicBezTo>
                  <a:pt x="16" y="39"/>
                  <a:pt x="16" y="39"/>
                  <a:pt x="16" y="39"/>
                </a:cubicBezTo>
                <a:cubicBezTo>
                  <a:pt x="16" y="39"/>
                  <a:pt x="16" y="39"/>
                  <a:pt x="16" y="39"/>
                </a:cubicBezTo>
                <a:cubicBezTo>
                  <a:pt x="16" y="39"/>
                  <a:pt x="16" y="39"/>
                  <a:pt x="16" y="39"/>
                </a:cubicBezTo>
                <a:cubicBezTo>
                  <a:pt x="16" y="39"/>
                  <a:pt x="16" y="39"/>
                  <a:pt x="16" y="39"/>
                </a:cubicBezTo>
                <a:cubicBezTo>
                  <a:pt x="16" y="39"/>
                  <a:pt x="16" y="39"/>
                  <a:pt x="16" y="39"/>
                </a:cubicBezTo>
                <a:cubicBezTo>
                  <a:pt x="16" y="39"/>
                  <a:pt x="16" y="39"/>
                  <a:pt x="16" y="39"/>
                </a:cubicBezTo>
                <a:cubicBezTo>
                  <a:pt x="16" y="39"/>
                  <a:pt x="16" y="39"/>
                  <a:pt x="16" y="39"/>
                </a:cubicBezTo>
                <a:cubicBezTo>
                  <a:pt x="16" y="39"/>
                  <a:pt x="16" y="39"/>
                  <a:pt x="16" y="39"/>
                </a:cubicBezTo>
                <a:cubicBezTo>
                  <a:pt x="16" y="39"/>
                  <a:pt x="16" y="39"/>
                  <a:pt x="16" y="39"/>
                </a:cubicBezTo>
                <a:cubicBezTo>
                  <a:pt x="16" y="39"/>
                  <a:pt x="16" y="39"/>
                  <a:pt x="16" y="39"/>
                </a:cubicBezTo>
                <a:cubicBezTo>
                  <a:pt x="16" y="39"/>
                  <a:pt x="16" y="39"/>
                  <a:pt x="16" y="39"/>
                </a:cubicBezTo>
                <a:cubicBezTo>
                  <a:pt x="16" y="39"/>
                  <a:pt x="16" y="39"/>
                  <a:pt x="16" y="39"/>
                </a:cubicBezTo>
                <a:cubicBezTo>
                  <a:pt x="16" y="39"/>
                  <a:pt x="16" y="39"/>
                  <a:pt x="16" y="39"/>
                </a:cubicBezTo>
                <a:cubicBezTo>
                  <a:pt x="16" y="39"/>
                  <a:pt x="16" y="39"/>
                  <a:pt x="16" y="39"/>
                </a:cubicBezTo>
                <a:cubicBezTo>
                  <a:pt x="16" y="39"/>
                  <a:pt x="16" y="39"/>
                  <a:pt x="16" y="39"/>
                </a:cubicBezTo>
                <a:cubicBezTo>
                  <a:pt x="16" y="39"/>
                  <a:pt x="16" y="39"/>
                  <a:pt x="16" y="39"/>
                </a:cubicBezTo>
                <a:cubicBezTo>
                  <a:pt x="16" y="39"/>
                  <a:pt x="16" y="39"/>
                  <a:pt x="16" y="39"/>
                </a:cubicBezTo>
                <a:cubicBezTo>
                  <a:pt x="16" y="39"/>
                  <a:pt x="16" y="39"/>
                  <a:pt x="16" y="39"/>
                </a:cubicBezTo>
                <a:cubicBezTo>
                  <a:pt x="16" y="39"/>
                  <a:pt x="16" y="39"/>
                  <a:pt x="16" y="39"/>
                </a:cubicBezTo>
                <a:cubicBezTo>
                  <a:pt x="16" y="39"/>
                  <a:pt x="16" y="39"/>
                  <a:pt x="16" y="39"/>
                </a:cubicBezTo>
                <a:cubicBezTo>
                  <a:pt x="16" y="39"/>
                  <a:pt x="16" y="39"/>
                  <a:pt x="16" y="39"/>
                </a:cubicBezTo>
                <a:cubicBezTo>
                  <a:pt x="16" y="39"/>
                  <a:pt x="16" y="39"/>
                  <a:pt x="16" y="39"/>
                </a:cubicBezTo>
                <a:cubicBezTo>
                  <a:pt x="16" y="39"/>
                  <a:pt x="16" y="39"/>
                  <a:pt x="16" y="39"/>
                </a:cubicBezTo>
                <a:cubicBezTo>
                  <a:pt x="16" y="39"/>
                  <a:pt x="16" y="39"/>
                  <a:pt x="16" y="39"/>
                </a:cubicBezTo>
                <a:cubicBezTo>
                  <a:pt x="16" y="39"/>
                  <a:pt x="16" y="39"/>
                  <a:pt x="16" y="39"/>
                </a:cubicBezTo>
                <a:cubicBezTo>
                  <a:pt x="16" y="39"/>
                  <a:pt x="16" y="39"/>
                  <a:pt x="16" y="39"/>
                </a:cubicBezTo>
                <a:cubicBezTo>
                  <a:pt x="16" y="39"/>
                  <a:pt x="16" y="39"/>
                  <a:pt x="16" y="39"/>
                </a:cubicBezTo>
                <a:cubicBezTo>
                  <a:pt x="16" y="39"/>
                  <a:pt x="16" y="39"/>
                  <a:pt x="16" y="39"/>
                </a:cubicBezTo>
                <a:cubicBezTo>
                  <a:pt x="16" y="39"/>
                  <a:pt x="16" y="39"/>
                  <a:pt x="16" y="39"/>
                </a:cubicBezTo>
                <a:cubicBezTo>
                  <a:pt x="16" y="39"/>
                  <a:pt x="16" y="39"/>
                  <a:pt x="16" y="39"/>
                </a:cubicBezTo>
                <a:cubicBezTo>
                  <a:pt x="16" y="39"/>
                  <a:pt x="16" y="39"/>
                  <a:pt x="16" y="39"/>
                </a:cubicBezTo>
                <a:cubicBezTo>
                  <a:pt x="16" y="39"/>
                  <a:pt x="16" y="39"/>
                  <a:pt x="16" y="39"/>
                </a:cubicBezTo>
                <a:cubicBezTo>
                  <a:pt x="16" y="39"/>
                  <a:pt x="16" y="39"/>
                  <a:pt x="16" y="39"/>
                </a:cubicBezTo>
                <a:cubicBezTo>
                  <a:pt x="16" y="39"/>
                  <a:pt x="16" y="39"/>
                  <a:pt x="16" y="39"/>
                </a:cubicBezTo>
                <a:cubicBezTo>
                  <a:pt x="16" y="39"/>
                  <a:pt x="16" y="39"/>
                  <a:pt x="16" y="39"/>
                </a:cubicBezTo>
                <a:cubicBezTo>
                  <a:pt x="16" y="39"/>
                  <a:pt x="16" y="39"/>
                  <a:pt x="16" y="39"/>
                </a:cubicBezTo>
                <a:cubicBezTo>
                  <a:pt x="16" y="39"/>
                  <a:pt x="16" y="39"/>
                  <a:pt x="16" y="39"/>
                </a:cubicBezTo>
                <a:cubicBezTo>
                  <a:pt x="16" y="39"/>
                  <a:pt x="16" y="39"/>
                  <a:pt x="16" y="39"/>
                </a:cubicBezTo>
                <a:close/>
                <a:moveTo>
                  <a:pt x="19" y="37"/>
                </a:moveTo>
                <a:cubicBezTo>
                  <a:pt x="19" y="37"/>
                  <a:pt x="19" y="37"/>
                  <a:pt x="19" y="37"/>
                </a:cubicBezTo>
                <a:cubicBezTo>
                  <a:pt x="20" y="37"/>
                  <a:pt x="20" y="37"/>
                  <a:pt x="20" y="37"/>
                </a:cubicBezTo>
                <a:cubicBezTo>
                  <a:pt x="20" y="37"/>
                  <a:pt x="20" y="37"/>
                  <a:pt x="20" y="37"/>
                </a:cubicBezTo>
                <a:cubicBezTo>
                  <a:pt x="20" y="37"/>
                  <a:pt x="20" y="37"/>
                  <a:pt x="20" y="37"/>
                </a:cubicBezTo>
                <a:cubicBezTo>
                  <a:pt x="20" y="37"/>
                  <a:pt x="20" y="37"/>
                  <a:pt x="20" y="37"/>
                </a:cubicBezTo>
                <a:cubicBezTo>
                  <a:pt x="19" y="37"/>
                  <a:pt x="19" y="37"/>
                  <a:pt x="19" y="37"/>
                </a:cubicBezTo>
                <a:cubicBezTo>
                  <a:pt x="19" y="37"/>
                  <a:pt x="19" y="37"/>
                  <a:pt x="19" y="37"/>
                </a:cubicBezTo>
                <a:cubicBezTo>
                  <a:pt x="19" y="37"/>
                  <a:pt x="19" y="37"/>
                  <a:pt x="19" y="37"/>
                </a:cubicBezTo>
                <a:cubicBezTo>
                  <a:pt x="19" y="37"/>
                  <a:pt x="19" y="37"/>
                  <a:pt x="19" y="37"/>
                </a:cubicBezTo>
                <a:close/>
                <a:moveTo>
                  <a:pt x="19" y="42"/>
                </a:moveTo>
                <a:cubicBezTo>
                  <a:pt x="19" y="42"/>
                  <a:pt x="19" y="42"/>
                  <a:pt x="19" y="42"/>
                </a:cubicBezTo>
                <a:cubicBezTo>
                  <a:pt x="19" y="42"/>
                  <a:pt x="19" y="42"/>
                  <a:pt x="19" y="42"/>
                </a:cubicBezTo>
                <a:cubicBezTo>
                  <a:pt x="19" y="42"/>
                  <a:pt x="19" y="43"/>
                  <a:pt x="19" y="43"/>
                </a:cubicBezTo>
                <a:cubicBezTo>
                  <a:pt x="19" y="43"/>
                  <a:pt x="19" y="43"/>
                  <a:pt x="19" y="43"/>
                </a:cubicBezTo>
                <a:cubicBezTo>
                  <a:pt x="19" y="43"/>
                  <a:pt x="19" y="43"/>
                  <a:pt x="19" y="42"/>
                </a:cubicBezTo>
                <a:cubicBezTo>
                  <a:pt x="19" y="42"/>
                  <a:pt x="19" y="42"/>
                  <a:pt x="19" y="42"/>
                </a:cubicBezTo>
                <a:cubicBezTo>
                  <a:pt x="19" y="42"/>
                  <a:pt x="19" y="42"/>
                  <a:pt x="19" y="42"/>
                </a:cubicBezTo>
                <a:close/>
                <a:moveTo>
                  <a:pt x="19" y="41"/>
                </a:moveTo>
                <a:cubicBezTo>
                  <a:pt x="19" y="41"/>
                  <a:pt x="19" y="41"/>
                  <a:pt x="19" y="41"/>
                </a:cubicBezTo>
                <a:cubicBezTo>
                  <a:pt x="19" y="41"/>
                  <a:pt x="19" y="41"/>
                  <a:pt x="19" y="41"/>
                </a:cubicBezTo>
                <a:cubicBezTo>
                  <a:pt x="19" y="41"/>
                  <a:pt x="19" y="41"/>
                  <a:pt x="19" y="41"/>
                </a:cubicBezTo>
                <a:cubicBezTo>
                  <a:pt x="19" y="41"/>
                  <a:pt x="19" y="41"/>
                  <a:pt x="19" y="41"/>
                </a:cubicBezTo>
                <a:cubicBezTo>
                  <a:pt x="19" y="41"/>
                  <a:pt x="19" y="41"/>
                  <a:pt x="19" y="41"/>
                </a:cubicBezTo>
                <a:cubicBezTo>
                  <a:pt x="19" y="41"/>
                  <a:pt x="19" y="41"/>
                  <a:pt x="19" y="41"/>
                </a:cubicBezTo>
                <a:cubicBezTo>
                  <a:pt x="19" y="41"/>
                  <a:pt x="19" y="41"/>
                  <a:pt x="19" y="41"/>
                </a:cubicBezTo>
                <a:cubicBezTo>
                  <a:pt x="19" y="41"/>
                  <a:pt x="19" y="41"/>
                  <a:pt x="19" y="41"/>
                </a:cubicBezTo>
                <a:cubicBezTo>
                  <a:pt x="19" y="41"/>
                  <a:pt x="19" y="41"/>
                  <a:pt x="19" y="41"/>
                </a:cubicBezTo>
                <a:cubicBezTo>
                  <a:pt x="19" y="41"/>
                  <a:pt x="19" y="41"/>
                  <a:pt x="19" y="41"/>
                </a:cubicBezTo>
                <a:cubicBezTo>
                  <a:pt x="19" y="41"/>
                  <a:pt x="19" y="41"/>
                  <a:pt x="19" y="41"/>
                </a:cubicBezTo>
                <a:cubicBezTo>
                  <a:pt x="19" y="41"/>
                  <a:pt x="19" y="41"/>
                  <a:pt x="19" y="41"/>
                </a:cubicBezTo>
                <a:close/>
                <a:moveTo>
                  <a:pt x="19" y="40"/>
                </a:moveTo>
                <a:cubicBezTo>
                  <a:pt x="19" y="40"/>
                  <a:pt x="19" y="40"/>
                  <a:pt x="19" y="40"/>
                </a:cubicBezTo>
                <a:cubicBezTo>
                  <a:pt x="19" y="40"/>
                  <a:pt x="19" y="40"/>
                  <a:pt x="19" y="40"/>
                </a:cubicBezTo>
                <a:cubicBezTo>
                  <a:pt x="19" y="40"/>
                  <a:pt x="19" y="40"/>
                  <a:pt x="19" y="40"/>
                </a:cubicBezTo>
                <a:cubicBezTo>
                  <a:pt x="19" y="40"/>
                  <a:pt x="19" y="40"/>
                  <a:pt x="19" y="40"/>
                </a:cubicBezTo>
                <a:cubicBezTo>
                  <a:pt x="19" y="40"/>
                  <a:pt x="19" y="40"/>
                  <a:pt x="19" y="40"/>
                </a:cubicBezTo>
                <a:cubicBezTo>
                  <a:pt x="19" y="40"/>
                  <a:pt x="19" y="40"/>
                  <a:pt x="19" y="40"/>
                </a:cubicBezTo>
                <a:cubicBezTo>
                  <a:pt x="19" y="40"/>
                  <a:pt x="19" y="40"/>
                  <a:pt x="19" y="40"/>
                </a:cubicBezTo>
                <a:close/>
                <a:moveTo>
                  <a:pt x="19" y="40"/>
                </a:moveTo>
                <a:cubicBezTo>
                  <a:pt x="19" y="40"/>
                  <a:pt x="19" y="40"/>
                  <a:pt x="19" y="40"/>
                </a:cubicBezTo>
                <a:cubicBezTo>
                  <a:pt x="19" y="40"/>
                  <a:pt x="19" y="40"/>
                  <a:pt x="19" y="40"/>
                </a:cubicBezTo>
                <a:cubicBezTo>
                  <a:pt x="19" y="40"/>
                  <a:pt x="19" y="40"/>
                  <a:pt x="19" y="40"/>
                </a:cubicBezTo>
                <a:cubicBezTo>
                  <a:pt x="19" y="40"/>
                  <a:pt x="19" y="40"/>
                  <a:pt x="19" y="40"/>
                </a:cubicBezTo>
                <a:close/>
                <a:moveTo>
                  <a:pt x="19" y="41"/>
                </a:moveTo>
                <a:cubicBezTo>
                  <a:pt x="19" y="41"/>
                  <a:pt x="19" y="41"/>
                  <a:pt x="19" y="41"/>
                </a:cubicBezTo>
                <a:cubicBezTo>
                  <a:pt x="19" y="41"/>
                  <a:pt x="19" y="41"/>
                  <a:pt x="19" y="41"/>
                </a:cubicBezTo>
                <a:cubicBezTo>
                  <a:pt x="19" y="41"/>
                  <a:pt x="19" y="41"/>
                  <a:pt x="19" y="41"/>
                </a:cubicBezTo>
                <a:cubicBezTo>
                  <a:pt x="19" y="41"/>
                  <a:pt x="19" y="41"/>
                  <a:pt x="19" y="41"/>
                </a:cubicBezTo>
                <a:cubicBezTo>
                  <a:pt x="19" y="41"/>
                  <a:pt x="19" y="41"/>
                  <a:pt x="19" y="41"/>
                </a:cubicBezTo>
                <a:cubicBezTo>
                  <a:pt x="19" y="41"/>
                  <a:pt x="19" y="41"/>
                  <a:pt x="19" y="41"/>
                </a:cubicBezTo>
                <a:cubicBezTo>
                  <a:pt x="19" y="41"/>
                  <a:pt x="19" y="41"/>
                  <a:pt x="19" y="41"/>
                </a:cubicBezTo>
                <a:cubicBezTo>
                  <a:pt x="19" y="41"/>
                  <a:pt x="19" y="41"/>
                  <a:pt x="19" y="41"/>
                </a:cubicBezTo>
                <a:cubicBezTo>
                  <a:pt x="19" y="41"/>
                  <a:pt x="19" y="41"/>
                  <a:pt x="19" y="41"/>
                </a:cubicBezTo>
                <a:cubicBezTo>
                  <a:pt x="19" y="41"/>
                  <a:pt x="19" y="41"/>
                  <a:pt x="19" y="41"/>
                </a:cubicBezTo>
                <a:cubicBezTo>
                  <a:pt x="19" y="41"/>
                  <a:pt x="19" y="41"/>
                  <a:pt x="19" y="41"/>
                </a:cubicBezTo>
                <a:cubicBezTo>
                  <a:pt x="19" y="41"/>
                  <a:pt x="19" y="41"/>
                  <a:pt x="19" y="41"/>
                </a:cubicBezTo>
                <a:cubicBezTo>
                  <a:pt x="19" y="41"/>
                  <a:pt x="19" y="41"/>
                  <a:pt x="19" y="41"/>
                </a:cubicBezTo>
                <a:close/>
                <a:moveTo>
                  <a:pt x="19" y="41"/>
                </a:moveTo>
                <a:cubicBezTo>
                  <a:pt x="19" y="41"/>
                  <a:pt x="19" y="41"/>
                  <a:pt x="19" y="41"/>
                </a:cubicBezTo>
                <a:cubicBezTo>
                  <a:pt x="19" y="41"/>
                  <a:pt x="19" y="41"/>
                  <a:pt x="19" y="41"/>
                </a:cubicBezTo>
                <a:cubicBezTo>
                  <a:pt x="19" y="41"/>
                  <a:pt x="19" y="41"/>
                  <a:pt x="19" y="41"/>
                </a:cubicBezTo>
                <a:cubicBezTo>
                  <a:pt x="19" y="41"/>
                  <a:pt x="19" y="41"/>
                  <a:pt x="19" y="41"/>
                </a:cubicBezTo>
                <a:cubicBezTo>
                  <a:pt x="19" y="41"/>
                  <a:pt x="19" y="41"/>
                  <a:pt x="19" y="41"/>
                </a:cubicBezTo>
                <a:cubicBezTo>
                  <a:pt x="19" y="41"/>
                  <a:pt x="19" y="41"/>
                  <a:pt x="19" y="41"/>
                </a:cubicBezTo>
                <a:cubicBezTo>
                  <a:pt x="19" y="41"/>
                  <a:pt x="19" y="41"/>
                  <a:pt x="19" y="41"/>
                </a:cubicBezTo>
                <a:cubicBezTo>
                  <a:pt x="19" y="41"/>
                  <a:pt x="19" y="41"/>
                  <a:pt x="19" y="41"/>
                </a:cubicBezTo>
                <a:cubicBezTo>
                  <a:pt x="19" y="41"/>
                  <a:pt x="19" y="41"/>
                  <a:pt x="19" y="41"/>
                </a:cubicBezTo>
                <a:cubicBezTo>
                  <a:pt x="19" y="41"/>
                  <a:pt x="19" y="41"/>
                  <a:pt x="19" y="41"/>
                </a:cubicBezTo>
                <a:cubicBezTo>
                  <a:pt x="19" y="41"/>
                  <a:pt x="19" y="41"/>
                  <a:pt x="19" y="41"/>
                </a:cubicBezTo>
                <a:cubicBezTo>
                  <a:pt x="19" y="41"/>
                  <a:pt x="19" y="41"/>
                  <a:pt x="19" y="41"/>
                </a:cubicBezTo>
                <a:cubicBezTo>
                  <a:pt x="19" y="41"/>
                  <a:pt x="19" y="41"/>
                  <a:pt x="19" y="41"/>
                </a:cubicBezTo>
                <a:cubicBezTo>
                  <a:pt x="19" y="41"/>
                  <a:pt x="19" y="41"/>
                  <a:pt x="19" y="41"/>
                </a:cubicBezTo>
                <a:cubicBezTo>
                  <a:pt x="19" y="41"/>
                  <a:pt x="19" y="41"/>
                  <a:pt x="19" y="41"/>
                </a:cubicBezTo>
                <a:cubicBezTo>
                  <a:pt x="19" y="41"/>
                  <a:pt x="19" y="41"/>
                  <a:pt x="19" y="41"/>
                </a:cubicBezTo>
                <a:cubicBezTo>
                  <a:pt x="19" y="41"/>
                  <a:pt x="19" y="41"/>
                  <a:pt x="19" y="41"/>
                </a:cubicBezTo>
                <a:cubicBezTo>
                  <a:pt x="19" y="41"/>
                  <a:pt x="19" y="41"/>
                  <a:pt x="19" y="41"/>
                </a:cubicBezTo>
                <a:cubicBezTo>
                  <a:pt x="19" y="41"/>
                  <a:pt x="19" y="41"/>
                  <a:pt x="19" y="41"/>
                </a:cubicBezTo>
                <a:close/>
                <a:moveTo>
                  <a:pt x="19" y="41"/>
                </a:moveTo>
                <a:cubicBezTo>
                  <a:pt x="19" y="41"/>
                  <a:pt x="19" y="41"/>
                  <a:pt x="19" y="41"/>
                </a:cubicBezTo>
                <a:cubicBezTo>
                  <a:pt x="19" y="41"/>
                  <a:pt x="19" y="41"/>
                  <a:pt x="19" y="41"/>
                </a:cubicBezTo>
                <a:cubicBezTo>
                  <a:pt x="19" y="41"/>
                  <a:pt x="19" y="41"/>
                  <a:pt x="19" y="41"/>
                </a:cubicBezTo>
                <a:cubicBezTo>
                  <a:pt x="19" y="41"/>
                  <a:pt x="19" y="41"/>
                  <a:pt x="19" y="41"/>
                </a:cubicBezTo>
                <a:cubicBezTo>
                  <a:pt x="19" y="41"/>
                  <a:pt x="19" y="41"/>
                  <a:pt x="19" y="41"/>
                </a:cubicBezTo>
                <a:close/>
                <a:moveTo>
                  <a:pt x="19" y="41"/>
                </a:moveTo>
                <a:cubicBezTo>
                  <a:pt x="19" y="41"/>
                  <a:pt x="19" y="41"/>
                  <a:pt x="19" y="41"/>
                </a:cubicBezTo>
                <a:cubicBezTo>
                  <a:pt x="19" y="41"/>
                  <a:pt x="19" y="41"/>
                  <a:pt x="19" y="41"/>
                </a:cubicBezTo>
                <a:close/>
                <a:moveTo>
                  <a:pt x="19" y="41"/>
                </a:moveTo>
                <a:cubicBezTo>
                  <a:pt x="19" y="41"/>
                  <a:pt x="19" y="41"/>
                  <a:pt x="19" y="41"/>
                </a:cubicBezTo>
                <a:cubicBezTo>
                  <a:pt x="19" y="41"/>
                  <a:pt x="19" y="41"/>
                  <a:pt x="19" y="41"/>
                </a:cubicBezTo>
                <a:cubicBezTo>
                  <a:pt x="19" y="41"/>
                  <a:pt x="19" y="41"/>
                  <a:pt x="19" y="41"/>
                </a:cubicBezTo>
                <a:close/>
                <a:moveTo>
                  <a:pt x="19" y="41"/>
                </a:moveTo>
                <a:cubicBezTo>
                  <a:pt x="19" y="41"/>
                  <a:pt x="19" y="41"/>
                  <a:pt x="19" y="41"/>
                </a:cubicBezTo>
                <a:cubicBezTo>
                  <a:pt x="19" y="41"/>
                  <a:pt x="19" y="41"/>
                  <a:pt x="19" y="41"/>
                </a:cubicBezTo>
                <a:cubicBezTo>
                  <a:pt x="19" y="41"/>
                  <a:pt x="19" y="41"/>
                  <a:pt x="19" y="41"/>
                </a:cubicBezTo>
                <a:cubicBezTo>
                  <a:pt x="19" y="41"/>
                  <a:pt x="19" y="41"/>
                  <a:pt x="19" y="41"/>
                </a:cubicBezTo>
                <a:cubicBezTo>
                  <a:pt x="19" y="41"/>
                  <a:pt x="19" y="41"/>
                  <a:pt x="19" y="41"/>
                </a:cubicBezTo>
                <a:cubicBezTo>
                  <a:pt x="19" y="41"/>
                  <a:pt x="19" y="41"/>
                  <a:pt x="19" y="41"/>
                </a:cubicBezTo>
                <a:cubicBezTo>
                  <a:pt x="19" y="41"/>
                  <a:pt x="19" y="41"/>
                  <a:pt x="19" y="41"/>
                </a:cubicBezTo>
                <a:cubicBezTo>
                  <a:pt x="19" y="41"/>
                  <a:pt x="19" y="41"/>
                  <a:pt x="19" y="41"/>
                </a:cubicBezTo>
                <a:cubicBezTo>
                  <a:pt x="19" y="41"/>
                  <a:pt x="19" y="41"/>
                  <a:pt x="19" y="41"/>
                </a:cubicBezTo>
                <a:cubicBezTo>
                  <a:pt x="19" y="41"/>
                  <a:pt x="19" y="41"/>
                  <a:pt x="19" y="41"/>
                </a:cubicBezTo>
                <a:cubicBezTo>
                  <a:pt x="19" y="40"/>
                  <a:pt x="19" y="41"/>
                  <a:pt x="19" y="41"/>
                </a:cubicBezTo>
                <a:cubicBezTo>
                  <a:pt x="19" y="41"/>
                  <a:pt x="19" y="41"/>
                  <a:pt x="19" y="41"/>
                </a:cubicBezTo>
                <a:close/>
                <a:moveTo>
                  <a:pt x="19" y="41"/>
                </a:moveTo>
                <a:cubicBezTo>
                  <a:pt x="19" y="41"/>
                  <a:pt x="19" y="41"/>
                  <a:pt x="19" y="41"/>
                </a:cubicBezTo>
                <a:cubicBezTo>
                  <a:pt x="19" y="41"/>
                  <a:pt x="19" y="41"/>
                  <a:pt x="19" y="41"/>
                </a:cubicBezTo>
                <a:cubicBezTo>
                  <a:pt x="19" y="41"/>
                  <a:pt x="19" y="41"/>
                  <a:pt x="19" y="41"/>
                </a:cubicBezTo>
                <a:cubicBezTo>
                  <a:pt x="19" y="41"/>
                  <a:pt x="19" y="41"/>
                  <a:pt x="19" y="41"/>
                </a:cubicBezTo>
                <a:cubicBezTo>
                  <a:pt x="19" y="41"/>
                  <a:pt x="19" y="41"/>
                  <a:pt x="19" y="41"/>
                </a:cubicBezTo>
                <a:cubicBezTo>
                  <a:pt x="19" y="41"/>
                  <a:pt x="19" y="41"/>
                  <a:pt x="19" y="41"/>
                </a:cubicBezTo>
                <a:cubicBezTo>
                  <a:pt x="19" y="41"/>
                  <a:pt x="19" y="41"/>
                  <a:pt x="19" y="41"/>
                </a:cubicBezTo>
                <a:cubicBezTo>
                  <a:pt x="19" y="41"/>
                  <a:pt x="19" y="41"/>
                  <a:pt x="19" y="41"/>
                </a:cubicBezTo>
                <a:cubicBezTo>
                  <a:pt x="19" y="41"/>
                  <a:pt x="19" y="41"/>
                  <a:pt x="19" y="41"/>
                </a:cubicBezTo>
                <a:cubicBezTo>
                  <a:pt x="19" y="41"/>
                  <a:pt x="19" y="41"/>
                  <a:pt x="19" y="41"/>
                </a:cubicBezTo>
                <a:cubicBezTo>
                  <a:pt x="19" y="41"/>
                  <a:pt x="19" y="41"/>
                  <a:pt x="19" y="41"/>
                </a:cubicBezTo>
                <a:cubicBezTo>
                  <a:pt x="19" y="41"/>
                  <a:pt x="19" y="41"/>
                  <a:pt x="19" y="41"/>
                </a:cubicBezTo>
                <a:cubicBezTo>
                  <a:pt x="19" y="41"/>
                  <a:pt x="19" y="41"/>
                  <a:pt x="19" y="41"/>
                </a:cubicBezTo>
                <a:cubicBezTo>
                  <a:pt x="19" y="41"/>
                  <a:pt x="19" y="41"/>
                  <a:pt x="19" y="41"/>
                </a:cubicBezTo>
                <a:cubicBezTo>
                  <a:pt x="19" y="41"/>
                  <a:pt x="19" y="41"/>
                  <a:pt x="19" y="41"/>
                </a:cubicBezTo>
                <a:cubicBezTo>
                  <a:pt x="19" y="41"/>
                  <a:pt x="19" y="41"/>
                  <a:pt x="19" y="41"/>
                </a:cubicBezTo>
                <a:close/>
                <a:moveTo>
                  <a:pt x="19" y="41"/>
                </a:moveTo>
                <a:cubicBezTo>
                  <a:pt x="19" y="41"/>
                  <a:pt x="19" y="41"/>
                  <a:pt x="19" y="41"/>
                </a:cubicBezTo>
                <a:cubicBezTo>
                  <a:pt x="19" y="41"/>
                  <a:pt x="19" y="41"/>
                  <a:pt x="19" y="41"/>
                </a:cubicBezTo>
                <a:cubicBezTo>
                  <a:pt x="19" y="41"/>
                  <a:pt x="19" y="41"/>
                  <a:pt x="19" y="41"/>
                </a:cubicBezTo>
                <a:cubicBezTo>
                  <a:pt x="19" y="41"/>
                  <a:pt x="19" y="41"/>
                  <a:pt x="19" y="41"/>
                </a:cubicBezTo>
                <a:close/>
                <a:moveTo>
                  <a:pt x="19" y="41"/>
                </a:moveTo>
                <a:cubicBezTo>
                  <a:pt x="19" y="41"/>
                  <a:pt x="19" y="41"/>
                  <a:pt x="19" y="41"/>
                </a:cubicBezTo>
                <a:cubicBezTo>
                  <a:pt x="19" y="41"/>
                  <a:pt x="19" y="41"/>
                  <a:pt x="19" y="41"/>
                </a:cubicBezTo>
                <a:cubicBezTo>
                  <a:pt x="19" y="41"/>
                  <a:pt x="19" y="41"/>
                  <a:pt x="19" y="41"/>
                </a:cubicBezTo>
                <a:cubicBezTo>
                  <a:pt x="19" y="41"/>
                  <a:pt x="19" y="41"/>
                  <a:pt x="19" y="41"/>
                </a:cubicBezTo>
                <a:cubicBezTo>
                  <a:pt x="19" y="41"/>
                  <a:pt x="19" y="41"/>
                  <a:pt x="19" y="41"/>
                </a:cubicBezTo>
                <a:cubicBezTo>
                  <a:pt x="19" y="41"/>
                  <a:pt x="19" y="41"/>
                  <a:pt x="19" y="41"/>
                </a:cubicBezTo>
                <a:cubicBezTo>
                  <a:pt x="19" y="41"/>
                  <a:pt x="19" y="41"/>
                  <a:pt x="19" y="41"/>
                </a:cubicBezTo>
                <a:cubicBezTo>
                  <a:pt x="19" y="41"/>
                  <a:pt x="19" y="41"/>
                  <a:pt x="19" y="41"/>
                </a:cubicBezTo>
                <a:cubicBezTo>
                  <a:pt x="19" y="41"/>
                  <a:pt x="19" y="41"/>
                  <a:pt x="19" y="41"/>
                </a:cubicBezTo>
                <a:cubicBezTo>
                  <a:pt x="19" y="41"/>
                  <a:pt x="19" y="41"/>
                  <a:pt x="19" y="41"/>
                </a:cubicBezTo>
                <a:cubicBezTo>
                  <a:pt x="19" y="41"/>
                  <a:pt x="19" y="41"/>
                  <a:pt x="19" y="41"/>
                </a:cubicBezTo>
                <a:cubicBezTo>
                  <a:pt x="19" y="41"/>
                  <a:pt x="19" y="41"/>
                  <a:pt x="19" y="41"/>
                </a:cubicBezTo>
                <a:cubicBezTo>
                  <a:pt x="19" y="41"/>
                  <a:pt x="19" y="41"/>
                  <a:pt x="19" y="41"/>
                </a:cubicBezTo>
                <a:cubicBezTo>
                  <a:pt x="19" y="41"/>
                  <a:pt x="19" y="41"/>
                  <a:pt x="19" y="41"/>
                </a:cubicBezTo>
                <a:cubicBezTo>
                  <a:pt x="19" y="41"/>
                  <a:pt x="19" y="41"/>
                  <a:pt x="19" y="41"/>
                </a:cubicBezTo>
                <a:cubicBezTo>
                  <a:pt x="19" y="41"/>
                  <a:pt x="19" y="41"/>
                  <a:pt x="19" y="41"/>
                </a:cubicBezTo>
                <a:close/>
                <a:moveTo>
                  <a:pt x="18" y="42"/>
                </a:moveTo>
                <a:cubicBezTo>
                  <a:pt x="18" y="42"/>
                  <a:pt x="18" y="42"/>
                  <a:pt x="18" y="42"/>
                </a:cubicBezTo>
                <a:cubicBezTo>
                  <a:pt x="18" y="42"/>
                  <a:pt x="18" y="42"/>
                  <a:pt x="18" y="42"/>
                </a:cubicBezTo>
                <a:cubicBezTo>
                  <a:pt x="18" y="42"/>
                  <a:pt x="18" y="42"/>
                  <a:pt x="18" y="42"/>
                </a:cubicBezTo>
                <a:cubicBezTo>
                  <a:pt x="18" y="42"/>
                  <a:pt x="18" y="42"/>
                  <a:pt x="18" y="42"/>
                </a:cubicBezTo>
                <a:cubicBezTo>
                  <a:pt x="18" y="42"/>
                  <a:pt x="18" y="42"/>
                  <a:pt x="18" y="42"/>
                </a:cubicBezTo>
                <a:cubicBezTo>
                  <a:pt x="18" y="42"/>
                  <a:pt x="18" y="42"/>
                  <a:pt x="18" y="42"/>
                </a:cubicBezTo>
                <a:cubicBezTo>
                  <a:pt x="18" y="42"/>
                  <a:pt x="18" y="42"/>
                  <a:pt x="18" y="42"/>
                </a:cubicBezTo>
                <a:cubicBezTo>
                  <a:pt x="18" y="42"/>
                  <a:pt x="18" y="42"/>
                  <a:pt x="18" y="42"/>
                </a:cubicBezTo>
                <a:cubicBezTo>
                  <a:pt x="18" y="42"/>
                  <a:pt x="18" y="42"/>
                  <a:pt x="18" y="42"/>
                </a:cubicBezTo>
                <a:close/>
                <a:moveTo>
                  <a:pt x="18" y="42"/>
                </a:moveTo>
                <a:cubicBezTo>
                  <a:pt x="18" y="42"/>
                  <a:pt x="18" y="42"/>
                  <a:pt x="18" y="42"/>
                </a:cubicBezTo>
                <a:cubicBezTo>
                  <a:pt x="18" y="42"/>
                  <a:pt x="18" y="42"/>
                  <a:pt x="18" y="42"/>
                </a:cubicBezTo>
                <a:cubicBezTo>
                  <a:pt x="18" y="42"/>
                  <a:pt x="18" y="42"/>
                  <a:pt x="18" y="42"/>
                </a:cubicBezTo>
                <a:cubicBezTo>
                  <a:pt x="18" y="42"/>
                  <a:pt x="18" y="42"/>
                  <a:pt x="18" y="42"/>
                </a:cubicBezTo>
                <a:cubicBezTo>
                  <a:pt x="18" y="42"/>
                  <a:pt x="18" y="42"/>
                  <a:pt x="18" y="42"/>
                </a:cubicBezTo>
                <a:cubicBezTo>
                  <a:pt x="18" y="42"/>
                  <a:pt x="18" y="42"/>
                  <a:pt x="18" y="42"/>
                </a:cubicBezTo>
                <a:cubicBezTo>
                  <a:pt x="18" y="42"/>
                  <a:pt x="18" y="42"/>
                  <a:pt x="18" y="42"/>
                </a:cubicBezTo>
                <a:cubicBezTo>
                  <a:pt x="18" y="42"/>
                  <a:pt x="18" y="42"/>
                  <a:pt x="18" y="42"/>
                </a:cubicBezTo>
                <a:cubicBezTo>
                  <a:pt x="18" y="42"/>
                  <a:pt x="18" y="42"/>
                  <a:pt x="18" y="42"/>
                </a:cubicBezTo>
                <a:cubicBezTo>
                  <a:pt x="18" y="42"/>
                  <a:pt x="18" y="42"/>
                  <a:pt x="18" y="42"/>
                </a:cubicBezTo>
                <a:cubicBezTo>
                  <a:pt x="18" y="42"/>
                  <a:pt x="18" y="42"/>
                  <a:pt x="18" y="42"/>
                </a:cubicBezTo>
                <a:cubicBezTo>
                  <a:pt x="18" y="42"/>
                  <a:pt x="18" y="42"/>
                  <a:pt x="18" y="42"/>
                </a:cubicBezTo>
                <a:cubicBezTo>
                  <a:pt x="18" y="42"/>
                  <a:pt x="18" y="42"/>
                  <a:pt x="18" y="42"/>
                </a:cubicBezTo>
                <a:cubicBezTo>
                  <a:pt x="18" y="42"/>
                  <a:pt x="18" y="42"/>
                  <a:pt x="18" y="42"/>
                </a:cubicBezTo>
                <a:cubicBezTo>
                  <a:pt x="18" y="42"/>
                  <a:pt x="18" y="42"/>
                  <a:pt x="18" y="42"/>
                </a:cubicBezTo>
                <a:close/>
                <a:moveTo>
                  <a:pt x="18" y="42"/>
                </a:moveTo>
                <a:cubicBezTo>
                  <a:pt x="18" y="42"/>
                  <a:pt x="18" y="42"/>
                  <a:pt x="18" y="42"/>
                </a:cubicBezTo>
                <a:cubicBezTo>
                  <a:pt x="18" y="42"/>
                  <a:pt x="18" y="42"/>
                  <a:pt x="18" y="42"/>
                </a:cubicBezTo>
                <a:cubicBezTo>
                  <a:pt x="18" y="42"/>
                  <a:pt x="18" y="42"/>
                  <a:pt x="18" y="42"/>
                </a:cubicBezTo>
                <a:cubicBezTo>
                  <a:pt x="18" y="42"/>
                  <a:pt x="18" y="42"/>
                  <a:pt x="18" y="42"/>
                </a:cubicBezTo>
                <a:cubicBezTo>
                  <a:pt x="18" y="42"/>
                  <a:pt x="18" y="42"/>
                  <a:pt x="18" y="42"/>
                </a:cubicBezTo>
                <a:cubicBezTo>
                  <a:pt x="18" y="42"/>
                  <a:pt x="18" y="42"/>
                  <a:pt x="18" y="42"/>
                </a:cubicBezTo>
                <a:cubicBezTo>
                  <a:pt x="18" y="42"/>
                  <a:pt x="18" y="42"/>
                  <a:pt x="18" y="42"/>
                </a:cubicBezTo>
                <a:cubicBezTo>
                  <a:pt x="18" y="42"/>
                  <a:pt x="18" y="42"/>
                  <a:pt x="18" y="42"/>
                </a:cubicBezTo>
                <a:cubicBezTo>
                  <a:pt x="18" y="42"/>
                  <a:pt x="18" y="42"/>
                  <a:pt x="18" y="42"/>
                </a:cubicBezTo>
                <a:cubicBezTo>
                  <a:pt x="18" y="42"/>
                  <a:pt x="18" y="42"/>
                  <a:pt x="18" y="42"/>
                </a:cubicBezTo>
                <a:cubicBezTo>
                  <a:pt x="18" y="42"/>
                  <a:pt x="18" y="42"/>
                  <a:pt x="18" y="42"/>
                </a:cubicBezTo>
                <a:cubicBezTo>
                  <a:pt x="18" y="42"/>
                  <a:pt x="18" y="42"/>
                  <a:pt x="18" y="42"/>
                </a:cubicBezTo>
                <a:cubicBezTo>
                  <a:pt x="18" y="42"/>
                  <a:pt x="18" y="42"/>
                  <a:pt x="18" y="42"/>
                </a:cubicBezTo>
                <a:cubicBezTo>
                  <a:pt x="18" y="42"/>
                  <a:pt x="18" y="42"/>
                  <a:pt x="18" y="42"/>
                </a:cubicBezTo>
                <a:close/>
                <a:moveTo>
                  <a:pt x="17" y="40"/>
                </a:moveTo>
                <a:cubicBezTo>
                  <a:pt x="17" y="40"/>
                  <a:pt x="17" y="40"/>
                  <a:pt x="17" y="40"/>
                </a:cubicBezTo>
                <a:cubicBezTo>
                  <a:pt x="17" y="40"/>
                  <a:pt x="17" y="40"/>
                  <a:pt x="17" y="40"/>
                </a:cubicBezTo>
                <a:cubicBezTo>
                  <a:pt x="17" y="40"/>
                  <a:pt x="17" y="40"/>
                  <a:pt x="17" y="40"/>
                </a:cubicBezTo>
                <a:cubicBezTo>
                  <a:pt x="17" y="40"/>
                  <a:pt x="17" y="40"/>
                  <a:pt x="17" y="40"/>
                </a:cubicBezTo>
                <a:cubicBezTo>
                  <a:pt x="17" y="40"/>
                  <a:pt x="17" y="40"/>
                  <a:pt x="17" y="40"/>
                </a:cubicBezTo>
                <a:cubicBezTo>
                  <a:pt x="17" y="40"/>
                  <a:pt x="17" y="40"/>
                  <a:pt x="17" y="40"/>
                </a:cubicBezTo>
                <a:cubicBezTo>
                  <a:pt x="17" y="40"/>
                  <a:pt x="17" y="40"/>
                  <a:pt x="17" y="40"/>
                </a:cubicBezTo>
                <a:cubicBezTo>
                  <a:pt x="17" y="40"/>
                  <a:pt x="17" y="40"/>
                  <a:pt x="16" y="40"/>
                </a:cubicBezTo>
                <a:cubicBezTo>
                  <a:pt x="16" y="40"/>
                  <a:pt x="16" y="40"/>
                  <a:pt x="16" y="40"/>
                </a:cubicBezTo>
                <a:cubicBezTo>
                  <a:pt x="16" y="40"/>
                  <a:pt x="16" y="40"/>
                  <a:pt x="16" y="40"/>
                </a:cubicBezTo>
                <a:cubicBezTo>
                  <a:pt x="16" y="40"/>
                  <a:pt x="16" y="40"/>
                  <a:pt x="16" y="40"/>
                </a:cubicBezTo>
                <a:cubicBezTo>
                  <a:pt x="16" y="40"/>
                  <a:pt x="16" y="40"/>
                  <a:pt x="16" y="40"/>
                </a:cubicBezTo>
                <a:cubicBezTo>
                  <a:pt x="16" y="40"/>
                  <a:pt x="16" y="40"/>
                  <a:pt x="16" y="40"/>
                </a:cubicBezTo>
                <a:cubicBezTo>
                  <a:pt x="16" y="40"/>
                  <a:pt x="16" y="40"/>
                  <a:pt x="16" y="40"/>
                </a:cubicBezTo>
                <a:cubicBezTo>
                  <a:pt x="16" y="40"/>
                  <a:pt x="16" y="40"/>
                  <a:pt x="16" y="40"/>
                </a:cubicBezTo>
                <a:cubicBezTo>
                  <a:pt x="16" y="40"/>
                  <a:pt x="16" y="40"/>
                  <a:pt x="16" y="40"/>
                </a:cubicBezTo>
                <a:cubicBezTo>
                  <a:pt x="16" y="40"/>
                  <a:pt x="16" y="40"/>
                  <a:pt x="16" y="40"/>
                </a:cubicBezTo>
                <a:cubicBezTo>
                  <a:pt x="16" y="40"/>
                  <a:pt x="16" y="40"/>
                  <a:pt x="16" y="40"/>
                </a:cubicBezTo>
                <a:cubicBezTo>
                  <a:pt x="16" y="40"/>
                  <a:pt x="16" y="40"/>
                  <a:pt x="16" y="40"/>
                </a:cubicBezTo>
                <a:cubicBezTo>
                  <a:pt x="16" y="40"/>
                  <a:pt x="16" y="40"/>
                  <a:pt x="16" y="40"/>
                </a:cubicBezTo>
                <a:cubicBezTo>
                  <a:pt x="16" y="40"/>
                  <a:pt x="16" y="40"/>
                  <a:pt x="16" y="40"/>
                </a:cubicBezTo>
                <a:cubicBezTo>
                  <a:pt x="16" y="40"/>
                  <a:pt x="16" y="40"/>
                  <a:pt x="16" y="40"/>
                </a:cubicBezTo>
                <a:cubicBezTo>
                  <a:pt x="16" y="40"/>
                  <a:pt x="16" y="40"/>
                  <a:pt x="16" y="40"/>
                </a:cubicBezTo>
                <a:cubicBezTo>
                  <a:pt x="16" y="40"/>
                  <a:pt x="16" y="40"/>
                  <a:pt x="16" y="40"/>
                </a:cubicBezTo>
                <a:cubicBezTo>
                  <a:pt x="16" y="40"/>
                  <a:pt x="16" y="40"/>
                  <a:pt x="16" y="40"/>
                </a:cubicBezTo>
                <a:cubicBezTo>
                  <a:pt x="16" y="40"/>
                  <a:pt x="16" y="40"/>
                  <a:pt x="16" y="40"/>
                </a:cubicBezTo>
                <a:cubicBezTo>
                  <a:pt x="16" y="40"/>
                  <a:pt x="16" y="40"/>
                  <a:pt x="16" y="40"/>
                </a:cubicBezTo>
                <a:cubicBezTo>
                  <a:pt x="16" y="40"/>
                  <a:pt x="16" y="40"/>
                  <a:pt x="16" y="40"/>
                </a:cubicBezTo>
                <a:cubicBezTo>
                  <a:pt x="16" y="40"/>
                  <a:pt x="16" y="40"/>
                  <a:pt x="16" y="40"/>
                </a:cubicBezTo>
                <a:cubicBezTo>
                  <a:pt x="16" y="40"/>
                  <a:pt x="16" y="40"/>
                  <a:pt x="16" y="40"/>
                </a:cubicBezTo>
                <a:cubicBezTo>
                  <a:pt x="16" y="40"/>
                  <a:pt x="16" y="40"/>
                  <a:pt x="16" y="40"/>
                </a:cubicBezTo>
                <a:cubicBezTo>
                  <a:pt x="16" y="40"/>
                  <a:pt x="16" y="40"/>
                  <a:pt x="16" y="40"/>
                </a:cubicBezTo>
                <a:cubicBezTo>
                  <a:pt x="16" y="40"/>
                  <a:pt x="16" y="40"/>
                  <a:pt x="16" y="40"/>
                </a:cubicBezTo>
                <a:cubicBezTo>
                  <a:pt x="16" y="40"/>
                  <a:pt x="16" y="40"/>
                  <a:pt x="16" y="40"/>
                </a:cubicBezTo>
                <a:cubicBezTo>
                  <a:pt x="16" y="40"/>
                  <a:pt x="16" y="40"/>
                  <a:pt x="16" y="40"/>
                </a:cubicBezTo>
                <a:cubicBezTo>
                  <a:pt x="16" y="40"/>
                  <a:pt x="16" y="40"/>
                  <a:pt x="16" y="40"/>
                </a:cubicBezTo>
                <a:cubicBezTo>
                  <a:pt x="16" y="40"/>
                  <a:pt x="16" y="40"/>
                  <a:pt x="16" y="40"/>
                </a:cubicBezTo>
                <a:cubicBezTo>
                  <a:pt x="16" y="40"/>
                  <a:pt x="16" y="40"/>
                  <a:pt x="16" y="40"/>
                </a:cubicBezTo>
                <a:cubicBezTo>
                  <a:pt x="16" y="40"/>
                  <a:pt x="16" y="40"/>
                  <a:pt x="16" y="40"/>
                </a:cubicBezTo>
                <a:cubicBezTo>
                  <a:pt x="16" y="40"/>
                  <a:pt x="16" y="40"/>
                  <a:pt x="16" y="40"/>
                </a:cubicBezTo>
                <a:cubicBezTo>
                  <a:pt x="16" y="40"/>
                  <a:pt x="16" y="40"/>
                  <a:pt x="16" y="40"/>
                </a:cubicBezTo>
                <a:cubicBezTo>
                  <a:pt x="16" y="40"/>
                  <a:pt x="16" y="40"/>
                  <a:pt x="15" y="40"/>
                </a:cubicBezTo>
                <a:cubicBezTo>
                  <a:pt x="15" y="40"/>
                  <a:pt x="15" y="40"/>
                  <a:pt x="15" y="40"/>
                </a:cubicBezTo>
                <a:cubicBezTo>
                  <a:pt x="15" y="40"/>
                  <a:pt x="15" y="40"/>
                  <a:pt x="15" y="40"/>
                </a:cubicBezTo>
                <a:cubicBezTo>
                  <a:pt x="15" y="40"/>
                  <a:pt x="15" y="40"/>
                  <a:pt x="15" y="40"/>
                </a:cubicBezTo>
                <a:cubicBezTo>
                  <a:pt x="15" y="39"/>
                  <a:pt x="15" y="39"/>
                  <a:pt x="15" y="39"/>
                </a:cubicBezTo>
                <a:cubicBezTo>
                  <a:pt x="15" y="39"/>
                  <a:pt x="15" y="39"/>
                  <a:pt x="15" y="39"/>
                </a:cubicBezTo>
                <a:cubicBezTo>
                  <a:pt x="15" y="39"/>
                  <a:pt x="15" y="39"/>
                  <a:pt x="15" y="39"/>
                </a:cubicBezTo>
                <a:cubicBezTo>
                  <a:pt x="15" y="39"/>
                  <a:pt x="15" y="39"/>
                  <a:pt x="15" y="39"/>
                </a:cubicBezTo>
                <a:cubicBezTo>
                  <a:pt x="15" y="39"/>
                  <a:pt x="15" y="39"/>
                  <a:pt x="15" y="39"/>
                </a:cubicBezTo>
                <a:cubicBezTo>
                  <a:pt x="15" y="39"/>
                  <a:pt x="15" y="39"/>
                  <a:pt x="15" y="39"/>
                </a:cubicBezTo>
                <a:cubicBezTo>
                  <a:pt x="15" y="39"/>
                  <a:pt x="15" y="39"/>
                  <a:pt x="15" y="39"/>
                </a:cubicBezTo>
                <a:cubicBezTo>
                  <a:pt x="15" y="39"/>
                  <a:pt x="15" y="39"/>
                  <a:pt x="15" y="39"/>
                </a:cubicBezTo>
                <a:cubicBezTo>
                  <a:pt x="15" y="39"/>
                  <a:pt x="15" y="39"/>
                  <a:pt x="15" y="39"/>
                </a:cubicBezTo>
                <a:cubicBezTo>
                  <a:pt x="15" y="39"/>
                  <a:pt x="15" y="39"/>
                  <a:pt x="15" y="39"/>
                </a:cubicBezTo>
                <a:cubicBezTo>
                  <a:pt x="15" y="39"/>
                  <a:pt x="15" y="39"/>
                  <a:pt x="15" y="39"/>
                </a:cubicBezTo>
                <a:cubicBezTo>
                  <a:pt x="15" y="39"/>
                  <a:pt x="15" y="39"/>
                  <a:pt x="15" y="39"/>
                </a:cubicBezTo>
                <a:cubicBezTo>
                  <a:pt x="15" y="39"/>
                  <a:pt x="15" y="39"/>
                  <a:pt x="15" y="39"/>
                </a:cubicBezTo>
                <a:cubicBezTo>
                  <a:pt x="15" y="39"/>
                  <a:pt x="15" y="39"/>
                  <a:pt x="15" y="39"/>
                </a:cubicBezTo>
                <a:cubicBezTo>
                  <a:pt x="15" y="39"/>
                  <a:pt x="15" y="39"/>
                  <a:pt x="15" y="39"/>
                </a:cubicBezTo>
                <a:cubicBezTo>
                  <a:pt x="15" y="39"/>
                  <a:pt x="15" y="39"/>
                  <a:pt x="15" y="39"/>
                </a:cubicBezTo>
                <a:cubicBezTo>
                  <a:pt x="15" y="39"/>
                  <a:pt x="15" y="39"/>
                  <a:pt x="15" y="39"/>
                </a:cubicBezTo>
                <a:cubicBezTo>
                  <a:pt x="15" y="39"/>
                  <a:pt x="15" y="39"/>
                  <a:pt x="15" y="39"/>
                </a:cubicBezTo>
                <a:cubicBezTo>
                  <a:pt x="15" y="39"/>
                  <a:pt x="15" y="39"/>
                  <a:pt x="15" y="39"/>
                </a:cubicBezTo>
                <a:cubicBezTo>
                  <a:pt x="15" y="39"/>
                  <a:pt x="15" y="39"/>
                  <a:pt x="15" y="39"/>
                </a:cubicBezTo>
                <a:cubicBezTo>
                  <a:pt x="15" y="39"/>
                  <a:pt x="15" y="39"/>
                  <a:pt x="15" y="39"/>
                </a:cubicBezTo>
                <a:cubicBezTo>
                  <a:pt x="15" y="39"/>
                  <a:pt x="15" y="39"/>
                  <a:pt x="15" y="39"/>
                </a:cubicBezTo>
                <a:cubicBezTo>
                  <a:pt x="15" y="39"/>
                  <a:pt x="15" y="39"/>
                  <a:pt x="15" y="39"/>
                </a:cubicBezTo>
                <a:cubicBezTo>
                  <a:pt x="15" y="39"/>
                  <a:pt x="15" y="39"/>
                  <a:pt x="15" y="39"/>
                </a:cubicBezTo>
                <a:cubicBezTo>
                  <a:pt x="15" y="39"/>
                  <a:pt x="15" y="39"/>
                  <a:pt x="15" y="39"/>
                </a:cubicBezTo>
                <a:cubicBezTo>
                  <a:pt x="15" y="39"/>
                  <a:pt x="15" y="39"/>
                  <a:pt x="15" y="39"/>
                </a:cubicBezTo>
                <a:cubicBezTo>
                  <a:pt x="15" y="39"/>
                  <a:pt x="15" y="39"/>
                  <a:pt x="15" y="39"/>
                </a:cubicBezTo>
                <a:cubicBezTo>
                  <a:pt x="15" y="39"/>
                  <a:pt x="15" y="39"/>
                  <a:pt x="15" y="39"/>
                </a:cubicBezTo>
                <a:cubicBezTo>
                  <a:pt x="15" y="39"/>
                  <a:pt x="15" y="39"/>
                  <a:pt x="15" y="39"/>
                </a:cubicBezTo>
                <a:cubicBezTo>
                  <a:pt x="15" y="39"/>
                  <a:pt x="15" y="39"/>
                  <a:pt x="15" y="39"/>
                </a:cubicBezTo>
                <a:cubicBezTo>
                  <a:pt x="15" y="39"/>
                  <a:pt x="15" y="39"/>
                  <a:pt x="15" y="39"/>
                </a:cubicBezTo>
                <a:cubicBezTo>
                  <a:pt x="15" y="39"/>
                  <a:pt x="15" y="39"/>
                  <a:pt x="15" y="39"/>
                </a:cubicBezTo>
                <a:cubicBezTo>
                  <a:pt x="15" y="39"/>
                  <a:pt x="15" y="39"/>
                  <a:pt x="15" y="39"/>
                </a:cubicBezTo>
                <a:cubicBezTo>
                  <a:pt x="15" y="39"/>
                  <a:pt x="15" y="39"/>
                  <a:pt x="15" y="39"/>
                </a:cubicBezTo>
                <a:cubicBezTo>
                  <a:pt x="15" y="39"/>
                  <a:pt x="15" y="39"/>
                  <a:pt x="15" y="39"/>
                </a:cubicBezTo>
                <a:cubicBezTo>
                  <a:pt x="15" y="39"/>
                  <a:pt x="15" y="39"/>
                  <a:pt x="15" y="39"/>
                </a:cubicBezTo>
                <a:cubicBezTo>
                  <a:pt x="15" y="39"/>
                  <a:pt x="14" y="39"/>
                  <a:pt x="14" y="39"/>
                </a:cubicBezTo>
                <a:cubicBezTo>
                  <a:pt x="14" y="39"/>
                  <a:pt x="14" y="39"/>
                  <a:pt x="14" y="39"/>
                </a:cubicBezTo>
                <a:cubicBezTo>
                  <a:pt x="14" y="39"/>
                  <a:pt x="14" y="39"/>
                  <a:pt x="14" y="39"/>
                </a:cubicBezTo>
                <a:cubicBezTo>
                  <a:pt x="14" y="39"/>
                  <a:pt x="14" y="39"/>
                  <a:pt x="14" y="39"/>
                </a:cubicBezTo>
                <a:cubicBezTo>
                  <a:pt x="14" y="39"/>
                  <a:pt x="14" y="39"/>
                  <a:pt x="14" y="39"/>
                </a:cubicBezTo>
                <a:cubicBezTo>
                  <a:pt x="14" y="39"/>
                  <a:pt x="14" y="39"/>
                  <a:pt x="14" y="39"/>
                </a:cubicBezTo>
                <a:cubicBezTo>
                  <a:pt x="14" y="39"/>
                  <a:pt x="14" y="39"/>
                  <a:pt x="14" y="39"/>
                </a:cubicBezTo>
                <a:cubicBezTo>
                  <a:pt x="14" y="39"/>
                  <a:pt x="14" y="39"/>
                  <a:pt x="14" y="39"/>
                </a:cubicBezTo>
                <a:cubicBezTo>
                  <a:pt x="14" y="39"/>
                  <a:pt x="14" y="39"/>
                  <a:pt x="14" y="39"/>
                </a:cubicBezTo>
                <a:cubicBezTo>
                  <a:pt x="14" y="39"/>
                  <a:pt x="14" y="39"/>
                  <a:pt x="14" y="39"/>
                </a:cubicBezTo>
                <a:cubicBezTo>
                  <a:pt x="14" y="39"/>
                  <a:pt x="14" y="39"/>
                  <a:pt x="14" y="39"/>
                </a:cubicBezTo>
                <a:cubicBezTo>
                  <a:pt x="14" y="39"/>
                  <a:pt x="14" y="39"/>
                  <a:pt x="14" y="39"/>
                </a:cubicBezTo>
                <a:cubicBezTo>
                  <a:pt x="14" y="39"/>
                  <a:pt x="14" y="39"/>
                  <a:pt x="14" y="39"/>
                </a:cubicBezTo>
                <a:cubicBezTo>
                  <a:pt x="14" y="39"/>
                  <a:pt x="14" y="39"/>
                  <a:pt x="14" y="39"/>
                </a:cubicBezTo>
                <a:cubicBezTo>
                  <a:pt x="14" y="39"/>
                  <a:pt x="14" y="39"/>
                  <a:pt x="14" y="39"/>
                </a:cubicBezTo>
                <a:cubicBezTo>
                  <a:pt x="14" y="39"/>
                  <a:pt x="14" y="39"/>
                  <a:pt x="14" y="39"/>
                </a:cubicBezTo>
                <a:cubicBezTo>
                  <a:pt x="14" y="39"/>
                  <a:pt x="14" y="39"/>
                  <a:pt x="14" y="39"/>
                </a:cubicBezTo>
                <a:cubicBezTo>
                  <a:pt x="14" y="39"/>
                  <a:pt x="14" y="39"/>
                  <a:pt x="14" y="39"/>
                </a:cubicBezTo>
                <a:cubicBezTo>
                  <a:pt x="14" y="39"/>
                  <a:pt x="14" y="39"/>
                  <a:pt x="14" y="39"/>
                </a:cubicBezTo>
                <a:cubicBezTo>
                  <a:pt x="14" y="39"/>
                  <a:pt x="14" y="39"/>
                  <a:pt x="14" y="39"/>
                </a:cubicBezTo>
                <a:cubicBezTo>
                  <a:pt x="14" y="39"/>
                  <a:pt x="14" y="39"/>
                  <a:pt x="14" y="39"/>
                </a:cubicBezTo>
                <a:cubicBezTo>
                  <a:pt x="14" y="39"/>
                  <a:pt x="14" y="39"/>
                  <a:pt x="14" y="39"/>
                </a:cubicBezTo>
                <a:cubicBezTo>
                  <a:pt x="14" y="39"/>
                  <a:pt x="14" y="39"/>
                  <a:pt x="14" y="39"/>
                </a:cubicBezTo>
                <a:cubicBezTo>
                  <a:pt x="14" y="39"/>
                  <a:pt x="14" y="39"/>
                  <a:pt x="14" y="39"/>
                </a:cubicBezTo>
                <a:cubicBezTo>
                  <a:pt x="14" y="39"/>
                  <a:pt x="14" y="39"/>
                  <a:pt x="14" y="39"/>
                </a:cubicBezTo>
                <a:cubicBezTo>
                  <a:pt x="14" y="39"/>
                  <a:pt x="14" y="39"/>
                  <a:pt x="14" y="39"/>
                </a:cubicBezTo>
                <a:cubicBezTo>
                  <a:pt x="14" y="39"/>
                  <a:pt x="14" y="39"/>
                  <a:pt x="14" y="39"/>
                </a:cubicBezTo>
                <a:cubicBezTo>
                  <a:pt x="14" y="39"/>
                  <a:pt x="14" y="39"/>
                  <a:pt x="14" y="39"/>
                </a:cubicBezTo>
                <a:cubicBezTo>
                  <a:pt x="14" y="39"/>
                  <a:pt x="14" y="39"/>
                  <a:pt x="15" y="39"/>
                </a:cubicBezTo>
                <a:cubicBezTo>
                  <a:pt x="15" y="39"/>
                  <a:pt x="15" y="39"/>
                  <a:pt x="15" y="39"/>
                </a:cubicBezTo>
                <a:cubicBezTo>
                  <a:pt x="15" y="39"/>
                  <a:pt x="15" y="39"/>
                  <a:pt x="15" y="39"/>
                </a:cubicBezTo>
                <a:cubicBezTo>
                  <a:pt x="15" y="39"/>
                  <a:pt x="15" y="39"/>
                  <a:pt x="15" y="39"/>
                </a:cubicBezTo>
                <a:cubicBezTo>
                  <a:pt x="15" y="39"/>
                  <a:pt x="15" y="39"/>
                  <a:pt x="15" y="39"/>
                </a:cubicBezTo>
                <a:cubicBezTo>
                  <a:pt x="15" y="39"/>
                  <a:pt x="15" y="39"/>
                  <a:pt x="15" y="39"/>
                </a:cubicBezTo>
                <a:cubicBezTo>
                  <a:pt x="15" y="39"/>
                  <a:pt x="15" y="39"/>
                  <a:pt x="15" y="39"/>
                </a:cubicBezTo>
                <a:cubicBezTo>
                  <a:pt x="15" y="39"/>
                  <a:pt x="15" y="39"/>
                  <a:pt x="15" y="39"/>
                </a:cubicBezTo>
                <a:cubicBezTo>
                  <a:pt x="15" y="39"/>
                  <a:pt x="15" y="39"/>
                  <a:pt x="15" y="39"/>
                </a:cubicBezTo>
                <a:cubicBezTo>
                  <a:pt x="15" y="39"/>
                  <a:pt x="15" y="39"/>
                  <a:pt x="15" y="39"/>
                </a:cubicBezTo>
                <a:cubicBezTo>
                  <a:pt x="15" y="39"/>
                  <a:pt x="15" y="39"/>
                  <a:pt x="15" y="39"/>
                </a:cubicBezTo>
                <a:cubicBezTo>
                  <a:pt x="15" y="39"/>
                  <a:pt x="15" y="39"/>
                  <a:pt x="15" y="39"/>
                </a:cubicBezTo>
                <a:cubicBezTo>
                  <a:pt x="15" y="39"/>
                  <a:pt x="15" y="39"/>
                  <a:pt x="15" y="39"/>
                </a:cubicBezTo>
                <a:cubicBezTo>
                  <a:pt x="15" y="39"/>
                  <a:pt x="15" y="39"/>
                  <a:pt x="15" y="39"/>
                </a:cubicBezTo>
                <a:cubicBezTo>
                  <a:pt x="15" y="39"/>
                  <a:pt x="15" y="39"/>
                  <a:pt x="15" y="39"/>
                </a:cubicBezTo>
                <a:cubicBezTo>
                  <a:pt x="15" y="39"/>
                  <a:pt x="15" y="39"/>
                  <a:pt x="15" y="39"/>
                </a:cubicBezTo>
                <a:cubicBezTo>
                  <a:pt x="15" y="39"/>
                  <a:pt x="15" y="39"/>
                  <a:pt x="15" y="39"/>
                </a:cubicBezTo>
                <a:cubicBezTo>
                  <a:pt x="15" y="39"/>
                  <a:pt x="15" y="39"/>
                  <a:pt x="15" y="39"/>
                </a:cubicBezTo>
                <a:cubicBezTo>
                  <a:pt x="15" y="39"/>
                  <a:pt x="15" y="39"/>
                  <a:pt x="15" y="39"/>
                </a:cubicBezTo>
                <a:cubicBezTo>
                  <a:pt x="15" y="39"/>
                  <a:pt x="15" y="39"/>
                  <a:pt x="15" y="39"/>
                </a:cubicBezTo>
                <a:cubicBezTo>
                  <a:pt x="15" y="39"/>
                  <a:pt x="15" y="39"/>
                  <a:pt x="15" y="39"/>
                </a:cubicBezTo>
                <a:cubicBezTo>
                  <a:pt x="15" y="39"/>
                  <a:pt x="15" y="39"/>
                  <a:pt x="15" y="39"/>
                </a:cubicBezTo>
                <a:cubicBezTo>
                  <a:pt x="15" y="39"/>
                  <a:pt x="15" y="39"/>
                  <a:pt x="15" y="39"/>
                </a:cubicBezTo>
                <a:cubicBezTo>
                  <a:pt x="15" y="39"/>
                  <a:pt x="15" y="39"/>
                  <a:pt x="15" y="39"/>
                </a:cubicBezTo>
                <a:cubicBezTo>
                  <a:pt x="16" y="39"/>
                  <a:pt x="16" y="39"/>
                  <a:pt x="16" y="39"/>
                </a:cubicBezTo>
                <a:cubicBezTo>
                  <a:pt x="16" y="39"/>
                  <a:pt x="16" y="39"/>
                  <a:pt x="16" y="39"/>
                </a:cubicBezTo>
                <a:cubicBezTo>
                  <a:pt x="16" y="39"/>
                  <a:pt x="16" y="39"/>
                  <a:pt x="16" y="39"/>
                </a:cubicBezTo>
                <a:cubicBezTo>
                  <a:pt x="16" y="39"/>
                  <a:pt x="16" y="39"/>
                  <a:pt x="16" y="39"/>
                </a:cubicBezTo>
                <a:cubicBezTo>
                  <a:pt x="16" y="39"/>
                  <a:pt x="16" y="39"/>
                  <a:pt x="16" y="39"/>
                </a:cubicBezTo>
                <a:cubicBezTo>
                  <a:pt x="16" y="39"/>
                  <a:pt x="16" y="39"/>
                  <a:pt x="16" y="39"/>
                </a:cubicBezTo>
                <a:cubicBezTo>
                  <a:pt x="16" y="39"/>
                  <a:pt x="16" y="39"/>
                  <a:pt x="16" y="39"/>
                </a:cubicBezTo>
                <a:cubicBezTo>
                  <a:pt x="16" y="39"/>
                  <a:pt x="16" y="39"/>
                  <a:pt x="16" y="39"/>
                </a:cubicBezTo>
                <a:cubicBezTo>
                  <a:pt x="16" y="39"/>
                  <a:pt x="16" y="39"/>
                  <a:pt x="16" y="39"/>
                </a:cubicBezTo>
                <a:cubicBezTo>
                  <a:pt x="16" y="39"/>
                  <a:pt x="16" y="39"/>
                  <a:pt x="16" y="39"/>
                </a:cubicBezTo>
                <a:cubicBezTo>
                  <a:pt x="16" y="39"/>
                  <a:pt x="16" y="39"/>
                  <a:pt x="16" y="39"/>
                </a:cubicBezTo>
                <a:cubicBezTo>
                  <a:pt x="16" y="39"/>
                  <a:pt x="16" y="39"/>
                  <a:pt x="16" y="39"/>
                </a:cubicBezTo>
                <a:cubicBezTo>
                  <a:pt x="16" y="39"/>
                  <a:pt x="16" y="39"/>
                  <a:pt x="16" y="39"/>
                </a:cubicBezTo>
                <a:cubicBezTo>
                  <a:pt x="16" y="39"/>
                  <a:pt x="16" y="39"/>
                  <a:pt x="16" y="39"/>
                </a:cubicBezTo>
                <a:cubicBezTo>
                  <a:pt x="16" y="39"/>
                  <a:pt x="16" y="39"/>
                  <a:pt x="16" y="39"/>
                </a:cubicBezTo>
                <a:cubicBezTo>
                  <a:pt x="16" y="39"/>
                  <a:pt x="16" y="39"/>
                  <a:pt x="16" y="39"/>
                </a:cubicBezTo>
                <a:cubicBezTo>
                  <a:pt x="16" y="39"/>
                  <a:pt x="16" y="39"/>
                  <a:pt x="16" y="39"/>
                </a:cubicBezTo>
                <a:cubicBezTo>
                  <a:pt x="16" y="39"/>
                  <a:pt x="16" y="39"/>
                  <a:pt x="16" y="39"/>
                </a:cubicBezTo>
                <a:cubicBezTo>
                  <a:pt x="16" y="39"/>
                  <a:pt x="16" y="39"/>
                  <a:pt x="16" y="39"/>
                </a:cubicBezTo>
                <a:cubicBezTo>
                  <a:pt x="16" y="39"/>
                  <a:pt x="16" y="39"/>
                  <a:pt x="16" y="39"/>
                </a:cubicBezTo>
                <a:cubicBezTo>
                  <a:pt x="16" y="39"/>
                  <a:pt x="16" y="39"/>
                  <a:pt x="16" y="39"/>
                </a:cubicBezTo>
                <a:cubicBezTo>
                  <a:pt x="16" y="39"/>
                  <a:pt x="16" y="39"/>
                  <a:pt x="16" y="39"/>
                </a:cubicBezTo>
                <a:cubicBezTo>
                  <a:pt x="16" y="39"/>
                  <a:pt x="16" y="39"/>
                  <a:pt x="16" y="39"/>
                </a:cubicBezTo>
                <a:cubicBezTo>
                  <a:pt x="16" y="39"/>
                  <a:pt x="16" y="39"/>
                  <a:pt x="16" y="39"/>
                </a:cubicBezTo>
                <a:cubicBezTo>
                  <a:pt x="16" y="39"/>
                  <a:pt x="16" y="39"/>
                  <a:pt x="16" y="39"/>
                </a:cubicBezTo>
                <a:cubicBezTo>
                  <a:pt x="16" y="39"/>
                  <a:pt x="16" y="39"/>
                  <a:pt x="16" y="39"/>
                </a:cubicBezTo>
                <a:cubicBezTo>
                  <a:pt x="16" y="39"/>
                  <a:pt x="16" y="39"/>
                  <a:pt x="16" y="39"/>
                </a:cubicBezTo>
                <a:cubicBezTo>
                  <a:pt x="16" y="39"/>
                  <a:pt x="16" y="39"/>
                  <a:pt x="16" y="39"/>
                </a:cubicBezTo>
                <a:cubicBezTo>
                  <a:pt x="16" y="39"/>
                  <a:pt x="16" y="39"/>
                  <a:pt x="16" y="39"/>
                </a:cubicBezTo>
                <a:cubicBezTo>
                  <a:pt x="16" y="39"/>
                  <a:pt x="16" y="39"/>
                  <a:pt x="16" y="40"/>
                </a:cubicBezTo>
                <a:cubicBezTo>
                  <a:pt x="16" y="40"/>
                  <a:pt x="16" y="40"/>
                  <a:pt x="16" y="40"/>
                </a:cubicBezTo>
                <a:cubicBezTo>
                  <a:pt x="16" y="40"/>
                  <a:pt x="16" y="40"/>
                  <a:pt x="16" y="40"/>
                </a:cubicBezTo>
                <a:cubicBezTo>
                  <a:pt x="16" y="40"/>
                  <a:pt x="16" y="40"/>
                  <a:pt x="16" y="40"/>
                </a:cubicBezTo>
                <a:cubicBezTo>
                  <a:pt x="16" y="40"/>
                  <a:pt x="16" y="40"/>
                  <a:pt x="16" y="40"/>
                </a:cubicBezTo>
                <a:cubicBezTo>
                  <a:pt x="16" y="40"/>
                  <a:pt x="16" y="40"/>
                  <a:pt x="16" y="40"/>
                </a:cubicBezTo>
                <a:cubicBezTo>
                  <a:pt x="16" y="40"/>
                  <a:pt x="16" y="40"/>
                  <a:pt x="16" y="40"/>
                </a:cubicBezTo>
                <a:cubicBezTo>
                  <a:pt x="16" y="40"/>
                  <a:pt x="16" y="40"/>
                  <a:pt x="16" y="40"/>
                </a:cubicBezTo>
                <a:cubicBezTo>
                  <a:pt x="16" y="40"/>
                  <a:pt x="16" y="40"/>
                  <a:pt x="16" y="40"/>
                </a:cubicBezTo>
                <a:cubicBezTo>
                  <a:pt x="16" y="40"/>
                  <a:pt x="16" y="40"/>
                  <a:pt x="16" y="40"/>
                </a:cubicBezTo>
                <a:cubicBezTo>
                  <a:pt x="16" y="40"/>
                  <a:pt x="16" y="40"/>
                  <a:pt x="16" y="40"/>
                </a:cubicBezTo>
                <a:cubicBezTo>
                  <a:pt x="16" y="40"/>
                  <a:pt x="16" y="40"/>
                  <a:pt x="16" y="40"/>
                </a:cubicBezTo>
                <a:cubicBezTo>
                  <a:pt x="16" y="40"/>
                  <a:pt x="16" y="40"/>
                  <a:pt x="16" y="40"/>
                </a:cubicBezTo>
                <a:cubicBezTo>
                  <a:pt x="16" y="40"/>
                  <a:pt x="16" y="40"/>
                  <a:pt x="16" y="40"/>
                </a:cubicBezTo>
                <a:cubicBezTo>
                  <a:pt x="17" y="40"/>
                  <a:pt x="16" y="40"/>
                  <a:pt x="16" y="40"/>
                </a:cubicBezTo>
                <a:cubicBezTo>
                  <a:pt x="16" y="40"/>
                  <a:pt x="16" y="40"/>
                  <a:pt x="16" y="40"/>
                </a:cubicBezTo>
                <a:cubicBezTo>
                  <a:pt x="16" y="40"/>
                  <a:pt x="16" y="40"/>
                  <a:pt x="17" y="40"/>
                </a:cubicBezTo>
                <a:cubicBezTo>
                  <a:pt x="17" y="40"/>
                  <a:pt x="17" y="40"/>
                  <a:pt x="17" y="40"/>
                </a:cubicBezTo>
                <a:cubicBezTo>
                  <a:pt x="17" y="40"/>
                  <a:pt x="17" y="40"/>
                  <a:pt x="17" y="40"/>
                </a:cubicBezTo>
                <a:cubicBezTo>
                  <a:pt x="17" y="40"/>
                  <a:pt x="17" y="40"/>
                  <a:pt x="17" y="40"/>
                </a:cubicBezTo>
                <a:cubicBezTo>
                  <a:pt x="17" y="40"/>
                  <a:pt x="17" y="40"/>
                  <a:pt x="17" y="40"/>
                </a:cubicBezTo>
                <a:cubicBezTo>
                  <a:pt x="17" y="40"/>
                  <a:pt x="17" y="40"/>
                  <a:pt x="17" y="40"/>
                </a:cubicBezTo>
                <a:cubicBezTo>
                  <a:pt x="17" y="40"/>
                  <a:pt x="17" y="40"/>
                  <a:pt x="17" y="40"/>
                </a:cubicBezTo>
                <a:cubicBezTo>
                  <a:pt x="17" y="40"/>
                  <a:pt x="17" y="40"/>
                  <a:pt x="17" y="40"/>
                </a:cubicBezTo>
                <a:cubicBezTo>
                  <a:pt x="17" y="40"/>
                  <a:pt x="17" y="40"/>
                  <a:pt x="17" y="40"/>
                </a:cubicBezTo>
                <a:cubicBezTo>
                  <a:pt x="17" y="40"/>
                  <a:pt x="17" y="40"/>
                  <a:pt x="17" y="40"/>
                </a:cubicBezTo>
                <a:cubicBezTo>
                  <a:pt x="17" y="40"/>
                  <a:pt x="17" y="40"/>
                  <a:pt x="17" y="40"/>
                </a:cubicBezTo>
                <a:close/>
                <a:moveTo>
                  <a:pt x="16" y="40"/>
                </a:moveTo>
                <a:cubicBezTo>
                  <a:pt x="16" y="40"/>
                  <a:pt x="16" y="40"/>
                  <a:pt x="16" y="40"/>
                </a:cubicBezTo>
                <a:cubicBezTo>
                  <a:pt x="16" y="40"/>
                  <a:pt x="16" y="40"/>
                  <a:pt x="16" y="40"/>
                </a:cubicBezTo>
                <a:cubicBezTo>
                  <a:pt x="16" y="40"/>
                  <a:pt x="16" y="40"/>
                  <a:pt x="16" y="40"/>
                </a:cubicBezTo>
                <a:cubicBezTo>
                  <a:pt x="16" y="40"/>
                  <a:pt x="16" y="40"/>
                  <a:pt x="16" y="40"/>
                </a:cubicBezTo>
                <a:cubicBezTo>
                  <a:pt x="16" y="40"/>
                  <a:pt x="16" y="40"/>
                  <a:pt x="16" y="40"/>
                </a:cubicBezTo>
                <a:cubicBezTo>
                  <a:pt x="16" y="40"/>
                  <a:pt x="16" y="40"/>
                  <a:pt x="16" y="40"/>
                </a:cubicBezTo>
                <a:close/>
                <a:moveTo>
                  <a:pt x="17" y="41"/>
                </a:moveTo>
                <a:cubicBezTo>
                  <a:pt x="17" y="41"/>
                  <a:pt x="17" y="41"/>
                  <a:pt x="17" y="41"/>
                </a:cubicBezTo>
                <a:cubicBezTo>
                  <a:pt x="17" y="41"/>
                  <a:pt x="17" y="41"/>
                  <a:pt x="17" y="41"/>
                </a:cubicBezTo>
                <a:cubicBezTo>
                  <a:pt x="17" y="41"/>
                  <a:pt x="17" y="41"/>
                  <a:pt x="17" y="41"/>
                </a:cubicBezTo>
                <a:cubicBezTo>
                  <a:pt x="17" y="41"/>
                  <a:pt x="17" y="41"/>
                  <a:pt x="17" y="41"/>
                </a:cubicBezTo>
                <a:cubicBezTo>
                  <a:pt x="17" y="41"/>
                  <a:pt x="17" y="41"/>
                  <a:pt x="17" y="41"/>
                </a:cubicBezTo>
                <a:cubicBezTo>
                  <a:pt x="17" y="41"/>
                  <a:pt x="17" y="41"/>
                  <a:pt x="17" y="41"/>
                </a:cubicBezTo>
                <a:cubicBezTo>
                  <a:pt x="17" y="41"/>
                  <a:pt x="17" y="41"/>
                  <a:pt x="17" y="41"/>
                </a:cubicBezTo>
                <a:cubicBezTo>
                  <a:pt x="17" y="41"/>
                  <a:pt x="17" y="41"/>
                  <a:pt x="17" y="41"/>
                </a:cubicBezTo>
                <a:cubicBezTo>
                  <a:pt x="17" y="41"/>
                  <a:pt x="17" y="41"/>
                  <a:pt x="17" y="41"/>
                </a:cubicBezTo>
                <a:cubicBezTo>
                  <a:pt x="17" y="41"/>
                  <a:pt x="17" y="41"/>
                  <a:pt x="17" y="41"/>
                </a:cubicBezTo>
                <a:cubicBezTo>
                  <a:pt x="17" y="41"/>
                  <a:pt x="17" y="41"/>
                  <a:pt x="17" y="41"/>
                </a:cubicBezTo>
                <a:cubicBezTo>
                  <a:pt x="17" y="41"/>
                  <a:pt x="17" y="41"/>
                  <a:pt x="17" y="41"/>
                </a:cubicBezTo>
                <a:close/>
                <a:moveTo>
                  <a:pt x="18" y="40"/>
                </a:moveTo>
                <a:cubicBezTo>
                  <a:pt x="18" y="40"/>
                  <a:pt x="18" y="40"/>
                  <a:pt x="18" y="40"/>
                </a:cubicBezTo>
                <a:cubicBezTo>
                  <a:pt x="18" y="40"/>
                  <a:pt x="18" y="40"/>
                  <a:pt x="18" y="40"/>
                </a:cubicBezTo>
                <a:cubicBezTo>
                  <a:pt x="18" y="40"/>
                  <a:pt x="18" y="40"/>
                  <a:pt x="18" y="40"/>
                </a:cubicBezTo>
                <a:cubicBezTo>
                  <a:pt x="18" y="40"/>
                  <a:pt x="18" y="40"/>
                  <a:pt x="18" y="40"/>
                </a:cubicBezTo>
                <a:cubicBezTo>
                  <a:pt x="18" y="40"/>
                  <a:pt x="18" y="40"/>
                  <a:pt x="18" y="40"/>
                </a:cubicBezTo>
                <a:cubicBezTo>
                  <a:pt x="18" y="40"/>
                  <a:pt x="18" y="40"/>
                  <a:pt x="18" y="40"/>
                </a:cubicBezTo>
                <a:cubicBezTo>
                  <a:pt x="18" y="40"/>
                  <a:pt x="18" y="40"/>
                  <a:pt x="18" y="40"/>
                </a:cubicBezTo>
                <a:cubicBezTo>
                  <a:pt x="18" y="40"/>
                  <a:pt x="18" y="40"/>
                  <a:pt x="18" y="40"/>
                </a:cubicBezTo>
                <a:cubicBezTo>
                  <a:pt x="18" y="40"/>
                  <a:pt x="18" y="40"/>
                  <a:pt x="18" y="40"/>
                </a:cubicBezTo>
                <a:cubicBezTo>
                  <a:pt x="18" y="40"/>
                  <a:pt x="18" y="40"/>
                  <a:pt x="18" y="40"/>
                </a:cubicBezTo>
                <a:cubicBezTo>
                  <a:pt x="18" y="40"/>
                  <a:pt x="18" y="40"/>
                  <a:pt x="18" y="40"/>
                </a:cubicBezTo>
                <a:cubicBezTo>
                  <a:pt x="18" y="40"/>
                  <a:pt x="18" y="40"/>
                  <a:pt x="18" y="40"/>
                </a:cubicBezTo>
                <a:cubicBezTo>
                  <a:pt x="18" y="40"/>
                  <a:pt x="18" y="40"/>
                  <a:pt x="18" y="40"/>
                </a:cubicBezTo>
                <a:cubicBezTo>
                  <a:pt x="18" y="40"/>
                  <a:pt x="18" y="40"/>
                  <a:pt x="18" y="40"/>
                </a:cubicBezTo>
                <a:cubicBezTo>
                  <a:pt x="18" y="40"/>
                  <a:pt x="18" y="40"/>
                  <a:pt x="18" y="40"/>
                </a:cubicBezTo>
                <a:cubicBezTo>
                  <a:pt x="18" y="40"/>
                  <a:pt x="18" y="40"/>
                  <a:pt x="18" y="40"/>
                </a:cubicBezTo>
                <a:cubicBezTo>
                  <a:pt x="18" y="40"/>
                  <a:pt x="18" y="40"/>
                  <a:pt x="18" y="40"/>
                </a:cubicBezTo>
                <a:cubicBezTo>
                  <a:pt x="18" y="40"/>
                  <a:pt x="18" y="40"/>
                  <a:pt x="18" y="40"/>
                </a:cubicBezTo>
                <a:cubicBezTo>
                  <a:pt x="18" y="40"/>
                  <a:pt x="18" y="40"/>
                  <a:pt x="18" y="40"/>
                </a:cubicBezTo>
                <a:cubicBezTo>
                  <a:pt x="18" y="40"/>
                  <a:pt x="18" y="40"/>
                  <a:pt x="18" y="40"/>
                </a:cubicBezTo>
                <a:cubicBezTo>
                  <a:pt x="18" y="40"/>
                  <a:pt x="18" y="40"/>
                  <a:pt x="18" y="40"/>
                </a:cubicBezTo>
                <a:cubicBezTo>
                  <a:pt x="18" y="40"/>
                  <a:pt x="18" y="40"/>
                  <a:pt x="18" y="40"/>
                </a:cubicBezTo>
                <a:cubicBezTo>
                  <a:pt x="18" y="40"/>
                  <a:pt x="18" y="40"/>
                  <a:pt x="18" y="40"/>
                </a:cubicBezTo>
                <a:cubicBezTo>
                  <a:pt x="18" y="40"/>
                  <a:pt x="18" y="40"/>
                  <a:pt x="18" y="40"/>
                </a:cubicBezTo>
                <a:cubicBezTo>
                  <a:pt x="18" y="40"/>
                  <a:pt x="18" y="40"/>
                  <a:pt x="18" y="40"/>
                </a:cubicBezTo>
                <a:cubicBezTo>
                  <a:pt x="18" y="40"/>
                  <a:pt x="18" y="40"/>
                  <a:pt x="18" y="40"/>
                </a:cubicBezTo>
                <a:cubicBezTo>
                  <a:pt x="18" y="40"/>
                  <a:pt x="17" y="40"/>
                  <a:pt x="17" y="40"/>
                </a:cubicBezTo>
                <a:cubicBezTo>
                  <a:pt x="17" y="40"/>
                  <a:pt x="17" y="40"/>
                  <a:pt x="17" y="40"/>
                </a:cubicBezTo>
                <a:cubicBezTo>
                  <a:pt x="17" y="40"/>
                  <a:pt x="17" y="40"/>
                  <a:pt x="17" y="40"/>
                </a:cubicBezTo>
                <a:cubicBezTo>
                  <a:pt x="17" y="40"/>
                  <a:pt x="17" y="40"/>
                  <a:pt x="17" y="40"/>
                </a:cubicBezTo>
                <a:cubicBezTo>
                  <a:pt x="17" y="40"/>
                  <a:pt x="17" y="40"/>
                  <a:pt x="17" y="40"/>
                </a:cubicBezTo>
                <a:cubicBezTo>
                  <a:pt x="17" y="40"/>
                  <a:pt x="17" y="40"/>
                  <a:pt x="17" y="40"/>
                </a:cubicBezTo>
                <a:cubicBezTo>
                  <a:pt x="17" y="40"/>
                  <a:pt x="17" y="40"/>
                  <a:pt x="17" y="40"/>
                </a:cubicBezTo>
                <a:cubicBezTo>
                  <a:pt x="17" y="40"/>
                  <a:pt x="17" y="40"/>
                  <a:pt x="17" y="40"/>
                </a:cubicBezTo>
                <a:cubicBezTo>
                  <a:pt x="17" y="40"/>
                  <a:pt x="17" y="40"/>
                  <a:pt x="17" y="40"/>
                </a:cubicBezTo>
                <a:cubicBezTo>
                  <a:pt x="17" y="40"/>
                  <a:pt x="17" y="40"/>
                  <a:pt x="17" y="40"/>
                </a:cubicBezTo>
                <a:cubicBezTo>
                  <a:pt x="17" y="40"/>
                  <a:pt x="17" y="40"/>
                  <a:pt x="17" y="40"/>
                </a:cubicBezTo>
                <a:cubicBezTo>
                  <a:pt x="17" y="40"/>
                  <a:pt x="17" y="40"/>
                  <a:pt x="17" y="40"/>
                </a:cubicBezTo>
                <a:cubicBezTo>
                  <a:pt x="17" y="40"/>
                  <a:pt x="17" y="40"/>
                  <a:pt x="17" y="40"/>
                </a:cubicBezTo>
                <a:cubicBezTo>
                  <a:pt x="17" y="40"/>
                  <a:pt x="17" y="40"/>
                  <a:pt x="17" y="40"/>
                </a:cubicBezTo>
                <a:cubicBezTo>
                  <a:pt x="17" y="40"/>
                  <a:pt x="17" y="40"/>
                  <a:pt x="17" y="40"/>
                </a:cubicBezTo>
                <a:cubicBezTo>
                  <a:pt x="17" y="40"/>
                  <a:pt x="17" y="40"/>
                  <a:pt x="17" y="40"/>
                </a:cubicBezTo>
                <a:cubicBezTo>
                  <a:pt x="17" y="40"/>
                  <a:pt x="17" y="40"/>
                  <a:pt x="17" y="40"/>
                </a:cubicBezTo>
                <a:cubicBezTo>
                  <a:pt x="17" y="40"/>
                  <a:pt x="17" y="40"/>
                  <a:pt x="17" y="40"/>
                </a:cubicBezTo>
                <a:cubicBezTo>
                  <a:pt x="17" y="40"/>
                  <a:pt x="17" y="40"/>
                  <a:pt x="17" y="40"/>
                </a:cubicBezTo>
                <a:cubicBezTo>
                  <a:pt x="17" y="40"/>
                  <a:pt x="17" y="40"/>
                  <a:pt x="17" y="40"/>
                </a:cubicBezTo>
                <a:cubicBezTo>
                  <a:pt x="17" y="40"/>
                  <a:pt x="17" y="40"/>
                  <a:pt x="17" y="40"/>
                </a:cubicBezTo>
                <a:cubicBezTo>
                  <a:pt x="17" y="40"/>
                  <a:pt x="17" y="40"/>
                  <a:pt x="17" y="40"/>
                </a:cubicBezTo>
                <a:cubicBezTo>
                  <a:pt x="17" y="40"/>
                  <a:pt x="17" y="40"/>
                  <a:pt x="17" y="40"/>
                </a:cubicBezTo>
                <a:cubicBezTo>
                  <a:pt x="17" y="40"/>
                  <a:pt x="17" y="40"/>
                  <a:pt x="17" y="40"/>
                </a:cubicBezTo>
                <a:cubicBezTo>
                  <a:pt x="17" y="40"/>
                  <a:pt x="17" y="40"/>
                  <a:pt x="17" y="40"/>
                </a:cubicBezTo>
                <a:cubicBezTo>
                  <a:pt x="17" y="40"/>
                  <a:pt x="17" y="40"/>
                  <a:pt x="17" y="40"/>
                </a:cubicBezTo>
                <a:cubicBezTo>
                  <a:pt x="17" y="40"/>
                  <a:pt x="17" y="40"/>
                  <a:pt x="17" y="40"/>
                </a:cubicBezTo>
                <a:cubicBezTo>
                  <a:pt x="17" y="40"/>
                  <a:pt x="17" y="40"/>
                  <a:pt x="17" y="40"/>
                </a:cubicBezTo>
                <a:cubicBezTo>
                  <a:pt x="17" y="40"/>
                  <a:pt x="17" y="40"/>
                  <a:pt x="17" y="40"/>
                </a:cubicBezTo>
                <a:cubicBezTo>
                  <a:pt x="17" y="40"/>
                  <a:pt x="17" y="40"/>
                  <a:pt x="17" y="40"/>
                </a:cubicBezTo>
                <a:cubicBezTo>
                  <a:pt x="17" y="40"/>
                  <a:pt x="17" y="40"/>
                  <a:pt x="17" y="40"/>
                </a:cubicBezTo>
                <a:cubicBezTo>
                  <a:pt x="17" y="40"/>
                  <a:pt x="17" y="40"/>
                  <a:pt x="17" y="40"/>
                </a:cubicBezTo>
                <a:cubicBezTo>
                  <a:pt x="17" y="40"/>
                  <a:pt x="17" y="40"/>
                  <a:pt x="17" y="40"/>
                </a:cubicBezTo>
                <a:cubicBezTo>
                  <a:pt x="17" y="40"/>
                  <a:pt x="17" y="40"/>
                  <a:pt x="17" y="40"/>
                </a:cubicBezTo>
                <a:cubicBezTo>
                  <a:pt x="17" y="40"/>
                  <a:pt x="17" y="40"/>
                  <a:pt x="17" y="40"/>
                </a:cubicBezTo>
                <a:cubicBezTo>
                  <a:pt x="17" y="40"/>
                  <a:pt x="17" y="40"/>
                  <a:pt x="17" y="40"/>
                </a:cubicBezTo>
                <a:cubicBezTo>
                  <a:pt x="17" y="40"/>
                  <a:pt x="17" y="40"/>
                  <a:pt x="17" y="40"/>
                </a:cubicBezTo>
                <a:cubicBezTo>
                  <a:pt x="17" y="40"/>
                  <a:pt x="17" y="40"/>
                  <a:pt x="17" y="40"/>
                </a:cubicBezTo>
                <a:cubicBezTo>
                  <a:pt x="17" y="40"/>
                  <a:pt x="17" y="40"/>
                  <a:pt x="17" y="40"/>
                </a:cubicBezTo>
                <a:cubicBezTo>
                  <a:pt x="17" y="40"/>
                  <a:pt x="17" y="40"/>
                  <a:pt x="17" y="40"/>
                </a:cubicBezTo>
                <a:cubicBezTo>
                  <a:pt x="17" y="40"/>
                  <a:pt x="17" y="40"/>
                  <a:pt x="17" y="40"/>
                </a:cubicBezTo>
                <a:cubicBezTo>
                  <a:pt x="17" y="40"/>
                  <a:pt x="17" y="40"/>
                  <a:pt x="17" y="40"/>
                </a:cubicBezTo>
                <a:cubicBezTo>
                  <a:pt x="17" y="40"/>
                  <a:pt x="17" y="40"/>
                  <a:pt x="17" y="40"/>
                </a:cubicBezTo>
                <a:cubicBezTo>
                  <a:pt x="17" y="40"/>
                  <a:pt x="17" y="40"/>
                  <a:pt x="17" y="40"/>
                </a:cubicBezTo>
                <a:cubicBezTo>
                  <a:pt x="17" y="40"/>
                  <a:pt x="17" y="40"/>
                  <a:pt x="17" y="40"/>
                </a:cubicBezTo>
                <a:cubicBezTo>
                  <a:pt x="17" y="40"/>
                  <a:pt x="17" y="40"/>
                  <a:pt x="17" y="40"/>
                </a:cubicBezTo>
                <a:cubicBezTo>
                  <a:pt x="17" y="40"/>
                  <a:pt x="17" y="40"/>
                  <a:pt x="17" y="40"/>
                </a:cubicBezTo>
                <a:cubicBezTo>
                  <a:pt x="17" y="40"/>
                  <a:pt x="17" y="40"/>
                  <a:pt x="17" y="40"/>
                </a:cubicBezTo>
                <a:cubicBezTo>
                  <a:pt x="17" y="40"/>
                  <a:pt x="17" y="40"/>
                  <a:pt x="17" y="40"/>
                </a:cubicBezTo>
                <a:cubicBezTo>
                  <a:pt x="17" y="40"/>
                  <a:pt x="17" y="40"/>
                  <a:pt x="17" y="40"/>
                </a:cubicBezTo>
                <a:cubicBezTo>
                  <a:pt x="17" y="40"/>
                  <a:pt x="17" y="40"/>
                  <a:pt x="17" y="40"/>
                </a:cubicBezTo>
                <a:cubicBezTo>
                  <a:pt x="17" y="40"/>
                  <a:pt x="17" y="40"/>
                  <a:pt x="17" y="40"/>
                </a:cubicBezTo>
                <a:cubicBezTo>
                  <a:pt x="17" y="40"/>
                  <a:pt x="17" y="40"/>
                  <a:pt x="17" y="40"/>
                </a:cubicBezTo>
                <a:cubicBezTo>
                  <a:pt x="17" y="40"/>
                  <a:pt x="17" y="40"/>
                  <a:pt x="17" y="40"/>
                </a:cubicBezTo>
                <a:cubicBezTo>
                  <a:pt x="17" y="40"/>
                  <a:pt x="17" y="40"/>
                  <a:pt x="17" y="40"/>
                </a:cubicBezTo>
                <a:cubicBezTo>
                  <a:pt x="17" y="40"/>
                  <a:pt x="17" y="40"/>
                  <a:pt x="17" y="40"/>
                </a:cubicBezTo>
                <a:cubicBezTo>
                  <a:pt x="17" y="40"/>
                  <a:pt x="17" y="40"/>
                  <a:pt x="17" y="41"/>
                </a:cubicBezTo>
                <a:cubicBezTo>
                  <a:pt x="17" y="41"/>
                  <a:pt x="17" y="41"/>
                  <a:pt x="17" y="41"/>
                </a:cubicBezTo>
                <a:cubicBezTo>
                  <a:pt x="17" y="41"/>
                  <a:pt x="17" y="41"/>
                  <a:pt x="17" y="41"/>
                </a:cubicBezTo>
                <a:cubicBezTo>
                  <a:pt x="17" y="41"/>
                  <a:pt x="17" y="41"/>
                  <a:pt x="17" y="41"/>
                </a:cubicBezTo>
                <a:cubicBezTo>
                  <a:pt x="17" y="41"/>
                  <a:pt x="17" y="41"/>
                  <a:pt x="17" y="41"/>
                </a:cubicBezTo>
                <a:cubicBezTo>
                  <a:pt x="17" y="41"/>
                  <a:pt x="17" y="41"/>
                  <a:pt x="17" y="41"/>
                </a:cubicBezTo>
                <a:cubicBezTo>
                  <a:pt x="17" y="41"/>
                  <a:pt x="17" y="41"/>
                  <a:pt x="17" y="41"/>
                </a:cubicBezTo>
                <a:cubicBezTo>
                  <a:pt x="17" y="41"/>
                  <a:pt x="17" y="41"/>
                  <a:pt x="17" y="41"/>
                </a:cubicBezTo>
                <a:cubicBezTo>
                  <a:pt x="17" y="41"/>
                  <a:pt x="17" y="41"/>
                  <a:pt x="17" y="41"/>
                </a:cubicBezTo>
                <a:cubicBezTo>
                  <a:pt x="17" y="41"/>
                  <a:pt x="17" y="41"/>
                  <a:pt x="17" y="41"/>
                </a:cubicBezTo>
                <a:cubicBezTo>
                  <a:pt x="17" y="41"/>
                  <a:pt x="17" y="41"/>
                  <a:pt x="17" y="41"/>
                </a:cubicBezTo>
                <a:cubicBezTo>
                  <a:pt x="17" y="41"/>
                  <a:pt x="17" y="41"/>
                  <a:pt x="17" y="41"/>
                </a:cubicBezTo>
                <a:cubicBezTo>
                  <a:pt x="17" y="41"/>
                  <a:pt x="17" y="41"/>
                  <a:pt x="17" y="41"/>
                </a:cubicBezTo>
                <a:cubicBezTo>
                  <a:pt x="17" y="41"/>
                  <a:pt x="17" y="41"/>
                  <a:pt x="17" y="41"/>
                </a:cubicBezTo>
                <a:cubicBezTo>
                  <a:pt x="17" y="41"/>
                  <a:pt x="17" y="41"/>
                  <a:pt x="17" y="41"/>
                </a:cubicBezTo>
                <a:cubicBezTo>
                  <a:pt x="17" y="41"/>
                  <a:pt x="17" y="41"/>
                  <a:pt x="17" y="41"/>
                </a:cubicBezTo>
                <a:cubicBezTo>
                  <a:pt x="17" y="41"/>
                  <a:pt x="17" y="41"/>
                  <a:pt x="17" y="41"/>
                </a:cubicBezTo>
                <a:cubicBezTo>
                  <a:pt x="17" y="41"/>
                  <a:pt x="17" y="41"/>
                  <a:pt x="17" y="41"/>
                </a:cubicBezTo>
                <a:cubicBezTo>
                  <a:pt x="17" y="41"/>
                  <a:pt x="17" y="41"/>
                  <a:pt x="17" y="41"/>
                </a:cubicBezTo>
                <a:cubicBezTo>
                  <a:pt x="17" y="41"/>
                  <a:pt x="17" y="41"/>
                  <a:pt x="17" y="41"/>
                </a:cubicBezTo>
                <a:cubicBezTo>
                  <a:pt x="17" y="41"/>
                  <a:pt x="17" y="41"/>
                  <a:pt x="17" y="41"/>
                </a:cubicBezTo>
                <a:cubicBezTo>
                  <a:pt x="17" y="41"/>
                  <a:pt x="17" y="41"/>
                  <a:pt x="17" y="41"/>
                </a:cubicBezTo>
                <a:cubicBezTo>
                  <a:pt x="17" y="41"/>
                  <a:pt x="17" y="41"/>
                  <a:pt x="17" y="41"/>
                </a:cubicBezTo>
                <a:cubicBezTo>
                  <a:pt x="17" y="41"/>
                  <a:pt x="17" y="41"/>
                  <a:pt x="17" y="41"/>
                </a:cubicBezTo>
                <a:cubicBezTo>
                  <a:pt x="17" y="41"/>
                  <a:pt x="17" y="41"/>
                  <a:pt x="17" y="41"/>
                </a:cubicBezTo>
                <a:cubicBezTo>
                  <a:pt x="17" y="41"/>
                  <a:pt x="17" y="41"/>
                  <a:pt x="17" y="41"/>
                </a:cubicBezTo>
                <a:cubicBezTo>
                  <a:pt x="18" y="41"/>
                  <a:pt x="18" y="41"/>
                  <a:pt x="18" y="41"/>
                </a:cubicBezTo>
                <a:cubicBezTo>
                  <a:pt x="18" y="41"/>
                  <a:pt x="18" y="41"/>
                  <a:pt x="18" y="41"/>
                </a:cubicBezTo>
                <a:cubicBezTo>
                  <a:pt x="18" y="41"/>
                  <a:pt x="18" y="41"/>
                  <a:pt x="18" y="41"/>
                </a:cubicBezTo>
                <a:cubicBezTo>
                  <a:pt x="18" y="41"/>
                  <a:pt x="18" y="41"/>
                  <a:pt x="18" y="41"/>
                </a:cubicBezTo>
                <a:cubicBezTo>
                  <a:pt x="18" y="41"/>
                  <a:pt x="18" y="41"/>
                  <a:pt x="18" y="41"/>
                </a:cubicBezTo>
                <a:cubicBezTo>
                  <a:pt x="18" y="41"/>
                  <a:pt x="18" y="41"/>
                  <a:pt x="18" y="41"/>
                </a:cubicBezTo>
                <a:cubicBezTo>
                  <a:pt x="18" y="41"/>
                  <a:pt x="18" y="41"/>
                  <a:pt x="18" y="41"/>
                </a:cubicBezTo>
                <a:cubicBezTo>
                  <a:pt x="18" y="41"/>
                  <a:pt x="18" y="41"/>
                  <a:pt x="18" y="41"/>
                </a:cubicBezTo>
                <a:cubicBezTo>
                  <a:pt x="18" y="41"/>
                  <a:pt x="18" y="41"/>
                  <a:pt x="18" y="41"/>
                </a:cubicBezTo>
                <a:cubicBezTo>
                  <a:pt x="18" y="41"/>
                  <a:pt x="18" y="41"/>
                  <a:pt x="18" y="41"/>
                </a:cubicBezTo>
                <a:cubicBezTo>
                  <a:pt x="18" y="41"/>
                  <a:pt x="18" y="41"/>
                  <a:pt x="18" y="41"/>
                </a:cubicBezTo>
                <a:cubicBezTo>
                  <a:pt x="18" y="41"/>
                  <a:pt x="18" y="41"/>
                  <a:pt x="18" y="41"/>
                </a:cubicBezTo>
                <a:cubicBezTo>
                  <a:pt x="18" y="41"/>
                  <a:pt x="18" y="41"/>
                  <a:pt x="18" y="41"/>
                </a:cubicBezTo>
                <a:cubicBezTo>
                  <a:pt x="18" y="41"/>
                  <a:pt x="18" y="41"/>
                  <a:pt x="18" y="41"/>
                </a:cubicBezTo>
                <a:cubicBezTo>
                  <a:pt x="18" y="41"/>
                  <a:pt x="18" y="41"/>
                  <a:pt x="18" y="41"/>
                </a:cubicBezTo>
                <a:cubicBezTo>
                  <a:pt x="18" y="41"/>
                  <a:pt x="18" y="41"/>
                  <a:pt x="18" y="41"/>
                </a:cubicBezTo>
                <a:cubicBezTo>
                  <a:pt x="18" y="41"/>
                  <a:pt x="18" y="41"/>
                  <a:pt x="18" y="41"/>
                </a:cubicBezTo>
                <a:cubicBezTo>
                  <a:pt x="18" y="41"/>
                  <a:pt x="18" y="41"/>
                  <a:pt x="18" y="41"/>
                </a:cubicBezTo>
                <a:cubicBezTo>
                  <a:pt x="18" y="41"/>
                  <a:pt x="18" y="41"/>
                  <a:pt x="18" y="41"/>
                </a:cubicBezTo>
                <a:cubicBezTo>
                  <a:pt x="18" y="40"/>
                  <a:pt x="18" y="40"/>
                  <a:pt x="18" y="40"/>
                </a:cubicBezTo>
                <a:cubicBezTo>
                  <a:pt x="18" y="40"/>
                  <a:pt x="18" y="40"/>
                  <a:pt x="18" y="40"/>
                </a:cubicBezTo>
                <a:cubicBezTo>
                  <a:pt x="18" y="40"/>
                  <a:pt x="18" y="40"/>
                  <a:pt x="18" y="41"/>
                </a:cubicBezTo>
                <a:cubicBezTo>
                  <a:pt x="18" y="41"/>
                  <a:pt x="18" y="41"/>
                  <a:pt x="18" y="41"/>
                </a:cubicBezTo>
                <a:cubicBezTo>
                  <a:pt x="18" y="40"/>
                  <a:pt x="18" y="41"/>
                  <a:pt x="18" y="41"/>
                </a:cubicBezTo>
                <a:cubicBezTo>
                  <a:pt x="18" y="41"/>
                  <a:pt x="18" y="41"/>
                  <a:pt x="18" y="41"/>
                </a:cubicBezTo>
                <a:cubicBezTo>
                  <a:pt x="18" y="41"/>
                  <a:pt x="18" y="41"/>
                  <a:pt x="18" y="41"/>
                </a:cubicBezTo>
                <a:cubicBezTo>
                  <a:pt x="18" y="41"/>
                  <a:pt x="18" y="40"/>
                  <a:pt x="18" y="40"/>
                </a:cubicBezTo>
                <a:cubicBezTo>
                  <a:pt x="18" y="40"/>
                  <a:pt x="18" y="41"/>
                  <a:pt x="18" y="41"/>
                </a:cubicBezTo>
                <a:cubicBezTo>
                  <a:pt x="18" y="41"/>
                  <a:pt x="18" y="41"/>
                  <a:pt x="18" y="41"/>
                </a:cubicBezTo>
                <a:cubicBezTo>
                  <a:pt x="18" y="41"/>
                  <a:pt x="18" y="41"/>
                  <a:pt x="18" y="41"/>
                </a:cubicBezTo>
                <a:cubicBezTo>
                  <a:pt x="18" y="41"/>
                  <a:pt x="18" y="41"/>
                  <a:pt x="18" y="41"/>
                </a:cubicBezTo>
                <a:cubicBezTo>
                  <a:pt x="18" y="41"/>
                  <a:pt x="18" y="41"/>
                  <a:pt x="18" y="41"/>
                </a:cubicBezTo>
                <a:cubicBezTo>
                  <a:pt x="18" y="41"/>
                  <a:pt x="18" y="41"/>
                  <a:pt x="18" y="41"/>
                </a:cubicBezTo>
                <a:cubicBezTo>
                  <a:pt x="18" y="41"/>
                  <a:pt x="18" y="41"/>
                  <a:pt x="18" y="40"/>
                </a:cubicBezTo>
                <a:cubicBezTo>
                  <a:pt x="18" y="40"/>
                  <a:pt x="18" y="40"/>
                  <a:pt x="18" y="40"/>
                </a:cubicBezTo>
                <a:cubicBezTo>
                  <a:pt x="18" y="40"/>
                  <a:pt x="18" y="40"/>
                  <a:pt x="18" y="40"/>
                </a:cubicBezTo>
                <a:cubicBezTo>
                  <a:pt x="18" y="40"/>
                  <a:pt x="18" y="40"/>
                  <a:pt x="18" y="40"/>
                </a:cubicBezTo>
                <a:close/>
                <a:moveTo>
                  <a:pt x="19" y="33"/>
                </a:moveTo>
                <a:cubicBezTo>
                  <a:pt x="19" y="33"/>
                  <a:pt x="19" y="33"/>
                  <a:pt x="18" y="33"/>
                </a:cubicBezTo>
                <a:cubicBezTo>
                  <a:pt x="18" y="33"/>
                  <a:pt x="18" y="33"/>
                  <a:pt x="18" y="33"/>
                </a:cubicBezTo>
                <a:cubicBezTo>
                  <a:pt x="18" y="33"/>
                  <a:pt x="18" y="33"/>
                  <a:pt x="18" y="33"/>
                </a:cubicBezTo>
                <a:cubicBezTo>
                  <a:pt x="18" y="33"/>
                  <a:pt x="19" y="33"/>
                  <a:pt x="19" y="33"/>
                </a:cubicBezTo>
                <a:cubicBezTo>
                  <a:pt x="19" y="33"/>
                  <a:pt x="19" y="33"/>
                  <a:pt x="19" y="33"/>
                </a:cubicBezTo>
                <a:cubicBezTo>
                  <a:pt x="19" y="33"/>
                  <a:pt x="19" y="33"/>
                  <a:pt x="19" y="33"/>
                </a:cubicBezTo>
                <a:cubicBezTo>
                  <a:pt x="19" y="33"/>
                  <a:pt x="19" y="33"/>
                  <a:pt x="19" y="33"/>
                </a:cubicBezTo>
                <a:cubicBezTo>
                  <a:pt x="19" y="33"/>
                  <a:pt x="19" y="33"/>
                  <a:pt x="19" y="33"/>
                </a:cubicBezTo>
                <a:cubicBezTo>
                  <a:pt x="19" y="33"/>
                  <a:pt x="19" y="33"/>
                  <a:pt x="19" y="33"/>
                </a:cubicBezTo>
                <a:close/>
                <a:moveTo>
                  <a:pt x="19" y="41"/>
                </a:moveTo>
                <a:cubicBezTo>
                  <a:pt x="19" y="41"/>
                  <a:pt x="19" y="41"/>
                  <a:pt x="19" y="41"/>
                </a:cubicBezTo>
                <a:cubicBezTo>
                  <a:pt x="19" y="41"/>
                  <a:pt x="19" y="41"/>
                  <a:pt x="19" y="41"/>
                </a:cubicBezTo>
                <a:cubicBezTo>
                  <a:pt x="19" y="41"/>
                  <a:pt x="19" y="41"/>
                  <a:pt x="19" y="41"/>
                </a:cubicBezTo>
                <a:cubicBezTo>
                  <a:pt x="19" y="41"/>
                  <a:pt x="19" y="41"/>
                  <a:pt x="19" y="41"/>
                </a:cubicBezTo>
                <a:cubicBezTo>
                  <a:pt x="19" y="41"/>
                  <a:pt x="19" y="41"/>
                  <a:pt x="19" y="41"/>
                </a:cubicBezTo>
                <a:cubicBezTo>
                  <a:pt x="19" y="41"/>
                  <a:pt x="19" y="41"/>
                  <a:pt x="19" y="41"/>
                </a:cubicBezTo>
                <a:cubicBezTo>
                  <a:pt x="19" y="41"/>
                  <a:pt x="19" y="41"/>
                  <a:pt x="19" y="41"/>
                </a:cubicBezTo>
                <a:cubicBezTo>
                  <a:pt x="19" y="41"/>
                  <a:pt x="19" y="40"/>
                  <a:pt x="19" y="40"/>
                </a:cubicBezTo>
                <a:cubicBezTo>
                  <a:pt x="19" y="41"/>
                  <a:pt x="19" y="40"/>
                  <a:pt x="19" y="40"/>
                </a:cubicBezTo>
                <a:cubicBezTo>
                  <a:pt x="19" y="40"/>
                  <a:pt x="19" y="40"/>
                  <a:pt x="19" y="40"/>
                </a:cubicBezTo>
                <a:cubicBezTo>
                  <a:pt x="19" y="40"/>
                  <a:pt x="19" y="40"/>
                  <a:pt x="19" y="40"/>
                </a:cubicBezTo>
                <a:cubicBezTo>
                  <a:pt x="19" y="40"/>
                  <a:pt x="19" y="40"/>
                  <a:pt x="19" y="40"/>
                </a:cubicBezTo>
                <a:cubicBezTo>
                  <a:pt x="19" y="41"/>
                  <a:pt x="19" y="41"/>
                  <a:pt x="19" y="41"/>
                </a:cubicBezTo>
                <a:cubicBezTo>
                  <a:pt x="19" y="41"/>
                  <a:pt x="19" y="41"/>
                  <a:pt x="19" y="41"/>
                </a:cubicBezTo>
                <a:cubicBezTo>
                  <a:pt x="19" y="41"/>
                  <a:pt x="19" y="41"/>
                  <a:pt x="19" y="41"/>
                </a:cubicBezTo>
                <a:cubicBezTo>
                  <a:pt x="19" y="41"/>
                  <a:pt x="19" y="41"/>
                  <a:pt x="19" y="41"/>
                </a:cubicBezTo>
                <a:cubicBezTo>
                  <a:pt x="19" y="41"/>
                  <a:pt x="19" y="41"/>
                  <a:pt x="19" y="41"/>
                </a:cubicBezTo>
                <a:cubicBezTo>
                  <a:pt x="19" y="41"/>
                  <a:pt x="19" y="41"/>
                  <a:pt x="19" y="41"/>
                </a:cubicBezTo>
                <a:cubicBezTo>
                  <a:pt x="19" y="41"/>
                  <a:pt x="19" y="41"/>
                  <a:pt x="19" y="41"/>
                </a:cubicBezTo>
                <a:cubicBezTo>
                  <a:pt x="19" y="41"/>
                  <a:pt x="19" y="41"/>
                  <a:pt x="19" y="41"/>
                </a:cubicBezTo>
                <a:cubicBezTo>
                  <a:pt x="19" y="41"/>
                  <a:pt x="19" y="41"/>
                  <a:pt x="19" y="41"/>
                </a:cubicBezTo>
                <a:cubicBezTo>
                  <a:pt x="19" y="41"/>
                  <a:pt x="19" y="41"/>
                  <a:pt x="19" y="41"/>
                </a:cubicBezTo>
                <a:cubicBezTo>
                  <a:pt x="19" y="41"/>
                  <a:pt x="19" y="41"/>
                  <a:pt x="19" y="41"/>
                </a:cubicBezTo>
                <a:cubicBezTo>
                  <a:pt x="19" y="41"/>
                  <a:pt x="19" y="41"/>
                  <a:pt x="19" y="41"/>
                </a:cubicBezTo>
                <a:cubicBezTo>
                  <a:pt x="19" y="41"/>
                  <a:pt x="19" y="41"/>
                  <a:pt x="19" y="41"/>
                </a:cubicBezTo>
                <a:cubicBezTo>
                  <a:pt x="19" y="41"/>
                  <a:pt x="19" y="41"/>
                  <a:pt x="19" y="41"/>
                </a:cubicBezTo>
                <a:cubicBezTo>
                  <a:pt x="19" y="41"/>
                  <a:pt x="19" y="41"/>
                  <a:pt x="19" y="41"/>
                </a:cubicBezTo>
                <a:cubicBezTo>
                  <a:pt x="19" y="41"/>
                  <a:pt x="19" y="41"/>
                  <a:pt x="19" y="41"/>
                </a:cubicBezTo>
                <a:cubicBezTo>
                  <a:pt x="19" y="41"/>
                  <a:pt x="19" y="41"/>
                  <a:pt x="19" y="41"/>
                </a:cubicBezTo>
                <a:close/>
                <a:moveTo>
                  <a:pt x="17" y="40"/>
                </a:moveTo>
                <a:cubicBezTo>
                  <a:pt x="17" y="40"/>
                  <a:pt x="17" y="40"/>
                  <a:pt x="17" y="40"/>
                </a:cubicBezTo>
                <a:cubicBezTo>
                  <a:pt x="17" y="40"/>
                  <a:pt x="17" y="40"/>
                  <a:pt x="17" y="40"/>
                </a:cubicBezTo>
                <a:cubicBezTo>
                  <a:pt x="17" y="40"/>
                  <a:pt x="17" y="40"/>
                  <a:pt x="17" y="40"/>
                </a:cubicBezTo>
                <a:cubicBezTo>
                  <a:pt x="17" y="40"/>
                  <a:pt x="17" y="40"/>
                  <a:pt x="17" y="40"/>
                </a:cubicBezTo>
                <a:cubicBezTo>
                  <a:pt x="17" y="40"/>
                  <a:pt x="17" y="40"/>
                  <a:pt x="17" y="40"/>
                </a:cubicBezTo>
                <a:cubicBezTo>
                  <a:pt x="17" y="40"/>
                  <a:pt x="17" y="40"/>
                  <a:pt x="17" y="40"/>
                </a:cubicBezTo>
                <a:cubicBezTo>
                  <a:pt x="17" y="40"/>
                  <a:pt x="17" y="40"/>
                  <a:pt x="17" y="40"/>
                </a:cubicBezTo>
                <a:cubicBezTo>
                  <a:pt x="17" y="40"/>
                  <a:pt x="17" y="40"/>
                  <a:pt x="17" y="40"/>
                </a:cubicBezTo>
                <a:cubicBezTo>
                  <a:pt x="17" y="40"/>
                  <a:pt x="17" y="40"/>
                  <a:pt x="17" y="40"/>
                </a:cubicBezTo>
                <a:close/>
                <a:moveTo>
                  <a:pt x="19" y="37"/>
                </a:moveTo>
                <a:cubicBezTo>
                  <a:pt x="19" y="37"/>
                  <a:pt x="19" y="37"/>
                  <a:pt x="19" y="37"/>
                </a:cubicBezTo>
                <a:cubicBezTo>
                  <a:pt x="19" y="37"/>
                  <a:pt x="19" y="37"/>
                  <a:pt x="19" y="37"/>
                </a:cubicBezTo>
                <a:cubicBezTo>
                  <a:pt x="19" y="37"/>
                  <a:pt x="19" y="37"/>
                  <a:pt x="19" y="37"/>
                </a:cubicBezTo>
                <a:cubicBezTo>
                  <a:pt x="19" y="37"/>
                  <a:pt x="19" y="37"/>
                  <a:pt x="19" y="37"/>
                </a:cubicBezTo>
                <a:cubicBezTo>
                  <a:pt x="19" y="37"/>
                  <a:pt x="19" y="37"/>
                  <a:pt x="19" y="37"/>
                </a:cubicBezTo>
                <a:cubicBezTo>
                  <a:pt x="19" y="37"/>
                  <a:pt x="19" y="37"/>
                  <a:pt x="19" y="37"/>
                </a:cubicBezTo>
                <a:cubicBezTo>
                  <a:pt x="19" y="37"/>
                  <a:pt x="19" y="37"/>
                  <a:pt x="19" y="37"/>
                </a:cubicBezTo>
                <a:cubicBezTo>
                  <a:pt x="19" y="37"/>
                  <a:pt x="19" y="37"/>
                  <a:pt x="19" y="37"/>
                </a:cubicBezTo>
                <a:cubicBezTo>
                  <a:pt x="19" y="37"/>
                  <a:pt x="19" y="37"/>
                  <a:pt x="19" y="37"/>
                </a:cubicBezTo>
                <a:cubicBezTo>
                  <a:pt x="19" y="37"/>
                  <a:pt x="19" y="37"/>
                  <a:pt x="19" y="37"/>
                </a:cubicBezTo>
                <a:cubicBezTo>
                  <a:pt x="19" y="37"/>
                  <a:pt x="19" y="37"/>
                  <a:pt x="19" y="37"/>
                </a:cubicBezTo>
                <a:cubicBezTo>
                  <a:pt x="19" y="37"/>
                  <a:pt x="19" y="37"/>
                  <a:pt x="19" y="37"/>
                </a:cubicBezTo>
                <a:cubicBezTo>
                  <a:pt x="19" y="37"/>
                  <a:pt x="19" y="37"/>
                  <a:pt x="19" y="37"/>
                </a:cubicBezTo>
                <a:cubicBezTo>
                  <a:pt x="19" y="37"/>
                  <a:pt x="19" y="37"/>
                  <a:pt x="19" y="37"/>
                </a:cubicBezTo>
                <a:cubicBezTo>
                  <a:pt x="19" y="37"/>
                  <a:pt x="19" y="37"/>
                  <a:pt x="19" y="37"/>
                </a:cubicBezTo>
                <a:cubicBezTo>
                  <a:pt x="19" y="37"/>
                  <a:pt x="19" y="37"/>
                  <a:pt x="19" y="37"/>
                </a:cubicBezTo>
                <a:cubicBezTo>
                  <a:pt x="19" y="37"/>
                  <a:pt x="19" y="37"/>
                  <a:pt x="19" y="37"/>
                </a:cubicBezTo>
                <a:cubicBezTo>
                  <a:pt x="19" y="37"/>
                  <a:pt x="19" y="37"/>
                  <a:pt x="19" y="37"/>
                </a:cubicBezTo>
                <a:cubicBezTo>
                  <a:pt x="19" y="37"/>
                  <a:pt x="19" y="37"/>
                  <a:pt x="19" y="37"/>
                </a:cubicBezTo>
                <a:close/>
                <a:moveTo>
                  <a:pt x="17" y="21"/>
                </a:moveTo>
                <a:cubicBezTo>
                  <a:pt x="17" y="21"/>
                  <a:pt x="17" y="21"/>
                  <a:pt x="17" y="21"/>
                </a:cubicBezTo>
                <a:cubicBezTo>
                  <a:pt x="17" y="21"/>
                  <a:pt x="17" y="21"/>
                  <a:pt x="17" y="21"/>
                </a:cubicBezTo>
                <a:cubicBezTo>
                  <a:pt x="17" y="21"/>
                  <a:pt x="17" y="21"/>
                  <a:pt x="17" y="21"/>
                </a:cubicBezTo>
                <a:cubicBezTo>
                  <a:pt x="17" y="21"/>
                  <a:pt x="17" y="21"/>
                  <a:pt x="17" y="21"/>
                </a:cubicBezTo>
                <a:close/>
                <a:moveTo>
                  <a:pt x="17" y="21"/>
                </a:moveTo>
                <a:cubicBezTo>
                  <a:pt x="17" y="21"/>
                  <a:pt x="17" y="21"/>
                  <a:pt x="17" y="21"/>
                </a:cubicBezTo>
                <a:cubicBezTo>
                  <a:pt x="17" y="21"/>
                  <a:pt x="17" y="21"/>
                  <a:pt x="17" y="21"/>
                </a:cubicBezTo>
                <a:cubicBezTo>
                  <a:pt x="17" y="21"/>
                  <a:pt x="17" y="21"/>
                  <a:pt x="17" y="21"/>
                </a:cubicBezTo>
                <a:cubicBezTo>
                  <a:pt x="17" y="21"/>
                  <a:pt x="17" y="21"/>
                  <a:pt x="17" y="21"/>
                </a:cubicBezTo>
                <a:cubicBezTo>
                  <a:pt x="17" y="21"/>
                  <a:pt x="17" y="21"/>
                  <a:pt x="17" y="21"/>
                </a:cubicBezTo>
                <a:close/>
                <a:moveTo>
                  <a:pt x="17" y="21"/>
                </a:moveTo>
                <a:cubicBezTo>
                  <a:pt x="17" y="21"/>
                  <a:pt x="17" y="21"/>
                  <a:pt x="17" y="21"/>
                </a:cubicBezTo>
                <a:cubicBezTo>
                  <a:pt x="17" y="21"/>
                  <a:pt x="17" y="21"/>
                  <a:pt x="17" y="21"/>
                </a:cubicBezTo>
                <a:cubicBezTo>
                  <a:pt x="17" y="21"/>
                  <a:pt x="17" y="21"/>
                  <a:pt x="17" y="21"/>
                </a:cubicBezTo>
                <a:cubicBezTo>
                  <a:pt x="17" y="21"/>
                  <a:pt x="17" y="21"/>
                  <a:pt x="17" y="21"/>
                </a:cubicBezTo>
                <a:cubicBezTo>
                  <a:pt x="17" y="21"/>
                  <a:pt x="17" y="21"/>
                  <a:pt x="17" y="21"/>
                </a:cubicBezTo>
                <a:cubicBezTo>
                  <a:pt x="17" y="21"/>
                  <a:pt x="17" y="21"/>
                  <a:pt x="17" y="21"/>
                </a:cubicBezTo>
                <a:cubicBezTo>
                  <a:pt x="17" y="21"/>
                  <a:pt x="17" y="21"/>
                  <a:pt x="17" y="21"/>
                </a:cubicBezTo>
                <a:close/>
                <a:moveTo>
                  <a:pt x="37" y="27"/>
                </a:moveTo>
                <a:cubicBezTo>
                  <a:pt x="37" y="27"/>
                  <a:pt x="37" y="27"/>
                  <a:pt x="37" y="27"/>
                </a:cubicBezTo>
                <a:cubicBezTo>
                  <a:pt x="37" y="27"/>
                  <a:pt x="37" y="27"/>
                  <a:pt x="37" y="27"/>
                </a:cubicBezTo>
                <a:cubicBezTo>
                  <a:pt x="37" y="27"/>
                  <a:pt x="37" y="27"/>
                  <a:pt x="37" y="27"/>
                </a:cubicBezTo>
                <a:cubicBezTo>
                  <a:pt x="37" y="27"/>
                  <a:pt x="37" y="27"/>
                  <a:pt x="37" y="27"/>
                </a:cubicBezTo>
                <a:cubicBezTo>
                  <a:pt x="37" y="27"/>
                  <a:pt x="37" y="27"/>
                  <a:pt x="37" y="27"/>
                </a:cubicBezTo>
                <a:cubicBezTo>
                  <a:pt x="37" y="27"/>
                  <a:pt x="37" y="27"/>
                  <a:pt x="37" y="27"/>
                </a:cubicBezTo>
                <a:close/>
                <a:moveTo>
                  <a:pt x="17" y="29"/>
                </a:moveTo>
                <a:cubicBezTo>
                  <a:pt x="17" y="29"/>
                  <a:pt x="17" y="29"/>
                  <a:pt x="17" y="29"/>
                </a:cubicBezTo>
                <a:cubicBezTo>
                  <a:pt x="17" y="29"/>
                  <a:pt x="17" y="29"/>
                  <a:pt x="17" y="29"/>
                </a:cubicBezTo>
                <a:cubicBezTo>
                  <a:pt x="17" y="29"/>
                  <a:pt x="17" y="29"/>
                  <a:pt x="17" y="29"/>
                </a:cubicBezTo>
                <a:cubicBezTo>
                  <a:pt x="17" y="29"/>
                  <a:pt x="17" y="29"/>
                  <a:pt x="17" y="29"/>
                </a:cubicBezTo>
                <a:cubicBezTo>
                  <a:pt x="17" y="29"/>
                  <a:pt x="17" y="29"/>
                  <a:pt x="17" y="29"/>
                </a:cubicBezTo>
                <a:cubicBezTo>
                  <a:pt x="17" y="29"/>
                  <a:pt x="17" y="29"/>
                  <a:pt x="17" y="29"/>
                </a:cubicBezTo>
                <a:cubicBezTo>
                  <a:pt x="17" y="29"/>
                  <a:pt x="17" y="29"/>
                  <a:pt x="17" y="29"/>
                </a:cubicBezTo>
                <a:cubicBezTo>
                  <a:pt x="17" y="29"/>
                  <a:pt x="17" y="29"/>
                  <a:pt x="17" y="29"/>
                </a:cubicBezTo>
                <a:cubicBezTo>
                  <a:pt x="17" y="29"/>
                  <a:pt x="17" y="29"/>
                  <a:pt x="17" y="29"/>
                </a:cubicBezTo>
                <a:cubicBezTo>
                  <a:pt x="17" y="29"/>
                  <a:pt x="17" y="29"/>
                  <a:pt x="17" y="29"/>
                </a:cubicBezTo>
                <a:cubicBezTo>
                  <a:pt x="17" y="29"/>
                  <a:pt x="17" y="29"/>
                  <a:pt x="17" y="29"/>
                </a:cubicBezTo>
                <a:cubicBezTo>
                  <a:pt x="17" y="29"/>
                  <a:pt x="17" y="29"/>
                  <a:pt x="17" y="29"/>
                </a:cubicBezTo>
                <a:cubicBezTo>
                  <a:pt x="17" y="29"/>
                  <a:pt x="17" y="29"/>
                  <a:pt x="17" y="29"/>
                </a:cubicBezTo>
                <a:close/>
                <a:moveTo>
                  <a:pt x="17" y="29"/>
                </a:moveTo>
                <a:cubicBezTo>
                  <a:pt x="17" y="29"/>
                  <a:pt x="17" y="29"/>
                  <a:pt x="17" y="29"/>
                </a:cubicBezTo>
                <a:cubicBezTo>
                  <a:pt x="17" y="29"/>
                  <a:pt x="17" y="29"/>
                  <a:pt x="17" y="29"/>
                </a:cubicBezTo>
                <a:cubicBezTo>
                  <a:pt x="17" y="29"/>
                  <a:pt x="17" y="29"/>
                  <a:pt x="17" y="29"/>
                </a:cubicBezTo>
                <a:cubicBezTo>
                  <a:pt x="17" y="29"/>
                  <a:pt x="17" y="29"/>
                  <a:pt x="17" y="29"/>
                </a:cubicBezTo>
                <a:cubicBezTo>
                  <a:pt x="17" y="29"/>
                  <a:pt x="17" y="29"/>
                  <a:pt x="17" y="29"/>
                </a:cubicBezTo>
                <a:cubicBezTo>
                  <a:pt x="17" y="29"/>
                  <a:pt x="17" y="29"/>
                  <a:pt x="17" y="29"/>
                </a:cubicBezTo>
                <a:cubicBezTo>
                  <a:pt x="17" y="29"/>
                  <a:pt x="17" y="29"/>
                  <a:pt x="17" y="29"/>
                </a:cubicBezTo>
                <a:close/>
                <a:moveTo>
                  <a:pt x="18" y="23"/>
                </a:moveTo>
                <a:cubicBezTo>
                  <a:pt x="18" y="23"/>
                  <a:pt x="18" y="23"/>
                  <a:pt x="18" y="23"/>
                </a:cubicBezTo>
                <a:cubicBezTo>
                  <a:pt x="18" y="23"/>
                  <a:pt x="18" y="23"/>
                  <a:pt x="18" y="23"/>
                </a:cubicBezTo>
                <a:cubicBezTo>
                  <a:pt x="18" y="23"/>
                  <a:pt x="18" y="23"/>
                  <a:pt x="18" y="23"/>
                </a:cubicBezTo>
                <a:cubicBezTo>
                  <a:pt x="18" y="23"/>
                  <a:pt x="18" y="23"/>
                  <a:pt x="18" y="23"/>
                </a:cubicBezTo>
                <a:cubicBezTo>
                  <a:pt x="18" y="23"/>
                  <a:pt x="18" y="23"/>
                  <a:pt x="18" y="23"/>
                </a:cubicBezTo>
                <a:cubicBezTo>
                  <a:pt x="18" y="23"/>
                  <a:pt x="18" y="23"/>
                  <a:pt x="18" y="23"/>
                </a:cubicBezTo>
                <a:cubicBezTo>
                  <a:pt x="18" y="23"/>
                  <a:pt x="18" y="23"/>
                  <a:pt x="18" y="23"/>
                </a:cubicBezTo>
                <a:cubicBezTo>
                  <a:pt x="18" y="23"/>
                  <a:pt x="18" y="23"/>
                  <a:pt x="18" y="23"/>
                </a:cubicBezTo>
                <a:cubicBezTo>
                  <a:pt x="18" y="23"/>
                  <a:pt x="18" y="23"/>
                  <a:pt x="18" y="23"/>
                </a:cubicBezTo>
                <a:cubicBezTo>
                  <a:pt x="18" y="23"/>
                  <a:pt x="18" y="23"/>
                  <a:pt x="18" y="23"/>
                </a:cubicBezTo>
                <a:cubicBezTo>
                  <a:pt x="18" y="23"/>
                  <a:pt x="18" y="23"/>
                  <a:pt x="18" y="23"/>
                </a:cubicBezTo>
                <a:close/>
                <a:moveTo>
                  <a:pt x="18" y="23"/>
                </a:moveTo>
                <a:cubicBezTo>
                  <a:pt x="18" y="23"/>
                  <a:pt x="18" y="23"/>
                  <a:pt x="18" y="23"/>
                </a:cubicBezTo>
                <a:cubicBezTo>
                  <a:pt x="18" y="23"/>
                  <a:pt x="18" y="23"/>
                  <a:pt x="18" y="23"/>
                </a:cubicBezTo>
                <a:cubicBezTo>
                  <a:pt x="18" y="23"/>
                  <a:pt x="18" y="23"/>
                  <a:pt x="18" y="23"/>
                </a:cubicBezTo>
                <a:cubicBezTo>
                  <a:pt x="18" y="23"/>
                  <a:pt x="18" y="23"/>
                  <a:pt x="18" y="23"/>
                </a:cubicBezTo>
                <a:cubicBezTo>
                  <a:pt x="18" y="23"/>
                  <a:pt x="18" y="23"/>
                  <a:pt x="18" y="23"/>
                </a:cubicBezTo>
                <a:cubicBezTo>
                  <a:pt x="18" y="23"/>
                  <a:pt x="18" y="23"/>
                  <a:pt x="18" y="23"/>
                </a:cubicBezTo>
                <a:cubicBezTo>
                  <a:pt x="18" y="23"/>
                  <a:pt x="18" y="23"/>
                  <a:pt x="18" y="23"/>
                </a:cubicBezTo>
                <a:cubicBezTo>
                  <a:pt x="18" y="23"/>
                  <a:pt x="18" y="23"/>
                  <a:pt x="18" y="23"/>
                </a:cubicBezTo>
                <a:cubicBezTo>
                  <a:pt x="18" y="23"/>
                  <a:pt x="18" y="23"/>
                  <a:pt x="18" y="23"/>
                </a:cubicBezTo>
                <a:cubicBezTo>
                  <a:pt x="18" y="23"/>
                  <a:pt x="18" y="23"/>
                  <a:pt x="18" y="23"/>
                </a:cubicBezTo>
                <a:close/>
                <a:moveTo>
                  <a:pt x="18" y="23"/>
                </a:moveTo>
                <a:cubicBezTo>
                  <a:pt x="18" y="23"/>
                  <a:pt x="18" y="23"/>
                  <a:pt x="18" y="23"/>
                </a:cubicBezTo>
                <a:cubicBezTo>
                  <a:pt x="18" y="23"/>
                  <a:pt x="18" y="23"/>
                  <a:pt x="18" y="23"/>
                </a:cubicBezTo>
                <a:cubicBezTo>
                  <a:pt x="18" y="23"/>
                  <a:pt x="18" y="23"/>
                  <a:pt x="18" y="23"/>
                </a:cubicBezTo>
                <a:cubicBezTo>
                  <a:pt x="18" y="23"/>
                  <a:pt x="18" y="23"/>
                  <a:pt x="18" y="23"/>
                </a:cubicBezTo>
                <a:cubicBezTo>
                  <a:pt x="18" y="23"/>
                  <a:pt x="18" y="23"/>
                  <a:pt x="18" y="23"/>
                </a:cubicBezTo>
                <a:cubicBezTo>
                  <a:pt x="18" y="23"/>
                  <a:pt x="18" y="23"/>
                  <a:pt x="18" y="23"/>
                </a:cubicBezTo>
                <a:cubicBezTo>
                  <a:pt x="18" y="23"/>
                  <a:pt x="18" y="23"/>
                  <a:pt x="18" y="23"/>
                </a:cubicBezTo>
                <a:cubicBezTo>
                  <a:pt x="18" y="23"/>
                  <a:pt x="18" y="23"/>
                  <a:pt x="18" y="23"/>
                </a:cubicBezTo>
                <a:cubicBezTo>
                  <a:pt x="18" y="23"/>
                  <a:pt x="18" y="23"/>
                  <a:pt x="18" y="23"/>
                </a:cubicBezTo>
                <a:cubicBezTo>
                  <a:pt x="18" y="23"/>
                  <a:pt x="18" y="23"/>
                  <a:pt x="18" y="23"/>
                </a:cubicBezTo>
                <a:cubicBezTo>
                  <a:pt x="18" y="23"/>
                  <a:pt x="18" y="23"/>
                  <a:pt x="18" y="23"/>
                </a:cubicBezTo>
                <a:cubicBezTo>
                  <a:pt x="18" y="23"/>
                  <a:pt x="18" y="23"/>
                  <a:pt x="18" y="23"/>
                </a:cubicBezTo>
                <a:cubicBezTo>
                  <a:pt x="18" y="23"/>
                  <a:pt x="18" y="23"/>
                  <a:pt x="18" y="23"/>
                </a:cubicBezTo>
                <a:cubicBezTo>
                  <a:pt x="18" y="23"/>
                  <a:pt x="18" y="23"/>
                  <a:pt x="18" y="23"/>
                </a:cubicBezTo>
                <a:cubicBezTo>
                  <a:pt x="18" y="23"/>
                  <a:pt x="18" y="23"/>
                  <a:pt x="18" y="23"/>
                </a:cubicBezTo>
                <a:cubicBezTo>
                  <a:pt x="18" y="23"/>
                  <a:pt x="18" y="23"/>
                  <a:pt x="18" y="23"/>
                </a:cubicBezTo>
                <a:cubicBezTo>
                  <a:pt x="18" y="23"/>
                  <a:pt x="18" y="23"/>
                  <a:pt x="18" y="23"/>
                </a:cubicBezTo>
                <a:cubicBezTo>
                  <a:pt x="18" y="23"/>
                  <a:pt x="18" y="23"/>
                  <a:pt x="18" y="23"/>
                </a:cubicBezTo>
                <a:close/>
                <a:moveTo>
                  <a:pt x="37" y="26"/>
                </a:moveTo>
                <a:cubicBezTo>
                  <a:pt x="37" y="26"/>
                  <a:pt x="37" y="26"/>
                  <a:pt x="37" y="26"/>
                </a:cubicBezTo>
                <a:cubicBezTo>
                  <a:pt x="37" y="26"/>
                  <a:pt x="37" y="26"/>
                  <a:pt x="37" y="26"/>
                </a:cubicBezTo>
                <a:cubicBezTo>
                  <a:pt x="37" y="26"/>
                  <a:pt x="37" y="26"/>
                  <a:pt x="37" y="26"/>
                </a:cubicBezTo>
                <a:cubicBezTo>
                  <a:pt x="37" y="26"/>
                  <a:pt x="37" y="26"/>
                  <a:pt x="37" y="26"/>
                </a:cubicBezTo>
                <a:close/>
                <a:moveTo>
                  <a:pt x="38" y="17"/>
                </a:moveTo>
                <a:cubicBezTo>
                  <a:pt x="38" y="17"/>
                  <a:pt x="38" y="17"/>
                  <a:pt x="38" y="17"/>
                </a:cubicBezTo>
                <a:cubicBezTo>
                  <a:pt x="38" y="17"/>
                  <a:pt x="38" y="17"/>
                  <a:pt x="38" y="17"/>
                </a:cubicBezTo>
                <a:cubicBezTo>
                  <a:pt x="38" y="17"/>
                  <a:pt x="38" y="17"/>
                  <a:pt x="38" y="17"/>
                </a:cubicBezTo>
                <a:cubicBezTo>
                  <a:pt x="38" y="17"/>
                  <a:pt x="38" y="17"/>
                  <a:pt x="38" y="17"/>
                </a:cubicBezTo>
                <a:cubicBezTo>
                  <a:pt x="38" y="17"/>
                  <a:pt x="38" y="17"/>
                  <a:pt x="38" y="17"/>
                </a:cubicBezTo>
                <a:cubicBezTo>
                  <a:pt x="38" y="17"/>
                  <a:pt x="38" y="17"/>
                  <a:pt x="38" y="17"/>
                </a:cubicBezTo>
                <a:cubicBezTo>
                  <a:pt x="38" y="17"/>
                  <a:pt x="38" y="17"/>
                  <a:pt x="38" y="17"/>
                </a:cubicBezTo>
                <a:cubicBezTo>
                  <a:pt x="38" y="17"/>
                  <a:pt x="38" y="17"/>
                  <a:pt x="38" y="17"/>
                </a:cubicBezTo>
                <a:cubicBezTo>
                  <a:pt x="38" y="17"/>
                  <a:pt x="38" y="17"/>
                  <a:pt x="38" y="17"/>
                </a:cubicBezTo>
                <a:cubicBezTo>
                  <a:pt x="38" y="17"/>
                  <a:pt x="38" y="17"/>
                  <a:pt x="38" y="17"/>
                </a:cubicBezTo>
                <a:cubicBezTo>
                  <a:pt x="38" y="17"/>
                  <a:pt x="38" y="17"/>
                  <a:pt x="38" y="17"/>
                </a:cubicBezTo>
                <a:cubicBezTo>
                  <a:pt x="38" y="17"/>
                  <a:pt x="38" y="17"/>
                  <a:pt x="38" y="17"/>
                </a:cubicBezTo>
                <a:cubicBezTo>
                  <a:pt x="38" y="17"/>
                  <a:pt x="38" y="17"/>
                  <a:pt x="38" y="17"/>
                </a:cubicBezTo>
                <a:cubicBezTo>
                  <a:pt x="38" y="17"/>
                  <a:pt x="38" y="17"/>
                  <a:pt x="38" y="17"/>
                </a:cubicBezTo>
                <a:cubicBezTo>
                  <a:pt x="38" y="17"/>
                  <a:pt x="38" y="17"/>
                  <a:pt x="38" y="17"/>
                </a:cubicBezTo>
                <a:cubicBezTo>
                  <a:pt x="38" y="17"/>
                  <a:pt x="38" y="17"/>
                  <a:pt x="38" y="17"/>
                </a:cubicBezTo>
                <a:cubicBezTo>
                  <a:pt x="38" y="17"/>
                  <a:pt x="38" y="17"/>
                  <a:pt x="38" y="17"/>
                </a:cubicBezTo>
                <a:cubicBezTo>
                  <a:pt x="38" y="17"/>
                  <a:pt x="38" y="17"/>
                  <a:pt x="38" y="17"/>
                </a:cubicBezTo>
                <a:cubicBezTo>
                  <a:pt x="38" y="17"/>
                  <a:pt x="38" y="17"/>
                  <a:pt x="38" y="17"/>
                </a:cubicBezTo>
                <a:cubicBezTo>
                  <a:pt x="38" y="17"/>
                  <a:pt x="38" y="17"/>
                  <a:pt x="38" y="17"/>
                </a:cubicBezTo>
                <a:cubicBezTo>
                  <a:pt x="38" y="17"/>
                  <a:pt x="38" y="17"/>
                  <a:pt x="38" y="17"/>
                </a:cubicBezTo>
                <a:cubicBezTo>
                  <a:pt x="38" y="17"/>
                  <a:pt x="38" y="17"/>
                  <a:pt x="38" y="17"/>
                </a:cubicBezTo>
                <a:cubicBezTo>
                  <a:pt x="38" y="17"/>
                  <a:pt x="38" y="17"/>
                  <a:pt x="38" y="17"/>
                </a:cubicBezTo>
                <a:cubicBezTo>
                  <a:pt x="38" y="17"/>
                  <a:pt x="38" y="17"/>
                  <a:pt x="38" y="17"/>
                </a:cubicBezTo>
                <a:cubicBezTo>
                  <a:pt x="38" y="17"/>
                  <a:pt x="38" y="17"/>
                  <a:pt x="38" y="17"/>
                </a:cubicBezTo>
                <a:cubicBezTo>
                  <a:pt x="38" y="17"/>
                  <a:pt x="38" y="17"/>
                  <a:pt x="38" y="17"/>
                </a:cubicBezTo>
                <a:cubicBezTo>
                  <a:pt x="38" y="17"/>
                  <a:pt x="38" y="17"/>
                  <a:pt x="38" y="17"/>
                </a:cubicBezTo>
                <a:cubicBezTo>
                  <a:pt x="38" y="17"/>
                  <a:pt x="38" y="17"/>
                  <a:pt x="38" y="17"/>
                </a:cubicBezTo>
                <a:cubicBezTo>
                  <a:pt x="38" y="17"/>
                  <a:pt x="38" y="17"/>
                  <a:pt x="38" y="17"/>
                </a:cubicBezTo>
                <a:cubicBezTo>
                  <a:pt x="38" y="17"/>
                  <a:pt x="38" y="17"/>
                  <a:pt x="38" y="17"/>
                </a:cubicBezTo>
                <a:cubicBezTo>
                  <a:pt x="38" y="17"/>
                  <a:pt x="38" y="17"/>
                  <a:pt x="38" y="17"/>
                </a:cubicBezTo>
                <a:cubicBezTo>
                  <a:pt x="38" y="17"/>
                  <a:pt x="38" y="17"/>
                  <a:pt x="38" y="17"/>
                </a:cubicBezTo>
                <a:cubicBezTo>
                  <a:pt x="38" y="17"/>
                  <a:pt x="38" y="17"/>
                  <a:pt x="38" y="17"/>
                </a:cubicBezTo>
                <a:cubicBezTo>
                  <a:pt x="38" y="17"/>
                  <a:pt x="38" y="17"/>
                  <a:pt x="38" y="17"/>
                </a:cubicBezTo>
                <a:cubicBezTo>
                  <a:pt x="38" y="17"/>
                  <a:pt x="38" y="17"/>
                  <a:pt x="38" y="17"/>
                </a:cubicBezTo>
                <a:cubicBezTo>
                  <a:pt x="38" y="17"/>
                  <a:pt x="38" y="17"/>
                  <a:pt x="38" y="17"/>
                </a:cubicBezTo>
                <a:cubicBezTo>
                  <a:pt x="38" y="17"/>
                  <a:pt x="38" y="17"/>
                  <a:pt x="38" y="17"/>
                </a:cubicBezTo>
                <a:cubicBezTo>
                  <a:pt x="39" y="17"/>
                  <a:pt x="39" y="17"/>
                  <a:pt x="39" y="17"/>
                </a:cubicBezTo>
                <a:cubicBezTo>
                  <a:pt x="39" y="17"/>
                  <a:pt x="39" y="17"/>
                  <a:pt x="39" y="17"/>
                </a:cubicBezTo>
                <a:cubicBezTo>
                  <a:pt x="39" y="17"/>
                  <a:pt x="39" y="17"/>
                  <a:pt x="39" y="17"/>
                </a:cubicBezTo>
                <a:cubicBezTo>
                  <a:pt x="39" y="17"/>
                  <a:pt x="39" y="17"/>
                  <a:pt x="39" y="17"/>
                </a:cubicBezTo>
                <a:cubicBezTo>
                  <a:pt x="39" y="17"/>
                  <a:pt x="39" y="17"/>
                  <a:pt x="39" y="17"/>
                </a:cubicBezTo>
                <a:cubicBezTo>
                  <a:pt x="39" y="17"/>
                  <a:pt x="39" y="17"/>
                  <a:pt x="39" y="17"/>
                </a:cubicBezTo>
                <a:cubicBezTo>
                  <a:pt x="39" y="17"/>
                  <a:pt x="39" y="17"/>
                  <a:pt x="39" y="17"/>
                </a:cubicBezTo>
                <a:cubicBezTo>
                  <a:pt x="39" y="17"/>
                  <a:pt x="39" y="17"/>
                  <a:pt x="39" y="17"/>
                </a:cubicBezTo>
                <a:cubicBezTo>
                  <a:pt x="39" y="17"/>
                  <a:pt x="39" y="17"/>
                  <a:pt x="39" y="17"/>
                </a:cubicBezTo>
                <a:cubicBezTo>
                  <a:pt x="39" y="17"/>
                  <a:pt x="39" y="17"/>
                  <a:pt x="39" y="17"/>
                </a:cubicBezTo>
                <a:cubicBezTo>
                  <a:pt x="39" y="17"/>
                  <a:pt x="39" y="17"/>
                  <a:pt x="39" y="17"/>
                </a:cubicBezTo>
                <a:cubicBezTo>
                  <a:pt x="39" y="17"/>
                  <a:pt x="39" y="17"/>
                  <a:pt x="39" y="17"/>
                </a:cubicBezTo>
                <a:cubicBezTo>
                  <a:pt x="39" y="17"/>
                  <a:pt x="39" y="17"/>
                  <a:pt x="39" y="17"/>
                </a:cubicBezTo>
                <a:cubicBezTo>
                  <a:pt x="39" y="17"/>
                  <a:pt x="39" y="17"/>
                  <a:pt x="39" y="17"/>
                </a:cubicBezTo>
                <a:cubicBezTo>
                  <a:pt x="39" y="17"/>
                  <a:pt x="39" y="17"/>
                  <a:pt x="39" y="17"/>
                </a:cubicBezTo>
                <a:cubicBezTo>
                  <a:pt x="39" y="17"/>
                  <a:pt x="39" y="17"/>
                  <a:pt x="39" y="17"/>
                </a:cubicBezTo>
                <a:cubicBezTo>
                  <a:pt x="39" y="17"/>
                  <a:pt x="39" y="17"/>
                  <a:pt x="39" y="17"/>
                </a:cubicBezTo>
                <a:cubicBezTo>
                  <a:pt x="39" y="17"/>
                  <a:pt x="39" y="17"/>
                  <a:pt x="39" y="17"/>
                </a:cubicBezTo>
                <a:cubicBezTo>
                  <a:pt x="39" y="17"/>
                  <a:pt x="39" y="17"/>
                  <a:pt x="39" y="17"/>
                </a:cubicBezTo>
                <a:cubicBezTo>
                  <a:pt x="39" y="17"/>
                  <a:pt x="39" y="17"/>
                  <a:pt x="39" y="17"/>
                </a:cubicBezTo>
                <a:cubicBezTo>
                  <a:pt x="39" y="17"/>
                  <a:pt x="39" y="17"/>
                  <a:pt x="39" y="17"/>
                </a:cubicBezTo>
                <a:cubicBezTo>
                  <a:pt x="39" y="17"/>
                  <a:pt x="39" y="17"/>
                  <a:pt x="39" y="17"/>
                </a:cubicBezTo>
                <a:cubicBezTo>
                  <a:pt x="39" y="17"/>
                  <a:pt x="39" y="17"/>
                  <a:pt x="39" y="17"/>
                </a:cubicBezTo>
                <a:cubicBezTo>
                  <a:pt x="39" y="17"/>
                  <a:pt x="39" y="17"/>
                  <a:pt x="39" y="17"/>
                </a:cubicBezTo>
                <a:cubicBezTo>
                  <a:pt x="39" y="17"/>
                  <a:pt x="39" y="17"/>
                  <a:pt x="39" y="17"/>
                </a:cubicBezTo>
                <a:cubicBezTo>
                  <a:pt x="39" y="17"/>
                  <a:pt x="39" y="17"/>
                  <a:pt x="39" y="17"/>
                </a:cubicBezTo>
                <a:cubicBezTo>
                  <a:pt x="39" y="17"/>
                  <a:pt x="39" y="17"/>
                  <a:pt x="39" y="17"/>
                </a:cubicBezTo>
                <a:cubicBezTo>
                  <a:pt x="39" y="17"/>
                  <a:pt x="39" y="17"/>
                  <a:pt x="39" y="17"/>
                </a:cubicBezTo>
                <a:cubicBezTo>
                  <a:pt x="39" y="17"/>
                  <a:pt x="39" y="17"/>
                  <a:pt x="39" y="17"/>
                </a:cubicBezTo>
                <a:cubicBezTo>
                  <a:pt x="39" y="17"/>
                  <a:pt x="39" y="17"/>
                  <a:pt x="39" y="17"/>
                </a:cubicBezTo>
                <a:cubicBezTo>
                  <a:pt x="39" y="17"/>
                  <a:pt x="39" y="17"/>
                  <a:pt x="39" y="17"/>
                </a:cubicBezTo>
                <a:cubicBezTo>
                  <a:pt x="39" y="17"/>
                  <a:pt x="39" y="17"/>
                  <a:pt x="39" y="17"/>
                </a:cubicBezTo>
                <a:cubicBezTo>
                  <a:pt x="39" y="17"/>
                  <a:pt x="39" y="17"/>
                  <a:pt x="39" y="17"/>
                </a:cubicBezTo>
                <a:cubicBezTo>
                  <a:pt x="39" y="17"/>
                  <a:pt x="39" y="17"/>
                  <a:pt x="39" y="17"/>
                </a:cubicBezTo>
                <a:cubicBezTo>
                  <a:pt x="39" y="17"/>
                  <a:pt x="39" y="17"/>
                  <a:pt x="39" y="17"/>
                </a:cubicBezTo>
                <a:cubicBezTo>
                  <a:pt x="39" y="17"/>
                  <a:pt x="39" y="17"/>
                  <a:pt x="39" y="17"/>
                </a:cubicBezTo>
                <a:cubicBezTo>
                  <a:pt x="39" y="17"/>
                  <a:pt x="39" y="17"/>
                  <a:pt x="39" y="17"/>
                </a:cubicBezTo>
                <a:cubicBezTo>
                  <a:pt x="39" y="17"/>
                  <a:pt x="39" y="17"/>
                  <a:pt x="39" y="17"/>
                </a:cubicBezTo>
                <a:cubicBezTo>
                  <a:pt x="39" y="17"/>
                  <a:pt x="39" y="17"/>
                  <a:pt x="39" y="17"/>
                </a:cubicBezTo>
                <a:cubicBezTo>
                  <a:pt x="39" y="17"/>
                  <a:pt x="39" y="17"/>
                  <a:pt x="39" y="17"/>
                </a:cubicBezTo>
                <a:cubicBezTo>
                  <a:pt x="39" y="17"/>
                  <a:pt x="39" y="17"/>
                  <a:pt x="39" y="17"/>
                </a:cubicBezTo>
                <a:cubicBezTo>
                  <a:pt x="39" y="18"/>
                  <a:pt x="39" y="17"/>
                  <a:pt x="39" y="17"/>
                </a:cubicBezTo>
                <a:cubicBezTo>
                  <a:pt x="39" y="17"/>
                  <a:pt x="39" y="17"/>
                  <a:pt x="39" y="17"/>
                </a:cubicBezTo>
                <a:cubicBezTo>
                  <a:pt x="39" y="17"/>
                  <a:pt x="39" y="17"/>
                  <a:pt x="39" y="17"/>
                </a:cubicBezTo>
                <a:cubicBezTo>
                  <a:pt x="39" y="18"/>
                  <a:pt x="39" y="18"/>
                  <a:pt x="39" y="18"/>
                </a:cubicBezTo>
                <a:cubicBezTo>
                  <a:pt x="39" y="18"/>
                  <a:pt x="39" y="18"/>
                  <a:pt x="39" y="18"/>
                </a:cubicBezTo>
                <a:cubicBezTo>
                  <a:pt x="39" y="18"/>
                  <a:pt x="39" y="18"/>
                  <a:pt x="39" y="18"/>
                </a:cubicBezTo>
                <a:cubicBezTo>
                  <a:pt x="39" y="18"/>
                  <a:pt x="39" y="18"/>
                  <a:pt x="39" y="18"/>
                </a:cubicBezTo>
                <a:cubicBezTo>
                  <a:pt x="39" y="18"/>
                  <a:pt x="39" y="18"/>
                  <a:pt x="39" y="18"/>
                </a:cubicBezTo>
                <a:cubicBezTo>
                  <a:pt x="39" y="18"/>
                  <a:pt x="39" y="18"/>
                  <a:pt x="39" y="18"/>
                </a:cubicBezTo>
                <a:cubicBezTo>
                  <a:pt x="39" y="18"/>
                  <a:pt x="39" y="18"/>
                  <a:pt x="39" y="18"/>
                </a:cubicBezTo>
                <a:cubicBezTo>
                  <a:pt x="39" y="18"/>
                  <a:pt x="39" y="18"/>
                  <a:pt x="39" y="18"/>
                </a:cubicBezTo>
                <a:cubicBezTo>
                  <a:pt x="39" y="18"/>
                  <a:pt x="39" y="18"/>
                  <a:pt x="39" y="18"/>
                </a:cubicBezTo>
                <a:cubicBezTo>
                  <a:pt x="39" y="18"/>
                  <a:pt x="39" y="18"/>
                  <a:pt x="39" y="18"/>
                </a:cubicBezTo>
                <a:cubicBezTo>
                  <a:pt x="39" y="18"/>
                  <a:pt x="39" y="18"/>
                  <a:pt x="39" y="18"/>
                </a:cubicBezTo>
                <a:cubicBezTo>
                  <a:pt x="39" y="18"/>
                  <a:pt x="39" y="18"/>
                  <a:pt x="39" y="18"/>
                </a:cubicBezTo>
                <a:cubicBezTo>
                  <a:pt x="39" y="18"/>
                  <a:pt x="39" y="18"/>
                  <a:pt x="39" y="18"/>
                </a:cubicBezTo>
                <a:cubicBezTo>
                  <a:pt x="39" y="18"/>
                  <a:pt x="39" y="18"/>
                  <a:pt x="39" y="18"/>
                </a:cubicBezTo>
                <a:cubicBezTo>
                  <a:pt x="39" y="18"/>
                  <a:pt x="39" y="18"/>
                  <a:pt x="39" y="18"/>
                </a:cubicBezTo>
                <a:cubicBezTo>
                  <a:pt x="39" y="18"/>
                  <a:pt x="39" y="18"/>
                  <a:pt x="39" y="18"/>
                </a:cubicBezTo>
                <a:cubicBezTo>
                  <a:pt x="39" y="18"/>
                  <a:pt x="39" y="18"/>
                  <a:pt x="39" y="18"/>
                </a:cubicBezTo>
                <a:cubicBezTo>
                  <a:pt x="39" y="18"/>
                  <a:pt x="39" y="18"/>
                  <a:pt x="39" y="18"/>
                </a:cubicBezTo>
                <a:cubicBezTo>
                  <a:pt x="39" y="18"/>
                  <a:pt x="39" y="18"/>
                  <a:pt x="39" y="18"/>
                </a:cubicBezTo>
                <a:cubicBezTo>
                  <a:pt x="39" y="18"/>
                  <a:pt x="39" y="18"/>
                  <a:pt x="39" y="18"/>
                </a:cubicBezTo>
                <a:cubicBezTo>
                  <a:pt x="39" y="18"/>
                  <a:pt x="39" y="18"/>
                  <a:pt x="39" y="18"/>
                </a:cubicBezTo>
                <a:cubicBezTo>
                  <a:pt x="39" y="18"/>
                  <a:pt x="39" y="18"/>
                  <a:pt x="39" y="18"/>
                </a:cubicBezTo>
                <a:cubicBezTo>
                  <a:pt x="39" y="18"/>
                  <a:pt x="39" y="18"/>
                  <a:pt x="39" y="18"/>
                </a:cubicBezTo>
                <a:cubicBezTo>
                  <a:pt x="39" y="18"/>
                  <a:pt x="39" y="18"/>
                  <a:pt x="39" y="18"/>
                </a:cubicBezTo>
                <a:cubicBezTo>
                  <a:pt x="39" y="18"/>
                  <a:pt x="39" y="18"/>
                  <a:pt x="39" y="18"/>
                </a:cubicBezTo>
                <a:cubicBezTo>
                  <a:pt x="39" y="18"/>
                  <a:pt x="39" y="18"/>
                  <a:pt x="39" y="18"/>
                </a:cubicBezTo>
                <a:cubicBezTo>
                  <a:pt x="39" y="18"/>
                  <a:pt x="39" y="18"/>
                  <a:pt x="39" y="18"/>
                </a:cubicBezTo>
                <a:cubicBezTo>
                  <a:pt x="39" y="18"/>
                  <a:pt x="39" y="18"/>
                  <a:pt x="39" y="18"/>
                </a:cubicBezTo>
                <a:cubicBezTo>
                  <a:pt x="39" y="18"/>
                  <a:pt x="39" y="18"/>
                  <a:pt x="39" y="18"/>
                </a:cubicBezTo>
                <a:cubicBezTo>
                  <a:pt x="39" y="18"/>
                  <a:pt x="39" y="18"/>
                  <a:pt x="39" y="18"/>
                </a:cubicBezTo>
                <a:cubicBezTo>
                  <a:pt x="39" y="18"/>
                  <a:pt x="39" y="18"/>
                  <a:pt x="39" y="18"/>
                </a:cubicBezTo>
                <a:cubicBezTo>
                  <a:pt x="39" y="18"/>
                  <a:pt x="39" y="18"/>
                  <a:pt x="39" y="18"/>
                </a:cubicBezTo>
                <a:cubicBezTo>
                  <a:pt x="39" y="18"/>
                  <a:pt x="39" y="18"/>
                  <a:pt x="39" y="18"/>
                </a:cubicBezTo>
                <a:cubicBezTo>
                  <a:pt x="39" y="18"/>
                  <a:pt x="39" y="18"/>
                  <a:pt x="39" y="18"/>
                </a:cubicBezTo>
                <a:cubicBezTo>
                  <a:pt x="39" y="18"/>
                  <a:pt x="39" y="18"/>
                  <a:pt x="39" y="18"/>
                </a:cubicBezTo>
                <a:cubicBezTo>
                  <a:pt x="39" y="18"/>
                  <a:pt x="39" y="18"/>
                  <a:pt x="39" y="18"/>
                </a:cubicBezTo>
                <a:cubicBezTo>
                  <a:pt x="39" y="18"/>
                  <a:pt x="39" y="18"/>
                  <a:pt x="39" y="18"/>
                </a:cubicBezTo>
                <a:cubicBezTo>
                  <a:pt x="39" y="18"/>
                  <a:pt x="39" y="18"/>
                  <a:pt x="39" y="18"/>
                </a:cubicBezTo>
                <a:cubicBezTo>
                  <a:pt x="39" y="18"/>
                  <a:pt x="39" y="18"/>
                  <a:pt x="39" y="18"/>
                </a:cubicBezTo>
                <a:cubicBezTo>
                  <a:pt x="39" y="18"/>
                  <a:pt x="39" y="18"/>
                  <a:pt x="39" y="18"/>
                </a:cubicBezTo>
                <a:cubicBezTo>
                  <a:pt x="39" y="18"/>
                  <a:pt x="39" y="18"/>
                  <a:pt x="39" y="18"/>
                </a:cubicBezTo>
                <a:cubicBezTo>
                  <a:pt x="39" y="18"/>
                  <a:pt x="39" y="18"/>
                  <a:pt x="39" y="18"/>
                </a:cubicBezTo>
                <a:cubicBezTo>
                  <a:pt x="39" y="18"/>
                  <a:pt x="39" y="18"/>
                  <a:pt x="39" y="18"/>
                </a:cubicBezTo>
                <a:cubicBezTo>
                  <a:pt x="39" y="18"/>
                  <a:pt x="39" y="18"/>
                  <a:pt x="39" y="18"/>
                </a:cubicBezTo>
                <a:cubicBezTo>
                  <a:pt x="39" y="18"/>
                  <a:pt x="39" y="18"/>
                  <a:pt x="39" y="18"/>
                </a:cubicBezTo>
                <a:cubicBezTo>
                  <a:pt x="39" y="18"/>
                  <a:pt x="39" y="18"/>
                  <a:pt x="39" y="18"/>
                </a:cubicBezTo>
                <a:cubicBezTo>
                  <a:pt x="39" y="18"/>
                  <a:pt x="39" y="18"/>
                  <a:pt x="39" y="18"/>
                </a:cubicBezTo>
                <a:cubicBezTo>
                  <a:pt x="39" y="18"/>
                  <a:pt x="39" y="18"/>
                  <a:pt x="39" y="18"/>
                </a:cubicBezTo>
                <a:cubicBezTo>
                  <a:pt x="39" y="18"/>
                  <a:pt x="39" y="18"/>
                  <a:pt x="39" y="18"/>
                </a:cubicBezTo>
                <a:cubicBezTo>
                  <a:pt x="39" y="18"/>
                  <a:pt x="39" y="18"/>
                  <a:pt x="39" y="18"/>
                </a:cubicBezTo>
                <a:cubicBezTo>
                  <a:pt x="39" y="18"/>
                  <a:pt x="39" y="18"/>
                  <a:pt x="39" y="18"/>
                </a:cubicBezTo>
                <a:cubicBezTo>
                  <a:pt x="39" y="18"/>
                  <a:pt x="39" y="18"/>
                  <a:pt x="39" y="18"/>
                </a:cubicBezTo>
                <a:cubicBezTo>
                  <a:pt x="39" y="18"/>
                  <a:pt x="39" y="18"/>
                  <a:pt x="39" y="18"/>
                </a:cubicBezTo>
                <a:cubicBezTo>
                  <a:pt x="39" y="18"/>
                  <a:pt x="39" y="19"/>
                  <a:pt x="39" y="19"/>
                </a:cubicBezTo>
                <a:cubicBezTo>
                  <a:pt x="39" y="19"/>
                  <a:pt x="39" y="19"/>
                  <a:pt x="39" y="19"/>
                </a:cubicBezTo>
                <a:cubicBezTo>
                  <a:pt x="39" y="19"/>
                  <a:pt x="39" y="19"/>
                  <a:pt x="39" y="19"/>
                </a:cubicBezTo>
                <a:cubicBezTo>
                  <a:pt x="39" y="19"/>
                  <a:pt x="39" y="19"/>
                  <a:pt x="39" y="19"/>
                </a:cubicBezTo>
                <a:cubicBezTo>
                  <a:pt x="39" y="19"/>
                  <a:pt x="39" y="19"/>
                  <a:pt x="39" y="19"/>
                </a:cubicBezTo>
                <a:cubicBezTo>
                  <a:pt x="39" y="18"/>
                  <a:pt x="39" y="18"/>
                  <a:pt x="39" y="18"/>
                </a:cubicBezTo>
                <a:cubicBezTo>
                  <a:pt x="39" y="18"/>
                  <a:pt x="39" y="18"/>
                  <a:pt x="39" y="18"/>
                </a:cubicBezTo>
                <a:cubicBezTo>
                  <a:pt x="39" y="18"/>
                  <a:pt x="39" y="18"/>
                  <a:pt x="39" y="18"/>
                </a:cubicBezTo>
                <a:cubicBezTo>
                  <a:pt x="39" y="18"/>
                  <a:pt x="39" y="18"/>
                  <a:pt x="39" y="18"/>
                </a:cubicBezTo>
                <a:cubicBezTo>
                  <a:pt x="39" y="18"/>
                  <a:pt x="39" y="18"/>
                  <a:pt x="39" y="18"/>
                </a:cubicBezTo>
                <a:cubicBezTo>
                  <a:pt x="39" y="18"/>
                  <a:pt x="39" y="18"/>
                  <a:pt x="39" y="18"/>
                </a:cubicBezTo>
                <a:cubicBezTo>
                  <a:pt x="39" y="18"/>
                  <a:pt x="39" y="18"/>
                  <a:pt x="39" y="18"/>
                </a:cubicBezTo>
                <a:cubicBezTo>
                  <a:pt x="39" y="18"/>
                  <a:pt x="39" y="18"/>
                  <a:pt x="39" y="18"/>
                </a:cubicBezTo>
                <a:cubicBezTo>
                  <a:pt x="39" y="18"/>
                  <a:pt x="39" y="18"/>
                  <a:pt x="39" y="18"/>
                </a:cubicBezTo>
                <a:cubicBezTo>
                  <a:pt x="39" y="18"/>
                  <a:pt x="39" y="18"/>
                  <a:pt x="39" y="18"/>
                </a:cubicBezTo>
                <a:cubicBezTo>
                  <a:pt x="39" y="18"/>
                  <a:pt x="39" y="18"/>
                  <a:pt x="39" y="18"/>
                </a:cubicBezTo>
                <a:cubicBezTo>
                  <a:pt x="39" y="18"/>
                  <a:pt x="39" y="18"/>
                  <a:pt x="39" y="18"/>
                </a:cubicBezTo>
                <a:cubicBezTo>
                  <a:pt x="39" y="18"/>
                  <a:pt x="39" y="18"/>
                  <a:pt x="39" y="18"/>
                </a:cubicBezTo>
                <a:cubicBezTo>
                  <a:pt x="39" y="18"/>
                  <a:pt x="39" y="18"/>
                  <a:pt x="39" y="18"/>
                </a:cubicBezTo>
                <a:cubicBezTo>
                  <a:pt x="39" y="18"/>
                  <a:pt x="39" y="18"/>
                  <a:pt x="39" y="18"/>
                </a:cubicBezTo>
                <a:cubicBezTo>
                  <a:pt x="39" y="18"/>
                  <a:pt x="39" y="18"/>
                  <a:pt x="39" y="18"/>
                </a:cubicBezTo>
                <a:cubicBezTo>
                  <a:pt x="39" y="18"/>
                  <a:pt x="39" y="18"/>
                  <a:pt x="39" y="18"/>
                </a:cubicBezTo>
                <a:cubicBezTo>
                  <a:pt x="39" y="18"/>
                  <a:pt x="39" y="18"/>
                  <a:pt x="39" y="18"/>
                </a:cubicBezTo>
                <a:cubicBezTo>
                  <a:pt x="39" y="18"/>
                  <a:pt x="39" y="18"/>
                  <a:pt x="39" y="17"/>
                </a:cubicBezTo>
                <a:cubicBezTo>
                  <a:pt x="39" y="17"/>
                  <a:pt x="39" y="17"/>
                  <a:pt x="39" y="17"/>
                </a:cubicBezTo>
                <a:cubicBezTo>
                  <a:pt x="39" y="17"/>
                  <a:pt x="39" y="17"/>
                  <a:pt x="40" y="17"/>
                </a:cubicBezTo>
                <a:cubicBezTo>
                  <a:pt x="40" y="17"/>
                  <a:pt x="40" y="17"/>
                  <a:pt x="40" y="17"/>
                </a:cubicBezTo>
                <a:cubicBezTo>
                  <a:pt x="40" y="17"/>
                  <a:pt x="40" y="17"/>
                  <a:pt x="40" y="17"/>
                </a:cubicBezTo>
                <a:cubicBezTo>
                  <a:pt x="40" y="17"/>
                  <a:pt x="40" y="17"/>
                  <a:pt x="40" y="17"/>
                </a:cubicBezTo>
                <a:cubicBezTo>
                  <a:pt x="40" y="17"/>
                  <a:pt x="40" y="17"/>
                  <a:pt x="40" y="17"/>
                </a:cubicBezTo>
                <a:cubicBezTo>
                  <a:pt x="40" y="17"/>
                  <a:pt x="40" y="17"/>
                  <a:pt x="40" y="17"/>
                </a:cubicBezTo>
                <a:cubicBezTo>
                  <a:pt x="40" y="17"/>
                  <a:pt x="40" y="17"/>
                  <a:pt x="40" y="17"/>
                </a:cubicBezTo>
                <a:cubicBezTo>
                  <a:pt x="40" y="17"/>
                  <a:pt x="40" y="17"/>
                  <a:pt x="40" y="17"/>
                </a:cubicBezTo>
                <a:cubicBezTo>
                  <a:pt x="40" y="17"/>
                  <a:pt x="40" y="17"/>
                  <a:pt x="40" y="17"/>
                </a:cubicBezTo>
                <a:cubicBezTo>
                  <a:pt x="40" y="17"/>
                  <a:pt x="40" y="17"/>
                  <a:pt x="40" y="17"/>
                </a:cubicBezTo>
                <a:cubicBezTo>
                  <a:pt x="40" y="17"/>
                  <a:pt x="40" y="17"/>
                  <a:pt x="40" y="17"/>
                </a:cubicBezTo>
                <a:cubicBezTo>
                  <a:pt x="40" y="17"/>
                  <a:pt x="40" y="17"/>
                  <a:pt x="40" y="17"/>
                </a:cubicBezTo>
                <a:cubicBezTo>
                  <a:pt x="40" y="17"/>
                  <a:pt x="40" y="17"/>
                  <a:pt x="40" y="17"/>
                </a:cubicBezTo>
                <a:cubicBezTo>
                  <a:pt x="40" y="17"/>
                  <a:pt x="40" y="17"/>
                  <a:pt x="40" y="17"/>
                </a:cubicBezTo>
                <a:cubicBezTo>
                  <a:pt x="40" y="17"/>
                  <a:pt x="40" y="17"/>
                  <a:pt x="40" y="17"/>
                </a:cubicBezTo>
                <a:cubicBezTo>
                  <a:pt x="40" y="17"/>
                  <a:pt x="40" y="17"/>
                  <a:pt x="40" y="17"/>
                </a:cubicBezTo>
                <a:cubicBezTo>
                  <a:pt x="40" y="17"/>
                  <a:pt x="40" y="17"/>
                  <a:pt x="40" y="17"/>
                </a:cubicBezTo>
                <a:cubicBezTo>
                  <a:pt x="40" y="17"/>
                  <a:pt x="40" y="17"/>
                  <a:pt x="40" y="17"/>
                </a:cubicBezTo>
                <a:cubicBezTo>
                  <a:pt x="40" y="17"/>
                  <a:pt x="40" y="17"/>
                  <a:pt x="40" y="17"/>
                </a:cubicBezTo>
                <a:cubicBezTo>
                  <a:pt x="40" y="17"/>
                  <a:pt x="40" y="17"/>
                  <a:pt x="40" y="17"/>
                </a:cubicBezTo>
                <a:cubicBezTo>
                  <a:pt x="40" y="17"/>
                  <a:pt x="40" y="17"/>
                  <a:pt x="40" y="17"/>
                </a:cubicBezTo>
                <a:cubicBezTo>
                  <a:pt x="40" y="17"/>
                  <a:pt x="40" y="17"/>
                  <a:pt x="40" y="17"/>
                </a:cubicBezTo>
                <a:cubicBezTo>
                  <a:pt x="40" y="17"/>
                  <a:pt x="40" y="17"/>
                  <a:pt x="40" y="17"/>
                </a:cubicBezTo>
                <a:cubicBezTo>
                  <a:pt x="40" y="17"/>
                  <a:pt x="40" y="17"/>
                  <a:pt x="40" y="17"/>
                </a:cubicBezTo>
                <a:cubicBezTo>
                  <a:pt x="40" y="17"/>
                  <a:pt x="40" y="17"/>
                  <a:pt x="40" y="17"/>
                </a:cubicBezTo>
                <a:cubicBezTo>
                  <a:pt x="40" y="17"/>
                  <a:pt x="40" y="17"/>
                  <a:pt x="40" y="17"/>
                </a:cubicBezTo>
                <a:cubicBezTo>
                  <a:pt x="40" y="17"/>
                  <a:pt x="40" y="17"/>
                  <a:pt x="39" y="17"/>
                </a:cubicBezTo>
                <a:cubicBezTo>
                  <a:pt x="39" y="17"/>
                  <a:pt x="39" y="17"/>
                  <a:pt x="39" y="17"/>
                </a:cubicBezTo>
                <a:cubicBezTo>
                  <a:pt x="39" y="17"/>
                  <a:pt x="39" y="17"/>
                  <a:pt x="39" y="17"/>
                </a:cubicBezTo>
                <a:cubicBezTo>
                  <a:pt x="39" y="17"/>
                  <a:pt x="39" y="16"/>
                  <a:pt x="39" y="16"/>
                </a:cubicBezTo>
                <a:cubicBezTo>
                  <a:pt x="39" y="16"/>
                  <a:pt x="39" y="16"/>
                  <a:pt x="39" y="16"/>
                </a:cubicBezTo>
                <a:cubicBezTo>
                  <a:pt x="39" y="16"/>
                  <a:pt x="39" y="16"/>
                  <a:pt x="39" y="16"/>
                </a:cubicBezTo>
                <a:cubicBezTo>
                  <a:pt x="39" y="16"/>
                  <a:pt x="39" y="16"/>
                  <a:pt x="39" y="16"/>
                </a:cubicBezTo>
                <a:cubicBezTo>
                  <a:pt x="39" y="16"/>
                  <a:pt x="39" y="16"/>
                  <a:pt x="39" y="16"/>
                </a:cubicBezTo>
                <a:cubicBezTo>
                  <a:pt x="39" y="16"/>
                  <a:pt x="39" y="16"/>
                  <a:pt x="39" y="16"/>
                </a:cubicBezTo>
                <a:cubicBezTo>
                  <a:pt x="39" y="16"/>
                  <a:pt x="39" y="16"/>
                  <a:pt x="39" y="16"/>
                </a:cubicBezTo>
                <a:cubicBezTo>
                  <a:pt x="39" y="16"/>
                  <a:pt x="39" y="16"/>
                  <a:pt x="39" y="16"/>
                </a:cubicBezTo>
                <a:cubicBezTo>
                  <a:pt x="39" y="16"/>
                  <a:pt x="39" y="16"/>
                  <a:pt x="39" y="16"/>
                </a:cubicBezTo>
                <a:cubicBezTo>
                  <a:pt x="39" y="16"/>
                  <a:pt x="39" y="16"/>
                  <a:pt x="39" y="16"/>
                </a:cubicBezTo>
                <a:cubicBezTo>
                  <a:pt x="39" y="16"/>
                  <a:pt x="39" y="16"/>
                  <a:pt x="39" y="16"/>
                </a:cubicBezTo>
                <a:cubicBezTo>
                  <a:pt x="39" y="16"/>
                  <a:pt x="39" y="16"/>
                  <a:pt x="39" y="16"/>
                </a:cubicBezTo>
                <a:cubicBezTo>
                  <a:pt x="39" y="16"/>
                  <a:pt x="39" y="16"/>
                  <a:pt x="39" y="16"/>
                </a:cubicBezTo>
                <a:cubicBezTo>
                  <a:pt x="39" y="16"/>
                  <a:pt x="39" y="16"/>
                  <a:pt x="39" y="16"/>
                </a:cubicBezTo>
                <a:cubicBezTo>
                  <a:pt x="39" y="16"/>
                  <a:pt x="39" y="16"/>
                  <a:pt x="39" y="16"/>
                </a:cubicBezTo>
                <a:cubicBezTo>
                  <a:pt x="39" y="16"/>
                  <a:pt x="39" y="16"/>
                  <a:pt x="39" y="16"/>
                </a:cubicBezTo>
                <a:cubicBezTo>
                  <a:pt x="39" y="16"/>
                  <a:pt x="39" y="16"/>
                  <a:pt x="39" y="16"/>
                </a:cubicBezTo>
                <a:cubicBezTo>
                  <a:pt x="39" y="16"/>
                  <a:pt x="39" y="16"/>
                  <a:pt x="39" y="16"/>
                </a:cubicBezTo>
                <a:cubicBezTo>
                  <a:pt x="39" y="16"/>
                  <a:pt x="39" y="16"/>
                  <a:pt x="39" y="16"/>
                </a:cubicBezTo>
                <a:cubicBezTo>
                  <a:pt x="39" y="16"/>
                  <a:pt x="39" y="16"/>
                  <a:pt x="39" y="16"/>
                </a:cubicBezTo>
                <a:cubicBezTo>
                  <a:pt x="39" y="16"/>
                  <a:pt x="39" y="16"/>
                  <a:pt x="39" y="16"/>
                </a:cubicBezTo>
                <a:cubicBezTo>
                  <a:pt x="39" y="16"/>
                  <a:pt x="39" y="16"/>
                  <a:pt x="39" y="16"/>
                </a:cubicBezTo>
                <a:cubicBezTo>
                  <a:pt x="39" y="16"/>
                  <a:pt x="39" y="16"/>
                  <a:pt x="39" y="16"/>
                </a:cubicBezTo>
                <a:cubicBezTo>
                  <a:pt x="39" y="16"/>
                  <a:pt x="39" y="16"/>
                  <a:pt x="39" y="16"/>
                </a:cubicBezTo>
                <a:cubicBezTo>
                  <a:pt x="39" y="16"/>
                  <a:pt x="39" y="16"/>
                  <a:pt x="39" y="16"/>
                </a:cubicBezTo>
                <a:cubicBezTo>
                  <a:pt x="39" y="16"/>
                  <a:pt x="39" y="16"/>
                  <a:pt x="39" y="16"/>
                </a:cubicBezTo>
                <a:cubicBezTo>
                  <a:pt x="39" y="16"/>
                  <a:pt x="39" y="16"/>
                  <a:pt x="39" y="16"/>
                </a:cubicBezTo>
                <a:cubicBezTo>
                  <a:pt x="39" y="16"/>
                  <a:pt x="39" y="16"/>
                  <a:pt x="39" y="16"/>
                </a:cubicBezTo>
                <a:cubicBezTo>
                  <a:pt x="39" y="16"/>
                  <a:pt x="39" y="16"/>
                  <a:pt x="39" y="16"/>
                </a:cubicBezTo>
                <a:cubicBezTo>
                  <a:pt x="39" y="16"/>
                  <a:pt x="39" y="16"/>
                  <a:pt x="39" y="16"/>
                </a:cubicBezTo>
                <a:cubicBezTo>
                  <a:pt x="39" y="16"/>
                  <a:pt x="39" y="16"/>
                  <a:pt x="39" y="16"/>
                </a:cubicBezTo>
                <a:cubicBezTo>
                  <a:pt x="39" y="16"/>
                  <a:pt x="39" y="16"/>
                  <a:pt x="39" y="16"/>
                </a:cubicBezTo>
                <a:cubicBezTo>
                  <a:pt x="39" y="16"/>
                  <a:pt x="39" y="16"/>
                  <a:pt x="39" y="16"/>
                </a:cubicBezTo>
                <a:cubicBezTo>
                  <a:pt x="39" y="16"/>
                  <a:pt x="39" y="16"/>
                  <a:pt x="39" y="16"/>
                </a:cubicBezTo>
                <a:cubicBezTo>
                  <a:pt x="39" y="17"/>
                  <a:pt x="39" y="17"/>
                  <a:pt x="39" y="17"/>
                </a:cubicBezTo>
                <a:cubicBezTo>
                  <a:pt x="39" y="17"/>
                  <a:pt x="39" y="17"/>
                  <a:pt x="39" y="17"/>
                </a:cubicBezTo>
                <a:cubicBezTo>
                  <a:pt x="39" y="17"/>
                  <a:pt x="39" y="17"/>
                  <a:pt x="39" y="17"/>
                </a:cubicBezTo>
                <a:cubicBezTo>
                  <a:pt x="39" y="17"/>
                  <a:pt x="39" y="17"/>
                  <a:pt x="39" y="17"/>
                </a:cubicBezTo>
                <a:cubicBezTo>
                  <a:pt x="39" y="17"/>
                  <a:pt x="39" y="17"/>
                  <a:pt x="39" y="17"/>
                </a:cubicBezTo>
                <a:cubicBezTo>
                  <a:pt x="39" y="17"/>
                  <a:pt x="39" y="17"/>
                  <a:pt x="39" y="17"/>
                </a:cubicBezTo>
                <a:cubicBezTo>
                  <a:pt x="39" y="17"/>
                  <a:pt x="39" y="17"/>
                  <a:pt x="39" y="17"/>
                </a:cubicBezTo>
                <a:cubicBezTo>
                  <a:pt x="39" y="17"/>
                  <a:pt x="39" y="17"/>
                  <a:pt x="39" y="17"/>
                </a:cubicBezTo>
                <a:cubicBezTo>
                  <a:pt x="39" y="17"/>
                  <a:pt x="39" y="17"/>
                  <a:pt x="39" y="17"/>
                </a:cubicBezTo>
                <a:cubicBezTo>
                  <a:pt x="39" y="17"/>
                  <a:pt x="39" y="17"/>
                  <a:pt x="39" y="17"/>
                </a:cubicBezTo>
                <a:cubicBezTo>
                  <a:pt x="39" y="17"/>
                  <a:pt x="39" y="17"/>
                  <a:pt x="39" y="17"/>
                </a:cubicBezTo>
                <a:cubicBezTo>
                  <a:pt x="39" y="17"/>
                  <a:pt x="39" y="17"/>
                  <a:pt x="39" y="17"/>
                </a:cubicBezTo>
                <a:cubicBezTo>
                  <a:pt x="39" y="17"/>
                  <a:pt x="39" y="17"/>
                  <a:pt x="39" y="17"/>
                </a:cubicBezTo>
                <a:cubicBezTo>
                  <a:pt x="39" y="17"/>
                  <a:pt x="39" y="17"/>
                  <a:pt x="39" y="17"/>
                </a:cubicBezTo>
                <a:cubicBezTo>
                  <a:pt x="39" y="17"/>
                  <a:pt x="39" y="17"/>
                  <a:pt x="39" y="17"/>
                </a:cubicBezTo>
                <a:cubicBezTo>
                  <a:pt x="39" y="17"/>
                  <a:pt x="39" y="16"/>
                  <a:pt x="39" y="16"/>
                </a:cubicBezTo>
                <a:cubicBezTo>
                  <a:pt x="39" y="16"/>
                  <a:pt x="39" y="16"/>
                  <a:pt x="39" y="16"/>
                </a:cubicBezTo>
                <a:cubicBezTo>
                  <a:pt x="39" y="16"/>
                  <a:pt x="39" y="16"/>
                  <a:pt x="39" y="16"/>
                </a:cubicBezTo>
                <a:cubicBezTo>
                  <a:pt x="39" y="16"/>
                  <a:pt x="39" y="16"/>
                  <a:pt x="39" y="16"/>
                </a:cubicBezTo>
                <a:cubicBezTo>
                  <a:pt x="39" y="16"/>
                  <a:pt x="39" y="16"/>
                  <a:pt x="39" y="16"/>
                </a:cubicBezTo>
                <a:cubicBezTo>
                  <a:pt x="39" y="16"/>
                  <a:pt x="39" y="16"/>
                  <a:pt x="39" y="16"/>
                </a:cubicBezTo>
                <a:cubicBezTo>
                  <a:pt x="39" y="16"/>
                  <a:pt x="39" y="16"/>
                  <a:pt x="39" y="16"/>
                </a:cubicBezTo>
                <a:cubicBezTo>
                  <a:pt x="39" y="16"/>
                  <a:pt x="39" y="16"/>
                  <a:pt x="39" y="16"/>
                </a:cubicBezTo>
                <a:cubicBezTo>
                  <a:pt x="39" y="16"/>
                  <a:pt x="39" y="16"/>
                  <a:pt x="39" y="16"/>
                </a:cubicBezTo>
                <a:cubicBezTo>
                  <a:pt x="39" y="16"/>
                  <a:pt x="39" y="16"/>
                  <a:pt x="39" y="16"/>
                </a:cubicBezTo>
                <a:cubicBezTo>
                  <a:pt x="39" y="16"/>
                  <a:pt x="39" y="17"/>
                  <a:pt x="39" y="17"/>
                </a:cubicBezTo>
                <a:cubicBezTo>
                  <a:pt x="39" y="17"/>
                  <a:pt x="39" y="17"/>
                  <a:pt x="39" y="17"/>
                </a:cubicBezTo>
                <a:cubicBezTo>
                  <a:pt x="39" y="17"/>
                  <a:pt x="39" y="17"/>
                  <a:pt x="39" y="17"/>
                </a:cubicBezTo>
                <a:cubicBezTo>
                  <a:pt x="39" y="17"/>
                  <a:pt x="39" y="17"/>
                  <a:pt x="39" y="17"/>
                </a:cubicBezTo>
                <a:cubicBezTo>
                  <a:pt x="39" y="17"/>
                  <a:pt x="39" y="17"/>
                  <a:pt x="39" y="16"/>
                </a:cubicBezTo>
                <a:cubicBezTo>
                  <a:pt x="39" y="16"/>
                  <a:pt x="39" y="16"/>
                  <a:pt x="38" y="16"/>
                </a:cubicBezTo>
                <a:cubicBezTo>
                  <a:pt x="38" y="16"/>
                  <a:pt x="38" y="16"/>
                  <a:pt x="38" y="16"/>
                </a:cubicBezTo>
                <a:cubicBezTo>
                  <a:pt x="38" y="16"/>
                  <a:pt x="38" y="16"/>
                  <a:pt x="38" y="16"/>
                </a:cubicBezTo>
                <a:cubicBezTo>
                  <a:pt x="38" y="16"/>
                  <a:pt x="38" y="16"/>
                  <a:pt x="38" y="16"/>
                </a:cubicBezTo>
                <a:cubicBezTo>
                  <a:pt x="38" y="16"/>
                  <a:pt x="38" y="16"/>
                  <a:pt x="38" y="16"/>
                </a:cubicBezTo>
                <a:cubicBezTo>
                  <a:pt x="38" y="16"/>
                  <a:pt x="38" y="16"/>
                  <a:pt x="38" y="16"/>
                </a:cubicBezTo>
                <a:cubicBezTo>
                  <a:pt x="38" y="16"/>
                  <a:pt x="38" y="16"/>
                  <a:pt x="38" y="16"/>
                </a:cubicBezTo>
                <a:cubicBezTo>
                  <a:pt x="38" y="16"/>
                  <a:pt x="38" y="16"/>
                  <a:pt x="38" y="16"/>
                </a:cubicBezTo>
                <a:cubicBezTo>
                  <a:pt x="38" y="16"/>
                  <a:pt x="38" y="16"/>
                  <a:pt x="38" y="16"/>
                </a:cubicBezTo>
                <a:cubicBezTo>
                  <a:pt x="38" y="16"/>
                  <a:pt x="38" y="16"/>
                  <a:pt x="38" y="16"/>
                </a:cubicBezTo>
                <a:cubicBezTo>
                  <a:pt x="38" y="16"/>
                  <a:pt x="38" y="16"/>
                  <a:pt x="38" y="16"/>
                </a:cubicBezTo>
                <a:cubicBezTo>
                  <a:pt x="38" y="16"/>
                  <a:pt x="38" y="16"/>
                  <a:pt x="38" y="16"/>
                </a:cubicBezTo>
                <a:cubicBezTo>
                  <a:pt x="38" y="16"/>
                  <a:pt x="38" y="16"/>
                  <a:pt x="38" y="16"/>
                </a:cubicBezTo>
                <a:cubicBezTo>
                  <a:pt x="38" y="16"/>
                  <a:pt x="38" y="16"/>
                  <a:pt x="38" y="16"/>
                </a:cubicBezTo>
                <a:cubicBezTo>
                  <a:pt x="38" y="16"/>
                  <a:pt x="38" y="16"/>
                  <a:pt x="38" y="16"/>
                </a:cubicBezTo>
                <a:cubicBezTo>
                  <a:pt x="38" y="16"/>
                  <a:pt x="38" y="16"/>
                  <a:pt x="38" y="16"/>
                </a:cubicBezTo>
                <a:cubicBezTo>
                  <a:pt x="38" y="16"/>
                  <a:pt x="38" y="16"/>
                  <a:pt x="38" y="16"/>
                </a:cubicBezTo>
                <a:cubicBezTo>
                  <a:pt x="38" y="16"/>
                  <a:pt x="38" y="16"/>
                  <a:pt x="38" y="16"/>
                </a:cubicBezTo>
                <a:cubicBezTo>
                  <a:pt x="38" y="16"/>
                  <a:pt x="38" y="16"/>
                  <a:pt x="38" y="16"/>
                </a:cubicBezTo>
                <a:cubicBezTo>
                  <a:pt x="38" y="16"/>
                  <a:pt x="38" y="16"/>
                  <a:pt x="38" y="16"/>
                </a:cubicBezTo>
                <a:cubicBezTo>
                  <a:pt x="38" y="16"/>
                  <a:pt x="38" y="16"/>
                  <a:pt x="38" y="16"/>
                </a:cubicBezTo>
                <a:cubicBezTo>
                  <a:pt x="38" y="16"/>
                  <a:pt x="38" y="16"/>
                  <a:pt x="38" y="16"/>
                </a:cubicBezTo>
                <a:cubicBezTo>
                  <a:pt x="38" y="16"/>
                  <a:pt x="38" y="16"/>
                  <a:pt x="38" y="16"/>
                </a:cubicBezTo>
                <a:cubicBezTo>
                  <a:pt x="38" y="16"/>
                  <a:pt x="38" y="16"/>
                  <a:pt x="38" y="16"/>
                </a:cubicBezTo>
                <a:cubicBezTo>
                  <a:pt x="38" y="16"/>
                  <a:pt x="38" y="16"/>
                  <a:pt x="38" y="16"/>
                </a:cubicBezTo>
                <a:cubicBezTo>
                  <a:pt x="38" y="16"/>
                  <a:pt x="38" y="16"/>
                  <a:pt x="38" y="16"/>
                </a:cubicBezTo>
                <a:cubicBezTo>
                  <a:pt x="38" y="16"/>
                  <a:pt x="38" y="16"/>
                  <a:pt x="38" y="16"/>
                </a:cubicBezTo>
                <a:cubicBezTo>
                  <a:pt x="38" y="16"/>
                  <a:pt x="38" y="16"/>
                  <a:pt x="38" y="16"/>
                </a:cubicBezTo>
                <a:cubicBezTo>
                  <a:pt x="38" y="16"/>
                  <a:pt x="38" y="16"/>
                  <a:pt x="38" y="16"/>
                </a:cubicBezTo>
                <a:cubicBezTo>
                  <a:pt x="38" y="16"/>
                  <a:pt x="38" y="16"/>
                  <a:pt x="38" y="16"/>
                </a:cubicBezTo>
                <a:cubicBezTo>
                  <a:pt x="38" y="16"/>
                  <a:pt x="38" y="16"/>
                  <a:pt x="38" y="16"/>
                </a:cubicBezTo>
                <a:cubicBezTo>
                  <a:pt x="38" y="16"/>
                  <a:pt x="38" y="16"/>
                  <a:pt x="38" y="16"/>
                </a:cubicBezTo>
                <a:cubicBezTo>
                  <a:pt x="38" y="16"/>
                  <a:pt x="38" y="16"/>
                  <a:pt x="38" y="16"/>
                </a:cubicBezTo>
                <a:cubicBezTo>
                  <a:pt x="38" y="16"/>
                  <a:pt x="38" y="16"/>
                  <a:pt x="38" y="16"/>
                </a:cubicBezTo>
                <a:cubicBezTo>
                  <a:pt x="38" y="16"/>
                  <a:pt x="38" y="16"/>
                  <a:pt x="38" y="16"/>
                </a:cubicBezTo>
                <a:cubicBezTo>
                  <a:pt x="38" y="16"/>
                  <a:pt x="38" y="16"/>
                  <a:pt x="38" y="16"/>
                </a:cubicBezTo>
                <a:cubicBezTo>
                  <a:pt x="38" y="16"/>
                  <a:pt x="38" y="16"/>
                  <a:pt x="38" y="16"/>
                </a:cubicBezTo>
                <a:cubicBezTo>
                  <a:pt x="38" y="16"/>
                  <a:pt x="38" y="17"/>
                  <a:pt x="38" y="17"/>
                </a:cubicBezTo>
                <a:close/>
                <a:moveTo>
                  <a:pt x="37" y="27"/>
                </a:moveTo>
                <a:cubicBezTo>
                  <a:pt x="37" y="27"/>
                  <a:pt x="37" y="27"/>
                  <a:pt x="37" y="27"/>
                </a:cubicBezTo>
                <a:cubicBezTo>
                  <a:pt x="37" y="27"/>
                  <a:pt x="37" y="27"/>
                  <a:pt x="37" y="27"/>
                </a:cubicBezTo>
                <a:cubicBezTo>
                  <a:pt x="37" y="27"/>
                  <a:pt x="37" y="27"/>
                  <a:pt x="37" y="27"/>
                </a:cubicBezTo>
                <a:cubicBezTo>
                  <a:pt x="37" y="27"/>
                  <a:pt x="37" y="27"/>
                  <a:pt x="37" y="27"/>
                </a:cubicBezTo>
                <a:cubicBezTo>
                  <a:pt x="37" y="27"/>
                  <a:pt x="37" y="27"/>
                  <a:pt x="37" y="27"/>
                </a:cubicBezTo>
                <a:cubicBezTo>
                  <a:pt x="37" y="27"/>
                  <a:pt x="37" y="27"/>
                  <a:pt x="37" y="27"/>
                </a:cubicBezTo>
                <a:cubicBezTo>
                  <a:pt x="37" y="27"/>
                  <a:pt x="37" y="27"/>
                  <a:pt x="37" y="27"/>
                </a:cubicBezTo>
                <a:cubicBezTo>
                  <a:pt x="37" y="27"/>
                  <a:pt x="37" y="27"/>
                  <a:pt x="37" y="27"/>
                </a:cubicBezTo>
                <a:cubicBezTo>
                  <a:pt x="37" y="27"/>
                  <a:pt x="37" y="27"/>
                  <a:pt x="37" y="27"/>
                </a:cubicBezTo>
                <a:cubicBezTo>
                  <a:pt x="37" y="27"/>
                  <a:pt x="37" y="27"/>
                  <a:pt x="37" y="27"/>
                </a:cubicBezTo>
                <a:cubicBezTo>
                  <a:pt x="37" y="27"/>
                  <a:pt x="37" y="27"/>
                  <a:pt x="37" y="27"/>
                </a:cubicBezTo>
                <a:cubicBezTo>
                  <a:pt x="37" y="27"/>
                  <a:pt x="37" y="27"/>
                  <a:pt x="37" y="27"/>
                </a:cubicBezTo>
                <a:close/>
                <a:moveTo>
                  <a:pt x="38" y="26"/>
                </a:move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lose/>
                <a:moveTo>
                  <a:pt x="40" y="17"/>
                </a:moveTo>
                <a:cubicBezTo>
                  <a:pt x="40" y="17"/>
                  <a:pt x="40" y="17"/>
                  <a:pt x="40" y="17"/>
                </a:cubicBezTo>
                <a:cubicBezTo>
                  <a:pt x="40" y="17"/>
                  <a:pt x="40" y="17"/>
                  <a:pt x="40" y="17"/>
                </a:cubicBezTo>
                <a:cubicBezTo>
                  <a:pt x="40" y="17"/>
                  <a:pt x="40" y="17"/>
                  <a:pt x="40" y="17"/>
                </a:cubicBezTo>
                <a:cubicBezTo>
                  <a:pt x="40" y="17"/>
                  <a:pt x="40" y="17"/>
                  <a:pt x="40" y="17"/>
                </a:cubicBezTo>
                <a:cubicBezTo>
                  <a:pt x="40" y="17"/>
                  <a:pt x="40" y="17"/>
                  <a:pt x="40" y="17"/>
                </a:cubicBezTo>
                <a:cubicBezTo>
                  <a:pt x="40" y="17"/>
                  <a:pt x="40" y="17"/>
                  <a:pt x="40" y="17"/>
                </a:cubicBezTo>
                <a:cubicBezTo>
                  <a:pt x="40" y="17"/>
                  <a:pt x="40" y="17"/>
                  <a:pt x="40" y="17"/>
                </a:cubicBezTo>
                <a:close/>
                <a:moveTo>
                  <a:pt x="38" y="26"/>
                </a:move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lose/>
                <a:moveTo>
                  <a:pt x="37" y="26"/>
                </a:moveTo>
                <a:cubicBezTo>
                  <a:pt x="37" y="26"/>
                  <a:pt x="37" y="26"/>
                  <a:pt x="37" y="26"/>
                </a:cubicBezTo>
                <a:cubicBezTo>
                  <a:pt x="37" y="26"/>
                  <a:pt x="37" y="26"/>
                  <a:pt x="37" y="26"/>
                </a:cubicBezTo>
                <a:cubicBezTo>
                  <a:pt x="37" y="26"/>
                  <a:pt x="37" y="26"/>
                  <a:pt x="37" y="26"/>
                </a:cubicBezTo>
                <a:cubicBezTo>
                  <a:pt x="37" y="26"/>
                  <a:pt x="37" y="26"/>
                  <a:pt x="37" y="26"/>
                </a:cubicBezTo>
                <a:cubicBezTo>
                  <a:pt x="37" y="26"/>
                  <a:pt x="37" y="26"/>
                  <a:pt x="37" y="26"/>
                </a:cubicBezTo>
                <a:cubicBezTo>
                  <a:pt x="37" y="26"/>
                  <a:pt x="37" y="26"/>
                  <a:pt x="37" y="26"/>
                </a:cubicBezTo>
                <a:cubicBezTo>
                  <a:pt x="37" y="26"/>
                  <a:pt x="37" y="26"/>
                  <a:pt x="37" y="26"/>
                </a:cubicBezTo>
                <a:cubicBezTo>
                  <a:pt x="37" y="26"/>
                  <a:pt x="37" y="26"/>
                  <a:pt x="37" y="26"/>
                </a:cubicBezTo>
                <a:cubicBezTo>
                  <a:pt x="37" y="26"/>
                  <a:pt x="37" y="26"/>
                  <a:pt x="37" y="26"/>
                </a:cubicBezTo>
                <a:cubicBezTo>
                  <a:pt x="37" y="26"/>
                  <a:pt x="37" y="26"/>
                  <a:pt x="37" y="26"/>
                </a:cubicBezTo>
                <a:cubicBezTo>
                  <a:pt x="37" y="26"/>
                  <a:pt x="37" y="26"/>
                  <a:pt x="37" y="26"/>
                </a:cubicBezTo>
                <a:cubicBezTo>
                  <a:pt x="37" y="26"/>
                  <a:pt x="37" y="26"/>
                  <a:pt x="37" y="26"/>
                </a:cubicBezTo>
                <a:cubicBezTo>
                  <a:pt x="37" y="26"/>
                  <a:pt x="37" y="26"/>
                  <a:pt x="37" y="26"/>
                </a:cubicBezTo>
                <a:close/>
                <a:moveTo>
                  <a:pt x="17" y="28"/>
                </a:moveTo>
                <a:cubicBezTo>
                  <a:pt x="17" y="28"/>
                  <a:pt x="17" y="28"/>
                  <a:pt x="17" y="28"/>
                </a:cubicBezTo>
                <a:cubicBezTo>
                  <a:pt x="17" y="28"/>
                  <a:pt x="17" y="28"/>
                  <a:pt x="17" y="28"/>
                </a:cubicBezTo>
                <a:cubicBezTo>
                  <a:pt x="17" y="28"/>
                  <a:pt x="17" y="28"/>
                  <a:pt x="17" y="28"/>
                </a:cubicBezTo>
                <a:cubicBezTo>
                  <a:pt x="17" y="28"/>
                  <a:pt x="17" y="28"/>
                  <a:pt x="17" y="28"/>
                </a:cubicBezTo>
                <a:cubicBezTo>
                  <a:pt x="17" y="28"/>
                  <a:pt x="17" y="28"/>
                  <a:pt x="17" y="28"/>
                </a:cubicBezTo>
                <a:cubicBezTo>
                  <a:pt x="17" y="28"/>
                  <a:pt x="17" y="28"/>
                  <a:pt x="17" y="28"/>
                </a:cubicBezTo>
                <a:cubicBezTo>
                  <a:pt x="17" y="28"/>
                  <a:pt x="17" y="28"/>
                  <a:pt x="17" y="28"/>
                </a:cubicBezTo>
                <a:cubicBezTo>
                  <a:pt x="17" y="28"/>
                  <a:pt x="17" y="28"/>
                  <a:pt x="17" y="28"/>
                </a:cubicBezTo>
                <a:cubicBezTo>
                  <a:pt x="17" y="28"/>
                  <a:pt x="17" y="28"/>
                  <a:pt x="17" y="28"/>
                </a:cubicBezTo>
                <a:cubicBezTo>
                  <a:pt x="17" y="28"/>
                  <a:pt x="17" y="28"/>
                  <a:pt x="17" y="28"/>
                </a:cubicBezTo>
                <a:close/>
                <a:moveTo>
                  <a:pt x="37" y="26"/>
                </a:moveTo>
                <a:cubicBezTo>
                  <a:pt x="37" y="26"/>
                  <a:pt x="37" y="26"/>
                  <a:pt x="37" y="26"/>
                </a:cubicBezTo>
                <a:cubicBezTo>
                  <a:pt x="37" y="26"/>
                  <a:pt x="37" y="26"/>
                  <a:pt x="37" y="26"/>
                </a:cubicBezTo>
                <a:cubicBezTo>
                  <a:pt x="37" y="26"/>
                  <a:pt x="37" y="26"/>
                  <a:pt x="37" y="26"/>
                </a:cubicBezTo>
                <a:cubicBezTo>
                  <a:pt x="37" y="26"/>
                  <a:pt x="37" y="26"/>
                  <a:pt x="37" y="26"/>
                </a:cubicBezTo>
                <a:cubicBezTo>
                  <a:pt x="37" y="26"/>
                  <a:pt x="37" y="26"/>
                  <a:pt x="37" y="26"/>
                </a:cubicBezTo>
                <a:cubicBezTo>
                  <a:pt x="37" y="26"/>
                  <a:pt x="37" y="26"/>
                  <a:pt x="37" y="26"/>
                </a:cubicBezTo>
                <a:cubicBezTo>
                  <a:pt x="37" y="26"/>
                  <a:pt x="37" y="26"/>
                  <a:pt x="37" y="26"/>
                </a:cubicBezTo>
                <a:cubicBezTo>
                  <a:pt x="37" y="26"/>
                  <a:pt x="37" y="26"/>
                  <a:pt x="37" y="26"/>
                </a:cubicBezTo>
                <a:close/>
                <a:moveTo>
                  <a:pt x="18" y="28"/>
                </a:moveTo>
                <a:cubicBezTo>
                  <a:pt x="18" y="28"/>
                  <a:pt x="18" y="28"/>
                  <a:pt x="18" y="28"/>
                </a:cubicBezTo>
                <a:cubicBezTo>
                  <a:pt x="18" y="28"/>
                  <a:pt x="18" y="28"/>
                  <a:pt x="18" y="28"/>
                </a:cubicBezTo>
                <a:cubicBezTo>
                  <a:pt x="18" y="28"/>
                  <a:pt x="18" y="28"/>
                  <a:pt x="17" y="28"/>
                </a:cubicBezTo>
                <a:cubicBezTo>
                  <a:pt x="17" y="28"/>
                  <a:pt x="17" y="28"/>
                  <a:pt x="17" y="28"/>
                </a:cubicBezTo>
                <a:cubicBezTo>
                  <a:pt x="17" y="28"/>
                  <a:pt x="17" y="28"/>
                  <a:pt x="17" y="28"/>
                </a:cubicBezTo>
                <a:cubicBezTo>
                  <a:pt x="17" y="28"/>
                  <a:pt x="17" y="28"/>
                  <a:pt x="17" y="28"/>
                </a:cubicBezTo>
                <a:cubicBezTo>
                  <a:pt x="17" y="28"/>
                  <a:pt x="17" y="28"/>
                  <a:pt x="17" y="28"/>
                </a:cubicBezTo>
                <a:cubicBezTo>
                  <a:pt x="17" y="28"/>
                  <a:pt x="17" y="28"/>
                  <a:pt x="17" y="28"/>
                </a:cubicBezTo>
                <a:cubicBezTo>
                  <a:pt x="17" y="28"/>
                  <a:pt x="17" y="28"/>
                  <a:pt x="17" y="28"/>
                </a:cubicBezTo>
                <a:cubicBezTo>
                  <a:pt x="17" y="28"/>
                  <a:pt x="17" y="28"/>
                  <a:pt x="17" y="28"/>
                </a:cubicBezTo>
                <a:cubicBezTo>
                  <a:pt x="17" y="28"/>
                  <a:pt x="17" y="28"/>
                  <a:pt x="17" y="28"/>
                </a:cubicBezTo>
                <a:cubicBezTo>
                  <a:pt x="17" y="28"/>
                  <a:pt x="17" y="28"/>
                  <a:pt x="17" y="28"/>
                </a:cubicBezTo>
                <a:cubicBezTo>
                  <a:pt x="17" y="28"/>
                  <a:pt x="17" y="28"/>
                  <a:pt x="17" y="28"/>
                </a:cubicBezTo>
                <a:cubicBezTo>
                  <a:pt x="17" y="28"/>
                  <a:pt x="17" y="28"/>
                  <a:pt x="17" y="28"/>
                </a:cubicBezTo>
                <a:cubicBezTo>
                  <a:pt x="17" y="28"/>
                  <a:pt x="17" y="28"/>
                  <a:pt x="17" y="28"/>
                </a:cubicBezTo>
                <a:cubicBezTo>
                  <a:pt x="17" y="28"/>
                  <a:pt x="17" y="28"/>
                  <a:pt x="17" y="28"/>
                </a:cubicBezTo>
                <a:cubicBezTo>
                  <a:pt x="18" y="28"/>
                  <a:pt x="18" y="28"/>
                  <a:pt x="18" y="28"/>
                </a:cubicBezTo>
                <a:cubicBezTo>
                  <a:pt x="18" y="28"/>
                  <a:pt x="18" y="28"/>
                  <a:pt x="18" y="28"/>
                </a:cubicBezTo>
                <a:cubicBezTo>
                  <a:pt x="18" y="28"/>
                  <a:pt x="18" y="28"/>
                  <a:pt x="18" y="28"/>
                </a:cubicBezTo>
                <a:cubicBezTo>
                  <a:pt x="18" y="28"/>
                  <a:pt x="18" y="28"/>
                  <a:pt x="18" y="28"/>
                </a:cubicBezTo>
                <a:cubicBezTo>
                  <a:pt x="18" y="28"/>
                  <a:pt x="18" y="28"/>
                  <a:pt x="18" y="28"/>
                </a:cubicBezTo>
                <a:cubicBezTo>
                  <a:pt x="18" y="28"/>
                  <a:pt x="18" y="28"/>
                  <a:pt x="18" y="28"/>
                </a:cubicBezTo>
                <a:close/>
                <a:moveTo>
                  <a:pt x="17" y="40"/>
                </a:moveTo>
                <a:cubicBezTo>
                  <a:pt x="17" y="40"/>
                  <a:pt x="17" y="40"/>
                  <a:pt x="17" y="40"/>
                </a:cubicBezTo>
                <a:cubicBezTo>
                  <a:pt x="17" y="40"/>
                  <a:pt x="17" y="40"/>
                  <a:pt x="17" y="40"/>
                </a:cubicBezTo>
                <a:cubicBezTo>
                  <a:pt x="17" y="40"/>
                  <a:pt x="17" y="40"/>
                  <a:pt x="17" y="40"/>
                </a:cubicBezTo>
                <a:cubicBezTo>
                  <a:pt x="17" y="40"/>
                  <a:pt x="17" y="40"/>
                  <a:pt x="17" y="40"/>
                </a:cubicBezTo>
                <a:cubicBezTo>
                  <a:pt x="17" y="40"/>
                  <a:pt x="17" y="40"/>
                  <a:pt x="17" y="40"/>
                </a:cubicBezTo>
                <a:cubicBezTo>
                  <a:pt x="17" y="40"/>
                  <a:pt x="17" y="40"/>
                  <a:pt x="17" y="40"/>
                </a:cubicBezTo>
                <a:close/>
                <a:moveTo>
                  <a:pt x="17" y="40"/>
                </a:moveTo>
                <a:cubicBezTo>
                  <a:pt x="17" y="40"/>
                  <a:pt x="17" y="40"/>
                  <a:pt x="17" y="40"/>
                </a:cubicBezTo>
                <a:cubicBezTo>
                  <a:pt x="17" y="40"/>
                  <a:pt x="17" y="40"/>
                  <a:pt x="17" y="40"/>
                </a:cubicBezTo>
                <a:cubicBezTo>
                  <a:pt x="17" y="40"/>
                  <a:pt x="17" y="40"/>
                  <a:pt x="17" y="40"/>
                </a:cubicBezTo>
                <a:cubicBezTo>
                  <a:pt x="17" y="40"/>
                  <a:pt x="17" y="40"/>
                  <a:pt x="17" y="40"/>
                </a:cubicBezTo>
                <a:cubicBezTo>
                  <a:pt x="17" y="40"/>
                  <a:pt x="17" y="40"/>
                  <a:pt x="17" y="40"/>
                </a:cubicBezTo>
                <a:cubicBezTo>
                  <a:pt x="17" y="40"/>
                  <a:pt x="17" y="40"/>
                  <a:pt x="17" y="40"/>
                </a:cubicBezTo>
                <a:cubicBezTo>
                  <a:pt x="17" y="40"/>
                  <a:pt x="17" y="40"/>
                  <a:pt x="17" y="40"/>
                </a:cubicBezTo>
                <a:cubicBezTo>
                  <a:pt x="17" y="40"/>
                  <a:pt x="17" y="40"/>
                  <a:pt x="17" y="40"/>
                </a:cubicBezTo>
                <a:cubicBezTo>
                  <a:pt x="17" y="40"/>
                  <a:pt x="17" y="40"/>
                  <a:pt x="17" y="40"/>
                </a:cubicBezTo>
                <a:cubicBezTo>
                  <a:pt x="17" y="40"/>
                  <a:pt x="17" y="40"/>
                  <a:pt x="17" y="40"/>
                </a:cubicBezTo>
                <a:cubicBezTo>
                  <a:pt x="17" y="40"/>
                  <a:pt x="17" y="40"/>
                  <a:pt x="17" y="40"/>
                </a:cubicBezTo>
                <a:cubicBezTo>
                  <a:pt x="17" y="40"/>
                  <a:pt x="17" y="40"/>
                  <a:pt x="17" y="40"/>
                </a:cubicBezTo>
                <a:cubicBezTo>
                  <a:pt x="17" y="40"/>
                  <a:pt x="17" y="40"/>
                  <a:pt x="17" y="40"/>
                </a:cubicBezTo>
                <a:cubicBezTo>
                  <a:pt x="17" y="40"/>
                  <a:pt x="17" y="40"/>
                  <a:pt x="17" y="40"/>
                </a:cubicBezTo>
                <a:cubicBezTo>
                  <a:pt x="17" y="40"/>
                  <a:pt x="17" y="40"/>
                  <a:pt x="17" y="40"/>
                </a:cubicBezTo>
                <a:close/>
                <a:moveTo>
                  <a:pt x="17" y="39"/>
                </a:moveTo>
                <a:cubicBezTo>
                  <a:pt x="17" y="39"/>
                  <a:pt x="17" y="39"/>
                  <a:pt x="17" y="39"/>
                </a:cubicBezTo>
                <a:cubicBezTo>
                  <a:pt x="17" y="39"/>
                  <a:pt x="17" y="39"/>
                  <a:pt x="17" y="39"/>
                </a:cubicBezTo>
                <a:cubicBezTo>
                  <a:pt x="17" y="39"/>
                  <a:pt x="17" y="39"/>
                  <a:pt x="17" y="39"/>
                </a:cubicBezTo>
                <a:cubicBezTo>
                  <a:pt x="17" y="39"/>
                  <a:pt x="17" y="39"/>
                  <a:pt x="17" y="39"/>
                </a:cubicBezTo>
                <a:cubicBezTo>
                  <a:pt x="17" y="39"/>
                  <a:pt x="17" y="39"/>
                  <a:pt x="17" y="39"/>
                </a:cubicBezTo>
                <a:cubicBezTo>
                  <a:pt x="17" y="39"/>
                  <a:pt x="17" y="39"/>
                  <a:pt x="17" y="39"/>
                </a:cubicBezTo>
                <a:cubicBezTo>
                  <a:pt x="17" y="39"/>
                  <a:pt x="17" y="39"/>
                  <a:pt x="17" y="39"/>
                </a:cubicBezTo>
                <a:cubicBezTo>
                  <a:pt x="17" y="39"/>
                  <a:pt x="17" y="39"/>
                  <a:pt x="17" y="39"/>
                </a:cubicBezTo>
                <a:cubicBezTo>
                  <a:pt x="17" y="39"/>
                  <a:pt x="17" y="39"/>
                  <a:pt x="17" y="39"/>
                </a:cubicBezTo>
                <a:cubicBezTo>
                  <a:pt x="17" y="39"/>
                  <a:pt x="17" y="39"/>
                  <a:pt x="17" y="39"/>
                </a:cubicBezTo>
                <a:cubicBezTo>
                  <a:pt x="17" y="39"/>
                  <a:pt x="17" y="39"/>
                  <a:pt x="17" y="39"/>
                </a:cubicBezTo>
                <a:cubicBezTo>
                  <a:pt x="17" y="39"/>
                  <a:pt x="17" y="39"/>
                  <a:pt x="17" y="39"/>
                </a:cubicBezTo>
                <a:cubicBezTo>
                  <a:pt x="17" y="39"/>
                  <a:pt x="17" y="39"/>
                  <a:pt x="17" y="39"/>
                </a:cubicBezTo>
                <a:cubicBezTo>
                  <a:pt x="17" y="39"/>
                  <a:pt x="17" y="39"/>
                  <a:pt x="17" y="39"/>
                </a:cubicBezTo>
                <a:cubicBezTo>
                  <a:pt x="17" y="39"/>
                  <a:pt x="17" y="39"/>
                  <a:pt x="17" y="39"/>
                </a:cubicBezTo>
                <a:close/>
                <a:moveTo>
                  <a:pt x="17" y="40"/>
                </a:moveTo>
                <a:cubicBezTo>
                  <a:pt x="17" y="40"/>
                  <a:pt x="17" y="40"/>
                  <a:pt x="17" y="40"/>
                </a:cubicBezTo>
                <a:cubicBezTo>
                  <a:pt x="17" y="40"/>
                  <a:pt x="17" y="40"/>
                  <a:pt x="17" y="40"/>
                </a:cubicBezTo>
                <a:cubicBezTo>
                  <a:pt x="17" y="40"/>
                  <a:pt x="17" y="40"/>
                  <a:pt x="17" y="40"/>
                </a:cubicBezTo>
                <a:cubicBezTo>
                  <a:pt x="17" y="40"/>
                  <a:pt x="17" y="40"/>
                  <a:pt x="17" y="40"/>
                </a:cubicBezTo>
                <a:cubicBezTo>
                  <a:pt x="17" y="40"/>
                  <a:pt x="17" y="40"/>
                  <a:pt x="17" y="40"/>
                </a:cubicBezTo>
                <a:cubicBezTo>
                  <a:pt x="17" y="40"/>
                  <a:pt x="17" y="40"/>
                  <a:pt x="17" y="40"/>
                </a:cubicBezTo>
                <a:cubicBezTo>
                  <a:pt x="17" y="40"/>
                  <a:pt x="17" y="40"/>
                  <a:pt x="17" y="40"/>
                </a:cubicBezTo>
                <a:cubicBezTo>
                  <a:pt x="17" y="40"/>
                  <a:pt x="17" y="40"/>
                  <a:pt x="17" y="40"/>
                </a:cubicBezTo>
                <a:cubicBezTo>
                  <a:pt x="17" y="40"/>
                  <a:pt x="17" y="40"/>
                  <a:pt x="17" y="40"/>
                </a:cubicBezTo>
                <a:close/>
                <a:moveTo>
                  <a:pt x="17" y="39"/>
                </a:moveTo>
                <a:cubicBezTo>
                  <a:pt x="17" y="39"/>
                  <a:pt x="17" y="39"/>
                  <a:pt x="17" y="39"/>
                </a:cubicBezTo>
                <a:cubicBezTo>
                  <a:pt x="17" y="39"/>
                  <a:pt x="17" y="39"/>
                  <a:pt x="17" y="39"/>
                </a:cubicBezTo>
                <a:cubicBezTo>
                  <a:pt x="17" y="39"/>
                  <a:pt x="17" y="39"/>
                  <a:pt x="17" y="39"/>
                </a:cubicBezTo>
                <a:cubicBezTo>
                  <a:pt x="17" y="39"/>
                  <a:pt x="17" y="39"/>
                  <a:pt x="17" y="39"/>
                </a:cubicBezTo>
                <a:cubicBezTo>
                  <a:pt x="17" y="39"/>
                  <a:pt x="17" y="39"/>
                  <a:pt x="17" y="39"/>
                </a:cubicBezTo>
                <a:cubicBezTo>
                  <a:pt x="17" y="39"/>
                  <a:pt x="17" y="39"/>
                  <a:pt x="17" y="39"/>
                </a:cubicBezTo>
                <a:cubicBezTo>
                  <a:pt x="17" y="39"/>
                  <a:pt x="17" y="39"/>
                  <a:pt x="17" y="39"/>
                </a:cubicBezTo>
                <a:cubicBezTo>
                  <a:pt x="17" y="39"/>
                  <a:pt x="17" y="39"/>
                  <a:pt x="17" y="39"/>
                </a:cubicBezTo>
                <a:cubicBezTo>
                  <a:pt x="17" y="39"/>
                  <a:pt x="17" y="39"/>
                  <a:pt x="17" y="39"/>
                </a:cubicBezTo>
                <a:cubicBezTo>
                  <a:pt x="17" y="39"/>
                  <a:pt x="17" y="39"/>
                  <a:pt x="17" y="39"/>
                </a:cubicBezTo>
                <a:cubicBezTo>
                  <a:pt x="17" y="39"/>
                  <a:pt x="17" y="39"/>
                  <a:pt x="17" y="39"/>
                </a:cubicBezTo>
                <a:cubicBezTo>
                  <a:pt x="17" y="39"/>
                  <a:pt x="17" y="39"/>
                  <a:pt x="17" y="39"/>
                </a:cubicBezTo>
                <a:cubicBezTo>
                  <a:pt x="17" y="39"/>
                  <a:pt x="17" y="39"/>
                  <a:pt x="17" y="39"/>
                </a:cubicBezTo>
                <a:cubicBezTo>
                  <a:pt x="17" y="39"/>
                  <a:pt x="17" y="39"/>
                  <a:pt x="17" y="39"/>
                </a:cubicBezTo>
                <a:close/>
                <a:moveTo>
                  <a:pt x="17" y="39"/>
                </a:moveTo>
                <a:cubicBezTo>
                  <a:pt x="17" y="39"/>
                  <a:pt x="17" y="39"/>
                  <a:pt x="17" y="39"/>
                </a:cubicBezTo>
                <a:cubicBezTo>
                  <a:pt x="17" y="39"/>
                  <a:pt x="17" y="39"/>
                  <a:pt x="17" y="39"/>
                </a:cubicBezTo>
                <a:cubicBezTo>
                  <a:pt x="17" y="39"/>
                  <a:pt x="17" y="39"/>
                  <a:pt x="17" y="39"/>
                </a:cubicBezTo>
                <a:cubicBezTo>
                  <a:pt x="17" y="39"/>
                  <a:pt x="17" y="39"/>
                  <a:pt x="17" y="39"/>
                </a:cubicBezTo>
                <a:close/>
                <a:moveTo>
                  <a:pt x="17" y="39"/>
                </a:moveTo>
                <a:cubicBezTo>
                  <a:pt x="17" y="39"/>
                  <a:pt x="17" y="39"/>
                  <a:pt x="17" y="39"/>
                </a:cubicBezTo>
                <a:cubicBezTo>
                  <a:pt x="17" y="39"/>
                  <a:pt x="17" y="39"/>
                  <a:pt x="17" y="39"/>
                </a:cubicBezTo>
                <a:cubicBezTo>
                  <a:pt x="17" y="39"/>
                  <a:pt x="17" y="39"/>
                  <a:pt x="17" y="39"/>
                </a:cubicBezTo>
                <a:cubicBezTo>
                  <a:pt x="17" y="39"/>
                  <a:pt x="17" y="39"/>
                  <a:pt x="17" y="39"/>
                </a:cubicBezTo>
                <a:cubicBezTo>
                  <a:pt x="17" y="39"/>
                  <a:pt x="17" y="39"/>
                  <a:pt x="17" y="39"/>
                </a:cubicBezTo>
                <a:cubicBezTo>
                  <a:pt x="17" y="39"/>
                  <a:pt x="17" y="39"/>
                  <a:pt x="17" y="39"/>
                </a:cubicBezTo>
                <a:cubicBezTo>
                  <a:pt x="17" y="39"/>
                  <a:pt x="17" y="39"/>
                  <a:pt x="17" y="39"/>
                </a:cubicBezTo>
                <a:cubicBezTo>
                  <a:pt x="17" y="39"/>
                  <a:pt x="17" y="39"/>
                  <a:pt x="17" y="39"/>
                </a:cubicBezTo>
                <a:cubicBezTo>
                  <a:pt x="17" y="39"/>
                  <a:pt x="17" y="39"/>
                  <a:pt x="17" y="39"/>
                </a:cubicBezTo>
                <a:cubicBezTo>
                  <a:pt x="17" y="39"/>
                  <a:pt x="17" y="39"/>
                  <a:pt x="17" y="39"/>
                </a:cubicBezTo>
                <a:cubicBezTo>
                  <a:pt x="17" y="39"/>
                  <a:pt x="17" y="39"/>
                  <a:pt x="17" y="39"/>
                </a:cubicBezTo>
                <a:cubicBezTo>
                  <a:pt x="17" y="39"/>
                  <a:pt x="17" y="39"/>
                  <a:pt x="17" y="39"/>
                </a:cubicBezTo>
                <a:cubicBezTo>
                  <a:pt x="17" y="39"/>
                  <a:pt x="17" y="39"/>
                  <a:pt x="17" y="39"/>
                </a:cubicBezTo>
                <a:cubicBezTo>
                  <a:pt x="17" y="39"/>
                  <a:pt x="17" y="39"/>
                  <a:pt x="17" y="39"/>
                </a:cubicBezTo>
                <a:cubicBezTo>
                  <a:pt x="17" y="39"/>
                  <a:pt x="17" y="39"/>
                  <a:pt x="17" y="39"/>
                </a:cubicBezTo>
                <a:cubicBezTo>
                  <a:pt x="17" y="39"/>
                  <a:pt x="17" y="39"/>
                  <a:pt x="17" y="39"/>
                </a:cubicBezTo>
                <a:cubicBezTo>
                  <a:pt x="17" y="39"/>
                  <a:pt x="17" y="39"/>
                  <a:pt x="17" y="39"/>
                </a:cubicBezTo>
                <a:cubicBezTo>
                  <a:pt x="17" y="39"/>
                  <a:pt x="17" y="39"/>
                  <a:pt x="17" y="39"/>
                </a:cubicBezTo>
                <a:cubicBezTo>
                  <a:pt x="17" y="39"/>
                  <a:pt x="17" y="39"/>
                  <a:pt x="17" y="39"/>
                </a:cubicBezTo>
                <a:cubicBezTo>
                  <a:pt x="17" y="39"/>
                  <a:pt x="17" y="39"/>
                  <a:pt x="17" y="39"/>
                </a:cubicBezTo>
                <a:cubicBezTo>
                  <a:pt x="17" y="39"/>
                  <a:pt x="17" y="39"/>
                  <a:pt x="17" y="39"/>
                </a:cubicBezTo>
                <a:close/>
                <a:moveTo>
                  <a:pt x="17" y="39"/>
                </a:moveTo>
                <a:cubicBezTo>
                  <a:pt x="17" y="39"/>
                  <a:pt x="17" y="39"/>
                  <a:pt x="17" y="39"/>
                </a:cubicBezTo>
                <a:cubicBezTo>
                  <a:pt x="17" y="39"/>
                  <a:pt x="17" y="39"/>
                  <a:pt x="17" y="39"/>
                </a:cubicBezTo>
                <a:close/>
                <a:moveTo>
                  <a:pt x="17" y="39"/>
                </a:moveTo>
                <a:cubicBezTo>
                  <a:pt x="17" y="39"/>
                  <a:pt x="17" y="39"/>
                  <a:pt x="17" y="39"/>
                </a:cubicBezTo>
                <a:cubicBezTo>
                  <a:pt x="17" y="39"/>
                  <a:pt x="17" y="39"/>
                  <a:pt x="17" y="39"/>
                </a:cubicBezTo>
                <a:cubicBezTo>
                  <a:pt x="17" y="39"/>
                  <a:pt x="17" y="39"/>
                  <a:pt x="17" y="39"/>
                </a:cubicBezTo>
                <a:cubicBezTo>
                  <a:pt x="17" y="39"/>
                  <a:pt x="17" y="39"/>
                  <a:pt x="17" y="39"/>
                </a:cubicBezTo>
                <a:cubicBezTo>
                  <a:pt x="17" y="39"/>
                  <a:pt x="17" y="39"/>
                  <a:pt x="17" y="39"/>
                </a:cubicBezTo>
                <a:cubicBezTo>
                  <a:pt x="17" y="39"/>
                  <a:pt x="17" y="39"/>
                  <a:pt x="17" y="39"/>
                </a:cubicBezTo>
                <a:cubicBezTo>
                  <a:pt x="17" y="39"/>
                  <a:pt x="17" y="39"/>
                  <a:pt x="17" y="39"/>
                </a:cubicBezTo>
                <a:cubicBezTo>
                  <a:pt x="17" y="39"/>
                  <a:pt x="17" y="39"/>
                  <a:pt x="17" y="39"/>
                </a:cubicBezTo>
                <a:cubicBezTo>
                  <a:pt x="17" y="39"/>
                  <a:pt x="17" y="39"/>
                  <a:pt x="17" y="39"/>
                </a:cubicBezTo>
                <a:cubicBezTo>
                  <a:pt x="17" y="39"/>
                  <a:pt x="17" y="39"/>
                  <a:pt x="17" y="39"/>
                </a:cubicBezTo>
                <a:cubicBezTo>
                  <a:pt x="17" y="39"/>
                  <a:pt x="17" y="39"/>
                  <a:pt x="17" y="39"/>
                </a:cubicBezTo>
                <a:close/>
                <a:moveTo>
                  <a:pt x="17" y="40"/>
                </a:moveTo>
                <a:cubicBezTo>
                  <a:pt x="17" y="40"/>
                  <a:pt x="17" y="40"/>
                  <a:pt x="17" y="40"/>
                </a:cubicBezTo>
                <a:cubicBezTo>
                  <a:pt x="17" y="40"/>
                  <a:pt x="17" y="40"/>
                  <a:pt x="17" y="40"/>
                </a:cubicBezTo>
                <a:cubicBezTo>
                  <a:pt x="17" y="40"/>
                  <a:pt x="17" y="40"/>
                  <a:pt x="17" y="40"/>
                </a:cubicBezTo>
                <a:cubicBezTo>
                  <a:pt x="17" y="40"/>
                  <a:pt x="17" y="40"/>
                  <a:pt x="17" y="40"/>
                </a:cubicBezTo>
                <a:cubicBezTo>
                  <a:pt x="17" y="40"/>
                  <a:pt x="17" y="40"/>
                  <a:pt x="17" y="40"/>
                </a:cubicBezTo>
                <a:cubicBezTo>
                  <a:pt x="17" y="40"/>
                  <a:pt x="17" y="40"/>
                  <a:pt x="17" y="40"/>
                </a:cubicBezTo>
                <a:cubicBezTo>
                  <a:pt x="17" y="40"/>
                  <a:pt x="17" y="40"/>
                  <a:pt x="17" y="40"/>
                </a:cubicBezTo>
                <a:cubicBezTo>
                  <a:pt x="17" y="40"/>
                  <a:pt x="17" y="40"/>
                  <a:pt x="17" y="40"/>
                </a:cubicBezTo>
                <a:cubicBezTo>
                  <a:pt x="17" y="40"/>
                  <a:pt x="17" y="40"/>
                  <a:pt x="17" y="40"/>
                </a:cubicBezTo>
                <a:cubicBezTo>
                  <a:pt x="17" y="40"/>
                  <a:pt x="17" y="40"/>
                  <a:pt x="17" y="40"/>
                </a:cubicBezTo>
                <a:close/>
                <a:moveTo>
                  <a:pt x="17" y="39"/>
                </a:moveTo>
                <a:cubicBezTo>
                  <a:pt x="17" y="39"/>
                  <a:pt x="17" y="39"/>
                  <a:pt x="17" y="39"/>
                </a:cubicBezTo>
                <a:cubicBezTo>
                  <a:pt x="17" y="39"/>
                  <a:pt x="17" y="39"/>
                  <a:pt x="17" y="39"/>
                </a:cubicBezTo>
                <a:cubicBezTo>
                  <a:pt x="17" y="39"/>
                  <a:pt x="17" y="39"/>
                  <a:pt x="17" y="39"/>
                </a:cubicBezTo>
                <a:cubicBezTo>
                  <a:pt x="17" y="39"/>
                  <a:pt x="17" y="39"/>
                  <a:pt x="17" y="39"/>
                </a:cubicBezTo>
                <a:close/>
                <a:moveTo>
                  <a:pt x="17" y="39"/>
                </a:moveTo>
                <a:cubicBezTo>
                  <a:pt x="17" y="39"/>
                  <a:pt x="17" y="39"/>
                  <a:pt x="17" y="39"/>
                </a:cubicBezTo>
                <a:cubicBezTo>
                  <a:pt x="17" y="39"/>
                  <a:pt x="17" y="39"/>
                  <a:pt x="17" y="39"/>
                </a:cubicBezTo>
                <a:cubicBezTo>
                  <a:pt x="17" y="39"/>
                  <a:pt x="17" y="39"/>
                  <a:pt x="17" y="39"/>
                </a:cubicBezTo>
                <a:cubicBezTo>
                  <a:pt x="17" y="39"/>
                  <a:pt x="17" y="39"/>
                  <a:pt x="17" y="39"/>
                </a:cubicBezTo>
                <a:cubicBezTo>
                  <a:pt x="17" y="39"/>
                  <a:pt x="17" y="39"/>
                  <a:pt x="17" y="39"/>
                </a:cubicBezTo>
                <a:cubicBezTo>
                  <a:pt x="17" y="39"/>
                  <a:pt x="17" y="39"/>
                  <a:pt x="17" y="39"/>
                </a:cubicBezTo>
                <a:cubicBezTo>
                  <a:pt x="17" y="39"/>
                  <a:pt x="17" y="39"/>
                  <a:pt x="17" y="39"/>
                </a:cubicBezTo>
                <a:cubicBezTo>
                  <a:pt x="17" y="39"/>
                  <a:pt x="17" y="39"/>
                  <a:pt x="17" y="39"/>
                </a:cubicBezTo>
                <a:cubicBezTo>
                  <a:pt x="17" y="39"/>
                  <a:pt x="17" y="39"/>
                  <a:pt x="17" y="39"/>
                </a:cubicBezTo>
                <a:cubicBezTo>
                  <a:pt x="17" y="39"/>
                  <a:pt x="17" y="39"/>
                  <a:pt x="17" y="39"/>
                </a:cubicBezTo>
                <a:cubicBezTo>
                  <a:pt x="17" y="39"/>
                  <a:pt x="17" y="39"/>
                  <a:pt x="17" y="39"/>
                </a:cubicBezTo>
                <a:cubicBezTo>
                  <a:pt x="17" y="39"/>
                  <a:pt x="17" y="39"/>
                  <a:pt x="17" y="39"/>
                </a:cubicBezTo>
                <a:cubicBezTo>
                  <a:pt x="17" y="39"/>
                  <a:pt x="17" y="39"/>
                  <a:pt x="17" y="39"/>
                </a:cubicBezTo>
                <a:cubicBezTo>
                  <a:pt x="17" y="39"/>
                  <a:pt x="17" y="39"/>
                  <a:pt x="17" y="39"/>
                </a:cubicBezTo>
                <a:cubicBezTo>
                  <a:pt x="17" y="39"/>
                  <a:pt x="17" y="39"/>
                  <a:pt x="17" y="39"/>
                </a:cubicBezTo>
                <a:cubicBezTo>
                  <a:pt x="17" y="39"/>
                  <a:pt x="17" y="39"/>
                  <a:pt x="17" y="39"/>
                </a:cubicBezTo>
                <a:cubicBezTo>
                  <a:pt x="17" y="39"/>
                  <a:pt x="17" y="39"/>
                  <a:pt x="17" y="39"/>
                </a:cubicBezTo>
                <a:cubicBezTo>
                  <a:pt x="17" y="39"/>
                  <a:pt x="17" y="39"/>
                  <a:pt x="17" y="39"/>
                </a:cubicBezTo>
                <a:cubicBezTo>
                  <a:pt x="17" y="39"/>
                  <a:pt x="17" y="39"/>
                  <a:pt x="17" y="39"/>
                </a:cubicBezTo>
                <a:cubicBezTo>
                  <a:pt x="17" y="39"/>
                  <a:pt x="17" y="39"/>
                  <a:pt x="17" y="39"/>
                </a:cubicBezTo>
                <a:cubicBezTo>
                  <a:pt x="17" y="39"/>
                  <a:pt x="17" y="39"/>
                  <a:pt x="17" y="39"/>
                </a:cubicBezTo>
                <a:cubicBezTo>
                  <a:pt x="17" y="39"/>
                  <a:pt x="17" y="39"/>
                  <a:pt x="17" y="39"/>
                </a:cubicBezTo>
                <a:cubicBezTo>
                  <a:pt x="17" y="39"/>
                  <a:pt x="17" y="39"/>
                  <a:pt x="17" y="39"/>
                </a:cubicBezTo>
                <a:cubicBezTo>
                  <a:pt x="17" y="39"/>
                  <a:pt x="17" y="39"/>
                  <a:pt x="17" y="39"/>
                </a:cubicBezTo>
                <a:cubicBezTo>
                  <a:pt x="17" y="39"/>
                  <a:pt x="17" y="39"/>
                  <a:pt x="17" y="39"/>
                </a:cubicBezTo>
                <a:cubicBezTo>
                  <a:pt x="17" y="39"/>
                  <a:pt x="17" y="39"/>
                  <a:pt x="17" y="39"/>
                </a:cubicBezTo>
                <a:cubicBezTo>
                  <a:pt x="17" y="39"/>
                  <a:pt x="17" y="39"/>
                  <a:pt x="17" y="39"/>
                </a:cubicBezTo>
                <a:cubicBezTo>
                  <a:pt x="17" y="39"/>
                  <a:pt x="17" y="39"/>
                  <a:pt x="17" y="39"/>
                </a:cubicBezTo>
                <a:cubicBezTo>
                  <a:pt x="17" y="39"/>
                  <a:pt x="17" y="39"/>
                  <a:pt x="17" y="39"/>
                </a:cubicBezTo>
                <a:cubicBezTo>
                  <a:pt x="17" y="39"/>
                  <a:pt x="17" y="39"/>
                  <a:pt x="17" y="39"/>
                </a:cubicBezTo>
                <a:close/>
                <a:moveTo>
                  <a:pt x="18" y="24"/>
                </a:moveTo>
                <a:cubicBezTo>
                  <a:pt x="18" y="24"/>
                  <a:pt x="18" y="24"/>
                  <a:pt x="18" y="24"/>
                </a:cubicBezTo>
                <a:cubicBezTo>
                  <a:pt x="18" y="24"/>
                  <a:pt x="18" y="24"/>
                  <a:pt x="18" y="24"/>
                </a:cubicBezTo>
                <a:cubicBezTo>
                  <a:pt x="18" y="24"/>
                  <a:pt x="18" y="24"/>
                  <a:pt x="18" y="24"/>
                </a:cubicBezTo>
                <a:cubicBezTo>
                  <a:pt x="18" y="24"/>
                  <a:pt x="18" y="24"/>
                  <a:pt x="18" y="24"/>
                </a:cubicBezTo>
                <a:cubicBezTo>
                  <a:pt x="18" y="24"/>
                  <a:pt x="18" y="24"/>
                  <a:pt x="18" y="24"/>
                </a:cubicBezTo>
                <a:cubicBezTo>
                  <a:pt x="18" y="24"/>
                  <a:pt x="18" y="24"/>
                  <a:pt x="18" y="24"/>
                </a:cubicBezTo>
                <a:cubicBezTo>
                  <a:pt x="18" y="24"/>
                  <a:pt x="18" y="24"/>
                  <a:pt x="18" y="24"/>
                </a:cubicBezTo>
                <a:cubicBezTo>
                  <a:pt x="18" y="24"/>
                  <a:pt x="18" y="24"/>
                  <a:pt x="18" y="24"/>
                </a:cubicBezTo>
                <a:cubicBezTo>
                  <a:pt x="18" y="24"/>
                  <a:pt x="18" y="24"/>
                  <a:pt x="18" y="24"/>
                </a:cubicBezTo>
                <a:cubicBezTo>
                  <a:pt x="18" y="24"/>
                  <a:pt x="18" y="24"/>
                  <a:pt x="18" y="24"/>
                </a:cubicBezTo>
                <a:cubicBezTo>
                  <a:pt x="18" y="24"/>
                  <a:pt x="18" y="24"/>
                  <a:pt x="18" y="24"/>
                </a:cubicBezTo>
                <a:cubicBezTo>
                  <a:pt x="18" y="24"/>
                  <a:pt x="18" y="24"/>
                  <a:pt x="18" y="24"/>
                </a:cubicBezTo>
                <a:cubicBezTo>
                  <a:pt x="18" y="24"/>
                  <a:pt x="18" y="24"/>
                  <a:pt x="18" y="24"/>
                </a:cubicBezTo>
                <a:cubicBezTo>
                  <a:pt x="18" y="24"/>
                  <a:pt x="18" y="24"/>
                  <a:pt x="18" y="24"/>
                </a:cubicBezTo>
                <a:cubicBezTo>
                  <a:pt x="18" y="24"/>
                  <a:pt x="18" y="24"/>
                  <a:pt x="18" y="24"/>
                </a:cubicBezTo>
                <a:cubicBezTo>
                  <a:pt x="18" y="24"/>
                  <a:pt x="18" y="24"/>
                  <a:pt x="18" y="24"/>
                </a:cubicBezTo>
                <a:cubicBezTo>
                  <a:pt x="18" y="24"/>
                  <a:pt x="18" y="24"/>
                  <a:pt x="18" y="24"/>
                </a:cubicBezTo>
                <a:cubicBezTo>
                  <a:pt x="18" y="24"/>
                  <a:pt x="18" y="24"/>
                  <a:pt x="18" y="24"/>
                </a:cubicBezTo>
                <a:cubicBezTo>
                  <a:pt x="18" y="24"/>
                  <a:pt x="18" y="24"/>
                  <a:pt x="18" y="24"/>
                </a:cubicBezTo>
                <a:cubicBezTo>
                  <a:pt x="18" y="24"/>
                  <a:pt x="18" y="24"/>
                  <a:pt x="18" y="24"/>
                </a:cubicBezTo>
                <a:cubicBezTo>
                  <a:pt x="18" y="24"/>
                  <a:pt x="18" y="24"/>
                  <a:pt x="18" y="24"/>
                </a:cubicBezTo>
                <a:cubicBezTo>
                  <a:pt x="18" y="24"/>
                  <a:pt x="18" y="24"/>
                  <a:pt x="18" y="24"/>
                </a:cubicBezTo>
                <a:cubicBezTo>
                  <a:pt x="18" y="24"/>
                  <a:pt x="18" y="24"/>
                  <a:pt x="18" y="24"/>
                </a:cubicBezTo>
                <a:cubicBezTo>
                  <a:pt x="18" y="24"/>
                  <a:pt x="18" y="24"/>
                  <a:pt x="18" y="24"/>
                </a:cubicBezTo>
                <a:cubicBezTo>
                  <a:pt x="18" y="24"/>
                  <a:pt x="18" y="24"/>
                  <a:pt x="18" y="24"/>
                </a:cubicBezTo>
                <a:cubicBezTo>
                  <a:pt x="18" y="24"/>
                  <a:pt x="18" y="24"/>
                  <a:pt x="18" y="24"/>
                </a:cubicBezTo>
                <a:cubicBezTo>
                  <a:pt x="18" y="24"/>
                  <a:pt x="18" y="24"/>
                  <a:pt x="18" y="24"/>
                </a:cubicBezTo>
                <a:cubicBezTo>
                  <a:pt x="18" y="24"/>
                  <a:pt x="18" y="24"/>
                  <a:pt x="18" y="24"/>
                </a:cubicBezTo>
                <a:cubicBezTo>
                  <a:pt x="18" y="24"/>
                  <a:pt x="18" y="24"/>
                  <a:pt x="18" y="24"/>
                </a:cubicBezTo>
                <a:cubicBezTo>
                  <a:pt x="18" y="24"/>
                  <a:pt x="18" y="24"/>
                  <a:pt x="18" y="24"/>
                </a:cubicBezTo>
                <a:cubicBezTo>
                  <a:pt x="18" y="24"/>
                  <a:pt x="18" y="24"/>
                  <a:pt x="18" y="24"/>
                </a:cubicBezTo>
                <a:cubicBezTo>
                  <a:pt x="18" y="24"/>
                  <a:pt x="18" y="24"/>
                  <a:pt x="18" y="23"/>
                </a:cubicBezTo>
                <a:cubicBezTo>
                  <a:pt x="18" y="23"/>
                  <a:pt x="18" y="23"/>
                  <a:pt x="18" y="23"/>
                </a:cubicBezTo>
                <a:cubicBezTo>
                  <a:pt x="18" y="23"/>
                  <a:pt x="18" y="23"/>
                  <a:pt x="18" y="23"/>
                </a:cubicBezTo>
                <a:cubicBezTo>
                  <a:pt x="18" y="23"/>
                  <a:pt x="18" y="23"/>
                  <a:pt x="18" y="23"/>
                </a:cubicBezTo>
                <a:cubicBezTo>
                  <a:pt x="18" y="23"/>
                  <a:pt x="18" y="23"/>
                  <a:pt x="18" y="23"/>
                </a:cubicBezTo>
                <a:cubicBezTo>
                  <a:pt x="18" y="23"/>
                  <a:pt x="18" y="23"/>
                  <a:pt x="18" y="23"/>
                </a:cubicBezTo>
                <a:cubicBezTo>
                  <a:pt x="18" y="23"/>
                  <a:pt x="18" y="23"/>
                  <a:pt x="18" y="23"/>
                </a:cubicBezTo>
                <a:cubicBezTo>
                  <a:pt x="18" y="23"/>
                  <a:pt x="18" y="23"/>
                  <a:pt x="18" y="23"/>
                </a:cubicBezTo>
                <a:cubicBezTo>
                  <a:pt x="18" y="23"/>
                  <a:pt x="18" y="23"/>
                  <a:pt x="18" y="23"/>
                </a:cubicBezTo>
                <a:cubicBezTo>
                  <a:pt x="18" y="23"/>
                  <a:pt x="18" y="23"/>
                  <a:pt x="18" y="23"/>
                </a:cubicBezTo>
                <a:cubicBezTo>
                  <a:pt x="18" y="23"/>
                  <a:pt x="18" y="23"/>
                  <a:pt x="18" y="23"/>
                </a:cubicBezTo>
                <a:cubicBezTo>
                  <a:pt x="18" y="23"/>
                  <a:pt x="18" y="23"/>
                  <a:pt x="18" y="23"/>
                </a:cubicBezTo>
                <a:cubicBezTo>
                  <a:pt x="18" y="23"/>
                  <a:pt x="18" y="23"/>
                  <a:pt x="18" y="23"/>
                </a:cubicBezTo>
                <a:cubicBezTo>
                  <a:pt x="18" y="23"/>
                  <a:pt x="18" y="23"/>
                  <a:pt x="18" y="23"/>
                </a:cubicBezTo>
                <a:cubicBezTo>
                  <a:pt x="18" y="23"/>
                  <a:pt x="18" y="23"/>
                  <a:pt x="18" y="23"/>
                </a:cubicBezTo>
                <a:cubicBezTo>
                  <a:pt x="18" y="23"/>
                  <a:pt x="18" y="23"/>
                  <a:pt x="18" y="23"/>
                </a:cubicBezTo>
                <a:cubicBezTo>
                  <a:pt x="18" y="23"/>
                  <a:pt x="18" y="23"/>
                  <a:pt x="18" y="23"/>
                </a:cubicBezTo>
                <a:cubicBezTo>
                  <a:pt x="17" y="23"/>
                  <a:pt x="18" y="23"/>
                  <a:pt x="18" y="23"/>
                </a:cubicBezTo>
                <a:cubicBezTo>
                  <a:pt x="18" y="23"/>
                  <a:pt x="18" y="23"/>
                  <a:pt x="17" y="23"/>
                </a:cubicBezTo>
                <a:cubicBezTo>
                  <a:pt x="17" y="23"/>
                  <a:pt x="17" y="23"/>
                  <a:pt x="17" y="23"/>
                </a:cubicBezTo>
                <a:cubicBezTo>
                  <a:pt x="18" y="23"/>
                  <a:pt x="18" y="23"/>
                  <a:pt x="18" y="23"/>
                </a:cubicBezTo>
                <a:cubicBezTo>
                  <a:pt x="18" y="23"/>
                  <a:pt x="18" y="23"/>
                  <a:pt x="18" y="23"/>
                </a:cubicBezTo>
                <a:cubicBezTo>
                  <a:pt x="18" y="23"/>
                  <a:pt x="18" y="23"/>
                  <a:pt x="18" y="23"/>
                </a:cubicBezTo>
                <a:cubicBezTo>
                  <a:pt x="18" y="23"/>
                  <a:pt x="18" y="23"/>
                  <a:pt x="18" y="23"/>
                </a:cubicBezTo>
                <a:cubicBezTo>
                  <a:pt x="18" y="23"/>
                  <a:pt x="18" y="23"/>
                  <a:pt x="17" y="23"/>
                </a:cubicBezTo>
                <a:cubicBezTo>
                  <a:pt x="17" y="23"/>
                  <a:pt x="17" y="23"/>
                  <a:pt x="17" y="23"/>
                </a:cubicBezTo>
                <a:cubicBezTo>
                  <a:pt x="17" y="23"/>
                  <a:pt x="18" y="23"/>
                  <a:pt x="18" y="23"/>
                </a:cubicBezTo>
                <a:cubicBezTo>
                  <a:pt x="18" y="23"/>
                  <a:pt x="18" y="23"/>
                  <a:pt x="18" y="23"/>
                </a:cubicBezTo>
                <a:cubicBezTo>
                  <a:pt x="18" y="23"/>
                  <a:pt x="18" y="23"/>
                  <a:pt x="18" y="23"/>
                </a:cubicBezTo>
                <a:cubicBezTo>
                  <a:pt x="18" y="23"/>
                  <a:pt x="18" y="23"/>
                  <a:pt x="18" y="23"/>
                </a:cubicBezTo>
                <a:cubicBezTo>
                  <a:pt x="18" y="23"/>
                  <a:pt x="17" y="23"/>
                  <a:pt x="17" y="23"/>
                </a:cubicBezTo>
                <a:cubicBezTo>
                  <a:pt x="17" y="23"/>
                  <a:pt x="17" y="23"/>
                  <a:pt x="17" y="23"/>
                </a:cubicBezTo>
                <a:cubicBezTo>
                  <a:pt x="17" y="23"/>
                  <a:pt x="17" y="23"/>
                  <a:pt x="17" y="23"/>
                </a:cubicBezTo>
                <a:cubicBezTo>
                  <a:pt x="17" y="23"/>
                  <a:pt x="17" y="23"/>
                  <a:pt x="17" y="23"/>
                </a:cubicBezTo>
                <a:cubicBezTo>
                  <a:pt x="17" y="23"/>
                  <a:pt x="17" y="23"/>
                  <a:pt x="17" y="23"/>
                </a:cubicBezTo>
                <a:cubicBezTo>
                  <a:pt x="17" y="23"/>
                  <a:pt x="17" y="23"/>
                  <a:pt x="17" y="23"/>
                </a:cubicBezTo>
                <a:cubicBezTo>
                  <a:pt x="17" y="23"/>
                  <a:pt x="17" y="23"/>
                  <a:pt x="17" y="23"/>
                </a:cubicBezTo>
                <a:cubicBezTo>
                  <a:pt x="17" y="23"/>
                  <a:pt x="17" y="23"/>
                  <a:pt x="17" y="23"/>
                </a:cubicBezTo>
                <a:cubicBezTo>
                  <a:pt x="17" y="23"/>
                  <a:pt x="17" y="23"/>
                  <a:pt x="17" y="23"/>
                </a:cubicBezTo>
                <a:cubicBezTo>
                  <a:pt x="17" y="23"/>
                  <a:pt x="17" y="23"/>
                  <a:pt x="17" y="23"/>
                </a:cubicBezTo>
                <a:cubicBezTo>
                  <a:pt x="17" y="23"/>
                  <a:pt x="17" y="23"/>
                  <a:pt x="17" y="24"/>
                </a:cubicBezTo>
                <a:cubicBezTo>
                  <a:pt x="17" y="24"/>
                  <a:pt x="17" y="24"/>
                  <a:pt x="17" y="24"/>
                </a:cubicBezTo>
                <a:cubicBezTo>
                  <a:pt x="17" y="24"/>
                  <a:pt x="17" y="24"/>
                  <a:pt x="17" y="24"/>
                </a:cubicBezTo>
                <a:cubicBezTo>
                  <a:pt x="17" y="24"/>
                  <a:pt x="17" y="24"/>
                  <a:pt x="17" y="24"/>
                </a:cubicBezTo>
                <a:cubicBezTo>
                  <a:pt x="17" y="24"/>
                  <a:pt x="17" y="24"/>
                  <a:pt x="17" y="24"/>
                </a:cubicBezTo>
                <a:cubicBezTo>
                  <a:pt x="17" y="24"/>
                  <a:pt x="17" y="24"/>
                  <a:pt x="17" y="24"/>
                </a:cubicBezTo>
                <a:cubicBezTo>
                  <a:pt x="17" y="24"/>
                  <a:pt x="17" y="24"/>
                  <a:pt x="17" y="24"/>
                </a:cubicBezTo>
                <a:cubicBezTo>
                  <a:pt x="17" y="24"/>
                  <a:pt x="17" y="24"/>
                  <a:pt x="17" y="24"/>
                </a:cubicBezTo>
                <a:cubicBezTo>
                  <a:pt x="17" y="24"/>
                  <a:pt x="17" y="24"/>
                  <a:pt x="17" y="24"/>
                </a:cubicBezTo>
                <a:cubicBezTo>
                  <a:pt x="17" y="24"/>
                  <a:pt x="17" y="24"/>
                  <a:pt x="17" y="24"/>
                </a:cubicBezTo>
                <a:cubicBezTo>
                  <a:pt x="17" y="24"/>
                  <a:pt x="17" y="24"/>
                  <a:pt x="17" y="24"/>
                </a:cubicBezTo>
                <a:cubicBezTo>
                  <a:pt x="17" y="24"/>
                  <a:pt x="17" y="24"/>
                  <a:pt x="17" y="24"/>
                </a:cubicBezTo>
                <a:cubicBezTo>
                  <a:pt x="17" y="24"/>
                  <a:pt x="17" y="24"/>
                  <a:pt x="17" y="24"/>
                </a:cubicBezTo>
                <a:cubicBezTo>
                  <a:pt x="17" y="24"/>
                  <a:pt x="17" y="24"/>
                  <a:pt x="17" y="24"/>
                </a:cubicBezTo>
                <a:cubicBezTo>
                  <a:pt x="17" y="24"/>
                  <a:pt x="17" y="24"/>
                  <a:pt x="17" y="24"/>
                </a:cubicBezTo>
                <a:cubicBezTo>
                  <a:pt x="17" y="24"/>
                  <a:pt x="17" y="24"/>
                  <a:pt x="17" y="24"/>
                </a:cubicBezTo>
                <a:cubicBezTo>
                  <a:pt x="17" y="24"/>
                  <a:pt x="17" y="24"/>
                  <a:pt x="17" y="24"/>
                </a:cubicBezTo>
                <a:cubicBezTo>
                  <a:pt x="17" y="24"/>
                  <a:pt x="17" y="24"/>
                  <a:pt x="17" y="24"/>
                </a:cubicBezTo>
                <a:cubicBezTo>
                  <a:pt x="17" y="24"/>
                  <a:pt x="17" y="24"/>
                  <a:pt x="17" y="24"/>
                </a:cubicBezTo>
                <a:cubicBezTo>
                  <a:pt x="17" y="24"/>
                  <a:pt x="17" y="24"/>
                  <a:pt x="17" y="24"/>
                </a:cubicBezTo>
                <a:cubicBezTo>
                  <a:pt x="17" y="24"/>
                  <a:pt x="17" y="24"/>
                  <a:pt x="17" y="24"/>
                </a:cubicBezTo>
                <a:cubicBezTo>
                  <a:pt x="17" y="24"/>
                  <a:pt x="17" y="24"/>
                  <a:pt x="17" y="24"/>
                </a:cubicBezTo>
                <a:cubicBezTo>
                  <a:pt x="17" y="24"/>
                  <a:pt x="17" y="24"/>
                  <a:pt x="17" y="24"/>
                </a:cubicBezTo>
                <a:cubicBezTo>
                  <a:pt x="17" y="24"/>
                  <a:pt x="17" y="24"/>
                  <a:pt x="17" y="24"/>
                </a:cubicBezTo>
                <a:cubicBezTo>
                  <a:pt x="17" y="24"/>
                  <a:pt x="17" y="24"/>
                  <a:pt x="17" y="24"/>
                </a:cubicBezTo>
                <a:cubicBezTo>
                  <a:pt x="17" y="24"/>
                  <a:pt x="17" y="24"/>
                  <a:pt x="17" y="24"/>
                </a:cubicBezTo>
                <a:cubicBezTo>
                  <a:pt x="17" y="24"/>
                  <a:pt x="17" y="24"/>
                  <a:pt x="17" y="24"/>
                </a:cubicBezTo>
                <a:cubicBezTo>
                  <a:pt x="17" y="24"/>
                  <a:pt x="17" y="24"/>
                  <a:pt x="17" y="24"/>
                </a:cubicBezTo>
                <a:cubicBezTo>
                  <a:pt x="17" y="24"/>
                  <a:pt x="17" y="24"/>
                  <a:pt x="17" y="24"/>
                </a:cubicBezTo>
                <a:cubicBezTo>
                  <a:pt x="17" y="24"/>
                  <a:pt x="17" y="24"/>
                  <a:pt x="17" y="24"/>
                </a:cubicBezTo>
                <a:cubicBezTo>
                  <a:pt x="17" y="24"/>
                  <a:pt x="17" y="24"/>
                  <a:pt x="17" y="24"/>
                </a:cubicBezTo>
                <a:cubicBezTo>
                  <a:pt x="17" y="24"/>
                  <a:pt x="17" y="24"/>
                  <a:pt x="17" y="24"/>
                </a:cubicBezTo>
                <a:cubicBezTo>
                  <a:pt x="17" y="24"/>
                  <a:pt x="17" y="24"/>
                  <a:pt x="17" y="24"/>
                </a:cubicBezTo>
                <a:cubicBezTo>
                  <a:pt x="17" y="24"/>
                  <a:pt x="17" y="24"/>
                  <a:pt x="17" y="24"/>
                </a:cubicBezTo>
                <a:cubicBezTo>
                  <a:pt x="17" y="24"/>
                  <a:pt x="17" y="24"/>
                  <a:pt x="17" y="24"/>
                </a:cubicBezTo>
                <a:cubicBezTo>
                  <a:pt x="17" y="24"/>
                  <a:pt x="17" y="24"/>
                  <a:pt x="17" y="24"/>
                </a:cubicBezTo>
                <a:cubicBezTo>
                  <a:pt x="17" y="24"/>
                  <a:pt x="17" y="24"/>
                  <a:pt x="17" y="24"/>
                </a:cubicBezTo>
                <a:cubicBezTo>
                  <a:pt x="17" y="24"/>
                  <a:pt x="17" y="24"/>
                  <a:pt x="17" y="24"/>
                </a:cubicBezTo>
                <a:cubicBezTo>
                  <a:pt x="17" y="24"/>
                  <a:pt x="17" y="24"/>
                  <a:pt x="17" y="24"/>
                </a:cubicBezTo>
                <a:cubicBezTo>
                  <a:pt x="17" y="24"/>
                  <a:pt x="17" y="24"/>
                  <a:pt x="17" y="24"/>
                </a:cubicBezTo>
                <a:cubicBezTo>
                  <a:pt x="17" y="24"/>
                  <a:pt x="17" y="24"/>
                  <a:pt x="18" y="24"/>
                </a:cubicBezTo>
                <a:cubicBezTo>
                  <a:pt x="18" y="24"/>
                  <a:pt x="18" y="24"/>
                  <a:pt x="18" y="24"/>
                </a:cubicBezTo>
                <a:cubicBezTo>
                  <a:pt x="18" y="24"/>
                  <a:pt x="18" y="24"/>
                  <a:pt x="18" y="24"/>
                </a:cubicBezTo>
                <a:cubicBezTo>
                  <a:pt x="18" y="24"/>
                  <a:pt x="18" y="24"/>
                  <a:pt x="18" y="24"/>
                </a:cubicBezTo>
                <a:cubicBezTo>
                  <a:pt x="18" y="24"/>
                  <a:pt x="18" y="24"/>
                  <a:pt x="18" y="24"/>
                </a:cubicBezTo>
                <a:cubicBezTo>
                  <a:pt x="18" y="24"/>
                  <a:pt x="18" y="24"/>
                  <a:pt x="18" y="24"/>
                </a:cubicBezTo>
                <a:cubicBezTo>
                  <a:pt x="18" y="24"/>
                  <a:pt x="18" y="24"/>
                  <a:pt x="18" y="24"/>
                </a:cubicBezTo>
                <a:cubicBezTo>
                  <a:pt x="18" y="24"/>
                  <a:pt x="18" y="24"/>
                  <a:pt x="18" y="24"/>
                </a:cubicBezTo>
                <a:cubicBezTo>
                  <a:pt x="18" y="24"/>
                  <a:pt x="18" y="24"/>
                  <a:pt x="18" y="24"/>
                </a:cubicBezTo>
                <a:cubicBezTo>
                  <a:pt x="18" y="24"/>
                  <a:pt x="18" y="24"/>
                  <a:pt x="18" y="24"/>
                </a:cubicBezTo>
                <a:cubicBezTo>
                  <a:pt x="18" y="24"/>
                  <a:pt x="18" y="24"/>
                  <a:pt x="18" y="24"/>
                </a:cubicBezTo>
                <a:cubicBezTo>
                  <a:pt x="18" y="24"/>
                  <a:pt x="18" y="24"/>
                  <a:pt x="18" y="24"/>
                </a:cubicBezTo>
                <a:cubicBezTo>
                  <a:pt x="18" y="24"/>
                  <a:pt x="18" y="24"/>
                  <a:pt x="18" y="24"/>
                </a:cubicBezTo>
                <a:cubicBezTo>
                  <a:pt x="18" y="24"/>
                  <a:pt x="18" y="24"/>
                  <a:pt x="18" y="24"/>
                </a:cubicBezTo>
                <a:cubicBezTo>
                  <a:pt x="18" y="24"/>
                  <a:pt x="18" y="24"/>
                  <a:pt x="18" y="24"/>
                </a:cubicBezTo>
                <a:cubicBezTo>
                  <a:pt x="18" y="24"/>
                  <a:pt x="18" y="24"/>
                  <a:pt x="18" y="24"/>
                </a:cubicBezTo>
                <a:cubicBezTo>
                  <a:pt x="18" y="24"/>
                  <a:pt x="18" y="24"/>
                  <a:pt x="18" y="24"/>
                </a:cubicBezTo>
                <a:cubicBezTo>
                  <a:pt x="18" y="24"/>
                  <a:pt x="18" y="24"/>
                  <a:pt x="18" y="24"/>
                </a:cubicBezTo>
                <a:cubicBezTo>
                  <a:pt x="18" y="24"/>
                  <a:pt x="18" y="24"/>
                  <a:pt x="18" y="24"/>
                </a:cubicBezTo>
                <a:cubicBezTo>
                  <a:pt x="18" y="24"/>
                  <a:pt x="18" y="24"/>
                  <a:pt x="18" y="24"/>
                </a:cubicBezTo>
                <a:cubicBezTo>
                  <a:pt x="18" y="24"/>
                  <a:pt x="18" y="24"/>
                  <a:pt x="18" y="24"/>
                </a:cubicBezTo>
                <a:cubicBezTo>
                  <a:pt x="18" y="24"/>
                  <a:pt x="18" y="24"/>
                  <a:pt x="18" y="24"/>
                </a:cubicBezTo>
                <a:cubicBezTo>
                  <a:pt x="18" y="24"/>
                  <a:pt x="18" y="24"/>
                  <a:pt x="18" y="24"/>
                </a:cubicBezTo>
                <a:cubicBezTo>
                  <a:pt x="18" y="24"/>
                  <a:pt x="18" y="24"/>
                  <a:pt x="18" y="24"/>
                </a:cubicBezTo>
                <a:cubicBezTo>
                  <a:pt x="18" y="24"/>
                  <a:pt x="18" y="24"/>
                  <a:pt x="18" y="24"/>
                </a:cubicBezTo>
                <a:close/>
                <a:moveTo>
                  <a:pt x="19" y="24"/>
                </a:moveTo>
                <a:cubicBezTo>
                  <a:pt x="19" y="24"/>
                  <a:pt x="19" y="24"/>
                  <a:pt x="19" y="24"/>
                </a:cubicBezTo>
                <a:cubicBezTo>
                  <a:pt x="19" y="24"/>
                  <a:pt x="19" y="24"/>
                  <a:pt x="19" y="24"/>
                </a:cubicBezTo>
                <a:cubicBezTo>
                  <a:pt x="19" y="24"/>
                  <a:pt x="19" y="24"/>
                  <a:pt x="19" y="24"/>
                </a:cubicBezTo>
                <a:cubicBezTo>
                  <a:pt x="19" y="24"/>
                  <a:pt x="19" y="24"/>
                  <a:pt x="19" y="24"/>
                </a:cubicBezTo>
                <a:cubicBezTo>
                  <a:pt x="19" y="24"/>
                  <a:pt x="19" y="24"/>
                  <a:pt x="19" y="24"/>
                </a:cubicBezTo>
                <a:cubicBezTo>
                  <a:pt x="19" y="25"/>
                  <a:pt x="19" y="25"/>
                  <a:pt x="19" y="25"/>
                </a:cubicBezTo>
                <a:cubicBezTo>
                  <a:pt x="19" y="25"/>
                  <a:pt x="19" y="25"/>
                  <a:pt x="19" y="25"/>
                </a:cubicBezTo>
                <a:cubicBezTo>
                  <a:pt x="19" y="25"/>
                  <a:pt x="19" y="25"/>
                  <a:pt x="19" y="25"/>
                </a:cubicBezTo>
                <a:cubicBezTo>
                  <a:pt x="19" y="25"/>
                  <a:pt x="19" y="24"/>
                  <a:pt x="19" y="24"/>
                </a:cubicBezTo>
                <a:cubicBezTo>
                  <a:pt x="19" y="24"/>
                  <a:pt x="19" y="24"/>
                  <a:pt x="19" y="24"/>
                </a:cubicBezTo>
                <a:close/>
                <a:moveTo>
                  <a:pt x="18" y="25"/>
                </a:moveTo>
                <a:cubicBezTo>
                  <a:pt x="18" y="25"/>
                  <a:pt x="18" y="25"/>
                  <a:pt x="18" y="25"/>
                </a:cubicBezTo>
                <a:cubicBezTo>
                  <a:pt x="18" y="25"/>
                  <a:pt x="18" y="25"/>
                  <a:pt x="18" y="25"/>
                </a:cubicBezTo>
                <a:cubicBezTo>
                  <a:pt x="18" y="25"/>
                  <a:pt x="18" y="25"/>
                  <a:pt x="18" y="25"/>
                </a:cubicBezTo>
                <a:cubicBezTo>
                  <a:pt x="18" y="25"/>
                  <a:pt x="18" y="25"/>
                  <a:pt x="18" y="25"/>
                </a:cubicBezTo>
                <a:cubicBezTo>
                  <a:pt x="18" y="25"/>
                  <a:pt x="18" y="25"/>
                  <a:pt x="18" y="25"/>
                </a:cubicBezTo>
                <a:cubicBezTo>
                  <a:pt x="18" y="25"/>
                  <a:pt x="18" y="25"/>
                  <a:pt x="18" y="25"/>
                </a:cubicBezTo>
                <a:cubicBezTo>
                  <a:pt x="18" y="25"/>
                  <a:pt x="18" y="25"/>
                  <a:pt x="18" y="25"/>
                </a:cubicBezTo>
                <a:cubicBezTo>
                  <a:pt x="18" y="25"/>
                  <a:pt x="18" y="25"/>
                  <a:pt x="18" y="25"/>
                </a:cubicBezTo>
                <a:cubicBezTo>
                  <a:pt x="18" y="25"/>
                  <a:pt x="18" y="25"/>
                  <a:pt x="18" y="25"/>
                </a:cubicBezTo>
                <a:cubicBezTo>
                  <a:pt x="18" y="25"/>
                  <a:pt x="18" y="25"/>
                  <a:pt x="18" y="25"/>
                </a:cubicBezTo>
                <a:cubicBezTo>
                  <a:pt x="18" y="25"/>
                  <a:pt x="18" y="25"/>
                  <a:pt x="18" y="25"/>
                </a:cubicBezTo>
                <a:cubicBezTo>
                  <a:pt x="18" y="25"/>
                  <a:pt x="18" y="25"/>
                  <a:pt x="18" y="25"/>
                </a:cubicBezTo>
                <a:cubicBezTo>
                  <a:pt x="18" y="25"/>
                  <a:pt x="18" y="25"/>
                  <a:pt x="18" y="25"/>
                </a:cubicBezTo>
                <a:cubicBezTo>
                  <a:pt x="18" y="25"/>
                  <a:pt x="18" y="25"/>
                  <a:pt x="18" y="25"/>
                </a:cubicBezTo>
                <a:cubicBezTo>
                  <a:pt x="18" y="25"/>
                  <a:pt x="18" y="25"/>
                  <a:pt x="18" y="25"/>
                </a:cubicBezTo>
                <a:cubicBezTo>
                  <a:pt x="18" y="25"/>
                  <a:pt x="18" y="25"/>
                  <a:pt x="18" y="25"/>
                </a:cubicBezTo>
                <a:cubicBezTo>
                  <a:pt x="18" y="25"/>
                  <a:pt x="18" y="25"/>
                  <a:pt x="18" y="25"/>
                </a:cubicBezTo>
                <a:cubicBezTo>
                  <a:pt x="18" y="25"/>
                  <a:pt x="18" y="25"/>
                  <a:pt x="18" y="25"/>
                </a:cubicBezTo>
                <a:close/>
                <a:moveTo>
                  <a:pt x="18" y="25"/>
                </a:moveTo>
                <a:cubicBezTo>
                  <a:pt x="18" y="25"/>
                  <a:pt x="18" y="25"/>
                  <a:pt x="18" y="25"/>
                </a:cubicBezTo>
                <a:cubicBezTo>
                  <a:pt x="18" y="25"/>
                  <a:pt x="18" y="25"/>
                  <a:pt x="18" y="25"/>
                </a:cubicBezTo>
                <a:cubicBezTo>
                  <a:pt x="18" y="25"/>
                  <a:pt x="18" y="25"/>
                  <a:pt x="18" y="25"/>
                </a:cubicBezTo>
                <a:cubicBezTo>
                  <a:pt x="18" y="25"/>
                  <a:pt x="18" y="25"/>
                  <a:pt x="18" y="25"/>
                </a:cubicBezTo>
                <a:cubicBezTo>
                  <a:pt x="18" y="25"/>
                  <a:pt x="18" y="25"/>
                  <a:pt x="18" y="25"/>
                </a:cubicBezTo>
                <a:cubicBezTo>
                  <a:pt x="18" y="25"/>
                  <a:pt x="18" y="25"/>
                  <a:pt x="18" y="25"/>
                </a:cubicBezTo>
                <a:cubicBezTo>
                  <a:pt x="18" y="25"/>
                  <a:pt x="18" y="25"/>
                  <a:pt x="18" y="25"/>
                </a:cubicBezTo>
                <a:cubicBezTo>
                  <a:pt x="18" y="25"/>
                  <a:pt x="17" y="25"/>
                  <a:pt x="17" y="25"/>
                </a:cubicBezTo>
                <a:cubicBezTo>
                  <a:pt x="17" y="25"/>
                  <a:pt x="17" y="25"/>
                  <a:pt x="17" y="25"/>
                </a:cubicBezTo>
                <a:cubicBezTo>
                  <a:pt x="17" y="25"/>
                  <a:pt x="17" y="25"/>
                  <a:pt x="17" y="25"/>
                </a:cubicBezTo>
                <a:cubicBezTo>
                  <a:pt x="17" y="25"/>
                  <a:pt x="17" y="25"/>
                  <a:pt x="17" y="25"/>
                </a:cubicBezTo>
                <a:cubicBezTo>
                  <a:pt x="17" y="25"/>
                  <a:pt x="17" y="25"/>
                  <a:pt x="17" y="25"/>
                </a:cubicBezTo>
                <a:cubicBezTo>
                  <a:pt x="17" y="25"/>
                  <a:pt x="17" y="25"/>
                  <a:pt x="17" y="25"/>
                </a:cubicBezTo>
                <a:cubicBezTo>
                  <a:pt x="17" y="25"/>
                  <a:pt x="17" y="25"/>
                  <a:pt x="17" y="25"/>
                </a:cubicBezTo>
                <a:cubicBezTo>
                  <a:pt x="17" y="25"/>
                  <a:pt x="17" y="25"/>
                  <a:pt x="17" y="25"/>
                </a:cubicBezTo>
                <a:cubicBezTo>
                  <a:pt x="17" y="25"/>
                  <a:pt x="17" y="25"/>
                  <a:pt x="17" y="25"/>
                </a:cubicBezTo>
                <a:cubicBezTo>
                  <a:pt x="17" y="25"/>
                  <a:pt x="17" y="25"/>
                  <a:pt x="17" y="25"/>
                </a:cubicBezTo>
                <a:cubicBezTo>
                  <a:pt x="17" y="25"/>
                  <a:pt x="17" y="25"/>
                  <a:pt x="17" y="25"/>
                </a:cubicBezTo>
                <a:cubicBezTo>
                  <a:pt x="17" y="25"/>
                  <a:pt x="17" y="25"/>
                  <a:pt x="17" y="25"/>
                </a:cubicBezTo>
                <a:cubicBezTo>
                  <a:pt x="17" y="25"/>
                  <a:pt x="17" y="25"/>
                  <a:pt x="17" y="25"/>
                </a:cubicBezTo>
                <a:cubicBezTo>
                  <a:pt x="17" y="25"/>
                  <a:pt x="17" y="25"/>
                  <a:pt x="17" y="25"/>
                </a:cubicBezTo>
                <a:cubicBezTo>
                  <a:pt x="17" y="25"/>
                  <a:pt x="17" y="25"/>
                  <a:pt x="17" y="25"/>
                </a:cubicBezTo>
                <a:cubicBezTo>
                  <a:pt x="17" y="25"/>
                  <a:pt x="17" y="25"/>
                  <a:pt x="18" y="25"/>
                </a:cubicBezTo>
                <a:cubicBezTo>
                  <a:pt x="18" y="25"/>
                  <a:pt x="18" y="25"/>
                  <a:pt x="18" y="25"/>
                </a:cubicBezTo>
                <a:cubicBezTo>
                  <a:pt x="18" y="25"/>
                  <a:pt x="18" y="25"/>
                  <a:pt x="18" y="25"/>
                </a:cubicBezTo>
                <a:cubicBezTo>
                  <a:pt x="18" y="25"/>
                  <a:pt x="18" y="25"/>
                  <a:pt x="18" y="25"/>
                </a:cubicBezTo>
                <a:cubicBezTo>
                  <a:pt x="18" y="25"/>
                  <a:pt x="18" y="25"/>
                  <a:pt x="18" y="25"/>
                </a:cubicBezTo>
                <a:cubicBezTo>
                  <a:pt x="18" y="25"/>
                  <a:pt x="18" y="25"/>
                  <a:pt x="18" y="25"/>
                </a:cubicBezTo>
                <a:cubicBezTo>
                  <a:pt x="18" y="25"/>
                  <a:pt x="18" y="25"/>
                  <a:pt x="18" y="25"/>
                </a:cubicBezTo>
                <a:cubicBezTo>
                  <a:pt x="18" y="25"/>
                  <a:pt x="18" y="25"/>
                  <a:pt x="18" y="25"/>
                </a:cubicBezTo>
                <a:cubicBezTo>
                  <a:pt x="18" y="25"/>
                  <a:pt x="18" y="25"/>
                  <a:pt x="18" y="25"/>
                </a:cubicBezTo>
                <a:cubicBezTo>
                  <a:pt x="18" y="25"/>
                  <a:pt x="18" y="25"/>
                  <a:pt x="18" y="25"/>
                </a:cubicBezTo>
                <a:cubicBezTo>
                  <a:pt x="18" y="25"/>
                  <a:pt x="18" y="25"/>
                  <a:pt x="18" y="25"/>
                </a:cubicBezTo>
                <a:close/>
                <a:moveTo>
                  <a:pt x="11" y="38"/>
                </a:moveTo>
                <a:cubicBezTo>
                  <a:pt x="11" y="38"/>
                  <a:pt x="11" y="38"/>
                  <a:pt x="11" y="38"/>
                </a:cubicBezTo>
                <a:cubicBezTo>
                  <a:pt x="11" y="38"/>
                  <a:pt x="11" y="38"/>
                  <a:pt x="11" y="38"/>
                </a:cubicBezTo>
                <a:cubicBezTo>
                  <a:pt x="11" y="38"/>
                  <a:pt x="11" y="37"/>
                  <a:pt x="11" y="38"/>
                </a:cubicBezTo>
                <a:cubicBezTo>
                  <a:pt x="11" y="38"/>
                  <a:pt x="11" y="38"/>
                  <a:pt x="11" y="38"/>
                </a:cubicBezTo>
                <a:close/>
                <a:moveTo>
                  <a:pt x="18" y="34"/>
                </a:moveTo>
                <a:cubicBezTo>
                  <a:pt x="18" y="34"/>
                  <a:pt x="18" y="34"/>
                  <a:pt x="18" y="34"/>
                </a:cubicBezTo>
                <a:cubicBezTo>
                  <a:pt x="18" y="34"/>
                  <a:pt x="18" y="34"/>
                  <a:pt x="18" y="34"/>
                </a:cubicBezTo>
                <a:cubicBezTo>
                  <a:pt x="18" y="34"/>
                  <a:pt x="18" y="34"/>
                  <a:pt x="18" y="34"/>
                </a:cubicBezTo>
                <a:cubicBezTo>
                  <a:pt x="18" y="34"/>
                  <a:pt x="18" y="34"/>
                  <a:pt x="18" y="34"/>
                </a:cubicBezTo>
                <a:cubicBezTo>
                  <a:pt x="18" y="34"/>
                  <a:pt x="18" y="34"/>
                  <a:pt x="18" y="34"/>
                </a:cubicBezTo>
                <a:cubicBezTo>
                  <a:pt x="18" y="34"/>
                  <a:pt x="18" y="34"/>
                  <a:pt x="18" y="34"/>
                </a:cubicBezTo>
                <a:cubicBezTo>
                  <a:pt x="18" y="34"/>
                  <a:pt x="18" y="34"/>
                  <a:pt x="18" y="34"/>
                </a:cubicBezTo>
                <a:cubicBezTo>
                  <a:pt x="18" y="34"/>
                  <a:pt x="18" y="34"/>
                  <a:pt x="18" y="34"/>
                </a:cubicBezTo>
                <a:cubicBezTo>
                  <a:pt x="18" y="34"/>
                  <a:pt x="18" y="34"/>
                  <a:pt x="18" y="33"/>
                </a:cubicBezTo>
                <a:cubicBezTo>
                  <a:pt x="18" y="33"/>
                  <a:pt x="18" y="33"/>
                  <a:pt x="18" y="33"/>
                </a:cubicBezTo>
                <a:cubicBezTo>
                  <a:pt x="18" y="33"/>
                  <a:pt x="18" y="33"/>
                  <a:pt x="18" y="33"/>
                </a:cubicBezTo>
                <a:cubicBezTo>
                  <a:pt x="18" y="33"/>
                  <a:pt x="18" y="33"/>
                  <a:pt x="18" y="33"/>
                </a:cubicBezTo>
                <a:cubicBezTo>
                  <a:pt x="18" y="33"/>
                  <a:pt x="18" y="33"/>
                  <a:pt x="18" y="33"/>
                </a:cubicBezTo>
                <a:cubicBezTo>
                  <a:pt x="18" y="33"/>
                  <a:pt x="18" y="33"/>
                  <a:pt x="18" y="33"/>
                </a:cubicBezTo>
                <a:cubicBezTo>
                  <a:pt x="18" y="33"/>
                  <a:pt x="18" y="33"/>
                  <a:pt x="18" y="33"/>
                </a:cubicBezTo>
                <a:cubicBezTo>
                  <a:pt x="18" y="33"/>
                  <a:pt x="18" y="33"/>
                  <a:pt x="18" y="33"/>
                </a:cubicBezTo>
                <a:cubicBezTo>
                  <a:pt x="18" y="33"/>
                  <a:pt x="18" y="33"/>
                  <a:pt x="18" y="33"/>
                </a:cubicBezTo>
                <a:cubicBezTo>
                  <a:pt x="18" y="33"/>
                  <a:pt x="18" y="33"/>
                  <a:pt x="18" y="33"/>
                </a:cubicBezTo>
                <a:cubicBezTo>
                  <a:pt x="18" y="33"/>
                  <a:pt x="18" y="33"/>
                  <a:pt x="18" y="33"/>
                </a:cubicBezTo>
                <a:cubicBezTo>
                  <a:pt x="18" y="33"/>
                  <a:pt x="18" y="33"/>
                  <a:pt x="18" y="33"/>
                </a:cubicBezTo>
                <a:cubicBezTo>
                  <a:pt x="18" y="33"/>
                  <a:pt x="18" y="33"/>
                  <a:pt x="18" y="33"/>
                </a:cubicBezTo>
                <a:cubicBezTo>
                  <a:pt x="18" y="33"/>
                  <a:pt x="18" y="33"/>
                  <a:pt x="18" y="33"/>
                </a:cubicBezTo>
                <a:cubicBezTo>
                  <a:pt x="18" y="33"/>
                  <a:pt x="18" y="33"/>
                  <a:pt x="18" y="33"/>
                </a:cubicBezTo>
                <a:cubicBezTo>
                  <a:pt x="18" y="33"/>
                  <a:pt x="18" y="33"/>
                  <a:pt x="18" y="34"/>
                </a:cubicBezTo>
                <a:cubicBezTo>
                  <a:pt x="18" y="34"/>
                  <a:pt x="18" y="34"/>
                  <a:pt x="18" y="34"/>
                </a:cubicBezTo>
                <a:cubicBezTo>
                  <a:pt x="18" y="34"/>
                  <a:pt x="18" y="34"/>
                  <a:pt x="18" y="34"/>
                </a:cubicBezTo>
                <a:cubicBezTo>
                  <a:pt x="18" y="34"/>
                  <a:pt x="18" y="34"/>
                  <a:pt x="18" y="34"/>
                </a:cubicBezTo>
                <a:cubicBezTo>
                  <a:pt x="18" y="34"/>
                  <a:pt x="18" y="34"/>
                  <a:pt x="18" y="34"/>
                </a:cubicBezTo>
                <a:cubicBezTo>
                  <a:pt x="18" y="34"/>
                  <a:pt x="18" y="34"/>
                  <a:pt x="18" y="34"/>
                </a:cubicBezTo>
                <a:close/>
                <a:moveTo>
                  <a:pt x="11" y="38"/>
                </a:moveTo>
                <a:cubicBezTo>
                  <a:pt x="11" y="38"/>
                  <a:pt x="11" y="38"/>
                  <a:pt x="11" y="38"/>
                </a:cubicBezTo>
                <a:cubicBezTo>
                  <a:pt x="11" y="38"/>
                  <a:pt x="11" y="38"/>
                  <a:pt x="11" y="38"/>
                </a:cubicBezTo>
                <a:cubicBezTo>
                  <a:pt x="11" y="38"/>
                  <a:pt x="11" y="38"/>
                  <a:pt x="11" y="38"/>
                </a:cubicBezTo>
                <a:cubicBezTo>
                  <a:pt x="11" y="38"/>
                  <a:pt x="11" y="38"/>
                  <a:pt x="11" y="38"/>
                </a:cubicBezTo>
                <a:cubicBezTo>
                  <a:pt x="11" y="38"/>
                  <a:pt x="11" y="38"/>
                  <a:pt x="11" y="38"/>
                </a:cubicBezTo>
                <a:cubicBezTo>
                  <a:pt x="11" y="38"/>
                  <a:pt x="11" y="38"/>
                  <a:pt x="11" y="38"/>
                </a:cubicBezTo>
                <a:cubicBezTo>
                  <a:pt x="11" y="38"/>
                  <a:pt x="11" y="38"/>
                  <a:pt x="11" y="38"/>
                </a:cubicBezTo>
                <a:cubicBezTo>
                  <a:pt x="11" y="38"/>
                  <a:pt x="11" y="38"/>
                  <a:pt x="11" y="38"/>
                </a:cubicBezTo>
                <a:cubicBezTo>
                  <a:pt x="11" y="38"/>
                  <a:pt x="11" y="38"/>
                  <a:pt x="11" y="38"/>
                </a:cubicBezTo>
                <a:close/>
                <a:moveTo>
                  <a:pt x="17" y="40"/>
                </a:moveTo>
                <a:cubicBezTo>
                  <a:pt x="17" y="40"/>
                  <a:pt x="17" y="40"/>
                  <a:pt x="17" y="40"/>
                </a:cubicBezTo>
                <a:cubicBezTo>
                  <a:pt x="17" y="40"/>
                  <a:pt x="17" y="40"/>
                  <a:pt x="17" y="40"/>
                </a:cubicBezTo>
                <a:cubicBezTo>
                  <a:pt x="17" y="40"/>
                  <a:pt x="17" y="40"/>
                  <a:pt x="17" y="40"/>
                </a:cubicBezTo>
                <a:cubicBezTo>
                  <a:pt x="17" y="40"/>
                  <a:pt x="17" y="40"/>
                  <a:pt x="17" y="40"/>
                </a:cubicBezTo>
                <a:cubicBezTo>
                  <a:pt x="17" y="40"/>
                  <a:pt x="18" y="40"/>
                  <a:pt x="18" y="40"/>
                </a:cubicBezTo>
                <a:cubicBezTo>
                  <a:pt x="18" y="40"/>
                  <a:pt x="18" y="40"/>
                  <a:pt x="18" y="40"/>
                </a:cubicBezTo>
                <a:cubicBezTo>
                  <a:pt x="18" y="40"/>
                  <a:pt x="18" y="40"/>
                  <a:pt x="18" y="40"/>
                </a:cubicBezTo>
                <a:cubicBezTo>
                  <a:pt x="18" y="40"/>
                  <a:pt x="18" y="40"/>
                  <a:pt x="18" y="40"/>
                </a:cubicBezTo>
                <a:cubicBezTo>
                  <a:pt x="18" y="40"/>
                  <a:pt x="18" y="40"/>
                  <a:pt x="18" y="40"/>
                </a:cubicBezTo>
                <a:cubicBezTo>
                  <a:pt x="18" y="40"/>
                  <a:pt x="18" y="40"/>
                  <a:pt x="18" y="40"/>
                </a:cubicBezTo>
                <a:cubicBezTo>
                  <a:pt x="18" y="40"/>
                  <a:pt x="18" y="40"/>
                  <a:pt x="18" y="40"/>
                </a:cubicBezTo>
                <a:cubicBezTo>
                  <a:pt x="18" y="40"/>
                  <a:pt x="18" y="40"/>
                  <a:pt x="18" y="40"/>
                </a:cubicBezTo>
                <a:cubicBezTo>
                  <a:pt x="18" y="40"/>
                  <a:pt x="17" y="40"/>
                  <a:pt x="17" y="40"/>
                </a:cubicBezTo>
                <a:cubicBezTo>
                  <a:pt x="17" y="40"/>
                  <a:pt x="17" y="40"/>
                  <a:pt x="17" y="40"/>
                </a:cubicBezTo>
                <a:cubicBezTo>
                  <a:pt x="17" y="40"/>
                  <a:pt x="17" y="40"/>
                  <a:pt x="17" y="40"/>
                </a:cubicBezTo>
                <a:cubicBezTo>
                  <a:pt x="17" y="40"/>
                  <a:pt x="17" y="40"/>
                  <a:pt x="17" y="40"/>
                </a:cubicBezTo>
                <a:cubicBezTo>
                  <a:pt x="17" y="40"/>
                  <a:pt x="17" y="40"/>
                  <a:pt x="17" y="40"/>
                </a:cubicBezTo>
                <a:cubicBezTo>
                  <a:pt x="17" y="40"/>
                  <a:pt x="17" y="40"/>
                  <a:pt x="17" y="40"/>
                </a:cubicBezTo>
                <a:close/>
                <a:moveTo>
                  <a:pt x="35" y="29"/>
                </a:moveTo>
                <a:cubicBezTo>
                  <a:pt x="35" y="29"/>
                  <a:pt x="35" y="29"/>
                  <a:pt x="35" y="29"/>
                </a:cubicBezTo>
                <a:cubicBezTo>
                  <a:pt x="35" y="29"/>
                  <a:pt x="35" y="29"/>
                  <a:pt x="35" y="29"/>
                </a:cubicBezTo>
                <a:cubicBezTo>
                  <a:pt x="35" y="29"/>
                  <a:pt x="35" y="29"/>
                  <a:pt x="35" y="29"/>
                </a:cubicBezTo>
                <a:cubicBezTo>
                  <a:pt x="35" y="29"/>
                  <a:pt x="35" y="29"/>
                  <a:pt x="35" y="29"/>
                </a:cubicBezTo>
                <a:cubicBezTo>
                  <a:pt x="35" y="29"/>
                  <a:pt x="35" y="29"/>
                  <a:pt x="35" y="29"/>
                </a:cubicBezTo>
                <a:cubicBezTo>
                  <a:pt x="35" y="29"/>
                  <a:pt x="35" y="29"/>
                  <a:pt x="35" y="29"/>
                </a:cubicBezTo>
                <a:cubicBezTo>
                  <a:pt x="35" y="29"/>
                  <a:pt x="35" y="29"/>
                  <a:pt x="35" y="29"/>
                </a:cubicBezTo>
                <a:close/>
                <a:moveTo>
                  <a:pt x="35" y="30"/>
                </a:moveTo>
                <a:cubicBezTo>
                  <a:pt x="35" y="30"/>
                  <a:pt x="35" y="30"/>
                  <a:pt x="35" y="30"/>
                </a:cubicBezTo>
                <a:cubicBezTo>
                  <a:pt x="35" y="30"/>
                  <a:pt x="35" y="30"/>
                  <a:pt x="35" y="30"/>
                </a:cubicBezTo>
                <a:cubicBezTo>
                  <a:pt x="35" y="30"/>
                  <a:pt x="35" y="30"/>
                  <a:pt x="35" y="30"/>
                </a:cubicBezTo>
                <a:cubicBezTo>
                  <a:pt x="35" y="30"/>
                  <a:pt x="35" y="30"/>
                  <a:pt x="35" y="30"/>
                </a:cubicBezTo>
                <a:cubicBezTo>
                  <a:pt x="35" y="30"/>
                  <a:pt x="35" y="30"/>
                  <a:pt x="35" y="30"/>
                </a:cubicBezTo>
                <a:cubicBezTo>
                  <a:pt x="35" y="30"/>
                  <a:pt x="35" y="30"/>
                  <a:pt x="35" y="30"/>
                </a:cubicBezTo>
                <a:cubicBezTo>
                  <a:pt x="35" y="30"/>
                  <a:pt x="35" y="30"/>
                  <a:pt x="35" y="30"/>
                </a:cubicBezTo>
                <a:cubicBezTo>
                  <a:pt x="35" y="30"/>
                  <a:pt x="35" y="30"/>
                  <a:pt x="35" y="30"/>
                </a:cubicBezTo>
                <a:cubicBezTo>
                  <a:pt x="35" y="30"/>
                  <a:pt x="35" y="30"/>
                  <a:pt x="35" y="30"/>
                </a:cubicBezTo>
                <a:cubicBezTo>
                  <a:pt x="35" y="30"/>
                  <a:pt x="35" y="30"/>
                  <a:pt x="35" y="30"/>
                </a:cubicBezTo>
                <a:cubicBezTo>
                  <a:pt x="35" y="30"/>
                  <a:pt x="35" y="30"/>
                  <a:pt x="35" y="30"/>
                </a:cubicBezTo>
                <a:cubicBezTo>
                  <a:pt x="35" y="30"/>
                  <a:pt x="35" y="30"/>
                  <a:pt x="35" y="30"/>
                </a:cubicBezTo>
                <a:cubicBezTo>
                  <a:pt x="35" y="30"/>
                  <a:pt x="35" y="30"/>
                  <a:pt x="35" y="30"/>
                </a:cubicBezTo>
                <a:cubicBezTo>
                  <a:pt x="35" y="30"/>
                  <a:pt x="35" y="30"/>
                  <a:pt x="35" y="30"/>
                </a:cubicBezTo>
                <a:cubicBezTo>
                  <a:pt x="35" y="30"/>
                  <a:pt x="35" y="30"/>
                  <a:pt x="35" y="30"/>
                </a:cubicBezTo>
                <a:close/>
                <a:moveTo>
                  <a:pt x="35" y="28"/>
                </a:moveTo>
                <a:cubicBezTo>
                  <a:pt x="35" y="28"/>
                  <a:pt x="35" y="28"/>
                  <a:pt x="35" y="28"/>
                </a:cubicBezTo>
                <a:cubicBezTo>
                  <a:pt x="35" y="28"/>
                  <a:pt x="35" y="28"/>
                  <a:pt x="35" y="28"/>
                </a:cubicBezTo>
                <a:cubicBezTo>
                  <a:pt x="35" y="28"/>
                  <a:pt x="35" y="28"/>
                  <a:pt x="35" y="28"/>
                </a:cubicBezTo>
                <a:cubicBezTo>
                  <a:pt x="35" y="28"/>
                  <a:pt x="35" y="28"/>
                  <a:pt x="35" y="28"/>
                </a:cubicBezTo>
                <a:cubicBezTo>
                  <a:pt x="35" y="28"/>
                  <a:pt x="35" y="28"/>
                  <a:pt x="35" y="28"/>
                </a:cubicBezTo>
                <a:cubicBezTo>
                  <a:pt x="35" y="28"/>
                  <a:pt x="35" y="28"/>
                  <a:pt x="35" y="28"/>
                </a:cubicBezTo>
                <a:cubicBezTo>
                  <a:pt x="35" y="28"/>
                  <a:pt x="35" y="28"/>
                  <a:pt x="35" y="28"/>
                </a:cubicBezTo>
                <a:cubicBezTo>
                  <a:pt x="35" y="28"/>
                  <a:pt x="35" y="28"/>
                  <a:pt x="35" y="28"/>
                </a:cubicBezTo>
                <a:close/>
                <a:moveTo>
                  <a:pt x="35" y="28"/>
                </a:moveTo>
                <a:cubicBezTo>
                  <a:pt x="35" y="28"/>
                  <a:pt x="35" y="28"/>
                  <a:pt x="35" y="28"/>
                </a:cubicBezTo>
                <a:cubicBezTo>
                  <a:pt x="35" y="28"/>
                  <a:pt x="35" y="28"/>
                  <a:pt x="35" y="28"/>
                </a:cubicBezTo>
                <a:cubicBezTo>
                  <a:pt x="35" y="28"/>
                  <a:pt x="35" y="28"/>
                  <a:pt x="35" y="28"/>
                </a:cubicBezTo>
                <a:cubicBezTo>
                  <a:pt x="35" y="28"/>
                  <a:pt x="35" y="28"/>
                  <a:pt x="35" y="28"/>
                </a:cubicBezTo>
                <a:cubicBezTo>
                  <a:pt x="35" y="28"/>
                  <a:pt x="35" y="28"/>
                  <a:pt x="35" y="28"/>
                </a:cubicBezTo>
                <a:cubicBezTo>
                  <a:pt x="35" y="28"/>
                  <a:pt x="35" y="28"/>
                  <a:pt x="35" y="29"/>
                </a:cubicBezTo>
                <a:cubicBezTo>
                  <a:pt x="35" y="29"/>
                  <a:pt x="35" y="29"/>
                  <a:pt x="35" y="29"/>
                </a:cubicBezTo>
                <a:cubicBezTo>
                  <a:pt x="35" y="29"/>
                  <a:pt x="35" y="29"/>
                  <a:pt x="35" y="29"/>
                </a:cubicBezTo>
                <a:cubicBezTo>
                  <a:pt x="35" y="29"/>
                  <a:pt x="35" y="29"/>
                  <a:pt x="35" y="29"/>
                </a:cubicBezTo>
                <a:cubicBezTo>
                  <a:pt x="35" y="29"/>
                  <a:pt x="35" y="29"/>
                  <a:pt x="35" y="29"/>
                </a:cubicBezTo>
                <a:cubicBezTo>
                  <a:pt x="35" y="29"/>
                  <a:pt x="35" y="29"/>
                  <a:pt x="35" y="29"/>
                </a:cubicBezTo>
                <a:cubicBezTo>
                  <a:pt x="35" y="28"/>
                  <a:pt x="35" y="28"/>
                  <a:pt x="35" y="28"/>
                </a:cubicBezTo>
                <a:cubicBezTo>
                  <a:pt x="35" y="28"/>
                  <a:pt x="35" y="28"/>
                  <a:pt x="35" y="28"/>
                </a:cubicBezTo>
                <a:cubicBezTo>
                  <a:pt x="35" y="28"/>
                  <a:pt x="35" y="28"/>
                  <a:pt x="35" y="28"/>
                </a:cubicBezTo>
                <a:cubicBezTo>
                  <a:pt x="35" y="28"/>
                  <a:pt x="35" y="28"/>
                  <a:pt x="35" y="28"/>
                </a:cubicBezTo>
                <a:cubicBezTo>
                  <a:pt x="35" y="28"/>
                  <a:pt x="35" y="28"/>
                  <a:pt x="35" y="28"/>
                </a:cubicBezTo>
                <a:cubicBezTo>
                  <a:pt x="35" y="28"/>
                  <a:pt x="35" y="28"/>
                  <a:pt x="35" y="28"/>
                </a:cubicBezTo>
                <a:cubicBezTo>
                  <a:pt x="35" y="28"/>
                  <a:pt x="35" y="28"/>
                  <a:pt x="35" y="28"/>
                </a:cubicBezTo>
                <a:cubicBezTo>
                  <a:pt x="35" y="28"/>
                  <a:pt x="35" y="28"/>
                  <a:pt x="35" y="28"/>
                </a:cubicBezTo>
                <a:cubicBezTo>
                  <a:pt x="35" y="28"/>
                  <a:pt x="35" y="28"/>
                  <a:pt x="35" y="28"/>
                </a:cubicBezTo>
                <a:cubicBezTo>
                  <a:pt x="35" y="28"/>
                  <a:pt x="35" y="28"/>
                  <a:pt x="35" y="28"/>
                </a:cubicBezTo>
                <a:cubicBezTo>
                  <a:pt x="35" y="28"/>
                  <a:pt x="35" y="28"/>
                  <a:pt x="35" y="28"/>
                </a:cubicBezTo>
                <a:close/>
                <a:moveTo>
                  <a:pt x="35" y="29"/>
                </a:moveTo>
                <a:cubicBezTo>
                  <a:pt x="35" y="29"/>
                  <a:pt x="35" y="29"/>
                  <a:pt x="35" y="29"/>
                </a:cubicBezTo>
                <a:cubicBezTo>
                  <a:pt x="35" y="29"/>
                  <a:pt x="35" y="29"/>
                  <a:pt x="35" y="29"/>
                </a:cubicBezTo>
                <a:cubicBezTo>
                  <a:pt x="35" y="29"/>
                  <a:pt x="35" y="29"/>
                  <a:pt x="35" y="29"/>
                </a:cubicBezTo>
                <a:cubicBezTo>
                  <a:pt x="35" y="29"/>
                  <a:pt x="35" y="29"/>
                  <a:pt x="35" y="29"/>
                </a:cubicBezTo>
                <a:cubicBezTo>
                  <a:pt x="35" y="29"/>
                  <a:pt x="35" y="29"/>
                  <a:pt x="35" y="29"/>
                </a:cubicBezTo>
                <a:cubicBezTo>
                  <a:pt x="35" y="29"/>
                  <a:pt x="35" y="29"/>
                  <a:pt x="35" y="29"/>
                </a:cubicBezTo>
                <a:cubicBezTo>
                  <a:pt x="35" y="29"/>
                  <a:pt x="35" y="29"/>
                  <a:pt x="35" y="29"/>
                </a:cubicBezTo>
                <a:cubicBezTo>
                  <a:pt x="35" y="29"/>
                  <a:pt x="35" y="29"/>
                  <a:pt x="35" y="29"/>
                </a:cubicBezTo>
                <a:cubicBezTo>
                  <a:pt x="35" y="29"/>
                  <a:pt x="35" y="29"/>
                  <a:pt x="35" y="29"/>
                </a:cubicBezTo>
                <a:cubicBezTo>
                  <a:pt x="35" y="29"/>
                  <a:pt x="35" y="29"/>
                  <a:pt x="35" y="29"/>
                </a:cubicBezTo>
                <a:cubicBezTo>
                  <a:pt x="35" y="29"/>
                  <a:pt x="35" y="29"/>
                  <a:pt x="35" y="29"/>
                </a:cubicBezTo>
                <a:cubicBezTo>
                  <a:pt x="35" y="29"/>
                  <a:pt x="35" y="29"/>
                  <a:pt x="35" y="29"/>
                </a:cubicBezTo>
                <a:cubicBezTo>
                  <a:pt x="35" y="29"/>
                  <a:pt x="35" y="29"/>
                  <a:pt x="35" y="29"/>
                </a:cubicBezTo>
                <a:cubicBezTo>
                  <a:pt x="35" y="29"/>
                  <a:pt x="35" y="29"/>
                  <a:pt x="35" y="29"/>
                </a:cubicBezTo>
                <a:cubicBezTo>
                  <a:pt x="35" y="29"/>
                  <a:pt x="35" y="29"/>
                  <a:pt x="35" y="29"/>
                </a:cubicBezTo>
                <a:cubicBezTo>
                  <a:pt x="35" y="29"/>
                  <a:pt x="35" y="29"/>
                  <a:pt x="35" y="29"/>
                </a:cubicBezTo>
                <a:cubicBezTo>
                  <a:pt x="35" y="29"/>
                  <a:pt x="35" y="29"/>
                  <a:pt x="35" y="29"/>
                </a:cubicBezTo>
                <a:cubicBezTo>
                  <a:pt x="35" y="29"/>
                  <a:pt x="35" y="29"/>
                  <a:pt x="35" y="29"/>
                </a:cubicBezTo>
                <a:cubicBezTo>
                  <a:pt x="35" y="29"/>
                  <a:pt x="35" y="29"/>
                  <a:pt x="35" y="29"/>
                </a:cubicBezTo>
                <a:cubicBezTo>
                  <a:pt x="35" y="29"/>
                  <a:pt x="35" y="29"/>
                  <a:pt x="35" y="29"/>
                </a:cubicBezTo>
                <a:cubicBezTo>
                  <a:pt x="35" y="29"/>
                  <a:pt x="35" y="29"/>
                  <a:pt x="35" y="29"/>
                </a:cubicBezTo>
                <a:cubicBezTo>
                  <a:pt x="35" y="29"/>
                  <a:pt x="35" y="29"/>
                  <a:pt x="35" y="29"/>
                </a:cubicBezTo>
                <a:cubicBezTo>
                  <a:pt x="35" y="29"/>
                  <a:pt x="35" y="29"/>
                  <a:pt x="35" y="29"/>
                </a:cubicBezTo>
                <a:cubicBezTo>
                  <a:pt x="35" y="29"/>
                  <a:pt x="35" y="29"/>
                  <a:pt x="35" y="29"/>
                </a:cubicBezTo>
                <a:cubicBezTo>
                  <a:pt x="35" y="29"/>
                  <a:pt x="35" y="29"/>
                  <a:pt x="35" y="29"/>
                </a:cubicBezTo>
                <a:cubicBezTo>
                  <a:pt x="35" y="29"/>
                  <a:pt x="35" y="29"/>
                  <a:pt x="35" y="29"/>
                </a:cubicBezTo>
                <a:cubicBezTo>
                  <a:pt x="35" y="29"/>
                  <a:pt x="35" y="29"/>
                  <a:pt x="35" y="29"/>
                </a:cubicBezTo>
                <a:cubicBezTo>
                  <a:pt x="35" y="29"/>
                  <a:pt x="35" y="29"/>
                  <a:pt x="35" y="29"/>
                </a:cubicBezTo>
                <a:cubicBezTo>
                  <a:pt x="35" y="29"/>
                  <a:pt x="35" y="29"/>
                  <a:pt x="35" y="29"/>
                </a:cubicBezTo>
                <a:cubicBezTo>
                  <a:pt x="35" y="29"/>
                  <a:pt x="35" y="29"/>
                  <a:pt x="35" y="29"/>
                </a:cubicBezTo>
                <a:cubicBezTo>
                  <a:pt x="35" y="29"/>
                  <a:pt x="35" y="29"/>
                  <a:pt x="35" y="29"/>
                </a:cubicBezTo>
                <a:cubicBezTo>
                  <a:pt x="35" y="29"/>
                  <a:pt x="35" y="29"/>
                  <a:pt x="35" y="29"/>
                </a:cubicBezTo>
                <a:cubicBezTo>
                  <a:pt x="35" y="29"/>
                  <a:pt x="35" y="29"/>
                  <a:pt x="35" y="29"/>
                </a:cubicBezTo>
                <a:cubicBezTo>
                  <a:pt x="35" y="29"/>
                  <a:pt x="35" y="29"/>
                  <a:pt x="35" y="29"/>
                </a:cubicBezTo>
                <a:cubicBezTo>
                  <a:pt x="35" y="29"/>
                  <a:pt x="35" y="29"/>
                  <a:pt x="35" y="29"/>
                </a:cubicBezTo>
                <a:cubicBezTo>
                  <a:pt x="35" y="29"/>
                  <a:pt x="35" y="29"/>
                  <a:pt x="35" y="29"/>
                </a:cubicBezTo>
                <a:cubicBezTo>
                  <a:pt x="35" y="29"/>
                  <a:pt x="35" y="29"/>
                  <a:pt x="35" y="29"/>
                </a:cubicBezTo>
                <a:cubicBezTo>
                  <a:pt x="35" y="29"/>
                  <a:pt x="35" y="29"/>
                  <a:pt x="35" y="29"/>
                </a:cubicBezTo>
                <a:cubicBezTo>
                  <a:pt x="35" y="29"/>
                  <a:pt x="35" y="29"/>
                  <a:pt x="35" y="29"/>
                </a:cubicBezTo>
                <a:cubicBezTo>
                  <a:pt x="35" y="29"/>
                  <a:pt x="35" y="29"/>
                  <a:pt x="35" y="29"/>
                </a:cubicBezTo>
                <a:cubicBezTo>
                  <a:pt x="35" y="29"/>
                  <a:pt x="35" y="29"/>
                  <a:pt x="35" y="29"/>
                </a:cubicBezTo>
                <a:cubicBezTo>
                  <a:pt x="35" y="29"/>
                  <a:pt x="35" y="29"/>
                  <a:pt x="35" y="29"/>
                </a:cubicBezTo>
                <a:cubicBezTo>
                  <a:pt x="35" y="29"/>
                  <a:pt x="35" y="29"/>
                  <a:pt x="35" y="29"/>
                </a:cubicBezTo>
                <a:cubicBezTo>
                  <a:pt x="35" y="29"/>
                  <a:pt x="35" y="29"/>
                  <a:pt x="35" y="29"/>
                </a:cubicBezTo>
                <a:cubicBezTo>
                  <a:pt x="35" y="29"/>
                  <a:pt x="35" y="29"/>
                  <a:pt x="35" y="29"/>
                </a:cubicBezTo>
                <a:cubicBezTo>
                  <a:pt x="35" y="29"/>
                  <a:pt x="35" y="29"/>
                  <a:pt x="35" y="29"/>
                </a:cubicBezTo>
                <a:cubicBezTo>
                  <a:pt x="35" y="29"/>
                  <a:pt x="35" y="29"/>
                  <a:pt x="35" y="29"/>
                </a:cubicBezTo>
                <a:cubicBezTo>
                  <a:pt x="35" y="29"/>
                  <a:pt x="35" y="29"/>
                  <a:pt x="35" y="29"/>
                </a:cubicBezTo>
                <a:cubicBezTo>
                  <a:pt x="35" y="29"/>
                  <a:pt x="35" y="29"/>
                  <a:pt x="35" y="29"/>
                </a:cubicBezTo>
                <a:cubicBezTo>
                  <a:pt x="35" y="29"/>
                  <a:pt x="35" y="29"/>
                  <a:pt x="35" y="29"/>
                </a:cubicBezTo>
                <a:cubicBezTo>
                  <a:pt x="35" y="29"/>
                  <a:pt x="35" y="29"/>
                  <a:pt x="35" y="29"/>
                </a:cubicBezTo>
                <a:cubicBezTo>
                  <a:pt x="35" y="29"/>
                  <a:pt x="35" y="29"/>
                  <a:pt x="35" y="29"/>
                </a:cubicBezTo>
                <a:cubicBezTo>
                  <a:pt x="35" y="29"/>
                  <a:pt x="35" y="29"/>
                  <a:pt x="35" y="29"/>
                </a:cubicBezTo>
                <a:cubicBezTo>
                  <a:pt x="35" y="29"/>
                  <a:pt x="35" y="29"/>
                  <a:pt x="35" y="29"/>
                </a:cubicBezTo>
                <a:cubicBezTo>
                  <a:pt x="35" y="29"/>
                  <a:pt x="35" y="29"/>
                  <a:pt x="35" y="29"/>
                </a:cubicBezTo>
                <a:cubicBezTo>
                  <a:pt x="35" y="29"/>
                  <a:pt x="35" y="29"/>
                  <a:pt x="35" y="29"/>
                </a:cubicBezTo>
                <a:cubicBezTo>
                  <a:pt x="35" y="29"/>
                  <a:pt x="35" y="29"/>
                  <a:pt x="35" y="29"/>
                </a:cubicBezTo>
                <a:cubicBezTo>
                  <a:pt x="35" y="29"/>
                  <a:pt x="35" y="29"/>
                  <a:pt x="35" y="29"/>
                </a:cubicBezTo>
                <a:cubicBezTo>
                  <a:pt x="35" y="29"/>
                  <a:pt x="35" y="29"/>
                  <a:pt x="35" y="29"/>
                </a:cubicBezTo>
                <a:cubicBezTo>
                  <a:pt x="35" y="29"/>
                  <a:pt x="35" y="29"/>
                  <a:pt x="35" y="29"/>
                </a:cubicBezTo>
                <a:cubicBezTo>
                  <a:pt x="35" y="29"/>
                  <a:pt x="35" y="29"/>
                  <a:pt x="35" y="29"/>
                </a:cubicBezTo>
                <a:cubicBezTo>
                  <a:pt x="35" y="29"/>
                  <a:pt x="35" y="29"/>
                  <a:pt x="35" y="29"/>
                </a:cubicBezTo>
                <a:cubicBezTo>
                  <a:pt x="35" y="29"/>
                  <a:pt x="35" y="29"/>
                  <a:pt x="35" y="29"/>
                </a:cubicBezTo>
                <a:cubicBezTo>
                  <a:pt x="35" y="29"/>
                  <a:pt x="35" y="29"/>
                  <a:pt x="35" y="29"/>
                </a:cubicBezTo>
                <a:cubicBezTo>
                  <a:pt x="35" y="29"/>
                  <a:pt x="35" y="29"/>
                  <a:pt x="35" y="29"/>
                </a:cubicBezTo>
                <a:cubicBezTo>
                  <a:pt x="35" y="29"/>
                  <a:pt x="35" y="29"/>
                  <a:pt x="35" y="29"/>
                </a:cubicBezTo>
                <a:cubicBezTo>
                  <a:pt x="35" y="29"/>
                  <a:pt x="35" y="29"/>
                  <a:pt x="35" y="29"/>
                </a:cubicBezTo>
                <a:cubicBezTo>
                  <a:pt x="35" y="29"/>
                  <a:pt x="35" y="29"/>
                  <a:pt x="35" y="29"/>
                </a:cubicBezTo>
                <a:cubicBezTo>
                  <a:pt x="35" y="29"/>
                  <a:pt x="35" y="29"/>
                  <a:pt x="35" y="29"/>
                </a:cubicBezTo>
                <a:cubicBezTo>
                  <a:pt x="35" y="29"/>
                  <a:pt x="35" y="29"/>
                  <a:pt x="35" y="29"/>
                </a:cubicBezTo>
                <a:cubicBezTo>
                  <a:pt x="35" y="29"/>
                  <a:pt x="35" y="29"/>
                  <a:pt x="35" y="29"/>
                </a:cubicBezTo>
                <a:cubicBezTo>
                  <a:pt x="35" y="29"/>
                  <a:pt x="35" y="29"/>
                  <a:pt x="35" y="29"/>
                </a:cubicBezTo>
                <a:cubicBezTo>
                  <a:pt x="35" y="29"/>
                  <a:pt x="35" y="29"/>
                  <a:pt x="35" y="29"/>
                </a:cubicBezTo>
                <a:cubicBezTo>
                  <a:pt x="35" y="29"/>
                  <a:pt x="35" y="29"/>
                  <a:pt x="35" y="29"/>
                </a:cubicBezTo>
                <a:cubicBezTo>
                  <a:pt x="35" y="29"/>
                  <a:pt x="35" y="29"/>
                  <a:pt x="35" y="29"/>
                </a:cubicBezTo>
                <a:cubicBezTo>
                  <a:pt x="35" y="29"/>
                  <a:pt x="35" y="29"/>
                  <a:pt x="35" y="29"/>
                </a:cubicBezTo>
                <a:cubicBezTo>
                  <a:pt x="35" y="29"/>
                  <a:pt x="35" y="29"/>
                  <a:pt x="35" y="29"/>
                </a:cubicBezTo>
                <a:cubicBezTo>
                  <a:pt x="35" y="29"/>
                  <a:pt x="35" y="29"/>
                  <a:pt x="35" y="29"/>
                </a:cubicBezTo>
                <a:cubicBezTo>
                  <a:pt x="35" y="29"/>
                  <a:pt x="35" y="29"/>
                  <a:pt x="35" y="29"/>
                </a:cubicBezTo>
                <a:cubicBezTo>
                  <a:pt x="35" y="29"/>
                  <a:pt x="35" y="29"/>
                  <a:pt x="35" y="29"/>
                </a:cubicBezTo>
                <a:cubicBezTo>
                  <a:pt x="35" y="29"/>
                  <a:pt x="35" y="29"/>
                  <a:pt x="35" y="29"/>
                </a:cubicBezTo>
                <a:cubicBezTo>
                  <a:pt x="35" y="29"/>
                  <a:pt x="35" y="29"/>
                  <a:pt x="35" y="29"/>
                </a:cubicBezTo>
                <a:cubicBezTo>
                  <a:pt x="35" y="29"/>
                  <a:pt x="35" y="29"/>
                  <a:pt x="35" y="29"/>
                </a:cubicBezTo>
                <a:cubicBezTo>
                  <a:pt x="35" y="29"/>
                  <a:pt x="35" y="29"/>
                  <a:pt x="35" y="29"/>
                </a:cubicBezTo>
                <a:cubicBezTo>
                  <a:pt x="35" y="29"/>
                  <a:pt x="35" y="29"/>
                  <a:pt x="35" y="29"/>
                </a:cubicBezTo>
                <a:cubicBezTo>
                  <a:pt x="35" y="29"/>
                  <a:pt x="35" y="29"/>
                  <a:pt x="35" y="29"/>
                </a:cubicBezTo>
                <a:cubicBezTo>
                  <a:pt x="35" y="29"/>
                  <a:pt x="35" y="29"/>
                  <a:pt x="35" y="29"/>
                </a:cubicBezTo>
                <a:cubicBezTo>
                  <a:pt x="35" y="29"/>
                  <a:pt x="35" y="29"/>
                  <a:pt x="35" y="29"/>
                </a:cubicBezTo>
                <a:cubicBezTo>
                  <a:pt x="35" y="29"/>
                  <a:pt x="35" y="29"/>
                  <a:pt x="35" y="29"/>
                </a:cubicBezTo>
                <a:cubicBezTo>
                  <a:pt x="35" y="29"/>
                  <a:pt x="35" y="29"/>
                  <a:pt x="35" y="29"/>
                </a:cubicBezTo>
                <a:cubicBezTo>
                  <a:pt x="35" y="29"/>
                  <a:pt x="35" y="29"/>
                  <a:pt x="35" y="29"/>
                </a:cubicBezTo>
                <a:cubicBezTo>
                  <a:pt x="35" y="29"/>
                  <a:pt x="35" y="29"/>
                  <a:pt x="35" y="29"/>
                </a:cubicBezTo>
                <a:cubicBezTo>
                  <a:pt x="35" y="29"/>
                  <a:pt x="35" y="29"/>
                  <a:pt x="35" y="29"/>
                </a:cubicBezTo>
                <a:close/>
                <a:moveTo>
                  <a:pt x="35" y="28"/>
                </a:moveTo>
                <a:cubicBezTo>
                  <a:pt x="35" y="28"/>
                  <a:pt x="35" y="28"/>
                  <a:pt x="35" y="28"/>
                </a:cubicBezTo>
                <a:cubicBezTo>
                  <a:pt x="35" y="28"/>
                  <a:pt x="35" y="28"/>
                  <a:pt x="35" y="28"/>
                </a:cubicBezTo>
                <a:cubicBezTo>
                  <a:pt x="35" y="28"/>
                  <a:pt x="35" y="28"/>
                  <a:pt x="35" y="28"/>
                </a:cubicBezTo>
                <a:cubicBezTo>
                  <a:pt x="35" y="28"/>
                  <a:pt x="35" y="28"/>
                  <a:pt x="35" y="28"/>
                </a:cubicBezTo>
                <a:cubicBezTo>
                  <a:pt x="35" y="28"/>
                  <a:pt x="35" y="28"/>
                  <a:pt x="35" y="28"/>
                </a:cubicBezTo>
                <a:cubicBezTo>
                  <a:pt x="35" y="28"/>
                  <a:pt x="35" y="28"/>
                  <a:pt x="35" y="28"/>
                </a:cubicBezTo>
                <a:cubicBezTo>
                  <a:pt x="35" y="28"/>
                  <a:pt x="35" y="28"/>
                  <a:pt x="35" y="28"/>
                </a:cubicBezTo>
                <a:cubicBezTo>
                  <a:pt x="35" y="28"/>
                  <a:pt x="35" y="28"/>
                  <a:pt x="35" y="28"/>
                </a:cubicBezTo>
                <a:cubicBezTo>
                  <a:pt x="35" y="28"/>
                  <a:pt x="35" y="28"/>
                  <a:pt x="35" y="28"/>
                </a:cubicBezTo>
                <a:cubicBezTo>
                  <a:pt x="35" y="28"/>
                  <a:pt x="35" y="28"/>
                  <a:pt x="35" y="28"/>
                </a:cubicBezTo>
                <a:cubicBezTo>
                  <a:pt x="35" y="28"/>
                  <a:pt x="35" y="28"/>
                  <a:pt x="35" y="28"/>
                </a:cubicBezTo>
                <a:cubicBezTo>
                  <a:pt x="35" y="28"/>
                  <a:pt x="35" y="28"/>
                  <a:pt x="35" y="28"/>
                </a:cubicBezTo>
                <a:cubicBezTo>
                  <a:pt x="35" y="28"/>
                  <a:pt x="35" y="28"/>
                  <a:pt x="35" y="28"/>
                </a:cubicBezTo>
                <a:cubicBezTo>
                  <a:pt x="35" y="28"/>
                  <a:pt x="35" y="28"/>
                  <a:pt x="35" y="28"/>
                </a:cubicBezTo>
                <a:cubicBezTo>
                  <a:pt x="35" y="28"/>
                  <a:pt x="35" y="28"/>
                  <a:pt x="35" y="28"/>
                </a:cubicBezTo>
                <a:cubicBezTo>
                  <a:pt x="35" y="28"/>
                  <a:pt x="35" y="28"/>
                  <a:pt x="35" y="28"/>
                </a:cubicBezTo>
                <a:cubicBezTo>
                  <a:pt x="35" y="28"/>
                  <a:pt x="35" y="28"/>
                  <a:pt x="35" y="28"/>
                </a:cubicBezTo>
                <a:cubicBezTo>
                  <a:pt x="35" y="28"/>
                  <a:pt x="35" y="28"/>
                  <a:pt x="35" y="28"/>
                </a:cubicBezTo>
                <a:cubicBezTo>
                  <a:pt x="35" y="28"/>
                  <a:pt x="35" y="28"/>
                  <a:pt x="35" y="28"/>
                </a:cubicBezTo>
                <a:cubicBezTo>
                  <a:pt x="35" y="28"/>
                  <a:pt x="35" y="28"/>
                  <a:pt x="35" y="28"/>
                </a:cubicBezTo>
                <a:cubicBezTo>
                  <a:pt x="35" y="28"/>
                  <a:pt x="35" y="28"/>
                  <a:pt x="35" y="28"/>
                </a:cubicBezTo>
                <a:cubicBezTo>
                  <a:pt x="35" y="28"/>
                  <a:pt x="35" y="28"/>
                  <a:pt x="35" y="28"/>
                </a:cubicBezTo>
                <a:cubicBezTo>
                  <a:pt x="35" y="28"/>
                  <a:pt x="35" y="28"/>
                  <a:pt x="35" y="28"/>
                </a:cubicBezTo>
                <a:close/>
                <a:moveTo>
                  <a:pt x="35" y="26"/>
                </a:moveTo>
                <a:cubicBezTo>
                  <a:pt x="35" y="26"/>
                  <a:pt x="35" y="26"/>
                  <a:pt x="35" y="26"/>
                </a:cubicBezTo>
                <a:cubicBezTo>
                  <a:pt x="35" y="26"/>
                  <a:pt x="35" y="26"/>
                  <a:pt x="35" y="26"/>
                </a:cubicBezTo>
                <a:cubicBezTo>
                  <a:pt x="35" y="26"/>
                  <a:pt x="35" y="26"/>
                  <a:pt x="35" y="26"/>
                </a:cubicBezTo>
                <a:cubicBezTo>
                  <a:pt x="35" y="26"/>
                  <a:pt x="35" y="26"/>
                  <a:pt x="35" y="26"/>
                </a:cubicBezTo>
                <a:cubicBezTo>
                  <a:pt x="35" y="26"/>
                  <a:pt x="35" y="26"/>
                  <a:pt x="35" y="26"/>
                </a:cubicBezTo>
                <a:cubicBezTo>
                  <a:pt x="35" y="26"/>
                  <a:pt x="35" y="26"/>
                  <a:pt x="35" y="26"/>
                </a:cubicBezTo>
                <a:cubicBezTo>
                  <a:pt x="35" y="26"/>
                  <a:pt x="35" y="26"/>
                  <a:pt x="35" y="26"/>
                </a:cubicBezTo>
                <a:cubicBezTo>
                  <a:pt x="35" y="26"/>
                  <a:pt x="35" y="26"/>
                  <a:pt x="35" y="26"/>
                </a:cubicBezTo>
                <a:cubicBezTo>
                  <a:pt x="35" y="26"/>
                  <a:pt x="35" y="26"/>
                  <a:pt x="35" y="26"/>
                </a:cubicBezTo>
                <a:cubicBezTo>
                  <a:pt x="35" y="26"/>
                  <a:pt x="35" y="26"/>
                  <a:pt x="35" y="26"/>
                </a:cubicBezTo>
                <a:cubicBezTo>
                  <a:pt x="35" y="26"/>
                  <a:pt x="35" y="26"/>
                  <a:pt x="35" y="26"/>
                </a:cubicBezTo>
                <a:cubicBezTo>
                  <a:pt x="35" y="26"/>
                  <a:pt x="35" y="26"/>
                  <a:pt x="35" y="26"/>
                </a:cubicBezTo>
                <a:cubicBezTo>
                  <a:pt x="35" y="26"/>
                  <a:pt x="35" y="26"/>
                  <a:pt x="35" y="26"/>
                </a:cubicBezTo>
                <a:cubicBezTo>
                  <a:pt x="35" y="26"/>
                  <a:pt x="35" y="26"/>
                  <a:pt x="35" y="26"/>
                </a:cubicBezTo>
                <a:cubicBezTo>
                  <a:pt x="35" y="26"/>
                  <a:pt x="35" y="26"/>
                  <a:pt x="35" y="26"/>
                </a:cubicBezTo>
                <a:close/>
                <a:moveTo>
                  <a:pt x="36" y="31"/>
                </a:moveTo>
                <a:cubicBezTo>
                  <a:pt x="36" y="31"/>
                  <a:pt x="36" y="31"/>
                  <a:pt x="36" y="31"/>
                </a:cubicBezTo>
                <a:cubicBezTo>
                  <a:pt x="36" y="31"/>
                  <a:pt x="36" y="31"/>
                  <a:pt x="36" y="31"/>
                </a:cubicBezTo>
                <a:cubicBezTo>
                  <a:pt x="36" y="31"/>
                  <a:pt x="36" y="31"/>
                  <a:pt x="36" y="31"/>
                </a:cubicBezTo>
                <a:cubicBezTo>
                  <a:pt x="36" y="31"/>
                  <a:pt x="36" y="31"/>
                  <a:pt x="36" y="31"/>
                </a:cubicBezTo>
                <a:cubicBezTo>
                  <a:pt x="36" y="31"/>
                  <a:pt x="36" y="31"/>
                  <a:pt x="36" y="31"/>
                </a:cubicBezTo>
                <a:cubicBezTo>
                  <a:pt x="36" y="31"/>
                  <a:pt x="36" y="31"/>
                  <a:pt x="36" y="31"/>
                </a:cubicBezTo>
                <a:cubicBezTo>
                  <a:pt x="36" y="31"/>
                  <a:pt x="36" y="31"/>
                  <a:pt x="36" y="31"/>
                </a:cubicBezTo>
                <a:cubicBezTo>
                  <a:pt x="36" y="31"/>
                  <a:pt x="36" y="31"/>
                  <a:pt x="36" y="31"/>
                </a:cubicBezTo>
                <a:cubicBezTo>
                  <a:pt x="36" y="31"/>
                  <a:pt x="36" y="31"/>
                  <a:pt x="36" y="31"/>
                </a:cubicBezTo>
                <a:cubicBezTo>
                  <a:pt x="36" y="31"/>
                  <a:pt x="36" y="31"/>
                  <a:pt x="36" y="31"/>
                </a:cubicBezTo>
                <a:close/>
                <a:moveTo>
                  <a:pt x="35" y="29"/>
                </a:moveTo>
                <a:cubicBezTo>
                  <a:pt x="35" y="29"/>
                  <a:pt x="35" y="29"/>
                  <a:pt x="35" y="29"/>
                </a:cubicBezTo>
                <a:cubicBezTo>
                  <a:pt x="35" y="29"/>
                  <a:pt x="35" y="29"/>
                  <a:pt x="35" y="29"/>
                </a:cubicBezTo>
                <a:cubicBezTo>
                  <a:pt x="35" y="29"/>
                  <a:pt x="35" y="29"/>
                  <a:pt x="35" y="29"/>
                </a:cubicBezTo>
                <a:cubicBezTo>
                  <a:pt x="35" y="29"/>
                  <a:pt x="35" y="29"/>
                  <a:pt x="35" y="29"/>
                </a:cubicBezTo>
                <a:cubicBezTo>
                  <a:pt x="35" y="29"/>
                  <a:pt x="35" y="29"/>
                  <a:pt x="35" y="29"/>
                </a:cubicBezTo>
                <a:cubicBezTo>
                  <a:pt x="35" y="29"/>
                  <a:pt x="35" y="29"/>
                  <a:pt x="35" y="29"/>
                </a:cubicBezTo>
                <a:cubicBezTo>
                  <a:pt x="35" y="29"/>
                  <a:pt x="35" y="29"/>
                  <a:pt x="35" y="29"/>
                </a:cubicBezTo>
                <a:cubicBezTo>
                  <a:pt x="35" y="29"/>
                  <a:pt x="35" y="29"/>
                  <a:pt x="35" y="29"/>
                </a:cubicBezTo>
                <a:cubicBezTo>
                  <a:pt x="35" y="29"/>
                  <a:pt x="35" y="29"/>
                  <a:pt x="35" y="29"/>
                </a:cubicBezTo>
                <a:cubicBezTo>
                  <a:pt x="35" y="29"/>
                  <a:pt x="35" y="29"/>
                  <a:pt x="35" y="29"/>
                </a:cubicBezTo>
                <a:cubicBezTo>
                  <a:pt x="35" y="29"/>
                  <a:pt x="35" y="29"/>
                  <a:pt x="35" y="29"/>
                </a:cubicBezTo>
                <a:cubicBezTo>
                  <a:pt x="35" y="29"/>
                  <a:pt x="35" y="29"/>
                  <a:pt x="35" y="29"/>
                </a:cubicBezTo>
                <a:cubicBezTo>
                  <a:pt x="35" y="29"/>
                  <a:pt x="35" y="29"/>
                  <a:pt x="35" y="29"/>
                </a:cubicBezTo>
                <a:cubicBezTo>
                  <a:pt x="35" y="29"/>
                  <a:pt x="35" y="29"/>
                  <a:pt x="35" y="29"/>
                </a:cubicBezTo>
                <a:cubicBezTo>
                  <a:pt x="35" y="29"/>
                  <a:pt x="35" y="29"/>
                  <a:pt x="35" y="29"/>
                </a:cubicBezTo>
                <a:cubicBezTo>
                  <a:pt x="35" y="29"/>
                  <a:pt x="35" y="29"/>
                  <a:pt x="35" y="29"/>
                </a:cubicBezTo>
                <a:close/>
                <a:moveTo>
                  <a:pt x="35" y="29"/>
                </a:moveTo>
                <a:cubicBezTo>
                  <a:pt x="35" y="29"/>
                  <a:pt x="35" y="29"/>
                  <a:pt x="35" y="29"/>
                </a:cubicBezTo>
                <a:cubicBezTo>
                  <a:pt x="35" y="29"/>
                  <a:pt x="35" y="29"/>
                  <a:pt x="35" y="29"/>
                </a:cubicBezTo>
                <a:cubicBezTo>
                  <a:pt x="35" y="29"/>
                  <a:pt x="35" y="29"/>
                  <a:pt x="35" y="29"/>
                </a:cubicBezTo>
                <a:cubicBezTo>
                  <a:pt x="35" y="29"/>
                  <a:pt x="35" y="29"/>
                  <a:pt x="35" y="29"/>
                </a:cubicBezTo>
                <a:cubicBezTo>
                  <a:pt x="35" y="29"/>
                  <a:pt x="35" y="29"/>
                  <a:pt x="35" y="29"/>
                </a:cubicBezTo>
                <a:cubicBezTo>
                  <a:pt x="35" y="29"/>
                  <a:pt x="35" y="29"/>
                  <a:pt x="35" y="29"/>
                </a:cubicBezTo>
                <a:cubicBezTo>
                  <a:pt x="35" y="29"/>
                  <a:pt x="35" y="29"/>
                  <a:pt x="35" y="29"/>
                </a:cubicBezTo>
                <a:close/>
                <a:moveTo>
                  <a:pt x="35" y="28"/>
                </a:moveTo>
                <a:cubicBezTo>
                  <a:pt x="35" y="28"/>
                  <a:pt x="35" y="28"/>
                  <a:pt x="35" y="28"/>
                </a:cubicBezTo>
                <a:cubicBezTo>
                  <a:pt x="35" y="28"/>
                  <a:pt x="35" y="28"/>
                  <a:pt x="35" y="28"/>
                </a:cubicBezTo>
                <a:cubicBezTo>
                  <a:pt x="35" y="28"/>
                  <a:pt x="35" y="28"/>
                  <a:pt x="35" y="28"/>
                </a:cubicBezTo>
                <a:cubicBezTo>
                  <a:pt x="35" y="28"/>
                  <a:pt x="35" y="28"/>
                  <a:pt x="35" y="28"/>
                </a:cubicBezTo>
                <a:cubicBezTo>
                  <a:pt x="35" y="28"/>
                  <a:pt x="35" y="28"/>
                  <a:pt x="36" y="28"/>
                </a:cubicBezTo>
                <a:cubicBezTo>
                  <a:pt x="36" y="28"/>
                  <a:pt x="36" y="28"/>
                  <a:pt x="36" y="28"/>
                </a:cubicBezTo>
                <a:cubicBezTo>
                  <a:pt x="36" y="28"/>
                  <a:pt x="36" y="28"/>
                  <a:pt x="35" y="28"/>
                </a:cubicBezTo>
                <a:cubicBezTo>
                  <a:pt x="35" y="28"/>
                  <a:pt x="35" y="28"/>
                  <a:pt x="35" y="28"/>
                </a:cubicBezTo>
                <a:cubicBezTo>
                  <a:pt x="35" y="28"/>
                  <a:pt x="35" y="28"/>
                  <a:pt x="35" y="28"/>
                </a:cubicBezTo>
                <a:cubicBezTo>
                  <a:pt x="35" y="28"/>
                  <a:pt x="35" y="28"/>
                  <a:pt x="35" y="27"/>
                </a:cubicBezTo>
                <a:cubicBezTo>
                  <a:pt x="35" y="27"/>
                  <a:pt x="35" y="27"/>
                  <a:pt x="35" y="27"/>
                </a:cubicBezTo>
                <a:cubicBezTo>
                  <a:pt x="35" y="27"/>
                  <a:pt x="35" y="27"/>
                  <a:pt x="35" y="27"/>
                </a:cubicBezTo>
                <a:cubicBezTo>
                  <a:pt x="35" y="27"/>
                  <a:pt x="35" y="27"/>
                  <a:pt x="35" y="27"/>
                </a:cubicBezTo>
                <a:cubicBezTo>
                  <a:pt x="35" y="27"/>
                  <a:pt x="35" y="27"/>
                  <a:pt x="35" y="27"/>
                </a:cubicBezTo>
                <a:cubicBezTo>
                  <a:pt x="35" y="27"/>
                  <a:pt x="35" y="27"/>
                  <a:pt x="35" y="28"/>
                </a:cubicBezTo>
                <a:cubicBezTo>
                  <a:pt x="35" y="28"/>
                  <a:pt x="35" y="28"/>
                  <a:pt x="35" y="28"/>
                </a:cubicBezTo>
                <a:cubicBezTo>
                  <a:pt x="35" y="28"/>
                  <a:pt x="35" y="28"/>
                  <a:pt x="35" y="28"/>
                </a:cubicBezTo>
                <a:close/>
                <a:moveTo>
                  <a:pt x="36" y="27"/>
                </a:moveTo>
                <a:cubicBezTo>
                  <a:pt x="36" y="27"/>
                  <a:pt x="36" y="27"/>
                  <a:pt x="36" y="27"/>
                </a:cubicBezTo>
                <a:cubicBezTo>
                  <a:pt x="36" y="27"/>
                  <a:pt x="36" y="27"/>
                  <a:pt x="36" y="27"/>
                </a:cubicBezTo>
                <a:cubicBezTo>
                  <a:pt x="36" y="27"/>
                  <a:pt x="36" y="27"/>
                  <a:pt x="36" y="27"/>
                </a:cubicBezTo>
                <a:cubicBezTo>
                  <a:pt x="36" y="27"/>
                  <a:pt x="36" y="27"/>
                  <a:pt x="36" y="27"/>
                </a:cubicBezTo>
                <a:cubicBezTo>
                  <a:pt x="36" y="27"/>
                  <a:pt x="36" y="27"/>
                  <a:pt x="36" y="27"/>
                </a:cubicBezTo>
                <a:cubicBezTo>
                  <a:pt x="36" y="27"/>
                  <a:pt x="36" y="27"/>
                  <a:pt x="36" y="27"/>
                </a:cubicBezTo>
                <a:cubicBezTo>
                  <a:pt x="36" y="27"/>
                  <a:pt x="36" y="27"/>
                  <a:pt x="36" y="27"/>
                </a:cubicBezTo>
                <a:cubicBezTo>
                  <a:pt x="36" y="27"/>
                  <a:pt x="36" y="27"/>
                  <a:pt x="36" y="27"/>
                </a:cubicBezTo>
                <a:cubicBezTo>
                  <a:pt x="36" y="27"/>
                  <a:pt x="36" y="27"/>
                  <a:pt x="36" y="27"/>
                </a:cubicBezTo>
                <a:cubicBezTo>
                  <a:pt x="36" y="27"/>
                  <a:pt x="36" y="27"/>
                  <a:pt x="36" y="27"/>
                </a:cubicBezTo>
                <a:cubicBezTo>
                  <a:pt x="36" y="27"/>
                  <a:pt x="36" y="27"/>
                  <a:pt x="36" y="27"/>
                </a:cubicBezTo>
                <a:close/>
                <a:moveTo>
                  <a:pt x="36" y="27"/>
                </a:moveTo>
                <a:cubicBezTo>
                  <a:pt x="36" y="27"/>
                  <a:pt x="36" y="27"/>
                  <a:pt x="36" y="27"/>
                </a:cubicBezTo>
                <a:cubicBezTo>
                  <a:pt x="36" y="27"/>
                  <a:pt x="36" y="27"/>
                  <a:pt x="36" y="27"/>
                </a:cubicBezTo>
                <a:cubicBezTo>
                  <a:pt x="36" y="27"/>
                  <a:pt x="36" y="27"/>
                  <a:pt x="36" y="27"/>
                </a:cubicBezTo>
                <a:cubicBezTo>
                  <a:pt x="36" y="27"/>
                  <a:pt x="36" y="27"/>
                  <a:pt x="36" y="27"/>
                </a:cubicBezTo>
                <a:cubicBezTo>
                  <a:pt x="36" y="27"/>
                  <a:pt x="36" y="27"/>
                  <a:pt x="36" y="27"/>
                </a:cubicBezTo>
                <a:cubicBezTo>
                  <a:pt x="36" y="27"/>
                  <a:pt x="36" y="27"/>
                  <a:pt x="36" y="27"/>
                </a:cubicBezTo>
                <a:cubicBezTo>
                  <a:pt x="36" y="27"/>
                  <a:pt x="36" y="27"/>
                  <a:pt x="36" y="27"/>
                </a:cubicBezTo>
                <a:cubicBezTo>
                  <a:pt x="36" y="27"/>
                  <a:pt x="36" y="27"/>
                  <a:pt x="36" y="27"/>
                </a:cubicBezTo>
                <a:cubicBezTo>
                  <a:pt x="36" y="27"/>
                  <a:pt x="36" y="27"/>
                  <a:pt x="36" y="27"/>
                </a:cubicBezTo>
                <a:cubicBezTo>
                  <a:pt x="36" y="27"/>
                  <a:pt x="36" y="27"/>
                  <a:pt x="36" y="27"/>
                </a:cubicBezTo>
                <a:cubicBezTo>
                  <a:pt x="36" y="27"/>
                  <a:pt x="36" y="27"/>
                  <a:pt x="36" y="27"/>
                </a:cubicBezTo>
                <a:cubicBezTo>
                  <a:pt x="36" y="27"/>
                  <a:pt x="36" y="27"/>
                  <a:pt x="36" y="27"/>
                </a:cubicBezTo>
                <a:cubicBezTo>
                  <a:pt x="36" y="27"/>
                  <a:pt x="36" y="27"/>
                  <a:pt x="36" y="27"/>
                </a:cubicBezTo>
                <a:cubicBezTo>
                  <a:pt x="36" y="27"/>
                  <a:pt x="36" y="27"/>
                  <a:pt x="36" y="27"/>
                </a:cubicBezTo>
                <a:close/>
                <a:moveTo>
                  <a:pt x="36" y="31"/>
                </a:moveTo>
                <a:cubicBezTo>
                  <a:pt x="36" y="31"/>
                  <a:pt x="36" y="31"/>
                  <a:pt x="36" y="31"/>
                </a:cubicBezTo>
                <a:cubicBezTo>
                  <a:pt x="36" y="31"/>
                  <a:pt x="36" y="31"/>
                  <a:pt x="36" y="31"/>
                </a:cubicBezTo>
                <a:cubicBezTo>
                  <a:pt x="36" y="31"/>
                  <a:pt x="36" y="31"/>
                  <a:pt x="36" y="31"/>
                </a:cubicBezTo>
                <a:cubicBezTo>
                  <a:pt x="36" y="31"/>
                  <a:pt x="36" y="31"/>
                  <a:pt x="36" y="31"/>
                </a:cubicBezTo>
                <a:cubicBezTo>
                  <a:pt x="36" y="31"/>
                  <a:pt x="36" y="31"/>
                  <a:pt x="36" y="31"/>
                </a:cubicBezTo>
                <a:cubicBezTo>
                  <a:pt x="36" y="31"/>
                  <a:pt x="36" y="31"/>
                  <a:pt x="36" y="31"/>
                </a:cubicBezTo>
                <a:cubicBezTo>
                  <a:pt x="36" y="31"/>
                  <a:pt x="36" y="31"/>
                  <a:pt x="36" y="31"/>
                </a:cubicBezTo>
                <a:cubicBezTo>
                  <a:pt x="36" y="31"/>
                  <a:pt x="36" y="31"/>
                  <a:pt x="36" y="31"/>
                </a:cubicBezTo>
                <a:cubicBezTo>
                  <a:pt x="36" y="31"/>
                  <a:pt x="36" y="31"/>
                  <a:pt x="36" y="31"/>
                </a:cubicBezTo>
                <a:cubicBezTo>
                  <a:pt x="36" y="31"/>
                  <a:pt x="36" y="31"/>
                  <a:pt x="36" y="31"/>
                </a:cubicBezTo>
                <a:close/>
                <a:moveTo>
                  <a:pt x="36" y="31"/>
                </a:moveTo>
                <a:cubicBezTo>
                  <a:pt x="36" y="31"/>
                  <a:pt x="36" y="31"/>
                  <a:pt x="36" y="31"/>
                </a:cubicBezTo>
                <a:cubicBezTo>
                  <a:pt x="36" y="31"/>
                  <a:pt x="36" y="31"/>
                  <a:pt x="36" y="31"/>
                </a:cubicBezTo>
                <a:cubicBezTo>
                  <a:pt x="36" y="31"/>
                  <a:pt x="36" y="31"/>
                  <a:pt x="36" y="31"/>
                </a:cubicBezTo>
                <a:cubicBezTo>
                  <a:pt x="36" y="31"/>
                  <a:pt x="36" y="31"/>
                  <a:pt x="36" y="31"/>
                </a:cubicBezTo>
                <a:cubicBezTo>
                  <a:pt x="36" y="31"/>
                  <a:pt x="36" y="31"/>
                  <a:pt x="36" y="31"/>
                </a:cubicBezTo>
                <a:cubicBezTo>
                  <a:pt x="36" y="31"/>
                  <a:pt x="36" y="31"/>
                  <a:pt x="36" y="31"/>
                </a:cubicBezTo>
                <a:cubicBezTo>
                  <a:pt x="36" y="31"/>
                  <a:pt x="36" y="31"/>
                  <a:pt x="36" y="31"/>
                </a:cubicBezTo>
                <a:cubicBezTo>
                  <a:pt x="36" y="31"/>
                  <a:pt x="36" y="31"/>
                  <a:pt x="36" y="31"/>
                </a:cubicBezTo>
                <a:cubicBezTo>
                  <a:pt x="36" y="31"/>
                  <a:pt x="36" y="31"/>
                  <a:pt x="36" y="31"/>
                </a:cubicBezTo>
                <a:cubicBezTo>
                  <a:pt x="36" y="31"/>
                  <a:pt x="36" y="31"/>
                  <a:pt x="36" y="31"/>
                </a:cubicBezTo>
                <a:cubicBezTo>
                  <a:pt x="36" y="31"/>
                  <a:pt x="36" y="31"/>
                  <a:pt x="36" y="31"/>
                </a:cubicBezTo>
                <a:cubicBezTo>
                  <a:pt x="36" y="31"/>
                  <a:pt x="36" y="31"/>
                  <a:pt x="36" y="31"/>
                </a:cubicBezTo>
                <a:cubicBezTo>
                  <a:pt x="36" y="31"/>
                  <a:pt x="36" y="31"/>
                  <a:pt x="36" y="31"/>
                </a:cubicBezTo>
                <a:cubicBezTo>
                  <a:pt x="36" y="31"/>
                  <a:pt x="36" y="31"/>
                  <a:pt x="36" y="31"/>
                </a:cubicBezTo>
                <a:cubicBezTo>
                  <a:pt x="36" y="31"/>
                  <a:pt x="36" y="31"/>
                  <a:pt x="36" y="31"/>
                </a:cubicBezTo>
                <a:cubicBezTo>
                  <a:pt x="36" y="31"/>
                  <a:pt x="36" y="31"/>
                  <a:pt x="36" y="31"/>
                </a:cubicBezTo>
                <a:cubicBezTo>
                  <a:pt x="36" y="31"/>
                  <a:pt x="36" y="31"/>
                  <a:pt x="36" y="31"/>
                </a:cubicBezTo>
                <a:cubicBezTo>
                  <a:pt x="36" y="31"/>
                  <a:pt x="36" y="31"/>
                  <a:pt x="36" y="31"/>
                </a:cubicBezTo>
                <a:cubicBezTo>
                  <a:pt x="36" y="31"/>
                  <a:pt x="36" y="31"/>
                  <a:pt x="36" y="31"/>
                </a:cubicBezTo>
                <a:cubicBezTo>
                  <a:pt x="36" y="31"/>
                  <a:pt x="36" y="31"/>
                  <a:pt x="36" y="31"/>
                </a:cubicBezTo>
                <a:cubicBezTo>
                  <a:pt x="36" y="31"/>
                  <a:pt x="36" y="31"/>
                  <a:pt x="36" y="31"/>
                </a:cubicBezTo>
                <a:cubicBezTo>
                  <a:pt x="36" y="31"/>
                  <a:pt x="36" y="31"/>
                  <a:pt x="36" y="31"/>
                </a:cubicBezTo>
                <a:cubicBezTo>
                  <a:pt x="36" y="31"/>
                  <a:pt x="36" y="31"/>
                  <a:pt x="36" y="31"/>
                </a:cubicBezTo>
                <a:cubicBezTo>
                  <a:pt x="36" y="31"/>
                  <a:pt x="36" y="31"/>
                  <a:pt x="36" y="31"/>
                </a:cubicBezTo>
                <a:cubicBezTo>
                  <a:pt x="36" y="31"/>
                  <a:pt x="36" y="31"/>
                  <a:pt x="36" y="31"/>
                </a:cubicBezTo>
                <a:cubicBezTo>
                  <a:pt x="36" y="31"/>
                  <a:pt x="36" y="31"/>
                  <a:pt x="36" y="31"/>
                </a:cubicBezTo>
                <a:cubicBezTo>
                  <a:pt x="36" y="31"/>
                  <a:pt x="36" y="31"/>
                  <a:pt x="36" y="31"/>
                </a:cubicBezTo>
                <a:cubicBezTo>
                  <a:pt x="36" y="31"/>
                  <a:pt x="36" y="31"/>
                  <a:pt x="36" y="31"/>
                </a:cubicBezTo>
                <a:close/>
                <a:moveTo>
                  <a:pt x="35" y="29"/>
                </a:moveTo>
                <a:cubicBezTo>
                  <a:pt x="35" y="29"/>
                  <a:pt x="35" y="29"/>
                  <a:pt x="35" y="29"/>
                </a:cubicBezTo>
                <a:cubicBezTo>
                  <a:pt x="35" y="29"/>
                  <a:pt x="35" y="29"/>
                  <a:pt x="35" y="29"/>
                </a:cubicBezTo>
                <a:cubicBezTo>
                  <a:pt x="35" y="29"/>
                  <a:pt x="35" y="29"/>
                  <a:pt x="35" y="29"/>
                </a:cubicBezTo>
                <a:cubicBezTo>
                  <a:pt x="35" y="29"/>
                  <a:pt x="35" y="29"/>
                  <a:pt x="35" y="29"/>
                </a:cubicBezTo>
                <a:cubicBezTo>
                  <a:pt x="35" y="29"/>
                  <a:pt x="35" y="29"/>
                  <a:pt x="35" y="29"/>
                </a:cubicBezTo>
                <a:cubicBezTo>
                  <a:pt x="35" y="29"/>
                  <a:pt x="35" y="29"/>
                  <a:pt x="35" y="29"/>
                </a:cubicBezTo>
                <a:cubicBezTo>
                  <a:pt x="35" y="29"/>
                  <a:pt x="35" y="29"/>
                  <a:pt x="35" y="29"/>
                </a:cubicBezTo>
                <a:cubicBezTo>
                  <a:pt x="35" y="29"/>
                  <a:pt x="35" y="29"/>
                  <a:pt x="35" y="29"/>
                </a:cubicBezTo>
                <a:close/>
                <a:moveTo>
                  <a:pt x="36" y="27"/>
                </a:moveTo>
                <a:cubicBezTo>
                  <a:pt x="36" y="27"/>
                  <a:pt x="36" y="27"/>
                  <a:pt x="36" y="27"/>
                </a:cubicBezTo>
                <a:cubicBezTo>
                  <a:pt x="36" y="27"/>
                  <a:pt x="36" y="27"/>
                  <a:pt x="36" y="27"/>
                </a:cubicBezTo>
                <a:cubicBezTo>
                  <a:pt x="36" y="27"/>
                  <a:pt x="36" y="27"/>
                  <a:pt x="36" y="27"/>
                </a:cubicBezTo>
                <a:cubicBezTo>
                  <a:pt x="36" y="27"/>
                  <a:pt x="36" y="27"/>
                  <a:pt x="36" y="27"/>
                </a:cubicBezTo>
                <a:cubicBezTo>
                  <a:pt x="36" y="27"/>
                  <a:pt x="36" y="27"/>
                  <a:pt x="36" y="27"/>
                </a:cubicBezTo>
                <a:cubicBezTo>
                  <a:pt x="36" y="27"/>
                  <a:pt x="36" y="27"/>
                  <a:pt x="36" y="27"/>
                </a:cubicBezTo>
                <a:cubicBezTo>
                  <a:pt x="36" y="27"/>
                  <a:pt x="36" y="27"/>
                  <a:pt x="36" y="27"/>
                </a:cubicBezTo>
                <a:close/>
                <a:moveTo>
                  <a:pt x="20" y="37"/>
                </a:moveTo>
                <a:cubicBezTo>
                  <a:pt x="20" y="37"/>
                  <a:pt x="20" y="37"/>
                  <a:pt x="20" y="37"/>
                </a:cubicBezTo>
                <a:cubicBezTo>
                  <a:pt x="20" y="37"/>
                  <a:pt x="20" y="37"/>
                  <a:pt x="20" y="37"/>
                </a:cubicBezTo>
                <a:cubicBezTo>
                  <a:pt x="20" y="37"/>
                  <a:pt x="20" y="37"/>
                  <a:pt x="20" y="37"/>
                </a:cubicBezTo>
                <a:cubicBezTo>
                  <a:pt x="20" y="37"/>
                  <a:pt x="20" y="37"/>
                  <a:pt x="20" y="37"/>
                </a:cubicBezTo>
                <a:cubicBezTo>
                  <a:pt x="20" y="37"/>
                  <a:pt x="20" y="37"/>
                  <a:pt x="20" y="37"/>
                </a:cubicBezTo>
                <a:cubicBezTo>
                  <a:pt x="20" y="37"/>
                  <a:pt x="20" y="37"/>
                  <a:pt x="20" y="37"/>
                </a:cubicBezTo>
                <a:cubicBezTo>
                  <a:pt x="20" y="37"/>
                  <a:pt x="20" y="37"/>
                  <a:pt x="20" y="37"/>
                </a:cubicBezTo>
                <a:cubicBezTo>
                  <a:pt x="20" y="37"/>
                  <a:pt x="20" y="37"/>
                  <a:pt x="20" y="37"/>
                </a:cubicBezTo>
                <a:cubicBezTo>
                  <a:pt x="20" y="37"/>
                  <a:pt x="20" y="37"/>
                  <a:pt x="20" y="37"/>
                </a:cubicBezTo>
                <a:cubicBezTo>
                  <a:pt x="20" y="37"/>
                  <a:pt x="20" y="37"/>
                  <a:pt x="20" y="37"/>
                </a:cubicBezTo>
                <a:cubicBezTo>
                  <a:pt x="20" y="37"/>
                  <a:pt x="20" y="37"/>
                  <a:pt x="20" y="37"/>
                </a:cubicBezTo>
                <a:cubicBezTo>
                  <a:pt x="20" y="37"/>
                  <a:pt x="20" y="37"/>
                  <a:pt x="20" y="37"/>
                </a:cubicBezTo>
                <a:cubicBezTo>
                  <a:pt x="20" y="37"/>
                  <a:pt x="20" y="37"/>
                  <a:pt x="20" y="37"/>
                </a:cubicBezTo>
                <a:cubicBezTo>
                  <a:pt x="20" y="37"/>
                  <a:pt x="20" y="37"/>
                  <a:pt x="20" y="37"/>
                </a:cubicBezTo>
                <a:cubicBezTo>
                  <a:pt x="20" y="37"/>
                  <a:pt x="20" y="37"/>
                  <a:pt x="20" y="37"/>
                </a:cubicBezTo>
                <a:cubicBezTo>
                  <a:pt x="20" y="37"/>
                  <a:pt x="20" y="37"/>
                  <a:pt x="20" y="37"/>
                </a:cubicBezTo>
                <a:cubicBezTo>
                  <a:pt x="20" y="37"/>
                  <a:pt x="20" y="37"/>
                  <a:pt x="20" y="37"/>
                </a:cubicBezTo>
                <a:cubicBezTo>
                  <a:pt x="20" y="37"/>
                  <a:pt x="20" y="37"/>
                  <a:pt x="20" y="37"/>
                </a:cubicBezTo>
                <a:cubicBezTo>
                  <a:pt x="20" y="37"/>
                  <a:pt x="20" y="37"/>
                  <a:pt x="20" y="37"/>
                </a:cubicBezTo>
                <a:cubicBezTo>
                  <a:pt x="20" y="37"/>
                  <a:pt x="20" y="37"/>
                  <a:pt x="20" y="37"/>
                </a:cubicBezTo>
                <a:cubicBezTo>
                  <a:pt x="20" y="37"/>
                  <a:pt x="20" y="37"/>
                  <a:pt x="20" y="37"/>
                </a:cubicBezTo>
                <a:cubicBezTo>
                  <a:pt x="20" y="37"/>
                  <a:pt x="20" y="37"/>
                  <a:pt x="20" y="37"/>
                </a:cubicBezTo>
                <a:cubicBezTo>
                  <a:pt x="20" y="37"/>
                  <a:pt x="20" y="37"/>
                  <a:pt x="20" y="37"/>
                </a:cubicBezTo>
                <a:cubicBezTo>
                  <a:pt x="20" y="37"/>
                  <a:pt x="20" y="37"/>
                  <a:pt x="20" y="37"/>
                </a:cubicBezTo>
                <a:cubicBezTo>
                  <a:pt x="20" y="37"/>
                  <a:pt x="20" y="37"/>
                  <a:pt x="20" y="37"/>
                </a:cubicBezTo>
                <a:cubicBezTo>
                  <a:pt x="20" y="37"/>
                  <a:pt x="20" y="37"/>
                  <a:pt x="20" y="37"/>
                </a:cubicBezTo>
                <a:cubicBezTo>
                  <a:pt x="20" y="37"/>
                  <a:pt x="20" y="37"/>
                  <a:pt x="20" y="37"/>
                </a:cubicBezTo>
                <a:cubicBezTo>
                  <a:pt x="20" y="37"/>
                  <a:pt x="20" y="37"/>
                  <a:pt x="20" y="37"/>
                </a:cubicBezTo>
                <a:cubicBezTo>
                  <a:pt x="20" y="37"/>
                  <a:pt x="20" y="37"/>
                  <a:pt x="20" y="37"/>
                </a:cubicBezTo>
                <a:cubicBezTo>
                  <a:pt x="20" y="37"/>
                  <a:pt x="20" y="37"/>
                  <a:pt x="20" y="37"/>
                </a:cubicBezTo>
                <a:cubicBezTo>
                  <a:pt x="20" y="37"/>
                  <a:pt x="20" y="37"/>
                  <a:pt x="20" y="37"/>
                </a:cubicBezTo>
                <a:cubicBezTo>
                  <a:pt x="20" y="37"/>
                  <a:pt x="20" y="37"/>
                  <a:pt x="20" y="37"/>
                </a:cubicBezTo>
                <a:cubicBezTo>
                  <a:pt x="20" y="37"/>
                  <a:pt x="20" y="37"/>
                  <a:pt x="20" y="37"/>
                </a:cubicBezTo>
                <a:cubicBezTo>
                  <a:pt x="20" y="37"/>
                  <a:pt x="20" y="37"/>
                  <a:pt x="20" y="37"/>
                </a:cubicBezTo>
                <a:cubicBezTo>
                  <a:pt x="20" y="37"/>
                  <a:pt x="20" y="37"/>
                  <a:pt x="20" y="37"/>
                </a:cubicBezTo>
                <a:cubicBezTo>
                  <a:pt x="20" y="37"/>
                  <a:pt x="20" y="37"/>
                  <a:pt x="20" y="37"/>
                </a:cubicBezTo>
                <a:cubicBezTo>
                  <a:pt x="20" y="37"/>
                  <a:pt x="20" y="37"/>
                  <a:pt x="20" y="37"/>
                </a:cubicBezTo>
                <a:cubicBezTo>
                  <a:pt x="20" y="37"/>
                  <a:pt x="20" y="37"/>
                  <a:pt x="20" y="37"/>
                </a:cubicBezTo>
                <a:cubicBezTo>
                  <a:pt x="20" y="37"/>
                  <a:pt x="20" y="37"/>
                  <a:pt x="20" y="37"/>
                </a:cubicBezTo>
                <a:cubicBezTo>
                  <a:pt x="20" y="37"/>
                  <a:pt x="20" y="37"/>
                  <a:pt x="20" y="37"/>
                </a:cubicBezTo>
                <a:cubicBezTo>
                  <a:pt x="20" y="37"/>
                  <a:pt x="20" y="37"/>
                  <a:pt x="20" y="37"/>
                </a:cubicBezTo>
                <a:cubicBezTo>
                  <a:pt x="20" y="37"/>
                  <a:pt x="20" y="37"/>
                  <a:pt x="20" y="37"/>
                </a:cubicBezTo>
                <a:cubicBezTo>
                  <a:pt x="20" y="37"/>
                  <a:pt x="20" y="37"/>
                  <a:pt x="20" y="37"/>
                </a:cubicBezTo>
                <a:cubicBezTo>
                  <a:pt x="20" y="37"/>
                  <a:pt x="20" y="37"/>
                  <a:pt x="20" y="37"/>
                </a:cubicBezTo>
                <a:cubicBezTo>
                  <a:pt x="20" y="37"/>
                  <a:pt x="20" y="37"/>
                  <a:pt x="20" y="37"/>
                </a:cubicBezTo>
                <a:cubicBezTo>
                  <a:pt x="20" y="37"/>
                  <a:pt x="20" y="37"/>
                  <a:pt x="20" y="37"/>
                </a:cubicBezTo>
                <a:cubicBezTo>
                  <a:pt x="20" y="37"/>
                  <a:pt x="20" y="37"/>
                  <a:pt x="20" y="37"/>
                </a:cubicBezTo>
                <a:cubicBezTo>
                  <a:pt x="20" y="37"/>
                  <a:pt x="20" y="37"/>
                  <a:pt x="20" y="37"/>
                </a:cubicBezTo>
                <a:cubicBezTo>
                  <a:pt x="20" y="37"/>
                  <a:pt x="20" y="37"/>
                  <a:pt x="20" y="37"/>
                </a:cubicBezTo>
                <a:cubicBezTo>
                  <a:pt x="20" y="37"/>
                  <a:pt x="20" y="37"/>
                  <a:pt x="20" y="37"/>
                </a:cubicBezTo>
                <a:cubicBezTo>
                  <a:pt x="20" y="37"/>
                  <a:pt x="20" y="37"/>
                  <a:pt x="20" y="37"/>
                </a:cubicBezTo>
                <a:cubicBezTo>
                  <a:pt x="20" y="37"/>
                  <a:pt x="20" y="37"/>
                  <a:pt x="20" y="37"/>
                </a:cubicBezTo>
                <a:cubicBezTo>
                  <a:pt x="20" y="37"/>
                  <a:pt x="20" y="37"/>
                  <a:pt x="20" y="37"/>
                </a:cubicBezTo>
                <a:cubicBezTo>
                  <a:pt x="20" y="37"/>
                  <a:pt x="20" y="37"/>
                  <a:pt x="20" y="37"/>
                </a:cubicBezTo>
                <a:cubicBezTo>
                  <a:pt x="20" y="37"/>
                  <a:pt x="20" y="37"/>
                  <a:pt x="20" y="37"/>
                </a:cubicBezTo>
                <a:cubicBezTo>
                  <a:pt x="20" y="37"/>
                  <a:pt x="20" y="37"/>
                  <a:pt x="20" y="37"/>
                </a:cubicBezTo>
                <a:cubicBezTo>
                  <a:pt x="20" y="37"/>
                  <a:pt x="20" y="37"/>
                  <a:pt x="20" y="37"/>
                </a:cubicBezTo>
                <a:cubicBezTo>
                  <a:pt x="20" y="37"/>
                  <a:pt x="20" y="37"/>
                  <a:pt x="20" y="37"/>
                </a:cubicBezTo>
                <a:cubicBezTo>
                  <a:pt x="20" y="37"/>
                  <a:pt x="20" y="37"/>
                  <a:pt x="20" y="37"/>
                </a:cubicBezTo>
                <a:cubicBezTo>
                  <a:pt x="20" y="37"/>
                  <a:pt x="19" y="37"/>
                  <a:pt x="19" y="37"/>
                </a:cubicBezTo>
                <a:cubicBezTo>
                  <a:pt x="19" y="37"/>
                  <a:pt x="19" y="37"/>
                  <a:pt x="19" y="37"/>
                </a:cubicBezTo>
                <a:cubicBezTo>
                  <a:pt x="19" y="37"/>
                  <a:pt x="19" y="37"/>
                  <a:pt x="19" y="37"/>
                </a:cubicBezTo>
                <a:cubicBezTo>
                  <a:pt x="19" y="37"/>
                  <a:pt x="19" y="37"/>
                  <a:pt x="19" y="37"/>
                </a:cubicBezTo>
                <a:cubicBezTo>
                  <a:pt x="19" y="37"/>
                  <a:pt x="19" y="37"/>
                  <a:pt x="19" y="37"/>
                </a:cubicBezTo>
                <a:cubicBezTo>
                  <a:pt x="19" y="37"/>
                  <a:pt x="19" y="37"/>
                  <a:pt x="19" y="37"/>
                </a:cubicBezTo>
                <a:cubicBezTo>
                  <a:pt x="19" y="37"/>
                  <a:pt x="19" y="37"/>
                  <a:pt x="19" y="37"/>
                </a:cubicBezTo>
                <a:cubicBezTo>
                  <a:pt x="19" y="37"/>
                  <a:pt x="19" y="37"/>
                  <a:pt x="19" y="37"/>
                </a:cubicBezTo>
                <a:cubicBezTo>
                  <a:pt x="19" y="37"/>
                  <a:pt x="19" y="37"/>
                  <a:pt x="19" y="37"/>
                </a:cubicBezTo>
                <a:cubicBezTo>
                  <a:pt x="19" y="37"/>
                  <a:pt x="19" y="37"/>
                  <a:pt x="19" y="37"/>
                </a:cubicBezTo>
                <a:cubicBezTo>
                  <a:pt x="19" y="37"/>
                  <a:pt x="19" y="37"/>
                  <a:pt x="19" y="37"/>
                </a:cubicBezTo>
                <a:cubicBezTo>
                  <a:pt x="19" y="37"/>
                  <a:pt x="19" y="37"/>
                  <a:pt x="19" y="37"/>
                </a:cubicBezTo>
                <a:cubicBezTo>
                  <a:pt x="19" y="37"/>
                  <a:pt x="19" y="37"/>
                  <a:pt x="19" y="37"/>
                </a:cubicBezTo>
                <a:cubicBezTo>
                  <a:pt x="20" y="37"/>
                  <a:pt x="20" y="37"/>
                  <a:pt x="20" y="37"/>
                </a:cubicBezTo>
                <a:cubicBezTo>
                  <a:pt x="20" y="37"/>
                  <a:pt x="20" y="37"/>
                  <a:pt x="20" y="37"/>
                </a:cubicBezTo>
                <a:cubicBezTo>
                  <a:pt x="20" y="37"/>
                  <a:pt x="20" y="37"/>
                  <a:pt x="20" y="37"/>
                </a:cubicBezTo>
                <a:cubicBezTo>
                  <a:pt x="20" y="37"/>
                  <a:pt x="20" y="37"/>
                  <a:pt x="20" y="37"/>
                </a:cubicBezTo>
                <a:cubicBezTo>
                  <a:pt x="20" y="37"/>
                  <a:pt x="20" y="37"/>
                  <a:pt x="20" y="37"/>
                </a:cubicBezTo>
                <a:cubicBezTo>
                  <a:pt x="20" y="37"/>
                  <a:pt x="20" y="37"/>
                  <a:pt x="20" y="37"/>
                </a:cubicBezTo>
                <a:cubicBezTo>
                  <a:pt x="20" y="37"/>
                  <a:pt x="20" y="37"/>
                  <a:pt x="20" y="37"/>
                </a:cubicBezTo>
                <a:cubicBezTo>
                  <a:pt x="20" y="37"/>
                  <a:pt x="20" y="37"/>
                  <a:pt x="20" y="37"/>
                </a:cubicBezTo>
                <a:cubicBezTo>
                  <a:pt x="20" y="37"/>
                  <a:pt x="20" y="37"/>
                  <a:pt x="20" y="37"/>
                </a:cubicBezTo>
                <a:cubicBezTo>
                  <a:pt x="20" y="37"/>
                  <a:pt x="20" y="37"/>
                  <a:pt x="20" y="37"/>
                </a:cubicBezTo>
                <a:cubicBezTo>
                  <a:pt x="20" y="37"/>
                  <a:pt x="20" y="37"/>
                  <a:pt x="20" y="37"/>
                </a:cubicBezTo>
                <a:cubicBezTo>
                  <a:pt x="20" y="37"/>
                  <a:pt x="20" y="37"/>
                  <a:pt x="20" y="37"/>
                </a:cubicBezTo>
                <a:cubicBezTo>
                  <a:pt x="20" y="37"/>
                  <a:pt x="20" y="37"/>
                  <a:pt x="20" y="37"/>
                </a:cubicBezTo>
                <a:cubicBezTo>
                  <a:pt x="20" y="37"/>
                  <a:pt x="20" y="37"/>
                  <a:pt x="20" y="37"/>
                </a:cubicBezTo>
                <a:cubicBezTo>
                  <a:pt x="20" y="37"/>
                  <a:pt x="20" y="37"/>
                  <a:pt x="20" y="37"/>
                </a:cubicBezTo>
                <a:cubicBezTo>
                  <a:pt x="20" y="37"/>
                  <a:pt x="20" y="37"/>
                  <a:pt x="20" y="37"/>
                </a:cubicBezTo>
                <a:cubicBezTo>
                  <a:pt x="20" y="37"/>
                  <a:pt x="20" y="37"/>
                  <a:pt x="20" y="37"/>
                </a:cubicBezTo>
                <a:cubicBezTo>
                  <a:pt x="20" y="37"/>
                  <a:pt x="20" y="37"/>
                  <a:pt x="20" y="37"/>
                </a:cubicBezTo>
                <a:cubicBezTo>
                  <a:pt x="20" y="37"/>
                  <a:pt x="20" y="37"/>
                  <a:pt x="20" y="37"/>
                </a:cubicBezTo>
                <a:cubicBezTo>
                  <a:pt x="20" y="37"/>
                  <a:pt x="20" y="37"/>
                  <a:pt x="20" y="37"/>
                </a:cubicBezTo>
                <a:cubicBezTo>
                  <a:pt x="20" y="37"/>
                  <a:pt x="20" y="37"/>
                  <a:pt x="20" y="37"/>
                </a:cubicBezTo>
                <a:cubicBezTo>
                  <a:pt x="20" y="37"/>
                  <a:pt x="20" y="37"/>
                  <a:pt x="20" y="37"/>
                </a:cubicBezTo>
                <a:cubicBezTo>
                  <a:pt x="20" y="37"/>
                  <a:pt x="20" y="37"/>
                  <a:pt x="20" y="37"/>
                </a:cubicBezTo>
                <a:cubicBezTo>
                  <a:pt x="20" y="37"/>
                  <a:pt x="20" y="37"/>
                  <a:pt x="20" y="37"/>
                </a:cubicBezTo>
                <a:cubicBezTo>
                  <a:pt x="20" y="37"/>
                  <a:pt x="20" y="37"/>
                  <a:pt x="20" y="37"/>
                </a:cubicBezTo>
                <a:cubicBezTo>
                  <a:pt x="20" y="37"/>
                  <a:pt x="20" y="37"/>
                  <a:pt x="20" y="37"/>
                </a:cubicBezTo>
                <a:cubicBezTo>
                  <a:pt x="20" y="37"/>
                  <a:pt x="20" y="37"/>
                  <a:pt x="20" y="37"/>
                </a:cubicBezTo>
                <a:cubicBezTo>
                  <a:pt x="20" y="37"/>
                  <a:pt x="20" y="37"/>
                  <a:pt x="20" y="37"/>
                </a:cubicBezTo>
                <a:cubicBezTo>
                  <a:pt x="20" y="37"/>
                  <a:pt x="20" y="37"/>
                  <a:pt x="20" y="37"/>
                </a:cubicBezTo>
                <a:cubicBezTo>
                  <a:pt x="20" y="37"/>
                  <a:pt x="20" y="37"/>
                  <a:pt x="20" y="37"/>
                </a:cubicBezTo>
                <a:cubicBezTo>
                  <a:pt x="20" y="37"/>
                  <a:pt x="20" y="37"/>
                  <a:pt x="20" y="37"/>
                </a:cubicBezTo>
                <a:cubicBezTo>
                  <a:pt x="20" y="37"/>
                  <a:pt x="20" y="37"/>
                  <a:pt x="20" y="37"/>
                </a:cubicBezTo>
                <a:cubicBezTo>
                  <a:pt x="20" y="37"/>
                  <a:pt x="20" y="37"/>
                  <a:pt x="20" y="37"/>
                </a:cubicBezTo>
                <a:cubicBezTo>
                  <a:pt x="20" y="37"/>
                  <a:pt x="20" y="37"/>
                  <a:pt x="20" y="37"/>
                </a:cubicBezTo>
                <a:cubicBezTo>
                  <a:pt x="20" y="37"/>
                  <a:pt x="20" y="37"/>
                  <a:pt x="20" y="37"/>
                </a:cubicBezTo>
                <a:cubicBezTo>
                  <a:pt x="20" y="37"/>
                  <a:pt x="20" y="37"/>
                  <a:pt x="20" y="37"/>
                </a:cubicBezTo>
                <a:cubicBezTo>
                  <a:pt x="20" y="37"/>
                  <a:pt x="20" y="37"/>
                  <a:pt x="20" y="37"/>
                </a:cubicBezTo>
                <a:cubicBezTo>
                  <a:pt x="20" y="37"/>
                  <a:pt x="20" y="37"/>
                  <a:pt x="20" y="37"/>
                </a:cubicBezTo>
                <a:close/>
                <a:moveTo>
                  <a:pt x="35" y="28"/>
                </a:moveTo>
                <a:cubicBezTo>
                  <a:pt x="35" y="28"/>
                  <a:pt x="35" y="28"/>
                  <a:pt x="35" y="28"/>
                </a:cubicBezTo>
                <a:cubicBezTo>
                  <a:pt x="35" y="28"/>
                  <a:pt x="35" y="28"/>
                  <a:pt x="35" y="28"/>
                </a:cubicBezTo>
                <a:cubicBezTo>
                  <a:pt x="35" y="28"/>
                  <a:pt x="35" y="28"/>
                  <a:pt x="35" y="28"/>
                </a:cubicBezTo>
                <a:cubicBezTo>
                  <a:pt x="35" y="28"/>
                  <a:pt x="35" y="28"/>
                  <a:pt x="35" y="28"/>
                </a:cubicBezTo>
                <a:cubicBezTo>
                  <a:pt x="35" y="28"/>
                  <a:pt x="35" y="28"/>
                  <a:pt x="35" y="28"/>
                </a:cubicBezTo>
                <a:close/>
                <a:moveTo>
                  <a:pt x="35" y="26"/>
                </a:moveTo>
                <a:cubicBezTo>
                  <a:pt x="35" y="26"/>
                  <a:pt x="35" y="26"/>
                  <a:pt x="35" y="26"/>
                </a:cubicBezTo>
                <a:cubicBezTo>
                  <a:pt x="35" y="26"/>
                  <a:pt x="35" y="26"/>
                  <a:pt x="35" y="26"/>
                </a:cubicBezTo>
                <a:cubicBezTo>
                  <a:pt x="35" y="26"/>
                  <a:pt x="35" y="26"/>
                  <a:pt x="35" y="26"/>
                </a:cubicBezTo>
                <a:cubicBezTo>
                  <a:pt x="35" y="26"/>
                  <a:pt x="35" y="26"/>
                  <a:pt x="35" y="26"/>
                </a:cubicBezTo>
                <a:cubicBezTo>
                  <a:pt x="35" y="26"/>
                  <a:pt x="35" y="26"/>
                  <a:pt x="35" y="26"/>
                </a:cubicBezTo>
                <a:close/>
                <a:moveTo>
                  <a:pt x="29" y="13"/>
                </a:moveTo>
                <a:cubicBezTo>
                  <a:pt x="29" y="13"/>
                  <a:pt x="29" y="13"/>
                  <a:pt x="29" y="13"/>
                </a:cubicBezTo>
                <a:cubicBezTo>
                  <a:pt x="29" y="13"/>
                  <a:pt x="29" y="13"/>
                  <a:pt x="29" y="13"/>
                </a:cubicBezTo>
                <a:cubicBezTo>
                  <a:pt x="29" y="13"/>
                  <a:pt x="29" y="13"/>
                  <a:pt x="29" y="13"/>
                </a:cubicBezTo>
                <a:cubicBezTo>
                  <a:pt x="29" y="13"/>
                  <a:pt x="29" y="13"/>
                  <a:pt x="29" y="13"/>
                </a:cubicBezTo>
                <a:cubicBezTo>
                  <a:pt x="29" y="13"/>
                  <a:pt x="29" y="13"/>
                  <a:pt x="29" y="13"/>
                </a:cubicBezTo>
                <a:cubicBezTo>
                  <a:pt x="29" y="13"/>
                  <a:pt x="29" y="13"/>
                  <a:pt x="29" y="13"/>
                </a:cubicBezTo>
                <a:cubicBezTo>
                  <a:pt x="29" y="13"/>
                  <a:pt x="29" y="13"/>
                  <a:pt x="29" y="13"/>
                </a:cubicBezTo>
                <a:cubicBezTo>
                  <a:pt x="29" y="13"/>
                  <a:pt x="29" y="13"/>
                  <a:pt x="29" y="13"/>
                </a:cubicBezTo>
                <a:close/>
                <a:moveTo>
                  <a:pt x="30" y="13"/>
                </a:moveTo>
                <a:cubicBezTo>
                  <a:pt x="30" y="13"/>
                  <a:pt x="30" y="13"/>
                  <a:pt x="30" y="13"/>
                </a:cubicBezTo>
                <a:cubicBezTo>
                  <a:pt x="30" y="13"/>
                  <a:pt x="30" y="13"/>
                  <a:pt x="30" y="13"/>
                </a:cubicBezTo>
                <a:cubicBezTo>
                  <a:pt x="30" y="13"/>
                  <a:pt x="30" y="13"/>
                  <a:pt x="30" y="13"/>
                </a:cubicBezTo>
                <a:cubicBezTo>
                  <a:pt x="30" y="13"/>
                  <a:pt x="30" y="13"/>
                  <a:pt x="30" y="13"/>
                </a:cubicBezTo>
                <a:cubicBezTo>
                  <a:pt x="30" y="12"/>
                  <a:pt x="30" y="12"/>
                  <a:pt x="30" y="12"/>
                </a:cubicBezTo>
                <a:cubicBezTo>
                  <a:pt x="30" y="12"/>
                  <a:pt x="30" y="12"/>
                  <a:pt x="30" y="12"/>
                </a:cubicBezTo>
                <a:cubicBezTo>
                  <a:pt x="30" y="12"/>
                  <a:pt x="30" y="12"/>
                  <a:pt x="30" y="12"/>
                </a:cubicBezTo>
                <a:cubicBezTo>
                  <a:pt x="30" y="12"/>
                  <a:pt x="30" y="12"/>
                  <a:pt x="30" y="12"/>
                </a:cubicBezTo>
                <a:cubicBezTo>
                  <a:pt x="30" y="12"/>
                  <a:pt x="30" y="12"/>
                  <a:pt x="30" y="12"/>
                </a:cubicBezTo>
                <a:cubicBezTo>
                  <a:pt x="30" y="12"/>
                  <a:pt x="30" y="12"/>
                  <a:pt x="30" y="13"/>
                </a:cubicBezTo>
                <a:cubicBezTo>
                  <a:pt x="30" y="13"/>
                  <a:pt x="30" y="13"/>
                  <a:pt x="30" y="13"/>
                </a:cubicBezTo>
                <a:cubicBezTo>
                  <a:pt x="30" y="13"/>
                  <a:pt x="30" y="13"/>
                  <a:pt x="30" y="13"/>
                </a:cubicBezTo>
                <a:close/>
                <a:moveTo>
                  <a:pt x="29" y="13"/>
                </a:moveTo>
                <a:cubicBezTo>
                  <a:pt x="29" y="13"/>
                  <a:pt x="29" y="13"/>
                  <a:pt x="29" y="13"/>
                </a:cubicBezTo>
                <a:cubicBezTo>
                  <a:pt x="29" y="13"/>
                  <a:pt x="29" y="13"/>
                  <a:pt x="29" y="13"/>
                </a:cubicBezTo>
                <a:cubicBezTo>
                  <a:pt x="29" y="13"/>
                  <a:pt x="29" y="13"/>
                  <a:pt x="29" y="13"/>
                </a:cubicBezTo>
                <a:cubicBezTo>
                  <a:pt x="29" y="13"/>
                  <a:pt x="29" y="13"/>
                  <a:pt x="29" y="13"/>
                </a:cubicBezTo>
                <a:cubicBezTo>
                  <a:pt x="29" y="13"/>
                  <a:pt x="29" y="13"/>
                  <a:pt x="29" y="13"/>
                </a:cubicBezTo>
                <a:cubicBezTo>
                  <a:pt x="29" y="13"/>
                  <a:pt x="29" y="13"/>
                  <a:pt x="29" y="13"/>
                </a:cubicBezTo>
                <a:cubicBezTo>
                  <a:pt x="29" y="13"/>
                  <a:pt x="29" y="13"/>
                  <a:pt x="29" y="13"/>
                </a:cubicBezTo>
                <a:cubicBezTo>
                  <a:pt x="29" y="13"/>
                  <a:pt x="29" y="13"/>
                  <a:pt x="29" y="13"/>
                </a:cubicBezTo>
                <a:cubicBezTo>
                  <a:pt x="29" y="13"/>
                  <a:pt x="29" y="13"/>
                  <a:pt x="29" y="13"/>
                </a:cubicBezTo>
                <a:cubicBezTo>
                  <a:pt x="29" y="13"/>
                  <a:pt x="29" y="13"/>
                  <a:pt x="29" y="13"/>
                </a:cubicBezTo>
                <a:cubicBezTo>
                  <a:pt x="29" y="13"/>
                  <a:pt x="29" y="13"/>
                  <a:pt x="29" y="13"/>
                </a:cubicBezTo>
                <a:cubicBezTo>
                  <a:pt x="29" y="13"/>
                  <a:pt x="29" y="13"/>
                  <a:pt x="29" y="13"/>
                </a:cubicBezTo>
                <a:cubicBezTo>
                  <a:pt x="29" y="13"/>
                  <a:pt x="29" y="13"/>
                  <a:pt x="29" y="13"/>
                </a:cubicBezTo>
                <a:cubicBezTo>
                  <a:pt x="29" y="13"/>
                  <a:pt x="29" y="13"/>
                  <a:pt x="29" y="13"/>
                </a:cubicBezTo>
                <a:cubicBezTo>
                  <a:pt x="29" y="13"/>
                  <a:pt x="29" y="13"/>
                  <a:pt x="29" y="13"/>
                </a:cubicBezTo>
                <a:close/>
                <a:moveTo>
                  <a:pt x="30" y="12"/>
                </a:moveTo>
                <a:cubicBezTo>
                  <a:pt x="30" y="12"/>
                  <a:pt x="30" y="12"/>
                  <a:pt x="30" y="12"/>
                </a:cubicBezTo>
                <a:cubicBezTo>
                  <a:pt x="30" y="12"/>
                  <a:pt x="30" y="12"/>
                  <a:pt x="30" y="12"/>
                </a:cubicBezTo>
                <a:cubicBezTo>
                  <a:pt x="30" y="12"/>
                  <a:pt x="30" y="12"/>
                  <a:pt x="30" y="12"/>
                </a:cubicBezTo>
                <a:cubicBezTo>
                  <a:pt x="30" y="12"/>
                  <a:pt x="30" y="12"/>
                  <a:pt x="30" y="12"/>
                </a:cubicBezTo>
                <a:cubicBezTo>
                  <a:pt x="30" y="12"/>
                  <a:pt x="30" y="12"/>
                  <a:pt x="30" y="12"/>
                </a:cubicBezTo>
                <a:cubicBezTo>
                  <a:pt x="30" y="12"/>
                  <a:pt x="30" y="12"/>
                  <a:pt x="30" y="12"/>
                </a:cubicBezTo>
                <a:cubicBezTo>
                  <a:pt x="30" y="12"/>
                  <a:pt x="30" y="12"/>
                  <a:pt x="30" y="12"/>
                </a:cubicBezTo>
                <a:cubicBezTo>
                  <a:pt x="30" y="12"/>
                  <a:pt x="30" y="12"/>
                  <a:pt x="30" y="12"/>
                </a:cubicBezTo>
                <a:cubicBezTo>
                  <a:pt x="30" y="12"/>
                  <a:pt x="30" y="12"/>
                  <a:pt x="30" y="12"/>
                </a:cubicBezTo>
                <a:close/>
                <a:moveTo>
                  <a:pt x="35" y="28"/>
                </a:moveTo>
                <a:cubicBezTo>
                  <a:pt x="35" y="28"/>
                  <a:pt x="35" y="28"/>
                  <a:pt x="35" y="28"/>
                </a:cubicBezTo>
                <a:cubicBezTo>
                  <a:pt x="35" y="28"/>
                  <a:pt x="35" y="28"/>
                  <a:pt x="35" y="28"/>
                </a:cubicBezTo>
                <a:cubicBezTo>
                  <a:pt x="35" y="28"/>
                  <a:pt x="35" y="28"/>
                  <a:pt x="35" y="28"/>
                </a:cubicBezTo>
                <a:cubicBezTo>
                  <a:pt x="35" y="28"/>
                  <a:pt x="35" y="28"/>
                  <a:pt x="35" y="28"/>
                </a:cubicBezTo>
                <a:cubicBezTo>
                  <a:pt x="35" y="28"/>
                  <a:pt x="35" y="28"/>
                  <a:pt x="35" y="28"/>
                </a:cubicBezTo>
                <a:cubicBezTo>
                  <a:pt x="35" y="28"/>
                  <a:pt x="35" y="28"/>
                  <a:pt x="35" y="28"/>
                </a:cubicBezTo>
                <a:cubicBezTo>
                  <a:pt x="35" y="28"/>
                  <a:pt x="35" y="28"/>
                  <a:pt x="35" y="28"/>
                </a:cubicBezTo>
                <a:cubicBezTo>
                  <a:pt x="35" y="28"/>
                  <a:pt x="35" y="28"/>
                  <a:pt x="35" y="28"/>
                </a:cubicBezTo>
                <a:cubicBezTo>
                  <a:pt x="35" y="28"/>
                  <a:pt x="35" y="28"/>
                  <a:pt x="35" y="28"/>
                </a:cubicBezTo>
                <a:cubicBezTo>
                  <a:pt x="35" y="28"/>
                  <a:pt x="35" y="28"/>
                  <a:pt x="35" y="28"/>
                </a:cubicBezTo>
                <a:cubicBezTo>
                  <a:pt x="35" y="28"/>
                  <a:pt x="35" y="28"/>
                  <a:pt x="35" y="28"/>
                </a:cubicBezTo>
                <a:cubicBezTo>
                  <a:pt x="35" y="28"/>
                  <a:pt x="35" y="28"/>
                  <a:pt x="35" y="28"/>
                </a:cubicBezTo>
                <a:cubicBezTo>
                  <a:pt x="35" y="28"/>
                  <a:pt x="35" y="28"/>
                  <a:pt x="35" y="28"/>
                </a:cubicBezTo>
                <a:cubicBezTo>
                  <a:pt x="35" y="28"/>
                  <a:pt x="35" y="28"/>
                  <a:pt x="35" y="28"/>
                </a:cubicBezTo>
                <a:cubicBezTo>
                  <a:pt x="35" y="28"/>
                  <a:pt x="35" y="28"/>
                  <a:pt x="35" y="28"/>
                </a:cubicBezTo>
                <a:close/>
                <a:moveTo>
                  <a:pt x="35" y="28"/>
                </a:moveTo>
                <a:cubicBezTo>
                  <a:pt x="35" y="28"/>
                  <a:pt x="35" y="28"/>
                  <a:pt x="35" y="28"/>
                </a:cubicBezTo>
                <a:cubicBezTo>
                  <a:pt x="35" y="28"/>
                  <a:pt x="35" y="28"/>
                  <a:pt x="35" y="28"/>
                </a:cubicBezTo>
                <a:cubicBezTo>
                  <a:pt x="35" y="28"/>
                  <a:pt x="35" y="28"/>
                  <a:pt x="35" y="28"/>
                </a:cubicBezTo>
                <a:close/>
                <a:moveTo>
                  <a:pt x="35" y="28"/>
                </a:moveTo>
                <a:cubicBezTo>
                  <a:pt x="35" y="28"/>
                  <a:pt x="35" y="28"/>
                  <a:pt x="35" y="28"/>
                </a:cubicBezTo>
                <a:cubicBezTo>
                  <a:pt x="35" y="28"/>
                  <a:pt x="35" y="28"/>
                  <a:pt x="35" y="28"/>
                </a:cubicBezTo>
                <a:cubicBezTo>
                  <a:pt x="35" y="28"/>
                  <a:pt x="35" y="28"/>
                  <a:pt x="35" y="28"/>
                </a:cubicBezTo>
                <a:close/>
                <a:moveTo>
                  <a:pt x="33" y="14"/>
                </a:moveTo>
                <a:cubicBezTo>
                  <a:pt x="33" y="14"/>
                  <a:pt x="33" y="14"/>
                  <a:pt x="33" y="14"/>
                </a:cubicBezTo>
                <a:cubicBezTo>
                  <a:pt x="33" y="14"/>
                  <a:pt x="33" y="14"/>
                  <a:pt x="33" y="14"/>
                </a:cubicBezTo>
                <a:cubicBezTo>
                  <a:pt x="33" y="14"/>
                  <a:pt x="33" y="14"/>
                  <a:pt x="33" y="14"/>
                </a:cubicBezTo>
                <a:cubicBezTo>
                  <a:pt x="33" y="14"/>
                  <a:pt x="33" y="14"/>
                  <a:pt x="33" y="14"/>
                </a:cubicBezTo>
                <a:cubicBezTo>
                  <a:pt x="33" y="14"/>
                  <a:pt x="33" y="14"/>
                  <a:pt x="33" y="14"/>
                </a:cubicBezTo>
                <a:cubicBezTo>
                  <a:pt x="33" y="14"/>
                  <a:pt x="33" y="14"/>
                  <a:pt x="33" y="14"/>
                </a:cubicBezTo>
                <a:close/>
                <a:moveTo>
                  <a:pt x="29" y="14"/>
                </a:moveTo>
                <a:cubicBezTo>
                  <a:pt x="29" y="14"/>
                  <a:pt x="29" y="14"/>
                  <a:pt x="29" y="14"/>
                </a:cubicBezTo>
                <a:cubicBezTo>
                  <a:pt x="29" y="14"/>
                  <a:pt x="29" y="14"/>
                  <a:pt x="29" y="14"/>
                </a:cubicBezTo>
                <a:cubicBezTo>
                  <a:pt x="29" y="14"/>
                  <a:pt x="29" y="14"/>
                  <a:pt x="29" y="14"/>
                </a:cubicBezTo>
                <a:cubicBezTo>
                  <a:pt x="29" y="14"/>
                  <a:pt x="29" y="14"/>
                  <a:pt x="29" y="14"/>
                </a:cubicBezTo>
                <a:cubicBezTo>
                  <a:pt x="29" y="14"/>
                  <a:pt x="29" y="14"/>
                  <a:pt x="29" y="14"/>
                </a:cubicBezTo>
                <a:cubicBezTo>
                  <a:pt x="29" y="14"/>
                  <a:pt x="29" y="14"/>
                  <a:pt x="29" y="14"/>
                </a:cubicBezTo>
                <a:cubicBezTo>
                  <a:pt x="29" y="14"/>
                  <a:pt x="29" y="14"/>
                  <a:pt x="29" y="14"/>
                </a:cubicBezTo>
                <a:cubicBezTo>
                  <a:pt x="29" y="14"/>
                  <a:pt x="29" y="14"/>
                  <a:pt x="29" y="14"/>
                </a:cubicBezTo>
                <a:cubicBezTo>
                  <a:pt x="29" y="14"/>
                  <a:pt x="29" y="14"/>
                  <a:pt x="29" y="14"/>
                </a:cubicBezTo>
                <a:close/>
                <a:moveTo>
                  <a:pt x="29" y="13"/>
                </a:moveTo>
                <a:cubicBezTo>
                  <a:pt x="29" y="13"/>
                  <a:pt x="29" y="13"/>
                  <a:pt x="29" y="13"/>
                </a:cubicBezTo>
                <a:cubicBezTo>
                  <a:pt x="29" y="13"/>
                  <a:pt x="29" y="13"/>
                  <a:pt x="29" y="13"/>
                </a:cubicBezTo>
                <a:cubicBezTo>
                  <a:pt x="29" y="13"/>
                  <a:pt x="29" y="13"/>
                  <a:pt x="29" y="13"/>
                </a:cubicBezTo>
                <a:cubicBezTo>
                  <a:pt x="29" y="13"/>
                  <a:pt x="29" y="13"/>
                  <a:pt x="29" y="13"/>
                </a:cubicBezTo>
                <a:cubicBezTo>
                  <a:pt x="29" y="13"/>
                  <a:pt x="29" y="13"/>
                  <a:pt x="29" y="13"/>
                </a:cubicBezTo>
                <a:cubicBezTo>
                  <a:pt x="29" y="13"/>
                  <a:pt x="29" y="13"/>
                  <a:pt x="29" y="13"/>
                </a:cubicBezTo>
                <a:cubicBezTo>
                  <a:pt x="29" y="13"/>
                  <a:pt x="29" y="13"/>
                  <a:pt x="29" y="13"/>
                </a:cubicBezTo>
                <a:cubicBezTo>
                  <a:pt x="29" y="13"/>
                  <a:pt x="29" y="13"/>
                  <a:pt x="29" y="13"/>
                </a:cubicBezTo>
                <a:close/>
                <a:moveTo>
                  <a:pt x="29" y="14"/>
                </a:moveTo>
                <a:cubicBezTo>
                  <a:pt x="29" y="14"/>
                  <a:pt x="29" y="14"/>
                  <a:pt x="29" y="14"/>
                </a:cubicBezTo>
                <a:cubicBezTo>
                  <a:pt x="29" y="14"/>
                  <a:pt x="29" y="14"/>
                  <a:pt x="29" y="14"/>
                </a:cubicBezTo>
                <a:cubicBezTo>
                  <a:pt x="29" y="14"/>
                  <a:pt x="29" y="14"/>
                  <a:pt x="29" y="14"/>
                </a:cubicBezTo>
                <a:cubicBezTo>
                  <a:pt x="29" y="14"/>
                  <a:pt x="29" y="14"/>
                  <a:pt x="29" y="14"/>
                </a:cubicBezTo>
                <a:cubicBezTo>
                  <a:pt x="29" y="14"/>
                  <a:pt x="29" y="14"/>
                  <a:pt x="29" y="14"/>
                </a:cubicBezTo>
                <a:cubicBezTo>
                  <a:pt x="29" y="14"/>
                  <a:pt x="29" y="14"/>
                  <a:pt x="29" y="14"/>
                </a:cubicBezTo>
                <a:cubicBezTo>
                  <a:pt x="29" y="14"/>
                  <a:pt x="29" y="14"/>
                  <a:pt x="29" y="14"/>
                </a:cubicBezTo>
                <a:cubicBezTo>
                  <a:pt x="29" y="14"/>
                  <a:pt x="29" y="14"/>
                  <a:pt x="29" y="14"/>
                </a:cubicBezTo>
                <a:cubicBezTo>
                  <a:pt x="29" y="14"/>
                  <a:pt x="29" y="14"/>
                  <a:pt x="29" y="14"/>
                </a:cubicBezTo>
                <a:cubicBezTo>
                  <a:pt x="29" y="14"/>
                  <a:pt x="29" y="14"/>
                  <a:pt x="29" y="14"/>
                </a:cubicBezTo>
                <a:cubicBezTo>
                  <a:pt x="29" y="14"/>
                  <a:pt x="29" y="14"/>
                  <a:pt x="29" y="14"/>
                </a:cubicBezTo>
                <a:cubicBezTo>
                  <a:pt x="29" y="14"/>
                  <a:pt x="29" y="14"/>
                  <a:pt x="29" y="14"/>
                </a:cubicBezTo>
                <a:cubicBezTo>
                  <a:pt x="29" y="14"/>
                  <a:pt x="29" y="14"/>
                  <a:pt x="29" y="14"/>
                </a:cubicBezTo>
                <a:cubicBezTo>
                  <a:pt x="29" y="14"/>
                  <a:pt x="29" y="14"/>
                  <a:pt x="29" y="14"/>
                </a:cubicBezTo>
                <a:cubicBezTo>
                  <a:pt x="29" y="14"/>
                  <a:pt x="29" y="14"/>
                  <a:pt x="29" y="14"/>
                </a:cubicBezTo>
                <a:close/>
                <a:moveTo>
                  <a:pt x="29" y="13"/>
                </a:moveTo>
                <a:cubicBezTo>
                  <a:pt x="29" y="13"/>
                  <a:pt x="29" y="13"/>
                  <a:pt x="29" y="13"/>
                </a:cubicBezTo>
                <a:cubicBezTo>
                  <a:pt x="29" y="13"/>
                  <a:pt x="29" y="13"/>
                  <a:pt x="29" y="13"/>
                </a:cubicBezTo>
                <a:cubicBezTo>
                  <a:pt x="29" y="13"/>
                  <a:pt x="29" y="13"/>
                  <a:pt x="29" y="13"/>
                </a:cubicBezTo>
                <a:cubicBezTo>
                  <a:pt x="29" y="13"/>
                  <a:pt x="29" y="13"/>
                  <a:pt x="29" y="13"/>
                </a:cubicBezTo>
                <a:cubicBezTo>
                  <a:pt x="29" y="13"/>
                  <a:pt x="29" y="13"/>
                  <a:pt x="29" y="13"/>
                </a:cubicBezTo>
                <a:cubicBezTo>
                  <a:pt x="29" y="13"/>
                  <a:pt x="29" y="13"/>
                  <a:pt x="29" y="13"/>
                </a:cubicBezTo>
                <a:cubicBezTo>
                  <a:pt x="29" y="13"/>
                  <a:pt x="29" y="13"/>
                  <a:pt x="29" y="13"/>
                </a:cubicBezTo>
                <a:cubicBezTo>
                  <a:pt x="29" y="13"/>
                  <a:pt x="29" y="13"/>
                  <a:pt x="29" y="13"/>
                </a:cubicBezTo>
                <a:cubicBezTo>
                  <a:pt x="29" y="13"/>
                  <a:pt x="29" y="13"/>
                  <a:pt x="29" y="13"/>
                </a:cubicBezTo>
                <a:cubicBezTo>
                  <a:pt x="29" y="13"/>
                  <a:pt x="29" y="13"/>
                  <a:pt x="29" y="13"/>
                </a:cubicBezTo>
                <a:cubicBezTo>
                  <a:pt x="29" y="13"/>
                  <a:pt x="29" y="13"/>
                  <a:pt x="29" y="13"/>
                </a:cubicBezTo>
                <a:close/>
                <a:moveTo>
                  <a:pt x="30" y="13"/>
                </a:moveTo>
                <a:cubicBezTo>
                  <a:pt x="30" y="13"/>
                  <a:pt x="30" y="13"/>
                  <a:pt x="30" y="13"/>
                </a:cubicBezTo>
                <a:cubicBezTo>
                  <a:pt x="30" y="13"/>
                  <a:pt x="30" y="13"/>
                  <a:pt x="30" y="13"/>
                </a:cubicBezTo>
                <a:cubicBezTo>
                  <a:pt x="30" y="13"/>
                  <a:pt x="30" y="13"/>
                  <a:pt x="30" y="13"/>
                </a:cubicBezTo>
                <a:cubicBezTo>
                  <a:pt x="30" y="13"/>
                  <a:pt x="30" y="13"/>
                  <a:pt x="30" y="13"/>
                </a:cubicBezTo>
                <a:cubicBezTo>
                  <a:pt x="30" y="13"/>
                  <a:pt x="30" y="13"/>
                  <a:pt x="30" y="13"/>
                </a:cubicBezTo>
                <a:cubicBezTo>
                  <a:pt x="30" y="13"/>
                  <a:pt x="30" y="13"/>
                  <a:pt x="30" y="13"/>
                </a:cubicBezTo>
                <a:cubicBezTo>
                  <a:pt x="30" y="13"/>
                  <a:pt x="30" y="13"/>
                  <a:pt x="30" y="13"/>
                </a:cubicBezTo>
                <a:cubicBezTo>
                  <a:pt x="30" y="12"/>
                  <a:pt x="30" y="12"/>
                  <a:pt x="30" y="12"/>
                </a:cubicBezTo>
                <a:cubicBezTo>
                  <a:pt x="30" y="12"/>
                  <a:pt x="30" y="12"/>
                  <a:pt x="30" y="13"/>
                </a:cubicBezTo>
                <a:cubicBezTo>
                  <a:pt x="30" y="13"/>
                  <a:pt x="30" y="13"/>
                  <a:pt x="30" y="13"/>
                </a:cubicBezTo>
                <a:cubicBezTo>
                  <a:pt x="30" y="13"/>
                  <a:pt x="30" y="13"/>
                  <a:pt x="30" y="13"/>
                </a:cubicBezTo>
                <a:cubicBezTo>
                  <a:pt x="30" y="13"/>
                  <a:pt x="30" y="13"/>
                  <a:pt x="30" y="13"/>
                </a:cubicBezTo>
                <a:close/>
                <a:moveTo>
                  <a:pt x="35" y="28"/>
                </a:moveTo>
                <a:cubicBezTo>
                  <a:pt x="35" y="28"/>
                  <a:pt x="35" y="28"/>
                  <a:pt x="35" y="28"/>
                </a:cubicBezTo>
                <a:cubicBezTo>
                  <a:pt x="35" y="28"/>
                  <a:pt x="35" y="28"/>
                  <a:pt x="35" y="28"/>
                </a:cubicBezTo>
                <a:cubicBezTo>
                  <a:pt x="35" y="28"/>
                  <a:pt x="35" y="28"/>
                  <a:pt x="35" y="28"/>
                </a:cubicBezTo>
                <a:cubicBezTo>
                  <a:pt x="35" y="28"/>
                  <a:pt x="35" y="28"/>
                  <a:pt x="35" y="28"/>
                </a:cubicBezTo>
                <a:cubicBezTo>
                  <a:pt x="35" y="28"/>
                  <a:pt x="35" y="28"/>
                  <a:pt x="35" y="28"/>
                </a:cubicBezTo>
                <a:cubicBezTo>
                  <a:pt x="35" y="28"/>
                  <a:pt x="35" y="28"/>
                  <a:pt x="35" y="28"/>
                </a:cubicBezTo>
                <a:cubicBezTo>
                  <a:pt x="35" y="28"/>
                  <a:pt x="35" y="28"/>
                  <a:pt x="35" y="28"/>
                </a:cubicBezTo>
                <a:cubicBezTo>
                  <a:pt x="35" y="28"/>
                  <a:pt x="35" y="28"/>
                  <a:pt x="35" y="28"/>
                </a:cubicBezTo>
                <a:cubicBezTo>
                  <a:pt x="35" y="28"/>
                  <a:pt x="35" y="28"/>
                  <a:pt x="35" y="28"/>
                </a:cubicBezTo>
                <a:close/>
                <a:moveTo>
                  <a:pt x="35" y="26"/>
                </a:moveTo>
                <a:cubicBezTo>
                  <a:pt x="35" y="26"/>
                  <a:pt x="35" y="26"/>
                  <a:pt x="35" y="26"/>
                </a:cubicBezTo>
                <a:cubicBezTo>
                  <a:pt x="35" y="26"/>
                  <a:pt x="35" y="26"/>
                  <a:pt x="35" y="26"/>
                </a:cubicBezTo>
                <a:cubicBezTo>
                  <a:pt x="35" y="26"/>
                  <a:pt x="35" y="26"/>
                  <a:pt x="35" y="26"/>
                </a:cubicBezTo>
                <a:cubicBezTo>
                  <a:pt x="35" y="26"/>
                  <a:pt x="35" y="26"/>
                  <a:pt x="35" y="26"/>
                </a:cubicBezTo>
                <a:cubicBezTo>
                  <a:pt x="35" y="26"/>
                  <a:pt x="35" y="26"/>
                  <a:pt x="35" y="26"/>
                </a:cubicBezTo>
                <a:cubicBezTo>
                  <a:pt x="35" y="26"/>
                  <a:pt x="35" y="26"/>
                  <a:pt x="35" y="26"/>
                </a:cubicBezTo>
                <a:cubicBezTo>
                  <a:pt x="35" y="26"/>
                  <a:pt x="35" y="26"/>
                  <a:pt x="35" y="26"/>
                </a:cubicBezTo>
                <a:cubicBezTo>
                  <a:pt x="35" y="26"/>
                  <a:pt x="35" y="26"/>
                  <a:pt x="35" y="26"/>
                </a:cubicBezTo>
                <a:close/>
                <a:moveTo>
                  <a:pt x="35" y="28"/>
                </a:moveTo>
                <a:cubicBezTo>
                  <a:pt x="35" y="28"/>
                  <a:pt x="35" y="28"/>
                  <a:pt x="35" y="28"/>
                </a:cubicBezTo>
                <a:cubicBezTo>
                  <a:pt x="35" y="28"/>
                  <a:pt x="35" y="28"/>
                  <a:pt x="35" y="28"/>
                </a:cubicBezTo>
                <a:cubicBezTo>
                  <a:pt x="35" y="28"/>
                  <a:pt x="35" y="28"/>
                  <a:pt x="35" y="28"/>
                </a:cubicBezTo>
                <a:cubicBezTo>
                  <a:pt x="35" y="28"/>
                  <a:pt x="35" y="28"/>
                  <a:pt x="35" y="28"/>
                </a:cubicBezTo>
                <a:cubicBezTo>
                  <a:pt x="35" y="28"/>
                  <a:pt x="35" y="28"/>
                  <a:pt x="35" y="28"/>
                </a:cubicBezTo>
                <a:cubicBezTo>
                  <a:pt x="35" y="28"/>
                  <a:pt x="35" y="28"/>
                  <a:pt x="35" y="28"/>
                </a:cubicBezTo>
                <a:cubicBezTo>
                  <a:pt x="35" y="28"/>
                  <a:pt x="35" y="28"/>
                  <a:pt x="35" y="28"/>
                </a:cubicBezTo>
                <a:cubicBezTo>
                  <a:pt x="35" y="28"/>
                  <a:pt x="35" y="28"/>
                  <a:pt x="35" y="28"/>
                </a:cubicBezTo>
                <a:cubicBezTo>
                  <a:pt x="35" y="28"/>
                  <a:pt x="35" y="28"/>
                  <a:pt x="35" y="28"/>
                </a:cubicBezTo>
                <a:close/>
                <a:moveTo>
                  <a:pt x="35" y="28"/>
                </a:moveTo>
                <a:cubicBezTo>
                  <a:pt x="35" y="28"/>
                  <a:pt x="35" y="28"/>
                  <a:pt x="35" y="28"/>
                </a:cubicBezTo>
                <a:cubicBezTo>
                  <a:pt x="35" y="28"/>
                  <a:pt x="35" y="28"/>
                  <a:pt x="35" y="28"/>
                </a:cubicBezTo>
                <a:cubicBezTo>
                  <a:pt x="35" y="28"/>
                  <a:pt x="35" y="28"/>
                  <a:pt x="35" y="28"/>
                </a:cubicBezTo>
                <a:cubicBezTo>
                  <a:pt x="35" y="28"/>
                  <a:pt x="35" y="28"/>
                  <a:pt x="35" y="28"/>
                </a:cubicBezTo>
                <a:cubicBezTo>
                  <a:pt x="35" y="28"/>
                  <a:pt x="35" y="28"/>
                  <a:pt x="35" y="28"/>
                </a:cubicBezTo>
                <a:cubicBezTo>
                  <a:pt x="35" y="28"/>
                  <a:pt x="35" y="28"/>
                  <a:pt x="35" y="28"/>
                </a:cubicBezTo>
                <a:close/>
                <a:moveTo>
                  <a:pt x="33" y="14"/>
                </a:moveTo>
                <a:cubicBezTo>
                  <a:pt x="33" y="14"/>
                  <a:pt x="33" y="14"/>
                  <a:pt x="33" y="14"/>
                </a:cubicBezTo>
                <a:cubicBezTo>
                  <a:pt x="33" y="14"/>
                  <a:pt x="33" y="14"/>
                  <a:pt x="33" y="14"/>
                </a:cubicBezTo>
                <a:cubicBezTo>
                  <a:pt x="33" y="14"/>
                  <a:pt x="33" y="14"/>
                  <a:pt x="33" y="14"/>
                </a:cubicBezTo>
                <a:cubicBezTo>
                  <a:pt x="33" y="14"/>
                  <a:pt x="33" y="14"/>
                  <a:pt x="33" y="14"/>
                </a:cubicBezTo>
                <a:cubicBezTo>
                  <a:pt x="33" y="14"/>
                  <a:pt x="33" y="14"/>
                  <a:pt x="33" y="14"/>
                </a:cubicBezTo>
                <a:cubicBezTo>
                  <a:pt x="33" y="14"/>
                  <a:pt x="33" y="14"/>
                  <a:pt x="33" y="14"/>
                </a:cubicBezTo>
                <a:cubicBezTo>
                  <a:pt x="33" y="14"/>
                  <a:pt x="33" y="14"/>
                  <a:pt x="33" y="14"/>
                </a:cubicBezTo>
                <a:cubicBezTo>
                  <a:pt x="33" y="14"/>
                  <a:pt x="33" y="14"/>
                  <a:pt x="33" y="14"/>
                </a:cubicBezTo>
                <a:cubicBezTo>
                  <a:pt x="33" y="14"/>
                  <a:pt x="33" y="14"/>
                  <a:pt x="33" y="14"/>
                </a:cubicBezTo>
                <a:cubicBezTo>
                  <a:pt x="33" y="14"/>
                  <a:pt x="33" y="14"/>
                  <a:pt x="33" y="14"/>
                </a:cubicBezTo>
                <a:close/>
                <a:moveTo>
                  <a:pt x="33" y="15"/>
                </a:moveTo>
                <a:cubicBezTo>
                  <a:pt x="33" y="15"/>
                  <a:pt x="33" y="15"/>
                  <a:pt x="33" y="15"/>
                </a:cubicBezTo>
                <a:cubicBezTo>
                  <a:pt x="33" y="15"/>
                  <a:pt x="33" y="15"/>
                  <a:pt x="33" y="15"/>
                </a:cubicBezTo>
                <a:cubicBezTo>
                  <a:pt x="33" y="15"/>
                  <a:pt x="33" y="15"/>
                  <a:pt x="33" y="15"/>
                </a:cubicBezTo>
                <a:cubicBezTo>
                  <a:pt x="33" y="15"/>
                  <a:pt x="33" y="15"/>
                  <a:pt x="33" y="15"/>
                </a:cubicBezTo>
                <a:cubicBezTo>
                  <a:pt x="33" y="15"/>
                  <a:pt x="33" y="15"/>
                  <a:pt x="33" y="15"/>
                </a:cubicBezTo>
                <a:cubicBezTo>
                  <a:pt x="33" y="15"/>
                  <a:pt x="33" y="15"/>
                  <a:pt x="33" y="15"/>
                </a:cubicBezTo>
                <a:cubicBezTo>
                  <a:pt x="33" y="15"/>
                  <a:pt x="33" y="15"/>
                  <a:pt x="33" y="15"/>
                </a:cubicBezTo>
                <a:cubicBezTo>
                  <a:pt x="33" y="15"/>
                  <a:pt x="33" y="15"/>
                  <a:pt x="33" y="15"/>
                </a:cubicBezTo>
                <a:cubicBezTo>
                  <a:pt x="33" y="14"/>
                  <a:pt x="33" y="14"/>
                  <a:pt x="33" y="14"/>
                </a:cubicBezTo>
                <a:cubicBezTo>
                  <a:pt x="33" y="14"/>
                  <a:pt x="33" y="14"/>
                  <a:pt x="33" y="14"/>
                </a:cubicBezTo>
                <a:cubicBezTo>
                  <a:pt x="33" y="14"/>
                  <a:pt x="33" y="15"/>
                  <a:pt x="33" y="15"/>
                </a:cubicBezTo>
                <a:cubicBezTo>
                  <a:pt x="33" y="15"/>
                  <a:pt x="33" y="15"/>
                  <a:pt x="33" y="15"/>
                </a:cubicBezTo>
                <a:cubicBezTo>
                  <a:pt x="33" y="15"/>
                  <a:pt x="33" y="15"/>
                  <a:pt x="33" y="15"/>
                </a:cubicBezTo>
                <a:close/>
                <a:moveTo>
                  <a:pt x="34" y="29"/>
                </a:moveTo>
                <a:cubicBezTo>
                  <a:pt x="34" y="29"/>
                  <a:pt x="34" y="29"/>
                  <a:pt x="34" y="29"/>
                </a:cubicBezTo>
                <a:cubicBezTo>
                  <a:pt x="34" y="29"/>
                  <a:pt x="34" y="29"/>
                  <a:pt x="34" y="29"/>
                </a:cubicBezTo>
                <a:cubicBezTo>
                  <a:pt x="34" y="29"/>
                  <a:pt x="34" y="29"/>
                  <a:pt x="34" y="29"/>
                </a:cubicBezTo>
                <a:cubicBezTo>
                  <a:pt x="34" y="29"/>
                  <a:pt x="34" y="29"/>
                  <a:pt x="34" y="29"/>
                </a:cubicBezTo>
                <a:cubicBezTo>
                  <a:pt x="34" y="29"/>
                  <a:pt x="34" y="29"/>
                  <a:pt x="34" y="29"/>
                </a:cubicBezTo>
                <a:cubicBezTo>
                  <a:pt x="34" y="29"/>
                  <a:pt x="34" y="29"/>
                  <a:pt x="34" y="29"/>
                </a:cubicBezTo>
                <a:cubicBezTo>
                  <a:pt x="34" y="29"/>
                  <a:pt x="34" y="29"/>
                  <a:pt x="34" y="29"/>
                </a:cubicBezTo>
                <a:cubicBezTo>
                  <a:pt x="34" y="29"/>
                  <a:pt x="34" y="29"/>
                  <a:pt x="34" y="29"/>
                </a:cubicBezTo>
                <a:cubicBezTo>
                  <a:pt x="34" y="29"/>
                  <a:pt x="34" y="29"/>
                  <a:pt x="34" y="29"/>
                </a:cubicBezTo>
                <a:cubicBezTo>
                  <a:pt x="34" y="29"/>
                  <a:pt x="34" y="29"/>
                  <a:pt x="34" y="29"/>
                </a:cubicBezTo>
                <a:cubicBezTo>
                  <a:pt x="34" y="29"/>
                  <a:pt x="34" y="29"/>
                  <a:pt x="34" y="29"/>
                </a:cubicBezTo>
                <a:cubicBezTo>
                  <a:pt x="34" y="29"/>
                  <a:pt x="34" y="29"/>
                  <a:pt x="34" y="29"/>
                </a:cubicBezTo>
                <a:cubicBezTo>
                  <a:pt x="34" y="29"/>
                  <a:pt x="34" y="29"/>
                  <a:pt x="34" y="29"/>
                </a:cubicBezTo>
                <a:cubicBezTo>
                  <a:pt x="34" y="29"/>
                  <a:pt x="34" y="29"/>
                  <a:pt x="34" y="29"/>
                </a:cubicBezTo>
                <a:cubicBezTo>
                  <a:pt x="34" y="29"/>
                  <a:pt x="34" y="29"/>
                  <a:pt x="34" y="29"/>
                </a:cubicBezTo>
                <a:cubicBezTo>
                  <a:pt x="34" y="29"/>
                  <a:pt x="34" y="29"/>
                  <a:pt x="34" y="29"/>
                </a:cubicBezTo>
                <a:cubicBezTo>
                  <a:pt x="34" y="29"/>
                  <a:pt x="34" y="29"/>
                  <a:pt x="34" y="29"/>
                </a:cubicBezTo>
                <a:cubicBezTo>
                  <a:pt x="34" y="29"/>
                  <a:pt x="34" y="29"/>
                  <a:pt x="34" y="29"/>
                </a:cubicBezTo>
                <a:cubicBezTo>
                  <a:pt x="34" y="29"/>
                  <a:pt x="34" y="29"/>
                  <a:pt x="34" y="29"/>
                </a:cubicBezTo>
                <a:cubicBezTo>
                  <a:pt x="34" y="29"/>
                  <a:pt x="34" y="29"/>
                  <a:pt x="34" y="29"/>
                </a:cubicBezTo>
                <a:cubicBezTo>
                  <a:pt x="34" y="29"/>
                  <a:pt x="34" y="29"/>
                  <a:pt x="34" y="29"/>
                </a:cubicBezTo>
                <a:cubicBezTo>
                  <a:pt x="34" y="29"/>
                  <a:pt x="34" y="29"/>
                  <a:pt x="34" y="29"/>
                </a:cubicBezTo>
                <a:cubicBezTo>
                  <a:pt x="34" y="29"/>
                  <a:pt x="34" y="29"/>
                  <a:pt x="34" y="29"/>
                </a:cubicBezTo>
                <a:cubicBezTo>
                  <a:pt x="34" y="29"/>
                  <a:pt x="34" y="29"/>
                  <a:pt x="34" y="29"/>
                </a:cubicBezTo>
                <a:cubicBezTo>
                  <a:pt x="34" y="29"/>
                  <a:pt x="34" y="29"/>
                  <a:pt x="34" y="29"/>
                </a:cubicBezTo>
                <a:cubicBezTo>
                  <a:pt x="34" y="29"/>
                  <a:pt x="34" y="29"/>
                  <a:pt x="34" y="29"/>
                </a:cubicBezTo>
                <a:cubicBezTo>
                  <a:pt x="34" y="29"/>
                  <a:pt x="34" y="29"/>
                  <a:pt x="34" y="29"/>
                </a:cubicBezTo>
                <a:cubicBezTo>
                  <a:pt x="34" y="29"/>
                  <a:pt x="34" y="29"/>
                  <a:pt x="34" y="29"/>
                </a:cubicBezTo>
                <a:cubicBezTo>
                  <a:pt x="34" y="29"/>
                  <a:pt x="34" y="29"/>
                  <a:pt x="34" y="29"/>
                </a:cubicBezTo>
                <a:cubicBezTo>
                  <a:pt x="34" y="29"/>
                  <a:pt x="34" y="29"/>
                  <a:pt x="34" y="29"/>
                </a:cubicBezTo>
                <a:cubicBezTo>
                  <a:pt x="34" y="29"/>
                  <a:pt x="34" y="29"/>
                  <a:pt x="34" y="29"/>
                </a:cubicBezTo>
                <a:cubicBezTo>
                  <a:pt x="34" y="29"/>
                  <a:pt x="34" y="29"/>
                  <a:pt x="34" y="29"/>
                </a:cubicBezTo>
                <a:cubicBezTo>
                  <a:pt x="34" y="29"/>
                  <a:pt x="34" y="29"/>
                  <a:pt x="34" y="29"/>
                </a:cubicBezTo>
                <a:cubicBezTo>
                  <a:pt x="34" y="29"/>
                  <a:pt x="34" y="29"/>
                  <a:pt x="34" y="29"/>
                </a:cubicBezTo>
                <a:cubicBezTo>
                  <a:pt x="34" y="29"/>
                  <a:pt x="34" y="29"/>
                  <a:pt x="34" y="29"/>
                </a:cubicBezTo>
                <a:cubicBezTo>
                  <a:pt x="34" y="29"/>
                  <a:pt x="34" y="29"/>
                  <a:pt x="34" y="29"/>
                </a:cubicBezTo>
                <a:cubicBezTo>
                  <a:pt x="34" y="29"/>
                  <a:pt x="34" y="29"/>
                  <a:pt x="34" y="29"/>
                </a:cubicBezTo>
                <a:cubicBezTo>
                  <a:pt x="34" y="29"/>
                  <a:pt x="34" y="29"/>
                  <a:pt x="34" y="30"/>
                </a:cubicBezTo>
                <a:cubicBezTo>
                  <a:pt x="34" y="30"/>
                  <a:pt x="34" y="30"/>
                  <a:pt x="34" y="30"/>
                </a:cubicBezTo>
                <a:cubicBezTo>
                  <a:pt x="34" y="30"/>
                  <a:pt x="34" y="30"/>
                  <a:pt x="34" y="30"/>
                </a:cubicBezTo>
                <a:cubicBezTo>
                  <a:pt x="34" y="30"/>
                  <a:pt x="34" y="30"/>
                  <a:pt x="34" y="30"/>
                </a:cubicBezTo>
                <a:cubicBezTo>
                  <a:pt x="34" y="30"/>
                  <a:pt x="34" y="30"/>
                  <a:pt x="34" y="30"/>
                </a:cubicBezTo>
                <a:cubicBezTo>
                  <a:pt x="34" y="30"/>
                  <a:pt x="34" y="30"/>
                  <a:pt x="34" y="30"/>
                </a:cubicBezTo>
                <a:cubicBezTo>
                  <a:pt x="34" y="30"/>
                  <a:pt x="34" y="30"/>
                  <a:pt x="34" y="30"/>
                </a:cubicBezTo>
                <a:cubicBezTo>
                  <a:pt x="34" y="30"/>
                  <a:pt x="34" y="30"/>
                  <a:pt x="34" y="30"/>
                </a:cubicBezTo>
                <a:cubicBezTo>
                  <a:pt x="34" y="30"/>
                  <a:pt x="34" y="30"/>
                  <a:pt x="34" y="30"/>
                </a:cubicBezTo>
                <a:cubicBezTo>
                  <a:pt x="34" y="30"/>
                  <a:pt x="34" y="30"/>
                  <a:pt x="34" y="30"/>
                </a:cubicBezTo>
                <a:cubicBezTo>
                  <a:pt x="34" y="30"/>
                  <a:pt x="34" y="30"/>
                  <a:pt x="34" y="30"/>
                </a:cubicBezTo>
                <a:cubicBezTo>
                  <a:pt x="34" y="30"/>
                  <a:pt x="34" y="30"/>
                  <a:pt x="34" y="30"/>
                </a:cubicBezTo>
                <a:cubicBezTo>
                  <a:pt x="34" y="30"/>
                  <a:pt x="34" y="30"/>
                  <a:pt x="34" y="30"/>
                </a:cubicBezTo>
                <a:cubicBezTo>
                  <a:pt x="34" y="30"/>
                  <a:pt x="34" y="30"/>
                  <a:pt x="34" y="30"/>
                </a:cubicBezTo>
                <a:cubicBezTo>
                  <a:pt x="34" y="30"/>
                  <a:pt x="34" y="30"/>
                  <a:pt x="34" y="30"/>
                </a:cubicBezTo>
                <a:cubicBezTo>
                  <a:pt x="34" y="30"/>
                  <a:pt x="34" y="30"/>
                  <a:pt x="34" y="30"/>
                </a:cubicBezTo>
                <a:cubicBezTo>
                  <a:pt x="34" y="30"/>
                  <a:pt x="34" y="30"/>
                  <a:pt x="34" y="30"/>
                </a:cubicBezTo>
                <a:cubicBezTo>
                  <a:pt x="34" y="30"/>
                  <a:pt x="34" y="30"/>
                  <a:pt x="34" y="30"/>
                </a:cubicBezTo>
                <a:cubicBezTo>
                  <a:pt x="34" y="30"/>
                  <a:pt x="34" y="30"/>
                  <a:pt x="34" y="30"/>
                </a:cubicBezTo>
                <a:cubicBezTo>
                  <a:pt x="34" y="30"/>
                  <a:pt x="34" y="30"/>
                  <a:pt x="34" y="30"/>
                </a:cubicBezTo>
                <a:cubicBezTo>
                  <a:pt x="34" y="30"/>
                  <a:pt x="34" y="30"/>
                  <a:pt x="34" y="30"/>
                </a:cubicBezTo>
                <a:cubicBezTo>
                  <a:pt x="34" y="30"/>
                  <a:pt x="34" y="30"/>
                  <a:pt x="34" y="30"/>
                </a:cubicBezTo>
                <a:cubicBezTo>
                  <a:pt x="34" y="30"/>
                  <a:pt x="34" y="30"/>
                  <a:pt x="34" y="30"/>
                </a:cubicBezTo>
                <a:cubicBezTo>
                  <a:pt x="34" y="30"/>
                  <a:pt x="34" y="30"/>
                  <a:pt x="34" y="30"/>
                </a:cubicBezTo>
                <a:cubicBezTo>
                  <a:pt x="34" y="30"/>
                  <a:pt x="34" y="30"/>
                  <a:pt x="34" y="30"/>
                </a:cubicBezTo>
                <a:cubicBezTo>
                  <a:pt x="34" y="30"/>
                  <a:pt x="34" y="30"/>
                  <a:pt x="34" y="30"/>
                </a:cubicBezTo>
                <a:cubicBezTo>
                  <a:pt x="34" y="30"/>
                  <a:pt x="34" y="30"/>
                  <a:pt x="34" y="30"/>
                </a:cubicBezTo>
                <a:cubicBezTo>
                  <a:pt x="34" y="30"/>
                  <a:pt x="34" y="30"/>
                  <a:pt x="34" y="30"/>
                </a:cubicBezTo>
                <a:cubicBezTo>
                  <a:pt x="34" y="30"/>
                  <a:pt x="34" y="30"/>
                  <a:pt x="34" y="30"/>
                </a:cubicBezTo>
                <a:cubicBezTo>
                  <a:pt x="34" y="30"/>
                  <a:pt x="34" y="30"/>
                  <a:pt x="34" y="30"/>
                </a:cubicBezTo>
                <a:cubicBezTo>
                  <a:pt x="34" y="30"/>
                  <a:pt x="34" y="30"/>
                  <a:pt x="34" y="30"/>
                </a:cubicBezTo>
                <a:cubicBezTo>
                  <a:pt x="34" y="30"/>
                  <a:pt x="34" y="30"/>
                  <a:pt x="34" y="30"/>
                </a:cubicBezTo>
                <a:cubicBezTo>
                  <a:pt x="34" y="30"/>
                  <a:pt x="34" y="30"/>
                  <a:pt x="34" y="30"/>
                </a:cubicBezTo>
                <a:cubicBezTo>
                  <a:pt x="34" y="30"/>
                  <a:pt x="34" y="30"/>
                  <a:pt x="34" y="30"/>
                </a:cubicBezTo>
                <a:cubicBezTo>
                  <a:pt x="34" y="30"/>
                  <a:pt x="34" y="30"/>
                  <a:pt x="34" y="30"/>
                </a:cubicBezTo>
                <a:cubicBezTo>
                  <a:pt x="34" y="30"/>
                  <a:pt x="34" y="30"/>
                  <a:pt x="34" y="30"/>
                </a:cubicBezTo>
                <a:cubicBezTo>
                  <a:pt x="34" y="30"/>
                  <a:pt x="34" y="30"/>
                  <a:pt x="34" y="30"/>
                </a:cubicBezTo>
                <a:cubicBezTo>
                  <a:pt x="34" y="30"/>
                  <a:pt x="34" y="30"/>
                  <a:pt x="34" y="30"/>
                </a:cubicBezTo>
                <a:cubicBezTo>
                  <a:pt x="34" y="30"/>
                  <a:pt x="34" y="30"/>
                  <a:pt x="34" y="30"/>
                </a:cubicBezTo>
                <a:cubicBezTo>
                  <a:pt x="34" y="30"/>
                  <a:pt x="34" y="30"/>
                  <a:pt x="34" y="30"/>
                </a:cubicBezTo>
                <a:cubicBezTo>
                  <a:pt x="34" y="30"/>
                  <a:pt x="34" y="30"/>
                  <a:pt x="34" y="30"/>
                </a:cubicBezTo>
                <a:cubicBezTo>
                  <a:pt x="34" y="30"/>
                  <a:pt x="34" y="30"/>
                  <a:pt x="34" y="30"/>
                </a:cubicBezTo>
                <a:cubicBezTo>
                  <a:pt x="34" y="30"/>
                  <a:pt x="34" y="30"/>
                  <a:pt x="34" y="30"/>
                </a:cubicBezTo>
                <a:cubicBezTo>
                  <a:pt x="34" y="30"/>
                  <a:pt x="34" y="30"/>
                  <a:pt x="34" y="30"/>
                </a:cubicBezTo>
                <a:cubicBezTo>
                  <a:pt x="34" y="30"/>
                  <a:pt x="34" y="30"/>
                  <a:pt x="34" y="30"/>
                </a:cubicBezTo>
                <a:cubicBezTo>
                  <a:pt x="34" y="30"/>
                  <a:pt x="34" y="30"/>
                  <a:pt x="34" y="30"/>
                </a:cubicBezTo>
                <a:cubicBezTo>
                  <a:pt x="34" y="30"/>
                  <a:pt x="34" y="30"/>
                  <a:pt x="34" y="30"/>
                </a:cubicBezTo>
                <a:cubicBezTo>
                  <a:pt x="34" y="30"/>
                  <a:pt x="34" y="30"/>
                  <a:pt x="34" y="30"/>
                </a:cubicBezTo>
                <a:cubicBezTo>
                  <a:pt x="34" y="30"/>
                  <a:pt x="34" y="30"/>
                  <a:pt x="34" y="30"/>
                </a:cubicBezTo>
                <a:cubicBezTo>
                  <a:pt x="34" y="30"/>
                  <a:pt x="34" y="30"/>
                  <a:pt x="34" y="30"/>
                </a:cubicBezTo>
                <a:cubicBezTo>
                  <a:pt x="34" y="30"/>
                  <a:pt x="34" y="30"/>
                  <a:pt x="34" y="30"/>
                </a:cubicBezTo>
                <a:cubicBezTo>
                  <a:pt x="34" y="30"/>
                  <a:pt x="34" y="30"/>
                  <a:pt x="34" y="30"/>
                </a:cubicBezTo>
                <a:cubicBezTo>
                  <a:pt x="34" y="30"/>
                  <a:pt x="34" y="30"/>
                  <a:pt x="34" y="30"/>
                </a:cubicBezTo>
                <a:cubicBezTo>
                  <a:pt x="34" y="30"/>
                  <a:pt x="34" y="30"/>
                  <a:pt x="34" y="30"/>
                </a:cubicBezTo>
                <a:cubicBezTo>
                  <a:pt x="34" y="30"/>
                  <a:pt x="34" y="30"/>
                  <a:pt x="34" y="30"/>
                </a:cubicBezTo>
                <a:cubicBezTo>
                  <a:pt x="34" y="30"/>
                  <a:pt x="34" y="30"/>
                  <a:pt x="34" y="30"/>
                </a:cubicBezTo>
                <a:cubicBezTo>
                  <a:pt x="34" y="30"/>
                  <a:pt x="34" y="30"/>
                  <a:pt x="34" y="30"/>
                </a:cubicBezTo>
                <a:cubicBezTo>
                  <a:pt x="34" y="30"/>
                  <a:pt x="34" y="30"/>
                  <a:pt x="34" y="30"/>
                </a:cubicBezTo>
                <a:cubicBezTo>
                  <a:pt x="34" y="30"/>
                  <a:pt x="34" y="30"/>
                  <a:pt x="34" y="30"/>
                </a:cubicBezTo>
                <a:cubicBezTo>
                  <a:pt x="34" y="30"/>
                  <a:pt x="34" y="30"/>
                  <a:pt x="34" y="30"/>
                </a:cubicBezTo>
                <a:cubicBezTo>
                  <a:pt x="34" y="30"/>
                  <a:pt x="34" y="30"/>
                  <a:pt x="34" y="30"/>
                </a:cubicBezTo>
                <a:cubicBezTo>
                  <a:pt x="34" y="30"/>
                  <a:pt x="34" y="30"/>
                  <a:pt x="34" y="30"/>
                </a:cubicBezTo>
                <a:cubicBezTo>
                  <a:pt x="34" y="30"/>
                  <a:pt x="34" y="30"/>
                  <a:pt x="34" y="30"/>
                </a:cubicBezTo>
                <a:cubicBezTo>
                  <a:pt x="34" y="30"/>
                  <a:pt x="34" y="30"/>
                  <a:pt x="34" y="30"/>
                </a:cubicBezTo>
                <a:cubicBezTo>
                  <a:pt x="34" y="30"/>
                  <a:pt x="34" y="30"/>
                  <a:pt x="34" y="30"/>
                </a:cubicBezTo>
                <a:cubicBezTo>
                  <a:pt x="34" y="30"/>
                  <a:pt x="34" y="30"/>
                  <a:pt x="34" y="30"/>
                </a:cubicBezTo>
                <a:cubicBezTo>
                  <a:pt x="34" y="30"/>
                  <a:pt x="34" y="30"/>
                  <a:pt x="34" y="30"/>
                </a:cubicBezTo>
                <a:cubicBezTo>
                  <a:pt x="34" y="30"/>
                  <a:pt x="34" y="30"/>
                  <a:pt x="34" y="30"/>
                </a:cubicBezTo>
                <a:cubicBezTo>
                  <a:pt x="34" y="30"/>
                  <a:pt x="34" y="30"/>
                  <a:pt x="34" y="30"/>
                </a:cubicBezTo>
                <a:cubicBezTo>
                  <a:pt x="34" y="30"/>
                  <a:pt x="34" y="30"/>
                  <a:pt x="34" y="30"/>
                </a:cubicBezTo>
                <a:cubicBezTo>
                  <a:pt x="34" y="30"/>
                  <a:pt x="35" y="30"/>
                  <a:pt x="35" y="30"/>
                </a:cubicBezTo>
                <a:cubicBezTo>
                  <a:pt x="35" y="30"/>
                  <a:pt x="35" y="30"/>
                  <a:pt x="35" y="30"/>
                </a:cubicBezTo>
                <a:cubicBezTo>
                  <a:pt x="35" y="30"/>
                  <a:pt x="35" y="30"/>
                  <a:pt x="35" y="30"/>
                </a:cubicBezTo>
                <a:cubicBezTo>
                  <a:pt x="35" y="30"/>
                  <a:pt x="35" y="30"/>
                  <a:pt x="35" y="30"/>
                </a:cubicBezTo>
                <a:cubicBezTo>
                  <a:pt x="35" y="30"/>
                  <a:pt x="35" y="30"/>
                  <a:pt x="35" y="30"/>
                </a:cubicBezTo>
                <a:cubicBezTo>
                  <a:pt x="35" y="30"/>
                  <a:pt x="35" y="30"/>
                  <a:pt x="35" y="30"/>
                </a:cubicBezTo>
                <a:cubicBezTo>
                  <a:pt x="35" y="30"/>
                  <a:pt x="35" y="30"/>
                  <a:pt x="35" y="30"/>
                </a:cubicBezTo>
                <a:cubicBezTo>
                  <a:pt x="35" y="30"/>
                  <a:pt x="35" y="30"/>
                  <a:pt x="35" y="30"/>
                </a:cubicBezTo>
                <a:cubicBezTo>
                  <a:pt x="35" y="30"/>
                  <a:pt x="35" y="30"/>
                  <a:pt x="35" y="30"/>
                </a:cubicBezTo>
                <a:cubicBezTo>
                  <a:pt x="35" y="30"/>
                  <a:pt x="35" y="30"/>
                  <a:pt x="35" y="30"/>
                </a:cubicBezTo>
                <a:cubicBezTo>
                  <a:pt x="35" y="30"/>
                  <a:pt x="35" y="30"/>
                  <a:pt x="35" y="30"/>
                </a:cubicBezTo>
                <a:cubicBezTo>
                  <a:pt x="35" y="30"/>
                  <a:pt x="35" y="30"/>
                  <a:pt x="35" y="30"/>
                </a:cubicBezTo>
                <a:cubicBezTo>
                  <a:pt x="35" y="30"/>
                  <a:pt x="35" y="30"/>
                  <a:pt x="35" y="30"/>
                </a:cubicBezTo>
                <a:cubicBezTo>
                  <a:pt x="35" y="30"/>
                  <a:pt x="35" y="30"/>
                  <a:pt x="35" y="30"/>
                </a:cubicBezTo>
                <a:cubicBezTo>
                  <a:pt x="35" y="30"/>
                  <a:pt x="35" y="30"/>
                  <a:pt x="35" y="30"/>
                </a:cubicBezTo>
                <a:cubicBezTo>
                  <a:pt x="35" y="30"/>
                  <a:pt x="35" y="30"/>
                  <a:pt x="35" y="30"/>
                </a:cubicBezTo>
                <a:cubicBezTo>
                  <a:pt x="35" y="30"/>
                  <a:pt x="35" y="30"/>
                  <a:pt x="35" y="30"/>
                </a:cubicBezTo>
                <a:cubicBezTo>
                  <a:pt x="35" y="30"/>
                  <a:pt x="35" y="30"/>
                  <a:pt x="35" y="30"/>
                </a:cubicBezTo>
                <a:cubicBezTo>
                  <a:pt x="35" y="30"/>
                  <a:pt x="35" y="30"/>
                  <a:pt x="35" y="30"/>
                </a:cubicBezTo>
                <a:cubicBezTo>
                  <a:pt x="35" y="30"/>
                  <a:pt x="35" y="30"/>
                  <a:pt x="35" y="30"/>
                </a:cubicBezTo>
                <a:cubicBezTo>
                  <a:pt x="35" y="30"/>
                  <a:pt x="35" y="30"/>
                  <a:pt x="35" y="30"/>
                </a:cubicBezTo>
                <a:cubicBezTo>
                  <a:pt x="35" y="30"/>
                  <a:pt x="35" y="30"/>
                  <a:pt x="35" y="30"/>
                </a:cubicBezTo>
                <a:cubicBezTo>
                  <a:pt x="35" y="30"/>
                  <a:pt x="35" y="30"/>
                  <a:pt x="35" y="30"/>
                </a:cubicBezTo>
                <a:cubicBezTo>
                  <a:pt x="35" y="30"/>
                  <a:pt x="35" y="30"/>
                  <a:pt x="35" y="30"/>
                </a:cubicBezTo>
                <a:cubicBezTo>
                  <a:pt x="35" y="30"/>
                  <a:pt x="35" y="30"/>
                  <a:pt x="35" y="30"/>
                </a:cubicBezTo>
                <a:cubicBezTo>
                  <a:pt x="35" y="30"/>
                  <a:pt x="35" y="30"/>
                  <a:pt x="35" y="30"/>
                </a:cubicBezTo>
                <a:cubicBezTo>
                  <a:pt x="35" y="30"/>
                  <a:pt x="35" y="30"/>
                  <a:pt x="35" y="30"/>
                </a:cubicBezTo>
                <a:cubicBezTo>
                  <a:pt x="35" y="30"/>
                  <a:pt x="35" y="30"/>
                  <a:pt x="35" y="30"/>
                </a:cubicBezTo>
                <a:cubicBezTo>
                  <a:pt x="35" y="29"/>
                  <a:pt x="35" y="29"/>
                  <a:pt x="35" y="29"/>
                </a:cubicBezTo>
                <a:cubicBezTo>
                  <a:pt x="35" y="29"/>
                  <a:pt x="35" y="29"/>
                  <a:pt x="35" y="29"/>
                </a:cubicBezTo>
                <a:cubicBezTo>
                  <a:pt x="35" y="29"/>
                  <a:pt x="35" y="29"/>
                  <a:pt x="35" y="29"/>
                </a:cubicBezTo>
                <a:cubicBezTo>
                  <a:pt x="35" y="29"/>
                  <a:pt x="35" y="29"/>
                  <a:pt x="35" y="29"/>
                </a:cubicBezTo>
                <a:cubicBezTo>
                  <a:pt x="35" y="29"/>
                  <a:pt x="35" y="29"/>
                  <a:pt x="35" y="29"/>
                </a:cubicBezTo>
                <a:cubicBezTo>
                  <a:pt x="35" y="29"/>
                  <a:pt x="35" y="29"/>
                  <a:pt x="35" y="29"/>
                </a:cubicBezTo>
                <a:cubicBezTo>
                  <a:pt x="35" y="29"/>
                  <a:pt x="35" y="29"/>
                  <a:pt x="35" y="29"/>
                </a:cubicBezTo>
                <a:cubicBezTo>
                  <a:pt x="35" y="29"/>
                  <a:pt x="35" y="29"/>
                  <a:pt x="35" y="29"/>
                </a:cubicBezTo>
                <a:cubicBezTo>
                  <a:pt x="35" y="29"/>
                  <a:pt x="35" y="29"/>
                  <a:pt x="35" y="29"/>
                </a:cubicBezTo>
                <a:cubicBezTo>
                  <a:pt x="35" y="29"/>
                  <a:pt x="35" y="29"/>
                  <a:pt x="35" y="29"/>
                </a:cubicBezTo>
                <a:cubicBezTo>
                  <a:pt x="35" y="29"/>
                  <a:pt x="35" y="29"/>
                  <a:pt x="35" y="29"/>
                </a:cubicBezTo>
                <a:cubicBezTo>
                  <a:pt x="35" y="29"/>
                  <a:pt x="35" y="29"/>
                  <a:pt x="35" y="29"/>
                </a:cubicBezTo>
                <a:cubicBezTo>
                  <a:pt x="35" y="29"/>
                  <a:pt x="35" y="29"/>
                  <a:pt x="35" y="29"/>
                </a:cubicBezTo>
                <a:cubicBezTo>
                  <a:pt x="35" y="29"/>
                  <a:pt x="35" y="29"/>
                  <a:pt x="35" y="29"/>
                </a:cubicBezTo>
                <a:cubicBezTo>
                  <a:pt x="35" y="29"/>
                  <a:pt x="35" y="29"/>
                  <a:pt x="35" y="29"/>
                </a:cubicBezTo>
                <a:cubicBezTo>
                  <a:pt x="35" y="29"/>
                  <a:pt x="35" y="29"/>
                  <a:pt x="35" y="29"/>
                </a:cubicBezTo>
                <a:cubicBezTo>
                  <a:pt x="35" y="29"/>
                  <a:pt x="35" y="29"/>
                  <a:pt x="35" y="29"/>
                </a:cubicBezTo>
                <a:cubicBezTo>
                  <a:pt x="35" y="29"/>
                  <a:pt x="35" y="29"/>
                  <a:pt x="35" y="29"/>
                </a:cubicBezTo>
                <a:cubicBezTo>
                  <a:pt x="35" y="29"/>
                  <a:pt x="35" y="29"/>
                  <a:pt x="35" y="29"/>
                </a:cubicBezTo>
                <a:cubicBezTo>
                  <a:pt x="35" y="29"/>
                  <a:pt x="35" y="29"/>
                  <a:pt x="35" y="29"/>
                </a:cubicBezTo>
                <a:cubicBezTo>
                  <a:pt x="35" y="29"/>
                  <a:pt x="35" y="29"/>
                  <a:pt x="35" y="29"/>
                </a:cubicBezTo>
                <a:cubicBezTo>
                  <a:pt x="35" y="29"/>
                  <a:pt x="35" y="29"/>
                  <a:pt x="35" y="29"/>
                </a:cubicBezTo>
                <a:cubicBezTo>
                  <a:pt x="35" y="29"/>
                  <a:pt x="35" y="29"/>
                  <a:pt x="35" y="29"/>
                </a:cubicBezTo>
                <a:cubicBezTo>
                  <a:pt x="35" y="29"/>
                  <a:pt x="35" y="29"/>
                  <a:pt x="35" y="29"/>
                </a:cubicBezTo>
                <a:cubicBezTo>
                  <a:pt x="35" y="29"/>
                  <a:pt x="35" y="29"/>
                  <a:pt x="35" y="29"/>
                </a:cubicBezTo>
                <a:cubicBezTo>
                  <a:pt x="35" y="29"/>
                  <a:pt x="35" y="29"/>
                  <a:pt x="35" y="29"/>
                </a:cubicBezTo>
                <a:cubicBezTo>
                  <a:pt x="35" y="29"/>
                  <a:pt x="35" y="29"/>
                  <a:pt x="35" y="29"/>
                </a:cubicBezTo>
                <a:cubicBezTo>
                  <a:pt x="35" y="29"/>
                  <a:pt x="35" y="29"/>
                  <a:pt x="35" y="29"/>
                </a:cubicBezTo>
                <a:cubicBezTo>
                  <a:pt x="35" y="29"/>
                  <a:pt x="35" y="29"/>
                  <a:pt x="35" y="29"/>
                </a:cubicBezTo>
                <a:cubicBezTo>
                  <a:pt x="35" y="29"/>
                  <a:pt x="35" y="29"/>
                  <a:pt x="35" y="29"/>
                </a:cubicBezTo>
                <a:cubicBezTo>
                  <a:pt x="35" y="29"/>
                  <a:pt x="35" y="29"/>
                  <a:pt x="35" y="29"/>
                </a:cubicBezTo>
                <a:cubicBezTo>
                  <a:pt x="35" y="29"/>
                  <a:pt x="35" y="29"/>
                  <a:pt x="35" y="29"/>
                </a:cubicBezTo>
                <a:cubicBezTo>
                  <a:pt x="35" y="29"/>
                  <a:pt x="35" y="29"/>
                  <a:pt x="35" y="29"/>
                </a:cubicBezTo>
                <a:cubicBezTo>
                  <a:pt x="35" y="29"/>
                  <a:pt x="35" y="29"/>
                  <a:pt x="35" y="29"/>
                </a:cubicBezTo>
                <a:cubicBezTo>
                  <a:pt x="35" y="29"/>
                  <a:pt x="35" y="29"/>
                  <a:pt x="35" y="29"/>
                </a:cubicBezTo>
                <a:cubicBezTo>
                  <a:pt x="35" y="29"/>
                  <a:pt x="35" y="29"/>
                  <a:pt x="35" y="29"/>
                </a:cubicBezTo>
                <a:cubicBezTo>
                  <a:pt x="35" y="29"/>
                  <a:pt x="35" y="29"/>
                  <a:pt x="35" y="29"/>
                </a:cubicBezTo>
                <a:cubicBezTo>
                  <a:pt x="35" y="29"/>
                  <a:pt x="35" y="29"/>
                  <a:pt x="35" y="29"/>
                </a:cubicBezTo>
                <a:cubicBezTo>
                  <a:pt x="35" y="29"/>
                  <a:pt x="34" y="29"/>
                  <a:pt x="34" y="29"/>
                </a:cubicBezTo>
                <a:cubicBezTo>
                  <a:pt x="34" y="29"/>
                  <a:pt x="34" y="29"/>
                  <a:pt x="34" y="29"/>
                </a:cubicBezTo>
                <a:cubicBezTo>
                  <a:pt x="34" y="29"/>
                  <a:pt x="34" y="29"/>
                  <a:pt x="34" y="29"/>
                </a:cubicBezTo>
                <a:cubicBezTo>
                  <a:pt x="34" y="29"/>
                  <a:pt x="34" y="29"/>
                  <a:pt x="34" y="29"/>
                </a:cubicBezTo>
                <a:cubicBezTo>
                  <a:pt x="34" y="29"/>
                  <a:pt x="34" y="29"/>
                  <a:pt x="34" y="29"/>
                </a:cubicBezTo>
                <a:cubicBezTo>
                  <a:pt x="34" y="29"/>
                  <a:pt x="34" y="29"/>
                  <a:pt x="34" y="29"/>
                </a:cubicBezTo>
                <a:cubicBezTo>
                  <a:pt x="34" y="29"/>
                  <a:pt x="34" y="29"/>
                  <a:pt x="34" y="29"/>
                </a:cubicBezTo>
                <a:close/>
                <a:moveTo>
                  <a:pt x="34" y="22"/>
                </a:moveTo>
                <a:cubicBezTo>
                  <a:pt x="34" y="22"/>
                  <a:pt x="34" y="22"/>
                  <a:pt x="34" y="22"/>
                </a:cubicBezTo>
                <a:cubicBezTo>
                  <a:pt x="34" y="22"/>
                  <a:pt x="34" y="22"/>
                  <a:pt x="34" y="22"/>
                </a:cubicBezTo>
                <a:cubicBezTo>
                  <a:pt x="34" y="22"/>
                  <a:pt x="34" y="22"/>
                  <a:pt x="34" y="22"/>
                </a:cubicBezTo>
                <a:cubicBezTo>
                  <a:pt x="34" y="22"/>
                  <a:pt x="34" y="22"/>
                  <a:pt x="34" y="22"/>
                </a:cubicBezTo>
                <a:cubicBezTo>
                  <a:pt x="34" y="22"/>
                  <a:pt x="34" y="22"/>
                  <a:pt x="34" y="22"/>
                </a:cubicBezTo>
                <a:cubicBezTo>
                  <a:pt x="34" y="22"/>
                  <a:pt x="34" y="22"/>
                  <a:pt x="34" y="22"/>
                </a:cubicBezTo>
                <a:cubicBezTo>
                  <a:pt x="34" y="22"/>
                  <a:pt x="34" y="22"/>
                  <a:pt x="34" y="22"/>
                </a:cubicBezTo>
                <a:cubicBezTo>
                  <a:pt x="34" y="22"/>
                  <a:pt x="34" y="22"/>
                  <a:pt x="34" y="22"/>
                </a:cubicBezTo>
                <a:cubicBezTo>
                  <a:pt x="34" y="22"/>
                  <a:pt x="34" y="22"/>
                  <a:pt x="34" y="22"/>
                </a:cubicBezTo>
                <a:cubicBezTo>
                  <a:pt x="34" y="22"/>
                  <a:pt x="34" y="22"/>
                  <a:pt x="34" y="22"/>
                </a:cubicBezTo>
                <a:cubicBezTo>
                  <a:pt x="34" y="22"/>
                  <a:pt x="34" y="22"/>
                  <a:pt x="34" y="22"/>
                </a:cubicBezTo>
                <a:cubicBezTo>
                  <a:pt x="34" y="22"/>
                  <a:pt x="34" y="22"/>
                  <a:pt x="34" y="22"/>
                </a:cubicBezTo>
                <a:cubicBezTo>
                  <a:pt x="34" y="22"/>
                  <a:pt x="34" y="22"/>
                  <a:pt x="34" y="22"/>
                </a:cubicBezTo>
                <a:cubicBezTo>
                  <a:pt x="34" y="22"/>
                  <a:pt x="34" y="22"/>
                  <a:pt x="34" y="22"/>
                </a:cubicBezTo>
                <a:cubicBezTo>
                  <a:pt x="34" y="22"/>
                  <a:pt x="34" y="22"/>
                  <a:pt x="34" y="22"/>
                </a:cubicBezTo>
                <a:cubicBezTo>
                  <a:pt x="34" y="22"/>
                  <a:pt x="34" y="22"/>
                  <a:pt x="34" y="22"/>
                </a:cubicBezTo>
                <a:cubicBezTo>
                  <a:pt x="34" y="22"/>
                  <a:pt x="34" y="22"/>
                  <a:pt x="34" y="22"/>
                </a:cubicBezTo>
                <a:cubicBezTo>
                  <a:pt x="34" y="22"/>
                  <a:pt x="34" y="22"/>
                  <a:pt x="34" y="22"/>
                </a:cubicBezTo>
                <a:cubicBezTo>
                  <a:pt x="34" y="22"/>
                  <a:pt x="34" y="22"/>
                  <a:pt x="34" y="22"/>
                </a:cubicBezTo>
                <a:cubicBezTo>
                  <a:pt x="34" y="22"/>
                  <a:pt x="34" y="22"/>
                  <a:pt x="34" y="22"/>
                </a:cubicBezTo>
                <a:cubicBezTo>
                  <a:pt x="34" y="22"/>
                  <a:pt x="34" y="22"/>
                  <a:pt x="34" y="22"/>
                </a:cubicBezTo>
                <a:cubicBezTo>
                  <a:pt x="34" y="22"/>
                  <a:pt x="34" y="22"/>
                  <a:pt x="34" y="22"/>
                </a:cubicBezTo>
                <a:cubicBezTo>
                  <a:pt x="34" y="22"/>
                  <a:pt x="34" y="22"/>
                  <a:pt x="34" y="22"/>
                </a:cubicBezTo>
                <a:cubicBezTo>
                  <a:pt x="34" y="22"/>
                  <a:pt x="34" y="22"/>
                  <a:pt x="34" y="22"/>
                </a:cubicBezTo>
                <a:cubicBezTo>
                  <a:pt x="34" y="22"/>
                  <a:pt x="34" y="22"/>
                  <a:pt x="34" y="22"/>
                </a:cubicBezTo>
                <a:cubicBezTo>
                  <a:pt x="34" y="22"/>
                  <a:pt x="34" y="22"/>
                  <a:pt x="34" y="22"/>
                </a:cubicBezTo>
                <a:cubicBezTo>
                  <a:pt x="34" y="22"/>
                  <a:pt x="34" y="22"/>
                  <a:pt x="34" y="22"/>
                </a:cubicBezTo>
                <a:cubicBezTo>
                  <a:pt x="34" y="22"/>
                  <a:pt x="34" y="22"/>
                  <a:pt x="34" y="22"/>
                </a:cubicBezTo>
                <a:cubicBezTo>
                  <a:pt x="34" y="22"/>
                  <a:pt x="34" y="22"/>
                  <a:pt x="34" y="22"/>
                </a:cubicBezTo>
                <a:cubicBezTo>
                  <a:pt x="34" y="22"/>
                  <a:pt x="34" y="22"/>
                  <a:pt x="34" y="22"/>
                </a:cubicBezTo>
                <a:cubicBezTo>
                  <a:pt x="34" y="22"/>
                  <a:pt x="34" y="22"/>
                  <a:pt x="34" y="22"/>
                </a:cubicBezTo>
                <a:cubicBezTo>
                  <a:pt x="34" y="22"/>
                  <a:pt x="34" y="22"/>
                  <a:pt x="34" y="22"/>
                </a:cubicBezTo>
                <a:cubicBezTo>
                  <a:pt x="34" y="22"/>
                  <a:pt x="34" y="22"/>
                  <a:pt x="34" y="22"/>
                </a:cubicBezTo>
                <a:cubicBezTo>
                  <a:pt x="34" y="22"/>
                  <a:pt x="34" y="22"/>
                  <a:pt x="34" y="22"/>
                </a:cubicBezTo>
                <a:cubicBezTo>
                  <a:pt x="34" y="22"/>
                  <a:pt x="34" y="22"/>
                  <a:pt x="34" y="22"/>
                </a:cubicBezTo>
                <a:cubicBezTo>
                  <a:pt x="34" y="22"/>
                  <a:pt x="34" y="22"/>
                  <a:pt x="34" y="22"/>
                </a:cubicBezTo>
                <a:cubicBezTo>
                  <a:pt x="34" y="22"/>
                  <a:pt x="34" y="22"/>
                  <a:pt x="34" y="22"/>
                </a:cubicBezTo>
                <a:cubicBezTo>
                  <a:pt x="34" y="22"/>
                  <a:pt x="34" y="22"/>
                  <a:pt x="34" y="22"/>
                </a:cubicBezTo>
                <a:cubicBezTo>
                  <a:pt x="34" y="22"/>
                  <a:pt x="34" y="22"/>
                  <a:pt x="34" y="22"/>
                </a:cubicBezTo>
                <a:cubicBezTo>
                  <a:pt x="34" y="22"/>
                  <a:pt x="34" y="22"/>
                  <a:pt x="34" y="22"/>
                </a:cubicBezTo>
                <a:cubicBezTo>
                  <a:pt x="34" y="22"/>
                  <a:pt x="34" y="22"/>
                  <a:pt x="34" y="22"/>
                </a:cubicBezTo>
                <a:cubicBezTo>
                  <a:pt x="34" y="22"/>
                  <a:pt x="34" y="22"/>
                  <a:pt x="34" y="22"/>
                </a:cubicBezTo>
                <a:cubicBezTo>
                  <a:pt x="34" y="22"/>
                  <a:pt x="34" y="22"/>
                  <a:pt x="34" y="22"/>
                </a:cubicBezTo>
                <a:cubicBezTo>
                  <a:pt x="34" y="22"/>
                  <a:pt x="34" y="22"/>
                  <a:pt x="34" y="22"/>
                </a:cubicBezTo>
                <a:cubicBezTo>
                  <a:pt x="34" y="22"/>
                  <a:pt x="34" y="22"/>
                  <a:pt x="34" y="22"/>
                </a:cubicBezTo>
                <a:cubicBezTo>
                  <a:pt x="34" y="22"/>
                  <a:pt x="34" y="22"/>
                  <a:pt x="34" y="22"/>
                </a:cubicBezTo>
                <a:cubicBezTo>
                  <a:pt x="34" y="22"/>
                  <a:pt x="34" y="22"/>
                  <a:pt x="34" y="22"/>
                </a:cubicBezTo>
                <a:cubicBezTo>
                  <a:pt x="34" y="22"/>
                  <a:pt x="34" y="22"/>
                  <a:pt x="34" y="22"/>
                </a:cubicBezTo>
                <a:cubicBezTo>
                  <a:pt x="34" y="22"/>
                  <a:pt x="34" y="22"/>
                  <a:pt x="34" y="22"/>
                </a:cubicBezTo>
                <a:cubicBezTo>
                  <a:pt x="34" y="22"/>
                  <a:pt x="34" y="22"/>
                  <a:pt x="34" y="22"/>
                </a:cubicBezTo>
                <a:cubicBezTo>
                  <a:pt x="34" y="22"/>
                  <a:pt x="34" y="22"/>
                  <a:pt x="34" y="22"/>
                </a:cubicBezTo>
                <a:cubicBezTo>
                  <a:pt x="34" y="22"/>
                  <a:pt x="34" y="22"/>
                  <a:pt x="34" y="22"/>
                </a:cubicBezTo>
                <a:cubicBezTo>
                  <a:pt x="34" y="22"/>
                  <a:pt x="34" y="22"/>
                  <a:pt x="34" y="22"/>
                </a:cubicBezTo>
                <a:cubicBezTo>
                  <a:pt x="34" y="22"/>
                  <a:pt x="34" y="22"/>
                  <a:pt x="34" y="22"/>
                </a:cubicBezTo>
                <a:cubicBezTo>
                  <a:pt x="34" y="22"/>
                  <a:pt x="34" y="22"/>
                  <a:pt x="34" y="22"/>
                </a:cubicBezTo>
                <a:cubicBezTo>
                  <a:pt x="34" y="22"/>
                  <a:pt x="34" y="22"/>
                  <a:pt x="34" y="22"/>
                </a:cubicBezTo>
                <a:cubicBezTo>
                  <a:pt x="34" y="22"/>
                  <a:pt x="34" y="22"/>
                  <a:pt x="34" y="22"/>
                </a:cubicBezTo>
                <a:cubicBezTo>
                  <a:pt x="34" y="22"/>
                  <a:pt x="34" y="22"/>
                  <a:pt x="34" y="22"/>
                </a:cubicBezTo>
                <a:cubicBezTo>
                  <a:pt x="34" y="22"/>
                  <a:pt x="34" y="22"/>
                  <a:pt x="34" y="22"/>
                </a:cubicBezTo>
                <a:cubicBezTo>
                  <a:pt x="34" y="22"/>
                  <a:pt x="34" y="22"/>
                  <a:pt x="34" y="22"/>
                </a:cubicBezTo>
                <a:cubicBezTo>
                  <a:pt x="34" y="22"/>
                  <a:pt x="34" y="22"/>
                  <a:pt x="34" y="22"/>
                </a:cubicBezTo>
                <a:cubicBezTo>
                  <a:pt x="34" y="22"/>
                  <a:pt x="34" y="22"/>
                  <a:pt x="34" y="22"/>
                </a:cubicBezTo>
                <a:cubicBezTo>
                  <a:pt x="34" y="22"/>
                  <a:pt x="34" y="22"/>
                  <a:pt x="34" y="22"/>
                </a:cubicBezTo>
                <a:cubicBezTo>
                  <a:pt x="34" y="22"/>
                  <a:pt x="34" y="22"/>
                  <a:pt x="34" y="22"/>
                </a:cubicBezTo>
                <a:cubicBezTo>
                  <a:pt x="34" y="22"/>
                  <a:pt x="34" y="22"/>
                  <a:pt x="34" y="22"/>
                </a:cubicBezTo>
                <a:cubicBezTo>
                  <a:pt x="34" y="22"/>
                  <a:pt x="34" y="22"/>
                  <a:pt x="34" y="22"/>
                </a:cubicBezTo>
                <a:cubicBezTo>
                  <a:pt x="34" y="22"/>
                  <a:pt x="34" y="22"/>
                  <a:pt x="34" y="22"/>
                </a:cubicBezTo>
                <a:cubicBezTo>
                  <a:pt x="34" y="22"/>
                  <a:pt x="34" y="22"/>
                  <a:pt x="34" y="22"/>
                </a:cubicBezTo>
                <a:cubicBezTo>
                  <a:pt x="34" y="22"/>
                  <a:pt x="34" y="22"/>
                  <a:pt x="34" y="22"/>
                </a:cubicBezTo>
                <a:cubicBezTo>
                  <a:pt x="34" y="22"/>
                  <a:pt x="34" y="22"/>
                  <a:pt x="34" y="22"/>
                </a:cubicBezTo>
                <a:cubicBezTo>
                  <a:pt x="34" y="22"/>
                  <a:pt x="34" y="22"/>
                  <a:pt x="34" y="22"/>
                </a:cubicBezTo>
                <a:cubicBezTo>
                  <a:pt x="34" y="22"/>
                  <a:pt x="34" y="22"/>
                  <a:pt x="34" y="22"/>
                </a:cubicBezTo>
                <a:cubicBezTo>
                  <a:pt x="34" y="22"/>
                  <a:pt x="34" y="22"/>
                  <a:pt x="34" y="22"/>
                </a:cubicBezTo>
                <a:cubicBezTo>
                  <a:pt x="34" y="22"/>
                  <a:pt x="34" y="22"/>
                  <a:pt x="34" y="22"/>
                </a:cubicBezTo>
                <a:cubicBezTo>
                  <a:pt x="34" y="22"/>
                  <a:pt x="34" y="22"/>
                  <a:pt x="34" y="22"/>
                </a:cubicBezTo>
                <a:cubicBezTo>
                  <a:pt x="34" y="22"/>
                  <a:pt x="34" y="22"/>
                  <a:pt x="34" y="22"/>
                </a:cubicBezTo>
                <a:cubicBezTo>
                  <a:pt x="34" y="22"/>
                  <a:pt x="34" y="22"/>
                  <a:pt x="34" y="22"/>
                </a:cubicBezTo>
                <a:close/>
                <a:moveTo>
                  <a:pt x="34" y="22"/>
                </a:moveTo>
                <a:cubicBezTo>
                  <a:pt x="34" y="22"/>
                  <a:pt x="34" y="22"/>
                  <a:pt x="34" y="22"/>
                </a:cubicBezTo>
                <a:cubicBezTo>
                  <a:pt x="34" y="22"/>
                  <a:pt x="34" y="22"/>
                  <a:pt x="34" y="22"/>
                </a:cubicBezTo>
                <a:cubicBezTo>
                  <a:pt x="34" y="22"/>
                  <a:pt x="34" y="22"/>
                  <a:pt x="34" y="22"/>
                </a:cubicBezTo>
                <a:cubicBezTo>
                  <a:pt x="34" y="22"/>
                  <a:pt x="34" y="22"/>
                  <a:pt x="34" y="22"/>
                </a:cubicBezTo>
                <a:cubicBezTo>
                  <a:pt x="34" y="22"/>
                  <a:pt x="34" y="22"/>
                  <a:pt x="34" y="22"/>
                </a:cubicBezTo>
                <a:close/>
                <a:moveTo>
                  <a:pt x="35" y="28"/>
                </a:moveTo>
                <a:cubicBezTo>
                  <a:pt x="35" y="28"/>
                  <a:pt x="35" y="28"/>
                  <a:pt x="35" y="28"/>
                </a:cubicBezTo>
                <a:cubicBezTo>
                  <a:pt x="35" y="28"/>
                  <a:pt x="35" y="28"/>
                  <a:pt x="35" y="28"/>
                </a:cubicBezTo>
                <a:cubicBezTo>
                  <a:pt x="35" y="28"/>
                  <a:pt x="35" y="28"/>
                  <a:pt x="35" y="28"/>
                </a:cubicBezTo>
                <a:cubicBezTo>
                  <a:pt x="35" y="28"/>
                  <a:pt x="35" y="28"/>
                  <a:pt x="35" y="28"/>
                </a:cubicBezTo>
                <a:cubicBezTo>
                  <a:pt x="35" y="28"/>
                  <a:pt x="35" y="28"/>
                  <a:pt x="35" y="28"/>
                </a:cubicBezTo>
                <a:cubicBezTo>
                  <a:pt x="35" y="28"/>
                  <a:pt x="35" y="28"/>
                  <a:pt x="35" y="28"/>
                </a:cubicBezTo>
                <a:cubicBezTo>
                  <a:pt x="35" y="28"/>
                  <a:pt x="35" y="28"/>
                  <a:pt x="35" y="28"/>
                </a:cubicBezTo>
                <a:cubicBezTo>
                  <a:pt x="35" y="28"/>
                  <a:pt x="35" y="28"/>
                  <a:pt x="35" y="28"/>
                </a:cubicBezTo>
                <a:cubicBezTo>
                  <a:pt x="35" y="28"/>
                  <a:pt x="35" y="28"/>
                  <a:pt x="35" y="28"/>
                </a:cubicBezTo>
                <a:cubicBezTo>
                  <a:pt x="35" y="28"/>
                  <a:pt x="35" y="28"/>
                  <a:pt x="35" y="28"/>
                </a:cubicBezTo>
                <a:cubicBezTo>
                  <a:pt x="35" y="28"/>
                  <a:pt x="35" y="28"/>
                  <a:pt x="35" y="28"/>
                </a:cubicBezTo>
                <a:cubicBezTo>
                  <a:pt x="35" y="28"/>
                  <a:pt x="35" y="28"/>
                  <a:pt x="35" y="28"/>
                </a:cubicBezTo>
                <a:cubicBezTo>
                  <a:pt x="35" y="28"/>
                  <a:pt x="35" y="28"/>
                  <a:pt x="35" y="28"/>
                </a:cubicBezTo>
                <a:cubicBezTo>
                  <a:pt x="35" y="28"/>
                  <a:pt x="35" y="28"/>
                  <a:pt x="35" y="28"/>
                </a:cubicBezTo>
                <a:cubicBezTo>
                  <a:pt x="35" y="28"/>
                  <a:pt x="35" y="28"/>
                  <a:pt x="35" y="28"/>
                </a:cubicBezTo>
                <a:cubicBezTo>
                  <a:pt x="35" y="28"/>
                  <a:pt x="35" y="28"/>
                  <a:pt x="35" y="28"/>
                </a:cubicBezTo>
                <a:cubicBezTo>
                  <a:pt x="35" y="28"/>
                  <a:pt x="35" y="28"/>
                  <a:pt x="35" y="28"/>
                </a:cubicBezTo>
                <a:cubicBezTo>
                  <a:pt x="35" y="28"/>
                  <a:pt x="35" y="28"/>
                  <a:pt x="35" y="28"/>
                </a:cubicBezTo>
                <a:cubicBezTo>
                  <a:pt x="35" y="28"/>
                  <a:pt x="35" y="28"/>
                  <a:pt x="35" y="28"/>
                </a:cubicBezTo>
                <a:cubicBezTo>
                  <a:pt x="35" y="28"/>
                  <a:pt x="35" y="28"/>
                  <a:pt x="35" y="28"/>
                </a:cubicBezTo>
                <a:cubicBezTo>
                  <a:pt x="35" y="28"/>
                  <a:pt x="35" y="28"/>
                  <a:pt x="35" y="28"/>
                </a:cubicBezTo>
                <a:cubicBezTo>
                  <a:pt x="35" y="28"/>
                  <a:pt x="35" y="28"/>
                  <a:pt x="35" y="28"/>
                </a:cubicBezTo>
                <a:cubicBezTo>
                  <a:pt x="35" y="28"/>
                  <a:pt x="35" y="28"/>
                  <a:pt x="35" y="28"/>
                </a:cubicBezTo>
                <a:cubicBezTo>
                  <a:pt x="35" y="28"/>
                  <a:pt x="35" y="28"/>
                  <a:pt x="35" y="28"/>
                </a:cubicBezTo>
                <a:cubicBezTo>
                  <a:pt x="35" y="28"/>
                  <a:pt x="35" y="28"/>
                  <a:pt x="35" y="28"/>
                </a:cubicBezTo>
                <a:cubicBezTo>
                  <a:pt x="35" y="28"/>
                  <a:pt x="35" y="29"/>
                  <a:pt x="35" y="29"/>
                </a:cubicBezTo>
                <a:cubicBezTo>
                  <a:pt x="35" y="29"/>
                  <a:pt x="35" y="29"/>
                  <a:pt x="35" y="29"/>
                </a:cubicBezTo>
                <a:cubicBezTo>
                  <a:pt x="35" y="29"/>
                  <a:pt x="35" y="29"/>
                  <a:pt x="35" y="29"/>
                </a:cubicBezTo>
                <a:cubicBezTo>
                  <a:pt x="35" y="29"/>
                  <a:pt x="35" y="29"/>
                  <a:pt x="35" y="29"/>
                </a:cubicBezTo>
                <a:cubicBezTo>
                  <a:pt x="35" y="29"/>
                  <a:pt x="35" y="29"/>
                  <a:pt x="35" y="29"/>
                </a:cubicBezTo>
                <a:cubicBezTo>
                  <a:pt x="35" y="29"/>
                  <a:pt x="35" y="29"/>
                  <a:pt x="35" y="29"/>
                </a:cubicBezTo>
                <a:cubicBezTo>
                  <a:pt x="35" y="29"/>
                  <a:pt x="35" y="29"/>
                  <a:pt x="35" y="29"/>
                </a:cubicBezTo>
                <a:cubicBezTo>
                  <a:pt x="35" y="29"/>
                  <a:pt x="35" y="29"/>
                  <a:pt x="35" y="29"/>
                </a:cubicBezTo>
                <a:cubicBezTo>
                  <a:pt x="35" y="29"/>
                  <a:pt x="35" y="29"/>
                  <a:pt x="35" y="29"/>
                </a:cubicBezTo>
                <a:cubicBezTo>
                  <a:pt x="35" y="29"/>
                  <a:pt x="35" y="29"/>
                  <a:pt x="35" y="29"/>
                </a:cubicBezTo>
                <a:cubicBezTo>
                  <a:pt x="35" y="29"/>
                  <a:pt x="35" y="29"/>
                  <a:pt x="35" y="29"/>
                </a:cubicBezTo>
                <a:cubicBezTo>
                  <a:pt x="35" y="29"/>
                  <a:pt x="35" y="29"/>
                  <a:pt x="35" y="29"/>
                </a:cubicBezTo>
                <a:cubicBezTo>
                  <a:pt x="35" y="29"/>
                  <a:pt x="35" y="29"/>
                  <a:pt x="35" y="29"/>
                </a:cubicBezTo>
                <a:cubicBezTo>
                  <a:pt x="35" y="29"/>
                  <a:pt x="35" y="29"/>
                  <a:pt x="35" y="29"/>
                </a:cubicBezTo>
                <a:cubicBezTo>
                  <a:pt x="35" y="29"/>
                  <a:pt x="35" y="29"/>
                  <a:pt x="35" y="29"/>
                </a:cubicBezTo>
                <a:cubicBezTo>
                  <a:pt x="35" y="29"/>
                  <a:pt x="35" y="29"/>
                  <a:pt x="35" y="29"/>
                </a:cubicBezTo>
                <a:cubicBezTo>
                  <a:pt x="35" y="29"/>
                  <a:pt x="35" y="29"/>
                  <a:pt x="35" y="29"/>
                </a:cubicBezTo>
                <a:cubicBezTo>
                  <a:pt x="35" y="29"/>
                  <a:pt x="35" y="29"/>
                  <a:pt x="35" y="29"/>
                </a:cubicBezTo>
                <a:cubicBezTo>
                  <a:pt x="35" y="29"/>
                  <a:pt x="35" y="29"/>
                  <a:pt x="35" y="29"/>
                </a:cubicBezTo>
                <a:cubicBezTo>
                  <a:pt x="35" y="29"/>
                  <a:pt x="35" y="29"/>
                  <a:pt x="35" y="29"/>
                </a:cubicBezTo>
                <a:cubicBezTo>
                  <a:pt x="35" y="29"/>
                  <a:pt x="35" y="29"/>
                  <a:pt x="35" y="29"/>
                </a:cubicBezTo>
                <a:cubicBezTo>
                  <a:pt x="35" y="29"/>
                  <a:pt x="35" y="29"/>
                  <a:pt x="35" y="29"/>
                </a:cubicBezTo>
                <a:cubicBezTo>
                  <a:pt x="35" y="29"/>
                  <a:pt x="35" y="29"/>
                  <a:pt x="35" y="29"/>
                </a:cubicBezTo>
                <a:cubicBezTo>
                  <a:pt x="35" y="29"/>
                  <a:pt x="35" y="29"/>
                  <a:pt x="35" y="29"/>
                </a:cubicBezTo>
                <a:cubicBezTo>
                  <a:pt x="35" y="29"/>
                  <a:pt x="35" y="29"/>
                  <a:pt x="35" y="29"/>
                </a:cubicBezTo>
                <a:cubicBezTo>
                  <a:pt x="35" y="29"/>
                  <a:pt x="35" y="29"/>
                  <a:pt x="35" y="29"/>
                </a:cubicBezTo>
                <a:cubicBezTo>
                  <a:pt x="35" y="29"/>
                  <a:pt x="35" y="29"/>
                  <a:pt x="35" y="29"/>
                </a:cubicBezTo>
                <a:cubicBezTo>
                  <a:pt x="35" y="29"/>
                  <a:pt x="35" y="29"/>
                  <a:pt x="35" y="29"/>
                </a:cubicBezTo>
                <a:cubicBezTo>
                  <a:pt x="35" y="29"/>
                  <a:pt x="35" y="29"/>
                  <a:pt x="35" y="29"/>
                </a:cubicBezTo>
                <a:cubicBezTo>
                  <a:pt x="35" y="29"/>
                  <a:pt x="35" y="29"/>
                  <a:pt x="35" y="29"/>
                </a:cubicBezTo>
                <a:cubicBezTo>
                  <a:pt x="35" y="29"/>
                  <a:pt x="35" y="29"/>
                  <a:pt x="35" y="29"/>
                </a:cubicBezTo>
                <a:cubicBezTo>
                  <a:pt x="35" y="29"/>
                  <a:pt x="35" y="29"/>
                  <a:pt x="35" y="29"/>
                </a:cubicBezTo>
                <a:cubicBezTo>
                  <a:pt x="35" y="29"/>
                  <a:pt x="35" y="29"/>
                  <a:pt x="35" y="29"/>
                </a:cubicBezTo>
                <a:cubicBezTo>
                  <a:pt x="35" y="29"/>
                  <a:pt x="35" y="29"/>
                  <a:pt x="35" y="29"/>
                </a:cubicBezTo>
                <a:cubicBezTo>
                  <a:pt x="35" y="29"/>
                  <a:pt x="35" y="29"/>
                  <a:pt x="35" y="29"/>
                </a:cubicBezTo>
                <a:cubicBezTo>
                  <a:pt x="35" y="29"/>
                  <a:pt x="35" y="29"/>
                  <a:pt x="35" y="29"/>
                </a:cubicBezTo>
                <a:cubicBezTo>
                  <a:pt x="35" y="29"/>
                  <a:pt x="35" y="29"/>
                  <a:pt x="35" y="29"/>
                </a:cubicBezTo>
                <a:cubicBezTo>
                  <a:pt x="35" y="29"/>
                  <a:pt x="35" y="29"/>
                  <a:pt x="35" y="29"/>
                </a:cubicBezTo>
                <a:cubicBezTo>
                  <a:pt x="35" y="29"/>
                  <a:pt x="35" y="29"/>
                  <a:pt x="35" y="29"/>
                </a:cubicBezTo>
                <a:cubicBezTo>
                  <a:pt x="35" y="29"/>
                  <a:pt x="35" y="29"/>
                  <a:pt x="35" y="29"/>
                </a:cubicBezTo>
                <a:cubicBezTo>
                  <a:pt x="35" y="29"/>
                  <a:pt x="35" y="29"/>
                  <a:pt x="35" y="29"/>
                </a:cubicBezTo>
                <a:cubicBezTo>
                  <a:pt x="35" y="29"/>
                  <a:pt x="35" y="29"/>
                  <a:pt x="35" y="29"/>
                </a:cubicBezTo>
                <a:cubicBezTo>
                  <a:pt x="35" y="29"/>
                  <a:pt x="35" y="29"/>
                  <a:pt x="35" y="29"/>
                </a:cubicBezTo>
                <a:cubicBezTo>
                  <a:pt x="35" y="29"/>
                  <a:pt x="35" y="29"/>
                  <a:pt x="35" y="29"/>
                </a:cubicBezTo>
                <a:cubicBezTo>
                  <a:pt x="35" y="29"/>
                  <a:pt x="35" y="29"/>
                  <a:pt x="35" y="29"/>
                </a:cubicBezTo>
                <a:cubicBezTo>
                  <a:pt x="35" y="29"/>
                  <a:pt x="35" y="29"/>
                  <a:pt x="35" y="29"/>
                </a:cubicBezTo>
                <a:cubicBezTo>
                  <a:pt x="35" y="29"/>
                  <a:pt x="35" y="29"/>
                  <a:pt x="35" y="29"/>
                </a:cubicBezTo>
                <a:cubicBezTo>
                  <a:pt x="35" y="29"/>
                  <a:pt x="35" y="29"/>
                  <a:pt x="35" y="29"/>
                </a:cubicBezTo>
                <a:cubicBezTo>
                  <a:pt x="35" y="29"/>
                  <a:pt x="35" y="29"/>
                  <a:pt x="35" y="29"/>
                </a:cubicBezTo>
                <a:cubicBezTo>
                  <a:pt x="35" y="29"/>
                  <a:pt x="35" y="29"/>
                  <a:pt x="35" y="29"/>
                </a:cubicBezTo>
                <a:cubicBezTo>
                  <a:pt x="35" y="29"/>
                  <a:pt x="35" y="29"/>
                  <a:pt x="35" y="29"/>
                </a:cubicBezTo>
                <a:cubicBezTo>
                  <a:pt x="35" y="29"/>
                  <a:pt x="35" y="29"/>
                  <a:pt x="35" y="29"/>
                </a:cubicBezTo>
                <a:cubicBezTo>
                  <a:pt x="35" y="29"/>
                  <a:pt x="35" y="29"/>
                  <a:pt x="35" y="29"/>
                </a:cubicBezTo>
                <a:cubicBezTo>
                  <a:pt x="35" y="29"/>
                  <a:pt x="35" y="29"/>
                  <a:pt x="35" y="29"/>
                </a:cubicBezTo>
                <a:cubicBezTo>
                  <a:pt x="35" y="29"/>
                  <a:pt x="35" y="29"/>
                  <a:pt x="35" y="29"/>
                </a:cubicBezTo>
                <a:cubicBezTo>
                  <a:pt x="35" y="29"/>
                  <a:pt x="35" y="29"/>
                  <a:pt x="35" y="29"/>
                </a:cubicBezTo>
                <a:cubicBezTo>
                  <a:pt x="35" y="29"/>
                  <a:pt x="35" y="29"/>
                  <a:pt x="35" y="29"/>
                </a:cubicBezTo>
                <a:cubicBezTo>
                  <a:pt x="35" y="29"/>
                  <a:pt x="35" y="29"/>
                  <a:pt x="35" y="29"/>
                </a:cubicBezTo>
                <a:cubicBezTo>
                  <a:pt x="35" y="29"/>
                  <a:pt x="35" y="29"/>
                  <a:pt x="35" y="29"/>
                </a:cubicBezTo>
                <a:cubicBezTo>
                  <a:pt x="35" y="29"/>
                  <a:pt x="35" y="29"/>
                  <a:pt x="35" y="29"/>
                </a:cubicBezTo>
                <a:cubicBezTo>
                  <a:pt x="35" y="29"/>
                  <a:pt x="35" y="29"/>
                  <a:pt x="35" y="29"/>
                </a:cubicBezTo>
                <a:cubicBezTo>
                  <a:pt x="35" y="29"/>
                  <a:pt x="35" y="29"/>
                  <a:pt x="35" y="29"/>
                </a:cubicBezTo>
                <a:cubicBezTo>
                  <a:pt x="36" y="29"/>
                  <a:pt x="36" y="29"/>
                  <a:pt x="36" y="29"/>
                </a:cubicBezTo>
                <a:cubicBezTo>
                  <a:pt x="36" y="29"/>
                  <a:pt x="36" y="29"/>
                  <a:pt x="36" y="29"/>
                </a:cubicBezTo>
                <a:cubicBezTo>
                  <a:pt x="36" y="29"/>
                  <a:pt x="36" y="29"/>
                  <a:pt x="36" y="29"/>
                </a:cubicBezTo>
                <a:cubicBezTo>
                  <a:pt x="36" y="29"/>
                  <a:pt x="36" y="29"/>
                  <a:pt x="36" y="29"/>
                </a:cubicBezTo>
                <a:cubicBezTo>
                  <a:pt x="36" y="29"/>
                  <a:pt x="36" y="29"/>
                  <a:pt x="36" y="29"/>
                </a:cubicBezTo>
                <a:cubicBezTo>
                  <a:pt x="36" y="29"/>
                  <a:pt x="36" y="29"/>
                  <a:pt x="36" y="30"/>
                </a:cubicBezTo>
                <a:cubicBezTo>
                  <a:pt x="36" y="30"/>
                  <a:pt x="35" y="30"/>
                  <a:pt x="35" y="30"/>
                </a:cubicBezTo>
                <a:cubicBezTo>
                  <a:pt x="35" y="30"/>
                  <a:pt x="36" y="30"/>
                  <a:pt x="36" y="30"/>
                </a:cubicBezTo>
                <a:cubicBezTo>
                  <a:pt x="36" y="30"/>
                  <a:pt x="36" y="30"/>
                  <a:pt x="36" y="30"/>
                </a:cubicBezTo>
                <a:cubicBezTo>
                  <a:pt x="36" y="30"/>
                  <a:pt x="36" y="30"/>
                  <a:pt x="35" y="30"/>
                </a:cubicBezTo>
                <a:cubicBezTo>
                  <a:pt x="35" y="30"/>
                  <a:pt x="35" y="30"/>
                  <a:pt x="35" y="30"/>
                </a:cubicBezTo>
                <a:cubicBezTo>
                  <a:pt x="35" y="30"/>
                  <a:pt x="35" y="30"/>
                  <a:pt x="35" y="30"/>
                </a:cubicBezTo>
                <a:cubicBezTo>
                  <a:pt x="35" y="30"/>
                  <a:pt x="35" y="30"/>
                  <a:pt x="35" y="30"/>
                </a:cubicBezTo>
                <a:cubicBezTo>
                  <a:pt x="35" y="30"/>
                  <a:pt x="35" y="30"/>
                  <a:pt x="35" y="30"/>
                </a:cubicBezTo>
                <a:cubicBezTo>
                  <a:pt x="35" y="30"/>
                  <a:pt x="35" y="30"/>
                  <a:pt x="35" y="30"/>
                </a:cubicBezTo>
                <a:cubicBezTo>
                  <a:pt x="35" y="30"/>
                  <a:pt x="35" y="30"/>
                  <a:pt x="35" y="30"/>
                </a:cubicBezTo>
                <a:cubicBezTo>
                  <a:pt x="35" y="30"/>
                  <a:pt x="35" y="30"/>
                  <a:pt x="35" y="30"/>
                </a:cubicBezTo>
                <a:cubicBezTo>
                  <a:pt x="35" y="30"/>
                  <a:pt x="35" y="30"/>
                  <a:pt x="35" y="30"/>
                </a:cubicBezTo>
                <a:cubicBezTo>
                  <a:pt x="35" y="30"/>
                  <a:pt x="35" y="30"/>
                  <a:pt x="35" y="30"/>
                </a:cubicBezTo>
                <a:cubicBezTo>
                  <a:pt x="35" y="30"/>
                  <a:pt x="35" y="30"/>
                  <a:pt x="35" y="30"/>
                </a:cubicBezTo>
                <a:cubicBezTo>
                  <a:pt x="35" y="30"/>
                  <a:pt x="35" y="30"/>
                  <a:pt x="35" y="30"/>
                </a:cubicBezTo>
                <a:cubicBezTo>
                  <a:pt x="35" y="30"/>
                  <a:pt x="35" y="30"/>
                  <a:pt x="35" y="30"/>
                </a:cubicBezTo>
                <a:cubicBezTo>
                  <a:pt x="35" y="30"/>
                  <a:pt x="35" y="30"/>
                  <a:pt x="35" y="30"/>
                </a:cubicBezTo>
                <a:cubicBezTo>
                  <a:pt x="35" y="30"/>
                  <a:pt x="35" y="30"/>
                  <a:pt x="35" y="30"/>
                </a:cubicBezTo>
                <a:cubicBezTo>
                  <a:pt x="35" y="30"/>
                  <a:pt x="35" y="30"/>
                  <a:pt x="35" y="30"/>
                </a:cubicBezTo>
                <a:cubicBezTo>
                  <a:pt x="35" y="30"/>
                  <a:pt x="35" y="30"/>
                  <a:pt x="35" y="30"/>
                </a:cubicBezTo>
                <a:cubicBezTo>
                  <a:pt x="35" y="30"/>
                  <a:pt x="35" y="30"/>
                  <a:pt x="35" y="30"/>
                </a:cubicBezTo>
                <a:cubicBezTo>
                  <a:pt x="35" y="30"/>
                  <a:pt x="35" y="30"/>
                  <a:pt x="35" y="30"/>
                </a:cubicBezTo>
                <a:cubicBezTo>
                  <a:pt x="35" y="30"/>
                  <a:pt x="35" y="30"/>
                  <a:pt x="35" y="30"/>
                </a:cubicBezTo>
                <a:cubicBezTo>
                  <a:pt x="35" y="30"/>
                  <a:pt x="35" y="30"/>
                  <a:pt x="35" y="30"/>
                </a:cubicBezTo>
                <a:cubicBezTo>
                  <a:pt x="35" y="30"/>
                  <a:pt x="35" y="30"/>
                  <a:pt x="35" y="30"/>
                </a:cubicBezTo>
                <a:cubicBezTo>
                  <a:pt x="35" y="30"/>
                  <a:pt x="35" y="30"/>
                  <a:pt x="35" y="30"/>
                </a:cubicBezTo>
                <a:cubicBezTo>
                  <a:pt x="35" y="30"/>
                  <a:pt x="35" y="30"/>
                  <a:pt x="35" y="30"/>
                </a:cubicBezTo>
                <a:cubicBezTo>
                  <a:pt x="35" y="30"/>
                  <a:pt x="35" y="30"/>
                  <a:pt x="35" y="30"/>
                </a:cubicBezTo>
                <a:cubicBezTo>
                  <a:pt x="35" y="30"/>
                  <a:pt x="35" y="30"/>
                  <a:pt x="35" y="30"/>
                </a:cubicBezTo>
                <a:cubicBezTo>
                  <a:pt x="35" y="30"/>
                  <a:pt x="35" y="30"/>
                  <a:pt x="35" y="30"/>
                </a:cubicBezTo>
                <a:cubicBezTo>
                  <a:pt x="35" y="30"/>
                  <a:pt x="35" y="30"/>
                  <a:pt x="35" y="30"/>
                </a:cubicBezTo>
                <a:cubicBezTo>
                  <a:pt x="35" y="30"/>
                  <a:pt x="35" y="30"/>
                  <a:pt x="35" y="30"/>
                </a:cubicBezTo>
                <a:cubicBezTo>
                  <a:pt x="35" y="30"/>
                  <a:pt x="35" y="30"/>
                  <a:pt x="35" y="30"/>
                </a:cubicBezTo>
                <a:cubicBezTo>
                  <a:pt x="35" y="30"/>
                  <a:pt x="35" y="30"/>
                  <a:pt x="35" y="30"/>
                </a:cubicBezTo>
                <a:cubicBezTo>
                  <a:pt x="35" y="30"/>
                  <a:pt x="35" y="30"/>
                  <a:pt x="35" y="30"/>
                </a:cubicBezTo>
                <a:cubicBezTo>
                  <a:pt x="35" y="30"/>
                  <a:pt x="35" y="30"/>
                  <a:pt x="35" y="30"/>
                </a:cubicBezTo>
                <a:cubicBezTo>
                  <a:pt x="35" y="30"/>
                  <a:pt x="35" y="30"/>
                  <a:pt x="35" y="30"/>
                </a:cubicBezTo>
                <a:cubicBezTo>
                  <a:pt x="35" y="30"/>
                  <a:pt x="35" y="30"/>
                  <a:pt x="35" y="30"/>
                </a:cubicBezTo>
                <a:cubicBezTo>
                  <a:pt x="35" y="30"/>
                  <a:pt x="35" y="30"/>
                  <a:pt x="35" y="30"/>
                </a:cubicBezTo>
                <a:cubicBezTo>
                  <a:pt x="35" y="30"/>
                  <a:pt x="35" y="30"/>
                  <a:pt x="35" y="30"/>
                </a:cubicBezTo>
                <a:cubicBezTo>
                  <a:pt x="35" y="30"/>
                  <a:pt x="35" y="30"/>
                  <a:pt x="35" y="30"/>
                </a:cubicBezTo>
                <a:cubicBezTo>
                  <a:pt x="35" y="30"/>
                  <a:pt x="35" y="30"/>
                  <a:pt x="35" y="30"/>
                </a:cubicBezTo>
                <a:cubicBezTo>
                  <a:pt x="35" y="30"/>
                  <a:pt x="35" y="30"/>
                  <a:pt x="35" y="30"/>
                </a:cubicBezTo>
                <a:cubicBezTo>
                  <a:pt x="35" y="30"/>
                  <a:pt x="35" y="30"/>
                  <a:pt x="35" y="30"/>
                </a:cubicBezTo>
                <a:cubicBezTo>
                  <a:pt x="35" y="30"/>
                  <a:pt x="35" y="30"/>
                  <a:pt x="35" y="30"/>
                </a:cubicBezTo>
                <a:cubicBezTo>
                  <a:pt x="35" y="30"/>
                  <a:pt x="35" y="30"/>
                  <a:pt x="35" y="30"/>
                </a:cubicBezTo>
                <a:cubicBezTo>
                  <a:pt x="35" y="30"/>
                  <a:pt x="35" y="30"/>
                  <a:pt x="35" y="30"/>
                </a:cubicBezTo>
                <a:cubicBezTo>
                  <a:pt x="35" y="30"/>
                  <a:pt x="35" y="30"/>
                  <a:pt x="35" y="30"/>
                </a:cubicBezTo>
                <a:cubicBezTo>
                  <a:pt x="35" y="30"/>
                  <a:pt x="35" y="30"/>
                  <a:pt x="35" y="30"/>
                </a:cubicBezTo>
                <a:cubicBezTo>
                  <a:pt x="35" y="30"/>
                  <a:pt x="35" y="30"/>
                  <a:pt x="35" y="30"/>
                </a:cubicBezTo>
                <a:cubicBezTo>
                  <a:pt x="35" y="30"/>
                  <a:pt x="35" y="30"/>
                  <a:pt x="35" y="30"/>
                </a:cubicBezTo>
                <a:cubicBezTo>
                  <a:pt x="36" y="30"/>
                  <a:pt x="36" y="30"/>
                  <a:pt x="36" y="30"/>
                </a:cubicBezTo>
                <a:cubicBezTo>
                  <a:pt x="36" y="30"/>
                  <a:pt x="36" y="30"/>
                  <a:pt x="36" y="30"/>
                </a:cubicBezTo>
                <a:cubicBezTo>
                  <a:pt x="36" y="30"/>
                  <a:pt x="36" y="30"/>
                  <a:pt x="36" y="30"/>
                </a:cubicBezTo>
                <a:cubicBezTo>
                  <a:pt x="36" y="30"/>
                  <a:pt x="36" y="30"/>
                  <a:pt x="36" y="30"/>
                </a:cubicBezTo>
                <a:cubicBezTo>
                  <a:pt x="36" y="30"/>
                  <a:pt x="36" y="30"/>
                  <a:pt x="36" y="30"/>
                </a:cubicBezTo>
                <a:cubicBezTo>
                  <a:pt x="36" y="30"/>
                  <a:pt x="36" y="30"/>
                  <a:pt x="36" y="30"/>
                </a:cubicBezTo>
                <a:cubicBezTo>
                  <a:pt x="36" y="30"/>
                  <a:pt x="36" y="30"/>
                  <a:pt x="36" y="30"/>
                </a:cubicBezTo>
                <a:cubicBezTo>
                  <a:pt x="36" y="30"/>
                  <a:pt x="36" y="30"/>
                  <a:pt x="36" y="30"/>
                </a:cubicBezTo>
                <a:cubicBezTo>
                  <a:pt x="36" y="30"/>
                  <a:pt x="36" y="30"/>
                  <a:pt x="36" y="30"/>
                </a:cubicBezTo>
                <a:cubicBezTo>
                  <a:pt x="36" y="30"/>
                  <a:pt x="36" y="30"/>
                  <a:pt x="36" y="30"/>
                </a:cubicBezTo>
                <a:cubicBezTo>
                  <a:pt x="36" y="30"/>
                  <a:pt x="36" y="30"/>
                  <a:pt x="36" y="30"/>
                </a:cubicBezTo>
                <a:cubicBezTo>
                  <a:pt x="36" y="30"/>
                  <a:pt x="36" y="30"/>
                  <a:pt x="36" y="30"/>
                </a:cubicBezTo>
                <a:cubicBezTo>
                  <a:pt x="36" y="30"/>
                  <a:pt x="36" y="30"/>
                  <a:pt x="36" y="30"/>
                </a:cubicBezTo>
                <a:cubicBezTo>
                  <a:pt x="36" y="30"/>
                  <a:pt x="36" y="30"/>
                  <a:pt x="36" y="30"/>
                </a:cubicBezTo>
                <a:cubicBezTo>
                  <a:pt x="35" y="30"/>
                  <a:pt x="35" y="30"/>
                  <a:pt x="35" y="30"/>
                </a:cubicBezTo>
                <a:cubicBezTo>
                  <a:pt x="35" y="30"/>
                  <a:pt x="35" y="30"/>
                  <a:pt x="35" y="30"/>
                </a:cubicBezTo>
                <a:cubicBezTo>
                  <a:pt x="35" y="30"/>
                  <a:pt x="35" y="30"/>
                  <a:pt x="35" y="30"/>
                </a:cubicBezTo>
                <a:cubicBezTo>
                  <a:pt x="35" y="30"/>
                  <a:pt x="35" y="30"/>
                  <a:pt x="35" y="30"/>
                </a:cubicBezTo>
                <a:cubicBezTo>
                  <a:pt x="35" y="30"/>
                  <a:pt x="35" y="31"/>
                  <a:pt x="35" y="31"/>
                </a:cubicBezTo>
                <a:cubicBezTo>
                  <a:pt x="35" y="31"/>
                  <a:pt x="35" y="31"/>
                  <a:pt x="35" y="31"/>
                </a:cubicBezTo>
                <a:cubicBezTo>
                  <a:pt x="35" y="31"/>
                  <a:pt x="35" y="31"/>
                  <a:pt x="35" y="31"/>
                </a:cubicBezTo>
                <a:cubicBezTo>
                  <a:pt x="35" y="31"/>
                  <a:pt x="35" y="31"/>
                  <a:pt x="35" y="31"/>
                </a:cubicBezTo>
                <a:cubicBezTo>
                  <a:pt x="35" y="31"/>
                  <a:pt x="35" y="31"/>
                  <a:pt x="35" y="31"/>
                </a:cubicBezTo>
                <a:cubicBezTo>
                  <a:pt x="35" y="31"/>
                  <a:pt x="35" y="31"/>
                  <a:pt x="35" y="31"/>
                </a:cubicBezTo>
                <a:cubicBezTo>
                  <a:pt x="35" y="31"/>
                  <a:pt x="35" y="31"/>
                  <a:pt x="35" y="31"/>
                </a:cubicBezTo>
                <a:cubicBezTo>
                  <a:pt x="35" y="31"/>
                  <a:pt x="35" y="31"/>
                  <a:pt x="35" y="31"/>
                </a:cubicBezTo>
                <a:cubicBezTo>
                  <a:pt x="35" y="31"/>
                  <a:pt x="35" y="31"/>
                  <a:pt x="35" y="31"/>
                </a:cubicBezTo>
                <a:cubicBezTo>
                  <a:pt x="35" y="31"/>
                  <a:pt x="35" y="31"/>
                  <a:pt x="35" y="31"/>
                </a:cubicBezTo>
                <a:cubicBezTo>
                  <a:pt x="35" y="31"/>
                  <a:pt x="35" y="31"/>
                  <a:pt x="35" y="31"/>
                </a:cubicBezTo>
                <a:cubicBezTo>
                  <a:pt x="35" y="31"/>
                  <a:pt x="35" y="31"/>
                  <a:pt x="35" y="31"/>
                </a:cubicBezTo>
                <a:cubicBezTo>
                  <a:pt x="35" y="31"/>
                  <a:pt x="35" y="31"/>
                  <a:pt x="35" y="31"/>
                </a:cubicBezTo>
                <a:cubicBezTo>
                  <a:pt x="35" y="31"/>
                  <a:pt x="35" y="31"/>
                  <a:pt x="35" y="31"/>
                </a:cubicBezTo>
                <a:cubicBezTo>
                  <a:pt x="35" y="31"/>
                  <a:pt x="35" y="31"/>
                  <a:pt x="35" y="31"/>
                </a:cubicBezTo>
                <a:cubicBezTo>
                  <a:pt x="35" y="31"/>
                  <a:pt x="35" y="31"/>
                  <a:pt x="35" y="31"/>
                </a:cubicBezTo>
                <a:cubicBezTo>
                  <a:pt x="35" y="31"/>
                  <a:pt x="35" y="31"/>
                  <a:pt x="35" y="31"/>
                </a:cubicBezTo>
                <a:cubicBezTo>
                  <a:pt x="35" y="31"/>
                  <a:pt x="35" y="31"/>
                  <a:pt x="35" y="31"/>
                </a:cubicBezTo>
                <a:cubicBezTo>
                  <a:pt x="35" y="31"/>
                  <a:pt x="35" y="31"/>
                  <a:pt x="35" y="31"/>
                </a:cubicBezTo>
                <a:cubicBezTo>
                  <a:pt x="35" y="31"/>
                  <a:pt x="35" y="31"/>
                  <a:pt x="35" y="31"/>
                </a:cubicBezTo>
                <a:cubicBezTo>
                  <a:pt x="35" y="31"/>
                  <a:pt x="35" y="31"/>
                  <a:pt x="35" y="31"/>
                </a:cubicBezTo>
                <a:cubicBezTo>
                  <a:pt x="35" y="31"/>
                  <a:pt x="35" y="31"/>
                  <a:pt x="35" y="31"/>
                </a:cubicBezTo>
                <a:cubicBezTo>
                  <a:pt x="35" y="31"/>
                  <a:pt x="35" y="31"/>
                  <a:pt x="35" y="31"/>
                </a:cubicBezTo>
                <a:cubicBezTo>
                  <a:pt x="35" y="31"/>
                  <a:pt x="35" y="31"/>
                  <a:pt x="35" y="31"/>
                </a:cubicBezTo>
                <a:cubicBezTo>
                  <a:pt x="35" y="31"/>
                  <a:pt x="35" y="31"/>
                  <a:pt x="35" y="31"/>
                </a:cubicBezTo>
                <a:cubicBezTo>
                  <a:pt x="35" y="31"/>
                  <a:pt x="35" y="31"/>
                  <a:pt x="35" y="31"/>
                </a:cubicBezTo>
                <a:cubicBezTo>
                  <a:pt x="35" y="31"/>
                  <a:pt x="35" y="31"/>
                  <a:pt x="35" y="31"/>
                </a:cubicBezTo>
                <a:cubicBezTo>
                  <a:pt x="35" y="31"/>
                  <a:pt x="35" y="31"/>
                  <a:pt x="35" y="31"/>
                </a:cubicBezTo>
                <a:cubicBezTo>
                  <a:pt x="35" y="31"/>
                  <a:pt x="35" y="31"/>
                  <a:pt x="35" y="31"/>
                </a:cubicBezTo>
                <a:cubicBezTo>
                  <a:pt x="35" y="31"/>
                  <a:pt x="35" y="31"/>
                  <a:pt x="35" y="31"/>
                </a:cubicBezTo>
                <a:cubicBezTo>
                  <a:pt x="35" y="31"/>
                  <a:pt x="35" y="31"/>
                  <a:pt x="35" y="31"/>
                </a:cubicBezTo>
                <a:cubicBezTo>
                  <a:pt x="35" y="31"/>
                  <a:pt x="36" y="31"/>
                  <a:pt x="36" y="31"/>
                </a:cubicBezTo>
                <a:cubicBezTo>
                  <a:pt x="36" y="31"/>
                  <a:pt x="36" y="31"/>
                  <a:pt x="36" y="31"/>
                </a:cubicBezTo>
                <a:cubicBezTo>
                  <a:pt x="36" y="31"/>
                  <a:pt x="36" y="31"/>
                  <a:pt x="36" y="31"/>
                </a:cubicBezTo>
                <a:cubicBezTo>
                  <a:pt x="36" y="31"/>
                  <a:pt x="36" y="31"/>
                  <a:pt x="36" y="31"/>
                </a:cubicBezTo>
                <a:cubicBezTo>
                  <a:pt x="36" y="31"/>
                  <a:pt x="36" y="31"/>
                  <a:pt x="36" y="31"/>
                </a:cubicBezTo>
                <a:cubicBezTo>
                  <a:pt x="36" y="31"/>
                  <a:pt x="36" y="31"/>
                  <a:pt x="36" y="31"/>
                </a:cubicBezTo>
                <a:cubicBezTo>
                  <a:pt x="36" y="31"/>
                  <a:pt x="36" y="31"/>
                  <a:pt x="36" y="31"/>
                </a:cubicBezTo>
                <a:cubicBezTo>
                  <a:pt x="36" y="31"/>
                  <a:pt x="36" y="31"/>
                  <a:pt x="36" y="31"/>
                </a:cubicBezTo>
                <a:cubicBezTo>
                  <a:pt x="36" y="31"/>
                  <a:pt x="36" y="31"/>
                  <a:pt x="36" y="31"/>
                </a:cubicBezTo>
                <a:cubicBezTo>
                  <a:pt x="36" y="31"/>
                  <a:pt x="36" y="31"/>
                  <a:pt x="36" y="31"/>
                </a:cubicBezTo>
                <a:cubicBezTo>
                  <a:pt x="36" y="31"/>
                  <a:pt x="36" y="31"/>
                  <a:pt x="36" y="31"/>
                </a:cubicBezTo>
                <a:cubicBezTo>
                  <a:pt x="36" y="31"/>
                  <a:pt x="36" y="31"/>
                  <a:pt x="36" y="31"/>
                </a:cubicBezTo>
                <a:cubicBezTo>
                  <a:pt x="36" y="31"/>
                  <a:pt x="36" y="31"/>
                  <a:pt x="36" y="31"/>
                </a:cubicBezTo>
                <a:cubicBezTo>
                  <a:pt x="36" y="31"/>
                  <a:pt x="36" y="31"/>
                  <a:pt x="36" y="31"/>
                </a:cubicBezTo>
                <a:cubicBezTo>
                  <a:pt x="36" y="31"/>
                  <a:pt x="36" y="31"/>
                  <a:pt x="36" y="31"/>
                </a:cubicBezTo>
                <a:cubicBezTo>
                  <a:pt x="36" y="31"/>
                  <a:pt x="36" y="31"/>
                  <a:pt x="36" y="31"/>
                </a:cubicBezTo>
                <a:cubicBezTo>
                  <a:pt x="36" y="31"/>
                  <a:pt x="36" y="31"/>
                  <a:pt x="36" y="31"/>
                </a:cubicBezTo>
                <a:cubicBezTo>
                  <a:pt x="36" y="31"/>
                  <a:pt x="36" y="31"/>
                  <a:pt x="36" y="31"/>
                </a:cubicBezTo>
                <a:cubicBezTo>
                  <a:pt x="36" y="31"/>
                  <a:pt x="36" y="31"/>
                  <a:pt x="36" y="31"/>
                </a:cubicBezTo>
                <a:cubicBezTo>
                  <a:pt x="36" y="31"/>
                  <a:pt x="36" y="31"/>
                  <a:pt x="36" y="31"/>
                </a:cubicBezTo>
                <a:cubicBezTo>
                  <a:pt x="36" y="31"/>
                  <a:pt x="36" y="31"/>
                  <a:pt x="36" y="31"/>
                </a:cubicBezTo>
                <a:cubicBezTo>
                  <a:pt x="36" y="31"/>
                  <a:pt x="37" y="31"/>
                  <a:pt x="37" y="31"/>
                </a:cubicBezTo>
                <a:cubicBezTo>
                  <a:pt x="37" y="31"/>
                  <a:pt x="37" y="31"/>
                  <a:pt x="37" y="31"/>
                </a:cubicBezTo>
                <a:cubicBezTo>
                  <a:pt x="37" y="31"/>
                  <a:pt x="37" y="30"/>
                  <a:pt x="37" y="30"/>
                </a:cubicBezTo>
                <a:cubicBezTo>
                  <a:pt x="37" y="30"/>
                  <a:pt x="37" y="30"/>
                  <a:pt x="37" y="30"/>
                </a:cubicBezTo>
                <a:cubicBezTo>
                  <a:pt x="37" y="30"/>
                  <a:pt x="37" y="30"/>
                  <a:pt x="37" y="30"/>
                </a:cubicBezTo>
                <a:cubicBezTo>
                  <a:pt x="37" y="30"/>
                  <a:pt x="37" y="30"/>
                  <a:pt x="37" y="30"/>
                </a:cubicBezTo>
                <a:cubicBezTo>
                  <a:pt x="37" y="30"/>
                  <a:pt x="37" y="30"/>
                  <a:pt x="37" y="30"/>
                </a:cubicBezTo>
                <a:cubicBezTo>
                  <a:pt x="37" y="30"/>
                  <a:pt x="37" y="30"/>
                  <a:pt x="37" y="30"/>
                </a:cubicBezTo>
                <a:cubicBezTo>
                  <a:pt x="37" y="30"/>
                  <a:pt x="37" y="30"/>
                  <a:pt x="37" y="30"/>
                </a:cubicBezTo>
                <a:cubicBezTo>
                  <a:pt x="37" y="30"/>
                  <a:pt x="37" y="30"/>
                  <a:pt x="37" y="30"/>
                </a:cubicBezTo>
                <a:cubicBezTo>
                  <a:pt x="37" y="30"/>
                  <a:pt x="37" y="30"/>
                  <a:pt x="37" y="30"/>
                </a:cubicBezTo>
                <a:cubicBezTo>
                  <a:pt x="37" y="30"/>
                  <a:pt x="36" y="30"/>
                  <a:pt x="36" y="30"/>
                </a:cubicBezTo>
                <a:cubicBezTo>
                  <a:pt x="36" y="30"/>
                  <a:pt x="36" y="30"/>
                  <a:pt x="36" y="30"/>
                </a:cubicBezTo>
                <a:cubicBezTo>
                  <a:pt x="36" y="30"/>
                  <a:pt x="36" y="30"/>
                  <a:pt x="36" y="30"/>
                </a:cubicBezTo>
                <a:cubicBezTo>
                  <a:pt x="36" y="30"/>
                  <a:pt x="36" y="30"/>
                  <a:pt x="36" y="30"/>
                </a:cubicBezTo>
                <a:cubicBezTo>
                  <a:pt x="36" y="30"/>
                  <a:pt x="36" y="30"/>
                  <a:pt x="36" y="30"/>
                </a:cubicBezTo>
                <a:cubicBezTo>
                  <a:pt x="36" y="30"/>
                  <a:pt x="36" y="30"/>
                  <a:pt x="36" y="30"/>
                </a:cubicBezTo>
                <a:cubicBezTo>
                  <a:pt x="36" y="30"/>
                  <a:pt x="36" y="30"/>
                  <a:pt x="36" y="30"/>
                </a:cubicBezTo>
                <a:cubicBezTo>
                  <a:pt x="36" y="30"/>
                  <a:pt x="36" y="30"/>
                  <a:pt x="36" y="30"/>
                </a:cubicBezTo>
                <a:cubicBezTo>
                  <a:pt x="36" y="30"/>
                  <a:pt x="36" y="30"/>
                  <a:pt x="36" y="30"/>
                </a:cubicBezTo>
                <a:cubicBezTo>
                  <a:pt x="36" y="30"/>
                  <a:pt x="36" y="30"/>
                  <a:pt x="36" y="30"/>
                </a:cubicBezTo>
                <a:cubicBezTo>
                  <a:pt x="36" y="30"/>
                  <a:pt x="36" y="30"/>
                  <a:pt x="36" y="30"/>
                </a:cubicBezTo>
                <a:cubicBezTo>
                  <a:pt x="36" y="30"/>
                  <a:pt x="36" y="30"/>
                  <a:pt x="37" y="30"/>
                </a:cubicBezTo>
                <a:cubicBezTo>
                  <a:pt x="37" y="30"/>
                  <a:pt x="37" y="30"/>
                  <a:pt x="37" y="30"/>
                </a:cubicBezTo>
                <a:cubicBezTo>
                  <a:pt x="37" y="30"/>
                  <a:pt x="37" y="30"/>
                  <a:pt x="37" y="30"/>
                </a:cubicBezTo>
                <a:cubicBezTo>
                  <a:pt x="37" y="30"/>
                  <a:pt x="37" y="30"/>
                  <a:pt x="37" y="30"/>
                </a:cubicBezTo>
                <a:cubicBezTo>
                  <a:pt x="37" y="30"/>
                  <a:pt x="37" y="30"/>
                  <a:pt x="37" y="30"/>
                </a:cubicBezTo>
                <a:cubicBezTo>
                  <a:pt x="37" y="30"/>
                  <a:pt x="37" y="30"/>
                  <a:pt x="37" y="30"/>
                </a:cubicBezTo>
                <a:cubicBezTo>
                  <a:pt x="37" y="30"/>
                  <a:pt x="37" y="30"/>
                  <a:pt x="37" y="30"/>
                </a:cubicBezTo>
                <a:cubicBezTo>
                  <a:pt x="37" y="30"/>
                  <a:pt x="37" y="30"/>
                  <a:pt x="37" y="30"/>
                </a:cubicBezTo>
                <a:cubicBezTo>
                  <a:pt x="37" y="30"/>
                  <a:pt x="37" y="30"/>
                  <a:pt x="37" y="30"/>
                </a:cubicBezTo>
                <a:cubicBezTo>
                  <a:pt x="37" y="30"/>
                  <a:pt x="37" y="30"/>
                  <a:pt x="37" y="30"/>
                </a:cubicBezTo>
                <a:cubicBezTo>
                  <a:pt x="37" y="30"/>
                  <a:pt x="37" y="30"/>
                  <a:pt x="37" y="30"/>
                </a:cubicBezTo>
                <a:cubicBezTo>
                  <a:pt x="37" y="30"/>
                  <a:pt x="37" y="30"/>
                  <a:pt x="37" y="30"/>
                </a:cubicBezTo>
                <a:cubicBezTo>
                  <a:pt x="37" y="30"/>
                  <a:pt x="37" y="30"/>
                  <a:pt x="37" y="30"/>
                </a:cubicBezTo>
                <a:cubicBezTo>
                  <a:pt x="37" y="30"/>
                  <a:pt x="37" y="30"/>
                  <a:pt x="37" y="30"/>
                </a:cubicBezTo>
                <a:cubicBezTo>
                  <a:pt x="37" y="30"/>
                  <a:pt x="37" y="30"/>
                  <a:pt x="37" y="30"/>
                </a:cubicBezTo>
                <a:cubicBezTo>
                  <a:pt x="37" y="30"/>
                  <a:pt x="37" y="30"/>
                  <a:pt x="37" y="30"/>
                </a:cubicBezTo>
                <a:cubicBezTo>
                  <a:pt x="36" y="30"/>
                  <a:pt x="36" y="30"/>
                  <a:pt x="36" y="30"/>
                </a:cubicBezTo>
                <a:cubicBezTo>
                  <a:pt x="36" y="30"/>
                  <a:pt x="36" y="30"/>
                  <a:pt x="36" y="30"/>
                </a:cubicBezTo>
                <a:cubicBezTo>
                  <a:pt x="36" y="30"/>
                  <a:pt x="36" y="30"/>
                  <a:pt x="36" y="30"/>
                </a:cubicBezTo>
                <a:cubicBezTo>
                  <a:pt x="36" y="30"/>
                  <a:pt x="36" y="30"/>
                  <a:pt x="36" y="30"/>
                </a:cubicBezTo>
                <a:cubicBezTo>
                  <a:pt x="36" y="30"/>
                  <a:pt x="36" y="30"/>
                  <a:pt x="36" y="30"/>
                </a:cubicBezTo>
                <a:cubicBezTo>
                  <a:pt x="36" y="30"/>
                  <a:pt x="36" y="30"/>
                  <a:pt x="36" y="30"/>
                </a:cubicBezTo>
                <a:cubicBezTo>
                  <a:pt x="36" y="30"/>
                  <a:pt x="36" y="30"/>
                  <a:pt x="36" y="30"/>
                </a:cubicBezTo>
                <a:cubicBezTo>
                  <a:pt x="36" y="30"/>
                  <a:pt x="36" y="30"/>
                  <a:pt x="36" y="30"/>
                </a:cubicBezTo>
                <a:cubicBezTo>
                  <a:pt x="36" y="30"/>
                  <a:pt x="36" y="30"/>
                  <a:pt x="36" y="30"/>
                </a:cubicBezTo>
                <a:cubicBezTo>
                  <a:pt x="36" y="30"/>
                  <a:pt x="36" y="30"/>
                  <a:pt x="36" y="30"/>
                </a:cubicBezTo>
                <a:cubicBezTo>
                  <a:pt x="36" y="30"/>
                  <a:pt x="36" y="30"/>
                  <a:pt x="36" y="30"/>
                </a:cubicBezTo>
                <a:cubicBezTo>
                  <a:pt x="36" y="30"/>
                  <a:pt x="36" y="30"/>
                  <a:pt x="36" y="30"/>
                </a:cubicBezTo>
                <a:cubicBezTo>
                  <a:pt x="36" y="30"/>
                  <a:pt x="36" y="30"/>
                  <a:pt x="36" y="30"/>
                </a:cubicBezTo>
                <a:cubicBezTo>
                  <a:pt x="36" y="30"/>
                  <a:pt x="36" y="30"/>
                  <a:pt x="36" y="30"/>
                </a:cubicBezTo>
                <a:cubicBezTo>
                  <a:pt x="36" y="30"/>
                  <a:pt x="36" y="30"/>
                  <a:pt x="36" y="30"/>
                </a:cubicBezTo>
                <a:cubicBezTo>
                  <a:pt x="36" y="30"/>
                  <a:pt x="36" y="30"/>
                  <a:pt x="36" y="30"/>
                </a:cubicBezTo>
                <a:cubicBezTo>
                  <a:pt x="36" y="30"/>
                  <a:pt x="36" y="29"/>
                  <a:pt x="36" y="29"/>
                </a:cubicBezTo>
                <a:cubicBezTo>
                  <a:pt x="36" y="29"/>
                  <a:pt x="36" y="29"/>
                  <a:pt x="36" y="30"/>
                </a:cubicBezTo>
                <a:cubicBezTo>
                  <a:pt x="36" y="30"/>
                  <a:pt x="36" y="30"/>
                  <a:pt x="36" y="30"/>
                </a:cubicBezTo>
                <a:cubicBezTo>
                  <a:pt x="36" y="30"/>
                  <a:pt x="36" y="29"/>
                  <a:pt x="36" y="29"/>
                </a:cubicBezTo>
                <a:cubicBezTo>
                  <a:pt x="36" y="29"/>
                  <a:pt x="36" y="29"/>
                  <a:pt x="36" y="29"/>
                </a:cubicBezTo>
                <a:cubicBezTo>
                  <a:pt x="36" y="29"/>
                  <a:pt x="36" y="29"/>
                  <a:pt x="36" y="29"/>
                </a:cubicBezTo>
                <a:cubicBezTo>
                  <a:pt x="36" y="29"/>
                  <a:pt x="36" y="29"/>
                  <a:pt x="36" y="29"/>
                </a:cubicBezTo>
                <a:cubicBezTo>
                  <a:pt x="36" y="29"/>
                  <a:pt x="36" y="29"/>
                  <a:pt x="36" y="29"/>
                </a:cubicBezTo>
                <a:cubicBezTo>
                  <a:pt x="36" y="29"/>
                  <a:pt x="36" y="29"/>
                  <a:pt x="36" y="29"/>
                </a:cubicBezTo>
                <a:cubicBezTo>
                  <a:pt x="36" y="29"/>
                  <a:pt x="36" y="29"/>
                  <a:pt x="36" y="29"/>
                </a:cubicBezTo>
                <a:cubicBezTo>
                  <a:pt x="36" y="29"/>
                  <a:pt x="36" y="29"/>
                  <a:pt x="36" y="29"/>
                </a:cubicBezTo>
                <a:cubicBezTo>
                  <a:pt x="36" y="29"/>
                  <a:pt x="36" y="29"/>
                  <a:pt x="36" y="29"/>
                </a:cubicBezTo>
                <a:cubicBezTo>
                  <a:pt x="36" y="29"/>
                  <a:pt x="36" y="29"/>
                  <a:pt x="36" y="29"/>
                </a:cubicBezTo>
                <a:cubicBezTo>
                  <a:pt x="36" y="29"/>
                  <a:pt x="36" y="29"/>
                  <a:pt x="36" y="29"/>
                </a:cubicBezTo>
                <a:cubicBezTo>
                  <a:pt x="36" y="29"/>
                  <a:pt x="36" y="29"/>
                  <a:pt x="36" y="29"/>
                </a:cubicBezTo>
                <a:cubicBezTo>
                  <a:pt x="36" y="29"/>
                  <a:pt x="36" y="29"/>
                  <a:pt x="36" y="29"/>
                </a:cubicBezTo>
                <a:cubicBezTo>
                  <a:pt x="36" y="29"/>
                  <a:pt x="36" y="29"/>
                  <a:pt x="36" y="29"/>
                </a:cubicBezTo>
                <a:cubicBezTo>
                  <a:pt x="36" y="29"/>
                  <a:pt x="36" y="29"/>
                  <a:pt x="36" y="29"/>
                </a:cubicBezTo>
                <a:cubicBezTo>
                  <a:pt x="36" y="29"/>
                  <a:pt x="36" y="29"/>
                  <a:pt x="36" y="29"/>
                </a:cubicBezTo>
                <a:cubicBezTo>
                  <a:pt x="36" y="29"/>
                  <a:pt x="36" y="29"/>
                  <a:pt x="36" y="29"/>
                </a:cubicBezTo>
                <a:cubicBezTo>
                  <a:pt x="36" y="29"/>
                  <a:pt x="36" y="29"/>
                  <a:pt x="36" y="29"/>
                </a:cubicBezTo>
                <a:cubicBezTo>
                  <a:pt x="36" y="29"/>
                  <a:pt x="36" y="29"/>
                  <a:pt x="36" y="29"/>
                </a:cubicBezTo>
                <a:cubicBezTo>
                  <a:pt x="36" y="29"/>
                  <a:pt x="36" y="29"/>
                  <a:pt x="36" y="29"/>
                </a:cubicBezTo>
                <a:cubicBezTo>
                  <a:pt x="36" y="29"/>
                  <a:pt x="36" y="29"/>
                  <a:pt x="36" y="29"/>
                </a:cubicBezTo>
                <a:cubicBezTo>
                  <a:pt x="36" y="29"/>
                  <a:pt x="36" y="29"/>
                  <a:pt x="36" y="29"/>
                </a:cubicBezTo>
                <a:cubicBezTo>
                  <a:pt x="36" y="29"/>
                  <a:pt x="36" y="29"/>
                  <a:pt x="35" y="29"/>
                </a:cubicBezTo>
                <a:cubicBezTo>
                  <a:pt x="35" y="29"/>
                  <a:pt x="35" y="29"/>
                  <a:pt x="35" y="29"/>
                </a:cubicBezTo>
                <a:cubicBezTo>
                  <a:pt x="35" y="29"/>
                  <a:pt x="35" y="29"/>
                  <a:pt x="35" y="29"/>
                </a:cubicBezTo>
                <a:cubicBezTo>
                  <a:pt x="35" y="29"/>
                  <a:pt x="35" y="29"/>
                  <a:pt x="35" y="29"/>
                </a:cubicBezTo>
                <a:cubicBezTo>
                  <a:pt x="35" y="29"/>
                  <a:pt x="35" y="29"/>
                  <a:pt x="35" y="29"/>
                </a:cubicBezTo>
                <a:cubicBezTo>
                  <a:pt x="35" y="29"/>
                  <a:pt x="35" y="29"/>
                  <a:pt x="35" y="29"/>
                </a:cubicBezTo>
                <a:cubicBezTo>
                  <a:pt x="35" y="29"/>
                  <a:pt x="35" y="29"/>
                  <a:pt x="35" y="29"/>
                </a:cubicBezTo>
                <a:cubicBezTo>
                  <a:pt x="35" y="29"/>
                  <a:pt x="35" y="29"/>
                  <a:pt x="35" y="29"/>
                </a:cubicBezTo>
                <a:cubicBezTo>
                  <a:pt x="35" y="29"/>
                  <a:pt x="35" y="29"/>
                  <a:pt x="35" y="29"/>
                </a:cubicBezTo>
                <a:cubicBezTo>
                  <a:pt x="35" y="29"/>
                  <a:pt x="35" y="29"/>
                  <a:pt x="35" y="29"/>
                </a:cubicBezTo>
                <a:cubicBezTo>
                  <a:pt x="36" y="29"/>
                  <a:pt x="36" y="29"/>
                  <a:pt x="36" y="29"/>
                </a:cubicBezTo>
                <a:cubicBezTo>
                  <a:pt x="36" y="29"/>
                  <a:pt x="36" y="29"/>
                  <a:pt x="36" y="29"/>
                </a:cubicBezTo>
                <a:cubicBezTo>
                  <a:pt x="36" y="29"/>
                  <a:pt x="36" y="29"/>
                  <a:pt x="36" y="29"/>
                </a:cubicBezTo>
                <a:cubicBezTo>
                  <a:pt x="36" y="29"/>
                  <a:pt x="36" y="28"/>
                  <a:pt x="36" y="28"/>
                </a:cubicBezTo>
                <a:cubicBezTo>
                  <a:pt x="36" y="29"/>
                  <a:pt x="36" y="29"/>
                  <a:pt x="35" y="29"/>
                </a:cubicBezTo>
                <a:cubicBezTo>
                  <a:pt x="35" y="29"/>
                  <a:pt x="35" y="29"/>
                  <a:pt x="35" y="29"/>
                </a:cubicBezTo>
                <a:cubicBezTo>
                  <a:pt x="35" y="28"/>
                  <a:pt x="35" y="28"/>
                  <a:pt x="36" y="28"/>
                </a:cubicBezTo>
                <a:cubicBezTo>
                  <a:pt x="36" y="28"/>
                  <a:pt x="36" y="28"/>
                  <a:pt x="36" y="28"/>
                </a:cubicBezTo>
                <a:cubicBezTo>
                  <a:pt x="36" y="28"/>
                  <a:pt x="36" y="28"/>
                  <a:pt x="36" y="28"/>
                </a:cubicBezTo>
                <a:cubicBezTo>
                  <a:pt x="36" y="28"/>
                  <a:pt x="36" y="28"/>
                  <a:pt x="36" y="28"/>
                </a:cubicBezTo>
                <a:cubicBezTo>
                  <a:pt x="36" y="28"/>
                  <a:pt x="36" y="28"/>
                  <a:pt x="36" y="28"/>
                </a:cubicBezTo>
                <a:cubicBezTo>
                  <a:pt x="36" y="28"/>
                  <a:pt x="36" y="28"/>
                  <a:pt x="36" y="28"/>
                </a:cubicBezTo>
                <a:cubicBezTo>
                  <a:pt x="36" y="28"/>
                  <a:pt x="36" y="28"/>
                  <a:pt x="36" y="28"/>
                </a:cubicBezTo>
                <a:cubicBezTo>
                  <a:pt x="36" y="28"/>
                  <a:pt x="36" y="28"/>
                  <a:pt x="36" y="28"/>
                </a:cubicBezTo>
                <a:cubicBezTo>
                  <a:pt x="36" y="28"/>
                  <a:pt x="36" y="28"/>
                  <a:pt x="36" y="28"/>
                </a:cubicBezTo>
                <a:cubicBezTo>
                  <a:pt x="36" y="28"/>
                  <a:pt x="36" y="28"/>
                  <a:pt x="36" y="28"/>
                </a:cubicBezTo>
                <a:cubicBezTo>
                  <a:pt x="36" y="28"/>
                  <a:pt x="36" y="28"/>
                  <a:pt x="36" y="28"/>
                </a:cubicBezTo>
                <a:cubicBezTo>
                  <a:pt x="36" y="28"/>
                  <a:pt x="36" y="28"/>
                  <a:pt x="36" y="28"/>
                </a:cubicBezTo>
                <a:cubicBezTo>
                  <a:pt x="36" y="28"/>
                  <a:pt x="36" y="28"/>
                  <a:pt x="36" y="28"/>
                </a:cubicBezTo>
                <a:cubicBezTo>
                  <a:pt x="36" y="28"/>
                  <a:pt x="36" y="28"/>
                  <a:pt x="36" y="28"/>
                </a:cubicBezTo>
                <a:cubicBezTo>
                  <a:pt x="36" y="28"/>
                  <a:pt x="36" y="28"/>
                  <a:pt x="35" y="28"/>
                </a:cubicBezTo>
                <a:cubicBezTo>
                  <a:pt x="35" y="28"/>
                  <a:pt x="35" y="28"/>
                  <a:pt x="35" y="28"/>
                </a:cubicBezTo>
                <a:cubicBezTo>
                  <a:pt x="35" y="28"/>
                  <a:pt x="35" y="28"/>
                  <a:pt x="35" y="28"/>
                </a:cubicBezTo>
                <a:cubicBezTo>
                  <a:pt x="35" y="28"/>
                  <a:pt x="35" y="28"/>
                  <a:pt x="35" y="28"/>
                </a:cubicBezTo>
                <a:cubicBezTo>
                  <a:pt x="35" y="28"/>
                  <a:pt x="35" y="28"/>
                  <a:pt x="35" y="28"/>
                </a:cubicBezTo>
                <a:cubicBezTo>
                  <a:pt x="35" y="28"/>
                  <a:pt x="35" y="28"/>
                  <a:pt x="35" y="28"/>
                </a:cubicBezTo>
                <a:cubicBezTo>
                  <a:pt x="35" y="28"/>
                  <a:pt x="35" y="28"/>
                  <a:pt x="35" y="28"/>
                </a:cubicBezTo>
                <a:cubicBezTo>
                  <a:pt x="35" y="28"/>
                  <a:pt x="35" y="28"/>
                  <a:pt x="35" y="28"/>
                </a:cubicBezTo>
                <a:cubicBezTo>
                  <a:pt x="35" y="28"/>
                  <a:pt x="35" y="28"/>
                  <a:pt x="35" y="28"/>
                </a:cubicBezTo>
                <a:cubicBezTo>
                  <a:pt x="35" y="28"/>
                  <a:pt x="35" y="28"/>
                  <a:pt x="35" y="28"/>
                </a:cubicBezTo>
                <a:cubicBezTo>
                  <a:pt x="35" y="28"/>
                  <a:pt x="35" y="28"/>
                  <a:pt x="35" y="28"/>
                </a:cubicBezTo>
                <a:cubicBezTo>
                  <a:pt x="35" y="28"/>
                  <a:pt x="35" y="28"/>
                  <a:pt x="35" y="28"/>
                </a:cubicBezTo>
                <a:cubicBezTo>
                  <a:pt x="35" y="28"/>
                  <a:pt x="35" y="28"/>
                  <a:pt x="35" y="28"/>
                </a:cubicBezTo>
                <a:cubicBezTo>
                  <a:pt x="35" y="28"/>
                  <a:pt x="35" y="28"/>
                  <a:pt x="35" y="28"/>
                </a:cubicBezTo>
                <a:cubicBezTo>
                  <a:pt x="35" y="28"/>
                  <a:pt x="35" y="28"/>
                  <a:pt x="35" y="28"/>
                </a:cubicBezTo>
                <a:cubicBezTo>
                  <a:pt x="35" y="28"/>
                  <a:pt x="35" y="28"/>
                  <a:pt x="35" y="28"/>
                </a:cubicBezTo>
                <a:cubicBezTo>
                  <a:pt x="35" y="28"/>
                  <a:pt x="35" y="28"/>
                  <a:pt x="35" y="28"/>
                </a:cubicBezTo>
                <a:cubicBezTo>
                  <a:pt x="35" y="28"/>
                  <a:pt x="35" y="28"/>
                  <a:pt x="35" y="28"/>
                </a:cubicBezTo>
                <a:cubicBezTo>
                  <a:pt x="35" y="28"/>
                  <a:pt x="35" y="28"/>
                  <a:pt x="35" y="28"/>
                </a:cubicBezTo>
                <a:cubicBezTo>
                  <a:pt x="35" y="28"/>
                  <a:pt x="35" y="28"/>
                  <a:pt x="35" y="28"/>
                </a:cubicBezTo>
                <a:cubicBezTo>
                  <a:pt x="35" y="28"/>
                  <a:pt x="35" y="28"/>
                  <a:pt x="35" y="28"/>
                </a:cubicBezTo>
                <a:cubicBezTo>
                  <a:pt x="35" y="28"/>
                  <a:pt x="35" y="28"/>
                  <a:pt x="35" y="28"/>
                </a:cubicBezTo>
                <a:cubicBezTo>
                  <a:pt x="35" y="28"/>
                  <a:pt x="35" y="28"/>
                  <a:pt x="35" y="28"/>
                </a:cubicBezTo>
                <a:cubicBezTo>
                  <a:pt x="35" y="28"/>
                  <a:pt x="35" y="28"/>
                  <a:pt x="35" y="28"/>
                </a:cubicBezTo>
                <a:cubicBezTo>
                  <a:pt x="35" y="28"/>
                  <a:pt x="35" y="28"/>
                  <a:pt x="35" y="28"/>
                </a:cubicBezTo>
                <a:cubicBezTo>
                  <a:pt x="35" y="28"/>
                  <a:pt x="35" y="28"/>
                  <a:pt x="35" y="28"/>
                </a:cubicBezTo>
                <a:cubicBezTo>
                  <a:pt x="35" y="28"/>
                  <a:pt x="35" y="28"/>
                  <a:pt x="35" y="28"/>
                </a:cubicBezTo>
                <a:cubicBezTo>
                  <a:pt x="35" y="28"/>
                  <a:pt x="35" y="28"/>
                  <a:pt x="35" y="28"/>
                </a:cubicBezTo>
                <a:cubicBezTo>
                  <a:pt x="35" y="28"/>
                  <a:pt x="35" y="28"/>
                  <a:pt x="35" y="28"/>
                </a:cubicBezTo>
                <a:cubicBezTo>
                  <a:pt x="35" y="28"/>
                  <a:pt x="35" y="28"/>
                  <a:pt x="35" y="28"/>
                </a:cubicBezTo>
                <a:cubicBezTo>
                  <a:pt x="35" y="28"/>
                  <a:pt x="35" y="28"/>
                  <a:pt x="35" y="28"/>
                </a:cubicBezTo>
                <a:cubicBezTo>
                  <a:pt x="35" y="28"/>
                  <a:pt x="35" y="28"/>
                  <a:pt x="35" y="28"/>
                </a:cubicBezTo>
                <a:cubicBezTo>
                  <a:pt x="35" y="28"/>
                  <a:pt x="35" y="28"/>
                  <a:pt x="35" y="28"/>
                </a:cubicBezTo>
                <a:cubicBezTo>
                  <a:pt x="35" y="28"/>
                  <a:pt x="35" y="28"/>
                  <a:pt x="35" y="28"/>
                </a:cubicBezTo>
                <a:cubicBezTo>
                  <a:pt x="35" y="28"/>
                  <a:pt x="35" y="28"/>
                  <a:pt x="35" y="28"/>
                </a:cubicBezTo>
                <a:cubicBezTo>
                  <a:pt x="35" y="28"/>
                  <a:pt x="35" y="28"/>
                  <a:pt x="35" y="28"/>
                </a:cubicBezTo>
                <a:cubicBezTo>
                  <a:pt x="35" y="28"/>
                  <a:pt x="35" y="28"/>
                  <a:pt x="35" y="28"/>
                </a:cubicBezTo>
                <a:cubicBezTo>
                  <a:pt x="35" y="28"/>
                  <a:pt x="35" y="28"/>
                  <a:pt x="35" y="28"/>
                </a:cubicBezTo>
                <a:cubicBezTo>
                  <a:pt x="35" y="28"/>
                  <a:pt x="35" y="28"/>
                  <a:pt x="35" y="28"/>
                </a:cubicBezTo>
                <a:cubicBezTo>
                  <a:pt x="35" y="28"/>
                  <a:pt x="35" y="28"/>
                  <a:pt x="35" y="28"/>
                </a:cubicBezTo>
                <a:cubicBezTo>
                  <a:pt x="35" y="28"/>
                  <a:pt x="35" y="28"/>
                  <a:pt x="35" y="28"/>
                </a:cubicBezTo>
                <a:cubicBezTo>
                  <a:pt x="35" y="28"/>
                  <a:pt x="35" y="28"/>
                  <a:pt x="35" y="28"/>
                </a:cubicBezTo>
                <a:cubicBezTo>
                  <a:pt x="35" y="28"/>
                  <a:pt x="35" y="28"/>
                  <a:pt x="35" y="28"/>
                </a:cubicBezTo>
                <a:cubicBezTo>
                  <a:pt x="35" y="28"/>
                  <a:pt x="35" y="28"/>
                  <a:pt x="35" y="28"/>
                </a:cubicBezTo>
                <a:cubicBezTo>
                  <a:pt x="35" y="28"/>
                  <a:pt x="35" y="28"/>
                  <a:pt x="35" y="28"/>
                </a:cubicBezTo>
                <a:cubicBezTo>
                  <a:pt x="35" y="28"/>
                  <a:pt x="35" y="28"/>
                  <a:pt x="35" y="28"/>
                </a:cubicBezTo>
                <a:cubicBezTo>
                  <a:pt x="35" y="28"/>
                  <a:pt x="35" y="28"/>
                  <a:pt x="35" y="28"/>
                </a:cubicBezTo>
                <a:cubicBezTo>
                  <a:pt x="35" y="28"/>
                  <a:pt x="35" y="28"/>
                  <a:pt x="35" y="28"/>
                </a:cubicBezTo>
                <a:cubicBezTo>
                  <a:pt x="35" y="28"/>
                  <a:pt x="35" y="28"/>
                  <a:pt x="35" y="28"/>
                </a:cubicBezTo>
                <a:cubicBezTo>
                  <a:pt x="35" y="28"/>
                  <a:pt x="35" y="28"/>
                  <a:pt x="35" y="28"/>
                </a:cubicBezTo>
                <a:cubicBezTo>
                  <a:pt x="35" y="28"/>
                  <a:pt x="35" y="28"/>
                  <a:pt x="35" y="28"/>
                </a:cubicBezTo>
                <a:cubicBezTo>
                  <a:pt x="35" y="28"/>
                  <a:pt x="35" y="28"/>
                  <a:pt x="35" y="28"/>
                </a:cubicBezTo>
                <a:cubicBezTo>
                  <a:pt x="35" y="28"/>
                  <a:pt x="35" y="28"/>
                  <a:pt x="35" y="28"/>
                </a:cubicBezTo>
                <a:cubicBezTo>
                  <a:pt x="35" y="28"/>
                  <a:pt x="35" y="28"/>
                  <a:pt x="35" y="28"/>
                </a:cubicBezTo>
                <a:cubicBezTo>
                  <a:pt x="35" y="28"/>
                  <a:pt x="35" y="28"/>
                  <a:pt x="35" y="28"/>
                </a:cubicBezTo>
                <a:cubicBezTo>
                  <a:pt x="35" y="28"/>
                  <a:pt x="35" y="28"/>
                  <a:pt x="35" y="28"/>
                </a:cubicBezTo>
                <a:close/>
                <a:moveTo>
                  <a:pt x="20" y="41"/>
                </a:moveTo>
                <a:cubicBezTo>
                  <a:pt x="20" y="41"/>
                  <a:pt x="20" y="41"/>
                  <a:pt x="20" y="41"/>
                </a:cubicBezTo>
                <a:cubicBezTo>
                  <a:pt x="20" y="41"/>
                  <a:pt x="20" y="41"/>
                  <a:pt x="20" y="41"/>
                </a:cubicBezTo>
                <a:cubicBezTo>
                  <a:pt x="20" y="41"/>
                  <a:pt x="20" y="41"/>
                  <a:pt x="20" y="41"/>
                </a:cubicBezTo>
                <a:cubicBezTo>
                  <a:pt x="20" y="41"/>
                  <a:pt x="20" y="41"/>
                  <a:pt x="20" y="41"/>
                </a:cubicBezTo>
                <a:cubicBezTo>
                  <a:pt x="20" y="41"/>
                  <a:pt x="20" y="41"/>
                  <a:pt x="20" y="41"/>
                </a:cubicBezTo>
                <a:cubicBezTo>
                  <a:pt x="20" y="41"/>
                  <a:pt x="20" y="41"/>
                  <a:pt x="20" y="41"/>
                </a:cubicBezTo>
                <a:cubicBezTo>
                  <a:pt x="20" y="41"/>
                  <a:pt x="20" y="41"/>
                  <a:pt x="20" y="41"/>
                </a:cubicBezTo>
                <a:cubicBezTo>
                  <a:pt x="20" y="41"/>
                  <a:pt x="20" y="41"/>
                  <a:pt x="20" y="41"/>
                </a:cubicBezTo>
                <a:cubicBezTo>
                  <a:pt x="20" y="41"/>
                  <a:pt x="20" y="41"/>
                  <a:pt x="20" y="41"/>
                </a:cubicBezTo>
                <a:cubicBezTo>
                  <a:pt x="20" y="41"/>
                  <a:pt x="20" y="41"/>
                  <a:pt x="20" y="41"/>
                </a:cubicBezTo>
                <a:cubicBezTo>
                  <a:pt x="20" y="41"/>
                  <a:pt x="20" y="41"/>
                  <a:pt x="20" y="41"/>
                </a:cubicBezTo>
                <a:cubicBezTo>
                  <a:pt x="20" y="41"/>
                  <a:pt x="20" y="41"/>
                  <a:pt x="20" y="41"/>
                </a:cubicBezTo>
                <a:cubicBezTo>
                  <a:pt x="20" y="41"/>
                  <a:pt x="20" y="41"/>
                  <a:pt x="20" y="41"/>
                </a:cubicBezTo>
                <a:cubicBezTo>
                  <a:pt x="20" y="41"/>
                  <a:pt x="20" y="41"/>
                  <a:pt x="20" y="41"/>
                </a:cubicBezTo>
                <a:cubicBezTo>
                  <a:pt x="20" y="41"/>
                  <a:pt x="20" y="41"/>
                  <a:pt x="20" y="41"/>
                </a:cubicBezTo>
                <a:close/>
                <a:moveTo>
                  <a:pt x="20" y="42"/>
                </a:moveTo>
                <a:cubicBezTo>
                  <a:pt x="20" y="42"/>
                  <a:pt x="20" y="42"/>
                  <a:pt x="20" y="42"/>
                </a:cubicBezTo>
                <a:cubicBezTo>
                  <a:pt x="20" y="42"/>
                  <a:pt x="20" y="42"/>
                  <a:pt x="20" y="42"/>
                </a:cubicBezTo>
                <a:cubicBezTo>
                  <a:pt x="20" y="42"/>
                  <a:pt x="20" y="42"/>
                  <a:pt x="20" y="42"/>
                </a:cubicBezTo>
                <a:cubicBezTo>
                  <a:pt x="20" y="42"/>
                  <a:pt x="20" y="42"/>
                  <a:pt x="20" y="42"/>
                </a:cubicBezTo>
                <a:cubicBezTo>
                  <a:pt x="20" y="42"/>
                  <a:pt x="20" y="42"/>
                  <a:pt x="20" y="42"/>
                </a:cubicBezTo>
                <a:cubicBezTo>
                  <a:pt x="20" y="42"/>
                  <a:pt x="20" y="42"/>
                  <a:pt x="20" y="42"/>
                </a:cubicBezTo>
                <a:cubicBezTo>
                  <a:pt x="20" y="42"/>
                  <a:pt x="20" y="42"/>
                  <a:pt x="20" y="42"/>
                </a:cubicBezTo>
                <a:cubicBezTo>
                  <a:pt x="20" y="42"/>
                  <a:pt x="20" y="42"/>
                  <a:pt x="20" y="42"/>
                </a:cubicBezTo>
                <a:cubicBezTo>
                  <a:pt x="20" y="42"/>
                  <a:pt x="20" y="42"/>
                  <a:pt x="20" y="42"/>
                </a:cubicBezTo>
                <a:cubicBezTo>
                  <a:pt x="20" y="42"/>
                  <a:pt x="20" y="42"/>
                  <a:pt x="20" y="42"/>
                </a:cubicBezTo>
                <a:cubicBezTo>
                  <a:pt x="20" y="42"/>
                  <a:pt x="20" y="42"/>
                  <a:pt x="20" y="42"/>
                </a:cubicBezTo>
                <a:cubicBezTo>
                  <a:pt x="20" y="42"/>
                  <a:pt x="20" y="42"/>
                  <a:pt x="20" y="42"/>
                </a:cubicBezTo>
                <a:close/>
                <a:moveTo>
                  <a:pt x="20" y="43"/>
                </a:moveTo>
                <a:cubicBezTo>
                  <a:pt x="20" y="43"/>
                  <a:pt x="20" y="43"/>
                  <a:pt x="20" y="43"/>
                </a:cubicBezTo>
                <a:cubicBezTo>
                  <a:pt x="20" y="43"/>
                  <a:pt x="20" y="43"/>
                  <a:pt x="20" y="43"/>
                </a:cubicBezTo>
                <a:cubicBezTo>
                  <a:pt x="20" y="43"/>
                  <a:pt x="20" y="43"/>
                  <a:pt x="20" y="43"/>
                </a:cubicBezTo>
                <a:cubicBezTo>
                  <a:pt x="20" y="43"/>
                  <a:pt x="20" y="43"/>
                  <a:pt x="20" y="43"/>
                </a:cubicBezTo>
                <a:cubicBezTo>
                  <a:pt x="20" y="43"/>
                  <a:pt x="20" y="43"/>
                  <a:pt x="20" y="43"/>
                </a:cubicBezTo>
                <a:cubicBezTo>
                  <a:pt x="20" y="43"/>
                  <a:pt x="20" y="43"/>
                  <a:pt x="20" y="43"/>
                </a:cubicBezTo>
                <a:cubicBezTo>
                  <a:pt x="20" y="43"/>
                  <a:pt x="20" y="43"/>
                  <a:pt x="20" y="43"/>
                </a:cubicBezTo>
                <a:cubicBezTo>
                  <a:pt x="20" y="43"/>
                  <a:pt x="20" y="43"/>
                  <a:pt x="20" y="43"/>
                </a:cubicBezTo>
                <a:cubicBezTo>
                  <a:pt x="20" y="43"/>
                  <a:pt x="20" y="43"/>
                  <a:pt x="20" y="43"/>
                </a:cubicBezTo>
                <a:cubicBezTo>
                  <a:pt x="20" y="43"/>
                  <a:pt x="20" y="43"/>
                  <a:pt x="20" y="43"/>
                </a:cubicBezTo>
                <a:cubicBezTo>
                  <a:pt x="20" y="43"/>
                  <a:pt x="20" y="43"/>
                  <a:pt x="20" y="43"/>
                </a:cubicBezTo>
                <a:cubicBezTo>
                  <a:pt x="20" y="43"/>
                  <a:pt x="20" y="43"/>
                  <a:pt x="20" y="43"/>
                </a:cubicBezTo>
                <a:cubicBezTo>
                  <a:pt x="20" y="43"/>
                  <a:pt x="20" y="43"/>
                  <a:pt x="20" y="43"/>
                </a:cubicBezTo>
                <a:cubicBezTo>
                  <a:pt x="20" y="43"/>
                  <a:pt x="20" y="43"/>
                  <a:pt x="20" y="43"/>
                </a:cubicBezTo>
                <a:cubicBezTo>
                  <a:pt x="20" y="43"/>
                  <a:pt x="20" y="43"/>
                  <a:pt x="20" y="43"/>
                </a:cubicBezTo>
                <a:cubicBezTo>
                  <a:pt x="20" y="43"/>
                  <a:pt x="20" y="43"/>
                  <a:pt x="20" y="43"/>
                </a:cubicBezTo>
                <a:cubicBezTo>
                  <a:pt x="20" y="43"/>
                  <a:pt x="20" y="43"/>
                  <a:pt x="20" y="43"/>
                </a:cubicBezTo>
                <a:cubicBezTo>
                  <a:pt x="20" y="43"/>
                  <a:pt x="20" y="43"/>
                  <a:pt x="20" y="43"/>
                </a:cubicBezTo>
                <a:cubicBezTo>
                  <a:pt x="20" y="43"/>
                  <a:pt x="20" y="43"/>
                  <a:pt x="20" y="43"/>
                </a:cubicBezTo>
                <a:cubicBezTo>
                  <a:pt x="20" y="43"/>
                  <a:pt x="20" y="43"/>
                  <a:pt x="20" y="43"/>
                </a:cubicBezTo>
                <a:cubicBezTo>
                  <a:pt x="20" y="43"/>
                  <a:pt x="20" y="43"/>
                  <a:pt x="20" y="43"/>
                </a:cubicBezTo>
                <a:cubicBezTo>
                  <a:pt x="20" y="43"/>
                  <a:pt x="20" y="43"/>
                  <a:pt x="20" y="43"/>
                </a:cubicBezTo>
                <a:cubicBezTo>
                  <a:pt x="20" y="43"/>
                  <a:pt x="20" y="43"/>
                  <a:pt x="20" y="43"/>
                </a:cubicBezTo>
                <a:cubicBezTo>
                  <a:pt x="20" y="43"/>
                  <a:pt x="20" y="43"/>
                  <a:pt x="20" y="43"/>
                </a:cubicBezTo>
                <a:cubicBezTo>
                  <a:pt x="20" y="43"/>
                  <a:pt x="20" y="43"/>
                  <a:pt x="20" y="43"/>
                </a:cubicBezTo>
                <a:cubicBezTo>
                  <a:pt x="20" y="43"/>
                  <a:pt x="20" y="43"/>
                  <a:pt x="20" y="43"/>
                </a:cubicBezTo>
                <a:cubicBezTo>
                  <a:pt x="20" y="43"/>
                  <a:pt x="20" y="43"/>
                  <a:pt x="20" y="43"/>
                </a:cubicBezTo>
                <a:cubicBezTo>
                  <a:pt x="20" y="43"/>
                  <a:pt x="20" y="43"/>
                  <a:pt x="20" y="43"/>
                </a:cubicBezTo>
                <a:cubicBezTo>
                  <a:pt x="20" y="43"/>
                  <a:pt x="20" y="43"/>
                  <a:pt x="20" y="43"/>
                </a:cubicBezTo>
                <a:cubicBezTo>
                  <a:pt x="20" y="43"/>
                  <a:pt x="20" y="43"/>
                  <a:pt x="20" y="43"/>
                </a:cubicBezTo>
                <a:cubicBezTo>
                  <a:pt x="20" y="43"/>
                  <a:pt x="20" y="43"/>
                  <a:pt x="20" y="43"/>
                </a:cubicBezTo>
                <a:cubicBezTo>
                  <a:pt x="20" y="43"/>
                  <a:pt x="20" y="43"/>
                  <a:pt x="20" y="43"/>
                </a:cubicBezTo>
                <a:cubicBezTo>
                  <a:pt x="20" y="43"/>
                  <a:pt x="20" y="43"/>
                  <a:pt x="20" y="43"/>
                </a:cubicBezTo>
                <a:cubicBezTo>
                  <a:pt x="20" y="43"/>
                  <a:pt x="20" y="43"/>
                  <a:pt x="20" y="43"/>
                </a:cubicBezTo>
                <a:cubicBezTo>
                  <a:pt x="20" y="43"/>
                  <a:pt x="20" y="43"/>
                  <a:pt x="20" y="43"/>
                </a:cubicBezTo>
                <a:close/>
                <a:moveTo>
                  <a:pt x="20" y="41"/>
                </a:moveTo>
                <a:cubicBezTo>
                  <a:pt x="20" y="41"/>
                  <a:pt x="20" y="41"/>
                  <a:pt x="20" y="41"/>
                </a:cubicBezTo>
                <a:cubicBezTo>
                  <a:pt x="20" y="41"/>
                  <a:pt x="20" y="41"/>
                  <a:pt x="20" y="41"/>
                </a:cubicBezTo>
                <a:cubicBezTo>
                  <a:pt x="20" y="41"/>
                  <a:pt x="20" y="41"/>
                  <a:pt x="20" y="41"/>
                </a:cubicBezTo>
                <a:cubicBezTo>
                  <a:pt x="20" y="41"/>
                  <a:pt x="20" y="41"/>
                  <a:pt x="20" y="41"/>
                </a:cubicBezTo>
                <a:cubicBezTo>
                  <a:pt x="20" y="41"/>
                  <a:pt x="20" y="41"/>
                  <a:pt x="20" y="41"/>
                </a:cubicBezTo>
                <a:cubicBezTo>
                  <a:pt x="20" y="41"/>
                  <a:pt x="20" y="41"/>
                  <a:pt x="20" y="41"/>
                </a:cubicBezTo>
                <a:cubicBezTo>
                  <a:pt x="20" y="41"/>
                  <a:pt x="20" y="41"/>
                  <a:pt x="20" y="41"/>
                </a:cubicBezTo>
                <a:cubicBezTo>
                  <a:pt x="20" y="41"/>
                  <a:pt x="20" y="41"/>
                  <a:pt x="20" y="41"/>
                </a:cubicBezTo>
                <a:cubicBezTo>
                  <a:pt x="20" y="41"/>
                  <a:pt x="20" y="41"/>
                  <a:pt x="20" y="41"/>
                </a:cubicBezTo>
                <a:cubicBezTo>
                  <a:pt x="20" y="41"/>
                  <a:pt x="20" y="41"/>
                  <a:pt x="20" y="41"/>
                </a:cubicBezTo>
                <a:cubicBezTo>
                  <a:pt x="20" y="41"/>
                  <a:pt x="20" y="41"/>
                  <a:pt x="20" y="41"/>
                </a:cubicBezTo>
                <a:close/>
                <a:moveTo>
                  <a:pt x="20" y="41"/>
                </a:moveTo>
                <a:cubicBezTo>
                  <a:pt x="20" y="41"/>
                  <a:pt x="20" y="41"/>
                  <a:pt x="20" y="41"/>
                </a:cubicBezTo>
                <a:cubicBezTo>
                  <a:pt x="20" y="41"/>
                  <a:pt x="20" y="41"/>
                  <a:pt x="20" y="41"/>
                </a:cubicBezTo>
                <a:cubicBezTo>
                  <a:pt x="20" y="41"/>
                  <a:pt x="20" y="41"/>
                  <a:pt x="20" y="41"/>
                </a:cubicBezTo>
                <a:cubicBezTo>
                  <a:pt x="20" y="41"/>
                  <a:pt x="20" y="41"/>
                  <a:pt x="20" y="41"/>
                </a:cubicBezTo>
                <a:cubicBezTo>
                  <a:pt x="20" y="41"/>
                  <a:pt x="20" y="41"/>
                  <a:pt x="20" y="41"/>
                </a:cubicBezTo>
                <a:cubicBezTo>
                  <a:pt x="20" y="41"/>
                  <a:pt x="20" y="41"/>
                  <a:pt x="20" y="41"/>
                </a:cubicBezTo>
                <a:cubicBezTo>
                  <a:pt x="20" y="41"/>
                  <a:pt x="20" y="41"/>
                  <a:pt x="20" y="41"/>
                </a:cubicBezTo>
                <a:cubicBezTo>
                  <a:pt x="20" y="41"/>
                  <a:pt x="20" y="41"/>
                  <a:pt x="20" y="41"/>
                </a:cubicBezTo>
                <a:cubicBezTo>
                  <a:pt x="20" y="41"/>
                  <a:pt x="20" y="41"/>
                  <a:pt x="20" y="41"/>
                </a:cubicBezTo>
                <a:cubicBezTo>
                  <a:pt x="20" y="41"/>
                  <a:pt x="20" y="41"/>
                  <a:pt x="20" y="41"/>
                </a:cubicBezTo>
                <a:cubicBezTo>
                  <a:pt x="20" y="41"/>
                  <a:pt x="20" y="41"/>
                  <a:pt x="20" y="41"/>
                </a:cubicBezTo>
                <a:cubicBezTo>
                  <a:pt x="20" y="41"/>
                  <a:pt x="20" y="41"/>
                  <a:pt x="20" y="41"/>
                </a:cubicBezTo>
                <a:cubicBezTo>
                  <a:pt x="20" y="41"/>
                  <a:pt x="20" y="41"/>
                  <a:pt x="20" y="41"/>
                </a:cubicBezTo>
                <a:cubicBezTo>
                  <a:pt x="20" y="41"/>
                  <a:pt x="20" y="41"/>
                  <a:pt x="20" y="41"/>
                </a:cubicBezTo>
                <a:cubicBezTo>
                  <a:pt x="20" y="41"/>
                  <a:pt x="20" y="41"/>
                  <a:pt x="20" y="41"/>
                </a:cubicBezTo>
                <a:close/>
                <a:moveTo>
                  <a:pt x="20" y="42"/>
                </a:moveTo>
                <a:cubicBezTo>
                  <a:pt x="20" y="42"/>
                  <a:pt x="20" y="42"/>
                  <a:pt x="20" y="42"/>
                </a:cubicBezTo>
                <a:cubicBezTo>
                  <a:pt x="20" y="42"/>
                  <a:pt x="20" y="42"/>
                  <a:pt x="20" y="42"/>
                </a:cubicBezTo>
                <a:cubicBezTo>
                  <a:pt x="20" y="42"/>
                  <a:pt x="20" y="42"/>
                  <a:pt x="20" y="42"/>
                </a:cubicBezTo>
                <a:cubicBezTo>
                  <a:pt x="20" y="42"/>
                  <a:pt x="20" y="42"/>
                  <a:pt x="20" y="42"/>
                </a:cubicBezTo>
                <a:cubicBezTo>
                  <a:pt x="20" y="42"/>
                  <a:pt x="20" y="42"/>
                  <a:pt x="20" y="42"/>
                </a:cubicBezTo>
                <a:cubicBezTo>
                  <a:pt x="20" y="42"/>
                  <a:pt x="20" y="42"/>
                  <a:pt x="20" y="42"/>
                </a:cubicBezTo>
                <a:cubicBezTo>
                  <a:pt x="20" y="42"/>
                  <a:pt x="20" y="42"/>
                  <a:pt x="20" y="42"/>
                </a:cubicBezTo>
                <a:cubicBezTo>
                  <a:pt x="20" y="42"/>
                  <a:pt x="20" y="42"/>
                  <a:pt x="20" y="42"/>
                </a:cubicBezTo>
                <a:cubicBezTo>
                  <a:pt x="20" y="42"/>
                  <a:pt x="20" y="42"/>
                  <a:pt x="20" y="42"/>
                </a:cubicBezTo>
                <a:cubicBezTo>
                  <a:pt x="20" y="42"/>
                  <a:pt x="20" y="42"/>
                  <a:pt x="20" y="42"/>
                </a:cubicBezTo>
                <a:cubicBezTo>
                  <a:pt x="20" y="42"/>
                  <a:pt x="20" y="42"/>
                  <a:pt x="20" y="42"/>
                </a:cubicBezTo>
                <a:close/>
                <a:moveTo>
                  <a:pt x="20" y="42"/>
                </a:moveTo>
                <a:cubicBezTo>
                  <a:pt x="20" y="42"/>
                  <a:pt x="20" y="42"/>
                  <a:pt x="20" y="42"/>
                </a:cubicBezTo>
                <a:cubicBezTo>
                  <a:pt x="20" y="42"/>
                  <a:pt x="20" y="42"/>
                  <a:pt x="20" y="42"/>
                </a:cubicBezTo>
                <a:cubicBezTo>
                  <a:pt x="20" y="42"/>
                  <a:pt x="20" y="42"/>
                  <a:pt x="20" y="42"/>
                </a:cubicBezTo>
                <a:cubicBezTo>
                  <a:pt x="20" y="42"/>
                  <a:pt x="20" y="42"/>
                  <a:pt x="20" y="42"/>
                </a:cubicBezTo>
                <a:cubicBezTo>
                  <a:pt x="20" y="42"/>
                  <a:pt x="20" y="42"/>
                  <a:pt x="20" y="42"/>
                </a:cubicBezTo>
                <a:cubicBezTo>
                  <a:pt x="20" y="42"/>
                  <a:pt x="20" y="42"/>
                  <a:pt x="20" y="42"/>
                </a:cubicBezTo>
                <a:cubicBezTo>
                  <a:pt x="20" y="42"/>
                  <a:pt x="20" y="42"/>
                  <a:pt x="20" y="42"/>
                </a:cubicBezTo>
                <a:cubicBezTo>
                  <a:pt x="20" y="42"/>
                  <a:pt x="20" y="42"/>
                  <a:pt x="20" y="42"/>
                </a:cubicBezTo>
                <a:cubicBezTo>
                  <a:pt x="20" y="42"/>
                  <a:pt x="20" y="42"/>
                  <a:pt x="20" y="42"/>
                </a:cubicBezTo>
                <a:close/>
                <a:moveTo>
                  <a:pt x="20" y="42"/>
                </a:moveTo>
                <a:cubicBezTo>
                  <a:pt x="20" y="42"/>
                  <a:pt x="20" y="42"/>
                  <a:pt x="20" y="42"/>
                </a:cubicBezTo>
                <a:cubicBezTo>
                  <a:pt x="20" y="42"/>
                  <a:pt x="20" y="42"/>
                  <a:pt x="20" y="42"/>
                </a:cubicBezTo>
                <a:cubicBezTo>
                  <a:pt x="20" y="42"/>
                  <a:pt x="20" y="42"/>
                  <a:pt x="20" y="42"/>
                </a:cubicBezTo>
                <a:cubicBezTo>
                  <a:pt x="20" y="42"/>
                  <a:pt x="20" y="42"/>
                  <a:pt x="20" y="42"/>
                </a:cubicBezTo>
                <a:cubicBezTo>
                  <a:pt x="20" y="42"/>
                  <a:pt x="20" y="42"/>
                  <a:pt x="20" y="42"/>
                </a:cubicBezTo>
                <a:cubicBezTo>
                  <a:pt x="20" y="42"/>
                  <a:pt x="20" y="42"/>
                  <a:pt x="20" y="42"/>
                </a:cubicBezTo>
                <a:cubicBezTo>
                  <a:pt x="20" y="42"/>
                  <a:pt x="20" y="42"/>
                  <a:pt x="20" y="42"/>
                </a:cubicBezTo>
                <a:cubicBezTo>
                  <a:pt x="20" y="42"/>
                  <a:pt x="20" y="42"/>
                  <a:pt x="20" y="42"/>
                </a:cubicBezTo>
                <a:cubicBezTo>
                  <a:pt x="20" y="42"/>
                  <a:pt x="20" y="42"/>
                  <a:pt x="20" y="42"/>
                </a:cubicBezTo>
                <a:cubicBezTo>
                  <a:pt x="20" y="42"/>
                  <a:pt x="20" y="42"/>
                  <a:pt x="20" y="42"/>
                </a:cubicBezTo>
                <a:cubicBezTo>
                  <a:pt x="20" y="42"/>
                  <a:pt x="20" y="42"/>
                  <a:pt x="20" y="42"/>
                </a:cubicBezTo>
                <a:close/>
                <a:moveTo>
                  <a:pt x="20" y="42"/>
                </a:moveTo>
                <a:cubicBezTo>
                  <a:pt x="20" y="42"/>
                  <a:pt x="20" y="42"/>
                  <a:pt x="20" y="42"/>
                </a:cubicBezTo>
                <a:cubicBezTo>
                  <a:pt x="20" y="42"/>
                  <a:pt x="20" y="42"/>
                  <a:pt x="20" y="42"/>
                </a:cubicBezTo>
                <a:cubicBezTo>
                  <a:pt x="20" y="42"/>
                  <a:pt x="20" y="42"/>
                  <a:pt x="20" y="42"/>
                </a:cubicBezTo>
                <a:cubicBezTo>
                  <a:pt x="20" y="42"/>
                  <a:pt x="20" y="42"/>
                  <a:pt x="20" y="42"/>
                </a:cubicBezTo>
                <a:cubicBezTo>
                  <a:pt x="20" y="42"/>
                  <a:pt x="20" y="42"/>
                  <a:pt x="20" y="42"/>
                </a:cubicBezTo>
                <a:cubicBezTo>
                  <a:pt x="20" y="42"/>
                  <a:pt x="20" y="42"/>
                  <a:pt x="20" y="42"/>
                </a:cubicBezTo>
                <a:cubicBezTo>
                  <a:pt x="20" y="42"/>
                  <a:pt x="20" y="42"/>
                  <a:pt x="20" y="42"/>
                </a:cubicBezTo>
                <a:cubicBezTo>
                  <a:pt x="20" y="42"/>
                  <a:pt x="20" y="42"/>
                  <a:pt x="20" y="42"/>
                </a:cubicBezTo>
                <a:close/>
                <a:moveTo>
                  <a:pt x="20" y="41"/>
                </a:moveTo>
                <a:cubicBezTo>
                  <a:pt x="20" y="41"/>
                  <a:pt x="20" y="41"/>
                  <a:pt x="20" y="41"/>
                </a:cubicBezTo>
                <a:cubicBezTo>
                  <a:pt x="20" y="41"/>
                  <a:pt x="20" y="41"/>
                  <a:pt x="20" y="41"/>
                </a:cubicBezTo>
                <a:cubicBezTo>
                  <a:pt x="20" y="41"/>
                  <a:pt x="20" y="41"/>
                  <a:pt x="20" y="41"/>
                </a:cubicBezTo>
                <a:cubicBezTo>
                  <a:pt x="20" y="41"/>
                  <a:pt x="20" y="41"/>
                  <a:pt x="20" y="41"/>
                </a:cubicBezTo>
                <a:cubicBezTo>
                  <a:pt x="20" y="41"/>
                  <a:pt x="20" y="41"/>
                  <a:pt x="20" y="41"/>
                </a:cubicBezTo>
                <a:cubicBezTo>
                  <a:pt x="20" y="41"/>
                  <a:pt x="20" y="41"/>
                  <a:pt x="20" y="41"/>
                </a:cubicBezTo>
                <a:cubicBezTo>
                  <a:pt x="20" y="41"/>
                  <a:pt x="20" y="41"/>
                  <a:pt x="20" y="41"/>
                </a:cubicBezTo>
                <a:cubicBezTo>
                  <a:pt x="20" y="41"/>
                  <a:pt x="20" y="41"/>
                  <a:pt x="20" y="41"/>
                </a:cubicBezTo>
                <a:cubicBezTo>
                  <a:pt x="20" y="41"/>
                  <a:pt x="20" y="41"/>
                  <a:pt x="20" y="41"/>
                </a:cubicBezTo>
                <a:cubicBezTo>
                  <a:pt x="20" y="41"/>
                  <a:pt x="20" y="41"/>
                  <a:pt x="20" y="41"/>
                </a:cubicBezTo>
                <a:cubicBezTo>
                  <a:pt x="20" y="41"/>
                  <a:pt x="20" y="41"/>
                  <a:pt x="20" y="41"/>
                </a:cubicBezTo>
                <a:cubicBezTo>
                  <a:pt x="20" y="41"/>
                  <a:pt x="20" y="41"/>
                  <a:pt x="20" y="41"/>
                </a:cubicBezTo>
                <a:cubicBezTo>
                  <a:pt x="20" y="41"/>
                  <a:pt x="20" y="41"/>
                  <a:pt x="20" y="41"/>
                </a:cubicBezTo>
                <a:cubicBezTo>
                  <a:pt x="20" y="41"/>
                  <a:pt x="20" y="41"/>
                  <a:pt x="20" y="41"/>
                </a:cubicBezTo>
                <a:cubicBezTo>
                  <a:pt x="20" y="41"/>
                  <a:pt x="20" y="41"/>
                  <a:pt x="20" y="41"/>
                </a:cubicBezTo>
                <a:cubicBezTo>
                  <a:pt x="20" y="41"/>
                  <a:pt x="20" y="41"/>
                  <a:pt x="20" y="41"/>
                </a:cubicBezTo>
                <a:cubicBezTo>
                  <a:pt x="20" y="41"/>
                  <a:pt x="20" y="41"/>
                  <a:pt x="20" y="41"/>
                </a:cubicBezTo>
                <a:cubicBezTo>
                  <a:pt x="20" y="41"/>
                  <a:pt x="20" y="41"/>
                  <a:pt x="20" y="41"/>
                </a:cubicBezTo>
                <a:cubicBezTo>
                  <a:pt x="20" y="41"/>
                  <a:pt x="20" y="41"/>
                  <a:pt x="20" y="41"/>
                </a:cubicBezTo>
                <a:cubicBezTo>
                  <a:pt x="20" y="41"/>
                  <a:pt x="20" y="41"/>
                  <a:pt x="20" y="41"/>
                </a:cubicBezTo>
                <a:close/>
                <a:moveTo>
                  <a:pt x="20" y="41"/>
                </a:moveTo>
                <a:cubicBezTo>
                  <a:pt x="20" y="41"/>
                  <a:pt x="20" y="41"/>
                  <a:pt x="20" y="41"/>
                </a:cubicBezTo>
                <a:cubicBezTo>
                  <a:pt x="20" y="41"/>
                  <a:pt x="20" y="41"/>
                  <a:pt x="20" y="41"/>
                </a:cubicBezTo>
                <a:cubicBezTo>
                  <a:pt x="20" y="41"/>
                  <a:pt x="20" y="41"/>
                  <a:pt x="20" y="41"/>
                </a:cubicBezTo>
                <a:cubicBezTo>
                  <a:pt x="20" y="41"/>
                  <a:pt x="20" y="41"/>
                  <a:pt x="20" y="41"/>
                </a:cubicBezTo>
                <a:cubicBezTo>
                  <a:pt x="20" y="41"/>
                  <a:pt x="20" y="41"/>
                  <a:pt x="20" y="41"/>
                </a:cubicBezTo>
                <a:cubicBezTo>
                  <a:pt x="20" y="41"/>
                  <a:pt x="20" y="41"/>
                  <a:pt x="20" y="41"/>
                </a:cubicBezTo>
                <a:cubicBezTo>
                  <a:pt x="20" y="41"/>
                  <a:pt x="20" y="41"/>
                  <a:pt x="20" y="41"/>
                </a:cubicBezTo>
                <a:cubicBezTo>
                  <a:pt x="20" y="41"/>
                  <a:pt x="20" y="41"/>
                  <a:pt x="20" y="41"/>
                </a:cubicBezTo>
                <a:cubicBezTo>
                  <a:pt x="20" y="41"/>
                  <a:pt x="20" y="41"/>
                  <a:pt x="20" y="41"/>
                </a:cubicBezTo>
                <a:close/>
                <a:moveTo>
                  <a:pt x="20" y="32"/>
                </a:moveTo>
                <a:cubicBezTo>
                  <a:pt x="20" y="32"/>
                  <a:pt x="20" y="32"/>
                  <a:pt x="20" y="32"/>
                </a:cubicBezTo>
                <a:cubicBezTo>
                  <a:pt x="21" y="32"/>
                  <a:pt x="21" y="32"/>
                  <a:pt x="21" y="32"/>
                </a:cubicBezTo>
                <a:cubicBezTo>
                  <a:pt x="21" y="32"/>
                  <a:pt x="21" y="32"/>
                  <a:pt x="21" y="32"/>
                </a:cubicBezTo>
                <a:cubicBezTo>
                  <a:pt x="21" y="32"/>
                  <a:pt x="21" y="32"/>
                  <a:pt x="21" y="32"/>
                </a:cubicBezTo>
                <a:cubicBezTo>
                  <a:pt x="21" y="32"/>
                  <a:pt x="21" y="32"/>
                  <a:pt x="21" y="32"/>
                </a:cubicBezTo>
                <a:cubicBezTo>
                  <a:pt x="21" y="32"/>
                  <a:pt x="21" y="32"/>
                  <a:pt x="21" y="32"/>
                </a:cubicBezTo>
                <a:cubicBezTo>
                  <a:pt x="21" y="32"/>
                  <a:pt x="21" y="32"/>
                  <a:pt x="21" y="32"/>
                </a:cubicBezTo>
                <a:cubicBezTo>
                  <a:pt x="21" y="32"/>
                  <a:pt x="21" y="32"/>
                  <a:pt x="21" y="32"/>
                </a:cubicBezTo>
                <a:cubicBezTo>
                  <a:pt x="21" y="32"/>
                  <a:pt x="21" y="32"/>
                  <a:pt x="21" y="32"/>
                </a:cubicBezTo>
                <a:cubicBezTo>
                  <a:pt x="21" y="32"/>
                  <a:pt x="21" y="32"/>
                  <a:pt x="21" y="32"/>
                </a:cubicBezTo>
                <a:cubicBezTo>
                  <a:pt x="21" y="32"/>
                  <a:pt x="21" y="32"/>
                  <a:pt x="21" y="32"/>
                </a:cubicBezTo>
                <a:cubicBezTo>
                  <a:pt x="21" y="32"/>
                  <a:pt x="21" y="32"/>
                  <a:pt x="21" y="32"/>
                </a:cubicBezTo>
                <a:cubicBezTo>
                  <a:pt x="21" y="32"/>
                  <a:pt x="21" y="32"/>
                  <a:pt x="21" y="32"/>
                </a:cubicBezTo>
                <a:cubicBezTo>
                  <a:pt x="21" y="32"/>
                  <a:pt x="21" y="32"/>
                  <a:pt x="21" y="32"/>
                </a:cubicBezTo>
                <a:cubicBezTo>
                  <a:pt x="21" y="32"/>
                  <a:pt x="21" y="32"/>
                  <a:pt x="21" y="32"/>
                </a:cubicBezTo>
                <a:cubicBezTo>
                  <a:pt x="21" y="32"/>
                  <a:pt x="21" y="32"/>
                  <a:pt x="21" y="32"/>
                </a:cubicBezTo>
                <a:cubicBezTo>
                  <a:pt x="21" y="32"/>
                  <a:pt x="21" y="32"/>
                  <a:pt x="21" y="32"/>
                </a:cubicBezTo>
                <a:cubicBezTo>
                  <a:pt x="21" y="32"/>
                  <a:pt x="21" y="32"/>
                  <a:pt x="21" y="32"/>
                </a:cubicBezTo>
                <a:cubicBezTo>
                  <a:pt x="21" y="32"/>
                  <a:pt x="21" y="32"/>
                  <a:pt x="21" y="32"/>
                </a:cubicBezTo>
                <a:cubicBezTo>
                  <a:pt x="21" y="32"/>
                  <a:pt x="21" y="32"/>
                  <a:pt x="21" y="32"/>
                </a:cubicBezTo>
                <a:cubicBezTo>
                  <a:pt x="21" y="32"/>
                  <a:pt x="21" y="32"/>
                  <a:pt x="20" y="32"/>
                </a:cubicBezTo>
                <a:cubicBezTo>
                  <a:pt x="20" y="32"/>
                  <a:pt x="20" y="32"/>
                  <a:pt x="20" y="32"/>
                </a:cubicBezTo>
                <a:cubicBezTo>
                  <a:pt x="20" y="32"/>
                  <a:pt x="20" y="32"/>
                  <a:pt x="20" y="32"/>
                </a:cubicBezTo>
                <a:cubicBezTo>
                  <a:pt x="20" y="32"/>
                  <a:pt x="21" y="32"/>
                  <a:pt x="21" y="31"/>
                </a:cubicBezTo>
                <a:cubicBezTo>
                  <a:pt x="20" y="31"/>
                  <a:pt x="20" y="31"/>
                  <a:pt x="20" y="31"/>
                </a:cubicBezTo>
                <a:cubicBezTo>
                  <a:pt x="20" y="31"/>
                  <a:pt x="20" y="31"/>
                  <a:pt x="20" y="32"/>
                </a:cubicBezTo>
                <a:cubicBezTo>
                  <a:pt x="20" y="32"/>
                  <a:pt x="20" y="32"/>
                  <a:pt x="20" y="32"/>
                </a:cubicBezTo>
                <a:cubicBezTo>
                  <a:pt x="20" y="32"/>
                  <a:pt x="20" y="32"/>
                  <a:pt x="20" y="32"/>
                </a:cubicBezTo>
                <a:cubicBezTo>
                  <a:pt x="20" y="32"/>
                  <a:pt x="20" y="32"/>
                  <a:pt x="20" y="32"/>
                </a:cubicBezTo>
                <a:cubicBezTo>
                  <a:pt x="20" y="32"/>
                  <a:pt x="20" y="32"/>
                  <a:pt x="20" y="32"/>
                </a:cubicBezTo>
                <a:cubicBezTo>
                  <a:pt x="20" y="32"/>
                  <a:pt x="20" y="32"/>
                  <a:pt x="20" y="32"/>
                </a:cubicBezTo>
                <a:cubicBezTo>
                  <a:pt x="20" y="32"/>
                  <a:pt x="20" y="32"/>
                  <a:pt x="20" y="32"/>
                </a:cubicBezTo>
                <a:close/>
                <a:moveTo>
                  <a:pt x="21" y="31"/>
                </a:moveTo>
                <a:cubicBezTo>
                  <a:pt x="21" y="31"/>
                  <a:pt x="21" y="31"/>
                  <a:pt x="21" y="31"/>
                </a:cubicBezTo>
                <a:cubicBezTo>
                  <a:pt x="21" y="31"/>
                  <a:pt x="21" y="31"/>
                  <a:pt x="21" y="31"/>
                </a:cubicBezTo>
                <a:cubicBezTo>
                  <a:pt x="21" y="31"/>
                  <a:pt x="21" y="31"/>
                  <a:pt x="21" y="31"/>
                </a:cubicBezTo>
                <a:cubicBezTo>
                  <a:pt x="21" y="31"/>
                  <a:pt x="21" y="31"/>
                  <a:pt x="21" y="31"/>
                </a:cubicBezTo>
                <a:cubicBezTo>
                  <a:pt x="21" y="31"/>
                  <a:pt x="21" y="31"/>
                  <a:pt x="21" y="31"/>
                </a:cubicBezTo>
                <a:cubicBezTo>
                  <a:pt x="21" y="31"/>
                  <a:pt x="21" y="31"/>
                  <a:pt x="21" y="31"/>
                </a:cubicBezTo>
                <a:cubicBezTo>
                  <a:pt x="21" y="31"/>
                  <a:pt x="21" y="31"/>
                  <a:pt x="21" y="31"/>
                </a:cubicBezTo>
                <a:cubicBezTo>
                  <a:pt x="21" y="31"/>
                  <a:pt x="21" y="31"/>
                  <a:pt x="21" y="31"/>
                </a:cubicBezTo>
                <a:cubicBezTo>
                  <a:pt x="21" y="31"/>
                  <a:pt x="21" y="31"/>
                  <a:pt x="21" y="31"/>
                </a:cubicBezTo>
                <a:cubicBezTo>
                  <a:pt x="21" y="31"/>
                  <a:pt x="21" y="31"/>
                  <a:pt x="21" y="31"/>
                </a:cubicBezTo>
                <a:close/>
                <a:moveTo>
                  <a:pt x="21" y="30"/>
                </a:moveTo>
                <a:cubicBezTo>
                  <a:pt x="21" y="30"/>
                  <a:pt x="21" y="31"/>
                  <a:pt x="21" y="31"/>
                </a:cubicBezTo>
                <a:cubicBezTo>
                  <a:pt x="21" y="31"/>
                  <a:pt x="21" y="31"/>
                  <a:pt x="21" y="31"/>
                </a:cubicBezTo>
                <a:cubicBezTo>
                  <a:pt x="21" y="31"/>
                  <a:pt x="21" y="31"/>
                  <a:pt x="21" y="31"/>
                </a:cubicBezTo>
                <a:cubicBezTo>
                  <a:pt x="21" y="31"/>
                  <a:pt x="21" y="31"/>
                  <a:pt x="21" y="31"/>
                </a:cubicBezTo>
                <a:cubicBezTo>
                  <a:pt x="21" y="31"/>
                  <a:pt x="21" y="31"/>
                  <a:pt x="21" y="31"/>
                </a:cubicBezTo>
                <a:cubicBezTo>
                  <a:pt x="21" y="31"/>
                  <a:pt x="21" y="31"/>
                  <a:pt x="21" y="31"/>
                </a:cubicBezTo>
                <a:cubicBezTo>
                  <a:pt x="21" y="31"/>
                  <a:pt x="21" y="31"/>
                  <a:pt x="21" y="31"/>
                </a:cubicBezTo>
                <a:cubicBezTo>
                  <a:pt x="21" y="31"/>
                  <a:pt x="21" y="31"/>
                  <a:pt x="21" y="31"/>
                </a:cubicBezTo>
                <a:cubicBezTo>
                  <a:pt x="21" y="31"/>
                  <a:pt x="21" y="31"/>
                  <a:pt x="21" y="31"/>
                </a:cubicBezTo>
                <a:cubicBezTo>
                  <a:pt x="21" y="31"/>
                  <a:pt x="21" y="31"/>
                  <a:pt x="21" y="31"/>
                </a:cubicBezTo>
                <a:cubicBezTo>
                  <a:pt x="21" y="31"/>
                  <a:pt x="21" y="31"/>
                  <a:pt x="21" y="31"/>
                </a:cubicBezTo>
                <a:cubicBezTo>
                  <a:pt x="21" y="31"/>
                  <a:pt x="21" y="31"/>
                  <a:pt x="21" y="31"/>
                </a:cubicBezTo>
                <a:cubicBezTo>
                  <a:pt x="21" y="31"/>
                  <a:pt x="21" y="31"/>
                  <a:pt x="21" y="31"/>
                </a:cubicBezTo>
                <a:cubicBezTo>
                  <a:pt x="21" y="31"/>
                  <a:pt x="21" y="31"/>
                  <a:pt x="21" y="31"/>
                </a:cubicBezTo>
                <a:cubicBezTo>
                  <a:pt x="21" y="31"/>
                  <a:pt x="21" y="31"/>
                  <a:pt x="21" y="31"/>
                </a:cubicBezTo>
                <a:cubicBezTo>
                  <a:pt x="21" y="31"/>
                  <a:pt x="21" y="31"/>
                  <a:pt x="21" y="31"/>
                </a:cubicBezTo>
                <a:cubicBezTo>
                  <a:pt x="21" y="31"/>
                  <a:pt x="21" y="31"/>
                  <a:pt x="21" y="31"/>
                </a:cubicBezTo>
                <a:cubicBezTo>
                  <a:pt x="21" y="31"/>
                  <a:pt x="21" y="31"/>
                  <a:pt x="21" y="31"/>
                </a:cubicBezTo>
                <a:cubicBezTo>
                  <a:pt x="21" y="31"/>
                  <a:pt x="21" y="31"/>
                  <a:pt x="21" y="30"/>
                </a:cubicBezTo>
                <a:cubicBezTo>
                  <a:pt x="21" y="30"/>
                  <a:pt x="21" y="30"/>
                  <a:pt x="21" y="30"/>
                </a:cubicBezTo>
                <a:cubicBezTo>
                  <a:pt x="21" y="30"/>
                  <a:pt x="21" y="30"/>
                  <a:pt x="21" y="30"/>
                </a:cubicBezTo>
                <a:cubicBezTo>
                  <a:pt x="21" y="30"/>
                  <a:pt x="21" y="30"/>
                  <a:pt x="21" y="30"/>
                </a:cubicBezTo>
                <a:cubicBezTo>
                  <a:pt x="21" y="30"/>
                  <a:pt x="21" y="30"/>
                  <a:pt x="21" y="30"/>
                </a:cubicBezTo>
                <a:cubicBezTo>
                  <a:pt x="21" y="30"/>
                  <a:pt x="21" y="30"/>
                  <a:pt x="21" y="30"/>
                </a:cubicBezTo>
                <a:cubicBezTo>
                  <a:pt x="21" y="30"/>
                  <a:pt x="21" y="30"/>
                  <a:pt x="21" y="30"/>
                </a:cubicBezTo>
                <a:cubicBezTo>
                  <a:pt x="21" y="30"/>
                  <a:pt x="21" y="30"/>
                  <a:pt x="21" y="30"/>
                </a:cubicBezTo>
                <a:cubicBezTo>
                  <a:pt x="21" y="30"/>
                  <a:pt x="21" y="30"/>
                  <a:pt x="21" y="30"/>
                </a:cubicBezTo>
                <a:close/>
                <a:moveTo>
                  <a:pt x="20" y="42"/>
                </a:moveTo>
                <a:cubicBezTo>
                  <a:pt x="20" y="42"/>
                  <a:pt x="20" y="42"/>
                  <a:pt x="20" y="42"/>
                </a:cubicBezTo>
                <a:cubicBezTo>
                  <a:pt x="20" y="42"/>
                  <a:pt x="20" y="42"/>
                  <a:pt x="20" y="42"/>
                </a:cubicBezTo>
                <a:cubicBezTo>
                  <a:pt x="20" y="42"/>
                  <a:pt x="20" y="42"/>
                  <a:pt x="20" y="42"/>
                </a:cubicBezTo>
                <a:cubicBezTo>
                  <a:pt x="20" y="42"/>
                  <a:pt x="20" y="42"/>
                  <a:pt x="20" y="42"/>
                </a:cubicBezTo>
                <a:cubicBezTo>
                  <a:pt x="20" y="42"/>
                  <a:pt x="20" y="42"/>
                  <a:pt x="20" y="42"/>
                </a:cubicBezTo>
                <a:cubicBezTo>
                  <a:pt x="20" y="42"/>
                  <a:pt x="20" y="42"/>
                  <a:pt x="20" y="42"/>
                </a:cubicBezTo>
                <a:cubicBezTo>
                  <a:pt x="20" y="42"/>
                  <a:pt x="20" y="42"/>
                  <a:pt x="20" y="42"/>
                </a:cubicBezTo>
                <a:cubicBezTo>
                  <a:pt x="20" y="42"/>
                  <a:pt x="20" y="42"/>
                  <a:pt x="20" y="42"/>
                </a:cubicBezTo>
                <a:cubicBezTo>
                  <a:pt x="20" y="42"/>
                  <a:pt x="20" y="42"/>
                  <a:pt x="20" y="42"/>
                </a:cubicBezTo>
                <a:cubicBezTo>
                  <a:pt x="20" y="42"/>
                  <a:pt x="20" y="42"/>
                  <a:pt x="20" y="42"/>
                </a:cubicBezTo>
                <a:cubicBezTo>
                  <a:pt x="20" y="42"/>
                  <a:pt x="20" y="42"/>
                  <a:pt x="20" y="42"/>
                </a:cubicBezTo>
                <a:cubicBezTo>
                  <a:pt x="20" y="42"/>
                  <a:pt x="20" y="42"/>
                  <a:pt x="20" y="42"/>
                </a:cubicBezTo>
                <a:cubicBezTo>
                  <a:pt x="20" y="42"/>
                  <a:pt x="20" y="42"/>
                  <a:pt x="20" y="42"/>
                </a:cubicBezTo>
                <a:cubicBezTo>
                  <a:pt x="20" y="42"/>
                  <a:pt x="20" y="42"/>
                  <a:pt x="20" y="42"/>
                </a:cubicBezTo>
                <a:cubicBezTo>
                  <a:pt x="20" y="42"/>
                  <a:pt x="20" y="42"/>
                  <a:pt x="20" y="42"/>
                </a:cubicBezTo>
                <a:close/>
                <a:moveTo>
                  <a:pt x="20" y="41"/>
                </a:moveTo>
                <a:cubicBezTo>
                  <a:pt x="20" y="41"/>
                  <a:pt x="20" y="41"/>
                  <a:pt x="20" y="41"/>
                </a:cubicBezTo>
                <a:cubicBezTo>
                  <a:pt x="20" y="41"/>
                  <a:pt x="20" y="41"/>
                  <a:pt x="20" y="41"/>
                </a:cubicBezTo>
                <a:cubicBezTo>
                  <a:pt x="20" y="41"/>
                  <a:pt x="20" y="41"/>
                  <a:pt x="20" y="41"/>
                </a:cubicBezTo>
                <a:cubicBezTo>
                  <a:pt x="20" y="41"/>
                  <a:pt x="20" y="41"/>
                  <a:pt x="20" y="41"/>
                </a:cubicBezTo>
                <a:cubicBezTo>
                  <a:pt x="20" y="41"/>
                  <a:pt x="20" y="41"/>
                  <a:pt x="20" y="41"/>
                </a:cubicBezTo>
                <a:cubicBezTo>
                  <a:pt x="20" y="41"/>
                  <a:pt x="20" y="41"/>
                  <a:pt x="20" y="41"/>
                </a:cubicBezTo>
                <a:cubicBezTo>
                  <a:pt x="20" y="41"/>
                  <a:pt x="20" y="41"/>
                  <a:pt x="20" y="41"/>
                </a:cubicBezTo>
                <a:cubicBezTo>
                  <a:pt x="20" y="41"/>
                  <a:pt x="20" y="41"/>
                  <a:pt x="20" y="41"/>
                </a:cubicBezTo>
                <a:cubicBezTo>
                  <a:pt x="20" y="41"/>
                  <a:pt x="20" y="41"/>
                  <a:pt x="20" y="41"/>
                </a:cubicBezTo>
                <a:cubicBezTo>
                  <a:pt x="20" y="41"/>
                  <a:pt x="20" y="41"/>
                  <a:pt x="20" y="41"/>
                </a:cubicBezTo>
                <a:cubicBezTo>
                  <a:pt x="20" y="41"/>
                  <a:pt x="20" y="41"/>
                  <a:pt x="20" y="41"/>
                </a:cubicBezTo>
                <a:cubicBezTo>
                  <a:pt x="20" y="41"/>
                  <a:pt x="20" y="41"/>
                  <a:pt x="20" y="41"/>
                </a:cubicBezTo>
                <a:cubicBezTo>
                  <a:pt x="20" y="41"/>
                  <a:pt x="20" y="41"/>
                  <a:pt x="20" y="41"/>
                </a:cubicBezTo>
                <a:cubicBezTo>
                  <a:pt x="20" y="41"/>
                  <a:pt x="20" y="41"/>
                  <a:pt x="20" y="41"/>
                </a:cubicBezTo>
                <a:cubicBezTo>
                  <a:pt x="20" y="41"/>
                  <a:pt x="20" y="41"/>
                  <a:pt x="20" y="41"/>
                </a:cubicBezTo>
                <a:cubicBezTo>
                  <a:pt x="20" y="41"/>
                  <a:pt x="20" y="41"/>
                  <a:pt x="20" y="41"/>
                </a:cubicBezTo>
                <a:cubicBezTo>
                  <a:pt x="20" y="41"/>
                  <a:pt x="20" y="41"/>
                  <a:pt x="20" y="41"/>
                </a:cubicBezTo>
                <a:cubicBezTo>
                  <a:pt x="20" y="41"/>
                  <a:pt x="20" y="41"/>
                  <a:pt x="20" y="41"/>
                </a:cubicBezTo>
                <a:cubicBezTo>
                  <a:pt x="20" y="41"/>
                  <a:pt x="20" y="41"/>
                  <a:pt x="20" y="41"/>
                </a:cubicBezTo>
                <a:cubicBezTo>
                  <a:pt x="20" y="41"/>
                  <a:pt x="20" y="41"/>
                  <a:pt x="20" y="41"/>
                </a:cubicBezTo>
                <a:cubicBezTo>
                  <a:pt x="20" y="41"/>
                  <a:pt x="20" y="41"/>
                  <a:pt x="20" y="41"/>
                </a:cubicBezTo>
                <a:cubicBezTo>
                  <a:pt x="20" y="41"/>
                  <a:pt x="20" y="41"/>
                  <a:pt x="20" y="41"/>
                </a:cubicBezTo>
                <a:cubicBezTo>
                  <a:pt x="20" y="41"/>
                  <a:pt x="20" y="41"/>
                  <a:pt x="20" y="41"/>
                </a:cubicBezTo>
                <a:cubicBezTo>
                  <a:pt x="20" y="41"/>
                  <a:pt x="20" y="41"/>
                  <a:pt x="20" y="41"/>
                </a:cubicBezTo>
                <a:cubicBezTo>
                  <a:pt x="20" y="41"/>
                  <a:pt x="20" y="41"/>
                  <a:pt x="20" y="41"/>
                </a:cubicBezTo>
                <a:cubicBezTo>
                  <a:pt x="20" y="41"/>
                  <a:pt x="20" y="41"/>
                  <a:pt x="20" y="41"/>
                </a:cubicBezTo>
                <a:cubicBezTo>
                  <a:pt x="20" y="41"/>
                  <a:pt x="20" y="41"/>
                  <a:pt x="20" y="41"/>
                </a:cubicBezTo>
                <a:close/>
                <a:moveTo>
                  <a:pt x="20" y="41"/>
                </a:moveTo>
                <a:cubicBezTo>
                  <a:pt x="20" y="41"/>
                  <a:pt x="20" y="41"/>
                  <a:pt x="20" y="41"/>
                </a:cubicBezTo>
                <a:cubicBezTo>
                  <a:pt x="20" y="41"/>
                  <a:pt x="20" y="41"/>
                  <a:pt x="20" y="41"/>
                </a:cubicBezTo>
                <a:cubicBezTo>
                  <a:pt x="20" y="41"/>
                  <a:pt x="20" y="41"/>
                  <a:pt x="20" y="41"/>
                </a:cubicBezTo>
                <a:cubicBezTo>
                  <a:pt x="20" y="41"/>
                  <a:pt x="20" y="41"/>
                  <a:pt x="20" y="41"/>
                </a:cubicBezTo>
                <a:cubicBezTo>
                  <a:pt x="20" y="41"/>
                  <a:pt x="20" y="41"/>
                  <a:pt x="20" y="41"/>
                </a:cubicBezTo>
                <a:cubicBezTo>
                  <a:pt x="20" y="41"/>
                  <a:pt x="20" y="41"/>
                  <a:pt x="20" y="41"/>
                </a:cubicBezTo>
                <a:cubicBezTo>
                  <a:pt x="20" y="41"/>
                  <a:pt x="20" y="41"/>
                  <a:pt x="20" y="41"/>
                </a:cubicBezTo>
                <a:cubicBezTo>
                  <a:pt x="20" y="41"/>
                  <a:pt x="20" y="41"/>
                  <a:pt x="20" y="41"/>
                </a:cubicBezTo>
                <a:cubicBezTo>
                  <a:pt x="20" y="41"/>
                  <a:pt x="20" y="41"/>
                  <a:pt x="20" y="41"/>
                </a:cubicBezTo>
                <a:cubicBezTo>
                  <a:pt x="20" y="41"/>
                  <a:pt x="20" y="41"/>
                  <a:pt x="20" y="41"/>
                </a:cubicBezTo>
                <a:cubicBezTo>
                  <a:pt x="20" y="41"/>
                  <a:pt x="20" y="41"/>
                  <a:pt x="20" y="41"/>
                </a:cubicBezTo>
                <a:cubicBezTo>
                  <a:pt x="20" y="41"/>
                  <a:pt x="20" y="41"/>
                  <a:pt x="20" y="41"/>
                </a:cubicBezTo>
                <a:cubicBezTo>
                  <a:pt x="20" y="41"/>
                  <a:pt x="20" y="41"/>
                  <a:pt x="20" y="41"/>
                </a:cubicBezTo>
                <a:close/>
                <a:moveTo>
                  <a:pt x="20" y="41"/>
                </a:moveTo>
                <a:cubicBezTo>
                  <a:pt x="20" y="41"/>
                  <a:pt x="20" y="41"/>
                  <a:pt x="20" y="41"/>
                </a:cubicBezTo>
                <a:cubicBezTo>
                  <a:pt x="20" y="41"/>
                  <a:pt x="20" y="41"/>
                  <a:pt x="20" y="41"/>
                </a:cubicBezTo>
                <a:cubicBezTo>
                  <a:pt x="20" y="41"/>
                  <a:pt x="20" y="41"/>
                  <a:pt x="20" y="41"/>
                </a:cubicBezTo>
                <a:cubicBezTo>
                  <a:pt x="20" y="41"/>
                  <a:pt x="20" y="41"/>
                  <a:pt x="20" y="41"/>
                </a:cubicBezTo>
                <a:close/>
                <a:moveTo>
                  <a:pt x="20" y="41"/>
                </a:moveTo>
                <a:cubicBezTo>
                  <a:pt x="20" y="41"/>
                  <a:pt x="20" y="41"/>
                  <a:pt x="20" y="41"/>
                </a:cubicBezTo>
                <a:cubicBezTo>
                  <a:pt x="20" y="41"/>
                  <a:pt x="20" y="41"/>
                  <a:pt x="20" y="41"/>
                </a:cubicBezTo>
                <a:cubicBezTo>
                  <a:pt x="20" y="41"/>
                  <a:pt x="20" y="41"/>
                  <a:pt x="20" y="41"/>
                </a:cubicBezTo>
                <a:cubicBezTo>
                  <a:pt x="20" y="41"/>
                  <a:pt x="20" y="41"/>
                  <a:pt x="20" y="41"/>
                </a:cubicBezTo>
                <a:cubicBezTo>
                  <a:pt x="20" y="41"/>
                  <a:pt x="20" y="41"/>
                  <a:pt x="20" y="41"/>
                </a:cubicBezTo>
                <a:cubicBezTo>
                  <a:pt x="20" y="41"/>
                  <a:pt x="20" y="41"/>
                  <a:pt x="20" y="41"/>
                </a:cubicBezTo>
                <a:cubicBezTo>
                  <a:pt x="20" y="41"/>
                  <a:pt x="20" y="41"/>
                  <a:pt x="20" y="41"/>
                </a:cubicBezTo>
                <a:cubicBezTo>
                  <a:pt x="20" y="41"/>
                  <a:pt x="20" y="41"/>
                  <a:pt x="20" y="41"/>
                </a:cubicBezTo>
                <a:cubicBezTo>
                  <a:pt x="20" y="41"/>
                  <a:pt x="20" y="41"/>
                  <a:pt x="20" y="41"/>
                </a:cubicBezTo>
                <a:cubicBezTo>
                  <a:pt x="20" y="41"/>
                  <a:pt x="20" y="41"/>
                  <a:pt x="20" y="41"/>
                </a:cubicBezTo>
                <a:cubicBezTo>
                  <a:pt x="20" y="41"/>
                  <a:pt x="20" y="41"/>
                  <a:pt x="20" y="41"/>
                </a:cubicBezTo>
                <a:cubicBezTo>
                  <a:pt x="20" y="41"/>
                  <a:pt x="20" y="41"/>
                  <a:pt x="20" y="41"/>
                </a:cubicBezTo>
                <a:cubicBezTo>
                  <a:pt x="20" y="41"/>
                  <a:pt x="20" y="41"/>
                  <a:pt x="20" y="41"/>
                </a:cubicBezTo>
                <a:cubicBezTo>
                  <a:pt x="20" y="41"/>
                  <a:pt x="20" y="41"/>
                  <a:pt x="20" y="41"/>
                </a:cubicBezTo>
                <a:cubicBezTo>
                  <a:pt x="20" y="41"/>
                  <a:pt x="20" y="41"/>
                  <a:pt x="20" y="41"/>
                </a:cubicBezTo>
                <a:cubicBezTo>
                  <a:pt x="20" y="41"/>
                  <a:pt x="20" y="41"/>
                  <a:pt x="20" y="41"/>
                </a:cubicBezTo>
                <a:cubicBezTo>
                  <a:pt x="20" y="41"/>
                  <a:pt x="20" y="41"/>
                  <a:pt x="20" y="41"/>
                </a:cubicBezTo>
                <a:cubicBezTo>
                  <a:pt x="20" y="41"/>
                  <a:pt x="20" y="41"/>
                  <a:pt x="20" y="41"/>
                </a:cubicBezTo>
                <a:cubicBezTo>
                  <a:pt x="20" y="41"/>
                  <a:pt x="20" y="41"/>
                  <a:pt x="20" y="41"/>
                </a:cubicBezTo>
                <a:cubicBezTo>
                  <a:pt x="20" y="41"/>
                  <a:pt x="20" y="41"/>
                  <a:pt x="20" y="41"/>
                </a:cubicBezTo>
                <a:close/>
                <a:moveTo>
                  <a:pt x="32" y="36"/>
                </a:moveTo>
                <a:cubicBezTo>
                  <a:pt x="32" y="36"/>
                  <a:pt x="32" y="36"/>
                  <a:pt x="32" y="36"/>
                </a:cubicBezTo>
                <a:cubicBezTo>
                  <a:pt x="32" y="36"/>
                  <a:pt x="32" y="36"/>
                  <a:pt x="32" y="36"/>
                </a:cubicBezTo>
                <a:cubicBezTo>
                  <a:pt x="32" y="36"/>
                  <a:pt x="32" y="36"/>
                  <a:pt x="32" y="36"/>
                </a:cubicBezTo>
                <a:cubicBezTo>
                  <a:pt x="32" y="36"/>
                  <a:pt x="32" y="36"/>
                  <a:pt x="32" y="36"/>
                </a:cubicBezTo>
                <a:cubicBezTo>
                  <a:pt x="32" y="36"/>
                  <a:pt x="32" y="36"/>
                  <a:pt x="32" y="36"/>
                </a:cubicBezTo>
                <a:cubicBezTo>
                  <a:pt x="32" y="36"/>
                  <a:pt x="32" y="36"/>
                  <a:pt x="32" y="36"/>
                </a:cubicBezTo>
                <a:cubicBezTo>
                  <a:pt x="32" y="36"/>
                  <a:pt x="32" y="36"/>
                  <a:pt x="32" y="36"/>
                </a:cubicBezTo>
                <a:cubicBezTo>
                  <a:pt x="32" y="36"/>
                  <a:pt x="32" y="36"/>
                  <a:pt x="32" y="36"/>
                </a:cubicBezTo>
                <a:close/>
                <a:moveTo>
                  <a:pt x="23" y="46"/>
                </a:moveTo>
                <a:cubicBezTo>
                  <a:pt x="23" y="46"/>
                  <a:pt x="23" y="46"/>
                  <a:pt x="23" y="46"/>
                </a:cubicBezTo>
                <a:cubicBezTo>
                  <a:pt x="23" y="46"/>
                  <a:pt x="23" y="46"/>
                  <a:pt x="23" y="46"/>
                </a:cubicBezTo>
                <a:cubicBezTo>
                  <a:pt x="23" y="46"/>
                  <a:pt x="23" y="46"/>
                  <a:pt x="23" y="46"/>
                </a:cubicBezTo>
                <a:cubicBezTo>
                  <a:pt x="23" y="46"/>
                  <a:pt x="23" y="46"/>
                  <a:pt x="23" y="46"/>
                </a:cubicBezTo>
                <a:cubicBezTo>
                  <a:pt x="23" y="46"/>
                  <a:pt x="23" y="46"/>
                  <a:pt x="23" y="46"/>
                </a:cubicBezTo>
                <a:cubicBezTo>
                  <a:pt x="23" y="46"/>
                  <a:pt x="23" y="46"/>
                  <a:pt x="23" y="46"/>
                </a:cubicBezTo>
                <a:cubicBezTo>
                  <a:pt x="23" y="46"/>
                  <a:pt x="23" y="46"/>
                  <a:pt x="23" y="46"/>
                </a:cubicBezTo>
                <a:cubicBezTo>
                  <a:pt x="23" y="46"/>
                  <a:pt x="23" y="46"/>
                  <a:pt x="23" y="46"/>
                </a:cubicBezTo>
                <a:cubicBezTo>
                  <a:pt x="23" y="46"/>
                  <a:pt x="23" y="46"/>
                  <a:pt x="23" y="46"/>
                </a:cubicBezTo>
                <a:cubicBezTo>
                  <a:pt x="23" y="46"/>
                  <a:pt x="23" y="46"/>
                  <a:pt x="23" y="46"/>
                </a:cubicBezTo>
                <a:cubicBezTo>
                  <a:pt x="23" y="46"/>
                  <a:pt x="23" y="46"/>
                  <a:pt x="23" y="46"/>
                </a:cubicBezTo>
                <a:close/>
                <a:moveTo>
                  <a:pt x="32" y="26"/>
                </a:moveTo>
                <a:cubicBezTo>
                  <a:pt x="32" y="26"/>
                  <a:pt x="32" y="26"/>
                  <a:pt x="32" y="26"/>
                </a:cubicBezTo>
                <a:cubicBezTo>
                  <a:pt x="32" y="26"/>
                  <a:pt x="32" y="26"/>
                  <a:pt x="32" y="26"/>
                </a:cubicBezTo>
                <a:cubicBezTo>
                  <a:pt x="32" y="26"/>
                  <a:pt x="32" y="26"/>
                  <a:pt x="32" y="26"/>
                </a:cubicBezTo>
                <a:cubicBezTo>
                  <a:pt x="32" y="26"/>
                  <a:pt x="32" y="26"/>
                  <a:pt x="32" y="26"/>
                </a:cubicBezTo>
                <a:cubicBezTo>
                  <a:pt x="32" y="26"/>
                  <a:pt x="32" y="26"/>
                  <a:pt x="32" y="26"/>
                </a:cubicBezTo>
                <a:cubicBezTo>
                  <a:pt x="32" y="26"/>
                  <a:pt x="32" y="25"/>
                  <a:pt x="32" y="25"/>
                </a:cubicBezTo>
                <a:cubicBezTo>
                  <a:pt x="32" y="25"/>
                  <a:pt x="32" y="25"/>
                  <a:pt x="32" y="26"/>
                </a:cubicBezTo>
                <a:close/>
                <a:moveTo>
                  <a:pt x="23" y="46"/>
                </a:moveTo>
                <a:cubicBezTo>
                  <a:pt x="23" y="46"/>
                  <a:pt x="23" y="46"/>
                  <a:pt x="23" y="46"/>
                </a:cubicBezTo>
                <a:cubicBezTo>
                  <a:pt x="23" y="46"/>
                  <a:pt x="23" y="46"/>
                  <a:pt x="23" y="46"/>
                </a:cubicBezTo>
                <a:cubicBezTo>
                  <a:pt x="23" y="46"/>
                  <a:pt x="23" y="46"/>
                  <a:pt x="23" y="46"/>
                </a:cubicBezTo>
                <a:cubicBezTo>
                  <a:pt x="23" y="46"/>
                  <a:pt x="23" y="46"/>
                  <a:pt x="23" y="46"/>
                </a:cubicBezTo>
                <a:close/>
                <a:moveTo>
                  <a:pt x="33" y="37"/>
                </a:moveTo>
                <a:cubicBezTo>
                  <a:pt x="33" y="38"/>
                  <a:pt x="33" y="38"/>
                  <a:pt x="33" y="38"/>
                </a:cubicBezTo>
                <a:cubicBezTo>
                  <a:pt x="33" y="38"/>
                  <a:pt x="33" y="38"/>
                  <a:pt x="33" y="38"/>
                </a:cubicBezTo>
                <a:cubicBezTo>
                  <a:pt x="33" y="38"/>
                  <a:pt x="33" y="38"/>
                  <a:pt x="33" y="38"/>
                </a:cubicBezTo>
                <a:cubicBezTo>
                  <a:pt x="33" y="38"/>
                  <a:pt x="33" y="38"/>
                  <a:pt x="33" y="38"/>
                </a:cubicBezTo>
                <a:cubicBezTo>
                  <a:pt x="33" y="38"/>
                  <a:pt x="33" y="37"/>
                  <a:pt x="33" y="37"/>
                </a:cubicBezTo>
                <a:cubicBezTo>
                  <a:pt x="33" y="37"/>
                  <a:pt x="33" y="37"/>
                  <a:pt x="33" y="37"/>
                </a:cubicBezTo>
                <a:close/>
                <a:moveTo>
                  <a:pt x="20" y="42"/>
                </a:moveTo>
                <a:cubicBezTo>
                  <a:pt x="20" y="42"/>
                  <a:pt x="20" y="42"/>
                  <a:pt x="20" y="42"/>
                </a:cubicBezTo>
                <a:cubicBezTo>
                  <a:pt x="20" y="42"/>
                  <a:pt x="20" y="42"/>
                  <a:pt x="20" y="42"/>
                </a:cubicBezTo>
                <a:cubicBezTo>
                  <a:pt x="20" y="42"/>
                  <a:pt x="20" y="42"/>
                  <a:pt x="20" y="42"/>
                </a:cubicBezTo>
                <a:cubicBezTo>
                  <a:pt x="20" y="42"/>
                  <a:pt x="20" y="42"/>
                  <a:pt x="20" y="42"/>
                </a:cubicBezTo>
                <a:cubicBezTo>
                  <a:pt x="20" y="42"/>
                  <a:pt x="20" y="42"/>
                  <a:pt x="20" y="42"/>
                </a:cubicBezTo>
                <a:cubicBezTo>
                  <a:pt x="20" y="42"/>
                  <a:pt x="20" y="42"/>
                  <a:pt x="20" y="42"/>
                </a:cubicBezTo>
                <a:cubicBezTo>
                  <a:pt x="20" y="42"/>
                  <a:pt x="20" y="42"/>
                  <a:pt x="20" y="42"/>
                </a:cubicBezTo>
                <a:cubicBezTo>
                  <a:pt x="20" y="42"/>
                  <a:pt x="20" y="42"/>
                  <a:pt x="20" y="42"/>
                </a:cubicBezTo>
                <a:cubicBezTo>
                  <a:pt x="20" y="42"/>
                  <a:pt x="20" y="42"/>
                  <a:pt x="20" y="42"/>
                </a:cubicBezTo>
                <a:cubicBezTo>
                  <a:pt x="20" y="42"/>
                  <a:pt x="20" y="42"/>
                  <a:pt x="20" y="42"/>
                </a:cubicBezTo>
                <a:cubicBezTo>
                  <a:pt x="20" y="42"/>
                  <a:pt x="20" y="42"/>
                  <a:pt x="20" y="42"/>
                </a:cubicBezTo>
                <a:cubicBezTo>
                  <a:pt x="20" y="42"/>
                  <a:pt x="20" y="42"/>
                  <a:pt x="20" y="42"/>
                </a:cubicBezTo>
                <a:cubicBezTo>
                  <a:pt x="20" y="42"/>
                  <a:pt x="20" y="42"/>
                  <a:pt x="20" y="42"/>
                </a:cubicBezTo>
                <a:cubicBezTo>
                  <a:pt x="20" y="42"/>
                  <a:pt x="20" y="42"/>
                  <a:pt x="20" y="42"/>
                </a:cubicBezTo>
                <a:cubicBezTo>
                  <a:pt x="20" y="42"/>
                  <a:pt x="20" y="42"/>
                  <a:pt x="20" y="42"/>
                </a:cubicBezTo>
                <a:cubicBezTo>
                  <a:pt x="20" y="42"/>
                  <a:pt x="20" y="42"/>
                  <a:pt x="20" y="42"/>
                </a:cubicBezTo>
                <a:cubicBezTo>
                  <a:pt x="20" y="42"/>
                  <a:pt x="20" y="42"/>
                  <a:pt x="20" y="42"/>
                </a:cubicBezTo>
                <a:close/>
                <a:moveTo>
                  <a:pt x="32" y="38"/>
                </a:moveTo>
                <a:cubicBezTo>
                  <a:pt x="32" y="38"/>
                  <a:pt x="32" y="38"/>
                  <a:pt x="32" y="38"/>
                </a:cubicBezTo>
                <a:cubicBezTo>
                  <a:pt x="32" y="38"/>
                  <a:pt x="32" y="38"/>
                  <a:pt x="32" y="38"/>
                </a:cubicBezTo>
                <a:cubicBezTo>
                  <a:pt x="32" y="38"/>
                  <a:pt x="32" y="38"/>
                  <a:pt x="32" y="38"/>
                </a:cubicBezTo>
                <a:cubicBezTo>
                  <a:pt x="32" y="38"/>
                  <a:pt x="32" y="38"/>
                  <a:pt x="32" y="38"/>
                </a:cubicBezTo>
                <a:cubicBezTo>
                  <a:pt x="32" y="38"/>
                  <a:pt x="32" y="38"/>
                  <a:pt x="32" y="38"/>
                </a:cubicBezTo>
                <a:cubicBezTo>
                  <a:pt x="32" y="38"/>
                  <a:pt x="32" y="38"/>
                  <a:pt x="32" y="38"/>
                </a:cubicBezTo>
                <a:cubicBezTo>
                  <a:pt x="32" y="38"/>
                  <a:pt x="32" y="38"/>
                  <a:pt x="32" y="38"/>
                </a:cubicBezTo>
                <a:cubicBezTo>
                  <a:pt x="32" y="38"/>
                  <a:pt x="32" y="38"/>
                  <a:pt x="32" y="38"/>
                </a:cubicBezTo>
                <a:cubicBezTo>
                  <a:pt x="32" y="38"/>
                  <a:pt x="32" y="38"/>
                  <a:pt x="32" y="38"/>
                </a:cubicBezTo>
                <a:cubicBezTo>
                  <a:pt x="32" y="38"/>
                  <a:pt x="32" y="38"/>
                  <a:pt x="32" y="38"/>
                </a:cubicBezTo>
                <a:cubicBezTo>
                  <a:pt x="32" y="38"/>
                  <a:pt x="32" y="38"/>
                  <a:pt x="32" y="38"/>
                </a:cubicBezTo>
                <a:close/>
                <a:moveTo>
                  <a:pt x="33" y="38"/>
                </a:moveTo>
                <a:cubicBezTo>
                  <a:pt x="33" y="38"/>
                  <a:pt x="33" y="38"/>
                  <a:pt x="33" y="38"/>
                </a:cubicBezTo>
                <a:cubicBezTo>
                  <a:pt x="33" y="38"/>
                  <a:pt x="33" y="38"/>
                  <a:pt x="33" y="38"/>
                </a:cubicBezTo>
                <a:cubicBezTo>
                  <a:pt x="33" y="38"/>
                  <a:pt x="33" y="38"/>
                  <a:pt x="33" y="38"/>
                </a:cubicBezTo>
                <a:cubicBezTo>
                  <a:pt x="33" y="38"/>
                  <a:pt x="33" y="38"/>
                  <a:pt x="33" y="38"/>
                </a:cubicBezTo>
                <a:cubicBezTo>
                  <a:pt x="33" y="38"/>
                  <a:pt x="33" y="38"/>
                  <a:pt x="33" y="38"/>
                </a:cubicBezTo>
                <a:cubicBezTo>
                  <a:pt x="33" y="38"/>
                  <a:pt x="33" y="38"/>
                  <a:pt x="33" y="38"/>
                </a:cubicBezTo>
                <a:cubicBezTo>
                  <a:pt x="33" y="38"/>
                  <a:pt x="33" y="38"/>
                  <a:pt x="33" y="38"/>
                </a:cubicBezTo>
                <a:cubicBezTo>
                  <a:pt x="33" y="38"/>
                  <a:pt x="33" y="38"/>
                  <a:pt x="33" y="38"/>
                </a:cubicBezTo>
                <a:cubicBezTo>
                  <a:pt x="33" y="38"/>
                  <a:pt x="33" y="38"/>
                  <a:pt x="33" y="38"/>
                </a:cubicBezTo>
                <a:cubicBezTo>
                  <a:pt x="33" y="38"/>
                  <a:pt x="33" y="38"/>
                  <a:pt x="33" y="38"/>
                </a:cubicBezTo>
                <a:cubicBezTo>
                  <a:pt x="33" y="38"/>
                  <a:pt x="33" y="38"/>
                  <a:pt x="33" y="38"/>
                </a:cubicBezTo>
                <a:cubicBezTo>
                  <a:pt x="33" y="38"/>
                  <a:pt x="33" y="38"/>
                  <a:pt x="33" y="38"/>
                </a:cubicBezTo>
                <a:cubicBezTo>
                  <a:pt x="33" y="38"/>
                  <a:pt x="33" y="38"/>
                  <a:pt x="33" y="38"/>
                </a:cubicBezTo>
                <a:cubicBezTo>
                  <a:pt x="33" y="38"/>
                  <a:pt x="33" y="38"/>
                  <a:pt x="33" y="38"/>
                </a:cubicBezTo>
                <a:cubicBezTo>
                  <a:pt x="33" y="38"/>
                  <a:pt x="33" y="38"/>
                  <a:pt x="33" y="38"/>
                </a:cubicBezTo>
                <a:close/>
                <a:moveTo>
                  <a:pt x="32" y="38"/>
                </a:moveTo>
                <a:cubicBezTo>
                  <a:pt x="32" y="38"/>
                  <a:pt x="32" y="38"/>
                  <a:pt x="32" y="38"/>
                </a:cubicBezTo>
                <a:cubicBezTo>
                  <a:pt x="32" y="38"/>
                  <a:pt x="32" y="38"/>
                  <a:pt x="32" y="38"/>
                </a:cubicBezTo>
                <a:cubicBezTo>
                  <a:pt x="32" y="38"/>
                  <a:pt x="32" y="38"/>
                  <a:pt x="32" y="38"/>
                </a:cubicBezTo>
                <a:cubicBezTo>
                  <a:pt x="32" y="38"/>
                  <a:pt x="32" y="38"/>
                  <a:pt x="32" y="38"/>
                </a:cubicBezTo>
                <a:cubicBezTo>
                  <a:pt x="32" y="38"/>
                  <a:pt x="32" y="38"/>
                  <a:pt x="32" y="38"/>
                </a:cubicBezTo>
                <a:cubicBezTo>
                  <a:pt x="32" y="38"/>
                  <a:pt x="32" y="38"/>
                  <a:pt x="32" y="38"/>
                </a:cubicBezTo>
                <a:cubicBezTo>
                  <a:pt x="32" y="38"/>
                  <a:pt x="32" y="38"/>
                  <a:pt x="32" y="38"/>
                </a:cubicBezTo>
                <a:cubicBezTo>
                  <a:pt x="32" y="38"/>
                  <a:pt x="32" y="38"/>
                  <a:pt x="32" y="38"/>
                </a:cubicBezTo>
                <a:close/>
                <a:moveTo>
                  <a:pt x="21" y="32"/>
                </a:moveTo>
                <a:cubicBezTo>
                  <a:pt x="21" y="32"/>
                  <a:pt x="21" y="32"/>
                  <a:pt x="21" y="32"/>
                </a:cubicBezTo>
                <a:cubicBezTo>
                  <a:pt x="21" y="32"/>
                  <a:pt x="21" y="32"/>
                  <a:pt x="21" y="32"/>
                </a:cubicBezTo>
                <a:cubicBezTo>
                  <a:pt x="21" y="32"/>
                  <a:pt x="21" y="32"/>
                  <a:pt x="21" y="32"/>
                </a:cubicBezTo>
                <a:cubicBezTo>
                  <a:pt x="21" y="32"/>
                  <a:pt x="21" y="32"/>
                  <a:pt x="21" y="32"/>
                </a:cubicBezTo>
                <a:cubicBezTo>
                  <a:pt x="21" y="32"/>
                  <a:pt x="21" y="32"/>
                  <a:pt x="21" y="32"/>
                </a:cubicBezTo>
                <a:cubicBezTo>
                  <a:pt x="21" y="32"/>
                  <a:pt x="21" y="32"/>
                  <a:pt x="21" y="32"/>
                </a:cubicBezTo>
                <a:cubicBezTo>
                  <a:pt x="21" y="32"/>
                  <a:pt x="21" y="32"/>
                  <a:pt x="21" y="32"/>
                </a:cubicBezTo>
                <a:cubicBezTo>
                  <a:pt x="21" y="32"/>
                  <a:pt x="21" y="32"/>
                  <a:pt x="21" y="32"/>
                </a:cubicBezTo>
                <a:cubicBezTo>
                  <a:pt x="21" y="32"/>
                  <a:pt x="21" y="32"/>
                  <a:pt x="21" y="32"/>
                </a:cubicBezTo>
                <a:cubicBezTo>
                  <a:pt x="21" y="32"/>
                  <a:pt x="21" y="32"/>
                  <a:pt x="21" y="32"/>
                </a:cubicBezTo>
                <a:cubicBezTo>
                  <a:pt x="21" y="32"/>
                  <a:pt x="21" y="32"/>
                  <a:pt x="21" y="32"/>
                </a:cubicBezTo>
                <a:cubicBezTo>
                  <a:pt x="21" y="32"/>
                  <a:pt x="21" y="32"/>
                  <a:pt x="21" y="32"/>
                </a:cubicBezTo>
                <a:cubicBezTo>
                  <a:pt x="21" y="32"/>
                  <a:pt x="21" y="32"/>
                  <a:pt x="21" y="32"/>
                </a:cubicBezTo>
                <a:cubicBezTo>
                  <a:pt x="21" y="32"/>
                  <a:pt x="21" y="32"/>
                  <a:pt x="21" y="32"/>
                </a:cubicBezTo>
                <a:cubicBezTo>
                  <a:pt x="21" y="32"/>
                  <a:pt x="21" y="32"/>
                  <a:pt x="21" y="32"/>
                </a:cubicBezTo>
                <a:cubicBezTo>
                  <a:pt x="21" y="32"/>
                  <a:pt x="21" y="32"/>
                  <a:pt x="21" y="32"/>
                </a:cubicBezTo>
                <a:cubicBezTo>
                  <a:pt x="21" y="32"/>
                  <a:pt x="21" y="32"/>
                  <a:pt x="21" y="32"/>
                </a:cubicBezTo>
                <a:cubicBezTo>
                  <a:pt x="21" y="32"/>
                  <a:pt x="21" y="32"/>
                  <a:pt x="21" y="32"/>
                </a:cubicBezTo>
                <a:cubicBezTo>
                  <a:pt x="21" y="32"/>
                  <a:pt x="21" y="32"/>
                  <a:pt x="21" y="32"/>
                </a:cubicBezTo>
                <a:cubicBezTo>
                  <a:pt x="21" y="32"/>
                  <a:pt x="21" y="32"/>
                  <a:pt x="21" y="32"/>
                </a:cubicBezTo>
                <a:cubicBezTo>
                  <a:pt x="21" y="32"/>
                  <a:pt x="21" y="32"/>
                  <a:pt x="21" y="32"/>
                </a:cubicBezTo>
                <a:cubicBezTo>
                  <a:pt x="21" y="32"/>
                  <a:pt x="21" y="32"/>
                  <a:pt x="21" y="32"/>
                </a:cubicBezTo>
                <a:cubicBezTo>
                  <a:pt x="21" y="32"/>
                  <a:pt x="21" y="32"/>
                  <a:pt x="21" y="32"/>
                </a:cubicBezTo>
                <a:cubicBezTo>
                  <a:pt x="21" y="32"/>
                  <a:pt x="21" y="32"/>
                  <a:pt x="21" y="32"/>
                </a:cubicBezTo>
                <a:cubicBezTo>
                  <a:pt x="21" y="32"/>
                  <a:pt x="21" y="32"/>
                  <a:pt x="21" y="32"/>
                </a:cubicBezTo>
                <a:cubicBezTo>
                  <a:pt x="21" y="32"/>
                  <a:pt x="21" y="32"/>
                  <a:pt x="21" y="32"/>
                </a:cubicBezTo>
                <a:cubicBezTo>
                  <a:pt x="21" y="32"/>
                  <a:pt x="21" y="32"/>
                  <a:pt x="21" y="32"/>
                </a:cubicBezTo>
                <a:cubicBezTo>
                  <a:pt x="21" y="32"/>
                  <a:pt x="21" y="32"/>
                  <a:pt x="21" y="32"/>
                </a:cubicBezTo>
                <a:cubicBezTo>
                  <a:pt x="21" y="32"/>
                  <a:pt x="21" y="32"/>
                  <a:pt x="21" y="32"/>
                </a:cubicBezTo>
                <a:cubicBezTo>
                  <a:pt x="21" y="32"/>
                  <a:pt x="21" y="32"/>
                  <a:pt x="21" y="32"/>
                </a:cubicBezTo>
                <a:cubicBezTo>
                  <a:pt x="21" y="32"/>
                  <a:pt x="21" y="32"/>
                  <a:pt x="21" y="32"/>
                </a:cubicBezTo>
                <a:cubicBezTo>
                  <a:pt x="21" y="32"/>
                  <a:pt x="21" y="32"/>
                  <a:pt x="21" y="32"/>
                </a:cubicBezTo>
                <a:cubicBezTo>
                  <a:pt x="21" y="32"/>
                  <a:pt x="21" y="32"/>
                  <a:pt x="21" y="32"/>
                </a:cubicBezTo>
                <a:cubicBezTo>
                  <a:pt x="21" y="32"/>
                  <a:pt x="21" y="32"/>
                  <a:pt x="21" y="32"/>
                </a:cubicBezTo>
                <a:cubicBezTo>
                  <a:pt x="21" y="32"/>
                  <a:pt x="21" y="32"/>
                  <a:pt x="21" y="32"/>
                </a:cubicBezTo>
                <a:cubicBezTo>
                  <a:pt x="21" y="32"/>
                  <a:pt x="21" y="32"/>
                  <a:pt x="21" y="32"/>
                </a:cubicBezTo>
                <a:cubicBezTo>
                  <a:pt x="21" y="32"/>
                  <a:pt x="21" y="32"/>
                  <a:pt x="21" y="32"/>
                </a:cubicBezTo>
                <a:close/>
                <a:moveTo>
                  <a:pt x="21" y="32"/>
                </a:moveTo>
                <a:cubicBezTo>
                  <a:pt x="21" y="32"/>
                  <a:pt x="21" y="32"/>
                  <a:pt x="21" y="32"/>
                </a:cubicBezTo>
                <a:cubicBezTo>
                  <a:pt x="21" y="32"/>
                  <a:pt x="21" y="32"/>
                  <a:pt x="21" y="32"/>
                </a:cubicBezTo>
                <a:cubicBezTo>
                  <a:pt x="21" y="32"/>
                  <a:pt x="21" y="32"/>
                  <a:pt x="21" y="32"/>
                </a:cubicBezTo>
                <a:cubicBezTo>
                  <a:pt x="21" y="32"/>
                  <a:pt x="21" y="32"/>
                  <a:pt x="21" y="32"/>
                </a:cubicBezTo>
                <a:cubicBezTo>
                  <a:pt x="21" y="32"/>
                  <a:pt x="21" y="32"/>
                  <a:pt x="21" y="32"/>
                </a:cubicBezTo>
                <a:cubicBezTo>
                  <a:pt x="21" y="32"/>
                  <a:pt x="21" y="32"/>
                  <a:pt x="21" y="32"/>
                </a:cubicBezTo>
                <a:cubicBezTo>
                  <a:pt x="21" y="32"/>
                  <a:pt x="21" y="32"/>
                  <a:pt x="21" y="32"/>
                </a:cubicBezTo>
                <a:cubicBezTo>
                  <a:pt x="21" y="32"/>
                  <a:pt x="21" y="32"/>
                  <a:pt x="21" y="32"/>
                </a:cubicBezTo>
                <a:cubicBezTo>
                  <a:pt x="21" y="32"/>
                  <a:pt x="21" y="32"/>
                  <a:pt x="21" y="32"/>
                </a:cubicBezTo>
                <a:cubicBezTo>
                  <a:pt x="21" y="32"/>
                  <a:pt x="21" y="32"/>
                  <a:pt x="21" y="32"/>
                </a:cubicBezTo>
                <a:cubicBezTo>
                  <a:pt x="21" y="32"/>
                  <a:pt x="21" y="32"/>
                  <a:pt x="21" y="32"/>
                </a:cubicBezTo>
                <a:cubicBezTo>
                  <a:pt x="21" y="32"/>
                  <a:pt x="21" y="32"/>
                  <a:pt x="21" y="32"/>
                </a:cubicBezTo>
                <a:close/>
                <a:moveTo>
                  <a:pt x="20" y="41"/>
                </a:moveTo>
                <a:cubicBezTo>
                  <a:pt x="20" y="41"/>
                  <a:pt x="20" y="41"/>
                  <a:pt x="20" y="41"/>
                </a:cubicBezTo>
                <a:cubicBezTo>
                  <a:pt x="20" y="41"/>
                  <a:pt x="20" y="41"/>
                  <a:pt x="20" y="41"/>
                </a:cubicBezTo>
                <a:cubicBezTo>
                  <a:pt x="20" y="41"/>
                  <a:pt x="20" y="41"/>
                  <a:pt x="20" y="41"/>
                </a:cubicBezTo>
                <a:cubicBezTo>
                  <a:pt x="20" y="41"/>
                  <a:pt x="20" y="41"/>
                  <a:pt x="20" y="41"/>
                </a:cubicBezTo>
                <a:cubicBezTo>
                  <a:pt x="20" y="41"/>
                  <a:pt x="20" y="41"/>
                  <a:pt x="20" y="41"/>
                </a:cubicBezTo>
                <a:cubicBezTo>
                  <a:pt x="20" y="41"/>
                  <a:pt x="20" y="41"/>
                  <a:pt x="20" y="41"/>
                </a:cubicBezTo>
                <a:cubicBezTo>
                  <a:pt x="20" y="41"/>
                  <a:pt x="20" y="41"/>
                  <a:pt x="20" y="41"/>
                </a:cubicBezTo>
                <a:cubicBezTo>
                  <a:pt x="20" y="41"/>
                  <a:pt x="20" y="41"/>
                  <a:pt x="20" y="41"/>
                </a:cubicBezTo>
                <a:cubicBezTo>
                  <a:pt x="20" y="41"/>
                  <a:pt x="20" y="41"/>
                  <a:pt x="20" y="41"/>
                </a:cubicBezTo>
                <a:cubicBezTo>
                  <a:pt x="20" y="41"/>
                  <a:pt x="20" y="41"/>
                  <a:pt x="20" y="41"/>
                </a:cubicBezTo>
                <a:close/>
                <a:moveTo>
                  <a:pt x="20" y="42"/>
                </a:moveTo>
                <a:cubicBezTo>
                  <a:pt x="20" y="42"/>
                  <a:pt x="20" y="42"/>
                  <a:pt x="20" y="42"/>
                </a:cubicBezTo>
                <a:cubicBezTo>
                  <a:pt x="20" y="42"/>
                  <a:pt x="20" y="42"/>
                  <a:pt x="20" y="42"/>
                </a:cubicBezTo>
                <a:cubicBezTo>
                  <a:pt x="20" y="42"/>
                  <a:pt x="20" y="42"/>
                  <a:pt x="20" y="42"/>
                </a:cubicBezTo>
                <a:cubicBezTo>
                  <a:pt x="20" y="42"/>
                  <a:pt x="20" y="42"/>
                  <a:pt x="20" y="42"/>
                </a:cubicBezTo>
                <a:cubicBezTo>
                  <a:pt x="20" y="42"/>
                  <a:pt x="20" y="42"/>
                  <a:pt x="20" y="42"/>
                </a:cubicBezTo>
                <a:cubicBezTo>
                  <a:pt x="20" y="42"/>
                  <a:pt x="20" y="42"/>
                  <a:pt x="20" y="42"/>
                </a:cubicBezTo>
                <a:cubicBezTo>
                  <a:pt x="20" y="42"/>
                  <a:pt x="20" y="42"/>
                  <a:pt x="20" y="42"/>
                </a:cubicBezTo>
                <a:cubicBezTo>
                  <a:pt x="20" y="42"/>
                  <a:pt x="20" y="42"/>
                  <a:pt x="20" y="42"/>
                </a:cubicBezTo>
                <a:cubicBezTo>
                  <a:pt x="20" y="42"/>
                  <a:pt x="20" y="42"/>
                  <a:pt x="20" y="42"/>
                </a:cubicBezTo>
                <a:cubicBezTo>
                  <a:pt x="20" y="42"/>
                  <a:pt x="20" y="42"/>
                  <a:pt x="20" y="42"/>
                </a:cubicBezTo>
                <a:cubicBezTo>
                  <a:pt x="20" y="42"/>
                  <a:pt x="20" y="42"/>
                  <a:pt x="20" y="42"/>
                </a:cubicBezTo>
                <a:cubicBezTo>
                  <a:pt x="20" y="42"/>
                  <a:pt x="20" y="42"/>
                  <a:pt x="20" y="42"/>
                </a:cubicBezTo>
                <a:cubicBezTo>
                  <a:pt x="20" y="42"/>
                  <a:pt x="20" y="42"/>
                  <a:pt x="20" y="42"/>
                </a:cubicBezTo>
                <a:close/>
                <a:moveTo>
                  <a:pt x="20" y="42"/>
                </a:moveTo>
                <a:cubicBezTo>
                  <a:pt x="20" y="42"/>
                  <a:pt x="20" y="42"/>
                  <a:pt x="20" y="42"/>
                </a:cubicBezTo>
                <a:cubicBezTo>
                  <a:pt x="20" y="42"/>
                  <a:pt x="20" y="42"/>
                  <a:pt x="20" y="42"/>
                </a:cubicBezTo>
                <a:cubicBezTo>
                  <a:pt x="20" y="42"/>
                  <a:pt x="20" y="42"/>
                  <a:pt x="20" y="42"/>
                </a:cubicBezTo>
                <a:cubicBezTo>
                  <a:pt x="20" y="42"/>
                  <a:pt x="20" y="42"/>
                  <a:pt x="20" y="42"/>
                </a:cubicBezTo>
                <a:cubicBezTo>
                  <a:pt x="20" y="42"/>
                  <a:pt x="20" y="42"/>
                  <a:pt x="20" y="42"/>
                </a:cubicBezTo>
                <a:cubicBezTo>
                  <a:pt x="20" y="42"/>
                  <a:pt x="20" y="42"/>
                  <a:pt x="20" y="42"/>
                </a:cubicBezTo>
                <a:cubicBezTo>
                  <a:pt x="20" y="42"/>
                  <a:pt x="20" y="42"/>
                  <a:pt x="20" y="42"/>
                </a:cubicBezTo>
                <a:cubicBezTo>
                  <a:pt x="20" y="42"/>
                  <a:pt x="20" y="42"/>
                  <a:pt x="20" y="42"/>
                </a:cubicBezTo>
                <a:cubicBezTo>
                  <a:pt x="20" y="42"/>
                  <a:pt x="20" y="42"/>
                  <a:pt x="20" y="42"/>
                </a:cubicBezTo>
                <a:cubicBezTo>
                  <a:pt x="20" y="42"/>
                  <a:pt x="20" y="42"/>
                  <a:pt x="20" y="42"/>
                </a:cubicBezTo>
                <a:cubicBezTo>
                  <a:pt x="20" y="42"/>
                  <a:pt x="20" y="42"/>
                  <a:pt x="20" y="42"/>
                </a:cubicBezTo>
                <a:cubicBezTo>
                  <a:pt x="20" y="42"/>
                  <a:pt x="20" y="42"/>
                  <a:pt x="20" y="42"/>
                </a:cubicBezTo>
                <a:close/>
                <a:moveTo>
                  <a:pt x="20" y="41"/>
                </a:moveTo>
                <a:cubicBezTo>
                  <a:pt x="20" y="41"/>
                  <a:pt x="20" y="41"/>
                  <a:pt x="20" y="41"/>
                </a:cubicBezTo>
                <a:cubicBezTo>
                  <a:pt x="20" y="41"/>
                  <a:pt x="20" y="41"/>
                  <a:pt x="20" y="41"/>
                </a:cubicBezTo>
                <a:cubicBezTo>
                  <a:pt x="20" y="41"/>
                  <a:pt x="20" y="41"/>
                  <a:pt x="20" y="41"/>
                </a:cubicBezTo>
                <a:cubicBezTo>
                  <a:pt x="20" y="41"/>
                  <a:pt x="20" y="41"/>
                  <a:pt x="20" y="41"/>
                </a:cubicBezTo>
                <a:cubicBezTo>
                  <a:pt x="20" y="41"/>
                  <a:pt x="20" y="41"/>
                  <a:pt x="20" y="41"/>
                </a:cubicBezTo>
                <a:cubicBezTo>
                  <a:pt x="20" y="41"/>
                  <a:pt x="20" y="41"/>
                  <a:pt x="20" y="41"/>
                </a:cubicBezTo>
                <a:cubicBezTo>
                  <a:pt x="20" y="41"/>
                  <a:pt x="20" y="41"/>
                  <a:pt x="20" y="41"/>
                </a:cubicBezTo>
                <a:cubicBezTo>
                  <a:pt x="20" y="41"/>
                  <a:pt x="20" y="41"/>
                  <a:pt x="20" y="41"/>
                </a:cubicBezTo>
                <a:cubicBezTo>
                  <a:pt x="20" y="41"/>
                  <a:pt x="20" y="41"/>
                  <a:pt x="20" y="41"/>
                </a:cubicBezTo>
                <a:cubicBezTo>
                  <a:pt x="20" y="41"/>
                  <a:pt x="20" y="41"/>
                  <a:pt x="20" y="41"/>
                </a:cubicBezTo>
                <a:cubicBezTo>
                  <a:pt x="20" y="41"/>
                  <a:pt x="20" y="41"/>
                  <a:pt x="20" y="41"/>
                </a:cubicBezTo>
                <a:cubicBezTo>
                  <a:pt x="20" y="41"/>
                  <a:pt x="20" y="41"/>
                  <a:pt x="20" y="41"/>
                </a:cubicBezTo>
                <a:cubicBezTo>
                  <a:pt x="20" y="41"/>
                  <a:pt x="20" y="41"/>
                  <a:pt x="20" y="41"/>
                </a:cubicBezTo>
                <a:cubicBezTo>
                  <a:pt x="20" y="41"/>
                  <a:pt x="20" y="41"/>
                  <a:pt x="20" y="41"/>
                </a:cubicBezTo>
                <a:cubicBezTo>
                  <a:pt x="20" y="41"/>
                  <a:pt x="20" y="41"/>
                  <a:pt x="20" y="41"/>
                </a:cubicBezTo>
                <a:close/>
                <a:moveTo>
                  <a:pt x="21" y="32"/>
                </a:moveTo>
                <a:cubicBezTo>
                  <a:pt x="21" y="32"/>
                  <a:pt x="21" y="32"/>
                  <a:pt x="21" y="32"/>
                </a:cubicBezTo>
                <a:cubicBezTo>
                  <a:pt x="21" y="32"/>
                  <a:pt x="21" y="32"/>
                  <a:pt x="21" y="32"/>
                </a:cubicBezTo>
                <a:cubicBezTo>
                  <a:pt x="21" y="32"/>
                  <a:pt x="21" y="32"/>
                  <a:pt x="21" y="32"/>
                </a:cubicBezTo>
                <a:cubicBezTo>
                  <a:pt x="21" y="32"/>
                  <a:pt x="21" y="32"/>
                  <a:pt x="21" y="32"/>
                </a:cubicBezTo>
                <a:cubicBezTo>
                  <a:pt x="21" y="32"/>
                  <a:pt x="21" y="32"/>
                  <a:pt x="21" y="32"/>
                </a:cubicBezTo>
                <a:cubicBezTo>
                  <a:pt x="21" y="32"/>
                  <a:pt x="21" y="32"/>
                  <a:pt x="21" y="32"/>
                </a:cubicBezTo>
                <a:cubicBezTo>
                  <a:pt x="21" y="32"/>
                  <a:pt x="21" y="32"/>
                  <a:pt x="21" y="32"/>
                </a:cubicBezTo>
                <a:cubicBezTo>
                  <a:pt x="21" y="32"/>
                  <a:pt x="21" y="32"/>
                  <a:pt x="21" y="32"/>
                </a:cubicBezTo>
                <a:cubicBezTo>
                  <a:pt x="21" y="32"/>
                  <a:pt x="21" y="32"/>
                  <a:pt x="21" y="32"/>
                </a:cubicBezTo>
                <a:cubicBezTo>
                  <a:pt x="21" y="32"/>
                  <a:pt x="21" y="32"/>
                  <a:pt x="21" y="32"/>
                </a:cubicBezTo>
                <a:cubicBezTo>
                  <a:pt x="21" y="32"/>
                  <a:pt x="21" y="32"/>
                  <a:pt x="21" y="32"/>
                </a:cubicBezTo>
                <a:cubicBezTo>
                  <a:pt x="21" y="32"/>
                  <a:pt x="21" y="32"/>
                  <a:pt x="21" y="32"/>
                </a:cubicBezTo>
                <a:cubicBezTo>
                  <a:pt x="21" y="32"/>
                  <a:pt x="21" y="32"/>
                  <a:pt x="21" y="32"/>
                </a:cubicBezTo>
                <a:cubicBezTo>
                  <a:pt x="21" y="32"/>
                  <a:pt x="21" y="32"/>
                  <a:pt x="21" y="32"/>
                </a:cubicBezTo>
                <a:cubicBezTo>
                  <a:pt x="20" y="32"/>
                  <a:pt x="20" y="32"/>
                  <a:pt x="20" y="32"/>
                </a:cubicBezTo>
                <a:cubicBezTo>
                  <a:pt x="20" y="32"/>
                  <a:pt x="20" y="32"/>
                  <a:pt x="20" y="32"/>
                </a:cubicBezTo>
                <a:cubicBezTo>
                  <a:pt x="20" y="32"/>
                  <a:pt x="20" y="32"/>
                  <a:pt x="20" y="32"/>
                </a:cubicBezTo>
                <a:cubicBezTo>
                  <a:pt x="20" y="32"/>
                  <a:pt x="20" y="32"/>
                  <a:pt x="20" y="32"/>
                </a:cubicBezTo>
                <a:cubicBezTo>
                  <a:pt x="20" y="32"/>
                  <a:pt x="20" y="32"/>
                  <a:pt x="20" y="32"/>
                </a:cubicBezTo>
                <a:cubicBezTo>
                  <a:pt x="20" y="32"/>
                  <a:pt x="20" y="32"/>
                  <a:pt x="20" y="32"/>
                </a:cubicBezTo>
                <a:cubicBezTo>
                  <a:pt x="20" y="32"/>
                  <a:pt x="20" y="32"/>
                  <a:pt x="20" y="32"/>
                </a:cubicBezTo>
                <a:cubicBezTo>
                  <a:pt x="20" y="32"/>
                  <a:pt x="20" y="32"/>
                  <a:pt x="20" y="32"/>
                </a:cubicBezTo>
                <a:cubicBezTo>
                  <a:pt x="20" y="32"/>
                  <a:pt x="20" y="32"/>
                  <a:pt x="20" y="32"/>
                </a:cubicBezTo>
                <a:cubicBezTo>
                  <a:pt x="20" y="32"/>
                  <a:pt x="20" y="32"/>
                  <a:pt x="20" y="32"/>
                </a:cubicBezTo>
                <a:cubicBezTo>
                  <a:pt x="20" y="32"/>
                  <a:pt x="20" y="32"/>
                  <a:pt x="20" y="32"/>
                </a:cubicBezTo>
                <a:cubicBezTo>
                  <a:pt x="20" y="32"/>
                  <a:pt x="20" y="32"/>
                  <a:pt x="20" y="32"/>
                </a:cubicBezTo>
                <a:cubicBezTo>
                  <a:pt x="20" y="32"/>
                  <a:pt x="20" y="32"/>
                  <a:pt x="20" y="32"/>
                </a:cubicBezTo>
                <a:cubicBezTo>
                  <a:pt x="20" y="32"/>
                  <a:pt x="20" y="32"/>
                  <a:pt x="20" y="32"/>
                </a:cubicBezTo>
                <a:cubicBezTo>
                  <a:pt x="20" y="32"/>
                  <a:pt x="20" y="32"/>
                  <a:pt x="20" y="32"/>
                </a:cubicBezTo>
                <a:cubicBezTo>
                  <a:pt x="20" y="32"/>
                  <a:pt x="20" y="32"/>
                  <a:pt x="20" y="32"/>
                </a:cubicBezTo>
                <a:cubicBezTo>
                  <a:pt x="20" y="32"/>
                  <a:pt x="20" y="32"/>
                  <a:pt x="20" y="32"/>
                </a:cubicBezTo>
                <a:cubicBezTo>
                  <a:pt x="20" y="32"/>
                  <a:pt x="20" y="32"/>
                  <a:pt x="20" y="32"/>
                </a:cubicBezTo>
                <a:cubicBezTo>
                  <a:pt x="20" y="32"/>
                  <a:pt x="20" y="32"/>
                  <a:pt x="20" y="32"/>
                </a:cubicBezTo>
                <a:cubicBezTo>
                  <a:pt x="20" y="32"/>
                  <a:pt x="20" y="32"/>
                  <a:pt x="20" y="32"/>
                </a:cubicBezTo>
                <a:cubicBezTo>
                  <a:pt x="20" y="32"/>
                  <a:pt x="20" y="32"/>
                  <a:pt x="20" y="32"/>
                </a:cubicBezTo>
                <a:cubicBezTo>
                  <a:pt x="20" y="32"/>
                  <a:pt x="20" y="32"/>
                  <a:pt x="20" y="32"/>
                </a:cubicBezTo>
                <a:cubicBezTo>
                  <a:pt x="20" y="32"/>
                  <a:pt x="20" y="32"/>
                  <a:pt x="20" y="32"/>
                </a:cubicBezTo>
                <a:cubicBezTo>
                  <a:pt x="20" y="32"/>
                  <a:pt x="20" y="32"/>
                  <a:pt x="20" y="32"/>
                </a:cubicBezTo>
                <a:cubicBezTo>
                  <a:pt x="20" y="32"/>
                  <a:pt x="20" y="32"/>
                  <a:pt x="20" y="32"/>
                </a:cubicBezTo>
                <a:cubicBezTo>
                  <a:pt x="20" y="32"/>
                  <a:pt x="20" y="32"/>
                  <a:pt x="20" y="32"/>
                </a:cubicBezTo>
                <a:cubicBezTo>
                  <a:pt x="20" y="32"/>
                  <a:pt x="20" y="32"/>
                  <a:pt x="20" y="32"/>
                </a:cubicBezTo>
                <a:cubicBezTo>
                  <a:pt x="20" y="32"/>
                  <a:pt x="20" y="32"/>
                  <a:pt x="20" y="32"/>
                </a:cubicBezTo>
                <a:cubicBezTo>
                  <a:pt x="20" y="32"/>
                  <a:pt x="20" y="32"/>
                  <a:pt x="20" y="32"/>
                </a:cubicBezTo>
                <a:cubicBezTo>
                  <a:pt x="20" y="32"/>
                  <a:pt x="20" y="32"/>
                  <a:pt x="20" y="32"/>
                </a:cubicBezTo>
                <a:cubicBezTo>
                  <a:pt x="20" y="32"/>
                  <a:pt x="20" y="32"/>
                  <a:pt x="20" y="33"/>
                </a:cubicBezTo>
                <a:cubicBezTo>
                  <a:pt x="20" y="33"/>
                  <a:pt x="20" y="33"/>
                  <a:pt x="20" y="33"/>
                </a:cubicBezTo>
                <a:cubicBezTo>
                  <a:pt x="20" y="33"/>
                  <a:pt x="20" y="33"/>
                  <a:pt x="20" y="33"/>
                </a:cubicBezTo>
                <a:cubicBezTo>
                  <a:pt x="20" y="33"/>
                  <a:pt x="20" y="33"/>
                  <a:pt x="20" y="33"/>
                </a:cubicBezTo>
                <a:cubicBezTo>
                  <a:pt x="20" y="33"/>
                  <a:pt x="20" y="33"/>
                  <a:pt x="20" y="33"/>
                </a:cubicBezTo>
                <a:cubicBezTo>
                  <a:pt x="20" y="33"/>
                  <a:pt x="20" y="33"/>
                  <a:pt x="20" y="33"/>
                </a:cubicBezTo>
                <a:cubicBezTo>
                  <a:pt x="20" y="33"/>
                  <a:pt x="20" y="33"/>
                  <a:pt x="20" y="33"/>
                </a:cubicBezTo>
                <a:cubicBezTo>
                  <a:pt x="20" y="33"/>
                  <a:pt x="20" y="33"/>
                  <a:pt x="20" y="33"/>
                </a:cubicBezTo>
                <a:cubicBezTo>
                  <a:pt x="20" y="33"/>
                  <a:pt x="20" y="33"/>
                  <a:pt x="20" y="33"/>
                </a:cubicBezTo>
                <a:cubicBezTo>
                  <a:pt x="20" y="33"/>
                  <a:pt x="20" y="33"/>
                  <a:pt x="20" y="32"/>
                </a:cubicBezTo>
                <a:cubicBezTo>
                  <a:pt x="20" y="32"/>
                  <a:pt x="20" y="32"/>
                  <a:pt x="20" y="32"/>
                </a:cubicBezTo>
                <a:cubicBezTo>
                  <a:pt x="20" y="32"/>
                  <a:pt x="20" y="32"/>
                  <a:pt x="20" y="32"/>
                </a:cubicBezTo>
                <a:cubicBezTo>
                  <a:pt x="20" y="32"/>
                  <a:pt x="20" y="32"/>
                  <a:pt x="20" y="32"/>
                </a:cubicBezTo>
                <a:cubicBezTo>
                  <a:pt x="20" y="32"/>
                  <a:pt x="20" y="32"/>
                  <a:pt x="20" y="32"/>
                </a:cubicBezTo>
                <a:cubicBezTo>
                  <a:pt x="20" y="32"/>
                  <a:pt x="20" y="32"/>
                  <a:pt x="20" y="32"/>
                </a:cubicBezTo>
                <a:cubicBezTo>
                  <a:pt x="20" y="32"/>
                  <a:pt x="20" y="32"/>
                  <a:pt x="20" y="32"/>
                </a:cubicBezTo>
                <a:cubicBezTo>
                  <a:pt x="20" y="32"/>
                  <a:pt x="20" y="32"/>
                  <a:pt x="20" y="32"/>
                </a:cubicBezTo>
                <a:cubicBezTo>
                  <a:pt x="20" y="32"/>
                  <a:pt x="20" y="32"/>
                  <a:pt x="20" y="32"/>
                </a:cubicBezTo>
                <a:cubicBezTo>
                  <a:pt x="20" y="32"/>
                  <a:pt x="20" y="32"/>
                  <a:pt x="20" y="32"/>
                </a:cubicBezTo>
                <a:cubicBezTo>
                  <a:pt x="20" y="32"/>
                  <a:pt x="20" y="32"/>
                  <a:pt x="20" y="32"/>
                </a:cubicBezTo>
                <a:cubicBezTo>
                  <a:pt x="20" y="32"/>
                  <a:pt x="20" y="32"/>
                  <a:pt x="20" y="32"/>
                </a:cubicBezTo>
                <a:cubicBezTo>
                  <a:pt x="20" y="32"/>
                  <a:pt x="20" y="32"/>
                  <a:pt x="20" y="32"/>
                </a:cubicBezTo>
                <a:cubicBezTo>
                  <a:pt x="20" y="32"/>
                  <a:pt x="21" y="32"/>
                  <a:pt x="21" y="32"/>
                </a:cubicBezTo>
                <a:cubicBezTo>
                  <a:pt x="21" y="32"/>
                  <a:pt x="21" y="32"/>
                  <a:pt x="21" y="32"/>
                </a:cubicBezTo>
                <a:cubicBezTo>
                  <a:pt x="21" y="32"/>
                  <a:pt x="21" y="32"/>
                  <a:pt x="21" y="32"/>
                </a:cubicBezTo>
                <a:cubicBezTo>
                  <a:pt x="21" y="32"/>
                  <a:pt x="21" y="32"/>
                  <a:pt x="21" y="32"/>
                </a:cubicBezTo>
                <a:cubicBezTo>
                  <a:pt x="21" y="32"/>
                  <a:pt x="21" y="32"/>
                  <a:pt x="21" y="32"/>
                </a:cubicBezTo>
                <a:cubicBezTo>
                  <a:pt x="21" y="32"/>
                  <a:pt x="21" y="32"/>
                  <a:pt x="21" y="32"/>
                </a:cubicBezTo>
                <a:cubicBezTo>
                  <a:pt x="21" y="32"/>
                  <a:pt x="21" y="32"/>
                  <a:pt x="21" y="32"/>
                </a:cubicBezTo>
                <a:cubicBezTo>
                  <a:pt x="21" y="32"/>
                  <a:pt x="21" y="32"/>
                  <a:pt x="21" y="32"/>
                </a:cubicBezTo>
                <a:cubicBezTo>
                  <a:pt x="21" y="32"/>
                  <a:pt x="21" y="32"/>
                  <a:pt x="21" y="32"/>
                </a:cubicBezTo>
                <a:cubicBezTo>
                  <a:pt x="21" y="32"/>
                  <a:pt x="21" y="32"/>
                  <a:pt x="21" y="32"/>
                </a:cubicBezTo>
                <a:cubicBezTo>
                  <a:pt x="21" y="32"/>
                  <a:pt x="21" y="32"/>
                  <a:pt x="21" y="32"/>
                </a:cubicBezTo>
                <a:cubicBezTo>
                  <a:pt x="21" y="32"/>
                  <a:pt x="21" y="32"/>
                  <a:pt x="21" y="32"/>
                </a:cubicBezTo>
                <a:cubicBezTo>
                  <a:pt x="21" y="32"/>
                  <a:pt x="21" y="32"/>
                  <a:pt x="21" y="32"/>
                </a:cubicBezTo>
                <a:cubicBezTo>
                  <a:pt x="21" y="32"/>
                  <a:pt x="21" y="32"/>
                  <a:pt x="21" y="32"/>
                </a:cubicBezTo>
                <a:cubicBezTo>
                  <a:pt x="21" y="32"/>
                  <a:pt x="21" y="32"/>
                  <a:pt x="21" y="32"/>
                </a:cubicBezTo>
                <a:close/>
                <a:moveTo>
                  <a:pt x="36" y="31"/>
                </a:moveTo>
                <a:cubicBezTo>
                  <a:pt x="36" y="31"/>
                  <a:pt x="36" y="31"/>
                  <a:pt x="36" y="31"/>
                </a:cubicBezTo>
                <a:cubicBezTo>
                  <a:pt x="36" y="31"/>
                  <a:pt x="36" y="31"/>
                  <a:pt x="36" y="31"/>
                </a:cubicBezTo>
                <a:cubicBezTo>
                  <a:pt x="36" y="31"/>
                  <a:pt x="36" y="31"/>
                  <a:pt x="36" y="31"/>
                </a:cubicBezTo>
                <a:cubicBezTo>
                  <a:pt x="36" y="31"/>
                  <a:pt x="36" y="31"/>
                  <a:pt x="36" y="31"/>
                </a:cubicBezTo>
                <a:cubicBezTo>
                  <a:pt x="36" y="31"/>
                  <a:pt x="36" y="31"/>
                  <a:pt x="36" y="31"/>
                </a:cubicBezTo>
                <a:cubicBezTo>
                  <a:pt x="36" y="31"/>
                  <a:pt x="36" y="31"/>
                  <a:pt x="36" y="31"/>
                </a:cubicBezTo>
                <a:cubicBezTo>
                  <a:pt x="36" y="31"/>
                  <a:pt x="36" y="31"/>
                  <a:pt x="36" y="31"/>
                </a:cubicBezTo>
                <a:cubicBezTo>
                  <a:pt x="36" y="31"/>
                  <a:pt x="36" y="31"/>
                  <a:pt x="36" y="31"/>
                </a:cubicBezTo>
                <a:cubicBezTo>
                  <a:pt x="36" y="31"/>
                  <a:pt x="36" y="31"/>
                  <a:pt x="36" y="31"/>
                </a:cubicBezTo>
                <a:cubicBezTo>
                  <a:pt x="36" y="31"/>
                  <a:pt x="36" y="31"/>
                  <a:pt x="36" y="31"/>
                </a:cubicBezTo>
                <a:cubicBezTo>
                  <a:pt x="36" y="31"/>
                  <a:pt x="36" y="31"/>
                  <a:pt x="36" y="31"/>
                </a:cubicBezTo>
                <a:cubicBezTo>
                  <a:pt x="36" y="31"/>
                  <a:pt x="36" y="31"/>
                  <a:pt x="36" y="31"/>
                </a:cubicBezTo>
                <a:cubicBezTo>
                  <a:pt x="36" y="31"/>
                  <a:pt x="36" y="31"/>
                  <a:pt x="36" y="31"/>
                </a:cubicBezTo>
                <a:cubicBezTo>
                  <a:pt x="36" y="31"/>
                  <a:pt x="36" y="31"/>
                  <a:pt x="36" y="31"/>
                </a:cubicBezTo>
                <a:cubicBezTo>
                  <a:pt x="36" y="31"/>
                  <a:pt x="36" y="31"/>
                  <a:pt x="36" y="31"/>
                </a:cubicBezTo>
                <a:cubicBezTo>
                  <a:pt x="36" y="31"/>
                  <a:pt x="36" y="31"/>
                  <a:pt x="36" y="31"/>
                </a:cubicBezTo>
                <a:cubicBezTo>
                  <a:pt x="36" y="31"/>
                  <a:pt x="36" y="31"/>
                  <a:pt x="36" y="31"/>
                </a:cubicBezTo>
                <a:cubicBezTo>
                  <a:pt x="36" y="31"/>
                  <a:pt x="36" y="31"/>
                  <a:pt x="36" y="31"/>
                </a:cubicBezTo>
                <a:close/>
                <a:moveTo>
                  <a:pt x="21" y="42"/>
                </a:moveTo>
                <a:cubicBezTo>
                  <a:pt x="21" y="42"/>
                  <a:pt x="21" y="42"/>
                  <a:pt x="21" y="42"/>
                </a:cubicBezTo>
                <a:cubicBezTo>
                  <a:pt x="21" y="42"/>
                  <a:pt x="21" y="42"/>
                  <a:pt x="21" y="42"/>
                </a:cubicBezTo>
                <a:cubicBezTo>
                  <a:pt x="21" y="42"/>
                  <a:pt x="21" y="42"/>
                  <a:pt x="21" y="42"/>
                </a:cubicBezTo>
                <a:cubicBezTo>
                  <a:pt x="21" y="42"/>
                  <a:pt x="21" y="42"/>
                  <a:pt x="21" y="42"/>
                </a:cubicBezTo>
                <a:cubicBezTo>
                  <a:pt x="21" y="42"/>
                  <a:pt x="21" y="42"/>
                  <a:pt x="21" y="42"/>
                </a:cubicBezTo>
                <a:cubicBezTo>
                  <a:pt x="21" y="42"/>
                  <a:pt x="21" y="42"/>
                  <a:pt x="21" y="42"/>
                </a:cubicBezTo>
                <a:cubicBezTo>
                  <a:pt x="21" y="42"/>
                  <a:pt x="21" y="42"/>
                  <a:pt x="21" y="42"/>
                </a:cubicBezTo>
                <a:cubicBezTo>
                  <a:pt x="21" y="42"/>
                  <a:pt x="21" y="42"/>
                  <a:pt x="21" y="42"/>
                </a:cubicBezTo>
                <a:cubicBezTo>
                  <a:pt x="21" y="42"/>
                  <a:pt x="21" y="42"/>
                  <a:pt x="21" y="42"/>
                </a:cubicBezTo>
                <a:cubicBezTo>
                  <a:pt x="21" y="42"/>
                  <a:pt x="21" y="42"/>
                  <a:pt x="21" y="42"/>
                </a:cubicBezTo>
                <a:cubicBezTo>
                  <a:pt x="21" y="42"/>
                  <a:pt x="21" y="42"/>
                  <a:pt x="21" y="42"/>
                </a:cubicBezTo>
                <a:cubicBezTo>
                  <a:pt x="21" y="42"/>
                  <a:pt x="21" y="42"/>
                  <a:pt x="21" y="42"/>
                </a:cubicBezTo>
                <a:cubicBezTo>
                  <a:pt x="21" y="42"/>
                  <a:pt x="21" y="42"/>
                  <a:pt x="21" y="42"/>
                </a:cubicBezTo>
                <a:close/>
                <a:moveTo>
                  <a:pt x="20" y="42"/>
                </a:moveTo>
                <a:cubicBezTo>
                  <a:pt x="20" y="42"/>
                  <a:pt x="20" y="42"/>
                  <a:pt x="20" y="42"/>
                </a:cubicBezTo>
                <a:cubicBezTo>
                  <a:pt x="20" y="42"/>
                  <a:pt x="20" y="42"/>
                  <a:pt x="20" y="42"/>
                </a:cubicBezTo>
                <a:cubicBezTo>
                  <a:pt x="20" y="42"/>
                  <a:pt x="20" y="42"/>
                  <a:pt x="20" y="42"/>
                </a:cubicBezTo>
                <a:cubicBezTo>
                  <a:pt x="20" y="42"/>
                  <a:pt x="20" y="42"/>
                  <a:pt x="20" y="42"/>
                </a:cubicBezTo>
                <a:cubicBezTo>
                  <a:pt x="20" y="42"/>
                  <a:pt x="20" y="43"/>
                  <a:pt x="20" y="43"/>
                </a:cubicBezTo>
                <a:cubicBezTo>
                  <a:pt x="20" y="43"/>
                  <a:pt x="20" y="43"/>
                  <a:pt x="20" y="43"/>
                </a:cubicBezTo>
                <a:cubicBezTo>
                  <a:pt x="20" y="43"/>
                  <a:pt x="20" y="43"/>
                  <a:pt x="20" y="43"/>
                </a:cubicBezTo>
                <a:cubicBezTo>
                  <a:pt x="20" y="43"/>
                  <a:pt x="20" y="43"/>
                  <a:pt x="20" y="43"/>
                </a:cubicBezTo>
                <a:cubicBezTo>
                  <a:pt x="20" y="43"/>
                  <a:pt x="20" y="43"/>
                  <a:pt x="20" y="43"/>
                </a:cubicBezTo>
                <a:cubicBezTo>
                  <a:pt x="20" y="43"/>
                  <a:pt x="20" y="43"/>
                  <a:pt x="20" y="43"/>
                </a:cubicBezTo>
                <a:cubicBezTo>
                  <a:pt x="20" y="43"/>
                  <a:pt x="20" y="43"/>
                  <a:pt x="20" y="43"/>
                </a:cubicBezTo>
                <a:cubicBezTo>
                  <a:pt x="20" y="43"/>
                  <a:pt x="20" y="43"/>
                  <a:pt x="20" y="43"/>
                </a:cubicBezTo>
                <a:cubicBezTo>
                  <a:pt x="20" y="42"/>
                  <a:pt x="20" y="42"/>
                  <a:pt x="20" y="42"/>
                </a:cubicBezTo>
                <a:cubicBezTo>
                  <a:pt x="20" y="42"/>
                  <a:pt x="20" y="42"/>
                  <a:pt x="20" y="42"/>
                </a:cubicBezTo>
                <a:cubicBezTo>
                  <a:pt x="20" y="42"/>
                  <a:pt x="20" y="42"/>
                  <a:pt x="20" y="42"/>
                </a:cubicBezTo>
                <a:close/>
                <a:moveTo>
                  <a:pt x="65" y="37"/>
                </a:moveTo>
                <a:cubicBezTo>
                  <a:pt x="65" y="52"/>
                  <a:pt x="52" y="65"/>
                  <a:pt x="37" y="65"/>
                </a:cubicBezTo>
                <a:cubicBezTo>
                  <a:pt x="21" y="65"/>
                  <a:pt x="9" y="52"/>
                  <a:pt x="9" y="37"/>
                </a:cubicBezTo>
                <a:cubicBezTo>
                  <a:pt x="9" y="21"/>
                  <a:pt x="21" y="9"/>
                  <a:pt x="37" y="9"/>
                </a:cubicBezTo>
                <a:cubicBezTo>
                  <a:pt x="52" y="9"/>
                  <a:pt x="65" y="21"/>
                  <a:pt x="65" y="37"/>
                </a:cubicBezTo>
                <a:close/>
                <a:moveTo>
                  <a:pt x="62" y="35"/>
                </a:moveTo>
                <a:cubicBezTo>
                  <a:pt x="62" y="35"/>
                  <a:pt x="62" y="35"/>
                  <a:pt x="62" y="35"/>
                </a:cubicBezTo>
                <a:cubicBezTo>
                  <a:pt x="62" y="35"/>
                  <a:pt x="62" y="35"/>
                  <a:pt x="62" y="35"/>
                </a:cubicBezTo>
                <a:cubicBezTo>
                  <a:pt x="62" y="35"/>
                  <a:pt x="62" y="35"/>
                  <a:pt x="62" y="35"/>
                </a:cubicBezTo>
                <a:cubicBezTo>
                  <a:pt x="62" y="35"/>
                  <a:pt x="62" y="35"/>
                  <a:pt x="62" y="35"/>
                </a:cubicBezTo>
                <a:cubicBezTo>
                  <a:pt x="62" y="35"/>
                  <a:pt x="62" y="35"/>
                  <a:pt x="62" y="35"/>
                </a:cubicBezTo>
                <a:cubicBezTo>
                  <a:pt x="62" y="35"/>
                  <a:pt x="62" y="35"/>
                  <a:pt x="62" y="35"/>
                </a:cubicBezTo>
                <a:cubicBezTo>
                  <a:pt x="62" y="35"/>
                  <a:pt x="62" y="35"/>
                  <a:pt x="62" y="35"/>
                </a:cubicBezTo>
                <a:cubicBezTo>
                  <a:pt x="62" y="35"/>
                  <a:pt x="62" y="35"/>
                  <a:pt x="62" y="35"/>
                </a:cubicBezTo>
                <a:cubicBezTo>
                  <a:pt x="62" y="35"/>
                  <a:pt x="62" y="35"/>
                  <a:pt x="62" y="35"/>
                </a:cubicBezTo>
                <a:cubicBezTo>
                  <a:pt x="62" y="35"/>
                  <a:pt x="62" y="35"/>
                  <a:pt x="62" y="35"/>
                </a:cubicBezTo>
                <a:cubicBezTo>
                  <a:pt x="62" y="35"/>
                  <a:pt x="62" y="35"/>
                  <a:pt x="62" y="35"/>
                </a:cubicBezTo>
                <a:cubicBezTo>
                  <a:pt x="62" y="35"/>
                  <a:pt x="62" y="35"/>
                  <a:pt x="62" y="35"/>
                </a:cubicBezTo>
                <a:cubicBezTo>
                  <a:pt x="62" y="35"/>
                  <a:pt x="62" y="35"/>
                  <a:pt x="62" y="35"/>
                </a:cubicBezTo>
                <a:close/>
                <a:moveTo>
                  <a:pt x="61" y="35"/>
                </a:moveTo>
                <a:cubicBezTo>
                  <a:pt x="61" y="35"/>
                  <a:pt x="61" y="35"/>
                  <a:pt x="61" y="35"/>
                </a:cubicBezTo>
                <a:cubicBezTo>
                  <a:pt x="61" y="35"/>
                  <a:pt x="61" y="35"/>
                  <a:pt x="61" y="35"/>
                </a:cubicBezTo>
                <a:cubicBezTo>
                  <a:pt x="61" y="35"/>
                  <a:pt x="61" y="35"/>
                  <a:pt x="61" y="35"/>
                </a:cubicBezTo>
                <a:cubicBezTo>
                  <a:pt x="61" y="35"/>
                  <a:pt x="61" y="35"/>
                  <a:pt x="61" y="35"/>
                </a:cubicBezTo>
                <a:cubicBezTo>
                  <a:pt x="62" y="35"/>
                  <a:pt x="62" y="35"/>
                  <a:pt x="62" y="35"/>
                </a:cubicBezTo>
                <a:cubicBezTo>
                  <a:pt x="62" y="35"/>
                  <a:pt x="62" y="35"/>
                  <a:pt x="62" y="35"/>
                </a:cubicBezTo>
                <a:cubicBezTo>
                  <a:pt x="62" y="35"/>
                  <a:pt x="62" y="35"/>
                  <a:pt x="62" y="35"/>
                </a:cubicBezTo>
                <a:cubicBezTo>
                  <a:pt x="62" y="35"/>
                  <a:pt x="62" y="35"/>
                  <a:pt x="62" y="35"/>
                </a:cubicBezTo>
                <a:cubicBezTo>
                  <a:pt x="62" y="35"/>
                  <a:pt x="62" y="35"/>
                  <a:pt x="62" y="35"/>
                </a:cubicBezTo>
                <a:cubicBezTo>
                  <a:pt x="62" y="35"/>
                  <a:pt x="61" y="35"/>
                  <a:pt x="61" y="35"/>
                </a:cubicBezTo>
                <a:cubicBezTo>
                  <a:pt x="61" y="35"/>
                  <a:pt x="61" y="35"/>
                  <a:pt x="61" y="35"/>
                </a:cubicBezTo>
                <a:cubicBezTo>
                  <a:pt x="61" y="35"/>
                  <a:pt x="61" y="35"/>
                  <a:pt x="61" y="35"/>
                </a:cubicBezTo>
                <a:close/>
                <a:moveTo>
                  <a:pt x="61" y="34"/>
                </a:moveTo>
                <a:cubicBezTo>
                  <a:pt x="61" y="34"/>
                  <a:pt x="61" y="34"/>
                  <a:pt x="61" y="34"/>
                </a:cubicBezTo>
                <a:cubicBezTo>
                  <a:pt x="61" y="34"/>
                  <a:pt x="61" y="34"/>
                  <a:pt x="61" y="34"/>
                </a:cubicBezTo>
                <a:cubicBezTo>
                  <a:pt x="61" y="34"/>
                  <a:pt x="61" y="34"/>
                  <a:pt x="61" y="34"/>
                </a:cubicBezTo>
                <a:cubicBezTo>
                  <a:pt x="61" y="34"/>
                  <a:pt x="61" y="34"/>
                  <a:pt x="61" y="34"/>
                </a:cubicBezTo>
                <a:cubicBezTo>
                  <a:pt x="61" y="34"/>
                  <a:pt x="61" y="34"/>
                  <a:pt x="61" y="34"/>
                </a:cubicBezTo>
                <a:cubicBezTo>
                  <a:pt x="61" y="34"/>
                  <a:pt x="61" y="34"/>
                  <a:pt x="61" y="34"/>
                </a:cubicBezTo>
                <a:cubicBezTo>
                  <a:pt x="61" y="34"/>
                  <a:pt x="61" y="34"/>
                  <a:pt x="61" y="34"/>
                </a:cubicBezTo>
                <a:cubicBezTo>
                  <a:pt x="61" y="34"/>
                  <a:pt x="61" y="34"/>
                  <a:pt x="61" y="34"/>
                </a:cubicBezTo>
                <a:cubicBezTo>
                  <a:pt x="61" y="34"/>
                  <a:pt x="61" y="34"/>
                  <a:pt x="61" y="34"/>
                </a:cubicBezTo>
                <a:cubicBezTo>
                  <a:pt x="61" y="34"/>
                  <a:pt x="61" y="34"/>
                  <a:pt x="61" y="34"/>
                </a:cubicBezTo>
                <a:cubicBezTo>
                  <a:pt x="61" y="34"/>
                  <a:pt x="61" y="34"/>
                  <a:pt x="61" y="34"/>
                </a:cubicBezTo>
                <a:cubicBezTo>
                  <a:pt x="61" y="34"/>
                  <a:pt x="61" y="34"/>
                  <a:pt x="61" y="34"/>
                </a:cubicBezTo>
                <a:cubicBezTo>
                  <a:pt x="61" y="34"/>
                  <a:pt x="61" y="34"/>
                  <a:pt x="61" y="34"/>
                </a:cubicBezTo>
                <a:cubicBezTo>
                  <a:pt x="61" y="34"/>
                  <a:pt x="61" y="34"/>
                  <a:pt x="61" y="34"/>
                </a:cubicBezTo>
                <a:close/>
                <a:moveTo>
                  <a:pt x="61" y="28"/>
                </a:moveTo>
                <a:cubicBezTo>
                  <a:pt x="61" y="28"/>
                  <a:pt x="61" y="28"/>
                  <a:pt x="61" y="28"/>
                </a:cubicBezTo>
                <a:cubicBezTo>
                  <a:pt x="61" y="28"/>
                  <a:pt x="61" y="28"/>
                  <a:pt x="61" y="28"/>
                </a:cubicBezTo>
                <a:cubicBezTo>
                  <a:pt x="61" y="28"/>
                  <a:pt x="61" y="28"/>
                  <a:pt x="61" y="28"/>
                </a:cubicBezTo>
                <a:cubicBezTo>
                  <a:pt x="61" y="28"/>
                  <a:pt x="61" y="28"/>
                  <a:pt x="61" y="28"/>
                </a:cubicBezTo>
                <a:cubicBezTo>
                  <a:pt x="61" y="28"/>
                  <a:pt x="61" y="28"/>
                  <a:pt x="61" y="28"/>
                </a:cubicBezTo>
                <a:cubicBezTo>
                  <a:pt x="61" y="28"/>
                  <a:pt x="61" y="28"/>
                  <a:pt x="61" y="28"/>
                </a:cubicBezTo>
                <a:cubicBezTo>
                  <a:pt x="61" y="28"/>
                  <a:pt x="61" y="28"/>
                  <a:pt x="61" y="28"/>
                </a:cubicBezTo>
                <a:cubicBezTo>
                  <a:pt x="61" y="28"/>
                  <a:pt x="61" y="28"/>
                  <a:pt x="61" y="28"/>
                </a:cubicBezTo>
                <a:cubicBezTo>
                  <a:pt x="61" y="28"/>
                  <a:pt x="61" y="28"/>
                  <a:pt x="61" y="28"/>
                </a:cubicBezTo>
                <a:cubicBezTo>
                  <a:pt x="61" y="28"/>
                  <a:pt x="61" y="28"/>
                  <a:pt x="61" y="28"/>
                </a:cubicBezTo>
                <a:cubicBezTo>
                  <a:pt x="61" y="28"/>
                  <a:pt x="61" y="28"/>
                  <a:pt x="61" y="28"/>
                </a:cubicBezTo>
                <a:cubicBezTo>
                  <a:pt x="61" y="28"/>
                  <a:pt x="61" y="28"/>
                  <a:pt x="61" y="28"/>
                </a:cubicBezTo>
                <a:cubicBezTo>
                  <a:pt x="61" y="28"/>
                  <a:pt x="61" y="28"/>
                  <a:pt x="61" y="28"/>
                </a:cubicBezTo>
                <a:cubicBezTo>
                  <a:pt x="61" y="28"/>
                  <a:pt x="61" y="28"/>
                  <a:pt x="61" y="28"/>
                </a:cubicBezTo>
                <a:cubicBezTo>
                  <a:pt x="61" y="28"/>
                  <a:pt x="61" y="28"/>
                  <a:pt x="61" y="28"/>
                </a:cubicBezTo>
                <a:cubicBezTo>
                  <a:pt x="61" y="28"/>
                  <a:pt x="61" y="28"/>
                  <a:pt x="61" y="28"/>
                </a:cubicBezTo>
                <a:cubicBezTo>
                  <a:pt x="61" y="28"/>
                  <a:pt x="61" y="27"/>
                  <a:pt x="61" y="27"/>
                </a:cubicBezTo>
                <a:cubicBezTo>
                  <a:pt x="61" y="27"/>
                  <a:pt x="61" y="27"/>
                  <a:pt x="61" y="27"/>
                </a:cubicBezTo>
                <a:cubicBezTo>
                  <a:pt x="61" y="27"/>
                  <a:pt x="61" y="27"/>
                  <a:pt x="61" y="27"/>
                </a:cubicBezTo>
                <a:cubicBezTo>
                  <a:pt x="61" y="27"/>
                  <a:pt x="61" y="27"/>
                  <a:pt x="61" y="27"/>
                </a:cubicBezTo>
                <a:cubicBezTo>
                  <a:pt x="61" y="27"/>
                  <a:pt x="61" y="27"/>
                  <a:pt x="61" y="27"/>
                </a:cubicBezTo>
                <a:cubicBezTo>
                  <a:pt x="61" y="27"/>
                  <a:pt x="61" y="27"/>
                  <a:pt x="61" y="27"/>
                </a:cubicBezTo>
                <a:cubicBezTo>
                  <a:pt x="61" y="27"/>
                  <a:pt x="61" y="27"/>
                  <a:pt x="61" y="27"/>
                </a:cubicBezTo>
                <a:cubicBezTo>
                  <a:pt x="61" y="27"/>
                  <a:pt x="61" y="27"/>
                  <a:pt x="61" y="27"/>
                </a:cubicBezTo>
                <a:cubicBezTo>
                  <a:pt x="61" y="27"/>
                  <a:pt x="61" y="27"/>
                  <a:pt x="61" y="27"/>
                </a:cubicBezTo>
                <a:cubicBezTo>
                  <a:pt x="61" y="27"/>
                  <a:pt x="61" y="27"/>
                  <a:pt x="61" y="27"/>
                </a:cubicBezTo>
                <a:cubicBezTo>
                  <a:pt x="61" y="27"/>
                  <a:pt x="61" y="27"/>
                  <a:pt x="61" y="27"/>
                </a:cubicBezTo>
                <a:cubicBezTo>
                  <a:pt x="61" y="27"/>
                  <a:pt x="61" y="27"/>
                  <a:pt x="61" y="27"/>
                </a:cubicBezTo>
                <a:cubicBezTo>
                  <a:pt x="61" y="27"/>
                  <a:pt x="61" y="27"/>
                  <a:pt x="60" y="27"/>
                </a:cubicBezTo>
                <a:cubicBezTo>
                  <a:pt x="60" y="27"/>
                  <a:pt x="60" y="27"/>
                  <a:pt x="60" y="27"/>
                </a:cubicBezTo>
                <a:cubicBezTo>
                  <a:pt x="60" y="27"/>
                  <a:pt x="60" y="27"/>
                  <a:pt x="60" y="27"/>
                </a:cubicBezTo>
                <a:cubicBezTo>
                  <a:pt x="60" y="27"/>
                  <a:pt x="60" y="27"/>
                  <a:pt x="60" y="27"/>
                </a:cubicBezTo>
                <a:cubicBezTo>
                  <a:pt x="60" y="27"/>
                  <a:pt x="60" y="27"/>
                  <a:pt x="60" y="27"/>
                </a:cubicBezTo>
                <a:cubicBezTo>
                  <a:pt x="60" y="27"/>
                  <a:pt x="60" y="27"/>
                  <a:pt x="60" y="27"/>
                </a:cubicBezTo>
                <a:cubicBezTo>
                  <a:pt x="60" y="27"/>
                  <a:pt x="60" y="27"/>
                  <a:pt x="60" y="27"/>
                </a:cubicBezTo>
                <a:cubicBezTo>
                  <a:pt x="60" y="27"/>
                  <a:pt x="60" y="27"/>
                  <a:pt x="60" y="27"/>
                </a:cubicBezTo>
                <a:cubicBezTo>
                  <a:pt x="60" y="27"/>
                  <a:pt x="60" y="27"/>
                  <a:pt x="60" y="27"/>
                </a:cubicBezTo>
                <a:cubicBezTo>
                  <a:pt x="60" y="27"/>
                  <a:pt x="60" y="27"/>
                  <a:pt x="60" y="27"/>
                </a:cubicBezTo>
                <a:cubicBezTo>
                  <a:pt x="60" y="27"/>
                  <a:pt x="60" y="27"/>
                  <a:pt x="60" y="27"/>
                </a:cubicBezTo>
                <a:cubicBezTo>
                  <a:pt x="60" y="27"/>
                  <a:pt x="60" y="27"/>
                  <a:pt x="60" y="27"/>
                </a:cubicBezTo>
                <a:cubicBezTo>
                  <a:pt x="60" y="27"/>
                  <a:pt x="60" y="27"/>
                  <a:pt x="60" y="27"/>
                </a:cubicBezTo>
                <a:cubicBezTo>
                  <a:pt x="60" y="27"/>
                  <a:pt x="60" y="27"/>
                  <a:pt x="60" y="27"/>
                </a:cubicBezTo>
                <a:cubicBezTo>
                  <a:pt x="60" y="27"/>
                  <a:pt x="60" y="27"/>
                  <a:pt x="60" y="27"/>
                </a:cubicBezTo>
                <a:cubicBezTo>
                  <a:pt x="60" y="27"/>
                  <a:pt x="60" y="27"/>
                  <a:pt x="60" y="27"/>
                </a:cubicBezTo>
                <a:cubicBezTo>
                  <a:pt x="60" y="27"/>
                  <a:pt x="60" y="27"/>
                  <a:pt x="60" y="26"/>
                </a:cubicBezTo>
                <a:cubicBezTo>
                  <a:pt x="60" y="26"/>
                  <a:pt x="60" y="26"/>
                  <a:pt x="60" y="26"/>
                </a:cubicBezTo>
                <a:cubicBezTo>
                  <a:pt x="60" y="26"/>
                  <a:pt x="60" y="26"/>
                  <a:pt x="60" y="26"/>
                </a:cubicBezTo>
                <a:cubicBezTo>
                  <a:pt x="60" y="26"/>
                  <a:pt x="60" y="26"/>
                  <a:pt x="60" y="26"/>
                </a:cubicBezTo>
                <a:cubicBezTo>
                  <a:pt x="60" y="26"/>
                  <a:pt x="60" y="26"/>
                  <a:pt x="60" y="26"/>
                </a:cubicBezTo>
                <a:cubicBezTo>
                  <a:pt x="60" y="26"/>
                  <a:pt x="60" y="26"/>
                  <a:pt x="60" y="26"/>
                </a:cubicBezTo>
                <a:cubicBezTo>
                  <a:pt x="60" y="26"/>
                  <a:pt x="61" y="27"/>
                  <a:pt x="61" y="27"/>
                </a:cubicBezTo>
                <a:cubicBezTo>
                  <a:pt x="61" y="26"/>
                  <a:pt x="60" y="26"/>
                  <a:pt x="60" y="26"/>
                </a:cubicBezTo>
                <a:cubicBezTo>
                  <a:pt x="60" y="26"/>
                  <a:pt x="60" y="26"/>
                  <a:pt x="60" y="26"/>
                </a:cubicBezTo>
                <a:cubicBezTo>
                  <a:pt x="60" y="26"/>
                  <a:pt x="60" y="26"/>
                  <a:pt x="60" y="26"/>
                </a:cubicBezTo>
                <a:cubicBezTo>
                  <a:pt x="60" y="26"/>
                  <a:pt x="60" y="26"/>
                  <a:pt x="60" y="26"/>
                </a:cubicBezTo>
                <a:cubicBezTo>
                  <a:pt x="60" y="26"/>
                  <a:pt x="60" y="26"/>
                  <a:pt x="60" y="26"/>
                </a:cubicBezTo>
                <a:cubicBezTo>
                  <a:pt x="60" y="26"/>
                  <a:pt x="60" y="26"/>
                  <a:pt x="60" y="26"/>
                </a:cubicBezTo>
                <a:cubicBezTo>
                  <a:pt x="60" y="26"/>
                  <a:pt x="60" y="26"/>
                  <a:pt x="60" y="26"/>
                </a:cubicBezTo>
                <a:cubicBezTo>
                  <a:pt x="60" y="26"/>
                  <a:pt x="60" y="26"/>
                  <a:pt x="60" y="26"/>
                </a:cubicBezTo>
                <a:cubicBezTo>
                  <a:pt x="60" y="26"/>
                  <a:pt x="60" y="26"/>
                  <a:pt x="60" y="26"/>
                </a:cubicBezTo>
                <a:cubicBezTo>
                  <a:pt x="60" y="26"/>
                  <a:pt x="60" y="26"/>
                  <a:pt x="60" y="26"/>
                </a:cubicBezTo>
                <a:cubicBezTo>
                  <a:pt x="60" y="26"/>
                  <a:pt x="60" y="26"/>
                  <a:pt x="60" y="26"/>
                </a:cubicBezTo>
                <a:cubicBezTo>
                  <a:pt x="60" y="26"/>
                  <a:pt x="60" y="26"/>
                  <a:pt x="60" y="26"/>
                </a:cubicBezTo>
                <a:cubicBezTo>
                  <a:pt x="60" y="26"/>
                  <a:pt x="60" y="26"/>
                  <a:pt x="60" y="26"/>
                </a:cubicBezTo>
                <a:cubicBezTo>
                  <a:pt x="60" y="26"/>
                  <a:pt x="60" y="26"/>
                  <a:pt x="60" y="26"/>
                </a:cubicBezTo>
                <a:cubicBezTo>
                  <a:pt x="60" y="26"/>
                  <a:pt x="60" y="26"/>
                  <a:pt x="60" y="26"/>
                </a:cubicBezTo>
                <a:cubicBezTo>
                  <a:pt x="60" y="26"/>
                  <a:pt x="60" y="26"/>
                  <a:pt x="60" y="26"/>
                </a:cubicBezTo>
                <a:cubicBezTo>
                  <a:pt x="60" y="26"/>
                  <a:pt x="60" y="26"/>
                  <a:pt x="60" y="26"/>
                </a:cubicBezTo>
                <a:cubicBezTo>
                  <a:pt x="60" y="26"/>
                  <a:pt x="60" y="26"/>
                  <a:pt x="60" y="26"/>
                </a:cubicBezTo>
                <a:cubicBezTo>
                  <a:pt x="60" y="26"/>
                  <a:pt x="60" y="26"/>
                  <a:pt x="60" y="26"/>
                </a:cubicBezTo>
                <a:cubicBezTo>
                  <a:pt x="60" y="26"/>
                  <a:pt x="60" y="26"/>
                  <a:pt x="60" y="26"/>
                </a:cubicBezTo>
                <a:cubicBezTo>
                  <a:pt x="60" y="26"/>
                  <a:pt x="60" y="26"/>
                  <a:pt x="60" y="26"/>
                </a:cubicBezTo>
                <a:cubicBezTo>
                  <a:pt x="60" y="26"/>
                  <a:pt x="60" y="26"/>
                  <a:pt x="60" y="26"/>
                </a:cubicBezTo>
                <a:cubicBezTo>
                  <a:pt x="60" y="26"/>
                  <a:pt x="60" y="26"/>
                  <a:pt x="60" y="26"/>
                </a:cubicBezTo>
                <a:cubicBezTo>
                  <a:pt x="60" y="26"/>
                  <a:pt x="60" y="26"/>
                  <a:pt x="60" y="26"/>
                </a:cubicBezTo>
                <a:cubicBezTo>
                  <a:pt x="60" y="26"/>
                  <a:pt x="60" y="26"/>
                  <a:pt x="60" y="26"/>
                </a:cubicBezTo>
                <a:cubicBezTo>
                  <a:pt x="60" y="26"/>
                  <a:pt x="60" y="26"/>
                  <a:pt x="60" y="26"/>
                </a:cubicBezTo>
                <a:cubicBezTo>
                  <a:pt x="60" y="26"/>
                  <a:pt x="60" y="26"/>
                  <a:pt x="60" y="26"/>
                </a:cubicBezTo>
                <a:cubicBezTo>
                  <a:pt x="60" y="26"/>
                  <a:pt x="60" y="26"/>
                  <a:pt x="60" y="26"/>
                </a:cubicBezTo>
                <a:cubicBezTo>
                  <a:pt x="60" y="26"/>
                  <a:pt x="60" y="26"/>
                  <a:pt x="60" y="26"/>
                </a:cubicBezTo>
                <a:cubicBezTo>
                  <a:pt x="60" y="26"/>
                  <a:pt x="60" y="26"/>
                  <a:pt x="60" y="26"/>
                </a:cubicBezTo>
                <a:cubicBezTo>
                  <a:pt x="60" y="26"/>
                  <a:pt x="60" y="26"/>
                  <a:pt x="60" y="26"/>
                </a:cubicBezTo>
                <a:cubicBezTo>
                  <a:pt x="60" y="26"/>
                  <a:pt x="60" y="26"/>
                  <a:pt x="60" y="26"/>
                </a:cubicBezTo>
                <a:cubicBezTo>
                  <a:pt x="60" y="26"/>
                  <a:pt x="60" y="26"/>
                  <a:pt x="60" y="26"/>
                </a:cubicBezTo>
                <a:cubicBezTo>
                  <a:pt x="60" y="26"/>
                  <a:pt x="60" y="26"/>
                  <a:pt x="60" y="26"/>
                </a:cubicBezTo>
                <a:cubicBezTo>
                  <a:pt x="60" y="26"/>
                  <a:pt x="60" y="26"/>
                  <a:pt x="60" y="26"/>
                </a:cubicBezTo>
                <a:cubicBezTo>
                  <a:pt x="60" y="26"/>
                  <a:pt x="60" y="26"/>
                  <a:pt x="60" y="26"/>
                </a:cubicBezTo>
                <a:cubicBezTo>
                  <a:pt x="60" y="27"/>
                  <a:pt x="60" y="27"/>
                  <a:pt x="60" y="27"/>
                </a:cubicBezTo>
                <a:cubicBezTo>
                  <a:pt x="60" y="27"/>
                  <a:pt x="60" y="27"/>
                  <a:pt x="60" y="27"/>
                </a:cubicBezTo>
                <a:cubicBezTo>
                  <a:pt x="60" y="27"/>
                  <a:pt x="60" y="27"/>
                  <a:pt x="60" y="27"/>
                </a:cubicBezTo>
                <a:cubicBezTo>
                  <a:pt x="60" y="27"/>
                  <a:pt x="60" y="27"/>
                  <a:pt x="60" y="27"/>
                </a:cubicBezTo>
                <a:cubicBezTo>
                  <a:pt x="60" y="27"/>
                  <a:pt x="60" y="27"/>
                  <a:pt x="60" y="27"/>
                </a:cubicBezTo>
                <a:cubicBezTo>
                  <a:pt x="60" y="27"/>
                  <a:pt x="60" y="27"/>
                  <a:pt x="60" y="27"/>
                </a:cubicBezTo>
                <a:cubicBezTo>
                  <a:pt x="60" y="27"/>
                  <a:pt x="60" y="27"/>
                  <a:pt x="60" y="27"/>
                </a:cubicBezTo>
                <a:cubicBezTo>
                  <a:pt x="60" y="27"/>
                  <a:pt x="60" y="27"/>
                  <a:pt x="60" y="27"/>
                </a:cubicBezTo>
                <a:cubicBezTo>
                  <a:pt x="60" y="27"/>
                  <a:pt x="60" y="27"/>
                  <a:pt x="60" y="27"/>
                </a:cubicBezTo>
                <a:cubicBezTo>
                  <a:pt x="60" y="27"/>
                  <a:pt x="60" y="27"/>
                  <a:pt x="60" y="27"/>
                </a:cubicBezTo>
                <a:cubicBezTo>
                  <a:pt x="60" y="27"/>
                  <a:pt x="60" y="27"/>
                  <a:pt x="60" y="27"/>
                </a:cubicBezTo>
                <a:cubicBezTo>
                  <a:pt x="60" y="27"/>
                  <a:pt x="60" y="27"/>
                  <a:pt x="60" y="27"/>
                </a:cubicBezTo>
                <a:cubicBezTo>
                  <a:pt x="60" y="27"/>
                  <a:pt x="60" y="27"/>
                  <a:pt x="60" y="27"/>
                </a:cubicBezTo>
                <a:cubicBezTo>
                  <a:pt x="60" y="27"/>
                  <a:pt x="60" y="27"/>
                  <a:pt x="60" y="27"/>
                </a:cubicBezTo>
                <a:cubicBezTo>
                  <a:pt x="60" y="27"/>
                  <a:pt x="60" y="27"/>
                  <a:pt x="60" y="27"/>
                </a:cubicBezTo>
                <a:cubicBezTo>
                  <a:pt x="60" y="27"/>
                  <a:pt x="60" y="27"/>
                  <a:pt x="60" y="27"/>
                </a:cubicBezTo>
                <a:cubicBezTo>
                  <a:pt x="60" y="27"/>
                  <a:pt x="60" y="27"/>
                  <a:pt x="60" y="27"/>
                </a:cubicBezTo>
                <a:cubicBezTo>
                  <a:pt x="60" y="27"/>
                  <a:pt x="60" y="27"/>
                  <a:pt x="60" y="27"/>
                </a:cubicBezTo>
                <a:cubicBezTo>
                  <a:pt x="60" y="27"/>
                  <a:pt x="60" y="27"/>
                  <a:pt x="60" y="27"/>
                </a:cubicBezTo>
                <a:cubicBezTo>
                  <a:pt x="60" y="27"/>
                  <a:pt x="60" y="27"/>
                  <a:pt x="60" y="27"/>
                </a:cubicBezTo>
                <a:cubicBezTo>
                  <a:pt x="60" y="27"/>
                  <a:pt x="60" y="27"/>
                  <a:pt x="60" y="27"/>
                </a:cubicBezTo>
                <a:cubicBezTo>
                  <a:pt x="60" y="27"/>
                  <a:pt x="60" y="27"/>
                  <a:pt x="60" y="27"/>
                </a:cubicBezTo>
                <a:cubicBezTo>
                  <a:pt x="60" y="27"/>
                  <a:pt x="60" y="27"/>
                  <a:pt x="60" y="27"/>
                </a:cubicBezTo>
                <a:cubicBezTo>
                  <a:pt x="60" y="27"/>
                  <a:pt x="60" y="27"/>
                  <a:pt x="60" y="27"/>
                </a:cubicBezTo>
                <a:cubicBezTo>
                  <a:pt x="60" y="27"/>
                  <a:pt x="60" y="27"/>
                  <a:pt x="60" y="27"/>
                </a:cubicBezTo>
                <a:cubicBezTo>
                  <a:pt x="60" y="27"/>
                  <a:pt x="60" y="27"/>
                  <a:pt x="60" y="27"/>
                </a:cubicBezTo>
                <a:cubicBezTo>
                  <a:pt x="60" y="27"/>
                  <a:pt x="60" y="27"/>
                  <a:pt x="60" y="27"/>
                </a:cubicBezTo>
                <a:cubicBezTo>
                  <a:pt x="60" y="27"/>
                  <a:pt x="60" y="27"/>
                  <a:pt x="60" y="27"/>
                </a:cubicBezTo>
                <a:cubicBezTo>
                  <a:pt x="60" y="27"/>
                  <a:pt x="60" y="27"/>
                  <a:pt x="60" y="27"/>
                </a:cubicBezTo>
                <a:cubicBezTo>
                  <a:pt x="60" y="27"/>
                  <a:pt x="60" y="27"/>
                  <a:pt x="60" y="27"/>
                </a:cubicBezTo>
                <a:cubicBezTo>
                  <a:pt x="60" y="27"/>
                  <a:pt x="61" y="27"/>
                  <a:pt x="61" y="27"/>
                </a:cubicBezTo>
                <a:cubicBezTo>
                  <a:pt x="61" y="27"/>
                  <a:pt x="61" y="27"/>
                  <a:pt x="61" y="27"/>
                </a:cubicBezTo>
                <a:cubicBezTo>
                  <a:pt x="61" y="27"/>
                  <a:pt x="61" y="27"/>
                  <a:pt x="60" y="27"/>
                </a:cubicBezTo>
                <a:cubicBezTo>
                  <a:pt x="60" y="27"/>
                  <a:pt x="60" y="27"/>
                  <a:pt x="60" y="27"/>
                </a:cubicBezTo>
                <a:cubicBezTo>
                  <a:pt x="60" y="27"/>
                  <a:pt x="60" y="27"/>
                  <a:pt x="60" y="27"/>
                </a:cubicBezTo>
                <a:cubicBezTo>
                  <a:pt x="60" y="27"/>
                  <a:pt x="60" y="27"/>
                  <a:pt x="60" y="27"/>
                </a:cubicBezTo>
                <a:cubicBezTo>
                  <a:pt x="60" y="27"/>
                  <a:pt x="60" y="27"/>
                  <a:pt x="60" y="27"/>
                </a:cubicBezTo>
                <a:cubicBezTo>
                  <a:pt x="60" y="27"/>
                  <a:pt x="60" y="27"/>
                  <a:pt x="60" y="27"/>
                </a:cubicBezTo>
                <a:cubicBezTo>
                  <a:pt x="60" y="27"/>
                  <a:pt x="60" y="28"/>
                  <a:pt x="60" y="28"/>
                </a:cubicBezTo>
                <a:cubicBezTo>
                  <a:pt x="60" y="28"/>
                  <a:pt x="60" y="28"/>
                  <a:pt x="60" y="28"/>
                </a:cubicBezTo>
                <a:cubicBezTo>
                  <a:pt x="60" y="28"/>
                  <a:pt x="60" y="28"/>
                  <a:pt x="60" y="28"/>
                </a:cubicBezTo>
                <a:cubicBezTo>
                  <a:pt x="60" y="28"/>
                  <a:pt x="60" y="28"/>
                  <a:pt x="60" y="28"/>
                </a:cubicBezTo>
                <a:cubicBezTo>
                  <a:pt x="60" y="28"/>
                  <a:pt x="60" y="28"/>
                  <a:pt x="60" y="28"/>
                </a:cubicBezTo>
                <a:cubicBezTo>
                  <a:pt x="60" y="28"/>
                  <a:pt x="60" y="28"/>
                  <a:pt x="60" y="28"/>
                </a:cubicBezTo>
                <a:cubicBezTo>
                  <a:pt x="60" y="28"/>
                  <a:pt x="60" y="28"/>
                  <a:pt x="60" y="28"/>
                </a:cubicBezTo>
                <a:cubicBezTo>
                  <a:pt x="60" y="28"/>
                  <a:pt x="60" y="28"/>
                  <a:pt x="60" y="28"/>
                </a:cubicBezTo>
                <a:cubicBezTo>
                  <a:pt x="60" y="27"/>
                  <a:pt x="60" y="27"/>
                  <a:pt x="60" y="27"/>
                </a:cubicBezTo>
                <a:cubicBezTo>
                  <a:pt x="60" y="27"/>
                  <a:pt x="60" y="27"/>
                  <a:pt x="61" y="27"/>
                </a:cubicBezTo>
                <a:cubicBezTo>
                  <a:pt x="61" y="27"/>
                  <a:pt x="61" y="27"/>
                  <a:pt x="61" y="27"/>
                </a:cubicBezTo>
                <a:cubicBezTo>
                  <a:pt x="61" y="27"/>
                  <a:pt x="61" y="27"/>
                  <a:pt x="61" y="27"/>
                </a:cubicBezTo>
                <a:cubicBezTo>
                  <a:pt x="61" y="27"/>
                  <a:pt x="61" y="27"/>
                  <a:pt x="61" y="27"/>
                </a:cubicBezTo>
                <a:cubicBezTo>
                  <a:pt x="61" y="27"/>
                  <a:pt x="61" y="27"/>
                  <a:pt x="61" y="27"/>
                </a:cubicBezTo>
                <a:cubicBezTo>
                  <a:pt x="61" y="27"/>
                  <a:pt x="61" y="27"/>
                  <a:pt x="61" y="27"/>
                </a:cubicBezTo>
                <a:cubicBezTo>
                  <a:pt x="61" y="27"/>
                  <a:pt x="61" y="27"/>
                  <a:pt x="61" y="27"/>
                </a:cubicBezTo>
                <a:cubicBezTo>
                  <a:pt x="61" y="27"/>
                  <a:pt x="61" y="27"/>
                  <a:pt x="61" y="27"/>
                </a:cubicBezTo>
                <a:cubicBezTo>
                  <a:pt x="61" y="27"/>
                  <a:pt x="61" y="28"/>
                  <a:pt x="61" y="28"/>
                </a:cubicBezTo>
                <a:cubicBezTo>
                  <a:pt x="61" y="28"/>
                  <a:pt x="61" y="28"/>
                  <a:pt x="61" y="28"/>
                </a:cubicBezTo>
                <a:cubicBezTo>
                  <a:pt x="61" y="28"/>
                  <a:pt x="61" y="28"/>
                  <a:pt x="61" y="28"/>
                </a:cubicBezTo>
                <a:cubicBezTo>
                  <a:pt x="61" y="28"/>
                  <a:pt x="61" y="28"/>
                  <a:pt x="61" y="28"/>
                </a:cubicBezTo>
                <a:cubicBezTo>
                  <a:pt x="61" y="28"/>
                  <a:pt x="61" y="28"/>
                  <a:pt x="61" y="28"/>
                </a:cubicBezTo>
                <a:cubicBezTo>
                  <a:pt x="61" y="28"/>
                  <a:pt x="61" y="28"/>
                  <a:pt x="61" y="28"/>
                </a:cubicBezTo>
                <a:cubicBezTo>
                  <a:pt x="61" y="28"/>
                  <a:pt x="61" y="28"/>
                  <a:pt x="61" y="28"/>
                </a:cubicBezTo>
                <a:cubicBezTo>
                  <a:pt x="61" y="28"/>
                  <a:pt x="61" y="28"/>
                  <a:pt x="61" y="28"/>
                </a:cubicBezTo>
                <a:cubicBezTo>
                  <a:pt x="61" y="28"/>
                  <a:pt x="61" y="28"/>
                  <a:pt x="61" y="28"/>
                </a:cubicBezTo>
                <a:cubicBezTo>
                  <a:pt x="61" y="28"/>
                  <a:pt x="61" y="28"/>
                  <a:pt x="61" y="28"/>
                </a:cubicBezTo>
                <a:cubicBezTo>
                  <a:pt x="61" y="28"/>
                  <a:pt x="61" y="28"/>
                  <a:pt x="61" y="28"/>
                </a:cubicBezTo>
                <a:cubicBezTo>
                  <a:pt x="61" y="28"/>
                  <a:pt x="61" y="28"/>
                  <a:pt x="61" y="28"/>
                </a:cubicBezTo>
                <a:cubicBezTo>
                  <a:pt x="61" y="28"/>
                  <a:pt x="61" y="28"/>
                  <a:pt x="61" y="28"/>
                </a:cubicBezTo>
                <a:cubicBezTo>
                  <a:pt x="61" y="28"/>
                  <a:pt x="61" y="28"/>
                  <a:pt x="61" y="28"/>
                </a:cubicBezTo>
                <a:cubicBezTo>
                  <a:pt x="61" y="28"/>
                  <a:pt x="61" y="28"/>
                  <a:pt x="61" y="28"/>
                </a:cubicBezTo>
                <a:cubicBezTo>
                  <a:pt x="61" y="28"/>
                  <a:pt x="61" y="28"/>
                  <a:pt x="61" y="28"/>
                </a:cubicBezTo>
                <a:cubicBezTo>
                  <a:pt x="61" y="28"/>
                  <a:pt x="61" y="28"/>
                  <a:pt x="61" y="28"/>
                </a:cubicBezTo>
                <a:cubicBezTo>
                  <a:pt x="61" y="28"/>
                  <a:pt x="61" y="27"/>
                  <a:pt x="61" y="27"/>
                </a:cubicBezTo>
                <a:cubicBezTo>
                  <a:pt x="61" y="27"/>
                  <a:pt x="61" y="27"/>
                  <a:pt x="61" y="27"/>
                </a:cubicBezTo>
                <a:cubicBezTo>
                  <a:pt x="61" y="27"/>
                  <a:pt x="61" y="27"/>
                  <a:pt x="61" y="27"/>
                </a:cubicBezTo>
                <a:cubicBezTo>
                  <a:pt x="61" y="27"/>
                  <a:pt x="61" y="27"/>
                  <a:pt x="61" y="27"/>
                </a:cubicBezTo>
                <a:cubicBezTo>
                  <a:pt x="61" y="27"/>
                  <a:pt x="61" y="27"/>
                  <a:pt x="61" y="27"/>
                </a:cubicBezTo>
                <a:cubicBezTo>
                  <a:pt x="61" y="27"/>
                  <a:pt x="61" y="27"/>
                  <a:pt x="61" y="27"/>
                </a:cubicBezTo>
                <a:cubicBezTo>
                  <a:pt x="61" y="27"/>
                  <a:pt x="61" y="27"/>
                  <a:pt x="61" y="27"/>
                </a:cubicBezTo>
                <a:cubicBezTo>
                  <a:pt x="61" y="27"/>
                  <a:pt x="61" y="27"/>
                  <a:pt x="61" y="27"/>
                </a:cubicBezTo>
                <a:cubicBezTo>
                  <a:pt x="61" y="27"/>
                  <a:pt x="61" y="27"/>
                  <a:pt x="61" y="27"/>
                </a:cubicBezTo>
                <a:cubicBezTo>
                  <a:pt x="61" y="27"/>
                  <a:pt x="61" y="27"/>
                  <a:pt x="61" y="27"/>
                </a:cubicBezTo>
                <a:cubicBezTo>
                  <a:pt x="61" y="27"/>
                  <a:pt x="61" y="27"/>
                  <a:pt x="61" y="27"/>
                </a:cubicBezTo>
                <a:cubicBezTo>
                  <a:pt x="60" y="27"/>
                  <a:pt x="60" y="27"/>
                  <a:pt x="60" y="27"/>
                </a:cubicBezTo>
                <a:cubicBezTo>
                  <a:pt x="60" y="27"/>
                  <a:pt x="60" y="27"/>
                  <a:pt x="60" y="27"/>
                </a:cubicBezTo>
                <a:cubicBezTo>
                  <a:pt x="60" y="27"/>
                  <a:pt x="60" y="27"/>
                  <a:pt x="60" y="27"/>
                </a:cubicBezTo>
                <a:cubicBezTo>
                  <a:pt x="61" y="27"/>
                  <a:pt x="61" y="27"/>
                  <a:pt x="61" y="27"/>
                </a:cubicBezTo>
                <a:cubicBezTo>
                  <a:pt x="61" y="27"/>
                  <a:pt x="61" y="27"/>
                  <a:pt x="61" y="27"/>
                </a:cubicBezTo>
                <a:cubicBezTo>
                  <a:pt x="61" y="27"/>
                  <a:pt x="61" y="27"/>
                  <a:pt x="61" y="27"/>
                </a:cubicBezTo>
                <a:cubicBezTo>
                  <a:pt x="61" y="27"/>
                  <a:pt x="61" y="27"/>
                  <a:pt x="61" y="27"/>
                </a:cubicBezTo>
                <a:cubicBezTo>
                  <a:pt x="61" y="27"/>
                  <a:pt x="61" y="27"/>
                  <a:pt x="61" y="27"/>
                </a:cubicBezTo>
                <a:cubicBezTo>
                  <a:pt x="61" y="27"/>
                  <a:pt x="61" y="27"/>
                  <a:pt x="61" y="27"/>
                </a:cubicBezTo>
                <a:cubicBezTo>
                  <a:pt x="61" y="27"/>
                  <a:pt x="61" y="27"/>
                  <a:pt x="61" y="27"/>
                </a:cubicBezTo>
                <a:cubicBezTo>
                  <a:pt x="61" y="27"/>
                  <a:pt x="61" y="27"/>
                  <a:pt x="61" y="27"/>
                </a:cubicBezTo>
                <a:cubicBezTo>
                  <a:pt x="61" y="27"/>
                  <a:pt x="61" y="27"/>
                  <a:pt x="61" y="27"/>
                </a:cubicBezTo>
                <a:cubicBezTo>
                  <a:pt x="61" y="27"/>
                  <a:pt x="61" y="27"/>
                  <a:pt x="61" y="27"/>
                </a:cubicBezTo>
                <a:cubicBezTo>
                  <a:pt x="61" y="27"/>
                  <a:pt x="61" y="27"/>
                  <a:pt x="61" y="28"/>
                </a:cubicBezTo>
                <a:cubicBezTo>
                  <a:pt x="61" y="28"/>
                  <a:pt x="61" y="28"/>
                  <a:pt x="61" y="28"/>
                </a:cubicBezTo>
                <a:cubicBezTo>
                  <a:pt x="61" y="28"/>
                  <a:pt x="61" y="28"/>
                  <a:pt x="61" y="28"/>
                </a:cubicBezTo>
                <a:cubicBezTo>
                  <a:pt x="61" y="28"/>
                  <a:pt x="61" y="28"/>
                  <a:pt x="61" y="28"/>
                </a:cubicBezTo>
                <a:cubicBezTo>
                  <a:pt x="61" y="28"/>
                  <a:pt x="61" y="28"/>
                  <a:pt x="61" y="28"/>
                </a:cubicBezTo>
                <a:cubicBezTo>
                  <a:pt x="61" y="28"/>
                  <a:pt x="61" y="28"/>
                  <a:pt x="61" y="28"/>
                </a:cubicBezTo>
                <a:cubicBezTo>
                  <a:pt x="61" y="28"/>
                  <a:pt x="61" y="28"/>
                  <a:pt x="61" y="28"/>
                </a:cubicBezTo>
                <a:cubicBezTo>
                  <a:pt x="61" y="28"/>
                  <a:pt x="61" y="28"/>
                  <a:pt x="61" y="28"/>
                </a:cubicBezTo>
                <a:cubicBezTo>
                  <a:pt x="61" y="28"/>
                  <a:pt x="61" y="28"/>
                  <a:pt x="61" y="28"/>
                </a:cubicBezTo>
                <a:cubicBezTo>
                  <a:pt x="61" y="28"/>
                  <a:pt x="61" y="28"/>
                  <a:pt x="61" y="28"/>
                </a:cubicBezTo>
                <a:cubicBezTo>
                  <a:pt x="61" y="28"/>
                  <a:pt x="61" y="28"/>
                  <a:pt x="61" y="28"/>
                </a:cubicBezTo>
                <a:cubicBezTo>
                  <a:pt x="61" y="28"/>
                  <a:pt x="61" y="28"/>
                  <a:pt x="61" y="28"/>
                </a:cubicBezTo>
                <a:close/>
                <a:moveTo>
                  <a:pt x="61" y="29"/>
                </a:moveTo>
                <a:cubicBezTo>
                  <a:pt x="61" y="29"/>
                  <a:pt x="61" y="29"/>
                  <a:pt x="61" y="29"/>
                </a:cubicBezTo>
                <a:cubicBezTo>
                  <a:pt x="61" y="30"/>
                  <a:pt x="61" y="30"/>
                  <a:pt x="61" y="30"/>
                </a:cubicBezTo>
                <a:cubicBezTo>
                  <a:pt x="61" y="30"/>
                  <a:pt x="61" y="30"/>
                  <a:pt x="61" y="30"/>
                </a:cubicBezTo>
                <a:cubicBezTo>
                  <a:pt x="61" y="30"/>
                  <a:pt x="61" y="30"/>
                  <a:pt x="61" y="30"/>
                </a:cubicBezTo>
                <a:cubicBezTo>
                  <a:pt x="61" y="29"/>
                  <a:pt x="61" y="30"/>
                  <a:pt x="61" y="30"/>
                </a:cubicBezTo>
                <a:cubicBezTo>
                  <a:pt x="61" y="30"/>
                  <a:pt x="61" y="29"/>
                  <a:pt x="61" y="29"/>
                </a:cubicBezTo>
                <a:cubicBezTo>
                  <a:pt x="61" y="29"/>
                  <a:pt x="61" y="29"/>
                  <a:pt x="61" y="29"/>
                </a:cubicBezTo>
                <a:cubicBezTo>
                  <a:pt x="61" y="29"/>
                  <a:pt x="61" y="29"/>
                  <a:pt x="61" y="29"/>
                </a:cubicBezTo>
                <a:cubicBezTo>
                  <a:pt x="61" y="29"/>
                  <a:pt x="61" y="29"/>
                  <a:pt x="61" y="29"/>
                </a:cubicBezTo>
                <a:cubicBezTo>
                  <a:pt x="61" y="29"/>
                  <a:pt x="61" y="29"/>
                  <a:pt x="61" y="29"/>
                </a:cubicBezTo>
                <a:cubicBezTo>
                  <a:pt x="61" y="29"/>
                  <a:pt x="61" y="29"/>
                  <a:pt x="61" y="29"/>
                </a:cubicBezTo>
                <a:cubicBezTo>
                  <a:pt x="61" y="29"/>
                  <a:pt x="61" y="29"/>
                  <a:pt x="61" y="29"/>
                </a:cubicBezTo>
                <a:cubicBezTo>
                  <a:pt x="61" y="29"/>
                  <a:pt x="61" y="29"/>
                  <a:pt x="61" y="29"/>
                </a:cubicBezTo>
                <a:cubicBezTo>
                  <a:pt x="61" y="29"/>
                  <a:pt x="61" y="29"/>
                  <a:pt x="61" y="29"/>
                </a:cubicBezTo>
                <a:cubicBezTo>
                  <a:pt x="61" y="29"/>
                  <a:pt x="61" y="29"/>
                  <a:pt x="61" y="29"/>
                </a:cubicBezTo>
                <a:cubicBezTo>
                  <a:pt x="61" y="29"/>
                  <a:pt x="61" y="29"/>
                  <a:pt x="61" y="29"/>
                </a:cubicBezTo>
                <a:cubicBezTo>
                  <a:pt x="61" y="29"/>
                  <a:pt x="61" y="29"/>
                  <a:pt x="61" y="29"/>
                </a:cubicBezTo>
                <a:cubicBezTo>
                  <a:pt x="61" y="29"/>
                  <a:pt x="61" y="29"/>
                  <a:pt x="61" y="29"/>
                </a:cubicBezTo>
                <a:cubicBezTo>
                  <a:pt x="61" y="29"/>
                  <a:pt x="61" y="29"/>
                  <a:pt x="61" y="29"/>
                </a:cubicBezTo>
                <a:cubicBezTo>
                  <a:pt x="61" y="29"/>
                  <a:pt x="61" y="29"/>
                  <a:pt x="61" y="29"/>
                </a:cubicBezTo>
                <a:cubicBezTo>
                  <a:pt x="61" y="29"/>
                  <a:pt x="61" y="29"/>
                  <a:pt x="61" y="29"/>
                </a:cubicBezTo>
                <a:cubicBezTo>
                  <a:pt x="61" y="29"/>
                  <a:pt x="61" y="29"/>
                  <a:pt x="61" y="29"/>
                </a:cubicBezTo>
                <a:cubicBezTo>
                  <a:pt x="61" y="29"/>
                  <a:pt x="61" y="29"/>
                  <a:pt x="61" y="29"/>
                </a:cubicBezTo>
                <a:cubicBezTo>
                  <a:pt x="61" y="29"/>
                  <a:pt x="61" y="29"/>
                  <a:pt x="61" y="29"/>
                </a:cubicBezTo>
                <a:cubicBezTo>
                  <a:pt x="61" y="29"/>
                  <a:pt x="61" y="29"/>
                  <a:pt x="61" y="29"/>
                </a:cubicBezTo>
                <a:cubicBezTo>
                  <a:pt x="61" y="29"/>
                  <a:pt x="61" y="29"/>
                  <a:pt x="61" y="29"/>
                </a:cubicBezTo>
                <a:cubicBezTo>
                  <a:pt x="61" y="29"/>
                  <a:pt x="61" y="29"/>
                  <a:pt x="61" y="29"/>
                </a:cubicBezTo>
                <a:cubicBezTo>
                  <a:pt x="61" y="29"/>
                  <a:pt x="61" y="29"/>
                  <a:pt x="61" y="29"/>
                </a:cubicBezTo>
                <a:cubicBezTo>
                  <a:pt x="61" y="29"/>
                  <a:pt x="61" y="29"/>
                  <a:pt x="61" y="29"/>
                </a:cubicBezTo>
                <a:cubicBezTo>
                  <a:pt x="61" y="29"/>
                  <a:pt x="61" y="29"/>
                  <a:pt x="61" y="29"/>
                </a:cubicBezTo>
                <a:cubicBezTo>
                  <a:pt x="61" y="29"/>
                  <a:pt x="61" y="29"/>
                  <a:pt x="61" y="29"/>
                </a:cubicBezTo>
                <a:close/>
                <a:moveTo>
                  <a:pt x="61" y="39"/>
                </a:moveTo>
                <a:cubicBezTo>
                  <a:pt x="61" y="39"/>
                  <a:pt x="61" y="39"/>
                  <a:pt x="61" y="39"/>
                </a:cubicBezTo>
                <a:cubicBezTo>
                  <a:pt x="61" y="39"/>
                  <a:pt x="61" y="39"/>
                  <a:pt x="61" y="39"/>
                </a:cubicBezTo>
                <a:cubicBezTo>
                  <a:pt x="61" y="39"/>
                  <a:pt x="61" y="39"/>
                  <a:pt x="61" y="39"/>
                </a:cubicBezTo>
                <a:cubicBezTo>
                  <a:pt x="61" y="39"/>
                  <a:pt x="61" y="39"/>
                  <a:pt x="61" y="39"/>
                </a:cubicBezTo>
                <a:cubicBezTo>
                  <a:pt x="61" y="39"/>
                  <a:pt x="61" y="39"/>
                  <a:pt x="61" y="39"/>
                </a:cubicBezTo>
                <a:cubicBezTo>
                  <a:pt x="61" y="39"/>
                  <a:pt x="61" y="39"/>
                  <a:pt x="61" y="39"/>
                </a:cubicBezTo>
                <a:cubicBezTo>
                  <a:pt x="61" y="39"/>
                  <a:pt x="61" y="39"/>
                  <a:pt x="61" y="39"/>
                </a:cubicBezTo>
                <a:cubicBezTo>
                  <a:pt x="61" y="39"/>
                  <a:pt x="61" y="39"/>
                  <a:pt x="61" y="39"/>
                </a:cubicBezTo>
                <a:cubicBezTo>
                  <a:pt x="61" y="39"/>
                  <a:pt x="61" y="39"/>
                  <a:pt x="61" y="39"/>
                </a:cubicBezTo>
                <a:cubicBezTo>
                  <a:pt x="61" y="39"/>
                  <a:pt x="61" y="39"/>
                  <a:pt x="61" y="39"/>
                </a:cubicBezTo>
                <a:cubicBezTo>
                  <a:pt x="61" y="39"/>
                  <a:pt x="61" y="39"/>
                  <a:pt x="61" y="39"/>
                </a:cubicBezTo>
                <a:cubicBezTo>
                  <a:pt x="61" y="39"/>
                  <a:pt x="61" y="39"/>
                  <a:pt x="61" y="39"/>
                </a:cubicBezTo>
                <a:cubicBezTo>
                  <a:pt x="61" y="39"/>
                  <a:pt x="61" y="39"/>
                  <a:pt x="61" y="39"/>
                </a:cubicBezTo>
                <a:cubicBezTo>
                  <a:pt x="61" y="39"/>
                  <a:pt x="61" y="39"/>
                  <a:pt x="61" y="39"/>
                </a:cubicBezTo>
                <a:cubicBezTo>
                  <a:pt x="61" y="39"/>
                  <a:pt x="61" y="39"/>
                  <a:pt x="61" y="39"/>
                </a:cubicBezTo>
                <a:cubicBezTo>
                  <a:pt x="61" y="39"/>
                  <a:pt x="61" y="39"/>
                  <a:pt x="61" y="39"/>
                </a:cubicBezTo>
                <a:cubicBezTo>
                  <a:pt x="61" y="39"/>
                  <a:pt x="61" y="39"/>
                  <a:pt x="61" y="39"/>
                </a:cubicBezTo>
                <a:close/>
                <a:moveTo>
                  <a:pt x="59" y="31"/>
                </a:moveTo>
                <a:cubicBezTo>
                  <a:pt x="59" y="31"/>
                  <a:pt x="59" y="31"/>
                  <a:pt x="59" y="31"/>
                </a:cubicBezTo>
                <a:cubicBezTo>
                  <a:pt x="59" y="31"/>
                  <a:pt x="59" y="31"/>
                  <a:pt x="59" y="31"/>
                </a:cubicBezTo>
                <a:cubicBezTo>
                  <a:pt x="59" y="31"/>
                  <a:pt x="59" y="31"/>
                  <a:pt x="59" y="31"/>
                </a:cubicBezTo>
                <a:cubicBezTo>
                  <a:pt x="59" y="31"/>
                  <a:pt x="60" y="31"/>
                  <a:pt x="60" y="31"/>
                </a:cubicBezTo>
                <a:cubicBezTo>
                  <a:pt x="60" y="31"/>
                  <a:pt x="59" y="31"/>
                  <a:pt x="59" y="31"/>
                </a:cubicBezTo>
                <a:cubicBezTo>
                  <a:pt x="59" y="31"/>
                  <a:pt x="59" y="31"/>
                  <a:pt x="59" y="31"/>
                </a:cubicBezTo>
                <a:cubicBezTo>
                  <a:pt x="59" y="31"/>
                  <a:pt x="59" y="31"/>
                  <a:pt x="59" y="31"/>
                </a:cubicBezTo>
                <a:cubicBezTo>
                  <a:pt x="59" y="31"/>
                  <a:pt x="59" y="31"/>
                  <a:pt x="59" y="31"/>
                </a:cubicBezTo>
                <a:cubicBezTo>
                  <a:pt x="59" y="31"/>
                  <a:pt x="59" y="31"/>
                  <a:pt x="59" y="31"/>
                </a:cubicBezTo>
                <a:cubicBezTo>
                  <a:pt x="59" y="31"/>
                  <a:pt x="59" y="31"/>
                  <a:pt x="59" y="31"/>
                </a:cubicBezTo>
                <a:close/>
                <a:moveTo>
                  <a:pt x="59" y="29"/>
                </a:moveTo>
                <a:cubicBezTo>
                  <a:pt x="59" y="29"/>
                  <a:pt x="59" y="29"/>
                  <a:pt x="59" y="29"/>
                </a:cubicBezTo>
                <a:cubicBezTo>
                  <a:pt x="59" y="29"/>
                  <a:pt x="59" y="29"/>
                  <a:pt x="59" y="29"/>
                </a:cubicBezTo>
                <a:cubicBezTo>
                  <a:pt x="59" y="29"/>
                  <a:pt x="59" y="29"/>
                  <a:pt x="59" y="29"/>
                </a:cubicBezTo>
                <a:cubicBezTo>
                  <a:pt x="59" y="29"/>
                  <a:pt x="59" y="29"/>
                  <a:pt x="59" y="29"/>
                </a:cubicBezTo>
                <a:cubicBezTo>
                  <a:pt x="59" y="29"/>
                  <a:pt x="59" y="29"/>
                  <a:pt x="59" y="29"/>
                </a:cubicBezTo>
                <a:cubicBezTo>
                  <a:pt x="59" y="29"/>
                  <a:pt x="59" y="29"/>
                  <a:pt x="59" y="29"/>
                </a:cubicBezTo>
                <a:cubicBezTo>
                  <a:pt x="59" y="29"/>
                  <a:pt x="59" y="29"/>
                  <a:pt x="59" y="29"/>
                </a:cubicBezTo>
                <a:cubicBezTo>
                  <a:pt x="59" y="29"/>
                  <a:pt x="59" y="29"/>
                  <a:pt x="59" y="29"/>
                </a:cubicBezTo>
                <a:cubicBezTo>
                  <a:pt x="59" y="29"/>
                  <a:pt x="59" y="29"/>
                  <a:pt x="59" y="29"/>
                </a:cubicBezTo>
                <a:cubicBezTo>
                  <a:pt x="59" y="29"/>
                  <a:pt x="59" y="29"/>
                  <a:pt x="59" y="29"/>
                </a:cubicBezTo>
                <a:cubicBezTo>
                  <a:pt x="59" y="29"/>
                  <a:pt x="59" y="29"/>
                  <a:pt x="59" y="29"/>
                </a:cubicBezTo>
                <a:cubicBezTo>
                  <a:pt x="59" y="29"/>
                  <a:pt x="59" y="29"/>
                  <a:pt x="59" y="29"/>
                </a:cubicBezTo>
                <a:cubicBezTo>
                  <a:pt x="59" y="29"/>
                  <a:pt x="59" y="29"/>
                  <a:pt x="59" y="29"/>
                </a:cubicBezTo>
                <a:cubicBezTo>
                  <a:pt x="59" y="29"/>
                  <a:pt x="59" y="29"/>
                  <a:pt x="59" y="29"/>
                </a:cubicBezTo>
                <a:cubicBezTo>
                  <a:pt x="59" y="29"/>
                  <a:pt x="59" y="29"/>
                  <a:pt x="59" y="29"/>
                </a:cubicBezTo>
                <a:cubicBezTo>
                  <a:pt x="59" y="29"/>
                  <a:pt x="59" y="29"/>
                  <a:pt x="59" y="29"/>
                </a:cubicBezTo>
                <a:cubicBezTo>
                  <a:pt x="59" y="29"/>
                  <a:pt x="59" y="29"/>
                  <a:pt x="59" y="29"/>
                </a:cubicBezTo>
                <a:cubicBezTo>
                  <a:pt x="59" y="29"/>
                  <a:pt x="59" y="29"/>
                  <a:pt x="59" y="29"/>
                </a:cubicBezTo>
                <a:cubicBezTo>
                  <a:pt x="59" y="29"/>
                  <a:pt x="59" y="29"/>
                  <a:pt x="59" y="29"/>
                </a:cubicBezTo>
                <a:cubicBezTo>
                  <a:pt x="59" y="29"/>
                  <a:pt x="59" y="29"/>
                  <a:pt x="59" y="29"/>
                </a:cubicBezTo>
                <a:cubicBezTo>
                  <a:pt x="59" y="29"/>
                  <a:pt x="59" y="29"/>
                  <a:pt x="59" y="29"/>
                </a:cubicBezTo>
                <a:cubicBezTo>
                  <a:pt x="59" y="29"/>
                  <a:pt x="59" y="29"/>
                  <a:pt x="59" y="29"/>
                </a:cubicBezTo>
                <a:cubicBezTo>
                  <a:pt x="59" y="29"/>
                  <a:pt x="59" y="29"/>
                  <a:pt x="59" y="29"/>
                </a:cubicBezTo>
                <a:cubicBezTo>
                  <a:pt x="59" y="29"/>
                  <a:pt x="59" y="29"/>
                  <a:pt x="59" y="29"/>
                </a:cubicBezTo>
                <a:cubicBezTo>
                  <a:pt x="59" y="29"/>
                  <a:pt x="59" y="29"/>
                  <a:pt x="59" y="29"/>
                </a:cubicBezTo>
                <a:cubicBezTo>
                  <a:pt x="59" y="29"/>
                  <a:pt x="59" y="29"/>
                  <a:pt x="59" y="29"/>
                </a:cubicBezTo>
                <a:cubicBezTo>
                  <a:pt x="59" y="29"/>
                  <a:pt x="59" y="29"/>
                  <a:pt x="59" y="29"/>
                </a:cubicBezTo>
                <a:cubicBezTo>
                  <a:pt x="59" y="29"/>
                  <a:pt x="59" y="29"/>
                  <a:pt x="59" y="29"/>
                </a:cubicBezTo>
                <a:cubicBezTo>
                  <a:pt x="59" y="29"/>
                  <a:pt x="59" y="29"/>
                  <a:pt x="59" y="29"/>
                </a:cubicBezTo>
                <a:cubicBezTo>
                  <a:pt x="59" y="29"/>
                  <a:pt x="58" y="29"/>
                  <a:pt x="58" y="29"/>
                </a:cubicBezTo>
                <a:cubicBezTo>
                  <a:pt x="58" y="29"/>
                  <a:pt x="58" y="29"/>
                  <a:pt x="58" y="29"/>
                </a:cubicBezTo>
                <a:cubicBezTo>
                  <a:pt x="58" y="29"/>
                  <a:pt x="58" y="29"/>
                  <a:pt x="58" y="29"/>
                </a:cubicBezTo>
                <a:cubicBezTo>
                  <a:pt x="58" y="29"/>
                  <a:pt x="58" y="29"/>
                  <a:pt x="58" y="29"/>
                </a:cubicBezTo>
                <a:cubicBezTo>
                  <a:pt x="58" y="29"/>
                  <a:pt x="58" y="29"/>
                  <a:pt x="58" y="29"/>
                </a:cubicBezTo>
                <a:cubicBezTo>
                  <a:pt x="58" y="29"/>
                  <a:pt x="58" y="29"/>
                  <a:pt x="58" y="29"/>
                </a:cubicBezTo>
                <a:cubicBezTo>
                  <a:pt x="58" y="29"/>
                  <a:pt x="58" y="29"/>
                  <a:pt x="58" y="29"/>
                </a:cubicBezTo>
                <a:cubicBezTo>
                  <a:pt x="58" y="29"/>
                  <a:pt x="58" y="29"/>
                  <a:pt x="58" y="29"/>
                </a:cubicBezTo>
                <a:cubicBezTo>
                  <a:pt x="58" y="29"/>
                  <a:pt x="58" y="29"/>
                  <a:pt x="58" y="29"/>
                </a:cubicBezTo>
                <a:cubicBezTo>
                  <a:pt x="58" y="29"/>
                  <a:pt x="58" y="29"/>
                  <a:pt x="59" y="29"/>
                </a:cubicBezTo>
                <a:cubicBezTo>
                  <a:pt x="59" y="29"/>
                  <a:pt x="59" y="29"/>
                  <a:pt x="59" y="29"/>
                </a:cubicBezTo>
                <a:cubicBezTo>
                  <a:pt x="59" y="29"/>
                  <a:pt x="59" y="29"/>
                  <a:pt x="59" y="29"/>
                </a:cubicBezTo>
                <a:close/>
                <a:moveTo>
                  <a:pt x="58" y="33"/>
                </a:moveTo>
                <a:cubicBezTo>
                  <a:pt x="58" y="33"/>
                  <a:pt x="58" y="33"/>
                  <a:pt x="58" y="33"/>
                </a:cubicBezTo>
                <a:cubicBezTo>
                  <a:pt x="58" y="33"/>
                  <a:pt x="58" y="33"/>
                  <a:pt x="58" y="33"/>
                </a:cubicBezTo>
                <a:cubicBezTo>
                  <a:pt x="58" y="33"/>
                  <a:pt x="58" y="33"/>
                  <a:pt x="58" y="33"/>
                </a:cubicBezTo>
                <a:cubicBezTo>
                  <a:pt x="58" y="33"/>
                  <a:pt x="58" y="33"/>
                  <a:pt x="58" y="33"/>
                </a:cubicBezTo>
                <a:cubicBezTo>
                  <a:pt x="58" y="33"/>
                  <a:pt x="58" y="33"/>
                  <a:pt x="58" y="33"/>
                </a:cubicBezTo>
                <a:cubicBezTo>
                  <a:pt x="58" y="33"/>
                  <a:pt x="58" y="33"/>
                  <a:pt x="58" y="33"/>
                </a:cubicBezTo>
                <a:cubicBezTo>
                  <a:pt x="58" y="33"/>
                  <a:pt x="58" y="33"/>
                  <a:pt x="58" y="33"/>
                </a:cubicBezTo>
                <a:cubicBezTo>
                  <a:pt x="58" y="33"/>
                  <a:pt x="58" y="33"/>
                  <a:pt x="58" y="33"/>
                </a:cubicBezTo>
                <a:cubicBezTo>
                  <a:pt x="58" y="33"/>
                  <a:pt x="58" y="33"/>
                  <a:pt x="58" y="33"/>
                </a:cubicBezTo>
                <a:cubicBezTo>
                  <a:pt x="58" y="33"/>
                  <a:pt x="58" y="33"/>
                  <a:pt x="58" y="33"/>
                </a:cubicBezTo>
                <a:cubicBezTo>
                  <a:pt x="58" y="33"/>
                  <a:pt x="58" y="33"/>
                  <a:pt x="58" y="33"/>
                </a:cubicBezTo>
                <a:cubicBezTo>
                  <a:pt x="58" y="33"/>
                  <a:pt x="58" y="33"/>
                  <a:pt x="58" y="33"/>
                </a:cubicBezTo>
                <a:cubicBezTo>
                  <a:pt x="58" y="33"/>
                  <a:pt x="58" y="33"/>
                  <a:pt x="58" y="33"/>
                </a:cubicBezTo>
                <a:close/>
                <a:moveTo>
                  <a:pt x="59" y="30"/>
                </a:moveTo>
                <a:cubicBezTo>
                  <a:pt x="59" y="30"/>
                  <a:pt x="59" y="30"/>
                  <a:pt x="59" y="30"/>
                </a:cubicBezTo>
                <a:cubicBezTo>
                  <a:pt x="59" y="30"/>
                  <a:pt x="59" y="30"/>
                  <a:pt x="59" y="30"/>
                </a:cubicBezTo>
                <a:cubicBezTo>
                  <a:pt x="59" y="30"/>
                  <a:pt x="59" y="30"/>
                  <a:pt x="59" y="30"/>
                </a:cubicBezTo>
                <a:cubicBezTo>
                  <a:pt x="59" y="30"/>
                  <a:pt x="59" y="30"/>
                  <a:pt x="59" y="30"/>
                </a:cubicBezTo>
                <a:cubicBezTo>
                  <a:pt x="59" y="30"/>
                  <a:pt x="59" y="30"/>
                  <a:pt x="59" y="30"/>
                </a:cubicBezTo>
                <a:cubicBezTo>
                  <a:pt x="59" y="30"/>
                  <a:pt x="59" y="30"/>
                  <a:pt x="59" y="30"/>
                </a:cubicBezTo>
                <a:cubicBezTo>
                  <a:pt x="59" y="30"/>
                  <a:pt x="59" y="30"/>
                  <a:pt x="59" y="30"/>
                </a:cubicBezTo>
                <a:cubicBezTo>
                  <a:pt x="59" y="30"/>
                  <a:pt x="59" y="30"/>
                  <a:pt x="59" y="30"/>
                </a:cubicBezTo>
                <a:cubicBezTo>
                  <a:pt x="59" y="30"/>
                  <a:pt x="59" y="30"/>
                  <a:pt x="59" y="30"/>
                </a:cubicBezTo>
                <a:cubicBezTo>
                  <a:pt x="59" y="30"/>
                  <a:pt x="59" y="30"/>
                  <a:pt x="59" y="30"/>
                </a:cubicBezTo>
                <a:cubicBezTo>
                  <a:pt x="59" y="30"/>
                  <a:pt x="59" y="30"/>
                  <a:pt x="59" y="30"/>
                </a:cubicBezTo>
                <a:cubicBezTo>
                  <a:pt x="59" y="30"/>
                  <a:pt x="59" y="30"/>
                  <a:pt x="59" y="30"/>
                </a:cubicBezTo>
                <a:cubicBezTo>
                  <a:pt x="59" y="30"/>
                  <a:pt x="59" y="30"/>
                  <a:pt x="59" y="30"/>
                </a:cubicBezTo>
                <a:cubicBezTo>
                  <a:pt x="59" y="30"/>
                  <a:pt x="59" y="30"/>
                  <a:pt x="59" y="30"/>
                </a:cubicBezTo>
                <a:cubicBezTo>
                  <a:pt x="59" y="30"/>
                  <a:pt x="59" y="30"/>
                  <a:pt x="59" y="30"/>
                </a:cubicBezTo>
                <a:cubicBezTo>
                  <a:pt x="59" y="30"/>
                  <a:pt x="59" y="30"/>
                  <a:pt x="59" y="30"/>
                </a:cubicBezTo>
                <a:cubicBezTo>
                  <a:pt x="59" y="30"/>
                  <a:pt x="59" y="30"/>
                  <a:pt x="59" y="30"/>
                </a:cubicBezTo>
                <a:cubicBezTo>
                  <a:pt x="59" y="30"/>
                  <a:pt x="59" y="30"/>
                  <a:pt x="59" y="30"/>
                </a:cubicBezTo>
                <a:cubicBezTo>
                  <a:pt x="59" y="30"/>
                  <a:pt x="59" y="30"/>
                  <a:pt x="59" y="30"/>
                </a:cubicBezTo>
                <a:cubicBezTo>
                  <a:pt x="59" y="30"/>
                  <a:pt x="59" y="30"/>
                  <a:pt x="59" y="30"/>
                </a:cubicBezTo>
                <a:cubicBezTo>
                  <a:pt x="59" y="30"/>
                  <a:pt x="59" y="30"/>
                  <a:pt x="59" y="30"/>
                </a:cubicBezTo>
                <a:cubicBezTo>
                  <a:pt x="59" y="30"/>
                  <a:pt x="59" y="30"/>
                  <a:pt x="59" y="30"/>
                </a:cubicBezTo>
                <a:cubicBezTo>
                  <a:pt x="59" y="30"/>
                  <a:pt x="59" y="30"/>
                  <a:pt x="59" y="30"/>
                </a:cubicBezTo>
                <a:close/>
                <a:moveTo>
                  <a:pt x="59" y="31"/>
                </a:moveTo>
                <a:cubicBezTo>
                  <a:pt x="59" y="31"/>
                  <a:pt x="59" y="31"/>
                  <a:pt x="59" y="31"/>
                </a:cubicBezTo>
                <a:cubicBezTo>
                  <a:pt x="59" y="31"/>
                  <a:pt x="59" y="31"/>
                  <a:pt x="59" y="31"/>
                </a:cubicBezTo>
                <a:cubicBezTo>
                  <a:pt x="59" y="31"/>
                  <a:pt x="59" y="31"/>
                  <a:pt x="59" y="31"/>
                </a:cubicBezTo>
                <a:cubicBezTo>
                  <a:pt x="59" y="31"/>
                  <a:pt x="59" y="31"/>
                  <a:pt x="59" y="31"/>
                </a:cubicBezTo>
                <a:cubicBezTo>
                  <a:pt x="59" y="31"/>
                  <a:pt x="59" y="31"/>
                  <a:pt x="59" y="31"/>
                </a:cubicBezTo>
                <a:cubicBezTo>
                  <a:pt x="59" y="31"/>
                  <a:pt x="59" y="31"/>
                  <a:pt x="59" y="31"/>
                </a:cubicBezTo>
                <a:cubicBezTo>
                  <a:pt x="59" y="31"/>
                  <a:pt x="59" y="31"/>
                  <a:pt x="59" y="31"/>
                </a:cubicBezTo>
                <a:cubicBezTo>
                  <a:pt x="59" y="31"/>
                  <a:pt x="59" y="31"/>
                  <a:pt x="59" y="31"/>
                </a:cubicBezTo>
                <a:cubicBezTo>
                  <a:pt x="59" y="31"/>
                  <a:pt x="59" y="31"/>
                  <a:pt x="59" y="31"/>
                </a:cubicBezTo>
                <a:cubicBezTo>
                  <a:pt x="59" y="31"/>
                  <a:pt x="59" y="31"/>
                  <a:pt x="59" y="31"/>
                </a:cubicBezTo>
                <a:cubicBezTo>
                  <a:pt x="59" y="31"/>
                  <a:pt x="59" y="31"/>
                  <a:pt x="59" y="31"/>
                </a:cubicBezTo>
                <a:cubicBezTo>
                  <a:pt x="59" y="31"/>
                  <a:pt x="59" y="31"/>
                  <a:pt x="59" y="31"/>
                </a:cubicBezTo>
                <a:cubicBezTo>
                  <a:pt x="59" y="31"/>
                  <a:pt x="59" y="31"/>
                  <a:pt x="59" y="30"/>
                </a:cubicBezTo>
                <a:cubicBezTo>
                  <a:pt x="59" y="30"/>
                  <a:pt x="59" y="30"/>
                  <a:pt x="59" y="30"/>
                </a:cubicBezTo>
                <a:cubicBezTo>
                  <a:pt x="59" y="30"/>
                  <a:pt x="59" y="31"/>
                  <a:pt x="59" y="31"/>
                </a:cubicBezTo>
                <a:cubicBezTo>
                  <a:pt x="59" y="31"/>
                  <a:pt x="59" y="31"/>
                  <a:pt x="59" y="31"/>
                </a:cubicBezTo>
                <a:cubicBezTo>
                  <a:pt x="59" y="31"/>
                  <a:pt x="59" y="31"/>
                  <a:pt x="59" y="31"/>
                </a:cubicBezTo>
                <a:close/>
                <a:moveTo>
                  <a:pt x="59" y="38"/>
                </a:moveTo>
                <a:cubicBezTo>
                  <a:pt x="59" y="38"/>
                  <a:pt x="59" y="38"/>
                  <a:pt x="59" y="38"/>
                </a:cubicBezTo>
                <a:cubicBezTo>
                  <a:pt x="59" y="38"/>
                  <a:pt x="59" y="38"/>
                  <a:pt x="59" y="38"/>
                </a:cubicBezTo>
                <a:cubicBezTo>
                  <a:pt x="59" y="38"/>
                  <a:pt x="59" y="38"/>
                  <a:pt x="59" y="38"/>
                </a:cubicBezTo>
                <a:cubicBezTo>
                  <a:pt x="59" y="38"/>
                  <a:pt x="59" y="38"/>
                  <a:pt x="59" y="38"/>
                </a:cubicBezTo>
                <a:cubicBezTo>
                  <a:pt x="59" y="38"/>
                  <a:pt x="59" y="38"/>
                  <a:pt x="59" y="38"/>
                </a:cubicBezTo>
                <a:cubicBezTo>
                  <a:pt x="59" y="38"/>
                  <a:pt x="59" y="38"/>
                  <a:pt x="59" y="38"/>
                </a:cubicBezTo>
                <a:cubicBezTo>
                  <a:pt x="59" y="38"/>
                  <a:pt x="59" y="38"/>
                  <a:pt x="59" y="38"/>
                </a:cubicBezTo>
                <a:cubicBezTo>
                  <a:pt x="59" y="38"/>
                  <a:pt x="59" y="38"/>
                  <a:pt x="59" y="38"/>
                </a:cubicBezTo>
                <a:cubicBezTo>
                  <a:pt x="59" y="38"/>
                  <a:pt x="59" y="38"/>
                  <a:pt x="59" y="38"/>
                </a:cubicBezTo>
                <a:cubicBezTo>
                  <a:pt x="59" y="38"/>
                  <a:pt x="59" y="38"/>
                  <a:pt x="59" y="38"/>
                </a:cubicBezTo>
                <a:cubicBezTo>
                  <a:pt x="59" y="38"/>
                  <a:pt x="59" y="38"/>
                  <a:pt x="59" y="38"/>
                </a:cubicBezTo>
                <a:cubicBezTo>
                  <a:pt x="59" y="38"/>
                  <a:pt x="59" y="38"/>
                  <a:pt x="59" y="38"/>
                </a:cubicBezTo>
                <a:cubicBezTo>
                  <a:pt x="59" y="38"/>
                  <a:pt x="59" y="38"/>
                  <a:pt x="59" y="38"/>
                </a:cubicBezTo>
                <a:cubicBezTo>
                  <a:pt x="59" y="38"/>
                  <a:pt x="59" y="38"/>
                  <a:pt x="59" y="38"/>
                </a:cubicBezTo>
                <a:cubicBezTo>
                  <a:pt x="59" y="38"/>
                  <a:pt x="59" y="38"/>
                  <a:pt x="59" y="38"/>
                </a:cubicBezTo>
                <a:cubicBezTo>
                  <a:pt x="59" y="38"/>
                  <a:pt x="59" y="38"/>
                  <a:pt x="59" y="38"/>
                </a:cubicBezTo>
                <a:cubicBezTo>
                  <a:pt x="59" y="38"/>
                  <a:pt x="59" y="38"/>
                  <a:pt x="59" y="38"/>
                </a:cubicBezTo>
                <a:close/>
                <a:moveTo>
                  <a:pt x="59" y="30"/>
                </a:moveTo>
                <a:cubicBezTo>
                  <a:pt x="59" y="30"/>
                  <a:pt x="59" y="30"/>
                  <a:pt x="59" y="30"/>
                </a:cubicBezTo>
                <a:cubicBezTo>
                  <a:pt x="59" y="30"/>
                  <a:pt x="59" y="30"/>
                  <a:pt x="59" y="30"/>
                </a:cubicBezTo>
                <a:cubicBezTo>
                  <a:pt x="59" y="30"/>
                  <a:pt x="59" y="30"/>
                  <a:pt x="59" y="30"/>
                </a:cubicBezTo>
                <a:cubicBezTo>
                  <a:pt x="59" y="30"/>
                  <a:pt x="59" y="30"/>
                  <a:pt x="59" y="30"/>
                </a:cubicBezTo>
                <a:cubicBezTo>
                  <a:pt x="59" y="30"/>
                  <a:pt x="59" y="30"/>
                  <a:pt x="59" y="30"/>
                </a:cubicBezTo>
                <a:cubicBezTo>
                  <a:pt x="59" y="30"/>
                  <a:pt x="59" y="30"/>
                  <a:pt x="59" y="30"/>
                </a:cubicBezTo>
                <a:cubicBezTo>
                  <a:pt x="59" y="30"/>
                  <a:pt x="59" y="30"/>
                  <a:pt x="59" y="30"/>
                </a:cubicBezTo>
                <a:cubicBezTo>
                  <a:pt x="59" y="30"/>
                  <a:pt x="59" y="30"/>
                  <a:pt x="59" y="30"/>
                </a:cubicBezTo>
                <a:cubicBezTo>
                  <a:pt x="59" y="30"/>
                  <a:pt x="59" y="30"/>
                  <a:pt x="59" y="30"/>
                </a:cubicBezTo>
                <a:cubicBezTo>
                  <a:pt x="59" y="30"/>
                  <a:pt x="59" y="30"/>
                  <a:pt x="59" y="30"/>
                </a:cubicBezTo>
                <a:cubicBezTo>
                  <a:pt x="59" y="30"/>
                  <a:pt x="59" y="30"/>
                  <a:pt x="59" y="30"/>
                </a:cubicBezTo>
                <a:cubicBezTo>
                  <a:pt x="59" y="30"/>
                  <a:pt x="59" y="30"/>
                  <a:pt x="59" y="30"/>
                </a:cubicBezTo>
                <a:cubicBezTo>
                  <a:pt x="59" y="30"/>
                  <a:pt x="59" y="30"/>
                  <a:pt x="59" y="30"/>
                </a:cubicBezTo>
                <a:cubicBezTo>
                  <a:pt x="59" y="30"/>
                  <a:pt x="59" y="30"/>
                  <a:pt x="59" y="30"/>
                </a:cubicBezTo>
                <a:cubicBezTo>
                  <a:pt x="59" y="30"/>
                  <a:pt x="59" y="30"/>
                  <a:pt x="59" y="30"/>
                </a:cubicBezTo>
                <a:cubicBezTo>
                  <a:pt x="59" y="30"/>
                  <a:pt x="59" y="30"/>
                  <a:pt x="59" y="30"/>
                </a:cubicBezTo>
                <a:cubicBezTo>
                  <a:pt x="59" y="30"/>
                  <a:pt x="59" y="30"/>
                  <a:pt x="59" y="30"/>
                </a:cubicBezTo>
                <a:close/>
                <a:moveTo>
                  <a:pt x="59" y="31"/>
                </a:moveTo>
                <a:cubicBezTo>
                  <a:pt x="59" y="31"/>
                  <a:pt x="59" y="31"/>
                  <a:pt x="59" y="31"/>
                </a:cubicBezTo>
                <a:cubicBezTo>
                  <a:pt x="59" y="31"/>
                  <a:pt x="59" y="31"/>
                  <a:pt x="59" y="31"/>
                </a:cubicBezTo>
                <a:cubicBezTo>
                  <a:pt x="59" y="31"/>
                  <a:pt x="59" y="31"/>
                  <a:pt x="59" y="31"/>
                </a:cubicBezTo>
                <a:cubicBezTo>
                  <a:pt x="59" y="31"/>
                  <a:pt x="59" y="31"/>
                  <a:pt x="59" y="31"/>
                </a:cubicBezTo>
                <a:cubicBezTo>
                  <a:pt x="59" y="31"/>
                  <a:pt x="59" y="31"/>
                  <a:pt x="59" y="31"/>
                </a:cubicBezTo>
                <a:cubicBezTo>
                  <a:pt x="59" y="31"/>
                  <a:pt x="59" y="31"/>
                  <a:pt x="59" y="31"/>
                </a:cubicBezTo>
                <a:cubicBezTo>
                  <a:pt x="59" y="31"/>
                  <a:pt x="59" y="31"/>
                  <a:pt x="59" y="31"/>
                </a:cubicBezTo>
                <a:cubicBezTo>
                  <a:pt x="59" y="31"/>
                  <a:pt x="59" y="31"/>
                  <a:pt x="59" y="31"/>
                </a:cubicBezTo>
                <a:cubicBezTo>
                  <a:pt x="59" y="31"/>
                  <a:pt x="59" y="31"/>
                  <a:pt x="59" y="31"/>
                </a:cubicBezTo>
                <a:cubicBezTo>
                  <a:pt x="59" y="31"/>
                  <a:pt x="59" y="31"/>
                  <a:pt x="59" y="31"/>
                </a:cubicBezTo>
                <a:close/>
                <a:moveTo>
                  <a:pt x="58" y="31"/>
                </a:moveTo>
                <a:cubicBezTo>
                  <a:pt x="58" y="31"/>
                  <a:pt x="58" y="31"/>
                  <a:pt x="58" y="31"/>
                </a:cubicBezTo>
                <a:cubicBezTo>
                  <a:pt x="58" y="31"/>
                  <a:pt x="58" y="31"/>
                  <a:pt x="58" y="31"/>
                </a:cubicBezTo>
                <a:cubicBezTo>
                  <a:pt x="58" y="31"/>
                  <a:pt x="58" y="31"/>
                  <a:pt x="58" y="31"/>
                </a:cubicBezTo>
                <a:cubicBezTo>
                  <a:pt x="58" y="31"/>
                  <a:pt x="58" y="31"/>
                  <a:pt x="58" y="31"/>
                </a:cubicBezTo>
                <a:cubicBezTo>
                  <a:pt x="58" y="31"/>
                  <a:pt x="58" y="31"/>
                  <a:pt x="58" y="31"/>
                </a:cubicBezTo>
                <a:cubicBezTo>
                  <a:pt x="58" y="31"/>
                  <a:pt x="58" y="31"/>
                  <a:pt x="58" y="31"/>
                </a:cubicBezTo>
                <a:cubicBezTo>
                  <a:pt x="58" y="31"/>
                  <a:pt x="58" y="31"/>
                  <a:pt x="58" y="31"/>
                </a:cubicBezTo>
                <a:cubicBezTo>
                  <a:pt x="58" y="31"/>
                  <a:pt x="58" y="31"/>
                  <a:pt x="58" y="31"/>
                </a:cubicBezTo>
                <a:cubicBezTo>
                  <a:pt x="58" y="31"/>
                  <a:pt x="58" y="31"/>
                  <a:pt x="58" y="31"/>
                </a:cubicBezTo>
                <a:cubicBezTo>
                  <a:pt x="58" y="31"/>
                  <a:pt x="58" y="31"/>
                  <a:pt x="58" y="31"/>
                </a:cubicBezTo>
                <a:cubicBezTo>
                  <a:pt x="58" y="31"/>
                  <a:pt x="58" y="31"/>
                  <a:pt x="58" y="31"/>
                </a:cubicBezTo>
                <a:cubicBezTo>
                  <a:pt x="58" y="31"/>
                  <a:pt x="58" y="31"/>
                  <a:pt x="58" y="31"/>
                </a:cubicBezTo>
                <a:cubicBezTo>
                  <a:pt x="58" y="31"/>
                  <a:pt x="58" y="31"/>
                  <a:pt x="58" y="31"/>
                </a:cubicBezTo>
                <a:cubicBezTo>
                  <a:pt x="58" y="31"/>
                  <a:pt x="58" y="31"/>
                  <a:pt x="58" y="31"/>
                </a:cubicBezTo>
                <a:cubicBezTo>
                  <a:pt x="58" y="31"/>
                  <a:pt x="58" y="31"/>
                  <a:pt x="58" y="31"/>
                </a:cubicBezTo>
                <a:close/>
                <a:moveTo>
                  <a:pt x="58" y="31"/>
                </a:moveTo>
                <a:cubicBezTo>
                  <a:pt x="58" y="31"/>
                  <a:pt x="58" y="31"/>
                  <a:pt x="58" y="31"/>
                </a:cubicBezTo>
                <a:cubicBezTo>
                  <a:pt x="58" y="31"/>
                  <a:pt x="58" y="31"/>
                  <a:pt x="58" y="31"/>
                </a:cubicBezTo>
                <a:cubicBezTo>
                  <a:pt x="58" y="31"/>
                  <a:pt x="58" y="31"/>
                  <a:pt x="58" y="31"/>
                </a:cubicBezTo>
                <a:cubicBezTo>
                  <a:pt x="58" y="31"/>
                  <a:pt x="58" y="31"/>
                  <a:pt x="58" y="31"/>
                </a:cubicBezTo>
                <a:cubicBezTo>
                  <a:pt x="58" y="31"/>
                  <a:pt x="58" y="31"/>
                  <a:pt x="58" y="31"/>
                </a:cubicBezTo>
                <a:cubicBezTo>
                  <a:pt x="58" y="31"/>
                  <a:pt x="58" y="31"/>
                  <a:pt x="58" y="31"/>
                </a:cubicBezTo>
                <a:cubicBezTo>
                  <a:pt x="58" y="31"/>
                  <a:pt x="58" y="31"/>
                  <a:pt x="58" y="31"/>
                </a:cubicBezTo>
                <a:cubicBezTo>
                  <a:pt x="58" y="31"/>
                  <a:pt x="58" y="31"/>
                  <a:pt x="58" y="31"/>
                </a:cubicBezTo>
                <a:close/>
                <a:moveTo>
                  <a:pt x="57" y="31"/>
                </a:moveTo>
                <a:cubicBezTo>
                  <a:pt x="57" y="31"/>
                  <a:pt x="57" y="31"/>
                  <a:pt x="57" y="31"/>
                </a:cubicBezTo>
                <a:cubicBezTo>
                  <a:pt x="57" y="31"/>
                  <a:pt x="57" y="31"/>
                  <a:pt x="57" y="31"/>
                </a:cubicBezTo>
                <a:cubicBezTo>
                  <a:pt x="57" y="31"/>
                  <a:pt x="57" y="31"/>
                  <a:pt x="57" y="31"/>
                </a:cubicBezTo>
                <a:cubicBezTo>
                  <a:pt x="57" y="31"/>
                  <a:pt x="57" y="31"/>
                  <a:pt x="57" y="31"/>
                </a:cubicBezTo>
                <a:cubicBezTo>
                  <a:pt x="57" y="31"/>
                  <a:pt x="57" y="31"/>
                  <a:pt x="57" y="31"/>
                </a:cubicBezTo>
                <a:cubicBezTo>
                  <a:pt x="57" y="31"/>
                  <a:pt x="57" y="31"/>
                  <a:pt x="57" y="31"/>
                </a:cubicBezTo>
                <a:cubicBezTo>
                  <a:pt x="57" y="31"/>
                  <a:pt x="57" y="31"/>
                  <a:pt x="57" y="31"/>
                </a:cubicBezTo>
                <a:cubicBezTo>
                  <a:pt x="57" y="31"/>
                  <a:pt x="57" y="31"/>
                  <a:pt x="57" y="31"/>
                </a:cubicBezTo>
                <a:cubicBezTo>
                  <a:pt x="57" y="31"/>
                  <a:pt x="57" y="31"/>
                  <a:pt x="57" y="31"/>
                </a:cubicBezTo>
                <a:cubicBezTo>
                  <a:pt x="57" y="31"/>
                  <a:pt x="57" y="31"/>
                  <a:pt x="57" y="31"/>
                </a:cubicBezTo>
                <a:cubicBezTo>
                  <a:pt x="57" y="31"/>
                  <a:pt x="57" y="31"/>
                  <a:pt x="57" y="31"/>
                </a:cubicBezTo>
                <a:cubicBezTo>
                  <a:pt x="57" y="31"/>
                  <a:pt x="57" y="31"/>
                  <a:pt x="57" y="31"/>
                </a:cubicBezTo>
                <a:cubicBezTo>
                  <a:pt x="57" y="31"/>
                  <a:pt x="57" y="31"/>
                  <a:pt x="57" y="31"/>
                </a:cubicBezTo>
                <a:cubicBezTo>
                  <a:pt x="57" y="31"/>
                  <a:pt x="57" y="31"/>
                  <a:pt x="57" y="31"/>
                </a:cubicBezTo>
                <a:cubicBezTo>
                  <a:pt x="57" y="31"/>
                  <a:pt x="57" y="31"/>
                  <a:pt x="57" y="31"/>
                </a:cubicBezTo>
                <a:cubicBezTo>
                  <a:pt x="57" y="31"/>
                  <a:pt x="57" y="31"/>
                  <a:pt x="57" y="31"/>
                </a:cubicBezTo>
                <a:cubicBezTo>
                  <a:pt x="57" y="31"/>
                  <a:pt x="57" y="31"/>
                  <a:pt x="57" y="31"/>
                </a:cubicBezTo>
                <a:cubicBezTo>
                  <a:pt x="57" y="31"/>
                  <a:pt x="57" y="31"/>
                  <a:pt x="57" y="31"/>
                </a:cubicBezTo>
                <a:cubicBezTo>
                  <a:pt x="57" y="31"/>
                  <a:pt x="57" y="31"/>
                  <a:pt x="57" y="31"/>
                </a:cubicBezTo>
                <a:cubicBezTo>
                  <a:pt x="57" y="31"/>
                  <a:pt x="57" y="31"/>
                  <a:pt x="57" y="31"/>
                </a:cubicBezTo>
                <a:cubicBezTo>
                  <a:pt x="57" y="31"/>
                  <a:pt x="57" y="31"/>
                  <a:pt x="57" y="31"/>
                </a:cubicBezTo>
                <a:cubicBezTo>
                  <a:pt x="57" y="31"/>
                  <a:pt x="57" y="31"/>
                  <a:pt x="57" y="31"/>
                </a:cubicBezTo>
                <a:cubicBezTo>
                  <a:pt x="57" y="31"/>
                  <a:pt x="57" y="31"/>
                  <a:pt x="57" y="31"/>
                </a:cubicBezTo>
                <a:cubicBezTo>
                  <a:pt x="57" y="31"/>
                  <a:pt x="57" y="31"/>
                  <a:pt x="57" y="31"/>
                </a:cubicBezTo>
                <a:cubicBezTo>
                  <a:pt x="57" y="31"/>
                  <a:pt x="57" y="31"/>
                  <a:pt x="57" y="31"/>
                </a:cubicBezTo>
                <a:cubicBezTo>
                  <a:pt x="57" y="31"/>
                  <a:pt x="57" y="31"/>
                  <a:pt x="57" y="31"/>
                </a:cubicBezTo>
                <a:cubicBezTo>
                  <a:pt x="57" y="31"/>
                  <a:pt x="57" y="30"/>
                  <a:pt x="57" y="30"/>
                </a:cubicBezTo>
                <a:cubicBezTo>
                  <a:pt x="57" y="30"/>
                  <a:pt x="57" y="30"/>
                  <a:pt x="57" y="30"/>
                </a:cubicBezTo>
                <a:cubicBezTo>
                  <a:pt x="57" y="30"/>
                  <a:pt x="57" y="30"/>
                  <a:pt x="57" y="30"/>
                </a:cubicBezTo>
                <a:cubicBezTo>
                  <a:pt x="57" y="30"/>
                  <a:pt x="57" y="30"/>
                  <a:pt x="57" y="30"/>
                </a:cubicBezTo>
                <a:cubicBezTo>
                  <a:pt x="57" y="30"/>
                  <a:pt x="57" y="30"/>
                  <a:pt x="57" y="30"/>
                </a:cubicBezTo>
                <a:cubicBezTo>
                  <a:pt x="57" y="30"/>
                  <a:pt x="57" y="30"/>
                  <a:pt x="57" y="30"/>
                </a:cubicBezTo>
                <a:cubicBezTo>
                  <a:pt x="57" y="30"/>
                  <a:pt x="57" y="30"/>
                  <a:pt x="57" y="30"/>
                </a:cubicBezTo>
                <a:cubicBezTo>
                  <a:pt x="57" y="30"/>
                  <a:pt x="57" y="30"/>
                  <a:pt x="57" y="30"/>
                </a:cubicBezTo>
                <a:cubicBezTo>
                  <a:pt x="57" y="30"/>
                  <a:pt x="57" y="30"/>
                  <a:pt x="57" y="30"/>
                </a:cubicBezTo>
                <a:cubicBezTo>
                  <a:pt x="57" y="30"/>
                  <a:pt x="57" y="30"/>
                  <a:pt x="57" y="30"/>
                </a:cubicBezTo>
                <a:cubicBezTo>
                  <a:pt x="57" y="30"/>
                  <a:pt x="57" y="30"/>
                  <a:pt x="57" y="30"/>
                </a:cubicBezTo>
                <a:cubicBezTo>
                  <a:pt x="57" y="30"/>
                  <a:pt x="57" y="30"/>
                  <a:pt x="57" y="30"/>
                </a:cubicBezTo>
                <a:cubicBezTo>
                  <a:pt x="57" y="30"/>
                  <a:pt x="57" y="30"/>
                  <a:pt x="57" y="30"/>
                </a:cubicBezTo>
                <a:cubicBezTo>
                  <a:pt x="57" y="30"/>
                  <a:pt x="57" y="30"/>
                  <a:pt x="57" y="30"/>
                </a:cubicBezTo>
                <a:cubicBezTo>
                  <a:pt x="57" y="30"/>
                  <a:pt x="57" y="30"/>
                  <a:pt x="57" y="30"/>
                </a:cubicBezTo>
                <a:cubicBezTo>
                  <a:pt x="57" y="30"/>
                  <a:pt x="57" y="30"/>
                  <a:pt x="57" y="30"/>
                </a:cubicBezTo>
                <a:cubicBezTo>
                  <a:pt x="57" y="30"/>
                  <a:pt x="57" y="30"/>
                  <a:pt x="57" y="30"/>
                </a:cubicBezTo>
                <a:cubicBezTo>
                  <a:pt x="57" y="30"/>
                  <a:pt x="57" y="30"/>
                  <a:pt x="57" y="30"/>
                </a:cubicBezTo>
                <a:cubicBezTo>
                  <a:pt x="57" y="30"/>
                  <a:pt x="57" y="30"/>
                  <a:pt x="57" y="30"/>
                </a:cubicBezTo>
                <a:cubicBezTo>
                  <a:pt x="57" y="30"/>
                  <a:pt x="57" y="30"/>
                  <a:pt x="57" y="30"/>
                </a:cubicBezTo>
                <a:cubicBezTo>
                  <a:pt x="57" y="30"/>
                  <a:pt x="57" y="30"/>
                  <a:pt x="57" y="30"/>
                </a:cubicBezTo>
                <a:cubicBezTo>
                  <a:pt x="57" y="30"/>
                  <a:pt x="57" y="30"/>
                  <a:pt x="57" y="30"/>
                </a:cubicBezTo>
                <a:cubicBezTo>
                  <a:pt x="57" y="30"/>
                  <a:pt x="57" y="30"/>
                  <a:pt x="57" y="30"/>
                </a:cubicBezTo>
                <a:cubicBezTo>
                  <a:pt x="57" y="30"/>
                  <a:pt x="57" y="31"/>
                  <a:pt x="57" y="31"/>
                </a:cubicBezTo>
                <a:cubicBezTo>
                  <a:pt x="57" y="31"/>
                  <a:pt x="57" y="31"/>
                  <a:pt x="57" y="31"/>
                </a:cubicBezTo>
                <a:cubicBezTo>
                  <a:pt x="57" y="31"/>
                  <a:pt x="57" y="31"/>
                  <a:pt x="57" y="31"/>
                </a:cubicBezTo>
                <a:cubicBezTo>
                  <a:pt x="57" y="31"/>
                  <a:pt x="57" y="31"/>
                  <a:pt x="57" y="31"/>
                </a:cubicBezTo>
                <a:cubicBezTo>
                  <a:pt x="57" y="31"/>
                  <a:pt x="57" y="31"/>
                  <a:pt x="57" y="31"/>
                </a:cubicBezTo>
                <a:cubicBezTo>
                  <a:pt x="57" y="31"/>
                  <a:pt x="57" y="31"/>
                  <a:pt x="57" y="31"/>
                </a:cubicBezTo>
                <a:cubicBezTo>
                  <a:pt x="57" y="31"/>
                  <a:pt x="57" y="31"/>
                  <a:pt x="57" y="31"/>
                </a:cubicBezTo>
                <a:close/>
                <a:moveTo>
                  <a:pt x="57" y="31"/>
                </a:moveTo>
                <a:cubicBezTo>
                  <a:pt x="57" y="31"/>
                  <a:pt x="57" y="31"/>
                  <a:pt x="57" y="31"/>
                </a:cubicBezTo>
                <a:cubicBezTo>
                  <a:pt x="57" y="31"/>
                  <a:pt x="57" y="31"/>
                  <a:pt x="57" y="31"/>
                </a:cubicBezTo>
                <a:cubicBezTo>
                  <a:pt x="58" y="31"/>
                  <a:pt x="58" y="31"/>
                  <a:pt x="58" y="30"/>
                </a:cubicBezTo>
                <a:cubicBezTo>
                  <a:pt x="58" y="30"/>
                  <a:pt x="58" y="30"/>
                  <a:pt x="58" y="30"/>
                </a:cubicBezTo>
                <a:cubicBezTo>
                  <a:pt x="58" y="30"/>
                  <a:pt x="58" y="30"/>
                  <a:pt x="58" y="30"/>
                </a:cubicBezTo>
                <a:cubicBezTo>
                  <a:pt x="58" y="30"/>
                  <a:pt x="58" y="30"/>
                  <a:pt x="58" y="30"/>
                </a:cubicBezTo>
                <a:cubicBezTo>
                  <a:pt x="58" y="30"/>
                  <a:pt x="58" y="30"/>
                  <a:pt x="58" y="30"/>
                </a:cubicBezTo>
                <a:cubicBezTo>
                  <a:pt x="58" y="30"/>
                  <a:pt x="58" y="30"/>
                  <a:pt x="58" y="30"/>
                </a:cubicBezTo>
                <a:cubicBezTo>
                  <a:pt x="58" y="30"/>
                  <a:pt x="57" y="30"/>
                  <a:pt x="57" y="30"/>
                </a:cubicBezTo>
                <a:cubicBezTo>
                  <a:pt x="57" y="30"/>
                  <a:pt x="57" y="30"/>
                  <a:pt x="57" y="30"/>
                </a:cubicBezTo>
                <a:cubicBezTo>
                  <a:pt x="57" y="30"/>
                  <a:pt x="57" y="30"/>
                  <a:pt x="57" y="31"/>
                </a:cubicBezTo>
                <a:cubicBezTo>
                  <a:pt x="57" y="31"/>
                  <a:pt x="57" y="31"/>
                  <a:pt x="57" y="31"/>
                </a:cubicBezTo>
                <a:cubicBezTo>
                  <a:pt x="57" y="31"/>
                  <a:pt x="57" y="31"/>
                  <a:pt x="57" y="31"/>
                </a:cubicBezTo>
                <a:close/>
                <a:moveTo>
                  <a:pt x="57" y="31"/>
                </a:moveTo>
                <a:cubicBezTo>
                  <a:pt x="56" y="31"/>
                  <a:pt x="56" y="31"/>
                  <a:pt x="56" y="31"/>
                </a:cubicBezTo>
                <a:cubicBezTo>
                  <a:pt x="56" y="31"/>
                  <a:pt x="56" y="31"/>
                  <a:pt x="56" y="31"/>
                </a:cubicBezTo>
                <a:cubicBezTo>
                  <a:pt x="56" y="31"/>
                  <a:pt x="56" y="31"/>
                  <a:pt x="56" y="31"/>
                </a:cubicBezTo>
                <a:cubicBezTo>
                  <a:pt x="56" y="31"/>
                  <a:pt x="56" y="31"/>
                  <a:pt x="56" y="31"/>
                </a:cubicBezTo>
                <a:cubicBezTo>
                  <a:pt x="56" y="31"/>
                  <a:pt x="56" y="31"/>
                  <a:pt x="56" y="31"/>
                </a:cubicBezTo>
                <a:cubicBezTo>
                  <a:pt x="56" y="31"/>
                  <a:pt x="56" y="31"/>
                  <a:pt x="56" y="31"/>
                </a:cubicBezTo>
                <a:cubicBezTo>
                  <a:pt x="56" y="31"/>
                  <a:pt x="56" y="31"/>
                  <a:pt x="56" y="31"/>
                </a:cubicBezTo>
                <a:cubicBezTo>
                  <a:pt x="56" y="31"/>
                  <a:pt x="56" y="31"/>
                  <a:pt x="57" y="31"/>
                </a:cubicBezTo>
                <a:cubicBezTo>
                  <a:pt x="57" y="31"/>
                  <a:pt x="57" y="31"/>
                  <a:pt x="57" y="31"/>
                </a:cubicBezTo>
                <a:cubicBezTo>
                  <a:pt x="57" y="31"/>
                  <a:pt x="57" y="31"/>
                  <a:pt x="57" y="31"/>
                </a:cubicBezTo>
                <a:close/>
                <a:moveTo>
                  <a:pt x="56" y="28"/>
                </a:moveTo>
                <a:cubicBezTo>
                  <a:pt x="56" y="28"/>
                  <a:pt x="56" y="28"/>
                  <a:pt x="56" y="28"/>
                </a:cubicBezTo>
                <a:cubicBezTo>
                  <a:pt x="56" y="28"/>
                  <a:pt x="56" y="28"/>
                  <a:pt x="56" y="28"/>
                </a:cubicBezTo>
                <a:cubicBezTo>
                  <a:pt x="56" y="28"/>
                  <a:pt x="56" y="28"/>
                  <a:pt x="56" y="28"/>
                </a:cubicBezTo>
                <a:cubicBezTo>
                  <a:pt x="56" y="28"/>
                  <a:pt x="56" y="28"/>
                  <a:pt x="56" y="28"/>
                </a:cubicBezTo>
                <a:cubicBezTo>
                  <a:pt x="56" y="28"/>
                  <a:pt x="56" y="28"/>
                  <a:pt x="56" y="28"/>
                </a:cubicBezTo>
                <a:cubicBezTo>
                  <a:pt x="56" y="28"/>
                  <a:pt x="56" y="28"/>
                  <a:pt x="56" y="28"/>
                </a:cubicBezTo>
                <a:cubicBezTo>
                  <a:pt x="56" y="28"/>
                  <a:pt x="56" y="28"/>
                  <a:pt x="56" y="28"/>
                </a:cubicBezTo>
                <a:cubicBezTo>
                  <a:pt x="56" y="28"/>
                  <a:pt x="56" y="28"/>
                  <a:pt x="56" y="28"/>
                </a:cubicBezTo>
                <a:cubicBezTo>
                  <a:pt x="56" y="28"/>
                  <a:pt x="56" y="28"/>
                  <a:pt x="56" y="28"/>
                </a:cubicBezTo>
                <a:cubicBezTo>
                  <a:pt x="56" y="28"/>
                  <a:pt x="56" y="28"/>
                  <a:pt x="56" y="28"/>
                </a:cubicBezTo>
                <a:cubicBezTo>
                  <a:pt x="56" y="28"/>
                  <a:pt x="56" y="28"/>
                  <a:pt x="56" y="28"/>
                </a:cubicBezTo>
                <a:cubicBezTo>
                  <a:pt x="56" y="28"/>
                  <a:pt x="56" y="28"/>
                  <a:pt x="56" y="28"/>
                </a:cubicBezTo>
                <a:cubicBezTo>
                  <a:pt x="56" y="28"/>
                  <a:pt x="56" y="28"/>
                  <a:pt x="56" y="28"/>
                </a:cubicBezTo>
                <a:cubicBezTo>
                  <a:pt x="56" y="28"/>
                  <a:pt x="56" y="28"/>
                  <a:pt x="56" y="28"/>
                </a:cubicBezTo>
                <a:cubicBezTo>
                  <a:pt x="56" y="28"/>
                  <a:pt x="56" y="28"/>
                  <a:pt x="56" y="28"/>
                </a:cubicBezTo>
                <a:cubicBezTo>
                  <a:pt x="56" y="28"/>
                  <a:pt x="56" y="28"/>
                  <a:pt x="56" y="28"/>
                </a:cubicBezTo>
                <a:cubicBezTo>
                  <a:pt x="56" y="28"/>
                  <a:pt x="56" y="28"/>
                  <a:pt x="56" y="28"/>
                </a:cubicBezTo>
                <a:cubicBezTo>
                  <a:pt x="56" y="28"/>
                  <a:pt x="56" y="28"/>
                  <a:pt x="56" y="28"/>
                </a:cubicBezTo>
                <a:cubicBezTo>
                  <a:pt x="56" y="28"/>
                  <a:pt x="56" y="28"/>
                  <a:pt x="56" y="28"/>
                </a:cubicBezTo>
                <a:cubicBezTo>
                  <a:pt x="56" y="29"/>
                  <a:pt x="56" y="29"/>
                  <a:pt x="56" y="29"/>
                </a:cubicBezTo>
                <a:cubicBezTo>
                  <a:pt x="56" y="29"/>
                  <a:pt x="56" y="29"/>
                  <a:pt x="56" y="29"/>
                </a:cubicBezTo>
                <a:cubicBezTo>
                  <a:pt x="56" y="29"/>
                  <a:pt x="56" y="29"/>
                  <a:pt x="56" y="29"/>
                </a:cubicBezTo>
                <a:cubicBezTo>
                  <a:pt x="56" y="29"/>
                  <a:pt x="56" y="29"/>
                  <a:pt x="56" y="29"/>
                </a:cubicBezTo>
                <a:cubicBezTo>
                  <a:pt x="56" y="29"/>
                  <a:pt x="56" y="29"/>
                  <a:pt x="56" y="29"/>
                </a:cubicBezTo>
                <a:cubicBezTo>
                  <a:pt x="56" y="28"/>
                  <a:pt x="56" y="28"/>
                  <a:pt x="56" y="28"/>
                </a:cubicBezTo>
                <a:cubicBezTo>
                  <a:pt x="56" y="28"/>
                  <a:pt x="56" y="28"/>
                  <a:pt x="56" y="28"/>
                </a:cubicBezTo>
                <a:cubicBezTo>
                  <a:pt x="56" y="28"/>
                  <a:pt x="56" y="28"/>
                  <a:pt x="56" y="28"/>
                </a:cubicBezTo>
                <a:close/>
                <a:moveTo>
                  <a:pt x="56" y="32"/>
                </a:moveTo>
                <a:cubicBezTo>
                  <a:pt x="56" y="32"/>
                  <a:pt x="56" y="32"/>
                  <a:pt x="56" y="32"/>
                </a:cubicBezTo>
                <a:cubicBezTo>
                  <a:pt x="56" y="32"/>
                  <a:pt x="56" y="32"/>
                  <a:pt x="56" y="32"/>
                </a:cubicBezTo>
                <a:cubicBezTo>
                  <a:pt x="56" y="32"/>
                  <a:pt x="56" y="32"/>
                  <a:pt x="56" y="32"/>
                </a:cubicBezTo>
                <a:cubicBezTo>
                  <a:pt x="56" y="32"/>
                  <a:pt x="56" y="32"/>
                  <a:pt x="56" y="32"/>
                </a:cubicBezTo>
                <a:cubicBezTo>
                  <a:pt x="56" y="32"/>
                  <a:pt x="56" y="32"/>
                  <a:pt x="56" y="32"/>
                </a:cubicBezTo>
                <a:cubicBezTo>
                  <a:pt x="56" y="32"/>
                  <a:pt x="56" y="32"/>
                  <a:pt x="56" y="32"/>
                </a:cubicBezTo>
                <a:cubicBezTo>
                  <a:pt x="56" y="32"/>
                  <a:pt x="56" y="32"/>
                  <a:pt x="56" y="32"/>
                </a:cubicBezTo>
                <a:cubicBezTo>
                  <a:pt x="56" y="32"/>
                  <a:pt x="56" y="32"/>
                  <a:pt x="56" y="32"/>
                </a:cubicBezTo>
                <a:cubicBezTo>
                  <a:pt x="56" y="32"/>
                  <a:pt x="56" y="32"/>
                  <a:pt x="56" y="32"/>
                </a:cubicBezTo>
                <a:cubicBezTo>
                  <a:pt x="56" y="32"/>
                  <a:pt x="56" y="32"/>
                  <a:pt x="56" y="32"/>
                </a:cubicBezTo>
                <a:cubicBezTo>
                  <a:pt x="56" y="32"/>
                  <a:pt x="56" y="32"/>
                  <a:pt x="56" y="32"/>
                </a:cubicBezTo>
                <a:close/>
                <a:moveTo>
                  <a:pt x="55" y="28"/>
                </a:moveTo>
                <a:cubicBezTo>
                  <a:pt x="55" y="28"/>
                  <a:pt x="55" y="28"/>
                  <a:pt x="55" y="28"/>
                </a:cubicBezTo>
                <a:cubicBezTo>
                  <a:pt x="55" y="28"/>
                  <a:pt x="55" y="28"/>
                  <a:pt x="55" y="28"/>
                </a:cubicBezTo>
                <a:cubicBezTo>
                  <a:pt x="55" y="28"/>
                  <a:pt x="55" y="28"/>
                  <a:pt x="55" y="28"/>
                </a:cubicBezTo>
                <a:cubicBezTo>
                  <a:pt x="55" y="28"/>
                  <a:pt x="55" y="28"/>
                  <a:pt x="55" y="28"/>
                </a:cubicBezTo>
                <a:cubicBezTo>
                  <a:pt x="55" y="28"/>
                  <a:pt x="55" y="28"/>
                  <a:pt x="55" y="28"/>
                </a:cubicBezTo>
                <a:cubicBezTo>
                  <a:pt x="55" y="28"/>
                  <a:pt x="55" y="28"/>
                  <a:pt x="55" y="28"/>
                </a:cubicBezTo>
                <a:cubicBezTo>
                  <a:pt x="55" y="28"/>
                  <a:pt x="55" y="28"/>
                  <a:pt x="55" y="28"/>
                </a:cubicBezTo>
                <a:cubicBezTo>
                  <a:pt x="55" y="28"/>
                  <a:pt x="55" y="28"/>
                  <a:pt x="55" y="28"/>
                </a:cubicBezTo>
                <a:cubicBezTo>
                  <a:pt x="55" y="28"/>
                  <a:pt x="55" y="28"/>
                  <a:pt x="55" y="28"/>
                </a:cubicBezTo>
                <a:cubicBezTo>
                  <a:pt x="55" y="28"/>
                  <a:pt x="55" y="28"/>
                  <a:pt x="55" y="28"/>
                </a:cubicBezTo>
                <a:cubicBezTo>
                  <a:pt x="55" y="28"/>
                  <a:pt x="55" y="28"/>
                  <a:pt x="55" y="28"/>
                </a:cubicBezTo>
                <a:close/>
                <a:moveTo>
                  <a:pt x="55" y="32"/>
                </a:moveTo>
                <a:cubicBezTo>
                  <a:pt x="55" y="32"/>
                  <a:pt x="55" y="32"/>
                  <a:pt x="55" y="31"/>
                </a:cubicBezTo>
                <a:cubicBezTo>
                  <a:pt x="55" y="31"/>
                  <a:pt x="55" y="31"/>
                  <a:pt x="55" y="31"/>
                </a:cubicBezTo>
                <a:cubicBezTo>
                  <a:pt x="55" y="31"/>
                  <a:pt x="55" y="31"/>
                  <a:pt x="55" y="31"/>
                </a:cubicBezTo>
                <a:cubicBezTo>
                  <a:pt x="55" y="31"/>
                  <a:pt x="55" y="31"/>
                  <a:pt x="55" y="31"/>
                </a:cubicBezTo>
                <a:cubicBezTo>
                  <a:pt x="55" y="31"/>
                  <a:pt x="55" y="31"/>
                  <a:pt x="55" y="31"/>
                </a:cubicBezTo>
                <a:cubicBezTo>
                  <a:pt x="55" y="31"/>
                  <a:pt x="55" y="31"/>
                  <a:pt x="55" y="31"/>
                </a:cubicBezTo>
                <a:cubicBezTo>
                  <a:pt x="55" y="31"/>
                  <a:pt x="55" y="31"/>
                  <a:pt x="55" y="31"/>
                </a:cubicBezTo>
                <a:cubicBezTo>
                  <a:pt x="55" y="31"/>
                  <a:pt x="55" y="31"/>
                  <a:pt x="55" y="31"/>
                </a:cubicBezTo>
                <a:cubicBezTo>
                  <a:pt x="55" y="31"/>
                  <a:pt x="55" y="31"/>
                  <a:pt x="55" y="31"/>
                </a:cubicBezTo>
                <a:cubicBezTo>
                  <a:pt x="55" y="31"/>
                  <a:pt x="55" y="31"/>
                  <a:pt x="55" y="31"/>
                </a:cubicBezTo>
                <a:cubicBezTo>
                  <a:pt x="55" y="31"/>
                  <a:pt x="55" y="31"/>
                  <a:pt x="55" y="31"/>
                </a:cubicBezTo>
                <a:cubicBezTo>
                  <a:pt x="55" y="31"/>
                  <a:pt x="55" y="31"/>
                  <a:pt x="55" y="31"/>
                </a:cubicBezTo>
                <a:cubicBezTo>
                  <a:pt x="55" y="31"/>
                  <a:pt x="55" y="31"/>
                  <a:pt x="55" y="31"/>
                </a:cubicBezTo>
                <a:cubicBezTo>
                  <a:pt x="55" y="31"/>
                  <a:pt x="55" y="31"/>
                  <a:pt x="55" y="31"/>
                </a:cubicBezTo>
                <a:cubicBezTo>
                  <a:pt x="55" y="31"/>
                  <a:pt x="55" y="31"/>
                  <a:pt x="55" y="31"/>
                </a:cubicBezTo>
                <a:cubicBezTo>
                  <a:pt x="55" y="31"/>
                  <a:pt x="55" y="31"/>
                  <a:pt x="55" y="31"/>
                </a:cubicBezTo>
                <a:cubicBezTo>
                  <a:pt x="55" y="31"/>
                  <a:pt x="55" y="31"/>
                  <a:pt x="55" y="31"/>
                </a:cubicBezTo>
                <a:cubicBezTo>
                  <a:pt x="55" y="31"/>
                  <a:pt x="55" y="31"/>
                  <a:pt x="55" y="32"/>
                </a:cubicBezTo>
                <a:cubicBezTo>
                  <a:pt x="55" y="32"/>
                  <a:pt x="55" y="32"/>
                  <a:pt x="55" y="32"/>
                </a:cubicBezTo>
                <a:cubicBezTo>
                  <a:pt x="55" y="32"/>
                  <a:pt x="55" y="32"/>
                  <a:pt x="55" y="32"/>
                </a:cubicBezTo>
                <a:cubicBezTo>
                  <a:pt x="55" y="32"/>
                  <a:pt x="55" y="32"/>
                  <a:pt x="55" y="32"/>
                </a:cubicBezTo>
                <a:cubicBezTo>
                  <a:pt x="55" y="32"/>
                  <a:pt x="55" y="32"/>
                  <a:pt x="55" y="32"/>
                </a:cubicBezTo>
                <a:cubicBezTo>
                  <a:pt x="55" y="32"/>
                  <a:pt x="55" y="32"/>
                  <a:pt x="55" y="32"/>
                </a:cubicBezTo>
                <a:cubicBezTo>
                  <a:pt x="55" y="32"/>
                  <a:pt x="55" y="32"/>
                  <a:pt x="55" y="32"/>
                </a:cubicBezTo>
                <a:cubicBezTo>
                  <a:pt x="55" y="32"/>
                  <a:pt x="55" y="32"/>
                  <a:pt x="55" y="32"/>
                </a:cubicBezTo>
                <a:cubicBezTo>
                  <a:pt x="55" y="32"/>
                  <a:pt x="55" y="32"/>
                  <a:pt x="55" y="32"/>
                </a:cubicBezTo>
                <a:cubicBezTo>
                  <a:pt x="55" y="32"/>
                  <a:pt x="55" y="32"/>
                  <a:pt x="55" y="32"/>
                </a:cubicBezTo>
                <a:cubicBezTo>
                  <a:pt x="55" y="32"/>
                  <a:pt x="55" y="32"/>
                  <a:pt x="55" y="32"/>
                </a:cubicBezTo>
                <a:cubicBezTo>
                  <a:pt x="55" y="32"/>
                  <a:pt x="55" y="32"/>
                  <a:pt x="55" y="32"/>
                </a:cubicBezTo>
                <a:cubicBezTo>
                  <a:pt x="55" y="32"/>
                  <a:pt x="55" y="32"/>
                  <a:pt x="55" y="32"/>
                </a:cubicBezTo>
                <a:cubicBezTo>
                  <a:pt x="55" y="32"/>
                  <a:pt x="55" y="32"/>
                  <a:pt x="55" y="32"/>
                </a:cubicBezTo>
                <a:cubicBezTo>
                  <a:pt x="55" y="32"/>
                  <a:pt x="55" y="32"/>
                  <a:pt x="55" y="32"/>
                </a:cubicBezTo>
                <a:cubicBezTo>
                  <a:pt x="55" y="32"/>
                  <a:pt x="55" y="32"/>
                  <a:pt x="55" y="32"/>
                </a:cubicBezTo>
                <a:cubicBezTo>
                  <a:pt x="55" y="32"/>
                  <a:pt x="55" y="32"/>
                  <a:pt x="55" y="32"/>
                </a:cubicBezTo>
                <a:cubicBezTo>
                  <a:pt x="55" y="32"/>
                  <a:pt x="55" y="32"/>
                  <a:pt x="55" y="32"/>
                </a:cubicBezTo>
                <a:cubicBezTo>
                  <a:pt x="55" y="32"/>
                  <a:pt x="55" y="32"/>
                  <a:pt x="55" y="32"/>
                </a:cubicBezTo>
                <a:cubicBezTo>
                  <a:pt x="55" y="32"/>
                  <a:pt x="55" y="32"/>
                  <a:pt x="55" y="32"/>
                </a:cubicBezTo>
                <a:cubicBezTo>
                  <a:pt x="55" y="32"/>
                  <a:pt x="55" y="32"/>
                  <a:pt x="55" y="32"/>
                </a:cubicBezTo>
                <a:cubicBezTo>
                  <a:pt x="55" y="32"/>
                  <a:pt x="55" y="32"/>
                  <a:pt x="55" y="32"/>
                </a:cubicBezTo>
                <a:cubicBezTo>
                  <a:pt x="55" y="32"/>
                  <a:pt x="55" y="32"/>
                  <a:pt x="55" y="32"/>
                </a:cubicBezTo>
                <a:cubicBezTo>
                  <a:pt x="55" y="32"/>
                  <a:pt x="55" y="32"/>
                  <a:pt x="55" y="32"/>
                </a:cubicBezTo>
                <a:cubicBezTo>
                  <a:pt x="55" y="32"/>
                  <a:pt x="55" y="32"/>
                  <a:pt x="55" y="32"/>
                </a:cubicBezTo>
                <a:cubicBezTo>
                  <a:pt x="55" y="32"/>
                  <a:pt x="55" y="32"/>
                  <a:pt x="55" y="32"/>
                </a:cubicBezTo>
                <a:cubicBezTo>
                  <a:pt x="55" y="32"/>
                  <a:pt x="55" y="32"/>
                  <a:pt x="55" y="32"/>
                </a:cubicBezTo>
                <a:cubicBezTo>
                  <a:pt x="55" y="32"/>
                  <a:pt x="55" y="32"/>
                  <a:pt x="55" y="32"/>
                </a:cubicBezTo>
                <a:cubicBezTo>
                  <a:pt x="55" y="32"/>
                  <a:pt x="55" y="32"/>
                  <a:pt x="55" y="32"/>
                </a:cubicBezTo>
                <a:cubicBezTo>
                  <a:pt x="55" y="32"/>
                  <a:pt x="55" y="32"/>
                  <a:pt x="55" y="32"/>
                </a:cubicBezTo>
                <a:cubicBezTo>
                  <a:pt x="55" y="32"/>
                  <a:pt x="55" y="32"/>
                  <a:pt x="55" y="32"/>
                </a:cubicBezTo>
                <a:cubicBezTo>
                  <a:pt x="55" y="32"/>
                  <a:pt x="55" y="32"/>
                  <a:pt x="55" y="32"/>
                </a:cubicBezTo>
                <a:cubicBezTo>
                  <a:pt x="55" y="32"/>
                  <a:pt x="55" y="32"/>
                  <a:pt x="55" y="32"/>
                </a:cubicBezTo>
                <a:cubicBezTo>
                  <a:pt x="55" y="32"/>
                  <a:pt x="55" y="32"/>
                  <a:pt x="55" y="32"/>
                </a:cubicBezTo>
                <a:cubicBezTo>
                  <a:pt x="55" y="32"/>
                  <a:pt x="55" y="32"/>
                  <a:pt x="55" y="32"/>
                </a:cubicBezTo>
                <a:close/>
                <a:moveTo>
                  <a:pt x="55" y="28"/>
                </a:moveTo>
                <a:cubicBezTo>
                  <a:pt x="55" y="28"/>
                  <a:pt x="55" y="28"/>
                  <a:pt x="55" y="28"/>
                </a:cubicBezTo>
                <a:cubicBezTo>
                  <a:pt x="55" y="28"/>
                  <a:pt x="55" y="28"/>
                  <a:pt x="55" y="28"/>
                </a:cubicBezTo>
                <a:cubicBezTo>
                  <a:pt x="55" y="28"/>
                  <a:pt x="55" y="28"/>
                  <a:pt x="55" y="28"/>
                </a:cubicBezTo>
                <a:cubicBezTo>
                  <a:pt x="55" y="28"/>
                  <a:pt x="55" y="28"/>
                  <a:pt x="55" y="28"/>
                </a:cubicBezTo>
                <a:cubicBezTo>
                  <a:pt x="55" y="28"/>
                  <a:pt x="55" y="28"/>
                  <a:pt x="55" y="28"/>
                </a:cubicBezTo>
                <a:cubicBezTo>
                  <a:pt x="55" y="28"/>
                  <a:pt x="55" y="28"/>
                  <a:pt x="55" y="28"/>
                </a:cubicBezTo>
                <a:cubicBezTo>
                  <a:pt x="55" y="28"/>
                  <a:pt x="55" y="28"/>
                  <a:pt x="55" y="28"/>
                </a:cubicBezTo>
                <a:cubicBezTo>
                  <a:pt x="55" y="28"/>
                  <a:pt x="55" y="28"/>
                  <a:pt x="55" y="28"/>
                </a:cubicBezTo>
                <a:cubicBezTo>
                  <a:pt x="55" y="28"/>
                  <a:pt x="55" y="28"/>
                  <a:pt x="55" y="28"/>
                </a:cubicBezTo>
                <a:cubicBezTo>
                  <a:pt x="55" y="28"/>
                  <a:pt x="55" y="28"/>
                  <a:pt x="55" y="28"/>
                </a:cubicBezTo>
                <a:cubicBezTo>
                  <a:pt x="55" y="28"/>
                  <a:pt x="55" y="28"/>
                  <a:pt x="55" y="28"/>
                </a:cubicBezTo>
                <a:cubicBezTo>
                  <a:pt x="55" y="28"/>
                  <a:pt x="55" y="28"/>
                  <a:pt x="55" y="28"/>
                </a:cubicBezTo>
                <a:cubicBezTo>
                  <a:pt x="55" y="28"/>
                  <a:pt x="55" y="28"/>
                  <a:pt x="55" y="28"/>
                </a:cubicBezTo>
                <a:cubicBezTo>
                  <a:pt x="55" y="28"/>
                  <a:pt x="55" y="28"/>
                  <a:pt x="55" y="28"/>
                </a:cubicBezTo>
                <a:cubicBezTo>
                  <a:pt x="55" y="28"/>
                  <a:pt x="55" y="28"/>
                  <a:pt x="55" y="28"/>
                </a:cubicBezTo>
                <a:cubicBezTo>
                  <a:pt x="55" y="28"/>
                  <a:pt x="55" y="28"/>
                  <a:pt x="55" y="28"/>
                </a:cubicBezTo>
                <a:cubicBezTo>
                  <a:pt x="55" y="28"/>
                  <a:pt x="55" y="28"/>
                  <a:pt x="55" y="28"/>
                </a:cubicBezTo>
                <a:cubicBezTo>
                  <a:pt x="55" y="28"/>
                  <a:pt x="55" y="28"/>
                  <a:pt x="55" y="28"/>
                </a:cubicBezTo>
                <a:cubicBezTo>
                  <a:pt x="55" y="28"/>
                  <a:pt x="55" y="28"/>
                  <a:pt x="55" y="28"/>
                </a:cubicBezTo>
                <a:cubicBezTo>
                  <a:pt x="55" y="28"/>
                  <a:pt x="55" y="28"/>
                  <a:pt x="55" y="28"/>
                </a:cubicBezTo>
                <a:cubicBezTo>
                  <a:pt x="55" y="28"/>
                  <a:pt x="55" y="28"/>
                  <a:pt x="55" y="28"/>
                </a:cubicBezTo>
                <a:cubicBezTo>
                  <a:pt x="55" y="28"/>
                  <a:pt x="55" y="28"/>
                  <a:pt x="55" y="28"/>
                </a:cubicBezTo>
                <a:cubicBezTo>
                  <a:pt x="55" y="28"/>
                  <a:pt x="55" y="28"/>
                  <a:pt x="55" y="28"/>
                </a:cubicBezTo>
                <a:cubicBezTo>
                  <a:pt x="55" y="28"/>
                  <a:pt x="55" y="28"/>
                  <a:pt x="55" y="28"/>
                </a:cubicBezTo>
                <a:cubicBezTo>
                  <a:pt x="55" y="28"/>
                  <a:pt x="55" y="28"/>
                  <a:pt x="55" y="28"/>
                </a:cubicBezTo>
                <a:cubicBezTo>
                  <a:pt x="55" y="28"/>
                  <a:pt x="55" y="28"/>
                  <a:pt x="55" y="28"/>
                </a:cubicBezTo>
                <a:cubicBezTo>
                  <a:pt x="55" y="28"/>
                  <a:pt x="55" y="28"/>
                  <a:pt x="55" y="28"/>
                </a:cubicBezTo>
                <a:cubicBezTo>
                  <a:pt x="55" y="28"/>
                  <a:pt x="55" y="28"/>
                  <a:pt x="55" y="28"/>
                </a:cubicBezTo>
                <a:close/>
                <a:moveTo>
                  <a:pt x="55" y="28"/>
                </a:moveTo>
                <a:cubicBezTo>
                  <a:pt x="55" y="28"/>
                  <a:pt x="55" y="28"/>
                  <a:pt x="55" y="28"/>
                </a:cubicBezTo>
                <a:cubicBezTo>
                  <a:pt x="55" y="28"/>
                  <a:pt x="55" y="28"/>
                  <a:pt x="55" y="28"/>
                </a:cubicBezTo>
                <a:cubicBezTo>
                  <a:pt x="55" y="28"/>
                  <a:pt x="55" y="28"/>
                  <a:pt x="55" y="28"/>
                </a:cubicBezTo>
                <a:cubicBezTo>
                  <a:pt x="55" y="28"/>
                  <a:pt x="55" y="28"/>
                  <a:pt x="55" y="28"/>
                </a:cubicBezTo>
                <a:cubicBezTo>
                  <a:pt x="55" y="28"/>
                  <a:pt x="55" y="28"/>
                  <a:pt x="55" y="28"/>
                </a:cubicBezTo>
                <a:cubicBezTo>
                  <a:pt x="55" y="28"/>
                  <a:pt x="55" y="28"/>
                  <a:pt x="55" y="28"/>
                </a:cubicBezTo>
                <a:cubicBezTo>
                  <a:pt x="55" y="28"/>
                  <a:pt x="55" y="28"/>
                  <a:pt x="55" y="28"/>
                </a:cubicBezTo>
                <a:cubicBezTo>
                  <a:pt x="55" y="28"/>
                  <a:pt x="55" y="28"/>
                  <a:pt x="55" y="28"/>
                </a:cubicBezTo>
                <a:cubicBezTo>
                  <a:pt x="55" y="28"/>
                  <a:pt x="55" y="28"/>
                  <a:pt x="55" y="28"/>
                </a:cubicBezTo>
                <a:cubicBezTo>
                  <a:pt x="55" y="28"/>
                  <a:pt x="55" y="28"/>
                  <a:pt x="55" y="28"/>
                </a:cubicBezTo>
                <a:close/>
                <a:moveTo>
                  <a:pt x="20" y="17"/>
                </a:moveTo>
                <a:cubicBezTo>
                  <a:pt x="20" y="17"/>
                  <a:pt x="20" y="17"/>
                  <a:pt x="20" y="17"/>
                </a:cubicBezTo>
                <a:cubicBezTo>
                  <a:pt x="20" y="17"/>
                  <a:pt x="20" y="17"/>
                  <a:pt x="20" y="17"/>
                </a:cubicBezTo>
                <a:cubicBezTo>
                  <a:pt x="20" y="17"/>
                  <a:pt x="20" y="17"/>
                  <a:pt x="20" y="17"/>
                </a:cubicBezTo>
                <a:cubicBezTo>
                  <a:pt x="20" y="17"/>
                  <a:pt x="20" y="17"/>
                  <a:pt x="20" y="17"/>
                </a:cubicBezTo>
                <a:cubicBezTo>
                  <a:pt x="20" y="17"/>
                  <a:pt x="20" y="17"/>
                  <a:pt x="20" y="17"/>
                </a:cubicBezTo>
                <a:close/>
                <a:moveTo>
                  <a:pt x="17" y="21"/>
                </a:moveTo>
                <a:cubicBezTo>
                  <a:pt x="17" y="21"/>
                  <a:pt x="17" y="21"/>
                  <a:pt x="17" y="21"/>
                </a:cubicBezTo>
                <a:cubicBezTo>
                  <a:pt x="17" y="21"/>
                  <a:pt x="17" y="21"/>
                  <a:pt x="17" y="21"/>
                </a:cubicBezTo>
                <a:cubicBezTo>
                  <a:pt x="17" y="21"/>
                  <a:pt x="17" y="21"/>
                  <a:pt x="17" y="21"/>
                </a:cubicBezTo>
                <a:cubicBezTo>
                  <a:pt x="17" y="21"/>
                  <a:pt x="17" y="21"/>
                  <a:pt x="17" y="21"/>
                </a:cubicBezTo>
                <a:cubicBezTo>
                  <a:pt x="17" y="21"/>
                  <a:pt x="17" y="21"/>
                  <a:pt x="17" y="21"/>
                </a:cubicBezTo>
                <a:cubicBezTo>
                  <a:pt x="17" y="21"/>
                  <a:pt x="17" y="21"/>
                  <a:pt x="17" y="21"/>
                </a:cubicBezTo>
                <a:cubicBezTo>
                  <a:pt x="17" y="21"/>
                  <a:pt x="17" y="21"/>
                  <a:pt x="17" y="21"/>
                </a:cubicBezTo>
                <a:cubicBezTo>
                  <a:pt x="17" y="21"/>
                  <a:pt x="17" y="21"/>
                  <a:pt x="17" y="21"/>
                </a:cubicBezTo>
                <a:cubicBezTo>
                  <a:pt x="17" y="21"/>
                  <a:pt x="17" y="21"/>
                  <a:pt x="17" y="21"/>
                </a:cubicBezTo>
                <a:cubicBezTo>
                  <a:pt x="17" y="21"/>
                  <a:pt x="17" y="21"/>
                  <a:pt x="17" y="21"/>
                </a:cubicBezTo>
                <a:cubicBezTo>
                  <a:pt x="17" y="21"/>
                  <a:pt x="17" y="21"/>
                  <a:pt x="17" y="21"/>
                </a:cubicBezTo>
                <a:cubicBezTo>
                  <a:pt x="17" y="21"/>
                  <a:pt x="17" y="21"/>
                  <a:pt x="17" y="21"/>
                </a:cubicBezTo>
                <a:close/>
                <a:moveTo>
                  <a:pt x="17" y="23"/>
                </a:moveTo>
                <a:cubicBezTo>
                  <a:pt x="17" y="23"/>
                  <a:pt x="17" y="23"/>
                  <a:pt x="17" y="23"/>
                </a:cubicBezTo>
                <a:cubicBezTo>
                  <a:pt x="17" y="23"/>
                  <a:pt x="17" y="23"/>
                  <a:pt x="17" y="23"/>
                </a:cubicBezTo>
                <a:cubicBezTo>
                  <a:pt x="17" y="23"/>
                  <a:pt x="17" y="23"/>
                  <a:pt x="17" y="23"/>
                </a:cubicBezTo>
                <a:cubicBezTo>
                  <a:pt x="17" y="23"/>
                  <a:pt x="17" y="23"/>
                  <a:pt x="17" y="23"/>
                </a:cubicBezTo>
                <a:cubicBezTo>
                  <a:pt x="17" y="23"/>
                  <a:pt x="17" y="23"/>
                  <a:pt x="17" y="23"/>
                </a:cubicBezTo>
                <a:cubicBezTo>
                  <a:pt x="17" y="23"/>
                  <a:pt x="17" y="23"/>
                  <a:pt x="17" y="23"/>
                </a:cubicBezTo>
                <a:cubicBezTo>
                  <a:pt x="17" y="23"/>
                  <a:pt x="17" y="22"/>
                  <a:pt x="17" y="22"/>
                </a:cubicBezTo>
                <a:cubicBezTo>
                  <a:pt x="17" y="22"/>
                  <a:pt x="17" y="22"/>
                  <a:pt x="17" y="22"/>
                </a:cubicBezTo>
                <a:cubicBezTo>
                  <a:pt x="17" y="22"/>
                  <a:pt x="17" y="22"/>
                  <a:pt x="17" y="22"/>
                </a:cubicBezTo>
                <a:cubicBezTo>
                  <a:pt x="17" y="22"/>
                  <a:pt x="17" y="22"/>
                  <a:pt x="17" y="22"/>
                </a:cubicBezTo>
                <a:cubicBezTo>
                  <a:pt x="17" y="22"/>
                  <a:pt x="17" y="22"/>
                  <a:pt x="17" y="22"/>
                </a:cubicBezTo>
                <a:cubicBezTo>
                  <a:pt x="17" y="22"/>
                  <a:pt x="17" y="22"/>
                  <a:pt x="17" y="22"/>
                </a:cubicBezTo>
                <a:cubicBezTo>
                  <a:pt x="17" y="22"/>
                  <a:pt x="17" y="22"/>
                  <a:pt x="17" y="23"/>
                </a:cubicBezTo>
                <a:cubicBezTo>
                  <a:pt x="17" y="23"/>
                  <a:pt x="17" y="23"/>
                  <a:pt x="17" y="23"/>
                </a:cubicBezTo>
                <a:close/>
                <a:moveTo>
                  <a:pt x="17" y="23"/>
                </a:moveTo>
                <a:cubicBezTo>
                  <a:pt x="17" y="23"/>
                  <a:pt x="17" y="23"/>
                  <a:pt x="17" y="23"/>
                </a:cubicBezTo>
                <a:cubicBezTo>
                  <a:pt x="17" y="23"/>
                  <a:pt x="17" y="23"/>
                  <a:pt x="17" y="23"/>
                </a:cubicBezTo>
                <a:cubicBezTo>
                  <a:pt x="17" y="23"/>
                  <a:pt x="17" y="23"/>
                  <a:pt x="17" y="23"/>
                </a:cubicBezTo>
                <a:cubicBezTo>
                  <a:pt x="17" y="23"/>
                  <a:pt x="17" y="23"/>
                  <a:pt x="17" y="23"/>
                </a:cubicBezTo>
                <a:cubicBezTo>
                  <a:pt x="17" y="23"/>
                  <a:pt x="17" y="23"/>
                  <a:pt x="17" y="23"/>
                </a:cubicBezTo>
                <a:cubicBezTo>
                  <a:pt x="17" y="23"/>
                  <a:pt x="17" y="23"/>
                  <a:pt x="17" y="23"/>
                </a:cubicBezTo>
                <a:cubicBezTo>
                  <a:pt x="17" y="23"/>
                  <a:pt x="17" y="23"/>
                  <a:pt x="17" y="23"/>
                </a:cubicBezTo>
                <a:cubicBezTo>
                  <a:pt x="17" y="23"/>
                  <a:pt x="17" y="23"/>
                  <a:pt x="17" y="23"/>
                </a:cubicBezTo>
                <a:cubicBezTo>
                  <a:pt x="17" y="23"/>
                  <a:pt x="17" y="23"/>
                  <a:pt x="17" y="23"/>
                </a:cubicBezTo>
                <a:close/>
                <a:moveTo>
                  <a:pt x="17" y="21"/>
                </a:moveTo>
                <a:cubicBezTo>
                  <a:pt x="17" y="21"/>
                  <a:pt x="17" y="21"/>
                  <a:pt x="17" y="21"/>
                </a:cubicBezTo>
                <a:cubicBezTo>
                  <a:pt x="17" y="21"/>
                  <a:pt x="17" y="21"/>
                  <a:pt x="17" y="21"/>
                </a:cubicBezTo>
                <a:cubicBezTo>
                  <a:pt x="17" y="21"/>
                  <a:pt x="17" y="21"/>
                  <a:pt x="17" y="21"/>
                </a:cubicBezTo>
                <a:cubicBezTo>
                  <a:pt x="17" y="21"/>
                  <a:pt x="17" y="21"/>
                  <a:pt x="17" y="21"/>
                </a:cubicBezTo>
                <a:cubicBezTo>
                  <a:pt x="17" y="21"/>
                  <a:pt x="17" y="21"/>
                  <a:pt x="17" y="21"/>
                </a:cubicBezTo>
                <a:cubicBezTo>
                  <a:pt x="17" y="21"/>
                  <a:pt x="17" y="21"/>
                  <a:pt x="17" y="21"/>
                </a:cubicBezTo>
                <a:cubicBezTo>
                  <a:pt x="17" y="21"/>
                  <a:pt x="17" y="21"/>
                  <a:pt x="17" y="21"/>
                </a:cubicBezTo>
                <a:cubicBezTo>
                  <a:pt x="17" y="21"/>
                  <a:pt x="17" y="21"/>
                  <a:pt x="17" y="21"/>
                </a:cubicBezTo>
                <a:cubicBezTo>
                  <a:pt x="17" y="21"/>
                  <a:pt x="17" y="21"/>
                  <a:pt x="17" y="21"/>
                </a:cubicBezTo>
                <a:cubicBezTo>
                  <a:pt x="17" y="21"/>
                  <a:pt x="17" y="21"/>
                  <a:pt x="17" y="21"/>
                </a:cubicBezTo>
                <a:cubicBezTo>
                  <a:pt x="17" y="21"/>
                  <a:pt x="17" y="21"/>
                  <a:pt x="17" y="21"/>
                </a:cubicBezTo>
                <a:cubicBezTo>
                  <a:pt x="17" y="21"/>
                  <a:pt x="17" y="21"/>
                  <a:pt x="17" y="21"/>
                </a:cubicBezTo>
                <a:cubicBezTo>
                  <a:pt x="17" y="21"/>
                  <a:pt x="17" y="21"/>
                  <a:pt x="17" y="21"/>
                </a:cubicBezTo>
                <a:cubicBezTo>
                  <a:pt x="17" y="21"/>
                  <a:pt x="17" y="21"/>
                  <a:pt x="17" y="21"/>
                </a:cubicBezTo>
                <a:cubicBezTo>
                  <a:pt x="17" y="21"/>
                  <a:pt x="17" y="21"/>
                  <a:pt x="17" y="21"/>
                </a:cubicBezTo>
                <a:cubicBezTo>
                  <a:pt x="17" y="21"/>
                  <a:pt x="17" y="21"/>
                  <a:pt x="17" y="21"/>
                </a:cubicBezTo>
                <a:close/>
                <a:moveTo>
                  <a:pt x="17" y="21"/>
                </a:moveTo>
                <a:cubicBezTo>
                  <a:pt x="16" y="21"/>
                  <a:pt x="16" y="21"/>
                  <a:pt x="16" y="21"/>
                </a:cubicBezTo>
                <a:cubicBezTo>
                  <a:pt x="16" y="21"/>
                  <a:pt x="16" y="21"/>
                  <a:pt x="17" y="21"/>
                </a:cubicBezTo>
                <a:cubicBezTo>
                  <a:pt x="17" y="21"/>
                  <a:pt x="16" y="21"/>
                  <a:pt x="16" y="21"/>
                </a:cubicBezTo>
                <a:cubicBezTo>
                  <a:pt x="16" y="21"/>
                  <a:pt x="16" y="21"/>
                  <a:pt x="16" y="21"/>
                </a:cubicBezTo>
                <a:cubicBezTo>
                  <a:pt x="16" y="21"/>
                  <a:pt x="16" y="21"/>
                  <a:pt x="16" y="21"/>
                </a:cubicBezTo>
                <a:cubicBezTo>
                  <a:pt x="17" y="21"/>
                  <a:pt x="17" y="21"/>
                  <a:pt x="17" y="21"/>
                </a:cubicBezTo>
                <a:cubicBezTo>
                  <a:pt x="17" y="21"/>
                  <a:pt x="17" y="21"/>
                  <a:pt x="17" y="21"/>
                </a:cubicBezTo>
                <a:cubicBezTo>
                  <a:pt x="17" y="21"/>
                  <a:pt x="17" y="21"/>
                  <a:pt x="17" y="21"/>
                </a:cubicBezTo>
                <a:cubicBezTo>
                  <a:pt x="17" y="21"/>
                  <a:pt x="17" y="21"/>
                  <a:pt x="17" y="21"/>
                </a:cubicBezTo>
                <a:close/>
                <a:moveTo>
                  <a:pt x="15" y="22"/>
                </a:moveTo>
                <a:cubicBezTo>
                  <a:pt x="15" y="22"/>
                  <a:pt x="15" y="22"/>
                  <a:pt x="15" y="22"/>
                </a:cubicBezTo>
                <a:cubicBezTo>
                  <a:pt x="15" y="22"/>
                  <a:pt x="15" y="22"/>
                  <a:pt x="15" y="22"/>
                </a:cubicBezTo>
                <a:cubicBezTo>
                  <a:pt x="15" y="22"/>
                  <a:pt x="15" y="22"/>
                  <a:pt x="15" y="22"/>
                </a:cubicBezTo>
                <a:cubicBezTo>
                  <a:pt x="15" y="22"/>
                  <a:pt x="15" y="22"/>
                  <a:pt x="15" y="22"/>
                </a:cubicBezTo>
                <a:cubicBezTo>
                  <a:pt x="15" y="22"/>
                  <a:pt x="15" y="22"/>
                  <a:pt x="15" y="22"/>
                </a:cubicBezTo>
                <a:close/>
                <a:moveTo>
                  <a:pt x="15" y="24"/>
                </a:moveTo>
                <a:cubicBezTo>
                  <a:pt x="15" y="24"/>
                  <a:pt x="15" y="24"/>
                  <a:pt x="15" y="24"/>
                </a:cubicBezTo>
                <a:cubicBezTo>
                  <a:pt x="15" y="24"/>
                  <a:pt x="15" y="24"/>
                  <a:pt x="15" y="24"/>
                </a:cubicBezTo>
                <a:cubicBezTo>
                  <a:pt x="15" y="24"/>
                  <a:pt x="15" y="24"/>
                  <a:pt x="15" y="24"/>
                </a:cubicBezTo>
                <a:cubicBezTo>
                  <a:pt x="15" y="24"/>
                  <a:pt x="15" y="24"/>
                  <a:pt x="15" y="24"/>
                </a:cubicBezTo>
                <a:cubicBezTo>
                  <a:pt x="15" y="24"/>
                  <a:pt x="15" y="24"/>
                  <a:pt x="15" y="24"/>
                </a:cubicBezTo>
                <a:cubicBezTo>
                  <a:pt x="15" y="24"/>
                  <a:pt x="15" y="24"/>
                  <a:pt x="15" y="24"/>
                </a:cubicBezTo>
                <a:cubicBezTo>
                  <a:pt x="15" y="24"/>
                  <a:pt x="15" y="24"/>
                  <a:pt x="15" y="24"/>
                </a:cubicBezTo>
                <a:cubicBezTo>
                  <a:pt x="15" y="24"/>
                  <a:pt x="15" y="24"/>
                  <a:pt x="15" y="24"/>
                </a:cubicBezTo>
                <a:close/>
                <a:moveTo>
                  <a:pt x="15" y="24"/>
                </a:moveTo>
                <a:cubicBezTo>
                  <a:pt x="15" y="24"/>
                  <a:pt x="15" y="24"/>
                  <a:pt x="15" y="24"/>
                </a:cubicBezTo>
                <a:cubicBezTo>
                  <a:pt x="15" y="24"/>
                  <a:pt x="15" y="24"/>
                  <a:pt x="15" y="24"/>
                </a:cubicBezTo>
                <a:cubicBezTo>
                  <a:pt x="15" y="24"/>
                  <a:pt x="15" y="24"/>
                  <a:pt x="15" y="24"/>
                </a:cubicBezTo>
                <a:cubicBezTo>
                  <a:pt x="15" y="24"/>
                  <a:pt x="15" y="24"/>
                  <a:pt x="15" y="24"/>
                </a:cubicBezTo>
                <a:cubicBezTo>
                  <a:pt x="15" y="24"/>
                  <a:pt x="15" y="24"/>
                  <a:pt x="15" y="24"/>
                </a:cubicBezTo>
                <a:cubicBezTo>
                  <a:pt x="15" y="24"/>
                  <a:pt x="15" y="24"/>
                  <a:pt x="15" y="24"/>
                </a:cubicBezTo>
                <a:cubicBezTo>
                  <a:pt x="15" y="24"/>
                  <a:pt x="15" y="24"/>
                  <a:pt x="15" y="24"/>
                </a:cubicBezTo>
                <a:cubicBezTo>
                  <a:pt x="15" y="23"/>
                  <a:pt x="15" y="24"/>
                  <a:pt x="15" y="23"/>
                </a:cubicBezTo>
                <a:cubicBezTo>
                  <a:pt x="15" y="23"/>
                  <a:pt x="15" y="23"/>
                  <a:pt x="15" y="23"/>
                </a:cubicBezTo>
                <a:cubicBezTo>
                  <a:pt x="15" y="23"/>
                  <a:pt x="15" y="23"/>
                  <a:pt x="15" y="23"/>
                </a:cubicBezTo>
                <a:cubicBezTo>
                  <a:pt x="15" y="23"/>
                  <a:pt x="15" y="23"/>
                  <a:pt x="15" y="23"/>
                </a:cubicBezTo>
                <a:cubicBezTo>
                  <a:pt x="15" y="23"/>
                  <a:pt x="15" y="23"/>
                  <a:pt x="15" y="23"/>
                </a:cubicBezTo>
                <a:cubicBezTo>
                  <a:pt x="15" y="23"/>
                  <a:pt x="15" y="23"/>
                  <a:pt x="15" y="23"/>
                </a:cubicBezTo>
                <a:cubicBezTo>
                  <a:pt x="15" y="23"/>
                  <a:pt x="15" y="23"/>
                  <a:pt x="15" y="23"/>
                </a:cubicBezTo>
                <a:cubicBezTo>
                  <a:pt x="15" y="23"/>
                  <a:pt x="15" y="23"/>
                  <a:pt x="15" y="23"/>
                </a:cubicBezTo>
                <a:cubicBezTo>
                  <a:pt x="15" y="23"/>
                  <a:pt x="15" y="23"/>
                  <a:pt x="15" y="23"/>
                </a:cubicBezTo>
                <a:cubicBezTo>
                  <a:pt x="15" y="23"/>
                  <a:pt x="15" y="23"/>
                  <a:pt x="15" y="23"/>
                </a:cubicBezTo>
                <a:cubicBezTo>
                  <a:pt x="15" y="23"/>
                  <a:pt x="15" y="24"/>
                  <a:pt x="15" y="24"/>
                </a:cubicBezTo>
                <a:cubicBezTo>
                  <a:pt x="15" y="24"/>
                  <a:pt x="15" y="24"/>
                  <a:pt x="15" y="24"/>
                </a:cubicBezTo>
                <a:cubicBezTo>
                  <a:pt x="15" y="24"/>
                  <a:pt x="15" y="24"/>
                  <a:pt x="15" y="24"/>
                </a:cubicBezTo>
                <a:cubicBezTo>
                  <a:pt x="15" y="24"/>
                  <a:pt x="15" y="24"/>
                  <a:pt x="15" y="24"/>
                </a:cubicBezTo>
                <a:cubicBezTo>
                  <a:pt x="15" y="24"/>
                  <a:pt x="15" y="24"/>
                  <a:pt x="15" y="24"/>
                </a:cubicBezTo>
                <a:cubicBezTo>
                  <a:pt x="15" y="24"/>
                  <a:pt x="15" y="24"/>
                  <a:pt x="15" y="24"/>
                </a:cubicBezTo>
                <a:cubicBezTo>
                  <a:pt x="15" y="24"/>
                  <a:pt x="15" y="24"/>
                  <a:pt x="15" y="24"/>
                </a:cubicBezTo>
                <a:cubicBezTo>
                  <a:pt x="15" y="24"/>
                  <a:pt x="15" y="24"/>
                  <a:pt x="15" y="24"/>
                </a:cubicBezTo>
                <a:close/>
                <a:moveTo>
                  <a:pt x="14" y="25"/>
                </a:moveTo>
                <a:cubicBezTo>
                  <a:pt x="14" y="25"/>
                  <a:pt x="14" y="25"/>
                  <a:pt x="14" y="25"/>
                </a:cubicBezTo>
                <a:cubicBezTo>
                  <a:pt x="14" y="25"/>
                  <a:pt x="14" y="25"/>
                  <a:pt x="14" y="25"/>
                </a:cubicBezTo>
                <a:cubicBezTo>
                  <a:pt x="14" y="25"/>
                  <a:pt x="14" y="25"/>
                  <a:pt x="14" y="25"/>
                </a:cubicBezTo>
                <a:cubicBezTo>
                  <a:pt x="15" y="25"/>
                  <a:pt x="15" y="25"/>
                  <a:pt x="15" y="25"/>
                </a:cubicBezTo>
                <a:cubicBezTo>
                  <a:pt x="15" y="25"/>
                  <a:pt x="15" y="25"/>
                  <a:pt x="15" y="25"/>
                </a:cubicBezTo>
                <a:cubicBezTo>
                  <a:pt x="15" y="25"/>
                  <a:pt x="15" y="25"/>
                  <a:pt x="15" y="25"/>
                </a:cubicBezTo>
                <a:cubicBezTo>
                  <a:pt x="15" y="25"/>
                  <a:pt x="15" y="25"/>
                  <a:pt x="15" y="25"/>
                </a:cubicBezTo>
                <a:cubicBezTo>
                  <a:pt x="15" y="25"/>
                  <a:pt x="15" y="25"/>
                  <a:pt x="15" y="25"/>
                </a:cubicBezTo>
                <a:cubicBezTo>
                  <a:pt x="15" y="25"/>
                  <a:pt x="15" y="25"/>
                  <a:pt x="15" y="25"/>
                </a:cubicBezTo>
                <a:cubicBezTo>
                  <a:pt x="15" y="25"/>
                  <a:pt x="15" y="25"/>
                  <a:pt x="15" y="25"/>
                </a:cubicBezTo>
                <a:cubicBezTo>
                  <a:pt x="15" y="25"/>
                  <a:pt x="15" y="25"/>
                  <a:pt x="15" y="25"/>
                </a:cubicBezTo>
                <a:cubicBezTo>
                  <a:pt x="15" y="25"/>
                  <a:pt x="14" y="25"/>
                  <a:pt x="14" y="25"/>
                </a:cubicBezTo>
                <a:cubicBezTo>
                  <a:pt x="14" y="25"/>
                  <a:pt x="14" y="25"/>
                  <a:pt x="14" y="25"/>
                </a:cubicBezTo>
                <a:cubicBezTo>
                  <a:pt x="14" y="25"/>
                  <a:pt x="14" y="25"/>
                  <a:pt x="14" y="25"/>
                </a:cubicBezTo>
                <a:close/>
                <a:moveTo>
                  <a:pt x="14" y="24"/>
                </a:moveTo>
                <a:cubicBezTo>
                  <a:pt x="14" y="24"/>
                  <a:pt x="14" y="24"/>
                  <a:pt x="14" y="24"/>
                </a:cubicBezTo>
                <a:cubicBezTo>
                  <a:pt x="14" y="24"/>
                  <a:pt x="14" y="24"/>
                  <a:pt x="14" y="24"/>
                </a:cubicBezTo>
                <a:cubicBezTo>
                  <a:pt x="14" y="24"/>
                  <a:pt x="14" y="24"/>
                  <a:pt x="14" y="24"/>
                </a:cubicBezTo>
                <a:cubicBezTo>
                  <a:pt x="14" y="24"/>
                  <a:pt x="14" y="24"/>
                  <a:pt x="14" y="24"/>
                </a:cubicBezTo>
                <a:cubicBezTo>
                  <a:pt x="14" y="24"/>
                  <a:pt x="14" y="24"/>
                  <a:pt x="14" y="24"/>
                </a:cubicBezTo>
                <a:cubicBezTo>
                  <a:pt x="14" y="24"/>
                  <a:pt x="14" y="24"/>
                  <a:pt x="14" y="24"/>
                </a:cubicBezTo>
                <a:cubicBezTo>
                  <a:pt x="14" y="24"/>
                  <a:pt x="15" y="24"/>
                  <a:pt x="15" y="24"/>
                </a:cubicBezTo>
                <a:cubicBezTo>
                  <a:pt x="15" y="24"/>
                  <a:pt x="15" y="24"/>
                  <a:pt x="15" y="24"/>
                </a:cubicBezTo>
                <a:cubicBezTo>
                  <a:pt x="15" y="24"/>
                  <a:pt x="15" y="24"/>
                  <a:pt x="15" y="24"/>
                </a:cubicBezTo>
                <a:cubicBezTo>
                  <a:pt x="14" y="24"/>
                  <a:pt x="14" y="24"/>
                  <a:pt x="14" y="24"/>
                </a:cubicBezTo>
                <a:cubicBezTo>
                  <a:pt x="14" y="24"/>
                  <a:pt x="14" y="24"/>
                  <a:pt x="14" y="24"/>
                </a:cubicBezTo>
                <a:cubicBezTo>
                  <a:pt x="14" y="24"/>
                  <a:pt x="14" y="24"/>
                  <a:pt x="14" y="24"/>
                </a:cubicBezTo>
                <a:cubicBezTo>
                  <a:pt x="14" y="24"/>
                  <a:pt x="14" y="24"/>
                  <a:pt x="14" y="24"/>
                </a:cubicBezTo>
                <a:cubicBezTo>
                  <a:pt x="14" y="24"/>
                  <a:pt x="14" y="24"/>
                  <a:pt x="14" y="24"/>
                </a:cubicBezTo>
                <a:cubicBezTo>
                  <a:pt x="14" y="24"/>
                  <a:pt x="14" y="24"/>
                  <a:pt x="14" y="24"/>
                </a:cubicBezTo>
                <a:cubicBezTo>
                  <a:pt x="14" y="24"/>
                  <a:pt x="14" y="24"/>
                  <a:pt x="14" y="24"/>
                </a:cubicBezTo>
                <a:cubicBezTo>
                  <a:pt x="14" y="24"/>
                  <a:pt x="14" y="24"/>
                  <a:pt x="14" y="24"/>
                </a:cubicBezTo>
                <a:close/>
                <a:moveTo>
                  <a:pt x="14" y="25"/>
                </a:moveTo>
                <a:cubicBezTo>
                  <a:pt x="14" y="25"/>
                  <a:pt x="14" y="25"/>
                  <a:pt x="14" y="25"/>
                </a:cubicBezTo>
                <a:cubicBezTo>
                  <a:pt x="14" y="25"/>
                  <a:pt x="14" y="25"/>
                  <a:pt x="14" y="25"/>
                </a:cubicBezTo>
                <a:cubicBezTo>
                  <a:pt x="14" y="25"/>
                  <a:pt x="14" y="25"/>
                  <a:pt x="14" y="25"/>
                </a:cubicBezTo>
                <a:cubicBezTo>
                  <a:pt x="14" y="25"/>
                  <a:pt x="14" y="25"/>
                  <a:pt x="14" y="25"/>
                </a:cubicBezTo>
                <a:cubicBezTo>
                  <a:pt x="14" y="25"/>
                  <a:pt x="14" y="25"/>
                  <a:pt x="14" y="25"/>
                </a:cubicBezTo>
                <a:cubicBezTo>
                  <a:pt x="14" y="25"/>
                  <a:pt x="14" y="25"/>
                  <a:pt x="14" y="25"/>
                </a:cubicBezTo>
                <a:cubicBezTo>
                  <a:pt x="14" y="25"/>
                  <a:pt x="14" y="25"/>
                  <a:pt x="14" y="25"/>
                </a:cubicBezTo>
                <a:cubicBezTo>
                  <a:pt x="14" y="25"/>
                  <a:pt x="14" y="25"/>
                  <a:pt x="14" y="25"/>
                </a:cubicBezTo>
                <a:cubicBezTo>
                  <a:pt x="14" y="25"/>
                  <a:pt x="14" y="25"/>
                  <a:pt x="14" y="25"/>
                </a:cubicBezTo>
                <a:cubicBezTo>
                  <a:pt x="14" y="25"/>
                  <a:pt x="14" y="25"/>
                  <a:pt x="14" y="25"/>
                </a:cubicBezTo>
                <a:cubicBezTo>
                  <a:pt x="14" y="25"/>
                  <a:pt x="14" y="25"/>
                  <a:pt x="14" y="25"/>
                </a:cubicBezTo>
                <a:cubicBezTo>
                  <a:pt x="14" y="25"/>
                  <a:pt x="14" y="25"/>
                  <a:pt x="14" y="25"/>
                </a:cubicBezTo>
                <a:cubicBezTo>
                  <a:pt x="14" y="25"/>
                  <a:pt x="14" y="25"/>
                  <a:pt x="14" y="25"/>
                </a:cubicBezTo>
                <a:close/>
                <a:moveTo>
                  <a:pt x="14" y="28"/>
                </a:moveTo>
                <a:cubicBezTo>
                  <a:pt x="14" y="28"/>
                  <a:pt x="14" y="28"/>
                  <a:pt x="14" y="28"/>
                </a:cubicBezTo>
                <a:cubicBezTo>
                  <a:pt x="14" y="28"/>
                  <a:pt x="14" y="28"/>
                  <a:pt x="14" y="28"/>
                </a:cubicBezTo>
                <a:cubicBezTo>
                  <a:pt x="14" y="28"/>
                  <a:pt x="14" y="28"/>
                  <a:pt x="14" y="28"/>
                </a:cubicBezTo>
                <a:cubicBezTo>
                  <a:pt x="14" y="28"/>
                  <a:pt x="14" y="28"/>
                  <a:pt x="14" y="28"/>
                </a:cubicBezTo>
                <a:cubicBezTo>
                  <a:pt x="14" y="28"/>
                  <a:pt x="14" y="28"/>
                  <a:pt x="14" y="28"/>
                </a:cubicBezTo>
                <a:cubicBezTo>
                  <a:pt x="14" y="28"/>
                  <a:pt x="14" y="28"/>
                  <a:pt x="14" y="28"/>
                </a:cubicBezTo>
                <a:close/>
                <a:moveTo>
                  <a:pt x="14" y="28"/>
                </a:moveTo>
                <a:cubicBezTo>
                  <a:pt x="14" y="28"/>
                  <a:pt x="14" y="28"/>
                  <a:pt x="14" y="28"/>
                </a:cubicBezTo>
                <a:cubicBezTo>
                  <a:pt x="14" y="28"/>
                  <a:pt x="14" y="28"/>
                  <a:pt x="14" y="28"/>
                </a:cubicBezTo>
                <a:cubicBezTo>
                  <a:pt x="14" y="28"/>
                  <a:pt x="14" y="28"/>
                  <a:pt x="14" y="28"/>
                </a:cubicBezTo>
                <a:cubicBezTo>
                  <a:pt x="14" y="28"/>
                  <a:pt x="14" y="28"/>
                  <a:pt x="14" y="28"/>
                </a:cubicBezTo>
                <a:cubicBezTo>
                  <a:pt x="14" y="28"/>
                  <a:pt x="14" y="28"/>
                  <a:pt x="14" y="28"/>
                </a:cubicBezTo>
                <a:cubicBezTo>
                  <a:pt x="14" y="28"/>
                  <a:pt x="14" y="28"/>
                  <a:pt x="14" y="28"/>
                </a:cubicBezTo>
                <a:cubicBezTo>
                  <a:pt x="14" y="28"/>
                  <a:pt x="14" y="28"/>
                  <a:pt x="14" y="28"/>
                </a:cubicBezTo>
                <a:cubicBezTo>
                  <a:pt x="14" y="28"/>
                  <a:pt x="14" y="28"/>
                  <a:pt x="14" y="28"/>
                </a:cubicBezTo>
                <a:cubicBezTo>
                  <a:pt x="14" y="28"/>
                  <a:pt x="14" y="28"/>
                  <a:pt x="14" y="28"/>
                </a:cubicBezTo>
                <a:cubicBezTo>
                  <a:pt x="14" y="28"/>
                  <a:pt x="14" y="28"/>
                  <a:pt x="14" y="28"/>
                </a:cubicBezTo>
                <a:cubicBezTo>
                  <a:pt x="14" y="28"/>
                  <a:pt x="14" y="28"/>
                  <a:pt x="14" y="28"/>
                </a:cubicBezTo>
                <a:close/>
                <a:moveTo>
                  <a:pt x="14" y="28"/>
                </a:moveTo>
                <a:cubicBezTo>
                  <a:pt x="14" y="28"/>
                  <a:pt x="14" y="28"/>
                  <a:pt x="14" y="28"/>
                </a:cubicBezTo>
                <a:cubicBezTo>
                  <a:pt x="14" y="28"/>
                  <a:pt x="14" y="28"/>
                  <a:pt x="14" y="28"/>
                </a:cubicBezTo>
                <a:cubicBezTo>
                  <a:pt x="14" y="28"/>
                  <a:pt x="14" y="28"/>
                  <a:pt x="14" y="28"/>
                </a:cubicBezTo>
                <a:cubicBezTo>
                  <a:pt x="14" y="28"/>
                  <a:pt x="14" y="28"/>
                  <a:pt x="14" y="28"/>
                </a:cubicBezTo>
                <a:cubicBezTo>
                  <a:pt x="14" y="28"/>
                  <a:pt x="14" y="28"/>
                  <a:pt x="14" y="28"/>
                </a:cubicBezTo>
                <a:cubicBezTo>
                  <a:pt x="14" y="28"/>
                  <a:pt x="14" y="28"/>
                  <a:pt x="14" y="28"/>
                </a:cubicBezTo>
                <a:cubicBezTo>
                  <a:pt x="14" y="28"/>
                  <a:pt x="14" y="28"/>
                  <a:pt x="14" y="28"/>
                </a:cubicBezTo>
                <a:cubicBezTo>
                  <a:pt x="14" y="28"/>
                  <a:pt x="14" y="28"/>
                  <a:pt x="14" y="28"/>
                </a:cubicBezTo>
                <a:cubicBezTo>
                  <a:pt x="14" y="28"/>
                  <a:pt x="14" y="28"/>
                  <a:pt x="14" y="28"/>
                </a:cubicBezTo>
                <a:cubicBezTo>
                  <a:pt x="14" y="28"/>
                  <a:pt x="14" y="28"/>
                  <a:pt x="14" y="28"/>
                </a:cubicBezTo>
                <a:close/>
                <a:moveTo>
                  <a:pt x="14" y="29"/>
                </a:moveTo>
                <a:cubicBezTo>
                  <a:pt x="14" y="29"/>
                  <a:pt x="14" y="29"/>
                  <a:pt x="14" y="29"/>
                </a:cubicBezTo>
                <a:cubicBezTo>
                  <a:pt x="14" y="29"/>
                  <a:pt x="14" y="29"/>
                  <a:pt x="14" y="29"/>
                </a:cubicBezTo>
                <a:cubicBezTo>
                  <a:pt x="14" y="29"/>
                  <a:pt x="14" y="29"/>
                  <a:pt x="14" y="29"/>
                </a:cubicBezTo>
                <a:cubicBezTo>
                  <a:pt x="14" y="29"/>
                  <a:pt x="14" y="29"/>
                  <a:pt x="14" y="29"/>
                </a:cubicBezTo>
                <a:cubicBezTo>
                  <a:pt x="14" y="29"/>
                  <a:pt x="14" y="29"/>
                  <a:pt x="14" y="29"/>
                </a:cubicBezTo>
                <a:cubicBezTo>
                  <a:pt x="14" y="29"/>
                  <a:pt x="14" y="29"/>
                  <a:pt x="14" y="29"/>
                </a:cubicBezTo>
                <a:cubicBezTo>
                  <a:pt x="14" y="29"/>
                  <a:pt x="14" y="29"/>
                  <a:pt x="14" y="29"/>
                </a:cubicBezTo>
                <a:cubicBezTo>
                  <a:pt x="14" y="29"/>
                  <a:pt x="14" y="29"/>
                  <a:pt x="14" y="29"/>
                </a:cubicBezTo>
                <a:cubicBezTo>
                  <a:pt x="14" y="29"/>
                  <a:pt x="14" y="29"/>
                  <a:pt x="14" y="29"/>
                </a:cubicBezTo>
                <a:cubicBezTo>
                  <a:pt x="14" y="29"/>
                  <a:pt x="14" y="29"/>
                  <a:pt x="14" y="29"/>
                </a:cubicBezTo>
                <a:cubicBezTo>
                  <a:pt x="14" y="29"/>
                  <a:pt x="14" y="29"/>
                  <a:pt x="14" y="29"/>
                </a:cubicBezTo>
                <a:cubicBezTo>
                  <a:pt x="14" y="29"/>
                  <a:pt x="14" y="29"/>
                  <a:pt x="14" y="29"/>
                </a:cubicBezTo>
                <a:cubicBezTo>
                  <a:pt x="14" y="29"/>
                  <a:pt x="14" y="29"/>
                  <a:pt x="14" y="29"/>
                </a:cubicBezTo>
                <a:cubicBezTo>
                  <a:pt x="14" y="29"/>
                  <a:pt x="14" y="29"/>
                  <a:pt x="14" y="29"/>
                </a:cubicBezTo>
                <a:cubicBezTo>
                  <a:pt x="14" y="29"/>
                  <a:pt x="14" y="29"/>
                  <a:pt x="14" y="29"/>
                </a:cubicBezTo>
                <a:cubicBezTo>
                  <a:pt x="14" y="29"/>
                  <a:pt x="14" y="29"/>
                  <a:pt x="14" y="29"/>
                </a:cubicBezTo>
                <a:cubicBezTo>
                  <a:pt x="14" y="29"/>
                  <a:pt x="14" y="29"/>
                  <a:pt x="14" y="29"/>
                </a:cubicBezTo>
                <a:cubicBezTo>
                  <a:pt x="14" y="29"/>
                  <a:pt x="14" y="29"/>
                  <a:pt x="14" y="29"/>
                </a:cubicBezTo>
                <a:cubicBezTo>
                  <a:pt x="14" y="29"/>
                  <a:pt x="14" y="29"/>
                  <a:pt x="14" y="30"/>
                </a:cubicBezTo>
                <a:cubicBezTo>
                  <a:pt x="14" y="30"/>
                  <a:pt x="14" y="30"/>
                  <a:pt x="14" y="30"/>
                </a:cubicBezTo>
                <a:cubicBezTo>
                  <a:pt x="14" y="30"/>
                  <a:pt x="14" y="30"/>
                  <a:pt x="14" y="30"/>
                </a:cubicBezTo>
                <a:cubicBezTo>
                  <a:pt x="14" y="30"/>
                  <a:pt x="14" y="30"/>
                  <a:pt x="14" y="30"/>
                </a:cubicBezTo>
                <a:cubicBezTo>
                  <a:pt x="14" y="30"/>
                  <a:pt x="14" y="30"/>
                  <a:pt x="14" y="30"/>
                </a:cubicBezTo>
                <a:cubicBezTo>
                  <a:pt x="14" y="30"/>
                  <a:pt x="14" y="30"/>
                  <a:pt x="14" y="30"/>
                </a:cubicBezTo>
                <a:cubicBezTo>
                  <a:pt x="14" y="30"/>
                  <a:pt x="14" y="30"/>
                  <a:pt x="14" y="30"/>
                </a:cubicBezTo>
                <a:cubicBezTo>
                  <a:pt x="14" y="30"/>
                  <a:pt x="14" y="30"/>
                  <a:pt x="14" y="30"/>
                </a:cubicBezTo>
                <a:cubicBezTo>
                  <a:pt x="14" y="30"/>
                  <a:pt x="14" y="29"/>
                  <a:pt x="14" y="29"/>
                </a:cubicBezTo>
                <a:cubicBezTo>
                  <a:pt x="15" y="29"/>
                  <a:pt x="15" y="29"/>
                  <a:pt x="15" y="29"/>
                </a:cubicBezTo>
                <a:cubicBezTo>
                  <a:pt x="15" y="29"/>
                  <a:pt x="15" y="29"/>
                  <a:pt x="15" y="29"/>
                </a:cubicBezTo>
                <a:cubicBezTo>
                  <a:pt x="15" y="29"/>
                  <a:pt x="15" y="29"/>
                  <a:pt x="15" y="29"/>
                </a:cubicBezTo>
                <a:cubicBezTo>
                  <a:pt x="15" y="29"/>
                  <a:pt x="15" y="29"/>
                  <a:pt x="15" y="29"/>
                </a:cubicBezTo>
                <a:cubicBezTo>
                  <a:pt x="15" y="29"/>
                  <a:pt x="15" y="29"/>
                  <a:pt x="15" y="29"/>
                </a:cubicBezTo>
                <a:cubicBezTo>
                  <a:pt x="15" y="29"/>
                  <a:pt x="15" y="29"/>
                  <a:pt x="15" y="29"/>
                </a:cubicBezTo>
                <a:cubicBezTo>
                  <a:pt x="15" y="29"/>
                  <a:pt x="15" y="29"/>
                  <a:pt x="15" y="29"/>
                </a:cubicBezTo>
                <a:cubicBezTo>
                  <a:pt x="15" y="29"/>
                  <a:pt x="15" y="29"/>
                  <a:pt x="15" y="29"/>
                </a:cubicBezTo>
                <a:cubicBezTo>
                  <a:pt x="15" y="29"/>
                  <a:pt x="15" y="29"/>
                  <a:pt x="15" y="29"/>
                </a:cubicBezTo>
                <a:cubicBezTo>
                  <a:pt x="15" y="30"/>
                  <a:pt x="15" y="30"/>
                  <a:pt x="15" y="30"/>
                </a:cubicBezTo>
                <a:cubicBezTo>
                  <a:pt x="15" y="30"/>
                  <a:pt x="15" y="30"/>
                  <a:pt x="15" y="30"/>
                </a:cubicBezTo>
                <a:cubicBezTo>
                  <a:pt x="15" y="30"/>
                  <a:pt x="15" y="30"/>
                  <a:pt x="15" y="30"/>
                </a:cubicBezTo>
                <a:cubicBezTo>
                  <a:pt x="15" y="30"/>
                  <a:pt x="15" y="30"/>
                  <a:pt x="15" y="30"/>
                </a:cubicBezTo>
                <a:cubicBezTo>
                  <a:pt x="15" y="30"/>
                  <a:pt x="15" y="29"/>
                  <a:pt x="15" y="29"/>
                </a:cubicBezTo>
                <a:cubicBezTo>
                  <a:pt x="15" y="29"/>
                  <a:pt x="15" y="29"/>
                  <a:pt x="15" y="29"/>
                </a:cubicBezTo>
                <a:cubicBezTo>
                  <a:pt x="15" y="29"/>
                  <a:pt x="15" y="29"/>
                  <a:pt x="15" y="29"/>
                </a:cubicBezTo>
                <a:cubicBezTo>
                  <a:pt x="15" y="29"/>
                  <a:pt x="15" y="29"/>
                  <a:pt x="15" y="29"/>
                </a:cubicBezTo>
                <a:cubicBezTo>
                  <a:pt x="15" y="29"/>
                  <a:pt x="15" y="29"/>
                  <a:pt x="15" y="29"/>
                </a:cubicBezTo>
                <a:cubicBezTo>
                  <a:pt x="15" y="29"/>
                  <a:pt x="15" y="29"/>
                  <a:pt x="15" y="29"/>
                </a:cubicBezTo>
                <a:cubicBezTo>
                  <a:pt x="15" y="29"/>
                  <a:pt x="15" y="29"/>
                  <a:pt x="15" y="29"/>
                </a:cubicBezTo>
                <a:cubicBezTo>
                  <a:pt x="15" y="29"/>
                  <a:pt x="15" y="29"/>
                  <a:pt x="15" y="29"/>
                </a:cubicBezTo>
                <a:cubicBezTo>
                  <a:pt x="15" y="29"/>
                  <a:pt x="15" y="29"/>
                  <a:pt x="15" y="29"/>
                </a:cubicBezTo>
                <a:cubicBezTo>
                  <a:pt x="15" y="29"/>
                  <a:pt x="15" y="29"/>
                  <a:pt x="14" y="29"/>
                </a:cubicBezTo>
                <a:cubicBezTo>
                  <a:pt x="14" y="29"/>
                  <a:pt x="14" y="29"/>
                  <a:pt x="14" y="29"/>
                </a:cubicBezTo>
                <a:cubicBezTo>
                  <a:pt x="14" y="29"/>
                  <a:pt x="14" y="29"/>
                  <a:pt x="14" y="29"/>
                </a:cubicBezTo>
                <a:cubicBezTo>
                  <a:pt x="14" y="29"/>
                  <a:pt x="14" y="29"/>
                  <a:pt x="14" y="29"/>
                </a:cubicBezTo>
                <a:cubicBezTo>
                  <a:pt x="14" y="29"/>
                  <a:pt x="14" y="29"/>
                  <a:pt x="14" y="29"/>
                </a:cubicBezTo>
                <a:cubicBezTo>
                  <a:pt x="14" y="29"/>
                  <a:pt x="14" y="29"/>
                  <a:pt x="14" y="29"/>
                </a:cubicBezTo>
                <a:cubicBezTo>
                  <a:pt x="14" y="29"/>
                  <a:pt x="14" y="29"/>
                  <a:pt x="14" y="29"/>
                </a:cubicBezTo>
                <a:cubicBezTo>
                  <a:pt x="14" y="29"/>
                  <a:pt x="14" y="29"/>
                  <a:pt x="14" y="29"/>
                </a:cubicBezTo>
                <a:cubicBezTo>
                  <a:pt x="14" y="29"/>
                  <a:pt x="14" y="30"/>
                  <a:pt x="14" y="30"/>
                </a:cubicBezTo>
                <a:cubicBezTo>
                  <a:pt x="14" y="30"/>
                  <a:pt x="14" y="29"/>
                  <a:pt x="14" y="29"/>
                </a:cubicBezTo>
                <a:cubicBezTo>
                  <a:pt x="14" y="29"/>
                  <a:pt x="14" y="29"/>
                  <a:pt x="14" y="29"/>
                </a:cubicBezTo>
                <a:close/>
                <a:moveTo>
                  <a:pt x="14" y="29"/>
                </a:moveTo>
                <a:cubicBezTo>
                  <a:pt x="14" y="29"/>
                  <a:pt x="14" y="29"/>
                  <a:pt x="14" y="29"/>
                </a:cubicBezTo>
                <a:cubicBezTo>
                  <a:pt x="14" y="29"/>
                  <a:pt x="14" y="29"/>
                  <a:pt x="14" y="29"/>
                </a:cubicBezTo>
                <a:cubicBezTo>
                  <a:pt x="14" y="29"/>
                  <a:pt x="14" y="29"/>
                  <a:pt x="14" y="29"/>
                </a:cubicBezTo>
                <a:cubicBezTo>
                  <a:pt x="14" y="29"/>
                  <a:pt x="14" y="29"/>
                  <a:pt x="14" y="29"/>
                </a:cubicBezTo>
                <a:cubicBezTo>
                  <a:pt x="14" y="29"/>
                  <a:pt x="14" y="29"/>
                  <a:pt x="14" y="29"/>
                </a:cubicBezTo>
                <a:cubicBezTo>
                  <a:pt x="14" y="29"/>
                  <a:pt x="14" y="29"/>
                  <a:pt x="14" y="29"/>
                </a:cubicBezTo>
                <a:cubicBezTo>
                  <a:pt x="14" y="29"/>
                  <a:pt x="14" y="29"/>
                  <a:pt x="14" y="29"/>
                </a:cubicBezTo>
                <a:cubicBezTo>
                  <a:pt x="14" y="29"/>
                  <a:pt x="14" y="29"/>
                  <a:pt x="14" y="29"/>
                </a:cubicBezTo>
                <a:cubicBezTo>
                  <a:pt x="14" y="29"/>
                  <a:pt x="14" y="29"/>
                  <a:pt x="14" y="29"/>
                </a:cubicBezTo>
                <a:cubicBezTo>
                  <a:pt x="14" y="29"/>
                  <a:pt x="14" y="29"/>
                  <a:pt x="14" y="29"/>
                </a:cubicBezTo>
                <a:cubicBezTo>
                  <a:pt x="14" y="29"/>
                  <a:pt x="14" y="29"/>
                  <a:pt x="14" y="29"/>
                </a:cubicBezTo>
                <a:cubicBezTo>
                  <a:pt x="14" y="29"/>
                  <a:pt x="14" y="29"/>
                  <a:pt x="14" y="29"/>
                </a:cubicBezTo>
                <a:cubicBezTo>
                  <a:pt x="14" y="29"/>
                  <a:pt x="14" y="29"/>
                  <a:pt x="14" y="29"/>
                </a:cubicBezTo>
                <a:close/>
                <a:moveTo>
                  <a:pt x="14" y="28"/>
                </a:moveTo>
                <a:cubicBezTo>
                  <a:pt x="14" y="28"/>
                  <a:pt x="14" y="28"/>
                  <a:pt x="14" y="28"/>
                </a:cubicBezTo>
                <a:cubicBezTo>
                  <a:pt x="14" y="28"/>
                  <a:pt x="15" y="28"/>
                  <a:pt x="15" y="28"/>
                </a:cubicBezTo>
                <a:cubicBezTo>
                  <a:pt x="15" y="28"/>
                  <a:pt x="15" y="28"/>
                  <a:pt x="15" y="28"/>
                </a:cubicBezTo>
                <a:cubicBezTo>
                  <a:pt x="15" y="28"/>
                  <a:pt x="15" y="28"/>
                  <a:pt x="15" y="28"/>
                </a:cubicBezTo>
                <a:cubicBezTo>
                  <a:pt x="15" y="28"/>
                  <a:pt x="15" y="28"/>
                  <a:pt x="15" y="28"/>
                </a:cubicBezTo>
                <a:cubicBezTo>
                  <a:pt x="15" y="28"/>
                  <a:pt x="15" y="28"/>
                  <a:pt x="15" y="28"/>
                </a:cubicBezTo>
                <a:cubicBezTo>
                  <a:pt x="15" y="28"/>
                  <a:pt x="15" y="28"/>
                  <a:pt x="15" y="28"/>
                </a:cubicBezTo>
                <a:cubicBezTo>
                  <a:pt x="15" y="28"/>
                  <a:pt x="15" y="28"/>
                  <a:pt x="15" y="28"/>
                </a:cubicBezTo>
                <a:cubicBezTo>
                  <a:pt x="15" y="28"/>
                  <a:pt x="15" y="28"/>
                  <a:pt x="15" y="28"/>
                </a:cubicBezTo>
                <a:cubicBezTo>
                  <a:pt x="14" y="28"/>
                  <a:pt x="14" y="28"/>
                  <a:pt x="14" y="28"/>
                </a:cubicBezTo>
                <a:cubicBezTo>
                  <a:pt x="14" y="28"/>
                  <a:pt x="14" y="28"/>
                  <a:pt x="14" y="28"/>
                </a:cubicBezTo>
                <a:cubicBezTo>
                  <a:pt x="14" y="28"/>
                  <a:pt x="14" y="28"/>
                  <a:pt x="14" y="28"/>
                </a:cubicBezTo>
                <a:close/>
                <a:moveTo>
                  <a:pt x="15" y="29"/>
                </a:moveTo>
                <a:cubicBezTo>
                  <a:pt x="15" y="29"/>
                  <a:pt x="15" y="29"/>
                  <a:pt x="15" y="29"/>
                </a:cubicBezTo>
                <a:cubicBezTo>
                  <a:pt x="15" y="29"/>
                  <a:pt x="15" y="29"/>
                  <a:pt x="15" y="29"/>
                </a:cubicBezTo>
                <a:cubicBezTo>
                  <a:pt x="15" y="29"/>
                  <a:pt x="15" y="29"/>
                  <a:pt x="15" y="29"/>
                </a:cubicBezTo>
                <a:cubicBezTo>
                  <a:pt x="15" y="29"/>
                  <a:pt x="15" y="29"/>
                  <a:pt x="15" y="29"/>
                </a:cubicBezTo>
                <a:cubicBezTo>
                  <a:pt x="15" y="29"/>
                  <a:pt x="15" y="29"/>
                  <a:pt x="15" y="29"/>
                </a:cubicBezTo>
                <a:cubicBezTo>
                  <a:pt x="15" y="29"/>
                  <a:pt x="15" y="29"/>
                  <a:pt x="15" y="29"/>
                </a:cubicBezTo>
                <a:cubicBezTo>
                  <a:pt x="15" y="29"/>
                  <a:pt x="15" y="29"/>
                  <a:pt x="15" y="29"/>
                </a:cubicBezTo>
                <a:cubicBezTo>
                  <a:pt x="15" y="29"/>
                  <a:pt x="15" y="29"/>
                  <a:pt x="15" y="29"/>
                </a:cubicBezTo>
                <a:cubicBezTo>
                  <a:pt x="15" y="29"/>
                  <a:pt x="15" y="29"/>
                  <a:pt x="15" y="29"/>
                </a:cubicBezTo>
                <a:cubicBezTo>
                  <a:pt x="15" y="29"/>
                  <a:pt x="15" y="29"/>
                  <a:pt x="15" y="29"/>
                </a:cubicBezTo>
                <a:cubicBezTo>
                  <a:pt x="15" y="29"/>
                  <a:pt x="15" y="29"/>
                  <a:pt x="15" y="29"/>
                </a:cubicBezTo>
                <a:close/>
                <a:moveTo>
                  <a:pt x="15" y="29"/>
                </a:moveTo>
                <a:cubicBezTo>
                  <a:pt x="15" y="29"/>
                  <a:pt x="15" y="29"/>
                  <a:pt x="15" y="29"/>
                </a:cubicBezTo>
                <a:cubicBezTo>
                  <a:pt x="15" y="29"/>
                  <a:pt x="15" y="29"/>
                  <a:pt x="15" y="29"/>
                </a:cubicBezTo>
                <a:cubicBezTo>
                  <a:pt x="15" y="29"/>
                  <a:pt x="15" y="29"/>
                  <a:pt x="15" y="29"/>
                </a:cubicBezTo>
                <a:cubicBezTo>
                  <a:pt x="15" y="29"/>
                  <a:pt x="15" y="29"/>
                  <a:pt x="15" y="29"/>
                </a:cubicBezTo>
                <a:cubicBezTo>
                  <a:pt x="15" y="29"/>
                  <a:pt x="15" y="29"/>
                  <a:pt x="15" y="29"/>
                </a:cubicBezTo>
                <a:cubicBezTo>
                  <a:pt x="15" y="29"/>
                  <a:pt x="15" y="29"/>
                  <a:pt x="15" y="29"/>
                </a:cubicBezTo>
                <a:cubicBezTo>
                  <a:pt x="15" y="29"/>
                  <a:pt x="15" y="29"/>
                  <a:pt x="15" y="29"/>
                </a:cubicBezTo>
                <a:cubicBezTo>
                  <a:pt x="15" y="29"/>
                  <a:pt x="15" y="29"/>
                  <a:pt x="15" y="29"/>
                </a:cubicBezTo>
                <a:cubicBezTo>
                  <a:pt x="15" y="29"/>
                  <a:pt x="15" y="29"/>
                  <a:pt x="15" y="29"/>
                </a:cubicBezTo>
                <a:cubicBezTo>
                  <a:pt x="15" y="29"/>
                  <a:pt x="15" y="29"/>
                  <a:pt x="15" y="29"/>
                </a:cubicBezTo>
                <a:cubicBezTo>
                  <a:pt x="15" y="29"/>
                  <a:pt x="15" y="29"/>
                  <a:pt x="15" y="29"/>
                </a:cubicBezTo>
                <a:cubicBezTo>
                  <a:pt x="15" y="29"/>
                  <a:pt x="15" y="29"/>
                  <a:pt x="15" y="29"/>
                </a:cubicBezTo>
                <a:close/>
                <a:moveTo>
                  <a:pt x="15" y="29"/>
                </a:moveTo>
                <a:cubicBezTo>
                  <a:pt x="15" y="29"/>
                  <a:pt x="15" y="29"/>
                  <a:pt x="15" y="29"/>
                </a:cubicBezTo>
                <a:cubicBezTo>
                  <a:pt x="15" y="29"/>
                  <a:pt x="15" y="29"/>
                  <a:pt x="15" y="29"/>
                </a:cubicBezTo>
                <a:cubicBezTo>
                  <a:pt x="15" y="29"/>
                  <a:pt x="15" y="29"/>
                  <a:pt x="15" y="29"/>
                </a:cubicBezTo>
                <a:cubicBezTo>
                  <a:pt x="15" y="29"/>
                  <a:pt x="15" y="29"/>
                  <a:pt x="15" y="29"/>
                </a:cubicBezTo>
                <a:cubicBezTo>
                  <a:pt x="15" y="29"/>
                  <a:pt x="15" y="29"/>
                  <a:pt x="15" y="29"/>
                </a:cubicBezTo>
                <a:cubicBezTo>
                  <a:pt x="15" y="29"/>
                  <a:pt x="15" y="29"/>
                  <a:pt x="15" y="29"/>
                </a:cubicBezTo>
                <a:cubicBezTo>
                  <a:pt x="15" y="29"/>
                  <a:pt x="15" y="29"/>
                  <a:pt x="15" y="29"/>
                </a:cubicBezTo>
                <a:cubicBezTo>
                  <a:pt x="15" y="29"/>
                  <a:pt x="15" y="29"/>
                  <a:pt x="15" y="29"/>
                </a:cubicBezTo>
                <a:cubicBezTo>
                  <a:pt x="15" y="29"/>
                  <a:pt x="15" y="29"/>
                  <a:pt x="15" y="29"/>
                </a:cubicBezTo>
                <a:cubicBezTo>
                  <a:pt x="15" y="29"/>
                  <a:pt x="15" y="29"/>
                  <a:pt x="15" y="29"/>
                </a:cubicBezTo>
                <a:cubicBezTo>
                  <a:pt x="15" y="29"/>
                  <a:pt x="15" y="29"/>
                  <a:pt x="15" y="29"/>
                </a:cubicBezTo>
                <a:close/>
                <a:moveTo>
                  <a:pt x="15" y="28"/>
                </a:moveTo>
                <a:cubicBezTo>
                  <a:pt x="15" y="28"/>
                  <a:pt x="15" y="28"/>
                  <a:pt x="15" y="28"/>
                </a:cubicBezTo>
                <a:cubicBezTo>
                  <a:pt x="15" y="28"/>
                  <a:pt x="15" y="28"/>
                  <a:pt x="15" y="28"/>
                </a:cubicBezTo>
                <a:cubicBezTo>
                  <a:pt x="15" y="28"/>
                  <a:pt x="15" y="28"/>
                  <a:pt x="15" y="28"/>
                </a:cubicBezTo>
                <a:cubicBezTo>
                  <a:pt x="15" y="28"/>
                  <a:pt x="15" y="28"/>
                  <a:pt x="15" y="28"/>
                </a:cubicBezTo>
                <a:cubicBezTo>
                  <a:pt x="15" y="28"/>
                  <a:pt x="15" y="28"/>
                  <a:pt x="15" y="28"/>
                </a:cubicBezTo>
                <a:cubicBezTo>
                  <a:pt x="15" y="28"/>
                  <a:pt x="15" y="28"/>
                  <a:pt x="15" y="29"/>
                </a:cubicBezTo>
                <a:cubicBezTo>
                  <a:pt x="15" y="29"/>
                  <a:pt x="15" y="29"/>
                  <a:pt x="15" y="29"/>
                </a:cubicBezTo>
                <a:cubicBezTo>
                  <a:pt x="15" y="29"/>
                  <a:pt x="15" y="29"/>
                  <a:pt x="15" y="29"/>
                </a:cubicBezTo>
                <a:cubicBezTo>
                  <a:pt x="15" y="29"/>
                  <a:pt x="15" y="29"/>
                  <a:pt x="15" y="29"/>
                </a:cubicBezTo>
                <a:cubicBezTo>
                  <a:pt x="15" y="29"/>
                  <a:pt x="15" y="29"/>
                  <a:pt x="15" y="29"/>
                </a:cubicBezTo>
                <a:cubicBezTo>
                  <a:pt x="15" y="29"/>
                  <a:pt x="15" y="29"/>
                  <a:pt x="15" y="28"/>
                </a:cubicBezTo>
                <a:close/>
                <a:moveTo>
                  <a:pt x="15" y="31"/>
                </a:moveTo>
                <a:cubicBezTo>
                  <a:pt x="15" y="31"/>
                  <a:pt x="15" y="31"/>
                  <a:pt x="15" y="31"/>
                </a:cubicBezTo>
                <a:cubicBezTo>
                  <a:pt x="15" y="31"/>
                  <a:pt x="15" y="31"/>
                  <a:pt x="15" y="31"/>
                </a:cubicBezTo>
                <a:cubicBezTo>
                  <a:pt x="15" y="31"/>
                  <a:pt x="15" y="31"/>
                  <a:pt x="15" y="31"/>
                </a:cubicBezTo>
                <a:cubicBezTo>
                  <a:pt x="15" y="31"/>
                  <a:pt x="15" y="31"/>
                  <a:pt x="15" y="31"/>
                </a:cubicBezTo>
                <a:cubicBezTo>
                  <a:pt x="15" y="31"/>
                  <a:pt x="15" y="31"/>
                  <a:pt x="15" y="31"/>
                </a:cubicBezTo>
                <a:cubicBezTo>
                  <a:pt x="15" y="31"/>
                  <a:pt x="15" y="31"/>
                  <a:pt x="15" y="31"/>
                </a:cubicBezTo>
                <a:cubicBezTo>
                  <a:pt x="15" y="31"/>
                  <a:pt x="15" y="31"/>
                  <a:pt x="15" y="31"/>
                </a:cubicBezTo>
                <a:cubicBezTo>
                  <a:pt x="15" y="31"/>
                  <a:pt x="15" y="31"/>
                  <a:pt x="15" y="31"/>
                </a:cubicBezTo>
                <a:cubicBezTo>
                  <a:pt x="15" y="30"/>
                  <a:pt x="15" y="30"/>
                  <a:pt x="15" y="30"/>
                </a:cubicBezTo>
                <a:cubicBezTo>
                  <a:pt x="15" y="30"/>
                  <a:pt x="15" y="30"/>
                  <a:pt x="15" y="30"/>
                </a:cubicBezTo>
                <a:cubicBezTo>
                  <a:pt x="15" y="30"/>
                  <a:pt x="15" y="30"/>
                  <a:pt x="15" y="30"/>
                </a:cubicBezTo>
                <a:cubicBezTo>
                  <a:pt x="15" y="30"/>
                  <a:pt x="15" y="30"/>
                  <a:pt x="15" y="30"/>
                </a:cubicBezTo>
                <a:cubicBezTo>
                  <a:pt x="15" y="30"/>
                  <a:pt x="15" y="30"/>
                  <a:pt x="15" y="30"/>
                </a:cubicBezTo>
                <a:cubicBezTo>
                  <a:pt x="15" y="30"/>
                  <a:pt x="15" y="30"/>
                  <a:pt x="15" y="30"/>
                </a:cubicBezTo>
                <a:cubicBezTo>
                  <a:pt x="15" y="30"/>
                  <a:pt x="15" y="30"/>
                  <a:pt x="15" y="30"/>
                </a:cubicBezTo>
                <a:cubicBezTo>
                  <a:pt x="15" y="30"/>
                  <a:pt x="15" y="31"/>
                  <a:pt x="15" y="31"/>
                </a:cubicBezTo>
                <a:cubicBezTo>
                  <a:pt x="15" y="31"/>
                  <a:pt x="15" y="31"/>
                  <a:pt x="14" y="31"/>
                </a:cubicBezTo>
                <a:cubicBezTo>
                  <a:pt x="14" y="31"/>
                  <a:pt x="15" y="31"/>
                  <a:pt x="15" y="31"/>
                </a:cubicBezTo>
                <a:cubicBezTo>
                  <a:pt x="15" y="31"/>
                  <a:pt x="15" y="30"/>
                  <a:pt x="15" y="30"/>
                </a:cubicBezTo>
                <a:cubicBezTo>
                  <a:pt x="15" y="30"/>
                  <a:pt x="15" y="30"/>
                  <a:pt x="15" y="30"/>
                </a:cubicBezTo>
                <a:cubicBezTo>
                  <a:pt x="14" y="30"/>
                  <a:pt x="14" y="31"/>
                  <a:pt x="14" y="31"/>
                </a:cubicBezTo>
                <a:cubicBezTo>
                  <a:pt x="14" y="31"/>
                  <a:pt x="14" y="31"/>
                  <a:pt x="14" y="31"/>
                </a:cubicBezTo>
                <a:cubicBezTo>
                  <a:pt x="14" y="31"/>
                  <a:pt x="14" y="31"/>
                  <a:pt x="14" y="31"/>
                </a:cubicBezTo>
                <a:cubicBezTo>
                  <a:pt x="14" y="31"/>
                  <a:pt x="14" y="31"/>
                  <a:pt x="14" y="31"/>
                </a:cubicBezTo>
                <a:cubicBezTo>
                  <a:pt x="14" y="31"/>
                  <a:pt x="14" y="31"/>
                  <a:pt x="14" y="31"/>
                </a:cubicBezTo>
                <a:cubicBezTo>
                  <a:pt x="14" y="31"/>
                  <a:pt x="14" y="31"/>
                  <a:pt x="14" y="31"/>
                </a:cubicBezTo>
                <a:cubicBezTo>
                  <a:pt x="14" y="31"/>
                  <a:pt x="14" y="31"/>
                  <a:pt x="14" y="31"/>
                </a:cubicBezTo>
                <a:cubicBezTo>
                  <a:pt x="14" y="31"/>
                  <a:pt x="14" y="31"/>
                  <a:pt x="14" y="31"/>
                </a:cubicBezTo>
                <a:cubicBezTo>
                  <a:pt x="14" y="31"/>
                  <a:pt x="14" y="31"/>
                  <a:pt x="14" y="31"/>
                </a:cubicBezTo>
                <a:cubicBezTo>
                  <a:pt x="14" y="31"/>
                  <a:pt x="14" y="31"/>
                  <a:pt x="14" y="31"/>
                </a:cubicBezTo>
                <a:cubicBezTo>
                  <a:pt x="14" y="31"/>
                  <a:pt x="14" y="31"/>
                  <a:pt x="14" y="31"/>
                </a:cubicBezTo>
                <a:cubicBezTo>
                  <a:pt x="14" y="31"/>
                  <a:pt x="14" y="31"/>
                  <a:pt x="14" y="31"/>
                </a:cubicBezTo>
                <a:cubicBezTo>
                  <a:pt x="14" y="31"/>
                  <a:pt x="14" y="31"/>
                  <a:pt x="14" y="31"/>
                </a:cubicBezTo>
                <a:cubicBezTo>
                  <a:pt x="14" y="31"/>
                  <a:pt x="14" y="31"/>
                  <a:pt x="14" y="31"/>
                </a:cubicBezTo>
                <a:cubicBezTo>
                  <a:pt x="14" y="31"/>
                  <a:pt x="14" y="31"/>
                  <a:pt x="14" y="31"/>
                </a:cubicBezTo>
                <a:cubicBezTo>
                  <a:pt x="14" y="31"/>
                  <a:pt x="14" y="31"/>
                  <a:pt x="14" y="31"/>
                </a:cubicBezTo>
                <a:cubicBezTo>
                  <a:pt x="14" y="31"/>
                  <a:pt x="14" y="31"/>
                  <a:pt x="14" y="31"/>
                </a:cubicBezTo>
                <a:cubicBezTo>
                  <a:pt x="14" y="31"/>
                  <a:pt x="14" y="31"/>
                  <a:pt x="14" y="31"/>
                </a:cubicBezTo>
                <a:cubicBezTo>
                  <a:pt x="13" y="31"/>
                  <a:pt x="13" y="31"/>
                  <a:pt x="13" y="31"/>
                </a:cubicBezTo>
                <a:cubicBezTo>
                  <a:pt x="13" y="31"/>
                  <a:pt x="13" y="31"/>
                  <a:pt x="13" y="31"/>
                </a:cubicBezTo>
                <a:cubicBezTo>
                  <a:pt x="13" y="31"/>
                  <a:pt x="13" y="31"/>
                  <a:pt x="13" y="31"/>
                </a:cubicBezTo>
                <a:cubicBezTo>
                  <a:pt x="13" y="31"/>
                  <a:pt x="13" y="31"/>
                  <a:pt x="13" y="31"/>
                </a:cubicBezTo>
                <a:cubicBezTo>
                  <a:pt x="13" y="31"/>
                  <a:pt x="13" y="31"/>
                  <a:pt x="13" y="31"/>
                </a:cubicBezTo>
                <a:cubicBezTo>
                  <a:pt x="13" y="31"/>
                  <a:pt x="13" y="31"/>
                  <a:pt x="13" y="31"/>
                </a:cubicBezTo>
                <a:cubicBezTo>
                  <a:pt x="13" y="31"/>
                  <a:pt x="13" y="31"/>
                  <a:pt x="13" y="31"/>
                </a:cubicBezTo>
                <a:cubicBezTo>
                  <a:pt x="13" y="31"/>
                  <a:pt x="14" y="31"/>
                  <a:pt x="14" y="31"/>
                </a:cubicBezTo>
                <a:cubicBezTo>
                  <a:pt x="14" y="31"/>
                  <a:pt x="14" y="31"/>
                  <a:pt x="14" y="31"/>
                </a:cubicBezTo>
                <a:cubicBezTo>
                  <a:pt x="14" y="31"/>
                  <a:pt x="14" y="31"/>
                  <a:pt x="14" y="31"/>
                </a:cubicBezTo>
                <a:cubicBezTo>
                  <a:pt x="14" y="31"/>
                  <a:pt x="14" y="31"/>
                  <a:pt x="14" y="31"/>
                </a:cubicBezTo>
                <a:cubicBezTo>
                  <a:pt x="14" y="31"/>
                  <a:pt x="14" y="31"/>
                  <a:pt x="14" y="31"/>
                </a:cubicBezTo>
                <a:cubicBezTo>
                  <a:pt x="14" y="31"/>
                  <a:pt x="14" y="31"/>
                  <a:pt x="14" y="31"/>
                </a:cubicBezTo>
                <a:cubicBezTo>
                  <a:pt x="14" y="31"/>
                  <a:pt x="14" y="31"/>
                  <a:pt x="14" y="31"/>
                </a:cubicBezTo>
                <a:cubicBezTo>
                  <a:pt x="14" y="31"/>
                  <a:pt x="14" y="31"/>
                  <a:pt x="14" y="31"/>
                </a:cubicBezTo>
                <a:cubicBezTo>
                  <a:pt x="14" y="31"/>
                  <a:pt x="14" y="31"/>
                  <a:pt x="14" y="31"/>
                </a:cubicBezTo>
                <a:cubicBezTo>
                  <a:pt x="14" y="31"/>
                  <a:pt x="14" y="31"/>
                  <a:pt x="14" y="31"/>
                </a:cubicBezTo>
                <a:cubicBezTo>
                  <a:pt x="14" y="31"/>
                  <a:pt x="14" y="31"/>
                  <a:pt x="14" y="31"/>
                </a:cubicBezTo>
                <a:cubicBezTo>
                  <a:pt x="14" y="31"/>
                  <a:pt x="14" y="31"/>
                  <a:pt x="14" y="31"/>
                </a:cubicBezTo>
                <a:cubicBezTo>
                  <a:pt x="14" y="31"/>
                  <a:pt x="14" y="31"/>
                  <a:pt x="14" y="31"/>
                </a:cubicBezTo>
                <a:cubicBezTo>
                  <a:pt x="14" y="31"/>
                  <a:pt x="14" y="31"/>
                  <a:pt x="14" y="31"/>
                </a:cubicBezTo>
                <a:cubicBezTo>
                  <a:pt x="14" y="31"/>
                  <a:pt x="14" y="31"/>
                  <a:pt x="14" y="31"/>
                </a:cubicBezTo>
                <a:cubicBezTo>
                  <a:pt x="14" y="31"/>
                  <a:pt x="14" y="31"/>
                  <a:pt x="14" y="31"/>
                </a:cubicBezTo>
                <a:cubicBezTo>
                  <a:pt x="14" y="31"/>
                  <a:pt x="14" y="31"/>
                  <a:pt x="14" y="31"/>
                </a:cubicBezTo>
                <a:cubicBezTo>
                  <a:pt x="14" y="31"/>
                  <a:pt x="14" y="31"/>
                  <a:pt x="14" y="31"/>
                </a:cubicBezTo>
                <a:cubicBezTo>
                  <a:pt x="14" y="31"/>
                  <a:pt x="14" y="31"/>
                  <a:pt x="14" y="31"/>
                </a:cubicBezTo>
                <a:cubicBezTo>
                  <a:pt x="14" y="31"/>
                  <a:pt x="14" y="31"/>
                  <a:pt x="14" y="31"/>
                </a:cubicBezTo>
                <a:cubicBezTo>
                  <a:pt x="14" y="31"/>
                  <a:pt x="14" y="31"/>
                  <a:pt x="14" y="31"/>
                </a:cubicBezTo>
                <a:cubicBezTo>
                  <a:pt x="14" y="31"/>
                  <a:pt x="14" y="31"/>
                  <a:pt x="14" y="31"/>
                </a:cubicBezTo>
                <a:cubicBezTo>
                  <a:pt x="14" y="31"/>
                  <a:pt x="14" y="31"/>
                  <a:pt x="14" y="31"/>
                </a:cubicBezTo>
                <a:cubicBezTo>
                  <a:pt x="15" y="31"/>
                  <a:pt x="15" y="31"/>
                  <a:pt x="15" y="31"/>
                </a:cubicBezTo>
                <a:cubicBezTo>
                  <a:pt x="15" y="31"/>
                  <a:pt x="14" y="31"/>
                  <a:pt x="14" y="31"/>
                </a:cubicBezTo>
                <a:cubicBezTo>
                  <a:pt x="14" y="31"/>
                  <a:pt x="14" y="31"/>
                  <a:pt x="14" y="31"/>
                </a:cubicBezTo>
                <a:cubicBezTo>
                  <a:pt x="14" y="31"/>
                  <a:pt x="14" y="31"/>
                  <a:pt x="14" y="31"/>
                </a:cubicBezTo>
                <a:cubicBezTo>
                  <a:pt x="14" y="31"/>
                  <a:pt x="15" y="31"/>
                  <a:pt x="15" y="31"/>
                </a:cubicBezTo>
                <a:cubicBezTo>
                  <a:pt x="15" y="31"/>
                  <a:pt x="15" y="31"/>
                  <a:pt x="15" y="31"/>
                </a:cubicBezTo>
                <a:cubicBezTo>
                  <a:pt x="15" y="31"/>
                  <a:pt x="15" y="31"/>
                  <a:pt x="15" y="31"/>
                </a:cubicBezTo>
                <a:cubicBezTo>
                  <a:pt x="15" y="31"/>
                  <a:pt x="15" y="31"/>
                  <a:pt x="15" y="31"/>
                </a:cubicBezTo>
                <a:cubicBezTo>
                  <a:pt x="15" y="31"/>
                  <a:pt x="15" y="31"/>
                  <a:pt x="15" y="31"/>
                </a:cubicBezTo>
                <a:cubicBezTo>
                  <a:pt x="15" y="31"/>
                  <a:pt x="15" y="31"/>
                  <a:pt x="15" y="31"/>
                </a:cubicBezTo>
                <a:cubicBezTo>
                  <a:pt x="15" y="31"/>
                  <a:pt x="15" y="31"/>
                  <a:pt x="15" y="31"/>
                </a:cubicBezTo>
                <a:cubicBezTo>
                  <a:pt x="15" y="31"/>
                  <a:pt x="15" y="31"/>
                  <a:pt x="15" y="31"/>
                </a:cubicBezTo>
                <a:cubicBezTo>
                  <a:pt x="15" y="31"/>
                  <a:pt x="15" y="31"/>
                  <a:pt x="15" y="31"/>
                </a:cubicBezTo>
                <a:cubicBezTo>
                  <a:pt x="15" y="31"/>
                  <a:pt x="15" y="31"/>
                  <a:pt x="15" y="31"/>
                </a:cubicBezTo>
                <a:cubicBezTo>
                  <a:pt x="15" y="31"/>
                  <a:pt x="15" y="31"/>
                  <a:pt x="15" y="31"/>
                </a:cubicBezTo>
                <a:cubicBezTo>
                  <a:pt x="15" y="31"/>
                  <a:pt x="15" y="31"/>
                  <a:pt x="15" y="31"/>
                </a:cubicBezTo>
                <a:cubicBezTo>
                  <a:pt x="15" y="31"/>
                  <a:pt x="15" y="31"/>
                  <a:pt x="15" y="31"/>
                </a:cubicBezTo>
                <a:cubicBezTo>
                  <a:pt x="15" y="31"/>
                  <a:pt x="15" y="31"/>
                  <a:pt x="15" y="31"/>
                </a:cubicBezTo>
                <a:cubicBezTo>
                  <a:pt x="15" y="32"/>
                  <a:pt x="15" y="32"/>
                  <a:pt x="15" y="32"/>
                </a:cubicBezTo>
                <a:cubicBezTo>
                  <a:pt x="15" y="32"/>
                  <a:pt x="15" y="32"/>
                  <a:pt x="15" y="32"/>
                </a:cubicBezTo>
                <a:cubicBezTo>
                  <a:pt x="15" y="32"/>
                  <a:pt x="15" y="32"/>
                  <a:pt x="15" y="32"/>
                </a:cubicBezTo>
                <a:cubicBezTo>
                  <a:pt x="15" y="32"/>
                  <a:pt x="15" y="32"/>
                  <a:pt x="15" y="32"/>
                </a:cubicBezTo>
                <a:cubicBezTo>
                  <a:pt x="15" y="32"/>
                  <a:pt x="15" y="32"/>
                  <a:pt x="15" y="32"/>
                </a:cubicBezTo>
                <a:cubicBezTo>
                  <a:pt x="15" y="32"/>
                  <a:pt x="15" y="32"/>
                  <a:pt x="15" y="32"/>
                </a:cubicBezTo>
                <a:cubicBezTo>
                  <a:pt x="15" y="32"/>
                  <a:pt x="15" y="32"/>
                  <a:pt x="15" y="32"/>
                </a:cubicBezTo>
                <a:cubicBezTo>
                  <a:pt x="15" y="32"/>
                  <a:pt x="15" y="32"/>
                  <a:pt x="15" y="32"/>
                </a:cubicBezTo>
                <a:cubicBezTo>
                  <a:pt x="15" y="32"/>
                  <a:pt x="15" y="31"/>
                  <a:pt x="15" y="31"/>
                </a:cubicBezTo>
                <a:cubicBezTo>
                  <a:pt x="15" y="32"/>
                  <a:pt x="15" y="32"/>
                  <a:pt x="15" y="32"/>
                </a:cubicBezTo>
                <a:cubicBezTo>
                  <a:pt x="15" y="32"/>
                  <a:pt x="15" y="32"/>
                  <a:pt x="15" y="32"/>
                </a:cubicBezTo>
                <a:cubicBezTo>
                  <a:pt x="15" y="32"/>
                  <a:pt x="15" y="31"/>
                  <a:pt x="15" y="31"/>
                </a:cubicBezTo>
                <a:cubicBezTo>
                  <a:pt x="15" y="31"/>
                  <a:pt x="15" y="31"/>
                  <a:pt x="15" y="31"/>
                </a:cubicBezTo>
                <a:cubicBezTo>
                  <a:pt x="15" y="31"/>
                  <a:pt x="15" y="31"/>
                  <a:pt x="15" y="31"/>
                </a:cubicBezTo>
                <a:cubicBezTo>
                  <a:pt x="15" y="31"/>
                  <a:pt x="15" y="31"/>
                  <a:pt x="15" y="31"/>
                </a:cubicBezTo>
                <a:cubicBezTo>
                  <a:pt x="15" y="31"/>
                  <a:pt x="15" y="32"/>
                  <a:pt x="15" y="32"/>
                </a:cubicBezTo>
                <a:cubicBezTo>
                  <a:pt x="15" y="32"/>
                  <a:pt x="15" y="32"/>
                  <a:pt x="15" y="32"/>
                </a:cubicBezTo>
                <a:cubicBezTo>
                  <a:pt x="15" y="32"/>
                  <a:pt x="15" y="32"/>
                  <a:pt x="15" y="32"/>
                </a:cubicBezTo>
                <a:cubicBezTo>
                  <a:pt x="15" y="32"/>
                  <a:pt x="15" y="32"/>
                  <a:pt x="15" y="32"/>
                </a:cubicBezTo>
                <a:cubicBezTo>
                  <a:pt x="15" y="32"/>
                  <a:pt x="15" y="32"/>
                  <a:pt x="15" y="32"/>
                </a:cubicBezTo>
                <a:cubicBezTo>
                  <a:pt x="15" y="32"/>
                  <a:pt x="15" y="32"/>
                  <a:pt x="15" y="32"/>
                </a:cubicBezTo>
                <a:cubicBezTo>
                  <a:pt x="15" y="32"/>
                  <a:pt x="15" y="32"/>
                  <a:pt x="15" y="32"/>
                </a:cubicBezTo>
                <a:cubicBezTo>
                  <a:pt x="15" y="32"/>
                  <a:pt x="15" y="32"/>
                  <a:pt x="15" y="32"/>
                </a:cubicBezTo>
                <a:cubicBezTo>
                  <a:pt x="15" y="32"/>
                  <a:pt x="14" y="32"/>
                  <a:pt x="14" y="32"/>
                </a:cubicBezTo>
                <a:cubicBezTo>
                  <a:pt x="14" y="32"/>
                  <a:pt x="14" y="32"/>
                  <a:pt x="14" y="32"/>
                </a:cubicBezTo>
                <a:cubicBezTo>
                  <a:pt x="14" y="32"/>
                  <a:pt x="14" y="32"/>
                  <a:pt x="14" y="32"/>
                </a:cubicBezTo>
                <a:cubicBezTo>
                  <a:pt x="14" y="32"/>
                  <a:pt x="14" y="32"/>
                  <a:pt x="14" y="32"/>
                </a:cubicBezTo>
                <a:cubicBezTo>
                  <a:pt x="14" y="32"/>
                  <a:pt x="14" y="32"/>
                  <a:pt x="14" y="32"/>
                </a:cubicBezTo>
                <a:cubicBezTo>
                  <a:pt x="14" y="32"/>
                  <a:pt x="14" y="32"/>
                  <a:pt x="14" y="32"/>
                </a:cubicBezTo>
                <a:cubicBezTo>
                  <a:pt x="14" y="32"/>
                  <a:pt x="14" y="32"/>
                  <a:pt x="14" y="32"/>
                </a:cubicBezTo>
                <a:cubicBezTo>
                  <a:pt x="14" y="32"/>
                  <a:pt x="14" y="32"/>
                  <a:pt x="14" y="32"/>
                </a:cubicBezTo>
                <a:cubicBezTo>
                  <a:pt x="14" y="32"/>
                  <a:pt x="14" y="32"/>
                  <a:pt x="14" y="32"/>
                </a:cubicBezTo>
                <a:cubicBezTo>
                  <a:pt x="14" y="32"/>
                  <a:pt x="14" y="32"/>
                  <a:pt x="14" y="32"/>
                </a:cubicBezTo>
                <a:cubicBezTo>
                  <a:pt x="14" y="32"/>
                  <a:pt x="14" y="32"/>
                  <a:pt x="14" y="32"/>
                </a:cubicBezTo>
                <a:cubicBezTo>
                  <a:pt x="14" y="32"/>
                  <a:pt x="14" y="32"/>
                  <a:pt x="14" y="32"/>
                </a:cubicBezTo>
                <a:cubicBezTo>
                  <a:pt x="14" y="32"/>
                  <a:pt x="14" y="32"/>
                  <a:pt x="14" y="32"/>
                </a:cubicBezTo>
                <a:cubicBezTo>
                  <a:pt x="14" y="32"/>
                  <a:pt x="14" y="32"/>
                  <a:pt x="14" y="32"/>
                </a:cubicBezTo>
                <a:cubicBezTo>
                  <a:pt x="14" y="32"/>
                  <a:pt x="14" y="32"/>
                  <a:pt x="14" y="32"/>
                </a:cubicBezTo>
                <a:cubicBezTo>
                  <a:pt x="14" y="32"/>
                  <a:pt x="14" y="32"/>
                  <a:pt x="14" y="32"/>
                </a:cubicBezTo>
                <a:cubicBezTo>
                  <a:pt x="14" y="32"/>
                  <a:pt x="14" y="32"/>
                  <a:pt x="14" y="32"/>
                </a:cubicBezTo>
                <a:cubicBezTo>
                  <a:pt x="14" y="32"/>
                  <a:pt x="14" y="32"/>
                  <a:pt x="14" y="32"/>
                </a:cubicBezTo>
                <a:cubicBezTo>
                  <a:pt x="14" y="33"/>
                  <a:pt x="14" y="33"/>
                  <a:pt x="14" y="33"/>
                </a:cubicBezTo>
                <a:cubicBezTo>
                  <a:pt x="14" y="33"/>
                  <a:pt x="14" y="33"/>
                  <a:pt x="14" y="33"/>
                </a:cubicBezTo>
                <a:cubicBezTo>
                  <a:pt x="14" y="33"/>
                  <a:pt x="14" y="33"/>
                  <a:pt x="14" y="33"/>
                </a:cubicBezTo>
                <a:cubicBezTo>
                  <a:pt x="14" y="33"/>
                  <a:pt x="14" y="33"/>
                  <a:pt x="14" y="33"/>
                </a:cubicBezTo>
                <a:cubicBezTo>
                  <a:pt x="14" y="33"/>
                  <a:pt x="14" y="33"/>
                  <a:pt x="14" y="33"/>
                </a:cubicBezTo>
                <a:cubicBezTo>
                  <a:pt x="13" y="33"/>
                  <a:pt x="13" y="33"/>
                  <a:pt x="13" y="33"/>
                </a:cubicBezTo>
                <a:cubicBezTo>
                  <a:pt x="13" y="33"/>
                  <a:pt x="13" y="33"/>
                  <a:pt x="13" y="33"/>
                </a:cubicBezTo>
                <a:cubicBezTo>
                  <a:pt x="13" y="33"/>
                  <a:pt x="13" y="33"/>
                  <a:pt x="13" y="33"/>
                </a:cubicBezTo>
                <a:cubicBezTo>
                  <a:pt x="14" y="33"/>
                  <a:pt x="14" y="33"/>
                  <a:pt x="14" y="33"/>
                </a:cubicBezTo>
                <a:cubicBezTo>
                  <a:pt x="14" y="33"/>
                  <a:pt x="14" y="33"/>
                  <a:pt x="14" y="33"/>
                </a:cubicBezTo>
                <a:cubicBezTo>
                  <a:pt x="14" y="33"/>
                  <a:pt x="14" y="33"/>
                  <a:pt x="14" y="33"/>
                </a:cubicBezTo>
                <a:cubicBezTo>
                  <a:pt x="14" y="33"/>
                  <a:pt x="14" y="33"/>
                  <a:pt x="14" y="33"/>
                </a:cubicBezTo>
                <a:cubicBezTo>
                  <a:pt x="14" y="33"/>
                  <a:pt x="14" y="33"/>
                  <a:pt x="14" y="33"/>
                </a:cubicBezTo>
                <a:cubicBezTo>
                  <a:pt x="14" y="33"/>
                  <a:pt x="14" y="33"/>
                  <a:pt x="14" y="33"/>
                </a:cubicBezTo>
                <a:cubicBezTo>
                  <a:pt x="14" y="33"/>
                  <a:pt x="14" y="33"/>
                  <a:pt x="14" y="33"/>
                </a:cubicBezTo>
                <a:cubicBezTo>
                  <a:pt x="14" y="33"/>
                  <a:pt x="14" y="33"/>
                  <a:pt x="14" y="33"/>
                </a:cubicBezTo>
                <a:cubicBezTo>
                  <a:pt x="14" y="33"/>
                  <a:pt x="14" y="33"/>
                  <a:pt x="14" y="33"/>
                </a:cubicBezTo>
                <a:cubicBezTo>
                  <a:pt x="14" y="33"/>
                  <a:pt x="14" y="33"/>
                  <a:pt x="14" y="33"/>
                </a:cubicBezTo>
                <a:cubicBezTo>
                  <a:pt x="14" y="33"/>
                  <a:pt x="14" y="33"/>
                  <a:pt x="14" y="33"/>
                </a:cubicBezTo>
                <a:cubicBezTo>
                  <a:pt x="14" y="33"/>
                  <a:pt x="14" y="33"/>
                  <a:pt x="14" y="33"/>
                </a:cubicBezTo>
                <a:cubicBezTo>
                  <a:pt x="14" y="33"/>
                  <a:pt x="14" y="33"/>
                  <a:pt x="14" y="33"/>
                </a:cubicBezTo>
                <a:cubicBezTo>
                  <a:pt x="14" y="33"/>
                  <a:pt x="14" y="33"/>
                  <a:pt x="14" y="33"/>
                </a:cubicBezTo>
                <a:cubicBezTo>
                  <a:pt x="14" y="33"/>
                  <a:pt x="14" y="33"/>
                  <a:pt x="14" y="33"/>
                </a:cubicBezTo>
                <a:cubicBezTo>
                  <a:pt x="14" y="33"/>
                  <a:pt x="14" y="33"/>
                  <a:pt x="14" y="33"/>
                </a:cubicBezTo>
                <a:cubicBezTo>
                  <a:pt x="14" y="33"/>
                  <a:pt x="15" y="33"/>
                  <a:pt x="15" y="33"/>
                </a:cubicBezTo>
                <a:cubicBezTo>
                  <a:pt x="15" y="33"/>
                  <a:pt x="15" y="33"/>
                  <a:pt x="15" y="33"/>
                </a:cubicBezTo>
                <a:cubicBezTo>
                  <a:pt x="15" y="33"/>
                  <a:pt x="15" y="33"/>
                  <a:pt x="15" y="33"/>
                </a:cubicBezTo>
                <a:cubicBezTo>
                  <a:pt x="15" y="33"/>
                  <a:pt x="15" y="33"/>
                  <a:pt x="15" y="33"/>
                </a:cubicBezTo>
                <a:cubicBezTo>
                  <a:pt x="15" y="33"/>
                  <a:pt x="15" y="33"/>
                  <a:pt x="15" y="33"/>
                </a:cubicBezTo>
                <a:cubicBezTo>
                  <a:pt x="15" y="33"/>
                  <a:pt x="15" y="33"/>
                  <a:pt x="15" y="33"/>
                </a:cubicBezTo>
                <a:cubicBezTo>
                  <a:pt x="15" y="33"/>
                  <a:pt x="15" y="33"/>
                  <a:pt x="15" y="33"/>
                </a:cubicBezTo>
                <a:cubicBezTo>
                  <a:pt x="15" y="33"/>
                  <a:pt x="15" y="33"/>
                  <a:pt x="15" y="33"/>
                </a:cubicBezTo>
                <a:cubicBezTo>
                  <a:pt x="15" y="33"/>
                  <a:pt x="15" y="33"/>
                  <a:pt x="15" y="32"/>
                </a:cubicBezTo>
                <a:cubicBezTo>
                  <a:pt x="15" y="32"/>
                  <a:pt x="15" y="32"/>
                  <a:pt x="15" y="32"/>
                </a:cubicBezTo>
                <a:cubicBezTo>
                  <a:pt x="15" y="32"/>
                  <a:pt x="15" y="32"/>
                  <a:pt x="15" y="32"/>
                </a:cubicBezTo>
                <a:cubicBezTo>
                  <a:pt x="15" y="32"/>
                  <a:pt x="15" y="32"/>
                  <a:pt x="15" y="32"/>
                </a:cubicBezTo>
                <a:cubicBezTo>
                  <a:pt x="15" y="32"/>
                  <a:pt x="15" y="32"/>
                  <a:pt x="15" y="32"/>
                </a:cubicBezTo>
                <a:cubicBezTo>
                  <a:pt x="15" y="32"/>
                  <a:pt x="15" y="32"/>
                  <a:pt x="15" y="32"/>
                </a:cubicBezTo>
                <a:cubicBezTo>
                  <a:pt x="15" y="32"/>
                  <a:pt x="15" y="32"/>
                  <a:pt x="15" y="32"/>
                </a:cubicBezTo>
                <a:cubicBezTo>
                  <a:pt x="15" y="32"/>
                  <a:pt x="15" y="32"/>
                  <a:pt x="15" y="32"/>
                </a:cubicBezTo>
                <a:cubicBezTo>
                  <a:pt x="15" y="32"/>
                  <a:pt x="15" y="32"/>
                  <a:pt x="15" y="32"/>
                </a:cubicBezTo>
                <a:cubicBezTo>
                  <a:pt x="15" y="32"/>
                  <a:pt x="15" y="32"/>
                  <a:pt x="15" y="32"/>
                </a:cubicBezTo>
                <a:cubicBezTo>
                  <a:pt x="15" y="32"/>
                  <a:pt x="15" y="32"/>
                  <a:pt x="15" y="32"/>
                </a:cubicBezTo>
                <a:cubicBezTo>
                  <a:pt x="15" y="32"/>
                  <a:pt x="15" y="32"/>
                  <a:pt x="15" y="32"/>
                </a:cubicBezTo>
                <a:cubicBezTo>
                  <a:pt x="15" y="32"/>
                  <a:pt x="15" y="32"/>
                  <a:pt x="15" y="32"/>
                </a:cubicBezTo>
                <a:cubicBezTo>
                  <a:pt x="15" y="32"/>
                  <a:pt x="15" y="32"/>
                  <a:pt x="15" y="32"/>
                </a:cubicBezTo>
                <a:cubicBezTo>
                  <a:pt x="15" y="32"/>
                  <a:pt x="15" y="32"/>
                  <a:pt x="15" y="32"/>
                </a:cubicBezTo>
                <a:cubicBezTo>
                  <a:pt x="15" y="32"/>
                  <a:pt x="15" y="32"/>
                  <a:pt x="15" y="32"/>
                </a:cubicBezTo>
                <a:cubicBezTo>
                  <a:pt x="15" y="32"/>
                  <a:pt x="15" y="32"/>
                  <a:pt x="15" y="32"/>
                </a:cubicBezTo>
                <a:cubicBezTo>
                  <a:pt x="15" y="32"/>
                  <a:pt x="15" y="32"/>
                  <a:pt x="15" y="32"/>
                </a:cubicBezTo>
                <a:cubicBezTo>
                  <a:pt x="15" y="32"/>
                  <a:pt x="15" y="32"/>
                  <a:pt x="15" y="32"/>
                </a:cubicBezTo>
                <a:cubicBezTo>
                  <a:pt x="15" y="32"/>
                  <a:pt x="15" y="32"/>
                  <a:pt x="15" y="32"/>
                </a:cubicBezTo>
                <a:cubicBezTo>
                  <a:pt x="15" y="32"/>
                  <a:pt x="15" y="32"/>
                  <a:pt x="15" y="32"/>
                </a:cubicBezTo>
                <a:cubicBezTo>
                  <a:pt x="15" y="32"/>
                  <a:pt x="15" y="32"/>
                  <a:pt x="15" y="32"/>
                </a:cubicBezTo>
                <a:cubicBezTo>
                  <a:pt x="15" y="32"/>
                  <a:pt x="15" y="32"/>
                  <a:pt x="15" y="32"/>
                </a:cubicBezTo>
                <a:cubicBezTo>
                  <a:pt x="15" y="32"/>
                  <a:pt x="15" y="32"/>
                  <a:pt x="15" y="32"/>
                </a:cubicBezTo>
                <a:cubicBezTo>
                  <a:pt x="15" y="32"/>
                  <a:pt x="15" y="32"/>
                  <a:pt x="15" y="32"/>
                </a:cubicBezTo>
                <a:cubicBezTo>
                  <a:pt x="15" y="32"/>
                  <a:pt x="15" y="32"/>
                  <a:pt x="15" y="32"/>
                </a:cubicBezTo>
                <a:cubicBezTo>
                  <a:pt x="15" y="32"/>
                  <a:pt x="15" y="32"/>
                  <a:pt x="15" y="32"/>
                </a:cubicBezTo>
                <a:cubicBezTo>
                  <a:pt x="15" y="32"/>
                  <a:pt x="15" y="32"/>
                  <a:pt x="15" y="32"/>
                </a:cubicBezTo>
                <a:cubicBezTo>
                  <a:pt x="15" y="32"/>
                  <a:pt x="15" y="32"/>
                  <a:pt x="15" y="32"/>
                </a:cubicBezTo>
                <a:cubicBezTo>
                  <a:pt x="15" y="32"/>
                  <a:pt x="15" y="32"/>
                  <a:pt x="15" y="32"/>
                </a:cubicBezTo>
                <a:cubicBezTo>
                  <a:pt x="15" y="32"/>
                  <a:pt x="15" y="32"/>
                  <a:pt x="15" y="32"/>
                </a:cubicBezTo>
                <a:cubicBezTo>
                  <a:pt x="15" y="32"/>
                  <a:pt x="15" y="32"/>
                  <a:pt x="15" y="32"/>
                </a:cubicBezTo>
                <a:cubicBezTo>
                  <a:pt x="15" y="32"/>
                  <a:pt x="15" y="32"/>
                  <a:pt x="15" y="32"/>
                </a:cubicBezTo>
                <a:cubicBezTo>
                  <a:pt x="15" y="32"/>
                  <a:pt x="15" y="32"/>
                  <a:pt x="15" y="32"/>
                </a:cubicBezTo>
                <a:cubicBezTo>
                  <a:pt x="15" y="32"/>
                  <a:pt x="15" y="32"/>
                  <a:pt x="15" y="32"/>
                </a:cubicBezTo>
                <a:cubicBezTo>
                  <a:pt x="15" y="32"/>
                  <a:pt x="15" y="32"/>
                  <a:pt x="15" y="32"/>
                </a:cubicBezTo>
                <a:cubicBezTo>
                  <a:pt x="15" y="32"/>
                  <a:pt x="15" y="32"/>
                  <a:pt x="15" y="32"/>
                </a:cubicBezTo>
                <a:cubicBezTo>
                  <a:pt x="15" y="32"/>
                  <a:pt x="15" y="32"/>
                  <a:pt x="15" y="32"/>
                </a:cubicBezTo>
                <a:cubicBezTo>
                  <a:pt x="15" y="32"/>
                  <a:pt x="15" y="32"/>
                  <a:pt x="15" y="32"/>
                </a:cubicBezTo>
                <a:cubicBezTo>
                  <a:pt x="15" y="32"/>
                  <a:pt x="15" y="32"/>
                  <a:pt x="15" y="32"/>
                </a:cubicBezTo>
                <a:cubicBezTo>
                  <a:pt x="15" y="32"/>
                  <a:pt x="15" y="32"/>
                  <a:pt x="15" y="32"/>
                </a:cubicBezTo>
                <a:cubicBezTo>
                  <a:pt x="15" y="32"/>
                  <a:pt x="15" y="32"/>
                  <a:pt x="15" y="32"/>
                </a:cubicBezTo>
                <a:cubicBezTo>
                  <a:pt x="15" y="32"/>
                  <a:pt x="15" y="32"/>
                  <a:pt x="15" y="32"/>
                </a:cubicBezTo>
                <a:cubicBezTo>
                  <a:pt x="15" y="32"/>
                  <a:pt x="15" y="32"/>
                  <a:pt x="15" y="32"/>
                </a:cubicBezTo>
                <a:cubicBezTo>
                  <a:pt x="15" y="32"/>
                  <a:pt x="15" y="32"/>
                  <a:pt x="15" y="32"/>
                </a:cubicBezTo>
                <a:cubicBezTo>
                  <a:pt x="15" y="32"/>
                  <a:pt x="15" y="32"/>
                  <a:pt x="15" y="32"/>
                </a:cubicBezTo>
                <a:cubicBezTo>
                  <a:pt x="16" y="32"/>
                  <a:pt x="16" y="32"/>
                  <a:pt x="16" y="32"/>
                </a:cubicBezTo>
                <a:cubicBezTo>
                  <a:pt x="16" y="32"/>
                  <a:pt x="16" y="32"/>
                  <a:pt x="16" y="32"/>
                </a:cubicBezTo>
                <a:cubicBezTo>
                  <a:pt x="16" y="32"/>
                  <a:pt x="16" y="32"/>
                  <a:pt x="16" y="32"/>
                </a:cubicBezTo>
                <a:cubicBezTo>
                  <a:pt x="16" y="32"/>
                  <a:pt x="16" y="32"/>
                  <a:pt x="16" y="32"/>
                </a:cubicBezTo>
                <a:cubicBezTo>
                  <a:pt x="16" y="33"/>
                  <a:pt x="16" y="33"/>
                  <a:pt x="16" y="33"/>
                </a:cubicBezTo>
                <a:cubicBezTo>
                  <a:pt x="16" y="33"/>
                  <a:pt x="16" y="33"/>
                  <a:pt x="16" y="33"/>
                </a:cubicBezTo>
                <a:cubicBezTo>
                  <a:pt x="16" y="33"/>
                  <a:pt x="16" y="33"/>
                  <a:pt x="16" y="33"/>
                </a:cubicBezTo>
                <a:cubicBezTo>
                  <a:pt x="16" y="33"/>
                  <a:pt x="16" y="33"/>
                  <a:pt x="16" y="33"/>
                </a:cubicBezTo>
                <a:cubicBezTo>
                  <a:pt x="16" y="33"/>
                  <a:pt x="16" y="33"/>
                  <a:pt x="16" y="33"/>
                </a:cubicBezTo>
                <a:cubicBezTo>
                  <a:pt x="16" y="33"/>
                  <a:pt x="16" y="33"/>
                  <a:pt x="16" y="33"/>
                </a:cubicBezTo>
                <a:cubicBezTo>
                  <a:pt x="16" y="33"/>
                  <a:pt x="16" y="33"/>
                  <a:pt x="16" y="33"/>
                </a:cubicBezTo>
                <a:cubicBezTo>
                  <a:pt x="16" y="33"/>
                  <a:pt x="16" y="33"/>
                  <a:pt x="16" y="33"/>
                </a:cubicBezTo>
                <a:cubicBezTo>
                  <a:pt x="16" y="33"/>
                  <a:pt x="16" y="33"/>
                  <a:pt x="16" y="33"/>
                </a:cubicBezTo>
                <a:cubicBezTo>
                  <a:pt x="16" y="33"/>
                  <a:pt x="16" y="33"/>
                  <a:pt x="16" y="33"/>
                </a:cubicBezTo>
                <a:cubicBezTo>
                  <a:pt x="16" y="33"/>
                  <a:pt x="16" y="33"/>
                  <a:pt x="16" y="33"/>
                </a:cubicBezTo>
                <a:cubicBezTo>
                  <a:pt x="16" y="33"/>
                  <a:pt x="16" y="33"/>
                  <a:pt x="16" y="33"/>
                </a:cubicBezTo>
                <a:cubicBezTo>
                  <a:pt x="16" y="33"/>
                  <a:pt x="16" y="33"/>
                  <a:pt x="16" y="33"/>
                </a:cubicBezTo>
                <a:cubicBezTo>
                  <a:pt x="16" y="32"/>
                  <a:pt x="16" y="32"/>
                  <a:pt x="16" y="32"/>
                </a:cubicBezTo>
                <a:cubicBezTo>
                  <a:pt x="16" y="32"/>
                  <a:pt x="16" y="32"/>
                  <a:pt x="16" y="32"/>
                </a:cubicBezTo>
                <a:cubicBezTo>
                  <a:pt x="16" y="32"/>
                  <a:pt x="16" y="32"/>
                  <a:pt x="16" y="32"/>
                </a:cubicBezTo>
                <a:cubicBezTo>
                  <a:pt x="16" y="32"/>
                  <a:pt x="16" y="32"/>
                  <a:pt x="16" y="32"/>
                </a:cubicBezTo>
                <a:cubicBezTo>
                  <a:pt x="16" y="32"/>
                  <a:pt x="16" y="32"/>
                  <a:pt x="16" y="32"/>
                </a:cubicBezTo>
                <a:cubicBezTo>
                  <a:pt x="16" y="32"/>
                  <a:pt x="16" y="32"/>
                  <a:pt x="16" y="32"/>
                </a:cubicBezTo>
                <a:cubicBezTo>
                  <a:pt x="16" y="32"/>
                  <a:pt x="16" y="32"/>
                  <a:pt x="16" y="32"/>
                </a:cubicBezTo>
                <a:cubicBezTo>
                  <a:pt x="16" y="32"/>
                  <a:pt x="16" y="32"/>
                  <a:pt x="16" y="32"/>
                </a:cubicBezTo>
                <a:cubicBezTo>
                  <a:pt x="16" y="32"/>
                  <a:pt x="16" y="32"/>
                  <a:pt x="16" y="32"/>
                </a:cubicBezTo>
                <a:cubicBezTo>
                  <a:pt x="16" y="32"/>
                  <a:pt x="16" y="32"/>
                  <a:pt x="16" y="32"/>
                </a:cubicBezTo>
                <a:cubicBezTo>
                  <a:pt x="16" y="32"/>
                  <a:pt x="16" y="32"/>
                  <a:pt x="16" y="32"/>
                </a:cubicBezTo>
                <a:cubicBezTo>
                  <a:pt x="16" y="32"/>
                  <a:pt x="16" y="32"/>
                  <a:pt x="16" y="32"/>
                </a:cubicBezTo>
                <a:cubicBezTo>
                  <a:pt x="16" y="32"/>
                  <a:pt x="16" y="32"/>
                  <a:pt x="16" y="32"/>
                </a:cubicBezTo>
                <a:cubicBezTo>
                  <a:pt x="16" y="32"/>
                  <a:pt x="16" y="32"/>
                  <a:pt x="16" y="32"/>
                </a:cubicBezTo>
                <a:cubicBezTo>
                  <a:pt x="16" y="32"/>
                  <a:pt x="16" y="32"/>
                  <a:pt x="16" y="32"/>
                </a:cubicBezTo>
                <a:cubicBezTo>
                  <a:pt x="16" y="32"/>
                  <a:pt x="16" y="32"/>
                  <a:pt x="16" y="32"/>
                </a:cubicBezTo>
                <a:cubicBezTo>
                  <a:pt x="16" y="32"/>
                  <a:pt x="16" y="32"/>
                  <a:pt x="16" y="32"/>
                </a:cubicBezTo>
                <a:cubicBezTo>
                  <a:pt x="16" y="32"/>
                  <a:pt x="16" y="32"/>
                  <a:pt x="16" y="32"/>
                </a:cubicBezTo>
                <a:cubicBezTo>
                  <a:pt x="16" y="32"/>
                  <a:pt x="16" y="32"/>
                  <a:pt x="16" y="32"/>
                </a:cubicBezTo>
                <a:cubicBezTo>
                  <a:pt x="16" y="32"/>
                  <a:pt x="16" y="32"/>
                  <a:pt x="16" y="32"/>
                </a:cubicBezTo>
                <a:cubicBezTo>
                  <a:pt x="16" y="32"/>
                  <a:pt x="16" y="32"/>
                  <a:pt x="16" y="32"/>
                </a:cubicBezTo>
                <a:cubicBezTo>
                  <a:pt x="16" y="32"/>
                  <a:pt x="16" y="32"/>
                  <a:pt x="16" y="32"/>
                </a:cubicBezTo>
                <a:cubicBezTo>
                  <a:pt x="16" y="32"/>
                  <a:pt x="16" y="32"/>
                  <a:pt x="16" y="32"/>
                </a:cubicBezTo>
                <a:cubicBezTo>
                  <a:pt x="16" y="32"/>
                  <a:pt x="16" y="32"/>
                  <a:pt x="16" y="32"/>
                </a:cubicBezTo>
                <a:cubicBezTo>
                  <a:pt x="16" y="32"/>
                  <a:pt x="16" y="32"/>
                  <a:pt x="16" y="32"/>
                </a:cubicBezTo>
                <a:cubicBezTo>
                  <a:pt x="16" y="32"/>
                  <a:pt x="16" y="32"/>
                  <a:pt x="16" y="32"/>
                </a:cubicBezTo>
                <a:cubicBezTo>
                  <a:pt x="16" y="32"/>
                  <a:pt x="16" y="32"/>
                  <a:pt x="16" y="32"/>
                </a:cubicBezTo>
                <a:cubicBezTo>
                  <a:pt x="16" y="32"/>
                  <a:pt x="16" y="32"/>
                  <a:pt x="16" y="32"/>
                </a:cubicBezTo>
                <a:cubicBezTo>
                  <a:pt x="16" y="32"/>
                  <a:pt x="16" y="32"/>
                  <a:pt x="16" y="32"/>
                </a:cubicBezTo>
                <a:cubicBezTo>
                  <a:pt x="16" y="32"/>
                  <a:pt x="16" y="32"/>
                  <a:pt x="16" y="32"/>
                </a:cubicBezTo>
                <a:cubicBezTo>
                  <a:pt x="16" y="32"/>
                  <a:pt x="16" y="32"/>
                  <a:pt x="16" y="32"/>
                </a:cubicBezTo>
                <a:cubicBezTo>
                  <a:pt x="16" y="32"/>
                  <a:pt x="16" y="32"/>
                  <a:pt x="16" y="32"/>
                </a:cubicBezTo>
                <a:cubicBezTo>
                  <a:pt x="16" y="32"/>
                  <a:pt x="16" y="32"/>
                  <a:pt x="16" y="32"/>
                </a:cubicBezTo>
                <a:cubicBezTo>
                  <a:pt x="16" y="32"/>
                  <a:pt x="16" y="32"/>
                  <a:pt x="16" y="32"/>
                </a:cubicBezTo>
                <a:cubicBezTo>
                  <a:pt x="16" y="32"/>
                  <a:pt x="16" y="32"/>
                  <a:pt x="16" y="32"/>
                </a:cubicBezTo>
                <a:cubicBezTo>
                  <a:pt x="16" y="32"/>
                  <a:pt x="16" y="32"/>
                  <a:pt x="16" y="32"/>
                </a:cubicBezTo>
                <a:cubicBezTo>
                  <a:pt x="16" y="32"/>
                  <a:pt x="16" y="32"/>
                  <a:pt x="16" y="32"/>
                </a:cubicBezTo>
                <a:cubicBezTo>
                  <a:pt x="16" y="32"/>
                  <a:pt x="16" y="32"/>
                  <a:pt x="16" y="32"/>
                </a:cubicBezTo>
                <a:cubicBezTo>
                  <a:pt x="16" y="32"/>
                  <a:pt x="16" y="32"/>
                  <a:pt x="16" y="32"/>
                </a:cubicBezTo>
                <a:cubicBezTo>
                  <a:pt x="16" y="32"/>
                  <a:pt x="16" y="32"/>
                  <a:pt x="16" y="31"/>
                </a:cubicBezTo>
                <a:cubicBezTo>
                  <a:pt x="16" y="31"/>
                  <a:pt x="16" y="31"/>
                  <a:pt x="16" y="31"/>
                </a:cubicBezTo>
                <a:cubicBezTo>
                  <a:pt x="16" y="31"/>
                  <a:pt x="16" y="31"/>
                  <a:pt x="16" y="31"/>
                </a:cubicBezTo>
                <a:cubicBezTo>
                  <a:pt x="16" y="31"/>
                  <a:pt x="16" y="31"/>
                  <a:pt x="16" y="31"/>
                </a:cubicBezTo>
                <a:cubicBezTo>
                  <a:pt x="16" y="31"/>
                  <a:pt x="15" y="31"/>
                  <a:pt x="15" y="31"/>
                </a:cubicBezTo>
                <a:cubicBezTo>
                  <a:pt x="15" y="31"/>
                  <a:pt x="15" y="31"/>
                  <a:pt x="15" y="31"/>
                </a:cubicBezTo>
                <a:cubicBezTo>
                  <a:pt x="15" y="31"/>
                  <a:pt x="15" y="31"/>
                  <a:pt x="15" y="31"/>
                </a:cubicBezTo>
                <a:cubicBezTo>
                  <a:pt x="15" y="31"/>
                  <a:pt x="15" y="31"/>
                  <a:pt x="15" y="31"/>
                </a:cubicBezTo>
                <a:cubicBezTo>
                  <a:pt x="15" y="31"/>
                  <a:pt x="15" y="31"/>
                  <a:pt x="15" y="31"/>
                </a:cubicBezTo>
                <a:cubicBezTo>
                  <a:pt x="15" y="31"/>
                  <a:pt x="15" y="31"/>
                  <a:pt x="15" y="31"/>
                </a:cubicBezTo>
                <a:cubicBezTo>
                  <a:pt x="15" y="31"/>
                  <a:pt x="15" y="31"/>
                  <a:pt x="15" y="31"/>
                </a:cubicBezTo>
                <a:cubicBezTo>
                  <a:pt x="15" y="31"/>
                  <a:pt x="15" y="31"/>
                  <a:pt x="15" y="31"/>
                </a:cubicBezTo>
                <a:cubicBezTo>
                  <a:pt x="15" y="31"/>
                  <a:pt x="15" y="31"/>
                  <a:pt x="15" y="31"/>
                </a:cubicBezTo>
                <a:cubicBezTo>
                  <a:pt x="15" y="31"/>
                  <a:pt x="15" y="31"/>
                  <a:pt x="15" y="31"/>
                </a:cubicBezTo>
                <a:cubicBezTo>
                  <a:pt x="15" y="31"/>
                  <a:pt x="15" y="31"/>
                  <a:pt x="15" y="31"/>
                </a:cubicBezTo>
                <a:cubicBezTo>
                  <a:pt x="15" y="31"/>
                  <a:pt x="15" y="31"/>
                  <a:pt x="15" y="31"/>
                </a:cubicBezTo>
                <a:cubicBezTo>
                  <a:pt x="15" y="31"/>
                  <a:pt x="15" y="31"/>
                  <a:pt x="15" y="31"/>
                </a:cubicBezTo>
                <a:cubicBezTo>
                  <a:pt x="15" y="31"/>
                  <a:pt x="15" y="31"/>
                  <a:pt x="15" y="31"/>
                </a:cubicBezTo>
                <a:cubicBezTo>
                  <a:pt x="15" y="31"/>
                  <a:pt x="15" y="31"/>
                  <a:pt x="15" y="31"/>
                </a:cubicBezTo>
                <a:cubicBezTo>
                  <a:pt x="15" y="31"/>
                  <a:pt x="15" y="31"/>
                  <a:pt x="15" y="31"/>
                </a:cubicBezTo>
                <a:cubicBezTo>
                  <a:pt x="15" y="31"/>
                  <a:pt x="15" y="31"/>
                  <a:pt x="15" y="31"/>
                </a:cubicBezTo>
                <a:cubicBezTo>
                  <a:pt x="15" y="31"/>
                  <a:pt x="15" y="31"/>
                  <a:pt x="15" y="31"/>
                </a:cubicBezTo>
                <a:cubicBezTo>
                  <a:pt x="15" y="31"/>
                  <a:pt x="15" y="31"/>
                  <a:pt x="15" y="31"/>
                </a:cubicBezTo>
                <a:close/>
                <a:moveTo>
                  <a:pt x="15" y="29"/>
                </a:moveTo>
                <a:cubicBezTo>
                  <a:pt x="15" y="29"/>
                  <a:pt x="15" y="29"/>
                  <a:pt x="15" y="29"/>
                </a:cubicBezTo>
                <a:cubicBezTo>
                  <a:pt x="15" y="29"/>
                  <a:pt x="15" y="29"/>
                  <a:pt x="15" y="29"/>
                </a:cubicBezTo>
                <a:cubicBezTo>
                  <a:pt x="15" y="29"/>
                  <a:pt x="15" y="29"/>
                  <a:pt x="15" y="29"/>
                </a:cubicBezTo>
                <a:cubicBezTo>
                  <a:pt x="15" y="29"/>
                  <a:pt x="15" y="29"/>
                  <a:pt x="15" y="29"/>
                </a:cubicBezTo>
                <a:cubicBezTo>
                  <a:pt x="15" y="29"/>
                  <a:pt x="15" y="29"/>
                  <a:pt x="15" y="29"/>
                </a:cubicBezTo>
                <a:cubicBezTo>
                  <a:pt x="15" y="29"/>
                  <a:pt x="15" y="29"/>
                  <a:pt x="15" y="29"/>
                </a:cubicBezTo>
                <a:cubicBezTo>
                  <a:pt x="15" y="29"/>
                  <a:pt x="15" y="29"/>
                  <a:pt x="15" y="29"/>
                </a:cubicBezTo>
                <a:cubicBezTo>
                  <a:pt x="15" y="29"/>
                  <a:pt x="15" y="29"/>
                  <a:pt x="15" y="29"/>
                </a:cubicBezTo>
                <a:cubicBezTo>
                  <a:pt x="15" y="29"/>
                  <a:pt x="15" y="29"/>
                  <a:pt x="15" y="29"/>
                </a:cubicBezTo>
                <a:cubicBezTo>
                  <a:pt x="15" y="29"/>
                  <a:pt x="15" y="29"/>
                  <a:pt x="15" y="29"/>
                </a:cubicBezTo>
                <a:cubicBezTo>
                  <a:pt x="15" y="29"/>
                  <a:pt x="15" y="28"/>
                  <a:pt x="15" y="28"/>
                </a:cubicBezTo>
                <a:cubicBezTo>
                  <a:pt x="15" y="28"/>
                  <a:pt x="15" y="28"/>
                  <a:pt x="15" y="28"/>
                </a:cubicBezTo>
                <a:cubicBezTo>
                  <a:pt x="15" y="28"/>
                  <a:pt x="15" y="28"/>
                  <a:pt x="15" y="28"/>
                </a:cubicBezTo>
                <a:cubicBezTo>
                  <a:pt x="15" y="28"/>
                  <a:pt x="15" y="28"/>
                  <a:pt x="15" y="29"/>
                </a:cubicBezTo>
                <a:cubicBezTo>
                  <a:pt x="15" y="29"/>
                  <a:pt x="15" y="29"/>
                  <a:pt x="15" y="29"/>
                </a:cubicBezTo>
                <a:cubicBezTo>
                  <a:pt x="15" y="29"/>
                  <a:pt x="15" y="29"/>
                  <a:pt x="15" y="29"/>
                </a:cubicBezTo>
                <a:cubicBezTo>
                  <a:pt x="15" y="29"/>
                  <a:pt x="15" y="29"/>
                  <a:pt x="15" y="29"/>
                </a:cubicBezTo>
                <a:cubicBezTo>
                  <a:pt x="15" y="29"/>
                  <a:pt x="15" y="29"/>
                  <a:pt x="15" y="29"/>
                </a:cubicBezTo>
                <a:cubicBezTo>
                  <a:pt x="15" y="29"/>
                  <a:pt x="15" y="29"/>
                  <a:pt x="15" y="29"/>
                </a:cubicBezTo>
                <a:cubicBezTo>
                  <a:pt x="15" y="29"/>
                  <a:pt x="15" y="29"/>
                  <a:pt x="15" y="29"/>
                </a:cubicBezTo>
                <a:cubicBezTo>
                  <a:pt x="15" y="29"/>
                  <a:pt x="15" y="29"/>
                  <a:pt x="15" y="29"/>
                </a:cubicBezTo>
                <a:cubicBezTo>
                  <a:pt x="15" y="29"/>
                  <a:pt x="15" y="29"/>
                  <a:pt x="15" y="29"/>
                </a:cubicBezTo>
                <a:close/>
                <a:moveTo>
                  <a:pt x="17" y="32"/>
                </a:moveTo>
                <a:cubicBezTo>
                  <a:pt x="16" y="32"/>
                  <a:pt x="16" y="32"/>
                  <a:pt x="16" y="32"/>
                </a:cubicBezTo>
                <a:cubicBezTo>
                  <a:pt x="16" y="32"/>
                  <a:pt x="16" y="32"/>
                  <a:pt x="16" y="32"/>
                </a:cubicBezTo>
                <a:cubicBezTo>
                  <a:pt x="16" y="32"/>
                  <a:pt x="16" y="32"/>
                  <a:pt x="16" y="32"/>
                </a:cubicBezTo>
                <a:cubicBezTo>
                  <a:pt x="16" y="33"/>
                  <a:pt x="16" y="33"/>
                  <a:pt x="16" y="33"/>
                </a:cubicBezTo>
                <a:cubicBezTo>
                  <a:pt x="16" y="33"/>
                  <a:pt x="16" y="33"/>
                  <a:pt x="16" y="33"/>
                </a:cubicBezTo>
                <a:cubicBezTo>
                  <a:pt x="16" y="33"/>
                  <a:pt x="16" y="33"/>
                  <a:pt x="16" y="33"/>
                </a:cubicBezTo>
                <a:cubicBezTo>
                  <a:pt x="16" y="33"/>
                  <a:pt x="16" y="33"/>
                  <a:pt x="16" y="33"/>
                </a:cubicBezTo>
                <a:cubicBezTo>
                  <a:pt x="16" y="33"/>
                  <a:pt x="16" y="33"/>
                  <a:pt x="16" y="33"/>
                </a:cubicBezTo>
                <a:cubicBezTo>
                  <a:pt x="16" y="33"/>
                  <a:pt x="16" y="33"/>
                  <a:pt x="16" y="33"/>
                </a:cubicBezTo>
                <a:cubicBezTo>
                  <a:pt x="16" y="33"/>
                  <a:pt x="16" y="33"/>
                  <a:pt x="16" y="33"/>
                </a:cubicBezTo>
                <a:cubicBezTo>
                  <a:pt x="16" y="33"/>
                  <a:pt x="16" y="33"/>
                  <a:pt x="16" y="33"/>
                </a:cubicBezTo>
                <a:cubicBezTo>
                  <a:pt x="16" y="33"/>
                  <a:pt x="16" y="33"/>
                  <a:pt x="17" y="33"/>
                </a:cubicBezTo>
                <a:cubicBezTo>
                  <a:pt x="17" y="33"/>
                  <a:pt x="17" y="33"/>
                  <a:pt x="17" y="33"/>
                </a:cubicBezTo>
                <a:cubicBezTo>
                  <a:pt x="17" y="33"/>
                  <a:pt x="17" y="33"/>
                  <a:pt x="17" y="33"/>
                </a:cubicBezTo>
                <a:cubicBezTo>
                  <a:pt x="17" y="33"/>
                  <a:pt x="17" y="33"/>
                  <a:pt x="17" y="33"/>
                </a:cubicBezTo>
                <a:cubicBezTo>
                  <a:pt x="17" y="33"/>
                  <a:pt x="17" y="33"/>
                  <a:pt x="17" y="33"/>
                </a:cubicBezTo>
                <a:cubicBezTo>
                  <a:pt x="17" y="33"/>
                  <a:pt x="17" y="33"/>
                  <a:pt x="17" y="33"/>
                </a:cubicBezTo>
                <a:cubicBezTo>
                  <a:pt x="17" y="33"/>
                  <a:pt x="17" y="33"/>
                  <a:pt x="17" y="33"/>
                </a:cubicBezTo>
                <a:cubicBezTo>
                  <a:pt x="17" y="33"/>
                  <a:pt x="17" y="33"/>
                  <a:pt x="17" y="33"/>
                </a:cubicBezTo>
                <a:cubicBezTo>
                  <a:pt x="17" y="33"/>
                  <a:pt x="17" y="33"/>
                  <a:pt x="17" y="33"/>
                </a:cubicBezTo>
                <a:cubicBezTo>
                  <a:pt x="17" y="33"/>
                  <a:pt x="17" y="33"/>
                  <a:pt x="17" y="33"/>
                </a:cubicBezTo>
                <a:cubicBezTo>
                  <a:pt x="17" y="33"/>
                  <a:pt x="17" y="32"/>
                  <a:pt x="17" y="32"/>
                </a:cubicBezTo>
                <a:cubicBezTo>
                  <a:pt x="17" y="32"/>
                  <a:pt x="17" y="32"/>
                  <a:pt x="17" y="32"/>
                </a:cubicBezTo>
                <a:cubicBezTo>
                  <a:pt x="17" y="32"/>
                  <a:pt x="17" y="32"/>
                  <a:pt x="17" y="32"/>
                </a:cubicBezTo>
                <a:cubicBezTo>
                  <a:pt x="17" y="32"/>
                  <a:pt x="17" y="32"/>
                  <a:pt x="17" y="32"/>
                </a:cubicBezTo>
                <a:cubicBezTo>
                  <a:pt x="17" y="32"/>
                  <a:pt x="17" y="32"/>
                  <a:pt x="17" y="32"/>
                </a:cubicBezTo>
                <a:cubicBezTo>
                  <a:pt x="17" y="32"/>
                  <a:pt x="17" y="32"/>
                  <a:pt x="17" y="32"/>
                </a:cubicBezTo>
                <a:cubicBezTo>
                  <a:pt x="17" y="32"/>
                  <a:pt x="17" y="32"/>
                  <a:pt x="17" y="32"/>
                </a:cubicBezTo>
                <a:cubicBezTo>
                  <a:pt x="17" y="32"/>
                  <a:pt x="17" y="32"/>
                  <a:pt x="17" y="32"/>
                </a:cubicBezTo>
                <a:cubicBezTo>
                  <a:pt x="17" y="32"/>
                  <a:pt x="17" y="32"/>
                  <a:pt x="17" y="32"/>
                </a:cubicBezTo>
                <a:cubicBezTo>
                  <a:pt x="17" y="32"/>
                  <a:pt x="17" y="32"/>
                  <a:pt x="17" y="32"/>
                </a:cubicBezTo>
                <a:cubicBezTo>
                  <a:pt x="17" y="32"/>
                  <a:pt x="18" y="32"/>
                  <a:pt x="18" y="32"/>
                </a:cubicBezTo>
                <a:cubicBezTo>
                  <a:pt x="18" y="32"/>
                  <a:pt x="18" y="32"/>
                  <a:pt x="18" y="32"/>
                </a:cubicBezTo>
                <a:cubicBezTo>
                  <a:pt x="18" y="32"/>
                  <a:pt x="18" y="32"/>
                  <a:pt x="18" y="32"/>
                </a:cubicBezTo>
                <a:cubicBezTo>
                  <a:pt x="18" y="32"/>
                  <a:pt x="18" y="32"/>
                  <a:pt x="18" y="32"/>
                </a:cubicBezTo>
                <a:cubicBezTo>
                  <a:pt x="18" y="32"/>
                  <a:pt x="18" y="32"/>
                  <a:pt x="18" y="32"/>
                </a:cubicBezTo>
                <a:cubicBezTo>
                  <a:pt x="18" y="32"/>
                  <a:pt x="18" y="32"/>
                  <a:pt x="18" y="32"/>
                </a:cubicBezTo>
                <a:cubicBezTo>
                  <a:pt x="18" y="32"/>
                  <a:pt x="18" y="32"/>
                  <a:pt x="18" y="32"/>
                </a:cubicBezTo>
                <a:cubicBezTo>
                  <a:pt x="18" y="32"/>
                  <a:pt x="18" y="32"/>
                  <a:pt x="18" y="32"/>
                </a:cubicBezTo>
                <a:cubicBezTo>
                  <a:pt x="18" y="32"/>
                  <a:pt x="18" y="32"/>
                  <a:pt x="18" y="32"/>
                </a:cubicBezTo>
                <a:cubicBezTo>
                  <a:pt x="18" y="32"/>
                  <a:pt x="18" y="32"/>
                  <a:pt x="18" y="32"/>
                </a:cubicBezTo>
                <a:cubicBezTo>
                  <a:pt x="18" y="32"/>
                  <a:pt x="18" y="32"/>
                  <a:pt x="18" y="32"/>
                </a:cubicBezTo>
                <a:cubicBezTo>
                  <a:pt x="18" y="32"/>
                  <a:pt x="18" y="32"/>
                  <a:pt x="18" y="32"/>
                </a:cubicBezTo>
                <a:cubicBezTo>
                  <a:pt x="18" y="32"/>
                  <a:pt x="18" y="32"/>
                  <a:pt x="18" y="32"/>
                </a:cubicBezTo>
                <a:cubicBezTo>
                  <a:pt x="18" y="32"/>
                  <a:pt x="18" y="32"/>
                  <a:pt x="18" y="32"/>
                </a:cubicBezTo>
                <a:cubicBezTo>
                  <a:pt x="18" y="32"/>
                  <a:pt x="18" y="32"/>
                  <a:pt x="18" y="32"/>
                </a:cubicBezTo>
                <a:cubicBezTo>
                  <a:pt x="18" y="32"/>
                  <a:pt x="18" y="32"/>
                  <a:pt x="18" y="32"/>
                </a:cubicBezTo>
                <a:cubicBezTo>
                  <a:pt x="18" y="32"/>
                  <a:pt x="18" y="32"/>
                  <a:pt x="18" y="32"/>
                </a:cubicBezTo>
                <a:cubicBezTo>
                  <a:pt x="18" y="32"/>
                  <a:pt x="18" y="32"/>
                  <a:pt x="18" y="32"/>
                </a:cubicBezTo>
                <a:cubicBezTo>
                  <a:pt x="18" y="32"/>
                  <a:pt x="18" y="32"/>
                  <a:pt x="18" y="32"/>
                </a:cubicBezTo>
                <a:cubicBezTo>
                  <a:pt x="18" y="32"/>
                  <a:pt x="18" y="32"/>
                  <a:pt x="18" y="32"/>
                </a:cubicBezTo>
                <a:cubicBezTo>
                  <a:pt x="18" y="32"/>
                  <a:pt x="18" y="32"/>
                  <a:pt x="18" y="32"/>
                </a:cubicBezTo>
                <a:cubicBezTo>
                  <a:pt x="18" y="32"/>
                  <a:pt x="18" y="32"/>
                  <a:pt x="18" y="32"/>
                </a:cubicBezTo>
                <a:cubicBezTo>
                  <a:pt x="18" y="32"/>
                  <a:pt x="18" y="32"/>
                  <a:pt x="18" y="32"/>
                </a:cubicBezTo>
                <a:cubicBezTo>
                  <a:pt x="18" y="32"/>
                  <a:pt x="18" y="32"/>
                  <a:pt x="18" y="32"/>
                </a:cubicBezTo>
                <a:cubicBezTo>
                  <a:pt x="18" y="32"/>
                  <a:pt x="18" y="32"/>
                  <a:pt x="18" y="32"/>
                </a:cubicBezTo>
                <a:cubicBezTo>
                  <a:pt x="18" y="32"/>
                  <a:pt x="18" y="32"/>
                  <a:pt x="18" y="32"/>
                </a:cubicBezTo>
                <a:cubicBezTo>
                  <a:pt x="18" y="32"/>
                  <a:pt x="18" y="32"/>
                  <a:pt x="18" y="32"/>
                </a:cubicBezTo>
                <a:cubicBezTo>
                  <a:pt x="18" y="32"/>
                  <a:pt x="18" y="32"/>
                  <a:pt x="18" y="32"/>
                </a:cubicBezTo>
                <a:cubicBezTo>
                  <a:pt x="18" y="32"/>
                  <a:pt x="18" y="32"/>
                  <a:pt x="18" y="32"/>
                </a:cubicBezTo>
                <a:cubicBezTo>
                  <a:pt x="18" y="32"/>
                  <a:pt x="18" y="32"/>
                  <a:pt x="18" y="32"/>
                </a:cubicBezTo>
                <a:cubicBezTo>
                  <a:pt x="18" y="32"/>
                  <a:pt x="18" y="32"/>
                  <a:pt x="18" y="32"/>
                </a:cubicBezTo>
                <a:cubicBezTo>
                  <a:pt x="18" y="32"/>
                  <a:pt x="18" y="32"/>
                  <a:pt x="18" y="32"/>
                </a:cubicBezTo>
                <a:cubicBezTo>
                  <a:pt x="18" y="32"/>
                  <a:pt x="18" y="32"/>
                  <a:pt x="18" y="32"/>
                </a:cubicBezTo>
                <a:cubicBezTo>
                  <a:pt x="18" y="32"/>
                  <a:pt x="18" y="32"/>
                  <a:pt x="18" y="32"/>
                </a:cubicBezTo>
                <a:cubicBezTo>
                  <a:pt x="18" y="32"/>
                  <a:pt x="18" y="32"/>
                  <a:pt x="18" y="32"/>
                </a:cubicBezTo>
                <a:cubicBezTo>
                  <a:pt x="18" y="32"/>
                  <a:pt x="18" y="32"/>
                  <a:pt x="17" y="32"/>
                </a:cubicBezTo>
                <a:cubicBezTo>
                  <a:pt x="17" y="32"/>
                  <a:pt x="17" y="32"/>
                  <a:pt x="17" y="32"/>
                </a:cubicBezTo>
                <a:cubicBezTo>
                  <a:pt x="17" y="32"/>
                  <a:pt x="17" y="32"/>
                  <a:pt x="17" y="32"/>
                </a:cubicBezTo>
                <a:cubicBezTo>
                  <a:pt x="17" y="32"/>
                  <a:pt x="17" y="32"/>
                  <a:pt x="17" y="32"/>
                </a:cubicBezTo>
                <a:cubicBezTo>
                  <a:pt x="17" y="32"/>
                  <a:pt x="17" y="32"/>
                  <a:pt x="17" y="32"/>
                </a:cubicBezTo>
                <a:cubicBezTo>
                  <a:pt x="17" y="32"/>
                  <a:pt x="17" y="32"/>
                  <a:pt x="17" y="32"/>
                </a:cubicBezTo>
                <a:cubicBezTo>
                  <a:pt x="17" y="32"/>
                  <a:pt x="17" y="32"/>
                  <a:pt x="17" y="32"/>
                </a:cubicBezTo>
                <a:cubicBezTo>
                  <a:pt x="17" y="32"/>
                  <a:pt x="17" y="32"/>
                  <a:pt x="17" y="32"/>
                </a:cubicBezTo>
                <a:cubicBezTo>
                  <a:pt x="17" y="32"/>
                  <a:pt x="17" y="32"/>
                  <a:pt x="17" y="32"/>
                </a:cubicBezTo>
                <a:cubicBezTo>
                  <a:pt x="17" y="32"/>
                  <a:pt x="17" y="32"/>
                  <a:pt x="17" y="32"/>
                </a:cubicBezTo>
                <a:cubicBezTo>
                  <a:pt x="17" y="32"/>
                  <a:pt x="17" y="32"/>
                  <a:pt x="17" y="32"/>
                </a:cubicBezTo>
                <a:cubicBezTo>
                  <a:pt x="17" y="32"/>
                  <a:pt x="17" y="32"/>
                  <a:pt x="17" y="32"/>
                </a:cubicBezTo>
                <a:cubicBezTo>
                  <a:pt x="17" y="32"/>
                  <a:pt x="17" y="32"/>
                  <a:pt x="17" y="32"/>
                </a:cubicBezTo>
                <a:cubicBezTo>
                  <a:pt x="17" y="32"/>
                  <a:pt x="17" y="32"/>
                  <a:pt x="17" y="32"/>
                </a:cubicBezTo>
                <a:cubicBezTo>
                  <a:pt x="17" y="32"/>
                  <a:pt x="17" y="32"/>
                  <a:pt x="17" y="32"/>
                </a:cubicBezTo>
                <a:cubicBezTo>
                  <a:pt x="17" y="32"/>
                  <a:pt x="17" y="32"/>
                  <a:pt x="17" y="32"/>
                </a:cubicBezTo>
                <a:cubicBezTo>
                  <a:pt x="17" y="32"/>
                  <a:pt x="17" y="32"/>
                  <a:pt x="17" y="32"/>
                </a:cubicBezTo>
                <a:cubicBezTo>
                  <a:pt x="17" y="32"/>
                  <a:pt x="17" y="32"/>
                  <a:pt x="17" y="32"/>
                </a:cubicBezTo>
                <a:close/>
                <a:moveTo>
                  <a:pt x="17" y="31"/>
                </a:moveTo>
                <a:cubicBezTo>
                  <a:pt x="17" y="31"/>
                  <a:pt x="17" y="31"/>
                  <a:pt x="17" y="31"/>
                </a:cubicBezTo>
                <a:cubicBezTo>
                  <a:pt x="17" y="31"/>
                  <a:pt x="17" y="31"/>
                  <a:pt x="17" y="31"/>
                </a:cubicBezTo>
                <a:cubicBezTo>
                  <a:pt x="17" y="31"/>
                  <a:pt x="17" y="31"/>
                  <a:pt x="17" y="31"/>
                </a:cubicBezTo>
                <a:cubicBezTo>
                  <a:pt x="17" y="31"/>
                  <a:pt x="17" y="31"/>
                  <a:pt x="17" y="31"/>
                </a:cubicBezTo>
                <a:cubicBezTo>
                  <a:pt x="17" y="31"/>
                  <a:pt x="17" y="31"/>
                  <a:pt x="17" y="31"/>
                </a:cubicBezTo>
                <a:cubicBezTo>
                  <a:pt x="17" y="31"/>
                  <a:pt x="17" y="31"/>
                  <a:pt x="17" y="31"/>
                </a:cubicBezTo>
                <a:cubicBezTo>
                  <a:pt x="17" y="31"/>
                  <a:pt x="17" y="31"/>
                  <a:pt x="17" y="31"/>
                </a:cubicBezTo>
                <a:cubicBezTo>
                  <a:pt x="17" y="31"/>
                  <a:pt x="17" y="31"/>
                  <a:pt x="17" y="31"/>
                </a:cubicBezTo>
                <a:cubicBezTo>
                  <a:pt x="17" y="31"/>
                  <a:pt x="17" y="31"/>
                  <a:pt x="17" y="31"/>
                </a:cubicBezTo>
                <a:cubicBezTo>
                  <a:pt x="17" y="31"/>
                  <a:pt x="17" y="31"/>
                  <a:pt x="17" y="31"/>
                </a:cubicBezTo>
                <a:cubicBezTo>
                  <a:pt x="17" y="31"/>
                  <a:pt x="17" y="31"/>
                  <a:pt x="17" y="31"/>
                </a:cubicBezTo>
                <a:cubicBezTo>
                  <a:pt x="17" y="31"/>
                  <a:pt x="17" y="31"/>
                  <a:pt x="17" y="31"/>
                </a:cubicBezTo>
                <a:cubicBezTo>
                  <a:pt x="17" y="31"/>
                  <a:pt x="17" y="31"/>
                  <a:pt x="17" y="31"/>
                </a:cubicBezTo>
                <a:cubicBezTo>
                  <a:pt x="17" y="31"/>
                  <a:pt x="17" y="31"/>
                  <a:pt x="17" y="31"/>
                </a:cubicBezTo>
                <a:cubicBezTo>
                  <a:pt x="17" y="31"/>
                  <a:pt x="17" y="31"/>
                  <a:pt x="17" y="31"/>
                </a:cubicBezTo>
                <a:close/>
                <a:moveTo>
                  <a:pt x="17" y="30"/>
                </a:moveTo>
                <a:cubicBezTo>
                  <a:pt x="17" y="30"/>
                  <a:pt x="17" y="30"/>
                  <a:pt x="17" y="30"/>
                </a:cubicBezTo>
                <a:cubicBezTo>
                  <a:pt x="17" y="30"/>
                  <a:pt x="17" y="30"/>
                  <a:pt x="17" y="30"/>
                </a:cubicBezTo>
                <a:cubicBezTo>
                  <a:pt x="17" y="30"/>
                  <a:pt x="17" y="30"/>
                  <a:pt x="17" y="30"/>
                </a:cubicBezTo>
                <a:cubicBezTo>
                  <a:pt x="17" y="30"/>
                  <a:pt x="17" y="30"/>
                  <a:pt x="17" y="30"/>
                </a:cubicBezTo>
                <a:cubicBezTo>
                  <a:pt x="17" y="30"/>
                  <a:pt x="17" y="30"/>
                  <a:pt x="17" y="30"/>
                </a:cubicBezTo>
                <a:cubicBezTo>
                  <a:pt x="17" y="30"/>
                  <a:pt x="17" y="30"/>
                  <a:pt x="17" y="30"/>
                </a:cubicBezTo>
                <a:cubicBezTo>
                  <a:pt x="17" y="30"/>
                  <a:pt x="17" y="30"/>
                  <a:pt x="17" y="30"/>
                </a:cubicBezTo>
                <a:cubicBezTo>
                  <a:pt x="18" y="30"/>
                  <a:pt x="18" y="30"/>
                  <a:pt x="18" y="30"/>
                </a:cubicBezTo>
                <a:cubicBezTo>
                  <a:pt x="18" y="30"/>
                  <a:pt x="18" y="30"/>
                  <a:pt x="18" y="30"/>
                </a:cubicBezTo>
                <a:cubicBezTo>
                  <a:pt x="18" y="30"/>
                  <a:pt x="18" y="30"/>
                  <a:pt x="18" y="30"/>
                </a:cubicBezTo>
                <a:cubicBezTo>
                  <a:pt x="18" y="30"/>
                  <a:pt x="18" y="30"/>
                  <a:pt x="18" y="30"/>
                </a:cubicBezTo>
                <a:cubicBezTo>
                  <a:pt x="18" y="30"/>
                  <a:pt x="18" y="30"/>
                  <a:pt x="17" y="30"/>
                </a:cubicBezTo>
                <a:cubicBezTo>
                  <a:pt x="17" y="30"/>
                  <a:pt x="17" y="30"/>
                  <a:pt x="17" y="30"/>
                </a:cubicBezTo>
                <a:cubicBezTo>
                  <a:pt x="17" y="30"/>
                  <a:pt x="17" y="30"/>
                  <a:pt x="17" y="30"/>
                </a:cubicBezTo>
                <a:cubicBezTo>
                  <a:pt x="17" y="30"/>
                  <a:pt x="17" y="30"/>
                  <a:pt x="17" y="30"/>
                </a:cubicBezTo>
                <a:cubicBezTo>
                  <a:pt x="17" y="30"/>
                  <a:pt x="17" y="30"/>
                  <a:pt x="17" y="30"/>
                </a:cubicBezTo>
                <a:cubicBezTo>
                  <a:pt x="17" y="30"/>
                  <a:pt x="17" y="30"/>
                  <a:pt x="17" y="30"/>
                </a:cubicBezTo>
                <a:cubicBezTo>
                  <a:pt x="17" y="30"/>
                  <a:pt x="17" y="30"/>
                  <a:pt x="17" y="30"/>
                </a:cubicBezTo>
                <a:cubicBezTo>
                  <a:pt x="17" y="30"/>
                  <a:pt x="17" y="30"/>
                  <a:pt x="17" y="30"/>
                </a:cubicBezTo>
                <a:cubicBezTo>
                  <a:pt x="17" y="30"/>
                  <a:pt x="17" y="30"/>
                  <a:pt x="17" y="30"/>
                </a:cubicBezTo>
                <a:cubicBezTo>
                  <a:pt x="17" y="30"/>
                  <a:pt x="17" y="30"/>
                  <a:pt x="17" y="30"/>
                </a:cubicBezTo>
                <a:close/>
                <a:moveTo>
                  <a:pt x="17" y="30"/>
                </a:moveTo>
                <a:cubicBezTo>
                  <a:pt x="17" y="30"/>
                  <a:pt x="17" y="30"/>
                  <a:pt x="17" y="30"/>
                </a:cubicBezTo>
                <a:cubicBezTo>
                  <a:pt x="17" y="30"/>
                  <a:pt x="17" y="30"/>
                  <a:pt x="17" y="30"/>
                </a:cubicBezTo>
                <a:cubicBezTo>
                  <a:pt x="18" y="30"/>
                  <a:pt x="18" y="30"/>
                  <a:pt x="18" y="30"/>
                </a:cubicBezTo>
                <a:cubicBezTo>
                  <a:pt x="18" y="30"/>
                  <a:pt x="18" y="30"/>
                  <a:pt x="18" y="30"/>
                </a:cubicBezTo>
                <a:cubicBezTo>
                  <a:pt x="18" y="30"/>
                  <a:pt x="18" y="30"/>
                  <a:pt x="18" y="30"/>
                </a:cubicBezTo>
                <a:cubicBezTo>
                  <a:pt x="17" y="30"/>
                  <a:pt x="17" y="30"/>
                  <a:pt x="17" y="30"/>
                </a:cubicBezTo>
                <a:cubicBezTo>
                  <a:pt x="17" y="30"/>
                  <a:pt x="17" y="30"/>
                  <a:pt x="17" y="30"/>
                </a:cubicBezTo>
                <a:cubicBezTo>
                  <a:pt x="17" y="30"/>
                  <a:pt x="17" y="30"/>
                  <a:pt x="17" y="30"/>
                </a:cubicBezTo>
                <a:close/>
                <a:moveTo>
                  <a:pt x="18" y="31"/>
                </a:moveTo>
                <a:cubicBezTo>
                  <a:pt x="18" y="31"/>
                  <a:pt x="18" y="31"/>
                  <a:pt x="17" y="31"/>
                </a:cubicBezTo>
                <a:cubicBezTo>
                  <a:pt x="17" y="31"/>
                  <a:pt x="17" y="31"/>
                  <a:pt x="17" y="31"/>
                </a:cubicBezTo>
                <a:cubicBezTo>
                  <a:pt x="17" y="31"/>
                  <a:pt x="17" y="31"/>
                  <a:pt x="17" y="31"/>
                </a:cubicBezTo>
                <a:cubicBezTo>
                  <a:pt x="18" y="31"/>
                  <a:pt x="18" y="31"/>
                  <a:pt x="18" y="31"/>
                </a:cubicBezTo>
                <a:cubicBezTo>
                  <a:pt x="18" y="31"/>
                  <a:pt x="18" y="31"/>
                  <a:pt x="18" y="31"/>
                </a:cubicBezTo>
                <a:cubicBezTo>
                  <a:pt x="18" y="31"/>
                  <a:pt x="18" y="31"/>
                  <a:pt x="18" y="31"/>
                </a:cubicBezTo>
                <a:cubicBezTo>
                  <a:pt x="18" y="31"/>
                  <a:pt x="18" y="31"/>
                  <a:pt x="18" y="31"/>
                </a:cubicBezTo>
                <a:close/>
                <a:moveTo>
                  <a:pt x="18" y="30"/>
                </a:moveTo>
                <a:cubicBezTo>
                  <a:pt x="18" y="30"/>
                  <a:pt x="18" y="30"/>
                  <a:pt x="18" y="30"/>
                </a:cubicBezTo>
                <a:cubicBezTo>
                  <a:pt x="18" y="30"/>
                  <a:pt x="18" y="30"/>
                  <a:pt x="18" y="30"/>
                </a:cubicBezTo>
                <a:cubicBezTo>
                  <a:pt x="18" y="30"/>
                  <a:pt x="18" y="30"/>
                  <a:pt x="18" y="30"/>
                </a:cubicBezTo>
                <a:cubicBezTo>
                  <a:pt x="18" y="30"/>
                  <a:pt x="18" y="30"/>
                  <a:pt x="18" y="30"/>
                </a:cubicBezTo>
                <a:cubicBezTo>
                  <a:pt x="18" y="30"/>
                  <a:pt x="18" y="30"/>
                  <a:pt x="18" y="30"/>
                </a:cubicBezTo>
                <a:cubicBezTo>
                  <a:pt x="18" y="30"/>
                  <a:pt x="18" y="30"/>
                  <a:pt x="17" y="30"/>
                </a:cubicBezTo>
                <a:cubicBezTo>
                  <a:pt x="17" y="30"/>
                  <a:pt x="17" y="30"/>
                  <a:pt x="17" y="30"/>
                </a:cubicBezTo>
                <a:cubicBezTo>
                  <a:pt x="17" y="30"/>
                  <a:pt x="17" y="30"/>
                  <a:pt x="17" y="30"/>
                </a:cubicBezTo>
                <a:cubicBezTo>
                  <a:pt x="17" y="30"/>
                  <a:pt x="17" y="30"/>
                  <a:pt x="17" y="30"/>
                </a:cubicBezTo>
                <a:cubicBezTo>
                  <a:pt x="17" y="30"/>
                  <a:pt x="18" y="30"/>
                  <a:pt x="18" y="30"/>
                </a:cubicBezTo>
                <a:cubicBezTo>
                  <a:pt x="18" y="30"/>
                  <a:pt x="18" y="30"/>
                  <a:pt x="18" y="30"/>
                </a:cubicBezTo>
                <a:cubicBezTo>
                  <a:pt x="18" y="30"/>
                  <a:pt x="18" y="30"/>
                  <a:pt x="18" y="30"/>
                </a:cubicBezTo>
                <a:close/>
                <a:moveTo>
                  <a:pt x="17" y="31"/>
                </a:moveTo>
                <a:cubicBezTo>
                  <a:pt x="17" y="31"/>
                  <a:pt x="17" y="31"/>
                  <a:pt x="17" y="31"/>
                </a:cubicBezTo>
                <a:cubicBezTo>
                  <a:pt x="17" y="31"/>
                  <a:pt x="17" y="31"/>
                  <a:pt x="17" y="31"/>
                </a:cubicBezTo>
                <a:cubicBezTo>
                  <a:pt x="17" y="31"/>
                  <a:pt x="17" y="31"/>
                  <a:pt x="17" y="31"/>
                </a:cubicBezTo>
                <a:cubicBezTo>
                  <a:pt x="17" y="31"/>
                  <a:pt x="17" y="31"/>
                  <a:pt x="17" y="31"/>
                </a:cubicBezTo>
                <a:cubicBezTo>
                  <a:pt x="17" y="31"/>
                  <a:pt x="17" y="31"/>
                  <a:pt x="17" y="31"/>
                </a:cubicBezTo>
                <a:cubicBezTo>
                  <a:pt x="17" y="31"/>
                  <a:pt x="17" y="31"/>
                  <a:pt x="17" y="31"/>
                </a:cubicBezTo>
                <a:cubicBezTo>
                  <a:pt x="17" y="31"/>
                  <a:pt x="17" y="31"/>
                  <a:pt x="17" y="31"/>
                </a:cubicBezTo>
                <a:cubicBezTo>
                  <a:pt x="17" y="31"/>
                  <a:pt x="17" y="31"/>
                  <a:pt x="17" y="31"/>
                </a:cubicBezTo>
                <a:cubicBezTo>
                  <a:pt x="17" y="31"/>
                  <a:pt x="17" y="31"/>
                  <a:pt x="17" y="31"/>
                </a:cubicBezTo>
                <a:cubicBezTo>
                  <a:pt x="17" y="31"/>
                  <a:pt x="17" y="31"/>
                  <a:pt x="17" y="31"/>
                </a:cubicBezTo>
                <a:cubicBezTo>
                  <a:pt x="17" y="31"/>
                  <a:pt x="17" y="31"/>
                  <a:pt x="17" y="31"/>
                </a:cubicBezTo>
                <a:cubicBezTo>
                  <a:pt x="17" y="31"/>
                  <a:pt x="17" y="31"/>
                  <a:pt x="17" y="31"/>
                </a:cubicBezTo>
                <a:cubicBezTo>
                  <a:pt x="17" y="31"/>
                  <a:pt x="17" y="31"/>
                  <a:pt x="17" y="31"/>
                </a:cubicBezTo>
                <a:close/>
                <a:moveTo>
                  <a:pt x="18" y="31"/>
                </a:moveTo>
                <a:cubicBezTo>
                  <a:pt x="18" y="31"/>
                  <a:pt x="18" y="31"/>
                  <a:pt x="18" y="31"/>
                </a:cubicBezTo>
                <a:cubicBezTo>
                  <a:pt x="18" y="31"/>
                  <a:pt x="18" y="31"/>
                  <a:pt x="18" y="31"/>
                </a:cubicBezTo>
                <a:cubicBezTo>
                  <a:pt x="18" y="31"/>
                  <a:pt x="18" y="31"/>
                  <a:pt x="18" y="31"/>
                </a:cubicBezTo>
                <a:cubicBezTo>
                  <a:pt x="18" y="31"/>
                  <a:pt x="18" y="31"/>
                  <a:pt x="18" y="31"/>
                </a:cubicBezTo>
                <a:cubicBezTo>
                  <a:pt x="18" y="31"/>
                  <a:pt x="18" y="31"/>
                  <a:pt x="18" y="31"/>
                </a:cubicBezTo>
                <a:cubicBezTo>
                  <a:pt x="18" y="31"/>
                  <a:pt x="18" y="31"/>
                  <a:pt x="18" y="31"/>
                </a:cubicBezTo>
                <a:cubicBezTo>
                  <a:pt x="18" y="31"/>
                  <a:pt x="18" y="31"/>
                  <a:pt x="18" y="31"/>
                </a:cubicBezTo>
                <a:cubicBezTo>
                  <a:pt x="18" y="31"/>
                  <a:pt x="18" y="31"/>
                  <a:pt x="18" y="31"/>
                </a:cubicBezTo>
                <a:cubicBezTo>
                  <a:pt x="18" y="31"/>
                  <a:pt x="18" y="31"/>
                  <a:pt x="18" y="31"/>
                </a:cubicBezTo>
                <a:cubicBezTo>
                  <a:pt x="18" y="31"/>
                  <a:pt x="18" y="31"/>
                  <a:pt x="18" y="31"/>
                </a:cubicBezTo>
                <a:cubicBezTo>
                  <a:pt x="18" y="31"/>
                  <a:pt x="18" y="31"/>
                  <a:pt x="18" y="31"/>
                </a:cubicBezTo>
                <a:cubicBezTo>
                  <a:pt x="18" y="31"/>
                  <a:pt x="18" y="31"/>
                  <a:pt x="18" y="31"/>
                </a:cubicBezTo>
                <a:cubicBezTo>
                  <a:pt x="18" y="31"/>
                  <a:pt x="18" y="31"/>
                  <a:pt x="18" y="31"/>
                </a:cubicBezTo>
                <a:close/>
                <a:moveTo>
                  <a:pt x="19" y="28"/>
                </a:moveTo>
                <a:cubicBezTo>
                  <a:pt x="19" y="28"/>
                  <a:pt x="19" y="28"/>
                  <a:pt x="19" y="28"/>
                </a:cubicBezTo>
                <a:cubicBezTo>
                  <a:pt x="19" y="28"/>
                  <a:pt x="19" y="28"/>
                  <a:pt x="19" y="28"/>
                </a:cubicBezTo>
                <a:cubicBezTo>
                  <a:pt x="19" y="28"/>
                  <a:pt x="19" y="28"/>
                  <a:pt x="19" y="28"/>
                </a:cubicBezTo>
                <a:cubicBezTo>
                  <a:pt x="19" y="28"/>
                  <a:pt x="19" y="28"/>
                  <a:pt x="19" y="28"/>
                </a:cubicBezTo>
                <a:cubicBezTo>
                  <a:pt x="19" y="28"/>
                  <a:pt x="19" y="28"/>
                  <a:pt x="19" y="28"/>
                </a:cubicBezTo>
                <a:cubicBezTo>
                  <a:pt x="19" y="28"/>
                  <a:pt x="19" y="28"/>
                  <a:pt x="19" y="28"/>
                </a:cubicBezTo>
                <a:cubicBezTo>
                  <a:pt x="19" y="28"/>
                  <a:pt x="19" y="28"/>
                  <a:pt x="19" y="28"/>
                </a:cubicBezTo>
                <a:cubicBezTo>
                  <a:pt x="19" y="28"/>
                  <a:pt x="19" y="28"/>
                  <a:pt x="19" y="28"/>
                </a:cubicBezTo>
                <a:cubicBezTo>
                  <a:pt x="19" y="28"/>
                  <a:pt x="19" y="28"/>
                  <a:pt x="19" y="28"/>
                </a:cubicBezTo>
                <a:cubicBezTo>
                  <a:pt x="19" y="28"/>
                  <a:pt x="19" y="28"/>
                  <a:pt x="19" y="28"/>
                </a:cubicBezTo>
                <a:cubicBezTo>
                  <a:pt x="19" y="28"/>
                  <a:pt x="19" y="28"/>
                  <a:pt x="19" y="28"/>
                </a:cubicBezTo>
                <a:cubicBezTo>
                  <a:pt x="19" y="28"/>
                  <a:pt x="19" y="28"/>
                  <a:pt x="19" y="28"/>
                </a:cubicBezTo>
                <a:cubicBezTo>
                  <a:pt x="19" y="28"/>
                  <a:pt x="19" y="28"/>
                  <a:pt x="19" y="28"/>
                </a:cubicBezTo>
                <a:close/>
                <a:moveTo>
                  <a:pt x="19" y="30"/>
                </a:moveTo>
                <a:cubicBezTo>
                  <a:pt x="19" y="30"/>
                  <a:pt x="19" y="30"/>
                  <a:pt x="19" y="30"/>
                </a:cubicBezTo>
                <a:cubicBezTo>
                  <a:pt x="19" y="30"/>
                  <a:pt x="19" y="30"/>
                  <a:pt x="19" y="30"/>
                </a:cubicBezTo>
                <a:cubicBezTo>
                  <a:pt x="19" y="30"/>
                  <a:pt x="19" y="30"/>
                  <a:pt x="19" y="30"/>
                </a:cubicBezTo>
                <a:cubicBezTo>
                  <a:pt x="19" y="30"/>
                  <a:pt x="19" y="30"/>
                  <a:pt x="19" y="30"/>
                </a:cubicBezTo>
                <a:cubicBezTo>
                  <a:pt x="19" y="30"/>
                  <a:pt x="19" y="30"/>
                  <a:pt x="19" y="30"/>
                </a:cubicBezTo>
                <a:cubicBezTo>
                  <a:pt x="19" y="30"/>
                  <a:pt x="19" y="30"/>
                  <a:pt x="19" y="30"/>
                </a:cubicBezTo>
                <a:cubicBezTo>
                  <a:pt x="19" y="30"/>
                  <a:pt x="19" y="30"/>
                  <a:pt x="19" y="30"/>
                </a:cubicBezTo>
                <a:cubicBezTo>
                  <a:pt x="19" y="30"/>
                  <a:pt x="19" y="30"/>
                  <a:pt x="19" y="30"/>
                </a:cubicBezTo>
                <a:cubicBezTo>
                  <a:pt x="19" y="30"/>
                  <a:pt x="19" y="30"/>
                  <a:pt x="19" y="30"/>
                </a:cubicBezTo>
                <a:cubicBezTo>
                  <a:pt x="19" y="30"/>
                  <a:pt x="19" y="30"/>
                  <a:pt x="19" y="30"/>
                </a:cubicBezTo>
                <a:cubicBezTo>
                  <a:pt x="19" y="30"/>
                  <a:pt x="19" y="30"/>
                  <a:pt x="19" y="30"/>
                </a:cubicBezTo>
                <a:close/>
                <a:moveTo>
                  <a:pt x="19" y="28"/>
                </a:moveTo>
                <a:cubicBezTo>
                  <a:pt x="19" y="28"/>
                  <a:pt x="19" y="28"/>
                  <a:pt x="19" y="28"/>
                </a:cubicBezTo>
                <a:cubicBezTo>
                  <a:pt x="19" y="28"/>
                  <a:pt x="19" y="28"/>
                  <a:pt x="19" y="28"/>
                </a:cubicBezTo>
                <a:cubicBezTo>
                  <a:pt x="19" y="28"/>
                  <a:pt x="19" y="28"/>
                  <a:pt x="19" y="28"/>
                </a:cubicBezTo>
                <a:cubicBezTo>
                  <a:pt x="19" y="28"/>
                  <a:pt x="19" y="28"/>
                  <a:pt x="19" y="28"/>
                </a:cubicBezTo>
                <a:cubicBezTo>
                  <a:pt x="19" y="28"/>
                  <a:pt x="19" y="28"/>
                  <a:pt x="19" y="28"/>
                </a:cubicBezTo>
                <a:cubicBezTo>
                  <a:pt x="19" y="28"/>
                  <a:pt x="19" y="28"/>
                  <a:pt x="19" y="28"/>
                </a:cubicBezTo>
                <a:cubicBezTo>
                  <a:pt x="19" y="28"/>
                  <a:pt x="19" y="28"/>
                  <a:pt x="19" y="28"/>
                </a:cubicBezTo>
                <a:cubicBezTo>
                  <a:pt x="19" y="28"/>
                  <a:pt x="19" y="28"/>
                  <a:pt x="19" y="28"/>
                </a:cubicBezTo>
                <a:cubicBezTo>
                  <a:pt x="19" y="28"/>
                  <a:pt x="19" y="28"/>
                  <a:pt x="19" y="28"/>
                </a:cubicBezTo>
                <a:close/>
                <a:moveTo>
                  <a:pt x="19" y="28"/>
                </a:moveTo>
                <a:cubicBezTo>
                  <a:pt x="19" y="28"/>
                  <a:pt x="19" y="28"/>
                  <a:pt x="19" y="28"/>
                </a:cubicBezTo>
                <a:cubicBezTo>
                  <a:pt x="19" y="28"/>
                  <a:pt x="19" y="28"/>
                  <a:pt x="19" y="28"/>
                </a:cubicBezTo>
                <a:cubicBezTo>
                  <a:pt x="19" y="28"/>
                  <a:pt x="19" y="28"/>
                  <a:pt x="19" y="28"/>
                </a:cubicBezTo>
                <a:cubicBezTo>
                  <a:pt x="19" y="28"/>
                  <a:pt x="19" y="28"/>
                  <a:pt x="19" y="28"/>
                </a:cubicBezTo>
                <a:cubicBezTo>
                  <a:pt x="19" y="28"/>
                  <a:pt x="19" y="28"/>
                  <a:pt x="19" y="28"/>
                </a:cubicBezTo>
                <a:cubicBezTo>
                  <a:pt x="19" y="28"/>
                  <a:pt x="19" y="28"/>
                  <a:pt x="19" y="28"/>
                </a:cubicBezTo>
                <a:cubicBezTo>
                  <a:pt x="19" y="28"/>
                  <a:pt x="19" y="28"/>
                  <a:pt x="19" y="28"/>
                </a:cubicBezTo>
                <a:cubicBezTo>
                  <a:pt x="19" y="28"/>
                  <a:pt x="19" y="28"/>
                  <a:pt x="19" y="28"/>
                </a:cubicBezTo>
                <a:cubicBezTo>
                  <a:pt x="19" y="28"/>
                  <a:pt x="19" y="28"/>
                  <a:pt x="19" y="28"/>
                </a:cubicBezTo>
                <a:cubicBezTo>
                  <a:pt x="19" y="28"/>
                  <a:pt x="19" y="28"/>
                  <a:pt x="19" y="28"/>
                </a:cubicBezTo>
                <a:cubicBezTo>
                  <a:pt x="19" y="28"/>
                  <a:pt x="19" y="28"/>
                  <a:pt x="19" y="28"/>
                </a:cubicBezTo>
                <a:cubicBezTo>
                  <a:pt x="19" y="28"/>
                  <a:pt x="19" y="28"/>
                  <a:pt x="19" y="28"/>
                </a:cubicBezTo>
                <a:cubicBezTo>
                  <a:pt x="19" y="28"/>
                  <a:pt x="19" y="28"/>
                  <a:pt x="19" y="28"/>
                </a:cubicBezTo>
                <a:cubicBezTo>
                  <a:pt x="19" y="28"/>
                  <a:pt x="19" y="28"/>
                  <a:pt x="19" y="28"/>
                </a:cubicBezTo>
                <a:cubicBezTo>
                  <a:pt x="19" y="28"/>
                  <a:pt x="19" y="28"/>
                  <a:pt x="19" y="28"/>
                </a:cubicBezTo>
                <a:close/>
                <a:moveTo>
                  <a:pt x="19" y="31"/>
                </a:moveTo>
                <a:cubicBezTo>
                  <a:pt x="19" y="31"/>
                  <a:pt x="19" y="31"/>
                  <a:pt x="19" y="31"/>
                </a:cubicBezTo>
                <a:cubicBezTo>
                  <a:pt x="19" y="31"/>
                  <a:pt x="19" y="31"/>
                  <a:pt x="19" y="31"/>
                </a:cubicBezTo>
                <a:cubicBezTo>
                  <a:pt x="19" y="31"/>
                  <a:pt x="19" y="31"/>
                  <a:pt x="19" y="31"/>
                </a:cubicBezTo>
                <a:cubicBezTo>
                  <a:pt x="19" y="31"/>
                  <a:pt x="19" y="31"/>
                  <a:pt x="19" y="31"/>
                </a:cubicBezTo>
                <a:cubicBezTo>
                  <a:pt x="19" y="31"/>
                  <a:pt x="19" y="31"/>
                  <a:pt x="19" y="31"/>
                </a:cubicBezTo>
                <a:cubicBezTo>
                  <a:pt x="19" y="31"/>
                  <a:pt x="19" y="31"/>
                  <a:pt x="19" y="31"/>
                </a:cubicBezTo>
                <a:cubicBezTo>
                  <a:pt x="19" y="31"/>
                  <a:pt x="19" y="31"/>
                  <a:pt x="19" y="31"/>
                </a:cubicBezTo>
                <a:cubicBezTo>
                  <a:pt x="19" y="31"/>
                  <a:pt x="19" y="31"/>
                  <a:pt x="19" y="31"/>
                </a:cubicBezTo>
                <a:cubicBezTo>
                  <a:pt x="19" y="31"/>
                  <a:pt x="19" y="31"/>
                  <a:pt x="19" y="31"/>
                </a:cubicBezTo>
                <a:close/>
                <a:moveTo>
                  <a:pt x="19" y="30"/>
                </a:moveTo>
                <a:cubicBezTo>
                  <a:pt x="19" y="30"/>
                  <a:pt x="19" y="30"/>
                  <a:pt x="18" y="30"/>
                </a:cubicBezTo>
                <a:cubicBezTo>
                  <a:pt x="18" y="30"/>
                  <a:pt x="18" y="30"/>
                  <a:pt x="18" y="30"/>
                </a:cubicBezTo>
                <a:cubicBezTo>
                  <a:pt x="18" y="30"/>
                  <a:pt x="18" y="30"/>
                  <a:pt x="18" y="30"/>
                </a:cubicBezTo>
                <a:cubicBezTo>
                  <a:pt x="18" y="30"/>
                  <a:pt x="18" y="30"/>
                  <a:pt x="18" y="30"/>
                </a:cubicBezTo>
                <a:cubicBezTo>
                  <a:pt x="18" y="30"/>
                  <a:pt x="18" y="30"/>
                  <a:pt x="18" y="30"/>
                </a:cubicBezTo>
                <a:cubicBezTo>
                  <a:pt x="18" y="30"/>
                  <a:pt x="18" y="30"/>
                  <a:pt x="18" y="30"/>
                </a:cubicBezTo>
                <a:cubicBezTo>
                  <a:pt x="18" y="30"/>
                  <a:pt x="18" y="30"/>
                  <a:pt x="18" y="30"/>
                </a:cubicBezTo>
                <a:cubicBezTo>
                  <a:pt x="18" y="30"/>
                  <a:pt x="18" y="30"/>
                  <a:pt x="18" y="30"/>
                </a:cubicBezTo>
                <a:cubicBezTo>
                  <a:pt x="18" y="30"/>
                  <a:pt x="18" y="30"/>
                  <a:pt x="18" y="30"/>
                </a:cubicBezTo>
                <a:cubicBezTo>
                  <a:pt x="18" y="30"/>
                  <a:pt x="18" y="30"/>
                  <a:pt x="18" y="30"/>
                </a:cubicBezTo>
                <a:cubicBezTo>
                  <a:pt x="18" y="30"/>
                  <a:pt x="18" y="30"/>
                  <a:pt x="18" y="30"/>
                </a:cubicBezTo>
                <a:cubicBezTo>
                  <a:pt x="18" y="30"/>
                  <a:pt x="18" y="30"/>
                  <a:pt x="18" y="30"/>
                </a:cubicBezTo>
                <a:cubicBezTo>
                  <a:pt x="18" y="30"/>
                  <a:pt x="18" y="30"/>
                  <a:pt x="18" y="30"/>
                </a:cubicBezTo>
                <a:cubicBezTo>
                  <a:pt x="18" y="30"/>
                  <a:pt x="18" y="30"/>
                  <a:pt x="18" y="30"/>
                </a:cubicBezTo>
                <a:cubicBezTo>
                  <a:pt x="18" y="30"/>
                  <a:pt x="18" y="30"/>
                  <a:pt x="18" y="30"/>
                </a:cubicBezTo>
                <a:cubicBezTo>
                  <a:pt x="18" y="30"/>
                  <a:pt x="18" y="30"/>
                  <a:pt x="18" y="30"/>
                </a:cubicBezTo>
                <a:cubicBezTo>
                  <a:pt x="19" y="30"/>
                  <a:pt x="19" y="30"/>
                  <a:pt x="19" y="30"/>
                </a:cubicBezTo>
                <a:cubicBezTo>
                  <a:pt x="19" y="30"/>
                  <a:pt x="19" y="30"/>
                  <a:pt x="19" y="30"/>
                </a:cubicBezTo>
                <a:cubicBezTo>
                  <a:pt x="19" y="30"/>
                  <a:pt x="19" y="30"/>
                  <a:pt x="19" y="30"/>
                </a:cubicBezTo>
                <a:cubicBezTo>
                  <a:pt x="19" y="30"/>
                  <a:pt x="19" y="30"/>
                  <a:pt x="19" y="30"/>
                </a:cubicBezTo>
                <a:cubicBezTo>
                  <a:pt x="19" y="30"/>
                  <a:pt x="19" y="30"/>
                  <a:pt x="19" y="30"/>
                </a:cubicBezTo>
                <a:cubicBezTo>
                  <a:pt x="19" y="30"/>
                  <a:pt x="19" y="30"/>
                  <a:pt x="19" y="30"/>
                </a:cubicBezTo>
                <a:close/>
                <a:moveTo>
                  <a:pt x="15" y="33"/>
                </a:moveTo>
                <a:cubicBezTo>
                  <a:pt x="15" y="33"/>
                  <a:pt x="15" y="33"/>
                  <a:pt x="15" y="33"/>
                </a:cubicBezTo>
                <a:cubicBezTo>
                  <a:pt x="15" y="33"/>
                  <a:pt x="15" y="33"/>
                  <a:pt x="15" y="33"/>
                </a:cubicBezTo>
                <a:cubicBezTo>
                  <a:pt x="15" y="33"/>
                  <a:pt x="15" y="33"/>
                  <a:pt x="15" y="33"/>
                </a:cubicBezTo>
                <a:cubicBezTo>
                  <a:pt x="16" y="33"/>
                  <a:pt x="16" y="33"/>
                  <a:pt x="16" y="33"/>
                </a:cubicBezTo>
                <a:cubicBezTo>
                  <a:pt x="16" y="33"/>
                  <a:pt x="16" y="33"/>
                  <a:pt x="16" y="33"/>
                </a:cubicBezTo>
                <a:cubicBezTo>
                  <a:pt x="16" y="33"/>
                  <a:pt x="16" y="33"/>
                  <a:pt x="16" y="33"/>
                </a:cubicBezTo>
                <a:cubicBezTo>
                  <a:pt x="16" y="33"/>
                  <a:pt x="16" y="33"/>
                  <a:pt x="16" y="33"/>
                </a:cubicBezTo>
                <a:cubicBezTo>
                  <a:pt x="16" y="33"/>
                  <a:pt x="16" y="33"/>
                  <a:pt x="16" y="33"/>
                </a:cubicBezTo>
                <a:cubicBezTo>
                  <a:pt x="16" y="33"/>
                  <a:pt x="16" y="33"/>
                  <a:pt x="16" y="33"/>
                </a:cubicBezTo>
                <a:cubicBezTo>
                  <a:pt x="16" y="33"/>
                  <a:pt x="16" y="33"/>
                  <a:pt x="16" y="33"/>
                </a:cubicBezTo>
                <a:cubicBezTo>
                  <a:pt x="16" y="33"/>
                  <a:pt x="16" y="33"/>
                  <a:pt x="15" y="33"/>
                </a:cubicBezTo>
                <a:cubicBezTo>
                  <a:pt x="15" y="33"/>
                  <a:pt x="15" y="33"/>
                  <a:pt x="15" y="33"/>
                </a:cubicBezTo>
                <a:cubicBezTo>
                  <a:pt x="15" y="33"/>
                  <a:pt x="15" y="33"/>
                  <a:pt x="15" y="33"/>
                </a:cubicBezTo>
                <a:cubicBezTo>
                  <a:pt x="15" y="33"/>
                  <a:pt x="15" y="33"/>
                  <a:pt x="15" y="33"/>
                </a:cubicBezTo>
                <a:cubicBezTo>
                  <a:pt x="15" y="33"/>
                  <a:pt x="15" y="33"/>
                  <a:pt x="15" y="33"/>
                </a:cubicBezTo>
                <a:cubicBezTo>
                  <a:pt x="15" y="33"/>
                  <a:pt x="15" y="33"/>
                  <a:pt x="15" y="33"/>
                </a:cubicBezTo>
                <a:cubicBezTo>
                  <a:pt x="15" y="33"/>
                  <a:pt x="15" y="33"/>
                  <a:pt x="15" y="33"/>
                </a:cubicBezTo>
                <a:cubicBezTo>
                  <a:pt x="15" y="33"/>
                  <a:pt x="15" y="33"/>
                  <a:pt x="15" y="33"/>
                </a:cubicBezTo>
                <a:cubicBezTo>
                  <a:pt x="15" y="33"/>
                  <a:pt x="15" y="33"/>
                  <a:pt x="15" y="33"/>
                </a:cubicBezTo>
                <a:cubicBezTo>
                  <a:pt x="15" y="33"/>
                  <a:pt x="15" y="33"/>
                  <a:pt x="15" y="33"/>
                </a:cubicBezTo>
                <a:cubicBezTo>
                  <a:pt x="15" y="33"/>
                  <a:pt x="15" y="33"/>
                  <a:pt x="15" y="33"/>
                </a:cubicBezTo>
                <a:cubicBezTo>
                  <a:pt x="15" y="33"/>
                  <a:pt x="15" y="33"/>
                  <a:pt x="15" y="33"/>
                </a:cubicBezTo>
                <a:cubicBezTo>
                  <a:pt x="15" y="33"/>
                  <a:pt x="15" y="33"/>
                  <a:pt x="15" y="33"/>
                </a:cubicBezTo>
                <a:cubicBezTo>
                  <a:pt x="16" y="33"/>
                  <a:pt x="16" y="33"/>
                  <a:pt x="16" y="33"/>
                </a:cubicBezTo>
                <a:cubicBezTo>
                  <a:pt x="16" y="33"/>
                  <a:pt x="16" y="33"/>
                  <a:pt x="16" y="33"/>
                </a:cubicBezTo>
                <a:cubicBezTo>
                  <a:pt x="16" y="33"/>
                  <a:pt x="16" y="33"/>
                  <a:pt x="16" y="33"/>
                </a:cubicBezTo>
                <a:cubicBezTo>
                  <a:pt x="16" y="33"/>
                  <a:pt x="16" y="33"/>
                  <a:pt x="16" y="33"/>
                </a:cubicBezTo>
                <a:cubicBezTo>
                  <a:pt x="16" y="33"/>
                  <a:pt x="16" y="33"/>
                  <a:pt x="16" y="33"/>
                </a:cubicBezTo>
                <a:cubicBezTo>
                  <a:pt x="16" y="33"/>
                  <a:pt x="16" y="33"/>
                  <a:pt x="16" y="33"/>
                </a:cubicBezTo>
                <a:cubicBezTo>
                  <a:pt x="16" y="33"/>
                  <a:pt x="16" y="33"/>
                  <a:pt x="16" y="33"/>
                </a:cubicBezTo>
                <a:cubicBezTo>
                  <a:pt x="16" y="33"/>
                  <a:pt x="16" y="33"/>
                  <a:pt x="16" y="33"/>
                </a:cubicBezTo>
                <a:cubicBezTo>
                  <a:pt x="16" y="33"/>
                  <a:pt x="16" y="33"/>
                  <a:pt x="16" y="33"/>
                </a:cubicBezTo>
                <a:cubicBezTo>
                  <a:pt x="16" y="33"/>
                  <a:pt x="16" y="33"/>
                  <a:pt x="16" y="33"/>
                </a:cubicBezTo>
                <a:cubicBezTo>
                  <a:pt x="16" y="33"/>
                  <a:pt x="16" y="33"/>
                  <a:pt x="16" y="33"/>
                </a:cubicBezTo>
                <a:cubicBezTo>
                  <a:pt x="16" y="33"/>
                  <a:pt x="16" y="33"/>
                  <a:pt x="16" y="33"/>
                </a:cubicBezTo>
                <a:cubicBezTo>
                  <a:pt x="16" y="33"/>
                  <a:pt x="16" y="33"/>
                  <a:pt x="16" y="33"/>
                </a:cubicBezTo>
                <a:cubicBezTo>
                  <a:pt x="16" y="33"/>
                  <a:pt x="16" y="33"/>
                  <a:pt x="16" y="33"/>
                </a:cubicBezTo>
                <a:cubicBezTo>
                  <a:pt x="16" y="33"/>
                  <a:pt x="16" y="33"/>
                  <a:pt x="16" y="33"/>
                </a:cubicBezTo>
                <a:cubicBezTo>
                  <a:pt x="16" y="33"/>
                  <a:pt x="16" y="33"/>
                  <a:pt x="16" y="33"/>
                </a:cubicBezTo>
                <a:cubicBezTo>
                  <a:pt x="16" y="33"/>
                  <a:pt x="16" y="33"/>
                  <a:pt x="16" y="33"/>
                </a:cubicBezTo>
                <a:cubicBezTo>
                  <a:pt x="16" y="33"/>
                  <a:pt x="16" y="33"/>
                  <a:pt x="16" y="33"/>
                </a:cubicBezTo>
                <a:cubicBezTo>
                  <a:pt x="16" y="33"/>
                  <a:pt x="16" y="33"/>
                  <a:pt x="16" y="33"/>
                </a:cubicBezTo>
                <a:cubicBezTo>
                  <a:pt x="16" y="33"/>
                  <a:pt x="16" y="33"/>
                  <a:pt x="16" y="33"/>
                </a:cubicBezTo>
                <a:cubicBezTo>
                  <a:pt x="16" y="33"/>
                  <a:pt x="16" y="33"/>
                  <a:pt x="16" y="33"/>
                </a:cubicBezTo>
                <a:cubicBezTo>
                  <a:pt x="16" y="33"/>
                  <a:pt x="16" y="33"/>
                  <a:pt x="16" y="33"/>
                </a:cubicBezTo>
                <a:cubicBezTo>
                  <a:pt x="16" y="33"/>
                  <a:pt x="16" y="33"/>
                  <a:pt x="16" y="33"/>
                </a:cubicBezTo>
                <a:cubicBezTo>
                  <a:pt x="16" y="33"/>
                  <a:pt x="16" y="33"/>
                  <a:pt x="16" y="33"/>
                </a:cubicBezTo>
                <a:cubicBezTo>
                  <a:pt x="16" y="33"/>
                  <a:pt x="16" y="33"/>
                  <a:pt x="16" y="33"/>
                </a:cubicBezTo>
                <a:cubicBezTo>
                  <a:pt x="16" y="33"/>
                  <a:pt x="16" y="33"/>
                  <a:pt x="16" y="33"/>
                </a:cubicBezTo>
                <a:cubicBezTo>
                  <a:pt x="16" y="33"/>
                  <a:pt x="16" y="33"/>
                  <a:pt x="16" y="33"/>
                </a:cubicBezTo>
                <a:cubicBezTo>
                  <a:pt x="16" y="33"/>
                  <a:pt x="16" y="33"/>
                  <a:pt x="16" y="33"/>
                </a:cubicBezTo>
                <a:cubicBezTo>
                  <a:pt x="16" y="33"/>
                  <a:pt x="16" y="33"/>
                  <a:pt x="16" y="33"/>
                </a:cubicBezTo>
                <a:cubicBezTo>
                  <a:pt x="16" y="33"/>
                  <a:pt x="16" y="33"/>
                  <a:pt x="16" y="33"/>
                </a:cubicBezTo>
                <a:cubicBezTo>
                  <a:pt x="16" y="33"/>
                  <a:pt x="16" y="33"/>
                  <a:pt x="16" y="33"/>
                </a:cubicBezTo>
                <a:cubicBezTo>
                  <a:pt x="16" y="33"/>
                  <a:pt x="16" y="33"/>
                  <a:pt x="16" y="33"/>
                </a:cubicBezTo>
                <a:cubicBezTo>
                  <a:pt x="16" y="33"/>
                  <a:pt x="15" y="33"/>
                  <a:pt x="15" y="33"/>
                </a:cubicBezTo>
                <a:cubicBezTo>
                  <a:pt x="15" y="33"/>
                  <a:pt x="15" y="33"/>
                  <a:pt x="15" y="33"/>
                </a:cubicBezTo>
                <a:close/>
                <a:moveTo>
                  <a:pt x="17" y="32"/>
                </a:moveTo>
                <a:cubicBezTo>
                  <a:pt x="17" y="31"/>
                  <a:pt x="17" y="31"/>
                  <a:pt x="17" y="31"/>
                </a:cubicBezTo>
                <a:cubicBezTo>
                  <a:pt x="17" y="31"/>
                  <a:pt x="16" y="31"/>
                  <a:pt x="16" y="31"/>
                </a:cubicBezTo>
                <a:cubicBezTo>
                  <a:pt x="16" y="32"/>
                  <a:pt x="16" y="31"/>
                  <a:pt x="16" y="32"/>
                </a:cubicBezTo>
                <a:cubicBezTo>
                  <a:pt x="16" y="32"/>
                  <a:pt x="16" y="32"/>
                  <a:pt x="16" y="32"/>
                </a:cubicBezTo>
                <a:cubicBezTo>
                  <a:pt x="16" y="32"/>
                  <a:pt x="16" y="32"/>
                  <a:pt x="16" y="32"/>
                </a:cubicBezTo>
                <a:cubicBezTo>
                  <a:pt x="16" y="32"/>
                  <a:pt x="16" y="32"/>
                  <a:pt x="16" y="32"/>
                </a:cubicBezTo>
                <a:cubicBezTo>
                  <a:pt x="16" y="32"/>
                  <a:pt x="17" y="32"/>
                  <a:pt x="17" y="32"/>
                </a:cubicBezTo>
                <a:cubicBezTo>
                  <a:pt x="17" y="32"/>
                  <a:pt x="17" y="32"/>
                  <a:pt x="17" y="32"/>
                </a:cubicBezTo>
                <a:cubicBezTo>
                  <a:pt x="17" y="32"/>
                  <a:pt x="17" y="32"/>
                  <a:pt x="17" y="32"/>
                </a:cubicBezTo>
                <a:cubicBezTo>
                  <a:pt x="17" y="32"/>
                  <a:pt x="17" y="32"/>
                  <a:pt x="17" y="32"/>
                </a:cubicBezTo>
                <a:close/>
                <a:moveTo>
                  <a:pt x="12" y="29"/>
                </a:moveTo>
                <a:cubicBezTo>
                  <a:pt x="12" y="29"/>
                  <a:pt x="12" y="29"/>
                  <a:pt x="12" y="29"/>
                </a:cubicBezTo>
                <a:cubicBezTo>
                  <a:pt x="12" y="29"/>
                  <a:pt x="12" y="29"/>
                  <a:pt x="12" y="29"/>
                </a:cubicBezTo>
                <a:cubicBezTo>
                  <a:pt x="12" y="29"/>
                  <a:pt x="12" y="29"/>
                  <a:pt x="12" y="29"/>
                </a:cubicBezTo>
                <a:cubicBezTo>
                  <a:pt x="12" y="29"/>
                  <a:pt x="12" y="29"/>
                  <a:pt x="12" y="29"/>
                </a:cubicBezTo>
                <a:cubicBezTo>
                  <a:pt x="12" y="29"/>
                  <a:pt x="12" y="29"/>
                  <a:pt x="12" y="29"/>
                </a:cubicBezTo>
                <a:cubicBezTo>
                  <a:pt x="12" y="29"/>
                  <a:pt x="12" y="29"/>
                  <a:pt x="12" y="29"/>
                </a:cubicBezTo>
                <a:close/>
                <a:moveTo>
                  <a:pt x="11" y="32"/>
                </a:moveTo>
                <a:cubicBezTo>
                  <a:pt x="11" y="32"/>
                  <a:pt x="11" y="32"/>
                  <a:pt x="11" y="32"/>
                </a:cubicBezTo>
                <a:cubicBezTo>
                  <a:pt x="11" y="32"/>
                  <a:pt x="11" y="32"/>
                  <a:pt x="11" y="32"/>
                </a:cubicBezTo>
                <a:cubicBezTo>
                  <a:pt x="11" y="32"/>
                  <a:pt x="11" y="32"/>
                  <a:pt x="11" y="32"/>
                </a:cubicBezTo>
                <a:cubicBezTo>
                  <a:pt x="11" y="32"/>
                  <a:pt x="11" y="32"/>
                  <a:pt x="11" y="32"/>
                </a:cubicBezTo>
                <a:cubicBezTo>
                  <a:pt x="11" y="32"/>
                  <a:pt x="11" y="32"/>
                  <a:pt x="11" y="32"/>
                </a:cubicBezTo>
                <a:cubicBezTo>
                  <a:pt x="11" y="32"/>
                  <a:pt x="11" y="32"/>
                  <a:pt x="11" y="32"/>
                </a:cubicBezTo>
                <a:cubicBezTo>
                  <a:pt x="11" y="32"/>
                  <a:pt x="11" y="32"/>
                  <a:pt x="11" y="32"/>
                </a:cubicBezTo>
                <a:cubicBezTo>
                  <a:pt x="11" y="32"/>
                  <a:pt x="11" y="32"/>
                  <a:pt x="11" y="32"/>
                </a:cubicBezTo>
                <a:cubicBezTo>
                  <a:pt x="11" y="32"/>
                  <a:pt x="11" y="32"/>
                  <a:pt x="11" y="32"/>
                </a:cubicBezTo>
                <a:cubicBezTo>
                  <a:pt x="11" y="32"/>
                  <a:pt x="11" y="32"/>
                  <a:pt x="11" y="32"/>
                </a:cubicBezTo>
                <a:cubicBezTo>
                  <a:pt x="11" y="32"/>
                  <a:pt x="11" y="32"/>
                  <a:pt x="11" y="32"/>
                </a:cubicBezTo>
                <a:cubicBezTo>
                  <a:pt x="11" y="32"/>
                  <a:pt x="11" y="32"/>
                  <a:pt x="11" y="32"/>
                </a:cubicBezTo>
                <a:cubicBezTo>
                  <a:pt x="11" y="32"/>
                  <a:pt x="11" y="32"/>
                  <a:pt x="11" y="32"/>
                </a:cubicBezTo>
                <a:cubicBezTo>
                  <a:pt x="11" y="32"/>
                  <a:pt x="11" y="32"/>
                  <a:pt x="11" y="32"/>
                </a:cubicBezTo>
                <a:cubicBezTo>
                  <a:pt x="11" y="32"/>
                  <a:pt x="11" y="32"/>
                  <a:pt x="11" y="32"/>
                </a:cubicBezTo>
                <a:cubicBezTo>
                  <a:pt x="11" y="32"/>
                  <a:pt x="11" y="32"/>
                  <a:pt x="11" y="32"/>
                </a:cubicBezTo>
                <a:cubicBezTo>
                  <a:pt x="11" y="32"/>
                  <a:pt x="11" y="32"/>
                  <a:pt x="11" y="32"/>
                </a:cubicBezTo>
                <a:cubicBezTo>
                  <a:pt x="11" y="32"/>
                  <a:pt x="11" y="32"/>
                  <a:pt x="11" y="32"/>
                </a:cubicBezTo>
                <a:cubicBezTo>
                  <a:pt x="11" y="32"/>
                  <a:pt x="11" y="32"/>
                  <a:pt x="11" y="32"/>
                </a:cubicBezTo>
                <a:cubicBezTo>
                  <a:pt x="11" y="32"/>
                  <a:pt x="11" y="32"/>
                  <a:pt x="11" y="32"/>
                </a:cubicBezTo>
                <a:cubicBezTo>
                  <a:pt x="11" y="32"/>
                  <a:pt x="11" y="32"/>
                  <a:pt x="11" y="32"/>
                </a:cubicBezTo>
                <a:cubicBezTo>
                  <a:pt x="11" y="32"/>
                  <a:pt x="11" y="32"/>
                  <a:pt x="11" y="32"/>
                </a:cubicBezTo>
                <a:cubicBezTo>
                  <a:pt x="11" y="32"/>
                  <a:pt x="11" y="32"/>
                  <a:pt x="11" y="32"/>
                </a:cubicBezTo>
                <a:cubicBezTo>
                  <a:pt x="11" y="32"/>
                  <a:pt x="11" y="32"/>
                  <a:pt x="11" y="32"/>
                </a:cubicBezTo>
                <a:cubicBezTo>
                  <a:pt x="11" y="32"/>
                  <a:pt x="11" y="32"/>
                  <a:pt x="11" y="32"/>
                </a:cubicBezTo>
                <a:cubicBezTo>
                  <a:pt x="11" y="32"/>
                  <a:pt x="11" y="32"/>
                  <a:pt x="11" y="32"/>
                </a:cubicBezTo>
                <a:cubicBezTo>
                  <a:pt x="11" y="32"/>
                  <a:pt x="11" y="32"/>
                  <a:pt x="11" y="32"/>
                </a:cubicBezTo>
                <a:cubicBezTo>
                  <a:pt x="11" y="32"/>
                  <a:pt x="11" y="32"/>
                  <a:pt x="11" y="32"/>
                </a:cubicBezTo>
                <a:cubicBezTo>
                  <a:pt x="11" y="32"/>
                  <a:pt x="11" y="32"/>
                  <a:pt x="11" y="32"/>
                </a:cubicBezTo>
                <a:cubicBezTo>
                  <a:pt x="11" y="32"/>
                  <a:pt x="11" y="32"/>
                  <a:pt x="11" y="32"/>
                </a:cubicBezTo>
                <a:close/>
                <a:moveTo>
                  <a:pt x="13" y="27"/>
                </a:moveTo>
                <a:cubicBezTo>
                  <a:pt x="13" y="27"/>
                  <a:pt x="13" y="27"/>
                  <a:pt x="13" y="27"/>
                </a:cubicBezTo>
                <a:cubicBezTo>
                  <a:pt x="13" y="27"/>
                  <a:pt x="13" y="27"/>
                  <a:pt x="13" y="27"/>
                </a:cubicBezTo>
                <a:cubicBezTo>
                  <a:pt x="13" y="27"/>
                  <a:pt x="13" y="27"/>
                  <a:pt x="13" y="27"/>
                </a:cubicBezTo>
                <a:cubicBezTo>
                  <a:pt x="13" y="27"/>
                  <a:pt x="13" y="27"/>
                  <a:pt x="13" y="27"/>
                </a:cubicBezTo>
                <a:cubicBezTo>
                  <a:pt x="13" y="27"/>
                  <a:pt x="13" y="27"/>
                  <a:pt x="13" y="27"/>
                </a:cubicBezTo>
                <a:cubicBezTo>
                  <a:pt x="13" y="27"/>
                  <a:pt x="13" y="27"/>
                  <a:pt x="13" y="27"/>
                </a:cubicBezTo>
                <a:cubicBezTo>
                  <a:pt x="13" y="27"/>
                  <a:pt x="13" y="27"/>
                  <a:pt x="13" y="27"/>
                </a:cubicBezTo>
                <a:cubicBezTo>
                  <a:pt x="13" y="27"/>
                  <a:pt x="13" y="27"/>
                  <a:pt x="13" y="27"/>
                </a:cubicBezTo>
                <a:cubicBezTo>
                  <a:pt x="13" y="27"/>
                  <a:pt x="13" y="27"/>
                  <a:pt x="13" y="27"/>
                </a:cubicBezTo>
                <a:cubicBezTo>
                  <a:pt x="13" y="27"/>
                  <a:pt x="13" y="27"/>
                  <a:pt x="13" y="27"/>
                </a:cubicBezTo>
                <a:cubicBezTo>
                  <a:pt x="13" y="27"/>
                  <a:pt x="13" y="27"/>
                  <a:pt x="13" y="27"/>
                </a:cubicBezTo>
                <a:cubicBezTo>
                  <a:pt x="13" y="27"/>
                  <a:pt x="13" y="27"/>
                  <a:pt x="13" y="27"/>
                </a:cubicBezTo>
                <a:cubicBezTo>
                  <a:pt x="13" y="27"/>
                  <a:pt x="13" y="27"/>
                  <a:pt x="13" y="27"/>
                </a:cubicBezTo>
                <a:cubicBezTo>
                  <a:pt x="13" y="27"/>
                  <a:pt x="13" y="27"/>
                  <a:pt x="13" y="27"/>
                </a:cubicBezTo>
                <a:cubicBezTo>
                  <a:pt x="13" y="27"/>
                  <a:pt x="13" y="27"/>
                  <a:pt x="13" y="27"/>
                </a:cubicBezTo>
                <a:cubicBezTo>
                  <a:pt x="13" y="27"/>
                  <a:pt x="13" y="27"/>
                  <a:pt x="13" y="27"/>
                </a:cubicBezTo>
                <a:cubicBezTo>
                  <a:pt x="13" y="27"/>
                  <a:pt x="13" y="27"/>
                  <a:pt x="13" y="27"/>
                </a:cubicBezTo>
                <a:cubicBezTo>
                  <a:pt x="13" y="27"/>
                  <a:pt x="13" y="27"/>
                  <a:pt x="13" y="27"/>
                </a:cubicBezTo>
                <a:cubicBezTo>
                  <a:pt x="13" y="27"/>
                  <a:pt x="13" y="27"/>
                  <a:pt x="13" y="27"/>
                </a:cubicBezTo>
                <a:cubicBezTo>
                  <a:pt x="13" y="27"/>
                  <a:pt x="13" y="27"/>
                  <a:pt x="13" y="27"/>
                </a:cubicBezTo>
                <a:cubicBezTo>
                  <a:pt x="13" y="27"/>
                  <a:pt x="13" y="27"/>
                  <a:pt x="13" y="27"/>
                </a:cubicBezTo>
                <a:cubicBezTo>
                  <a:pt x="13" y="27"/>
                  <a:pt x="13" y="27"/>
                  <a:pt x="13" y="27"/>
                </a:cubicBezTo>
                <a:cubicBezTo>
                  <a:pt x="13" y="27"/>
                  <a:pt x="13" y="27"/>
                  <a:pt x="13" y="27"/>
                </a:cubicBezTo>
                <a:cubicBezTo>
                  <a:pt x="13" y="27"/>
                  <a:pt x="13" y="27"/>
                  <a:pt x="13" y="27"/>
                </a:cubicBezTo>
                <a:cubicBezTo>
                  <a:pt x="13" y="27"/>
                  <a:pt x="13" y="27"/>
                  <a:pt x="13" y="27"/>
                </a:cubicBezTo>
                <a:cubicBezTo>
                  <a:pt x="13" y="27"/>
                  <a:pt x="13" y="27"/>
                  <a:pt x="13" y="27"/>
                </a:cubicBezTo>
                <a:cubicBezTo>
                  <a:pt x="13" y="27"/>
                  <a:pt x="13" y="27"/>
                  <a:pt x="13" y="27"/>
                </a:cubicBezTo>
                <a:cubicBezTo>
                  <a:pt x="13" y="27"/>
                  <a:pt x="13" y="27"/>
                  <a:pt x="13" y="27"/>
                </a:cubicBezTo>
                <a:cubicBezTo>
                  <a:pt x="13" y="27"/>
                  <a:pt x="13" y="27"/>
                  <a:pt x="13" y="27"/>
                </a:cubicBezTo>
                <a:cubicBezTo>
                  <a:pt x="13" y="27"/>
                  <a:pt x="13" y="27"/>
                  <a:pt x="13" y="27"/>
                </a:cubicBezTo>
                <a:cubicBezTo>
                  <a:pt x="13" y="27"/>
                  <a:pt x="13" y="27"/>
                  <a:pt x="13" y="27"/>
                </a:cubicBezTo>
                <a:cubicBezTo>
                  <a:pt x="13" y="27"/>
                  <a:pt x="13" y="27"/>
                  <a:pt x="13" y="27"/>
                </a:cubicBezTo>
                <a:cubicBezTo>
                  <a:pt x="13" y="27"/>
                  <a:pt x="13" y="27"/>
                  <a:pt x="13" y="27"/>
                </a:cubicBezTo>
                <a:cubicBezTo>
                  <a:pt x="13" y="27"/>
                  <a:pt x="13" y="27"/>
                  <a:pt x="13" y="27"/>
                </a:cubicBezTo>
                <a:cubicBezTo>
                  <a:pt x="13" y="27"/>
                  <a:pt x="13" y="27"/>
                  <a:pt x="13" y="27"/>
                </a:cubicBezTo>
                <a:cubicBezTo>
                  <a:pt x="13" y="27"/>
                  <a:pt x="13" y="27"/>
                  <a:pt x="13" y="27"/>
                </a:cubicBezTo>
                <a:cubicBezTo>
                  <a:pt x="13" y="27"/>
                  <a:pt x="13" y="27"/>
                  <a:pt x="13" y="27"/>
                </a:cubicBezTo>
                <a:cubicBezTo>
                  <a:pt x="13" y="27"/>
                  <a:pt x="13" y="27"/>
                  <a:pt x="13" y="27"/>
                </a:cubicBezTo>
                <a:close/>
                <a:moveTo>
                  <a:pt x="14" y="25"/>
                </a:moveTo>
                <a:cubicBezTo>
                  <a:pt x="14" y="25"/>
                  <a:pt x="14" y="25"/>
                  <a:pt x="14" y="25"/>
                </a:cubicBezTo>
                <a:cubicBezTo>
                  <a:pt x="14" y="25"/>
                  <a:pt x="14" y="25"/>
                  <a:pt x="14" y="26"/>
                </a:cubicBezTo>
                <a:cubicBezTo>
                  <a:pt x="14" y="26"/>
                  <a:pt x="14" y="26"/>
                  <a:pt x="14" y="26"/>
                </a:cubicBezTo>
                <a:cubicBezTo>
                  <a:pt x="14" y="26"/>
                  <a:pt x="14" y="25"/>
                  <a:pt x="14" y="25"/>
                </a:cubicBezTo>
                <a:cubicBezTo>
                  <a:pt x="14" y="25"/>
                  <a:pt x="14" y="25"/>
                  <a:pt x="14" y="25"/>
                </a:cubicBezTo>
                <a:cubicBezTo>
                  <a:pt x="14" y="25"/>
                  <a:pt x="14" y="25"/>
                  <a:pt x="14" y="25"/>
                </a:cubicBezTo>
                <a:cubicBezTo>
                  <a:pt x="14" y="25"/>
                  <a:pt x="14" y="25"/>
                  <a:pt x="14" y="25"/>
                </a:cubicBezTo>
                <a:cubicBezTo>
                  <a:pt x="14" y="25"/>
                  <a:pt x="14" y="25"/>
                  <a:pt x="14" y="25"/>
                </a:cubicBezTo>
                <a:close/>
                <a:moveTo>
                  <a:pt x="14" y="26"/>
                </a:moveTo>
                <a:cubicBezTo>
                  <a:pt x="14" y="26"/>
                  <a:pt x="14" y="26"/>
                  <a:pt x="14" y="26"/>
                </a:cubicBezTo>
                <a:cubicBezTo>
                  <a:pt x="14" y="26"/>
                  <a:pt x="14" y="26"/>
                  <a:pt x="14" y="26"/>
                </a:cubicBezTo>
                <a:cubicBezTo>
                  <a:pt x="14" y="26"/>
                  <a:pt x="14" y="26"/>
                  <a:pt x="14" y="26"/>
                </a:cubicBezTo>
                <a:cubicBezTo>
                  <a:pt x="14" y="26"/>
                  <a:pt x="14" y="26"/>
                  <a:pt x="14" y="26"/>
                </a:cubicBezTo>
                <a:cubicBezTo>
                  <a:pt x="14" y="26"/>
                  <a:pt x="14" y="26"/>
                  <a:pt x="14" y="26"/>
                </a:cubicBezTo>
                <a:cubicBezTo>
                  <a:pt x="14" y="26"/>
                  <a:pt x="14" y="26"/>
                  <a:pt x="14" y="26"/>
                </a:cubicBezTo>
                <a:cubicBezTo>
                  <a:pt x="14" y="26"/>
                  <a:pt x="14" y="26"/>
                  <a:pt x="14" y="26"/>
                </a:cubicBezTo>
                <a:cubicBezTo>
                  <a:pt x="14" y="26"/>
                  <a:pt x="14" y="26"/>
                  <a:pt x="14" y="26"/>
                </a:cubicBezTo>
                <a:close/>
                <a:moveTo>
                  <a:pt x="14" y="28"/>
                </a:moveTo>
                <a:cubicBezTo>
                  <a:pt x="14" y="28"/>
                  <a:pt x="14" y="28"/>
                  <a:pt x="14" y="28"/>
                </a:cubicBezTo>
                <a:cubicBezTo>
                  <a:pt x="14" y="28"/>
                  <a:pt x="14" y="28"/>
                  <a:pt x="14" y="28"/>
                </a:cubicBezTo>
                <a:cubicBezTo>
                  <a:pt x="14" y="28"/>
                  <a:pt x="14" y="28"/>
                  <a:pt x="14" y="28"/>
                </a:cubicBezTo>
                <a:cubicBezTo>
                  <a:pt x="14" y="28"/>
                  <a:pt x="14" y="28"/>
                  <a:pt x="14" y="28"/>
                </a:cubicBezTo>
                <a:cubicBezTo>
                  <a:pt x="14" y="28"/>
                  <a:pt x="14" y="28"/>
                  <a:pt x="14" y="28"/>
                </a:cubicBezTo>
                <a:cubicBezTo>
                  <a:pt x="14" y="28"/>
                  <a:pt x="14" y="28"/>
                  <a:pt x="14" y="28"/>
                </a:cubicBezTo>
                <a:cubicBezTo>
                  <a:pt x="14" y="28"/>
                  <a:pt x="14" y="28"/>
                  <a:pt x="14" y="28"/>
                </a:cubicBezTo>
                <a:cubicBezTo>
                  <a:pt x="14" y="28"/>
                  <a:pt x="14" y="28"/>
                  <a:pt x="14" y="28"/>
                </a:cubicBezTo>
                <a:cubicBezTo>
                  <a:pt x="14" y="28"/>
                  <a:pt x="14" y="28"/>
                  <a:pt x="14" y="28"/>
                </a:cubicBezTo>
                <a:cubicBezTo>
                  <a:pt x="14" y="28"/>
                  <a:pt x="14" y="28"/>
                  <a:pt x="14" y="28"/>
                </a:cubicBezTo>
                <a:cubicBezTo>
                  <a:pt x="14" y="28"/>
                  <a:pt x="14" y="28"/>
                  <a:pt x="14" y="28"/>
                </a:cubicBezTo>
                <a:cubicBezTo>
                  <a:pt x="14" y="28"/>
                  <a:pt x="14" y="28"/>
                  <a:pt x="14" y="28"/>
                </a:cubicBezTo>
                <a:cubicBezTo>
                  <a:pt x="14" y="28"/>
                  <a:pt x="14" y="28"/>
                  <a:pt x="14" y="28"/>
                </a:cubicBezTo>
                <a:cubicBezTo>
                  <a:pt x="14" y="28"/>
                  <a:pt x="14" y="28"/>
                  <a:pt x="14" y="28"/>
                </a:cubicBezTo>
                <a:cubicBezTo>
                  <a:pt x="14" y="28"/>
                  <a:pt x="14" y="28"/>
                  <a:pt x="14" y="28"/>
                </a:cubicBezTo>
                <a:cubicBezTo>
                  <a:pt x="14" y="28"/>
                  <a:pt x="14" y="28"/>
                  <a:pt x="14" y="28"/>
                </a:cubicBezTo>
                <a:close/>
                <a:moveTo>
                  <a:pt x="14" y="28"/>
                </a:moveTo>
                <a:cubicBezTo>
                  <a:pt x="14" y="28"/>
                  <a:pt x="14" y="28"/>
                  <a:pt x="14" y="28"/>
                </a:cubicBezTo>
                <a:cubicBezTo>
                  <a:pt x="14" y="28"/>
                  <a:pt x="14" y="28"/>
                  <a:pt x="14" y="28"/>
                </a:cubicBezTo>
                <a:cubicBezTo>
                  <a:pt x="14" y="28"/>
                  <a:pt x="14" y="28"/>
                  <a:pt x="14" y="28"/>
                </a:cubicBezTo>
                <a:cubicBezTo>
                  <a:pt x="14" y="28"/>
                  <a:pt x="14" y="28"/>
                  <a:pt x="14" y="28"/>
                </a:cubicBezTo>
                <a:cubicBezTo>
                  <a:pt x="14" y="28"/>
                  <a:pt x="14" y="28"/>
                  <a:pt x="14" y="28"/>
                </a:cubicBezTo>
                <a:cubicBezTo>
                  <a:pt x="14" y="28"/>
                  <a:pt x="14" y="28"/>
                  <a:pt x="14" y="28"/>
                </a:cubicBezTo>
                <a:cubicBezTo>
                  <a:pt x="14" y="28"/>
                  <a:pt x="14" y="28"/>
                  <a:pt x="14" y="28"/>
                </a:cubicBezTo>
                <a:cubicBezTo>
                  <a:pt x="14" y="28"/>
                  <a:pt x="14" y="28"/>
                  <a:pt x="14" y="28"/>
                </a:cubicBezTo>
                <a:close/>
                <a:moveTo>
                  <a:pt x="14" y="30"/>
                </a:moveTo>
                <a:cubicBezTo>
                  <a:pt x="14" y="30"/>
                  <a:pt x="14" y="30"/>
                  <a:pt x="14" y="30"/>
                </a:cubicBezTo>
                <a:cubicBezTo>
                  <a:pt x="14" y="30"/>
                  <a:pt x="14" y="30"/>
                  <a:pt x="14" y="30"/>
                </a:cubicBezTo>
                <a:cubicBezTo>
                  <a:pt x="14" y="30"/>
                  <a:pt x="14" y="30"/>
                  <a:pt x="14" y="30"/>
                </a:cubicBezTo>
                <a:cubicBezTo>
                  <a:pt x="14" y="30"/>
                  <a:pt x="14" y="30"/>
                  <a:pt x="14" y="30"/>
                </a:cubicBezTo>
                <a:cubicBezTo>
                  <a:pt x="14" y="30"/>
                  <a:pt x="14" y="30"/>
                  <a:pt x="14" y="30"/>
                </a:cubicBezTo>
                <a:cubicBezTo>
                  <a:pt x="14" y="30"/>
                  <a:pt x="14" y="30"/>
                  <a:pt x="14" y="30"/>
                </a:cubicBezTo>
                <a:cubicBezTo>
                  <a:pt x="14" y="30"/>
                  <a:pt x="14" y="30"/>
                  <a:pt x="14" y="30"/>
                </a:cubicBezTo>
                <a:cubicBezTo>
                  <a:pt x="14" y="30"/>
                  <a:pt x="14" y="30"/>
                  <a:pt x="14" y="30"/>
                </a:cubicBezTo>
                <a:cubicBezTo>
                  <a:pt x="14" y="30"/>
                  <a:pt x="14" y="30"/>
                  <a:pt x="14" y="30"/>
                </a:cubicBezTo>
                <a:cubicBezTo>
                  <a:pt x="14" y="30"/>
                  <a:pt x="14" y="30"/>
                  <a:pt x="14" y="30"/>
                </a:cubicBezTo>
                <a:cubicBezTo>
                  <a:pt x="14" y="30"/>
                  <a:pt x="14" y="30"/>
                  <a:pt x="14" y="30"/>
                </a:cubicBezTo>
                <a:cubicBezTo>
                  <a:pt x="14" y="30"/>
                  <a:pt x="14" y="30"/>
                  <a:pt x="14" y="30"/>
                </a:cubicBezTo>
                <a:cubicBezTo>
                  <a:pt x="14" y="30"/>
                  <a:pt x="14" y="30"/>
                  <a:pt x="14" y="30"/>
                </a:cubicBezTo>
                <a:cubicBezTo>
                  <a:pt x="14" y="30"/>
                  <a:pt x="14" y="30"/>
                  <a:pt x="14" y="30"/>
                </a:cubicBezTo>
                <a:cubicBezTo>
                  <a:pt x="14" y="30"/>
                  <a:pt x="14" y="30"/>
                  <a:pt x="14" y="30"/>
                </a:cubicBezTo>
                <a:cubicBezTo>
                  <a:pt x="14" y="30"/>
                  <a:pt x="14" y="30"/>
                  <a:pt x="14" y="30"/>
                </a:cubicBezTo>
                <a:cubicBezTo>
                  <a:pt x="14" y="30"/>
                  <a:pt x="14" y="30"/>
                  <a:pt x="14" y="30"/>
                </a:cubicBezTo>
                <a:cubicBezTo>
                  <a:pt x="14" y="30"/>
                  <a:pt x="14" y="30"/>
                  <a:pt x="14" y="30"/>
                </a:cubicBezTo>
                <a:cubicBezTo>
                  <a:pt x="14" y="30"/>
                  <a:pt x="14" y="30"/>
                  <a:pt x="14" y="30"/>
                </a:cubicBezTo>
                <a:cubicBezTo>
                  <a:pt x="14" y="30"/>
                  <a:pt x="14" y="30"/>
                  <a:pt x="14" y="30"/>
                </a:cubicBezTo>
                <a:cubicBezTo>
                  <a:pt x="14" y="30"/>
                  <a:pt x="14" y="30"/>
                  <a:pt x="14" y="30"/>
                </a:cubicBezTo>
                <a:cubicBezTo>
                  <a:pt x="14" y="30"/>
                  <a:pt x="14" y="30"/>
                  <a:pt x="14" y="30"/>
                </a:cubicBezTo>
                <a:cubicBezTo>
                  <a:pt x="14" y="30"/>
                  <a:pt x="14" y="30"/>
                  <a:pt x="14" y="30"/>
                </a:cubicBezTo>
                <a:cubicBezTo>
                  <a:pt x="14" y="30"/>
                  <a:pt x="14" y="30"/>
                  <a:pt x="14" y="30"/>
                </a:cubicBezTo>
                <a:cubicBezTo>
                  <a:pt x="14" y="30"/>
                  <a:pt x="14" y="30"/>
                  <a:pt x="14" y="30"/>
                </a:cubicBezTo>
                <a:cubicBezTo>
                  <a:pt x="14" y="30"/>
                  <a:pt x="14" y="30"/>
                  <a:pt x="14" y="30"/>
                </a:cubicBezTo>
                <a:cubicBezTo>
                  <a:pt x="14" y="30"/>
                  <a:pt x="14" y="30"/>
                  <a:pt x="14" y="30"/>
                </a:cubicBezTo>
                <a:cubicBezTo>
                  <a:pt x="14" y="30"/>
                  <a:pt x="14" y="30"/>
                  <a:pt x="14" y="30"/>
                </a:cubicBezTo>
                <a:cubicBezTo>
                  <a:pt x="14" y="30"/>
                  <a:pt x="14" y="30"/>
                  <a:pt x="14" y="30"/>
                </a:cubicBezTo>
                <a:cubicBezTo>
                  <a:pt x="14" y="30"/>
                  <a:pt x="14" y="30"/>
                  <a:pt x="14" y="30"/>
                </a:cubicBezTo>
                <a:cubicBezTo>
                  <a:pt x="14" y="30"/>
                  <a:pt x="14" y="30"/>
                  <a:pt x="14" y="30"/>
                </a:cubicBezTo>
                <a:close/>
                <a:moveTo>
                  <a:pt x="14" y="29"/>
                </a:moveTo>
                <a:cubicBezTo>
                  <a:pt x="14" y="29"/>
                  <a:pt x="14" y="29"/>
                  <a:pt x="14" y="29"/>
                </a:cubicBezTo>
                <a:cubicBezTo>
                  <a:pt x="14" y="29"/>
                  <a:pt x="14" y="29"/>
                  <a:pt x="14" y="29"/>
                </a:cubicBezTo>
                <a:cubicBezTo>
                  <a:pt x="14" y="29"/>
                  <a:pt x="14" y="29"/>
                  <a:pt x="14" y="29"/>
                </a:cubicBezTo>
                <a:cubicBezTo>
                  <a:pt x="14" y="29"/>
                  <a:pt x="14" y="29"/>
                  <a:pt x="14" y="29"/>
                </a:cubicBezTo>
                <a:cubicBezTo>
                  <a:pt x="14" y="29"/>
                  <a:pt x="14" y="29"/>
                  <a:pt x="14" y="29"/>
                </a:cubicBezTo>
                <a:cubicBezTo>
                  <a:pt x="14" y="29"/>
                  <a:pt x="14" y="29"/>
                  <a:pt x="14" y="29"/>
                </a:cubicBezTo>
                <a:cubicBezTo>
                  <a:pt x="14" y="29"/>
                  <a:pt x="14" y="29"/>
                  <a:pt x="14" y="29"/>
                </a:cubicBezTo>
                <a:cubicBezTo>
                  <a:pt x="14" y="29"/>
                  <a:pt x="14" y="29"/>
                  <a:pt x="14" y="29"/>
                </a:cubicBezTo>
                <a:cubicBezTo>
                  <a:pt x="14" y="29"/>
                  <a:pt x="14" y="29"/>
                  <a:pt x="14" y="29"/>
                </a:cubicBezTo>
                <a:cubicBezTo>
                  <a:pt x="14" y="29"/>
                  <a:pt x="14" y="29"/>
                  <a:pt x="14" y="29"/>
                </a:cubicBezTo>
                <a:cubicBezTo>
                  <a:pt x="14" y="29"/>
                  <a:pt x="14" y="29"/>
                  <a:pt x="14" y="29"/>
                </a:cubicBezTo>
                <a:cubicBezTo>
                  <a:pt x="14" y="29"/>
                  <a:pt x="14" y="29"/>
                  <a:pt x="14" y="29"/>
                </a:cubicBezTo>
                <a:close/>
                <a:moveTo>
                  <a:pt x="13" y="28"/>
                </a:moveTo>
                <a:cubicBezTo>
                  <a:pt x="13" y="28"/>
                  <a:pt x="13" y="28"/>
                  <a:pt x="13" y="28"/>
                </a:cubicBezTo>
                <a:cubicBezTo>
                  <a:pt x="13" y="28"/>
                  <a:pt x="13" y="28"/>
                  <a:pt x="13" y="28"/>
                </a:cubicBezTo>
                <a:cubicBezTo>
                  <a:pt x="13" y="28"/>
                  <a:pt x="13" y="28"/>
                  <a:pt x="13" y="28"/>
                </a:cubicBezTo>
                <a:cubicBezTo>
                  <a:pt x="13" y="28"/>
                  <a:pt x="13" y="28"/>
                  <a:pt x="13" y="28"/>
                </a:cubicBezTo>
                <a:cubicBezTo>
                  <a:pt x="13" y="28"/>
                  <a:pt x="13" y="28"/>
                  <a:pt x="13" y="28"/>
                </a:cubicBezTo>
                <a:cubicBezTo>
                  <a:pt x="13" y="28"/>
                  <a:pt x="13" y="28"/>
                  <a:pt x="13" y="28"/>
                </a:cubicBezTo>
                <a:cubicBezTo>
                  <a:pt x="13" y="28"/>
                  <a:pt x="13" y="28"/>
                  <a:pt x="13" y="28"/>
                </a:cubicBezTo>
                <a:cubicBezTo>
                  <a:pt x="13" y="28"/>
                  <a:pt x="13" y="28"/>
                  <a:pt x="13" y="28"/>
                </a:cubicBezTo>
                <a:cubicBezTo>
                  <a:pt x="13" y="28"/>
                  <a:pt x="13" y="28"/>
                  <a:pt x="13" y="28"/>
                </a:cubicBezTo>
                <a:cubicBezTo>
                  <a:pt x="13" y="28"/>
                  <a:pt x="13" y="28"/>
                  <a:pt x="13" y="28"/>
                </a:cubicBezTo>
                <a:cubicBezTo>
                  <a:pt x="13" y="28"/>
                  <a:pt x="13" y="28"/>
                  <a:pt x="13" y="28"/>
                </a:cubicBezTo>
                <a:cubicBezTo>
                  <a:pt x="13" y="28"/>
                  <a:pt x="13" y="28"/>
                  <a:pt x="13" y="28"/>
                </a:cubicBezTo>
                <a:cubicBezTo>
                  <a:pt x="13" y="28"/>
                  <a:pt x="13" y="28"/>
                  <a:pt x="13" y="28"/>
                </a:cubicBezTo>
                <a:cubicBezTo>
                  <a:pt x="13" y="28"/>
                  <a:pt x="13" y="28"/>
                  <a:pt x="13" y="28"/>
                </a:cubicBezTo>
                <a:cubicBezTo>
                  <a:pt x="13" y="28"/>
                  <a:pt x="13" y="28"/>
                  <a:pt x="13" y="28"/>
                </a:cubicBezTo>
                <a:cubicBezTo>
                  <a:pt x="13" y="28"/>
                  <a:pt x="13" y="28"/>
                  <a:pt x="13" y="28"/>
                </a:cubicBezTo>
                <a:cubicBezTo>
                  <a:pt x="13" y="28"/>
                  <a:pt x="13" y="28"/>
                  <a:pt x="13" y="28"/>
                </a:cubicBezTo>
                <a:cubicBezTo>
                  <a:pt x="13" y="28"/>
                  <a:pt x="13" y="28"/>
                  <a:pt x="13" y="28"/>
                </a:cubicBezTo>
                <a:cubicBezTo>
                  <a:pt x="13" y="28"/>
                  <a:pt x="13" y="28"/>
                  <a:pt x="13" y="28"/>
                </a:cubicBezTo>
                <a:cubicBezTo>
                  <a:pt x="13" y="28"/>
                  <a:pt x="13" y="28"/>
                  <a:pt x="13" y="28"/>
                </a:cubicBezTo>
                <a:cubicBezTo>
                  <a:pt x="13" y="28"/>
                  <a:pt x="13" y="28"/>
                  <a:pt x="13" y="28"/>
                </a:cubicBezTo>
                <a:cubicBezTo>
                  <a:pt x="13" y="28"/>
                  <a:pt x="13" y="28"/>
                  <a:pt x="12" y="28"/>
                </a:cubicBezTo>
                <a:cubicBezTo>
                  <a:pt x="12" y="28"/>
                  <a:pt x="12" y="28"/>
                  <a:pt x="12" y="28"/>
                </a:cubicBezTo>
                <a:cubicBezTo>
                  <a:pt x="12" y="28"/>
                  <a:pt x="12" y="28"/>
                  <a:pt x="12" y="28"/>
                </a:cubicBezTo>
                <a:cubicBezTo>
                  <a:pt x="12" y="28"/>
                  <a:pt x="12" y="28"/>
                  <a:pt x="12" y="28"/>
                </a:cubicBezTo>
                <a:cubicBezTo>
                  <a:pt x="12" y="28"/>
                  <a:pt x="12" y="28"/>
                  <a:pt x="12" y="28"/>
                </a:cubicBezTo>
                <a:cubicBezTo>
                  <a:pt x="12" y="28"/>
                  <a:pt x="12" y="28"/>
                  <a:pt x="12" y="28"/>
                </a:cubicBezTo>
                <a:cubicBezTo>
                  <a:pt x="12" y="28"/>
                  <a:pt x="12" y="28"/>
                  <a:pt x="12" y="28"/>
                </a:cubicBezTo>
                <a:cubicBezTo>
                  <a:pt x="12" y="28"/>
                  <a:pt x="12" y="28"/>
                  <a:pt x="12" y="28"/>
                </a:cubicBezTo>
                <a:cubicBezTo>
                  <a:pt x="12" y="28"/>
                  <a:pt x="12" y="28"/>
                  <a:pt x="12" y="28"/>
                </a:cubicBezTo>
                <a:cubicBezTo>
                  <a:pt x="12" y="28"/>
                  <a:pt x="12" y="28"/>
                  <a:pt x="12" y="28"/>
                </a:cubicBezTo>
                <a:cubicBezTo>
                  <a:pt x="12" y="28"/>
                  <a:pt x="12" y="28"/>
                  <a:pt x="12" y="28"/>
                </a:cubicBezTo>
                <a:cubicBezTo>
                  <a:pt x="12" y="28"/>
                  <a:pt x="12" y="29"/>
                  <a:pt x="12" y="29"/>
                </a:cubicBezTo>
                <a:cubicBezTo>
                  <a:pt x="12" y="29"/>
                  <a:pt x="12" y="29"/>
                  <a:pt x="12" y="29"/>
                </a:cubicBezTo>
                <a:cubicBezTo>
                  <a:pt x="12" y="29"/>
                  <a:pt x="12" y="29"/>
                  <a:pt x="12" y="29"/>
                </a:cubicBezTo>
                <a:cubicBezTo>
                  <a:pt x="12" y="29"/>
                  <a:pt x="12" y="29"/>
                  <a:pt x="12" y="29"/>
                </a:cubicBezTo>
                <a:cubicBezTo>
                  <a:pt x="12" y="29"/>
                  <a:pt x="12" y="29"/>
                  <a:pt x="13" y="29"/>
                </a:cubicBezTo>
                <a:cubicBezTo>
                  <a:pt x="12" y="29"/>
                  <a:pt x="12" y="29"/>
                  <a:pt x="12" y="29"/>
                </a:cubicBezTo>
                <a:cubicBezTo>
                  <a:pt x="12" y="29"/>
                  <a:pt x="12" y="29"/>
                  <a:pt x="12" y="29"/>
                </a:cubicBezTo>
                <a:cubicBezTo>
                  <a:pt x="12" y="29"/>
                  <a:pt x="12" y="29"/>
                  <a:pt x="12" y="29"/>
                </a:cubicBezTo>
                <a:cubicBezTo>
                  <a:pt x="12" y="29"/>
                  <a:pt x="12" y="29"/>
                  <a:pt x="12" y="29"/>
                </a:cubicBezTo>
                <a:cubicBezTo>
                  <a:pt x="12" y="29"/>
                  <a:pt x="12" y="29"/>
                  <a:pt x="12" y="29"/>
                </a:cubicBezTo>
                <a:cubicBezTo>
                  <a:pt x="12" y="29"/>
                  <a:pt x="12" y="29"/>
                  <a:pt x="12" y="29"/>
                </a:cubicBezTo>
                <a:cubicBezTo>
                  <a:pt x="12" y="29"/>
                  <a:pt x="12" y="29"/>
                  <a:pt x="12" y="29"/>
                </a:cubicBezTo>
                <a:cubicBezTo>
                  <a:pt x="12" y="29"/>
                  <a:pt x="12" y="29"/>
                  <a:pt x="13" y="29"/>
                </a:cubicBezTo>
                <a:cubicBezTo>
                  <a:pt x="13" y="29"/>
                  <a:pt x="13" y="29"/>
                  <a:pt x="13" y="29"/>
                </a:cubicBezTo>
                <a:cubicBezTo>
                  <a:pt x="13" y="29"/>
                  <a:pt x="13" y="29"/>
                  <a:pt x="13" y="29"/>
                </a:cubicBezTo>
                <a:cubicBezTo>
                  <a:pt x="13" y="29"/>
                  <a:pt x="13" y="29"/>
                  <a:pt x="13" y="29"/>
                </a:cubicBezTo>
                <a:cubicBezTo>
                  <a:pt x="13" y="29"/>
                  <a:pt x="13" y="29"/>
                  <a:pt x="13" y="29"/>
                </a:cubicBezTo>
                <a:cubicBezTo>
                  <a:pt x="13" y="29"/>
                  <a:pt x="13" y="29"/>
                  <a:pt x="13" y="29"/>
                </a:cubicBezTo>
                <a:cubicBezTo>
                  <a:pt x="13" y="29"/>
                  <a:pt x="13" y="29"/>
                  <a:pt x="13" y="29"/>
                </a:cubicBezTo>
                <a:cubicBezTo>
                  <a:pt x="13" y="29"/>
                  <a:pt x="13" y="29"/>
                  <a:pt x="13" y="29"/>
                </a:cubicBezTo>
                <a:cubicBezTo>
                  <a:pt x="13" y="29"/>
                  <a:pt x="13" y="29"/>
                  <a:pt x="13" y="29"/>
                </a:cubicBezTo>
                <a:cubicBezTo>
                  <a:pt x="13" y="29"/>
                  <a:pt x="13" y="29"/>
                  <a:pt x="13" y="29"/>
                </a:cubicBezTo>
                <a:cubicBezTo>
                  <a:pt x="13" y="29"/>
                  <a:pt x="13" y="29"/>
                  <a:pt x="13" y="29"/>
                </a:cubicBezTo>
                <a:cubicBezTo>
                  <a:pt x="13" y="29"/>
                  <a:pt x="13" y="29"/>
                  <a:pt x="13" y="29"/>
                </a:cubicBezTo>
                <a:cubicBezTo>
                  <a:pt x="13" y="29"/>
                  <a:pt x="13" y="29"/>
                  <a:pt x="13" y="29"/>
                </a:cubicBezTo>
                <a:cubicBezTo>
                  <a:pt x="13" y="29"/>
                  <a:pt x="13" y="29"/>
                  <a:pt x="13" y="29"/>
                </a:cubicBezTo>
                <a:cubicBezTo>
                  <a:pt x="13" y="29"/>
                  <a:pt x="13" y="29"/>
                  <a:pt x="13" y="29"/>
                </a:cubicBezTo>
                <a:cubicBezTo>
                  <a:pt x="13" y="29"/>
                  <a:pt x="13" y="29"/>
                  <a:pt x="13" y="29"/>
                </a:cubicBezTo>
                <a:cubicBezTo>
                  <a:pt x="13" y="29"/>
                  <a:pt x="13" y="29"/>
                  <a:pt x="13" y="29"/>
                </a:cubicBezTo>
                <a:cubicBezTo>
                  <a:pt x="13" y="29"/>
                  <a:pt x="13" y="29"/>
                  <a:pt x="13" y="29"/>
                </a:cubicBezTo>
                <a:cubicBezTo>
                  <a:pt x="13" y="29"/>
                  <a:pt x="13" y="29"/>
                  <a:pt x="13" y="29"/>
                </a:cubicBezTo>
                <a:cubicBezTo>
                  <a:pt x="13" y="29"/>
                  <a:pt x="13" y="29"/>
                  <a:pt x="13" y="29"/>
                </a:cubicBezTo>
                <a:cubicBezTo>
                  <a:pt x="13" y="29"/>
                  <a:pt x="13" y="29"/>
                  <a:pt x="13" y="29"/>
                </a:cubicBezTo>
                <a:cubicBezTo>
                  <a:pt x="13" y="29"/>
                  <a:pt x="13" y="29"/>
                  <a:pt x="13" y="30"/>
                </a:cubicBezTo>
                <a:cubicBezTo>
                  <a:pt x="13" y="30"/>
                  <a:pt x="13" y="30"/>
                  <a:pt x="13" y="30"/>
                </a:cubicBezTo>
                <a:cubicBezTo>
                  <a:pt x="13" y="30"/>
                  <a:pt x="13" y="30"/>
                  <a:pt x="13" y="30"/>
                </a:cubicBezTo>
                <a:cubicBezTo>
                  <a:pt x="13" y="30"/>
                  <a:pt x="13" y="30"/>
                  <a:pt x="13" y="30"/>
                </a:cubicBezTo>
                <a:cubicBezTo>
                  <a:pt x="13" y="30"/>
                  <a:pt x="13" y="30"/>
                  <a:pt x="13" y="30"/>
                </a:cubicBezTo>
                <a:cubicBezTo>
                  <a:pt x="13" y="30"/>
                  <a:pt x="13" y="30"/>
                  <a:pt x="13" y="30"/>
                </a:cubicBezTo>
                <a:cubicBezTo>
                  <a:pt x="13" y="30"/>
                  <a:pt x="13" y="30"/>
                  <a:pt x="13" y="30"/>
                </a:cubicBezTo>
                <a:cubicBezTo>
                  <a:pt x="13" y="30"/>
                  <a:pt x="13" y="30"/>
                  <a:pt x="13" y="30"/>
                </a:cubicBezTo>
                <a:cubicBezTo>
                  <a:pt x="13" y="30"/>
                  <a:pt x="13" y="30"/>
                  <a:pt x="13" y="30"/>
                </a:cubicBezTo>
                <a:cubicBezTo>
                  <a:pt x="13" y="30"/>
                  <a:pt x="13" y="30"/>
                  <a:pt x="13" y="30"/>
                </a:cubicBezTo>
                <a:cubicBezTo>
                  <a:pt x="13" y="30"/>
                  <a:pt x="13" y="30"/>
                  <a:pt x="13" y="30"/>
                </a:cubicBezTo>
                <a:cubicBezTo>
                  <a:pt x="13" y="30"/>
                  <a:pt x="13" y="30"/>
                  <a:pt x="13" y="30"/>
                </a:cubicBezTo>
                <a:cubicBezTo>
                  <a:pt x="13" y="30"/>
                  <a:pt x="13" y="30"/>
                  <a:pt x="13" y="30"/>
                </a:cubicBezTo>
                <a:cubicBezTo>
                  <a:pt x="13" y="30"/>
                  <a:pt x="13" y="30"/>
                  <a:pt x="13" y="30"/>
                </a:cubicBezTo>
                <a:cubicBezTo>
                  <a:pt x="13" y="30"/>
                  <a:pt x="13" y="30"/>
                  <a:pt x="13" y="30"/>
                </a:cubicBezTo>
                <a:cubicBezTo>
                  <a:pt x="13" y="30"/>
                  <a:pt x="13" y="30"/>
                  <a:pt x="13" y="30"/>
                </a:cubicBezTo>
                <a:cubicBezTo>
                  <a:pt x="13" y="30"/>
                  <a:pt x="13" y="30"/>
                  <a:pt x="13" y="30"/>
                </a:cubicBezTo>
                <a:cubicBezTo>
                  <a:pt x="13" y="29"/>
                  <a:pt x="13" y="29"/>
                  <a:pt x="13" y="29"/>
                </a:cubicBezTo>
                <a:cubicBezTo>
                  <a:pt x="13" y="29"/>
                  <a:pt x="13" y="29"/>
                  <a:pt x="13" y="29"/>
                </a:cubicBezTo>
                <a:cubicBezTo>
                  <a:pt x="13" y="29"/>
                  <a:pt x="13" y="29"/>
                  <a:pt x="13" y="29"/>
                </a:cubicBezTo>
                <a:cubicBezTo>
                  <a:pt x="13" y="29"/>
                  <a:pt x="13" y="29"/>
                  <a:pt x="13" y="29"/>
                </a:cubicBezTo>
                <a:cubicBezTo>
                  <a:pt x="13" y="29"/>
                  <a:pt x="13" y="29"/>
                  <a:pt x="13" y="29"/>
                </a:cubicBezTo>
                <a:cubicBezTo>
                  <a:pt x="13" y="29"/>
                  <a:pt x="13" y="29"/>
                  <a:pt x="13" y="29"/>
                </a:cubicBezTo>
                <a:cubicBezTo>
                  <a:pt x="13" y="29"/>
                  <a:pt x="13" y="29"/>
                  <a:pt x="13" y="29"/>
                </a:cubicBezTo>
                <a:cubicBezTo>
                  <a:pt x="13" y="29"/>
                  <a:pt x="13" y="29"/>
                  <a:pt x="13" y="29"/>
                </a:cubicBezTo>
                <a:cubicBezTo>
                  <a:pt x="13" y="29"/>
                  <a:pt x="13" y="29"/>
                  <a:pt x="13" y="29"/>
                </a:cubicBezTo>
                <a:cubicBezTo>
                  <a:pt x="13" y="29"/>
                  <a:pt x="13" y="29"/>
                  <a:pt x="13" y="29"/>
                </a:cubicBezTo>
                <a:cubicBezTo>
                  <a:pt x="13" y="29"/>
                  <a:pt x="13" y="29"/>
                  <a:pt x="13" y="29"/>
                </a:cubicBezTo>
                <a:cubicBezTo>
                  <a:pt x="13" y="29"/>
                  <a:pt x="13" y="29"/>
                  <a:pt x="13" y="29"/>
                </a:cubicBezTo>
                <a:cubicBezTo>
                  <a:pt x="13" y="29"/>
                  <a:pt x="13" y="29"/>
                  <a:pt x="13" y="29"/>
                </a:cubicBezTo>
                <a:cubicBezTo>
                  <a:pt x="13" y="29"/>
                  <a:pt x="13" y="29"/>
                  <a:pt x="13" y="29"/>
                </a:cubicBezTo>
                <a:cubicBezTo>
                  <a:pt x="13" y="29"/>
                  <a:pt x="13" y="29"/>
                  <a:pt x="13" y="29"/>
                </a:cubicBezTo>
                <a:cubicBezTo>
                  <a:pt x="13" y="29"/>
                  <a:pt x="13" y="29"/>
                  <a:pt x="13" y="29"/>
                </a:cubicBezTo>
                <a:cubicBezTo>
                  <a:pt x="13" y="29"/>
                  <a:pt x="13" y="29"/>
                  <a:pt x="13" y="29"/>
                </a:cubicBezTo>
                <a:cubicBezTo>
                  <a:pt x="13" y="29"/>
                  <a:pt x="13" y="29"/>
                  <a:pt x="13" y="29"/>
                </a:cubicBezTo>
                <a:cubicBezTo>
                  <a:pt x="13" y="29"/>
                  <a:pt x="13" y="28"/>
                  <a:pt x="13" y="28"/>
                </a:cubicBezTo>
                <a:cubicBezTo>
                  <a:pt x="13" y="28"/>
                  <a:pt x="13" y="28"/>
                  <a:pt x="13" y="28"/>
                </a:cubicBezTo>
                <a:cubicBezTo>
                  <a:pt x="13" y="28"/>
                  <a:pt x="13" y="28"/>
                  <a:pt x="13" y="28"/>
                </a:cubicBezTo>
                <a:cubicBezTo>
                  <a:pt x="13" y="28"/>
                  <a:pt x="13" y="28"/>
                  <a:pt x="13" y="28"/>
                </a:cubicBezTo>
                <a:cubicBezTo>
                  <a:pt x="13" y="28"/>
                  <a:pt x="13" y="28"/>
                  <a:pt x="13" y="28"/>
                </a:cubicBezTo>
                <a:cubicBezTo>
                  <a:pt x="13" y="28"/>
                  <a:pt x="13" y="28"/>
                  <a:pt x="13" y="28"/>
                </a:cubicBezTo>
                <a:cubicBezTo>
                  <a:pt x="13" y="28"/>
                  <a:pt x="13" y="28"/>
                  <a:pt x="13" y="28"/>
                </a:cubicBezTo>
                <a:cubicBezTo>
                  <a:pt x="13" y="28"/>
                  <a:pt x="13" y="28"/>
                  <a:pt x="13" y="28"/>
                </a:cubicBezTo>
                <a:cubicBezTo>
                  <a:pt x="13" y="28"/>
                  <a:pt x="13" y="28"/>
                  <a:pt x="13" y="28"/>
                </a:cubicBezTo>
                <a:cubicBezTo>
                  <a:pt x="13" y="28"/>
                  <a:pt x="13" y="28"/>
                  <a:pt x="13" y="28"/>
                </a:cubicBezTo>
                <a:cubicBezTo>
                  <a:pt x="13" y="28"/>
                  <a:pt x="13" y="28"/>
                  <a:pt x="13" y="28"/>
                </a:cubicBezTo>
                <a:cubicBezTo>
                  <a:pt x="13" y="28"/>
                  <a:pt x="13" y="28"/>
                  <a:pt x="13" y="28"/>
                </a:cubicBezTo>
                <a:close/>
                <a:moveTo>
                  <a:pt x="13" y="28"/>
                </a:moveTo>
                <a:cubicBezTo>
                  <a:pt x="13" y="28"/>
                  <a:pt x="13" y="28"/>
                  <a:pt x="13" y="28"/>
                </a:cubicBezTo>
                <a:cubicBezTo>
                  <a:pt x="13" y="28"/>
                  <a:pt x="13" y="28"/>
                  <a:pt x="13" y="28"/>
                </a:cubicBezTo>
                <a:cubicBezTo>
                  <a:pt x="13" y="28"/>
                  <a:pt x="13" y="28"/>
                  <a:pt x="13" y="28"/>
                </a:cubicBezTo>
                <a:cubicBezTo>
                  <a:pt x="13" y="28"/>
                  <a:pt x="13" y="28"/>
                  <a:pt x="13" y="28"/>
                </a:cubicBezTo>
                <a:cubicBezTo>
                  <a:pt x="13" y="28"/>
                  <a:pt x="13" y="28"/>
                  <a:pt x="13" y="28"/>
                </a:cubicBezTo>
                <a:cubicBezTo>
                  <a:pt x="13" y="28"/>
                  <a:pt x="13" y="28"/>
                  <a:pt x="13" y="28"/>
                </a:cubicBezTo>
                <a:cubicBezTo>
                  <a:pt x="13" y="28"/>
                  <a:pt x="13" y="28"/>
                  <a:pt x="13" y="28"/>
                </a:cubicBezTo>
                <a:close/>
                <a:moveTo>
                  <a:pt x="13" y="30"/>
                </a:moveTo>
                <a:cubicBezTo>
                  <a:pt x="13" y="30"/>
                  <a:pt x="13" y="30"/>
                  <a:pt x="13" y="30"/>
                </a:cubicBezTo>
                <a:cubicBezTo>
                  <a:pt x="13" y="30"/>
                  <a:pt x="13" y="30"/>
                  <a:pt x="13" y="30"/>
                </a:cubicBezTo>
                <a:cubicBezTo>
                  <a:pt x="13" y="30"/>
                  <a:pt x="13" y="30"/>
                  <a:pt x="13" y="30"/>
                </a:cubicBezTo>
                <a:cubicBezTo>
                  <a:pt x="13" y="30"/>
                  <a:pt x="13" y="30"/>
                  <a:pt x="13" y="30"/>
                </a:cubicBezTo>
                <a:cubicBezTo>
                  <a:pt x="13" y="30"/>
                  <a:pt x="13" y="30"/>
                  <a:pt x="13" y="30"/>
                </a:cubicBezTo>
                <a:cubicBezTo>
                  <a:pt x="13" y="30"/>
                  <a:pt x="13" y="30"/>
                  <a:pt x="13" y="30"/>
                </a:cubicBezTo>
                <a:cubicBezTo>
                  <a:pt x="13" y="30"/>
                  <a:pt x="13" y="30"/>
                  <a:pt x="13" y="30"/>
                </a:cubicBezTo>
                <a:cubicBezTo>
                  <a:pt x="13" y="30"/>
                  <a:pt x="13" y="30"/>
                  <a:pt x="13" y="30"/>
                </a:cubicBezTo>
                <a:cubicBezTo>
                  <a:pt x="13" y="30"/>
                  <a:pt x="13" y="30"/>
                  <a:pt x="13" y="30"/>
                </a:cubicBezTo>
                <a:cubicBezTo>
                  <a:pt x="13" y="30"/>
                  <a:pt x="13" y="30"/>
                  <a:pt x="13" y="30"/>
                </a:cubicBezTo>
                <a:cubicBezTo>
                  <a:pt x="13" y="30"/>
                  <a:pt x="13" y="30"/>
                  <a:pt x="13" y="30"/>
                </a:cubicBezTo>
                <a:cubicBezTo>
                  <a:pt x="13" y="30"/>
                  <a:pt x="13" y="30"/>
                  <a:pt x="13" y="30"/>
                </a:cubicBezTo>
                <a:cubicBezTo>
                  <a:pt x="13" y="30"/>
                  <a:pt x="13" y="30"/>
                  <a:pt x="13" y="30"/>
                </a:cubicBezTo>
                <a:cubicBezTo>
                  <a:pt x="13" y="30"/>
                  <a:pt x="13" y="30"/>
                  <a:pt x="13" y="30"/>
                </a:cubicBezTo>
                <a:cubicBezTo>
                  <a:pt x="13" y="30"/>
                  <a:pt x="13" y="30"/>
                  <a:pt x="13" y="30"/>
                </a:cubicBezTo>
                <a:cubicBezTo>
                  <a:pt x="13" y="30"/>
                  <a:pt x="13" y="30"/>
                  <a:pt x="13" y="30"/>
                </a:cubicBezTo>
                <a:cubicBezTo>
                  <a:pt x="13" y="30"/>
                  <a:pt x="13" y="30"/>
                  <a:pt x="13" y="30"/>
                </a:cubicBezTo>
                <a:cubicBezTo>
                  <a:pt x="13" y="30"/>
                  <a:pt x="13" y="30"/>
                  <a:pt x="13" y="30"/>
                </a:cubicBezTo>
                <a:cubicBezTo>
                  <a:pt x="13" y="30"/>
                  <a:pt x="13" y="30"/>
                  <a:pt x="13" y="30"/>
                </a:cubicBezTo>
                <a:cubicBezTo>
                  <a:pt x="13" y="30"/>
                  <a:pt x="13" y="30"/>
                  <a:pt x="13" y="30"/>
                </a:cubicBezTo>
                <a:cubicBezTo>
                  <a:pt x="13" y="30"/>
                  <a:pt x="13" y="30"/>
                  <a:pt x="13" y="30"/>
                </a:cubicBezTo>
                <a:cubicBezTo>
                  <a:pt x="13" y="30"/>
                  <a:pt x="13" y="30"/>
                  <a:pt x="13" y="30"/>
                </a:cubicBezTo>
                <a:cubicBezTo>
                  <a:pt x="13" y="30"/>
                  <a:pt x="13" y="30"/>
                  <a:pt x="13" y="30"/>
                </a:cubicBezTo>
                <a:cubicBezTo>
                  <a:pt x="13" y="30"/>
                  <a:pt x="13" y="30"/>
                  <a:pt x="13" y="30"/>
                </a:cubicBezTo>
                <a:cubicBezTo>
                  <a:pt x="13" y="30"/>
                  <a:pt x="13" y="30"/>
                  <a:pt x="13" y="30"/>
                </a:cubicBezTo>
                <a:cubicBezTo>
                  <a:pt x="13" y="30"/>
                  <a:pt x="13" y="30"/>
                  <a:pt x="13" y="30"/>
                </a:cubicBezTo>
                <a:cubicBezTo>
                  <a:pt x="13" y="30"/>
                  <a:pt x="13" y="30"/>
                  <a:pt x="13" y="30"/>
                </a:cubicBezTo>
                <a:cubicBezTo>
                  <a:pt x="13" y="30"/>
                  <a:pt x="13" y="30"/>
                  <a:pt x="13" y="30"/>
                </a:cubicBezTo>
                <a:cubicBezTo>
                  <a:pt x="13" y="30"/>
                  <a:pt x="13" y="30"/>
                  <a:pt x="13" y="30"/>
                </a:cubicBezTo>
                <a:cubicBezTo>
                  <a:pt x="13" y="30"/>
                  <a:pt x="13" y="30"/>
                  <a:pt x="13" y="30"/>
                </a:cubicBezTo>
                <a:cubicBezTo>
                  <a:pt x="13" y="30"/>
                  <a:pt x="13" y="30"/>
                  <a:pt x="13" y="30"/>
                </a:cubicBezTo>
                <a:cubicBezTo>
                  <a:pt x="13" y="30"/>
                  <a:pt x="13" y="30"/>
                  <a:pt x="13" y="30"/>
                </a:cubicBezTo>
                <a:cubicBezTo>
                  <a:pt x="13" y="30"/>
                  <a:pt x="13" y="30"/>
                  <a:pt x="13" y="30"/>
                </a:cubicBezTo>
                <a:cubicBezTo>
                  <a:pt x="13" y="30"/>
                  <a:pt x="13" y="30"/>
                  <a:pt x="13" y="30"/>
                </a:cubicBezTo>
                <a:cubicBezTo>
                  <a:pt x="13" y="30"/>
                  <a:pt x="13" y="30"/>
                  <a:pt x="13" y="30"/>
                </a:cubicBezTo>
                <a:cubicBezTo>
                  <a:pt x="13" y="30"/>
                  <a:pt x="13" y="30"/>
                  <a:pt x="13" y="30"/>
                </a:cubicBezTo>
                <a:cubicBezTo>
                  <a:pt x="13" y="30"/>
                  <a:pt x="13" y="30"/>
                  <a:pt x="13" y="30"/>
                </a:cubicBezTo>
                <a:cubicBezTo>
                  <a:pt x="13" y="30"/>
                  <a:pt x="13" y="30"/>
                  <a:pt x="13" y="30"/>
                </a:cubicBezTo>
                <a:cubicBezTo>
                  <a:pt x="13" y="30"/>
                  <a:pt x="13" y="30"/>
                  <a:pt x="13" y="30"/>
                </a:cubicBezTo>
                <a:cubicBezTo>
                  <a:pt x="13" y="30"/>
                  <a:pt x="13" y="30"/>
                  <a:pt x="13" y="30"/>
                </a:cubicBezTo>
                <a:cubicBezTo>
                  <a:pt x="13" y="30"/>
                  <a:pt x="13" y="30"/>
                  <a:pt x="13" y="30"/>
                </a:cubicBezTo>
                <a:cubicBezTo>
                  <a:pt x="13" y="30"/>
                  <a:pt x="13" y="30"/>
                  <a:pt x="13" y="30"/>
                </a:cubicBezTo>
                <a:cubicBezTo>
                  <a:pt x="13" y="30"/>
                  <a:pt x="13" y="30"/>
                  <a:pt x="13" y="30"/>
                </a:cubicBezTo>
                <a:cubicBezTo>
                  <a:pt x="13" y="30"/>
                  <a:pt x="13" y="30"/>
                  <a:pt x="13" y="30"/>
                </a:cubicBezTo>
                <a:cubicBezTo>
                  <a:pt x="13" y="30"/>
                  <a:pt x="13" y="30"/>
                  <a:pt x="13" y="30"/>
                </a:cubicBezTo>
                <a:close/>
                <a:moveTo>
                  <a:pt x="13" y="31"/>
                </a:moveTo>
                <a:cubicBezTo>
                  <a:pt x="13" y="31"/>
                  <a:pt x="13" y="31"/>
                  <a:pt x="13" y="31"/>
                </a:cubicBezTo>
                <a:cubicBezTo>
                  <a:pt x="13" y="31"/>
                  <a:pt x="13" y="31"/>
                  <a:pt x="13" y="31"/>
                </a:cubicBezTo>
                <a:cubicBezTo>
                  <a:pt x="13" y="31"/>
                  <a:pt x="13" y="31"/>
                  <a:pt x="13" y="31"/>
                </a:cubicBezTo>
                <a:cubicBezTo>
                  <a:pt x="13" y="31"/>
                  <a:pt x="13" y="31"/>
                  <a:pt x="13" y="31"/>
                </a:cubicBezTo>
                <a:cubicBezTo>
                  <a:pt x="13" y="31"/>
                  <a:pt x="13" y="31"/>
                  <a:pt x="13" y="31"/>
                </a:cubicBezTo>
                <a:cubicBezTo>
                  <a:pt x="13" y="31"/>
                  <a:pt x="13" y="31"/>
                  <a:pt x="13" y="31"/>
                </a:cubicBezTo>
                <a:cubicBezTo>
                  <a:pt x="13" y="31"/>
                  <a:pt x="13" y="31"/>
                  <a:pt x="13" y="31"/>
                </a:cubicBezTo>
                <a:cubicBezTo>
                  <a:pt x="13" y="31"/>
                  <a:pt x="13" y="31"/>
                  <a:pt x="13" y="31"/>
                </a:cubicBezTo>
                <a:close/>
                <a:moveTo>
                  <a:pt x="12" y="29"/>
                </a:moveTo>
                <a:cubicBezTo>
                  <a:pt x="12" y="29"/>
                  <a:pt x="12" y="29"/>
                  <a:pt x="12" y="29"/>
                </a:cubicBezTo>
                <a:cubicBezTo>
                  <a:pt x="12" y="29"/>
                  <a:pt x="12" y="29"/>
                  <a:pt x="12" y="29"/>
                </a:cubicBezTo>
                <a:cubicBezTo>
                  <a:pt x="12" y="29"/>
                  <a:pt x="12" y="29"/>
                  <a:pt x="12" y="29"/>
                </a:cubicBezTo>
                <a:cubicBezTo>
                  <a:pt x="12" y="29"/>
                  <a:pt x="12" y="29"/>
                  <a:pt x="12" y="29"/>
                </a:cubicBezTo>
                <a:cubicBezTo>
                  <a:pt x="12" y="29"/>
                  <a:pt x="12" y="29"/>
                  <a:pt x="12" y="29"/>
                </a:cubicBezTo>
                <a:cubicBezTo>
                  <a:pt x="12" y="29"/>
                  <a:pt x="12" y="29"/>
                  <a:pt x="12" y="29"/>
                </a:cubicBezTo>
                <a:cubicBezTo>
                  <a:pt x="12" y="29"/>
                  <a:pt x="12" y="29"/>
                  <a:pt x="12" y="29"/>
                </a:cubicBezTo>
                <a:cubicBezTo>
                  <a:pt x="12" y="29"/>
                  <a:pt x="12" y="29"/>
                  <a:pt x="12" y="29"/>
                </a:cubicBezTo>
                <a:cubicBezTo>
                  <a:pt x="12" y="29"/>
                  <a:pt x="12" y="29"/>
                  <a:pt x="12" y="29"/>
                </a:cubicBezTo>
                <a:cubicBezTo>
                  <a:pt x="12" y="29"/>
                  <a:pt x="12" y="29"/>
                  <a:pt x="12" y="29"/>
                </a:cubicBezTo>
                <a:cubicBezTo>
                  <a:pt x="12" y="29"/>
                  <a:pt x="12" y="29"/>
                  <a:pt x="12" y="29"/>
                </a:cubicBezTo>
                <a:cubicBezTo>
                  <a:pt x="12" y="29"/>
                  <a:pt x="12" y="29"/>
                  <a:pt x="12" y="29"/>
                </a:cubicBezTo>
                <a:close/>
                <a:moveTo>
                  <a:pt x="12" y="29"/>
                </a:moveTo>
                <a:cubicBezTo>
                  <a:pt x="12" y="29"/>
                  <a:pt x="12" y="29"/>
                  <a:pt x="12" y="29"/>
                </a:cubicBezTo>
                <a:cubicBezTo>
                  <a:pt x="12" y="29"/>
                  <a:pt x="12" y="29"/>
                  <a:pt x="12" y="29"/>
                </a:cubicBezTo>
                <a:cubicBezTo>
                  <a:pt x="12" y="29"/>
                  <a:pt x="12" y="29"/>
                  <a:pt x="12" y="29"/>
                </a:cubicBezTo>
                <a:cubicBezTo>
                  <a:pt x="12" y="30"/>
                  <a:pt x="12" y="30"/>
                  <a:pt x="12" y="30"/>
                </a:cubicBezTo>
                <a:cubicBezTo>
                  <a:pt x="12" y="30"/>
                  <a:pt x="12" y="30"/>
                  <a:pt x="12" y="30"/>
                </a:cubicBezTo>
                <a:cubicBezTo>
                  <a:pt x="12" y="30"/>
                  <a:pt x="12" y="30"/>
                  <a:pt x="12" y="30"/>
                </a:cubicBezTo>
                <a:cubicBezTo>
                  <a:pt x="12" y="30"/>
                  <a:pt x="12" y="30"/>
                  <a:pt x="12" y="30"/>
                </a:cubicBezTo>
                <a:cubicBezTo>
                  <a:pt x="12" y="30"/>
                  <a:pt x="12" y="30"/>
                  <a:pt x="12" y="30"/>
                </a:cubicBezTo>
                <a:cubicBezTo>
                  <a:pt x="12" y="30"/>
                  <a:pt x="12" y="29"/>
                  <a:pt x="12" y="29"/>
                </a:cubicBezTo>
                <a:cubicBezTo>
                  <a:pt x="12" y="29"/>
                  <a:pt x="12" y="29"/>
                  <a:pt x="12" y="29"/>
                </a:cubicBezTo>
                <a:cubicBezTo>
                  <a:pt x="12" y="29"/>
                  <a:pt x="12" y="29"/>
                  <a:pt x="12" y="29"/>
                </a:cubicBezTo>
                <a:cubicBezTo>
                  <a:pt x="12" y="29"/>
                  <a:pt x="12" y="29"/>
                  <a:pt x="12" y="29"/>
                </a:cubicBezTo>
                <a:cubicBezTo>
                  <a:pt x="12" y="29"/>
                  <a:pt x="12" y="29"/>
                  <a:pt x="12" y="29"/>
                </a:cubicBezTo>
                <a:cubicBezTo>
                  <a:pt x="12" y="29"/>
                  <a:pt x="12" y="29"/>
                  <a:pt x="12" y="29"/>
                </a:cubicBezTo>
                <a:cubicBezTo>
                  <a:pt x="12" y="29"/>
                  <a:pt x="12" y="29"/>
                  <a:pt x="12" y="29"/>
                </a:cubicBezTo>
                <a:cubicBezTo>
                  <a:pt x="12" y="29"/>
                  <a:pt x="12" y="29"/>
                  <a:pt x="12" y="29"/>
                </a:cubicBezTo>
                <a:cubicBezTo>
                  <a:pt x="12" y="29"/>
                  <a:pt x="12" y="29"/>
                  <a:pt x="12" y="29"/>
                </a:cubicBezTo>
                <a:cubicBezTo>
                  <a:pt x="12" y="29"/>
                  <a:pt x="12" y="29"/>
                  <a:pt x="12" y="29"/>
                </a:cubicBezTo>
                <a:cubicBezTo>
                  <a:pt x="12" y="29"/>
                  <a:pt x="12" y="29"/>
                  <a:pt x="12" y="29"/>
                </a:cubicBezTo>
                <a:cubicBezTo>
                  <a:pt x="12" y="29"/>
                  <a:pt x="12" y="29"/>
                  <a:pt x="12" y="29"/>
                </a:cubicBezTo>
                <a:cubicBezTo>
                  <a:pt x="12" y="29"/>
                  <a:pt x="12" y="29"/>
                  <a:pt x="12" y="29"/>
                </a:cubicBezTo>
                <a:cubicBezTo>
                  <a:pt x="12" y="29"/>
                  <a:pt x="12" y="29"/>
                  <a:pt x="12" y="29"/>
                </a:cubicBezTo>
                <a:cubicBezTo>
                  <a:pt x="12" y="29"/>
                  <a:pt x="12" y="29"/>
                  <a:pt x="12" y="29"/>
                </a:cubicBezTo>
                <a:cubicBezTo>
                  <a:pt x="12" y="29"/>
                  <a:pt x="12" y="29"/>
                  <a:pt x="12" y="29"/>
                </a:cubicBezTo>
                <a:cubicBezTo>
                  <a:pt x="12" y="29"/>
                  <a:pt x="12" y="29"/>
                  <a:pt x="12" y="29"/>
                </a:cubicBezTo>
                <a:cubicBezTo>
                  <a:pt x="12" y="29"/>
                  <a:pt x="12" y="29"/>
                  <a:pt x="12" y="29"/>
                </a:cubicBezTo>
                <a:cubicBezTo>
                  <a:pt x="12" y="29"/>
                  <a:pt x="12" y="29"/>
                  <a:pt x="12" y="29"/>
                </a:cubicBezTo>
                <a:cubicBezTo>
                  <a:pt x="12" y="29"/>
                  <a:pt x="12" y="29"/>
                  <a:pt x="12" y="29"/>
                </a:cubicBezTo>
                <a:cubicBezTo>
                  <a:pt x="12" y="29"/>
                  <a:pt x="12" y="29"/>
                  <a:pt x="12" y="29"/>
                </a:cubicBezTo>
                <a:close/>
                <a:moveTo>
                  <a:pt x="13" y="28"/>
                </a:moveTo>
                <a:cubicBezTo>
                  <a:pt x="13" y="28"/>
                  <a:pt x="13" y="28"/>
                  <a:pt x="13" y="28"/>
                </a:cubicBezTo>
                <a:cubicBezTo>
                  <a:pt x="13" y="28"/>
                  <a:pt x="13" y="28"/>
                  <a:pt x="13" y="28"/>
                </a:cubicBezTo>
                <a:cubicBezTo>
                  <a:pt x="13" y="28"/>
                  <a:pt x="13" y="28"/>
                  <a:pt x="13" y="28"/>
                </a:cubicBezTo>
                <a:cubicBezTo>
                  <a:pt x="13" y="28"/>
                  <a:pt x="13" y="28"/>
                  <a:pt x="13" y="28"/>
                </a:cubicBezTo>
                <a:cubicBezTo>
                  <a:pt x="13" y="28"/>
                  <a:pt x="13" y="28"/>
                  <a:pt x="13" y="28"/>
                </a:cubicBezTo>
                <a:cubicBezTo>
                  <a:pt x="13" y="28"/>
                  <a:pt x="13" y="28"/>
                  <a:pt x="13" y="28"/>
                </a:cubicBezTo>
                <a:cubicBezTo>
                  <a:pt x="13" y="28"/>
                  <a:pt x="13" y="28"/>
                  <a:pt x="13" y="28"/>
                </a:cubicBezTo>
                <a:cubicBezTo>
                  <a:pt x="13" y="28"/>
                  <a:pt x="13" y="28"/>
                  <a:pt x="13" y="28"/>
                </a:cubicBezTo>
                <a:cubicBezTo>
                  <a:pt x="13" y="28"/>
                  <a:pt x="13" y="28"/>
                  <a:pt x="13" y="28"/>
                </a:cubicBezTo>
                <a:cubicBezTo>
                  <a:pt x="13" y="28"/>
                  <a:pt x="13" y="28"/>
                  <a:pt x="13" y="28"/>
                </a:cubicBezTo>
                <a:cubicBezTo>
                  <a:pt x="13" y="28"/>
                  <a:pt x="13" y="28"/>
                  <a:pt x="13" y="28"/>
                </a:cubicBezTo>
                <a:cubicBezTo>
                  <a:pt x="13" y="28"/>
                  <a:pt x="13" y="28"/>
                  <a:pt x="13" y="28"/>
                </a:cubicBezTo>
                <a:cubicBezTo>
                  <a:pt x="13" y="28"/>
                  <a:pt x="13" y="28"/>
                  <a:pt x="13" y="28"/>
                </a:cubicBezTo>
                <a:close/>
                <a:moveTo>
                  <a:pt x="13" y="27"/>
                </a:moveTo>
                <a:cubicBezTo>
                  <a:pt x="13" y="27"/>
                  <a:pt x="13" y="27"/>
                  <a:pt x="13" y="28"/>
                </a:cubicBezTo>
                <a:cubicBezTo>
                  <a:pt x="13" y="28"/>
                  <a:pt x="13" y="28"/>
                  <a:pt x="13" y="28"/>
                </a:cubicBezTo>
                <a:cubicBezTo>
                  <a:pt x="13" y="28"/>
                  <a:pt x="13" y="28"/>
                  <a:pt x="13" y="28"/>
                </a:cubicBezTo>
                <a:cubicBezTo>
                  <a:pt x="13" y="28"/>
                  <a:pt x="13" y="28"/>
                  <a:pt x="13" y="28"/>
                </a:cubicBezTo>
                <a:cubicBezTo>
                  <a:pt x="13" y="28"/>
                  <a:pt x="13" y="28"/>
                  <a:pt x="13" y="28"/>
                </a:cubicBezTo>
                <a:cubicBezTo>
                  <a:pt x="13" y="28"/>
                  <a:pt x="13" y="28"/>
                  <a:pt x="13" y="28"/>
                </a:cubicBezTo>
                <a:cubicBezTo>
                  <a:pt x="13" y="28"/>
                  <a:pt x="13" y="28"/>
                  <a:pt x="13" y="28"/>
                </a:cubicBezTo>
                <a:cubicBezTo>
                  <a:pt x="13" y="28"/>
                  <a:pt x="13" y="28"/>
                  <a:pt x="13" y="28"/>
                </a:cubicBezTo>
                <a:cubicBezTo>
                  <a:pt x="13" y="28"/>
                  <a:pt x="13" y="28"/>
                  <a:pt x="13" y="28"/>
                </a:cubicBezTo>
                <a:cubicBezTo>
                  <a:pt x="13" y="28"/>
                  <a:pt x="13" y="28"/>
                  <a:pt x="13" y="28"/>
                </a:cubicBezTo>
                <a:cubicBezTo>
                  <a:pt x="13" y="28"/>
                  <a:pt x="13" y="28"/>
                  <a:pt x="13" y="27"/>
                </a:cubicBezTo>
                <a:close/>
                <a:moveTo>
                  <a:pt x="12" y="29"/>
                </a:moveTo>
                <a:cubicBezTo>
                  <a:pt x="12" y="29"/>
                  <a:pt x="12" y="29"/>
                  <a:pt x="12" y="29"/>
                </a:cubicBezTo>
                <a:cubicBezTo>
                  <a:pt x="12" y="29"/>
                  <a:pt x="12" y="29"/>
                  <a:pt x="12" y="29"/>
                </a:cubicBezTo>
                <a:cubicBezTo>
                  <a:pt x="12" y="29"/>
                  <a:pt x="12" y="29"/>
                  <a:pt x="12" y="29"/>
                </a:cubicBezTo>
                <a:cubicBezTo>
                  <a:pt x="12" y="29"/>
                  <a:pt x="12" y="29"/>
                  <a:pt x="12" y="29"/>
                </a:cubicBezTo>
                <a:cubicBezTo>
                  <a:pt x="12" y="29"/>
                  <a:pt x="12" y="29"/>
                  <a:pt x="12" y="29"/>
                </a:cubicBezTo>
                <a:cubicBezTo>
                  <a:pt x="12" y="29"/>
                  <a:pt x="12" y="29"/>
                  <a:pt x="12" y="29"/>
                </a:cubicBezTo>
                <a:cubicBezTo>
                  <a:pt x="12" y="29"/>
                  <a:pt x="12" y="29"/>
                  <a:pt x="12" y="29"/>
                </a:cubicBezTo>
                <a:close/>
                <a:moveTo>
                  <a:pt x="13" y="27"/>
                </a:moveTo>
                <a:cubicBezTo>
                  <a:pt x="13" y="27"/>
                  <a:pt x="13" y="27"/>
                  <a:pt x="13" y="27"/>
                </a:cubicBezTo>
                <a:cubicBezTo>
                  <a:pt x="13" y="27"/>
                  <a:pt x="13" y="27"/>
                  <a:pt x="13" y="27"/>
                </a:cubicBezTo>
                <a:cubicBezTo>
                  <a:pt x="13" y="27"/>
                  <a:pt x="13" y="27"/>
                  <a:pt x="13" y="27"/>
                </a:cubicBezTo>
                <a:cubicBezTo>
                  <a:pt x="13" y="27"/>
                  <a:pt x="13" y="27"/>
                  <a:pt x="13" y="27"/>
                </a:cubicBezTo>
                <a:cubicBezTo>
                  <a:pt x="13" y="27"/>
                  <a:pt x="13" y="27"/>
                  <a:pt x="13" y="27"/>
                </a:cubicBezTo>
                <a:cubicBezTo>
                  <a:pt x="13" y="27"/>
                  <a:pt x="13" y="27"/>
                  <a:pt x="13" y="27"/>
                </a:cubicBezTo>
                <a:cubicBezTo>
                  <a:pt x="13" y="27"/>
                  <a:pt x="13" y="27"/>
                  <a:pt x="13" y="27"/>
                </a:cubicBezTo>
                <a:cubicBezTo>
                  <a:pt x="13" y="27"/>
                  <a:pt x="13" y="27"/>
                  <a:pt x="13" y="27"/>
                </a:cubicBezTo>
                <a:cubicBezTo>
                  <a:pt x="13" y="27"/>
                  <a:pt x="13" y="27"/>
                  <a:pt x="13" y="27"/>
                </a:cubicBezTo>
                <a:cubicBezTo>
                  <a:pt x="13" y="27"/>
                  <a:pt x="13" y="27"/>
                  <a:pt x="13" y="27"/>
                </a:cubicBezTo>
                <a:close/>
                <a:moveTo>
                  <a:pt x="13" y="27"/>
                </a:moveTo>
                <a:cubicBezTo>
                  <a:pt x="13" y="27"/>
                  <a:pt x="13" y="27"/>
                  <a:pt x="13" y="27"/>
                </a:cubicBezTo>
                <a:cubicBezTo>
                  <a:pt x="13" y="27"/>
                  <a:pt x="13" y="27"/>
                  <a:pt x="13" y="27"/>
                </a:cubicBezTo>
                <a:cubicBezTo>
                  <a:pt x="13" y="27"/>
                  <a:pt x="13" y="27"/>
                  <a:pt x="13" y="27"/>
                </a:cubicBezTo>
                <a:cubicBezTo>
                  <a:pt x="13" y="27"/>
                  <a:pt x="13" y="27"/>
                  <a:pt x="13" y="27"/>
                </a:cubicBezTo>
                <a:cubicBezTo>
                  <a:pt x="13" y="27"/>
                  <a:pt x="13" y="27"/>
                  <a:pt x="13" y="27"/>
                </a:cubicBezTo>
                <a:cubicBezTo>
                  <a:pt x="13" y="27"/>
                  <a:pt x="13" y="27"/>
                  <a:pt x="13" y="27"/>
                </a:cubicBezTo>
                <a:cubicBezTo>
                  <a:pt x="13" y="27"/>
                  <a:pt x="13" y="27"/>
                  <a:pt x="13" y="27"/>
                </a:cubicBezTo>
                <a:cubicBezTo>
                  <a:pt x="13" y="27"/>
                  <a:pt x="13" y="27"/>
                  <a:pt x="13" y="27"/>
                </a:cubicBezTo>
                <a:close/>
                <a:moveTo>
                  <a:pt x="13" y="28"/>
                </a:moveTo>
                <a:cubicBezTo>
                  <a:pt x="13" y="28"/>
                  <a:pt x="13" y="28"/>
                  <a:pt x="13" y="28"/>
                </a:cubicBezTo>
                <a:cubicBezTo>
                  <a:pt x="13" y="28"/>
                  <a:pt x="13" y="28"/>
                  <a:pt x="13" y="28"/>
                </a:cubicBezTo>
                <a:cubicBezTo>
                  <a:pt x="13" y="28"/>
                  <a:pt x="13" y="28"/>
                  <a:pt x="13" y="28"/>
                </a:cubicBezTo>
                <a:cubicBezTo>
                  <a:pt x="13" y="28"/>
                  <a:pt x="13" y="28"/>
                  <a:pt x="13" y="28"/>
                </a:cubicBezTo>
                <a:cubicBezTo>
                  <a:pt x="13" y="28"/>
                  <a:pt x="13" y="28"/>
                  <a:pt x="13" y="28"/>
                </a:cubicBezTo>
                <a:close/>
                <a:moveTo>
                  <a:pt x="13" y="29"/>
                </a:moveTo>
                <a:cubicBezTo>
                  <a:pt x="13" y="29"/>
                  <a:pt x="13" y="29"/>
                  <a:pt x="13" y="29"/>
                </a:cubicBezTo>
                <a:cubicBezTo>
                  <a:pt x="13" y="29"/>
                  <a:pt x="13" y="29"/>
                  <a:pt x="13" y="29"/>
                </a:cubicBezTo>
                <a:cubicBezTo>
                  <a:pt x="13" y="29"/>
                  <a:pt x="13" y="29"/>
                  <a:pt x="13" y="29"/>
                </a:cubicBezTo>
                <a:cubicBezTo>
                  <a:pt x="13" y="29"/>
                  <a:pt x="13" y="29"/>
                  <a:pt x="13" y="29"/>
                </a:cubicBezTo>
                <a:cubicBezTo>
                  <a:pt x="13" y="29"/>
                  <a:pt x="13" y="29"/>
                  <a:pt x="13" y="29"/>
                </a:cubicBezTo>
                <a:cubicBezTo>
                  <a:pt x="13" y="29"/>
                  <a:pt x="13" y="29"/>
                  <a:pt x="13" y="29"/>
                </a:cubicBezTo>
                <a:cubicBezTo>
                  <a:pt x="13" y="29"/>
                  <a:pt x="13" y="29"/>
                  <a:pt x="13" y="29"/>
                </a:cubicBezTo>
                <a:cubicBezTo>
                  <a:pt x="13" y="29"/>
                  <a:pt x="13" y="29"/>
                  <a:pt x="13" y="29"/>
                </a:cubicBezTo>
                <a:cubicBezTo>
                  <a:pt x="13" y="29"/>
                  <a:pt x="13" y="29"/>
                  <a:pt x="13" y="29"/>
                </a:cubicBezTo>
                <a:cubicBezTo>
                  <a:pt x="13" y="29"/>
                  <a:pt x="13" y="29"/>
                  <a:pt x="13" y="29"/>
                </a:cubicBezTo>
                <a:cubicBezTo>
                  <a:pt x="13" y="29"/>
                  <a:pt x="13" y="29"/>
                  <a:pt x="13" y="29"/>
                </a:cubicBezTo>
                <a:cubicBezTo>
                  <a:pt x="13" y="29"/>
                  <a:pt x="13" y="29"/>
                  <a:pt x="13" y="29"/>
                </a:cubicBezTo>
                <a:cubicBezTo>
                  <a:pt x="13" y="29"/>
                  <a:pt x="13" y="29"/>
                  <a:pt x="13" y="29"/>
                </a:cubicBezTo>
                <a:cubicBezTo>
                  <a:pt x="13" y="29"/>
                  <a:pt x="13" y="29"/>
                  <a:pt x="13" y="29"/>
                </a:cubicBezTo>
                <a:cubicBezTo>
                  <a:pt x="13" y="29"/>
                  <a:pt x="13" y="29"/>
                  <a:pt x="13" y="29"/>
                </a:cubicBezTo>
                <a:cubicBezTo>
                  <a:pt x="13" y="29"/>
                  <a:pt x="13" y="29"/>
                  <a:pt x="13" y="29"/>
                </a:cubicBezTo>
                <a:cubicBezTo>
                  <a:pt x="13" y="29"/>
                  <a:pt x="13" y="29"/>
                  <a:pt x="13" y="29"/>
                </a:cubicBezTo>
                <a:cubicBezTo>
                  <a:pt x="13" y="29"/>
                  <a:pt x="13" y="29"/>
                  <a:pt x="13" y="29"/>
                </a:cubicBezTo>
                <a:cubicBezTo>
                  <a:pt x="13" y="29"/>
                  <a:pt x="13" y="29"/>
                  <a:pt x="13" y="29"/>
                </a:cubicBezTo>
                <a:cubicBezTo>
                  <a:pt x="13" y="29"/>
                  <a:pt x="13" y="29"/>
                  <a:pt x="13" y="29"/>
                </a:cubicBezTo>
                <a:close/>
                <a:moveTo>
                  <a:pt x="14" y="28"/>
                </a:moveTo>
                <a:cubicBezTo>
                  <a:pt x="14" y="28"/>
                  <a:pt x="14" y="28"/>
                  <a:pt x="14" y="28"/>
                </a:cubicBezTo>
                <a:cubicBezTo>
                  <a:pt x="14" y="28"/>
                  <a:pt x="14" y="28"/>
                  <a:pt x="14" y="28"/>
                </a:cubicBezTo>
                <a:cubicBezTo>
                  <a:pt x="13" y="28"/>
                  <a:pt x="13" y="28"/>
                  <a:pt x="13" y="28"/>
                </a:cubicBezTo>
                <a:cubicBezTo>
                  <a:pt x="13" y="28"/>
                  <a:pt x="13" y="28"/>
                  <a:pt x="13" y="28"/>
                </a:cubicBezTo>
                <a:cubicBezTo>
                  <a:pt x="13" y="28"/>
                  <a:pt x="13" y="28"/>
                  <a:pt x="13" y="28"/>
                </a:cubicBezTo>
                <a:cubicBezTo>
                  <a:pt x="13" y="28"/>
                  <a:pt x="13" y="28"/>
                  <a:pt x="13" y="28"/>
                </a:cubicBezTo>
                <a:cubicBezTo>
                  <a:pt x="13" y="28"/>
                  <a:pt x="13" y="28"/>
                  <a:pt x="13" y="28"/>
                </a:cubicBezTo>
                <a:cubicBezTo>
                  <a:pt x="13" y="28"/>
                  <a:pt x="13" y="28"/>
                  <a:pt x="13" y="28"/>
                </a:cubicBezTo>
                <a:cubicBezTo>
                  <a:pt x="13" y="28"/>
                  <a:pt x="13" y="28"/>
                  <a:pt x="13" y="28"/>
                </a:cubicBezTo>
                <a:cubicBezTo>
                  <a:pt x="13" y="28"/>
                  <a:pt x="13" y="28"/>
                  <a:pt x="14" y="28"/>
                </a:cubicBezTo>
                <a:cubicBezTo>
                  <a:pt x="14" y="28"/>
                  <a:pt x="14" y="28"/>
                  <a:pt x="14" y="28"/>
                </a:cubicBezTo>
                <a:close/>
                <a:moveTo>
                  <a:pt x="13" y="28"/>
                </a:moveTo>
                <a:cubicBezTo>
                  <a:pt x="13" y="28"/>
                  <a:pt x="13" y="28"/>
                  <a:pt x="13" y="28"/>
                </a:cubicBezTo>
                <a:cubicBezTo>
                  <a:pt x="13" y="28"/>
                  <a:pt x="13" y="28"/>
                  <a:pt x="13" y="28"/>
                </a:cubicBezTo>
                <a:cubicBezTo>
                  <a:pt x="13" y="28"/>
                  <a:pt x="13" y="28"/>
                  <a:pt x="13" y="28"/>
                </a:cubicBezTo>
                <a:cubicBezTo>
                  <a:pt x="13" y="28"/>
                  <a:pt x="13" y="28"/>
                  <a:pt x="13" y="28"/>
                </a:cubicBezTo>
                <a:cubicBezTo>
                  <a:pt x="13" y="28"/>
                  <a:pt x="13" y="28"/>
                  <a:pt x="13" y="28"/>
                </a:cubicBezTo>
                <a:cubicBezTo>
                  <a:pt x="14" y="28"/>
                  <a:pt x="14" y="28"/>
                  <a:pt x="14" y="28"/>
                </a:cubicBezTo>
                <a:cubicBezTo>
                  <a:pt x="14" y="28"/>
                  <a:pt x="14" y="28"/>
                  <a:pt x="14" y="28"/>
                </a:cubicBezTo>
                <a:cubicBezTo>
                  <a:pt x="14" y="28"/>
                  <a:pt x="14" y="28"/>
                  <a:pt x="14" y="28"/>
                </a:cubicBezTo>
                <a:cubicBezTo>
                  <a:pt x="14" y="28"/>
                  <a:pt x="14" y="28"/>
                  <a:pt x="14" y="28"/>
                </a:cubicBezTo>
                <a:cubicBezTo>
                  <a:pt x="14" y="28"/>
                  <a:pt x="14" y="28"/>
                  <a:pt x="14" y="28"/>
                </a:cubicBezTo>
                <a:cubicBezTo>
                  <a:pt x="14" y="28"/>
                  <a:pt x="13" y="28"/>
                  <a:pt x="13" y="28"/>
                </a:cubicBezTo>
                <a:close/>
                <a:moveTo>
                  <a:pt x="13" y="29"/>
                </a:moveTo>
                <a:cubicBezTo>
                  <a:pt x="13" y="29"/>
                  <a:pt x="14" y="29"/>
                  <a:pt x="14" y="29"/>
                </a:cubicBezTo>
                <a:cubicBezTo>
                  <a:pt x="14" y="29"/>
                  <a:pt x="14" y="29"/>
                  <a:pt x="14" y="29"/>
                </a:cubicBezTo>
                <a:cubicBezTo>
                  <a:pt x="14" y="29"/>
                  <a:pt x="14" y="29"/>
                  <a:pt x="14" y="29"/>
                </a:cubicBezTo>
                <a:cubicBezTo>
                  <a:pt x="14" y="29"/>
                  <a:pt x="14" y="29"/>
                  <a:pt x="14" y="29"/>
                </a:cubicBezTo>
                <a:cubicBezTo>
                  <a:pt x="14" y="29"/>
                  <a:pt x="14" y="29"/>
                  <a:pt x="14" y="29"/>
                </a:cubicBezTo>
                <a:cubicBezTo>
                  <a:pt x="13" y="29"/>
                  <a:pt x="13" y="29"/>
                  <a:pt x="13" y="29"/>
                </a:cubicBezTo>
                <a:cubicBezTo>
                  <a:pt x="13" y="29"/>
                  <a:pt x="13" y="29"/>
                  <a:pt x="13" y="29"/>
                </a:cubicBezTo>
                <a:cubicBezTo>
                  <a:pt x="13" y="29"/>
                  <a:pt x="13" y="29"/>
                  <a:pt x="13" y="29"/>
                </a:cubicBezTo>
                <a:cubicBezTo>
                  <a:pt x="13" y="29"/>
                  <a:pt x="13" y="29"/>
                  <a:pt x="13" y="29"/>
                </a:cubicBezTo>
                <a:cubicBezTo>
                  <a:pt x="13" y="29"/>
                  <a:pt x="13" y="29"/>
                  <a:pt x="13" y="29"/>
                </a:cubicBezTo>
                <a:cubicBezTo>
                  <a:pt x="13" y="29"/>
                  <a:pt x="13" y="29"/>
                  <a:pt x="13" y="29"/>
                </a:cubicBezTo>
                <a:cubicBezTo>
                  <a:pt x="13" y="29"/>
                  <a:pt x="13" y="29"/>
                  <a:pt x="13" y="29"/>
                </a:cubicBezTo>
                <a:close/>
                <a:moveTo>
                  <a:pt x="13" y="29"/>
                </a:moveTo>
                <a:cubicBezTo>
                  <a:pt x="13" y="29"/>
                  <a:pt x="13" y="29"/>
                  <a:pt x="13" y="29"/>
                </a:cubicBezTo>
                <a:cubicBezTo>
                  <a:pt x="13" y="29"/>
                  <a:pt x="13" y="29"/>
                  <a:pt x="14" y="29"/>
                </a:cubicBezTo>
                <a:cubicBezTo>
                  <a:pt x="14" y="29"/>
                  <a:pt x="14" y="29"/>
                  <a:pt x="14" y="29"/>
                </a:cubicBezTo>
                <a:cubicBezTo>
                  <a:pt x="14" y="29"/>
                  <a:pt x="14" y="29"/>
                  <a:pt x="14" y="29"/>
                </a:cubicBezTo>
                <a:cubicBezTo>
                  <a:pt x="14" y="29"/>
                  <a:pt x="14" y="29"/>
                  <a:pt x="14" y="29"/>
                </a:cubicBezTo>
                <a:cubicBezTo>
                  <a:pt x="14" y="29"/>
                  <a:pt x="14" y="29"/>
                  <a:pt x="14" y="29"/>
                </a:cubicBezTo>
                <a:cubicBezTo>
                  <a:pt x="14" y="29"/>
                  <a:pt x="14" y="29"/>
                  <a:pt x="14" y="29"/>
                </a:cubicBezTo>
                <a:cubicBezTo>
                  <a:pt x="14" y="29"/>
                  <a:pt x="14" y="29"/>
                  <a:pt x="14" y="29"/>
                </a:cubicBezTo>
                <a:cubicBezTo>
                  <a:pt x="14" y="29"/>
                  <a:pt x="14" y="29"/>
                  <a:pt x="14" y="29"/>
                </a:cubicBezTo>
                <a:cubicBezTo>
                  <a:pt x="14" y="29"/>
                  <a:pt x="14" y="29"/>
                  <a:pt x="14" y="29"/>
                </a:cubicBezTo>
                <a:cubicBezTo>
                  <a:pt x="14" y="29"/>
                  <a:pt x="14" y="29"/>
                  <a:pt x="14" y="29"/>
                </a:cubicBezTo>
                <a:cubicBezTo>
                  <a:pt x="14" y="29"/>
                  <a:pt x="13" y="29"/>
                  <a:pt x="13" y="29"/>
                </a:cubicBezTo>
                <a:cubicBezTo>
                  <a:pt x="13" y="29"/>
                  <a:pt x="13" y="29"/>
                  <a:pt x="13" y="29"/>
                </a:cubicBezTo>
                <a:close/>
                <a:moveTo>
                  <a:pt x="14" y="29"/>
                </a:moveTo>
                <a:cubicBezTo>
                  <a:pt x="14" y="29"/>
                  <a:pt x="14" y="29"/>
                  <a:pt x="14" y="29"/>
                </a:cubicBezTo>
                <a:cubicBezTo>
                  <a:pt x="14" y="29"/>
                  <a:pt x="14" y="29"/>
                  <a:pt x="14" y="29"/>
                </a:cubicBezTo>
                <a:cubicBezTo>
                  <a:pt x="14" y="29"/>
                  <a:pt x="14" y="29"/>
                  <a:pt x="14" y="29"/>
                </a:cubicBezTo>
                <a:cubicBezTo>
                  <a:pt x="14" y="29"/>
                  <a:pt x="14" y="29"/>
                  <a:pt x="14" y="29"/>
                </a:cubicBezTo>
                <a:cubicBezTo>
                  <a:pt x="14" y="29"/>
                  <a:pt x="14" y="29"/>
                  <a:pt x="14" y="29"/>
                </a:cubicBezTo>
                <a:cubicBezTo>
                  <a:pt x="14" y="29"/>
                  <a:pt x="14" y="29"/>
                  <a:pt x="14" y="30"/>
                </a:cubicBezTo>
                <a:cubicBezTo>
                  <a:pt x="14" y="30"/>
                  <a:pt x="14" y="30"/>
                  <a:pt x="14" y="30"/>
                </a:cubicBezTo>
                <a:cubicBezTo>
                  <a:pt x="14" y="30"/>
                  <a:pt x="14" y="30"/>
                  <a:pt x="14" y="30"/>
                </a:cubicBezTo>
                <a:cubicBezTo>
                  <a:pt x="14" y="30"/>
                  <a:pt x="14" y="30"/>
                  <a:pt x="14" y="30"/>
                </a:cubicBezTo>
                <a:cubicBezTo>
                  <a:pt x="14" y="29"/>
                  <a:pt x="14" y="29"/>
                  <a:pt x="14" y="29"/>
                </a:cubicBezTo>
                <a:cubicBezTo>
                  <a:pt x="14" y="29"/>
                  <a:pt x="14" y="29"/>
                  <a:pt x="14" y="29"/>
                </a:cubicBezTo>
                <a:close/>
                <a:moveTo>
                  <a:pt x="14" y="28"/>
                </a:moveTo>
                <a:cubicBezTo>
                  <a:pt x="14" y="28"/>
                  <a:pt x="14" y="28"/>
                  <a:pt x="14" y="28"/>
                </a:cubicBezTo>
                <a:cubicBezTo>
                  <a:pt x="14" y="28"/>
                  <a:pt x="14" y="28"/>
                  <a:pt x="14" y="28"/>
                </a:cubicBezTo>
                <a:cubicBezTo>
                  <a:pt x="14" y="28"/>
                  <a:pt x="14" y="28"/>
                  <a:pt x="14" y="28"/>
                </a:cubicBezTo>
                <a:cubicBezTo>
                  <a:pt x="14" y="28"/>
                  <a:pt x="14" y="28"/>
                  <a:pt x="14" y="28"/>
                </a:cubicBezTo>
                <a:cubicBezTo>
                  <a:pt x="14" y="28"/>
                  <a:pt x="14" y="28"/>
                  <a:pt x="14" y="28"/>
                </a:cubicBezTo>
                <a:cubicBezTo>
                  <a:pt x="14" y="28"/>
                  <a:pt x="14" y="28"/>
                  <a:pt x="14" y="28"/>
                </a:cubicBezTo>
                <a:cubicBezTo>
                  <a:pt x="14" y="28"/>
                  <a:pt x="14" y="28"/>
                  <a:pt x="14" y="28"/>
                </a:cubicBezTo>
                <a:cubicBezTo>
                  <a:pt x="14" y="28"/>
                  <a:pt x="14" y="28"/>
                  <a:pt x="14" y="28"/>
                </a:cubicBezTo>
                <a:cubicBezTo>
                  <a:pt x="14" y="28"/>
                  <a:pt x="14" y="28"/>
                  <a:pt x="14" y="28"/>
                </a:cubicBezTo>
                <a:cubicBezTo>
                  <a:pt x="14" y="28"/>
                  <a:pt x="14" y="28"/>
                  <a:pt x="14" y="28"/>
                </a:cubicBezTo>
                <a:cubicBezTo>
                  <a:pt x="14" y="28"/>
                  <a:pt x="14" y="28"/>
                  <a:pt x="13" y="28"/>
                </a:cubicBezTo>
                <a:cubicBezTo>
                  <a:pt x="13" y="28"/>
                  <a:pt x="13" y="28"/>
                  <a:pt x="13" y="28"/>
                </a:cubicBezTo>
                <a:cubicBezTo>
                  <a:pt x="13" y="28"/>
                  <a:pt x="13" y="28"/>
                  <a:pt x="13" y="28"/>
                </a:cubicBezTo>
                <a:cubicBezTo>
                  <a:pt x="13" y="28"/>
                  <a:pt x="13" y="28"/>
                  <a:pt x="13" y="28"/>
                </a:cubicBezTo>
                <a:cubicBezTo>
                  <a:pt x="13" y="28"/>
                  <a:pt x="13" y="28"/>
                  <a:pt x="13" y="28"/>
                </a:cubicBezTo>
                <a:cubicBezTo>
                  <a:pt x="13" y="28"/>
                  <a:pt x="13" y="28"/>
                  <a:pt x="13" y="28"/>
                </a:cubicBezTo>
                <a:cubicBezTo>
                  <a:pt x="13" y="28"/>
                  <a:pt x="13" y="28"/>
                  <a:pt x="13" y="28"/>
                </a:cubicBezTo>
                <a:cubicBezTo>
                  <a:pt x="13" y="28"/>
                  <a:pt x="13" y="28"/>
                  <a:pt x="14" y="28"/>
                </a:cubicBezTo>
                <a:cubicBezTo>
                  <a:pt x="14" y="28"/>
                  <a:pt x="14" y="28"/>
                  <a:pt x="14" y="28"/>
                </a:cubicBezTo>
                <a:cubicBezTo>
                  <a:pt x="14" y="28"/>
                  <a:pt x="14" y="28"/>
                  <a:pt x="14" y="28"/>
                </a:cubicBezTo>
                <a:close/>
                <a:moveTo>
                  <a:pt x="14" y="28"/>
                </a:moveTo>
                <a:cubicBezTo>
                  <a:pt x="14" y="28"/>
                  <a:pt x="14" y="28"/>
                  <a:pt x="14" y="28"/>
                </a:cubicBezTo>
                <a:cubicBezTo>
                  <a:pt x="14" y="28"/>
                  <a:pt x="14" y="28"/>
                  <a:pt x="14" y="28"/>
                </a:cubicBezTo>
                <a:cubicBezTo>
                  <a:pt x="14" y="28"/>
                  <a:pt x="14" y="28"/>
                  <a:pt x="14" y="28"/>
                </a:cubicBezTo>
                <a:cubicBezTo>
                  <a:pt x="14" y="28"/>
                  <a:pt x="14" y="28"/>
                  <a:pt x="14" y="28"/>
                </a:cubicBezTo>
                <a:cubicBezTo>
                  <a:pt x="14" y="28"/>
                  <a:pt x="14" y="28"/>
                  <a:pt x="14" y="28"/>
                </a:cubicBezTo>
                <a:cubicBezTo>
                  <a:pt x="14" y="28"/>
                  <a:pt x="14" y="28"/>
                  <a:pt x="14" y="28"/>
                </a:cubicBezTo>
                <a:cubicBezTo>
                  <a:pt x="14" y="28"/>
                  <a:pt x="14" y="28"/>
                  <a:pt x="14" y="28"/>
                </a:cubicBezTo>
                <a:cubicBezTo>
                  <a:pt x="14" y="28"/>
                  <a:pt x="14" y="28"/>
                  <a:pt x="14" y="28"/>
                </a:cubicBezTo>
                <a:cubicBezTo>
                  <a:pt x="14" y="28"/>
                  <a:pt x="14" y="28"/>
                  <a:pt x="14" y="28"/>
                </a:cubicBezTo>
                <a:close/>
                <a:moveTo>
                  <a:pt x="13" y="27"/>
                </a:moveTo>
                <a:cubicBezTo>
                  <a:pt x="13" y="27"/>
                  <a:pt x="13" y="27"/>
                  <a:pt x="13" y="27"/>
                </a:cubicBezTo>
                <a:cubicBezTo>
                  <a:pt x="13" y="27"/>
                  <a:pt x="13" y="27"/>
                  <a:pt x="13" y="27"/>
                </a:cubicBezTo>
                <a:cubicBezTo>
                  <a:pt x="13" y="27"/>
                  <a:pt x="13" y="27"/>
                  <a:pt x="13" y="27"/>
                </a:cubicBezTo>
                <a:cubicBezTo>
                  <a:pt x="13" y="27"/>
                  <a:pt x="13" y="27"/>
                  <a:pt x="13" y="27"/>
                </a:cubicBezTo>
                <a:cubicBezTo>
                  <a:pt x="13" y="27"/>
                  <a:pt x="13" y="27"/>
                  <a:pt x="13" y="27"/>
                </a:cubicBezTo>
                <a:cubicBezTo>
                  <a:pt x="13" y="27"/>
                  <a:pt x="13" y="27"/>
                  <a:pt x="13" y="27"/>
                </a:cubicBezTo>
                <a:cubicBezTo>
                  <a:pt x="13" y="27"/>
                  <a:pt x="13" y="27"/>
                  <a:pt x="13" y="27"/>
                </a:cubicBezTo>
                <a:cubicBezTo>
                  <a:pt x="13" y="27"/>
                  <a:pt x="13" y="27"/>
                  <a:pt x="13" y="27"/>
                </a:cubicBezTo>
                <a:cubicBezTo>
                  <a:pt x="14" y="27"/>
                  <a:pt x="14" y="27"/>
                  <a:pt x="14" y="27"/>
                </a:cubicBezTo>
                <a:cubicBezTo>
                  <a:pt x="14" y="27"/>
                  <a:pt x="14" y="27"/>
                  <a:pt x="14" y="27"/>
                </a:cubicBezTo>
                <a:cubicBezTo>
                  <a:pt x="14" y="27"/>
                  <a:pt x="14" y="27"/>
                  <a:pt x="14" y="27"/>
                </a:cubicBezTo>
                <a:cubicBezTo>
                  <a:pt x="14" y="27"/>
                  <a:pt x="14" y="27"/>
                  <a:pt x="13" y="27"/>
                </a:cubicBezTo>
                <a:close/>
                <a:moveTo>
                  <a:pt x="12" y="29"/>
                </a:moveTo>
                <a:cubicBezTo>
                  <a:pt x="12" y="29"/>
                  <a:pt x="12" y="29"/>
                  <a:pt x="12" y="29"/>
                </a:cubicBezTo>
                <a:cubicBezTo>
                  <a:pt x="12" y="29"/>
                  <a:pt x="12" y="29"/>
                  <a:pt x="12" y="29"/>
                </a:cubicBezTo>
                <a:cubicBezTo>
                  <a:pt x="12" y="29"/>
                  <a:pt x="12" y="29"/>
                  <a:pt x="12" y="29"/>
                </a:cubicBezTo>
                <a:cubicBezTo>
                  <a:pt x="12" y="29"/>
                  <a:pt x="12" y="29"/>
                  <a:pt x="12" y="29"/>
                </a:cubicBezTo>
                <a:cubicBezTo>
                  <a:pt x="12" y="29"/>
                  <a:pt x="12" y="29"/>
                  <a:pt x="12" y="29"/>
                </a:cubicBezTo>
                <a:cubicBezTo>
                  <a:pt x="12" y="29"/>
                  <a:pt x="12" y="29"/>
                  <a:pt x="12" y="29"/>
                </a:cubicBezTo>
                <a:cubicBezTo>
                  <a:pt x="12" y="29"/>
                  <a:pt x="12" y="29"/>
                  <a:pt x="12" y="29"/>
                </a:cubicBezTo>
                <a:cubicBezTo>
                  <a:pt x="12" y="29"/>
                  <a:pt x="12" y="29"/>
                  <a:pt x="12" y="29"/>
                </a:cubicBezTo>
                <a:cubicBezTo>
                  <a:pt x="12" y="29"/>
                  <a:pt x="12" y="29"/>
                  <a:pt x="12" y="29"/>
                </a:cubicBezTo>
                <a:cubicBezTo>
                  <a:pt x="12" y="29"/>
                  <a:pt x="12" y="29"/>
                  <a:pt x="12" y="29"/>
                </a:cubicBezTo>
                <a:close/>
                <a:moveTo>
                  <a:pt x="12" y="32"/>
                </a:moveTo>
                <a:cubicBezTo>
                  <a:pt x="13" y="32"/>
                  <a:pt x="13" y="32"/>
                  <a:pt x="13" y="32"/>
                </a:cubicBezTo>
                <a:cubicBezTo>
                  <a:pt x="12" y="32"/>
                  <a:pt x="12" y="32"/>
                  <a:pt x="12" y="32"/>
                </a:cubicBezTo>
                <a:cubicBezTo>
                  <a:pt x="12" y="32"/>
                  <a:pt x="12" y="32"/>
                  <a:pt x="12" y="32"/>
                </a:cubicBezTo>
                <a:close/>
                <a:moveTo>
                  <a:pt x="13" y="30"/>
                </a:moveTo>
                <a:cubicBezTo>
                  <a:pt x="13" y="30"/>
                  <a:pt x="13" y="30"/>
                  <a:pt x="13" y="30"/>
                </a:cubicBezTo>
                <a:cubicBezTo>
                  <a:pt x="13" y="30"/>
                  <a:pt x="13" y="30"/>
                  <a:pt x="13" y="30"/>
                </a:cubicBezTo>
                <a:cubicBezTo>
                  <a:pt x="13" y="30"/>
                  <a:pt x="13" y="30"/>
                  <a:pt x="13" y="30"/>
                </a:cubicBezTo>
                <a:cubicBezTo>
                  <a:pt x="13" y="30"/>
                  <a:pt x="13" y="30"/>
                  <a:pt x="13" y="30"/>
                </a:cubicBezTo>
                <a:cubicBezTo>
                  <a:pt x="13" y="30"/>
                  <a:pt x="13" y="30"/>
                  <a:pt x="13" y="30"/>
                </a:cubicBezTo>
                <a:cubicBezTo>
                  <a:pt x="13" y="30"/>
                  <a:pt x="13" y="30"/>
                  <a:pt x="13" y="30"/>
                </a:cubicBezTo>
                <a:cubicBezTo>
                  <a:pt x="13" y="30"/>
                  <a:pt x="13" y="30"/>
                  <a:pt x="13" y="30"/>
                </a:cubicBezTo>
                <a:cubicBezTo>
                  <a:pt x="13" y="30"/>
                  <a:pt x="13" y="30"/>
                  <a:pt x="13" y="30"/>
                </a:cubicBezTo>
                <a:cubicBezTo>
                  <a:pt x="13" y="30"/>
                  <a:pt x="13" y="30"/>
                  <a:pt x="13" y="30"/>
                </a:cubicBezTo>
                <a:cubicBezTo>
                  <a:pt x="13" y="30"/>
                  <a:pt x="13" y="30"/>
                  <a:pt x="13" y="30"/>
                </a:cubicBezTo>
                <a:cubicBezTo>
                  <a:pt x="13" y="30"/>
                  <a:pt x="13" y="30"/>
                  <a:pt x="13" y="30"/>
                </a:cubicBezTo>
                <a:cubicBezTo>
                  <a:pt x="13" y="30"/>
                  <a:pt x="13" y="30"/>
                  <a:pt x="13" y="30"/>
                </a:cubicBezTo>
                <a:cubicBezTo>
                  <a:pt x="13" y="30"/>
                  <a:pt x="13" y="30"/>
                  <a:pt x="13" y="30"/>
                </a:cubicBezTo>
                <a:cubicBezTo>
                  <a:pt x="13" y="30"/>
                  <a:pt x="13" y="30"/>
                  <a:pt x="13" y="30"/>
                </a:cubicBezTo>
                <a:cubicBezTo>
                  <a:pt x="13" y="30"/>
                  <a:pt x="13" y="30"/>
                  <a:pt x="13" y="30"/>
                </a:cubicBezTo>
                <a:cubicBezTo>
                  <a:pt x="13" y="30"/>
                  <a:pt x="13" y="30"/>
                  <a:pt x="13" y="30"/>
                </a:cubicBezTo>
                <a:cubicBezTo>
                  <a:pt x="13" y="30"/>
                  <a:pt x="13" y="30"/>
                  <a:pt x="13" y="30"/>
                </a:cubicBezTo>
                <a:cubicBezTo>
                  <a:pt x="13" y="30"/>
                  <a:pt x="13" y="30"/>
                  <a:pt x="13" y="30"/>
                </a:cubicBezTo>
                <a:cubicBezTo>
                  <a:pt x="13" y="30"/>
                  <a:pt x="13" y="30"/>
                  <a:pt x="13" y="30"/>
                </a:cubicBezTo>
                <a:cubicBezTo>
                  <a:pt x="13" y="30"/>
                  <a:pt x="13" y="30"/>
                  <a:pt x="13" y="30"/>
                </a:cubicBezTo>
                <a:cubicBezTo>
                  <a:pt x="13" y="30"/>
                  <a:pt x="13" y="30"/>
                  <a:pt x="13" y="30"/>
                </a:cubicBezTo>
                <a:cubicBezTo>
                  <a:pt x="13" y="30"/>
                  <a:pt x="13" y="30"/>
                  <a:pt x="13" y="30"/>
                </a:cubicBezTo>
                <a:cubicBezTo>
                  <a:pt x="13" y="30"/>
                  <a:pt x="13" y="30"/>
                  <a:pt x="13" y="30"/>
                </a:cubicBezTo>
                <a:cubicBezTo>
                  <a:pt x="13" y="30"/>
                  <a:pt x="13" y="30"/>
                  <a:pt x="13" y="30"/>
                </a:cubicBezTo>
                <a:cubicBezTo>
                  <a:pt x="13" y="30"/>
                  <a:pt x="13" y="30"/>
                  <a:pt x="13" y="30"/>
                </a:cubicBezTo>
                <a:cubicBezTo>
                  <a:pt x="13" y="30"/>
                  <a:pt x="13" y="30"/>
                  <a:pt x="13" y="30"/>
                </a:cubicBezTo>
                <a:cubicBezTo>
                  <a:pt x="13" y="30"/>
                  <a:pt x="13" y="30"/>
                  <a:pt x="13" y="30"/>
                </a:cubicBezTo>
                <a:cubicBezTo>
                  <a:pt x="13" y="30"/>
                  <a:pt x="13" y="30"/>
                  <a:pt x="13" y="30"/>
                </a:cubicBezTo>
                <a:cubicBezTo>
                  <a:pt x="13" y="30"/>
                  <a:pt x="13" y="30"/>
                  <a:pt x="13" y="30"/>
                </a:cubicBezTo>
                <a:cubicBezTo>
                  <a:pt x="13" y="30"/>
                  <a:pt x="13" y="30"/>
                  <a:pt x="13" y="30"/>
                </a:cubicBezTo>
                <a:cubicBezTo>
                  <a:pt x="13" y="30"/>
                  <a:pt x="13" y="30"/>
                  <a:pt x="13" y="30"/>
                </a:cubicBezTo>
                <a:cubicBezTo>
                  <a:pt x="13" y="30"/>
                  <a:pt x="13" y="30"/>
                  <a:pt x="13" y="30"/>
                </a:cubicBezTo>
                <a:close/>
                <a:moveTo>
                  <a:pt x="13" y="30"/>
                </a:moveTo>
                <a:cubicBezTo>
                  <a:pt x="13" y="30"/>
                  <a:pt x="13" y="30"/>
                  <a:pt x="13" y="30"/>
                </a:cubicBezTo>
                <a:cubicBezTo>
                  <a:pt x="13" y="29"/>
                  <a:pt x="13" y="30"/>
                  <a:pt x="13" y="30"/>
                </a:cubicBezTo>
                <a:cubicBezTo>
                  <a:pt x="13" y="30"/>
                  <a:pt x="13" y="30"/>
                  <a:pt x="13" y="30"/>
                </a:cubicBezTo>
                <a:cubicBezTo>
                  <a:pt x="13" y="30"/>
                  <a:pt x="13" y="30"/>
                  <a:pt x="13" y="30"/>
                </a:cubicBezTo>
                <a:cubicBezTo>
                  <a:pt x="13" y="30"/>
                  <a:pt x="13" y="30"/>
                  <a:pt x="13" y="30"/>
                </a:cubicBezTo>
                <a:cubicBezTo>
                  <a:pt x="14" y="30"/>
                  <a:pt x="14" y="30"/>
                  <a:pt x="14" y="30"/>
                </a:cubicBezTo>
                <a:cubicBezTo>
                  <a:pt x="14" y="30"/>
                  <a:pt x="13" y="30"/>
                  <a:pt x="13" y="29"/>
                </a:cubicBezTo>
                <a:cubicBezTo>
                  <a:pt x="13" y="29"/>
                  <a:pt x="13" y="29"/>
                  <a:pt x="13" y="29"/>
                </a:cubicBezTo>
                <a:cubicBezTo>
                  <a:pt x="13" y="29"/>
                  <a:pt x="13" y="29"/>
                  <a:pt x="13" y="29"/>
                </a:cubicBezTo>
                <a:cubicBezTo>
                  <a:pt x="13" y="29"/>
                  <a:pt x="13" y="29"/>
                  <a:pt x="13" y="29"/>
                </a:cubicBezTo>
                <a:cubicBezTo>
                  <a:pt x="13" y="29"/>
                  <a:pt x="13" y="29"/>
                  <a:pt x="13" y="29"/>
                </a:cubicBezTo>
                <a:cubicBezTo>
                  <a:pt x="13" y="29"/>
                  <a:pt x="13" y="29"/>
                  <a:pt x="13" y="29"/>
                </a:cubicBezTo>
                <a:cubicBezTo>
                  <a:pt x="13" y="29"/>
                  <a:pt x="13" y="29"/>
                  <a:pt x="13" y="29"/>
                </a:cubicBezTo>
                <a:cubicBezTo>
                  <a:pt x="13" y="29"/>
                  <a:pt x="13" y="29"/>
                  <a:pt x="13" y="30"/>
                </a:cubicBezTo>
                <a:cubicBezTo>
                  <a:pt x="13" y="30"/>
                  <a:pt x="13" y="30"/>
                  <a:pt x="13" y="30"/>
                </a:cubicBezTo>
                <a:cubicBezTo>
                  <a:pt x="13" y="30"/>
                  <a:pt x="13" y="30"/>
                  <a:pt x="13" y="30"/>
                </a:cubicBezTo>
                <a:cubicBezTo>
                  <a:pt x="13" y="30"/>
                  <a:pt x="13" y="30"/>
                  <a:pt x="13" y="30"/>
                </a:cubicBezTo>
                <a:close/>
                <a:moveTo>
                  <a:pt x="14" y="30"/>
                </a:moveTo>
                <a:cubicBezTo>
                  <a:pt x="14" y="30"/>
                  <a:pt x="14" y="30"/>
                  <a:pt x="14" y="30"/>
                </a:cubicBezTo>
                <a:cubicBezTo>
                  <a:pt x="14" y="30"/>
                  <a:pt x="14" y="30"/>
                  <a:pt x="14" y="30"/>
                </a:cubicBezTo>
                <a:cubicBezTo>
                  <a:pt x="14" y="30"/>
                  <a:pt x="14" y="30"/>
                  <a:pt x="14" y="30"/>
                </a:cubicBezTo>
                <a:cubicBezTo>
                  <a:pt x="14" y="30"/>
                  <a:pt x="14" y="30"/>
                  <a:pt x="14" y="30"/>
                </a:cubicBezTo>
                <a:cubicBezTo>
                  <a:pt x="14" y="30"/>
                  <a:pt x="14" y="30"/>
                  <a:pt x="14" y="30"/>
                </a:cubicBezTo>
                <a:cubicBezTo>
                  <a:pt x="14" y="30"/>
                  <a:pt x="14" y="30"/>
                  <a:pt x="14" y="30"/>
                </a:cubicBezTo>
                <a:cubicBezTo>
                  <a:pt x="14" y="30"/>
                  <a:pt x="14" y="30"/>
                  <a:pt x="14" y="30"/>
                </a:cubicBezTo>
                <a:cubicBezTo>
                  <a:pt x="14" y="30"/>
                  <a:pt x="14" y="30"/>
                  <a:pt x="14" y="30"/>
                </a:cubicBezTo>
                <a:cubicBezTo>
                  <a:pt x="14" y="30"/>
                  <a:pt x="14" y="30"/>
                  <a:pt x="14" y="30"/>
                </a:cubicBezTo>
                <a:cubicBezTo>
                  <a:pt x="14" y="30"/>
                  <a:pt x="14" y="30"/>
                  <a:pt x="14" y="30"/>
                </a:cubicBezTo>
                <a:cubicBezTo>
                  <a:pt x="14" y="30"/>
                  <a:pt x="14" y="30"/>
                  <a:pt x="14" y="30"/>
                </a:cubicBezTo>
                <a:cubicBezTo>
                  <a:pt x="14" y="30"/>
                  <a:pt x="14" y="30"/>
                  <a:pt x="14" y="30"/>
                </a:cubicBezTo>
                <a:close/>
                <a:moveTo>
                  <a:pt x="14" y="30"/>
                </a:moveTo>
                <a:cubicBezTo>
                  <a:pt x="14" y="30"/>
                  <a:pt x="14" y="30"/>
                  <a:pt x="14" y="30"/>
                </a:cubicBezTo>
                <a:cubicBezTo>
                  <a:pt x="14" y="30"/>
                  <a:pt x="14" y="30"/>
                  <a:pt x="14" y="30"/>
                </a:cubicBezTo>
                <a:cubicBezTo>
                  <a:pt x="14" y="30"/>
                  <a:pt x="14" y="30"/>
                  <a:pt x="14" y="30"/>
                </a:cubicBezTo>
                <a:cubicBezTo>
                  <a:pt x="14" y="30"/>
                  <a:pt x="14" y="30"/>
                  <a:pt x="14" y="30"/>
                </a:cubicBezTo>
                <a:cubicBezTo>
                  <a:pt x="14" y="30"/>
                  <a:pt x="14" y="30"/>
                  <a:pt x="14" y="30"/>
                </a:cubicBezTo>
                <a:cubicBezTo>
                  <a:pt x="14" y="30"/>
                  <a:pt x="14" y="30"/>
                  <a:pt x="14" y="30"/>
                </a:cubicBezTo>
                <a:cubicBezTo>
                  <a:pt x="14" y="30"/>
                  <a:pt x="14" y="30"/>
                  <a:pt x="14" y="30"/>
                </a:cubicBezTo>
                <a:cubicBezTo>
                  <a:pt x="14" y="30"/>
                  <a:pt x="14" y="30"/>
                  <a:pt x="14" y="30"/>
                </a:cubicBezTo>
                <a:cubicBezTo>
                  <a:pt x="14" y="30"/>
                  <a:pt x="14" y="30"/>
                  <a:pt x="14" y="30"/>
                </a:cubicBezTo>
                <a:cubicBezTo>
                  <a:pt x="14" y="30"/>
                  <a:pt x="14" y="30"/>
                  <a:pt x="14" y="30"/>
                </a:cubicBezTo>
                <a:cubicBezTo>
                  <a:pt x="14" y="30"/>
                  <a:pt x="14" y="30"/>
                  <a:pt x="14" y="30"/>
                </a:cubicBezTo>
                <a:cubicBezTo>
                  <a:pt x="14" y="30"/>
                  <a:pt x="14" y="30"/>
                  <a:pt x="14" y="30"/>
                </a:cubicBezTo>
                <a:cubicBezTo>
                  <a:pt x="14" y="30"/>
                  <a:pt x="14" y="30"/>
                  <a:pt x="14" y="30"/>
                </a:cubicBezTo>
                <a:cubicBezTo>
                  <a:pt x="14" y="30"/>
                  <a:pt x="14" y="30"/>
                  <a:pt x="14" y="30"/>
                </a:cubicBezTo>
                <a:close/>
                <a:moveTo>
                  <a:pt x="14" y="30"/>
                </a:moveTo>
                <a:cubicBezTo>
                  <a:pt x="14" y="30"/>
                  <a:pt x="14" y="30"/>
                  <a:pt x="14" y="30"/>
                </a:cubicBezTo>
                <a:cubicBezTo>
                  <a:pt x="14" y="30"/>
                  <a:pt x="14" y="30"/>
                  <a:pt x="14" y="30"/>
                </a:cubicBezTo>
                <a:cubicBezTo>
                  <a:pt x="14" y="30"/>
                  <a:pt x="14" y="30"/>
                  <a:pt x="14" y="30"/>
                </a:cubicBezTo>
                <a:cubicBezTo>
                  <a:pt x="14" y="30"/>
                  <a:pt x="14" y="30"/>
                  <a:pt x="14" y="30"/>
                </a:cubicBezTo>
                <a:cubicBezTo>
                  <a:pt x="14" y="30"/>
                  <a:pt x="14" y="30"/>
                  <a:pt x="14" y="30"/>
                </a:cubicBezTo>
                <a:cubicBezTo>
                  <a:pt x="14" y="30"/>
                  <a:pt x="14" y="30"/>
                  <a:pt x="14" y="30"/>
                </a:cubicBezTo>
                <a:cubicBezTo>
                  <a:pt x="14" y="30"/>
                  <a:pt x="14" y="30"/>
                  <a:pt x="14" y="30"/>
                </a:cubicBezTo>
                <a:cubicBezTo>
                  <a:pt x="14" y="30"/>
                  <a:pt x="14" y="30"/>
                  <a:pt x="14" y="30"/>
                </a:cubicBezTo>
                <a:close/>
                <a:moveTo>
                  <a:pt x="15" y="30"/>
                </a:moveTo>
                <a:cubicBezTo>
                  <a:pt x="15" y="30"/>
                  <a:pt x="15" y="30"/>
                  <a:pt x="15" y="30"/>
                </a:cubicBezTo>
                <a:cubicBezTo>
                  <a:pt x="15" y="30"/>
                  <a:pt x="15" y="30"/>
                  <a:pt x="15" y="30"/>
                </a:cubicBezTo>
                <a:cubicBezTo>
                  <a:pt x="15" y="30"/>
                  <a:pt x="15" y="30"/>
                  <a:pt x="15" y="30"/>
                </a:cubicBezTo>
                <a:cubicBezTo>
                  <a:pt x="15" y="30"/>
                  <a:pt x="15" y="30"/>
                  <a:pt x="15" y="30"/>
                </a:cubicBezTo>
                <a:cubicBezTo>
                  <a:pt x="14" y="30"/>
                  <a:pt x="14" y="30"/>
                  <a:pt x="14" y="30"/>
                </a:cubicBezTo>
                <a:cubicBezTo>
                  <a:pt x="14" y="30"/>
                  <a:pt x="14" y="30"/>
                  <a:pt x="14" y="30"/>
                </a:cubicBezTo>
                <a:cubicBezTo>
                  <a:pt x="14" y="30"/>
                  <a:pt x="14" y="30"/>
                  <a:pt x="14" y="30"/>
                </a:cubicBezTo>
                <a:cubicBezTo>
                  <a:pt x="14" y="30"/>
                  <a:pt x="14" y="30"/>
                  <a:pt x="14" y="30"/>
                </a:cubicBezTo>
                <a:cubicBezTo>
                  <a:pt x="14" y="30"/>
                  <a:pt x="14" y="30"/>
                  <a:pt x="15" y="30"/>
                </a:cubicBezTo>
                <a:cubicBezTo>
                  <a:pt x="15" y="30"/>
                  <a:pt x="15" y="30"/>
                  <a:pt x="15" y="30"/>
                </a:cubicBezTo>
                <a:cubicBezTo>
                  <a:pt x="15" y="30"/>
                  <a:pt x="15" y="30"/>
                  <a:pt x="15" y="30"/>
                </a:cubicBezTo>
                <a:cubicBezTo>
                  <a:pt x="15" y="30"/>
                  <a:pt x="15" y="30"/>
                  <a:pt x="15" y="30"/>
                </a:cubicBezTo>
                <a:cubicBezTo>
                  <a:pt x="15" y="30"/>
                  <a:pt x="15" y="30"/>
                  <a:pt x="15" y="30"/>
                </a:cubicBezTo>
                <a:cubicBezTo>
                  <a:pt x="15" y="30"/>
                  <a:pt x="15" y="30"/>
                  <a:pt x="15" y="30"/>
                </a:cubicBezTo>
                <a:cubicBezTo>
                  <a:pt x="15" y="30"/>
                  <a:pt x="15" y="30"/>
                  <a:pt x="15" y="30"/>
                </a:cubicBezTo>
                <a:cubicBezTo>
                  <a:pt x="15" y="30"/>
                  <a:pt x="15" y="30"/>
                  <a:pt x="15" y="30"/>
                </a:cubicBezTo>
                <a:cubicBezTo>
                  <a:pt x="15" y="30"/>
                  <a:pt x="15" y="30"/>
                  <a:pt x="15" y="30"/>
                </a:cubicBezTo>
                <a:cubicBezTo>
                  <a:pt x="15" y="30"/>
                  <a:pt x="15" y="30"/>
                  <a:pt x="15" y="30"/>
                </a:cubicBezTo>
                <a:cubicBezTo>
                  <a:pt x="15" y="30"/>
                  <a:pt x="15" y="30"/>
                  <a:pt x="15" y="30"/>
                </a:cubicBezTo>
                <a:cubicBezTo>
                  <a:pt x="15" y="30"/>
                  <a:pt x="15" y="30"/>
                  <a:pt x="15" y="30"/>
                </a:cubicBezTo>
                <a:cubicBezTo>
                  <a:pt x="15" y="30"/>
                  <a:pt x="15" y="30"/>
                  <a:pt x="15" y="30"/>
                </a:cubicBezTo>
                <a:cubicBezTo>
                  <a:pt x="15" y="30"/>
                  <a:pt x="15" y="30"/>
                  <a:pt x="15" y="30"/>
                </a:cubicBezTo>
                <a:cubicBezTo>
                  <a:pt x="15" y="30"/>
                  <a:pt x="15" y="30"/>
                  <a:pt x="15" y="30"/>
                </a:cubicBezTo>
                <a:close/>
                <a:moveTo>
                  <a:pt x="15" y="30"/>
                </a:moveTo>
                <a:cubicBezTo>
                  <a:pt x="15" y="30"/>
                  <a:pt x="15" y="30"/>
                  <a:pt x="15" y="30"/>
                </a:cubicBezTo>
                <a:cubicBezTo>
                  <a:pt x="15" y="30"/>
                  <a:pt x="15" y="30"/>
                  <a:pt x="15" y="30"/>
                </a:cubicBezTo>
                <a:cubicBezTo>
                  <a:pt x="15" y="30"/>
                  <a:pt x="15" y="30"/>
                  <a:pt x="15" y="30"/>
                </a:cubicBezTo>
                <a:cubicBezTo>
                  <a:pt x="15" y="30"/>
                  <a:pt x="15" y="30"/>
                  <a:pt x="15" y="30"/>
                </a:cubicBezTo>
                <a:cubicBezTo>
                  <a:pt x="15" y="30"/>
                  <a:pt x="15" y="30"/>
                  <a:pt x="15" y="30"/>
                </a:cubicBezTo>
                <a:cubicBezTo>
                  <a:pt x="15" y="30"/>
                  <a:pt x="15" y="30"/>
                  <a:pt x="15" y="30"/>
                </a:cubicBezTo>
                <a:cubicBezTo>
                  <a:pt x="15" y="30"/>
                  <a:pt x="15" y="30"/>
                  <a:pt x="15" y="30"/>
                </a:cubicBezTo>
                <a:cubicBezTo>
                  <a:pt x="15" y="30"/>
                  <a:pt x="15" y="30"/>
                  <a:pt x="15" y="30"/>
                </a:cubicBezTo>
                <a:cubicBezTo>
                  <a:pt x="15" y="30"/>
                  <a:pt x="15" y="30"/>
                  <a:pt x="15" y="30"/>
                </a:cubicBezTo>
                <a:cubicBezTo>
                  <a:pt x="15" y="30"/>
                  <a:pt x="15" y="30"/>
                  <a:pt x="15" y="30"/>
                </a:cubicBezTo>
                <a:cubicBezTo>
                  <a:pt x="15" y="30"/>
                  <a:pt x="15" y="30"/>
                  <a:pt x="15" y="30"/>
                </a:cubicBezTo>
                <a:cubicBezTo>
                  <a:pt x="15" y="30"/>
                  <a:pt x="15" y="30"/>
                  <a:pt x="15" y="30"/>
                </a:cubicBezTo>
                <a:cubicBezTo>
                  <a:pt x="15" y="30"/>
                  <a:pt x="15" y="30"/>
                  <a:pt x="15" y="30"/>
                </a:cubicBezTo>
                <a:cubicBezTo>
                  <a:pt x="15" y="30"/>
                  <a:pt x="15" y="30"/>
                  <a:pt x="15" y="30"/>
                </a:cubicBezTo>
                <a:cubicBezTo>
                  <a:pt x="15" y="30"/>
                  <a:pt x="15" y="30"/>
                  <a:pt x="15" y="30"/>
                </a:cubicBezTo>
                <a:cubicBezTo>
                  <a:pt x="15" y="30"/>
                  <a:pt x="15" y="30"/>
                  <a:pt x="15" y="30"/>
                </a:cubicBezTo>
                <a:close/>
                <a:moveTo>
                  <a:pt x="15" y="30"/>
                </a:moveTo>
                <a:cubicBezTo>
                  <a:pt x="15" y="30"/>
                  <a:pt x="15" y="30"/>
                  <a:pt x="15" y="30"/>
                </a:cubicBezTo>
                <a:cubicBezTo>
                  <a:pt x="15" y="30"/>
                  <a:pt x="15" y="30"/>
                  <a:pt x="15" y="30"/>
                </a:cubicBezTo>
                <a:cubicBezTo>
                  <a:pt x="15" y="30"/>
                  <a:pt x="15" y="30"/>
                  <a:pt x="15" y="30"/>
                </a:cubicBezTo>
                <a:cubicBezTo>
                  <a:pt x="15" y="30"/>
                  <a:pt x="15" y="30"/>
                  <a:pt x="15" y="30"/>
                </a:cubicBezTo>
                <a:cubicBezTo>
                  <a:pt x="15" y="30"/>
                  <a:pt x="15" y="30"/>
                  <a:pt x="14" y="30"/>
                </a:cubicBezTo>
                <a:cubicBezTo>
                  <a:pt x="14" y="30"/>
                  <a:pt x="14" y="30"/>
                  <a:pt x="14" y="30"/>
                </a:cubicBezTo>
                <a:cubicBezTo>
                  <a:pt x="14" y="30"/>
                  <a:pt x="14" y="30"/>
                  <a:pt x="14" y="30"/>
                </a:cubicBezTo>
                <a:cubicBezTo>
                  <a:pt x="14" y="30"/>
                  <a:pt x="14" y="30"/>
                  <a:pt x="14" y="30"/>
                </a:cubicBezTo>
                <a:cubicBezTo>
                  <a:pt x="14" y="30"/>
                  <a:pt x="14" y="30"/>
                  <a:pt x="14" y="30"/>
                </a:cubicBezTo>
                <a:cubicBezTo>
                  <a:pt x="14" y="30"/>
                  <a:pt x="14" y="30"/>
                  <a:pt x="14" y="30"/>
                </a:cubicBezTo>
                <a:cubicBezTo>
                  <a:pt x="14" y="30"/>
                  <a:pt x="14" y="30"/>
                  <a:pt x="14" y="30"/>
                </a:cubicBezTo>
                <a:cubicBezTo>
                  <a:pt x="14" y="30"/>
                  <a:pt x="14" y="30"/>
                  <a:pt x="14" y="30"/>
                </a:cubicBezTo>
                <a:cubicBezTo>
                  <a:pt x="14" y="30"/>
                  <a:pt x="14" y="30"/>
                  <a:pt x="14" y="30"/>
                </a:cubicBezTo>
                <a:cubicBezTo>
                  <a:pt x="14" y="30"/>
                  <a:pt x="14" y="30"/>
                  <a:pt x="15" y="30"/>
                </a:cubicBezTo>
                <a:cubicBezTo>
                  <a:pt x="15" y="30"/>
                  <a:pt x="15" y="30"/>
                  <a:pt x="15" y="30"/>
                </a:cubicBezTo>
                <a:cubicBezTo>
                  <a:pt x="15" y="30"/>
                  <a:pt x="15" y="30"/>
                  <a:pt x="15" y="30"/>
                </a:cubicBezTo>
                <a:cubicBezTo>
                  <a:pt x="14" y="30"/>
                  <a:pt x="14" y="30"/>
                  <a:pt x="14" y="30"/>
                </a:cubicBezTo>
                <a:cubicBezTo>
                  <a:pt x="14" y="30"/>
                  <a:pt x="14" y="30"/>
                  <a:pt x="14" y="30"/>
                </a:cubicBezTo>
                <a:cubicBezTo>
                  <a:pt x="14" y="30"/>
                  <a:pt x="14" y="30"/>
                  <a:pt x="14" y="30"/>
                </a:cubicBezTo>
                <a:cubicBezTo>
                  <a:pt x="14" y="30"/>
                  <a:pt x="14" y="30"/>
                  <a:pt x="14" y="30"/>
                </a:cubicBezTo>
                <a:cubicBezTo>
                  <a:pt x="15" y="30"/>
                  <a:pt x="15" y="30"/>
                  <a:pt x="15" y="30"/>
                </a:cubicBezTo>
                <a:cubicBezTo>
                  <a:pt x="15" y="30"/>
                  <a:pt x="15" y="30"/>
                  <a:pt x="15" y="30"/>
                </a:cubicBezTo>
                <a:cubicBezTo>
                  <a:pt x="15" y="30"/>
                  <a:pt x="15" y="30"/>
                  <a:pt x="15" y="30"/>
                </a:cubicBezTo>
                <a:close/>
                <a:moveTo>
                  <a:pt x="15" y="30"/>
                </a:moveTo>
                <a:cubicBezTo>
                  <a:pt x="15" y="30"/>
                  <a:pt x="15" y="30"/>
                  <a:pt x="15" y="30"/>
                </a:cubicBezTo>
                <a:cubicBezTo>
                  <a:pt x="15" y="30"/>
                  <a:pt x="15" y="30"/>
                  <a:pt x="15" y="30"/>
                </a:cubicBezTo>
                <a:cubicBezTo>
                  <a:pt x="15" y="30"/>
                  <a:pt x="15" y="30"/>
                  <a:pt x="15" y="30"/>
                </a:cubicBezTo>
                <a:cubicBezTo>
                  <a:pt x="15" y="30"/>
                  <a:pt x="15" y="30"/>
                  <a:pt x="15" y="30"/>
                </a:cubicBezTo>
                <a:cubicBezTo>
                  <a:pt x="15" y="30"/>
                  <a:pt x="15" y="30"/>
                  <a:pt x="15" y="30"/>
                </a:cubicBezTo>
                <a:cubicBezTo>
                  <a:pt x="15" y="30"/>
                  <a:pt x="15" y="30"/>
                  <a:pt x="15" y="30"/>
                </a:cubicBezTo>
                <a:cubicBezTo>
                  <a:pt x="15" y="30"/>
                  <a:pt x="15" y="30"/>
                  <a:pt x="15" y="30"/>
                </a:cubicBezTo>
                <a:close/>
                <a:moveTo>
                  <a:pt x="15" y="30"/>
                </a:moveTo>
                <a:cubicBezTo>
                  <a:pt x="15" y="30"/>
                  <a:pt x="15" y="30"/>
                  <a:pt x="15" y="30"/>
                </a:cubicBezTo>
                <a:cubicBezTo>
                  <a:pt x="15" y="30"/>
                  <a:pt x="15" y="30"/>
                  <a:pt x="15" y="30"/>
                </a:cubicBezTo>
                <a:cubicBezTo>
                  <a:pt x="15" y="30"/>
                  <a:pt x="15" y="30"/>
                  <a:pt x="15" y="30"/>
                </a:cubicBezTo>
                <a:cubicBezTo>
                  <a:pt x="15" y="30"/>
                  <a:pt x="15" y="30"/>
                  <a:pt x="15" y="30"/>
                </a:cubicBezTo>
                <a:cubicBezTo>
                  <a:pt x="15" y="30"/>
                  <a:pt x="15" y="30"/>
                  <a:pt x="15" y="30"/>
                </a:cubicBezTo>
                <a:cubicBezTo>
                  <a:pt x="15" y="30"/>
                  <a:pt x="15" y="30"/>
                  <a:pt x="15" y="30"/>
                </a:cubicBezTo>
                <a:cubicBezTo>
                  <a:pt x="15" y="30"/>
                  <a:pt x="15" y="30"/>
                  <a:pt x="15" y="30"/>
                </a:cubicBezTo>
                <a:cubicBezTo>
                  <a:pt x="15" y="30"/>
                  <a:pt x="15" y="30"/>
                  <a:pt x="15" y="30"/>
                </a:cubicBezTo>
                <a:cubicBezTo>
                  <a:pt x="15" y="30"/>
                  <a:pt x="15" y="30"/>
                  <a:pt x="15" y="30"/>
                </a:cubicBezTo>
                <a:cubicBezTo>
                  <a:pt x="15" y="30"/>
                  <a:pt x="15" y="30"/>
                  <a:pt x="15" y="30"/>
                </a:cubicBezTo>
                <a:cubicBezTo>
                  <a:pt x="15" y="30"/>
                  <a:pt x="15" y="30"/>
                  <a:pt x="15" y="30"/>
                </a:cubicBezTo>
                <a:cubicBezTo>
                  <a:pt x="15" y="30"/>
                  <a:pt x="15" y="30"/>
                  <a:pt x="15" y="30"/>
                </a:cubicBezTo>
                <a:close/>
                <a:moveTo>
                  <a:pt x="14" y="29"/>
                </a:moveTo>
                <a:cubicBezTo>
                  <a:pt x="14" y="29"/>
                  <a:pt x="14" y="29"/>
                  <a:pt x="14" y="29"/>
                </a:cubicBezTo>
                <a:cubicBezTo>
                  <a:pt x="14" y="29"/>
                  <a:pt x="14" y="29"/>
                  <a:pt x="14" y="29"/>
                </a:cubicBezTo>
                <a:cubicBezTo>
                  <a:pt x="14" y="29"/>
                  <a:pt x="14" y="29"/>
                  <a:pt x="14" y="29"/>
                </a:cubicBezTo>
                <a:cubicBezTo>
                  <a:pt x="14" y="29"/>
                  <a:pt x="14" y="29"/>
                  <a:pt x="14" y="29"/>
                </a:cubicBezTo>
                <a:cubicBezTo>
                  <a:pt x="14" y="29"/>
                  <a:pt x="14" y="29"/>
                  <a:pt x="14" y="29"/>
                </a:cubicBezTo>
                <a:cubicBezTo>
                  <a:pt x="14" y="29"/>
                  <a:pt x="14" y="29"/>
                  <a:pt x="14" y="29"/>
                </a:cubicBezTo>
                <a:cubicBezTo>
                  <a:pt x="14" y="29"/>
                  <a:pt x="14" y="29"/>
                  <a:pt x="14" y="29"/>
                </a:cubicBezTo>
                <a:cubicBezTo>
                  <a:pt x="14" y="29"/>
                  <a:pt x="14" y="29"/>
                  <a:pt x="14" y="29"/>
                </a:cubicBezTo>
                <a:cubicBezTo>
                  <a:pt x="14" y="29"/>
                  <a:pt x="14" y="29"/>
                  <a:pt x="14" y="29"/>
                </a:cubicBezTo>
                <a:cubicBezTo>
                  <a:pt x="14" y="29"/>
                  <a:pt x="14" y="29"/>
                  <a:pt x="14" y="29"/>
                </a:cubicBezTo>
                <a:cubicBezTo>
                  <a:pt x="14" y="29"/>
                  <a:pt x="14" y="29"/>
                  <a:pt x="14" y="29"/>
                </a:cubicBezTo>
                <a:cubicBezTo>
                  <a:pt x="14" y="29"/>
                  <a:pt x="14" y="29"/>
                  <a:pt x="14" y="29"/>
                </a:cubicBezTo>
                <a:cubicBezTo>
                  <a:pt x="14" y="29"/>
                  <a:pt x="14" y="29"/>
                  <a:pt x="14" y="29"/>
                </a:cubicBezTo>
                <a:cubicBezTo>
                  <a:pt x="14" y="29"/>
                  <a:pt x="14" y="29"/>
                  <a:pt x="14" y="29"/>
                </a:cubicBezTo>
                <a:cubicBezTo>
                  <a:pt x="14" y="29"/>
                  <a:pt x="14" y="29"/>
                  <a:pt x="14" y="29"/>
                </a:cubicBezTo>
                <a:cubicBezTo>
                  <a:pt x="14" y="29"/>
                  <a:pt x="14" y="29"/>
                  <a:pt x="14" y="29"/>
                </a:cubicBezTo>
                <a:cubicBezTo>
                  <a:pt x="14" y="29"/>
                  <a:pt x="14" y="29"/>
                  <a:pt x="14" y="29"/>
                </a:cubicBezTo>
                <a:cubicBezTo>
                  <a:pt x="14" y="29"/>
                  <a:pt x="14" y="29"/>
                  <a:pt x="14" y="29"/>
                </a:cubicBezTo>
                <a:cubicBezTo>
                  <a:pt x="14" y="29"/>
                  <a:pt x="14" y="29"/>
                  <a:pt x="14" y="29"/>
                </a:cubicBezTo>
                <a:cubicBezTo>
                  <a:pt x="14" y="29"/>
                  <a:pt x="14" y="29"/>
                  <a:pt x="14" y="29"/>
                </a:cubicBezTo>
                <a:cubicBezTo>
                  <a:pt x="14" y="29"/>
                  <a:pt x="14" y="29"/>
                  <a:pt x="14" y="29"/>
                </a:cubicBezTo>
                <a:cubicBezTo>
                  <a:pt x="14" y="29"/>
                  <a:pt x="14" y="29"/>
                  <a:pt x="14" y="29"/>
                </a:cubicBezTo>
                <a:cubicBezTo>
                  <a:pt x="14" y="29"/>
                  <a:pt x="14" y="29"/>
                  <a:pt x="14" y="29"/>
                </a:cubicBezTo>
                <a:close/>
                <a:moveTo>
                  <a:pt x="14" y="28"/>
                </a:moveTo>
                <a:cubicBezTo>
                  <a:pt x="14" y="28"/>
                  <a:pt x="14" y="28"/>
                  <a:pt x="14" y="28"/>
                </a:cubicBezTo>
                <a:cubicBezTo>
                  <a:pt x="14" y="28"/>
                  <a:pt x="14" y="28"/>
                  <a:pt x="14" y="28"/>
                </a:cubicBezTo>
                <a:cubicBezTo>
                  <a:pt x="14" y="28"/>
                  <a:pt x="14" y="28"/>
                  <a:pt x="14" y="28"/>
                </a:cubicBezTo>
                <a:cubicBezTo>
                  <a:pt x="14" y="28"/>
                  <a:pt x="14" y="28"/>
                  <a:pt x="14" y="28"/>
                </a:cubicBezTo>
                <a:cubicBezTo>
                  <a:pt x="14" y="28"/>
                  <a:pt x="14" y="28"/>
                  <a:pt x="14" y="28"/>
                </a:cubicBezTo>
                <a:cubicBezTo>
                  <a:pt x="14" y="28"/>
                  <a:pt x="14" y="28"/>
                  <a:pt x="14" y="28"/>
                </a:cubicBezTo>
                <a:cubicBezTo>
                  <a:pt x="14" y="28"/>
                  <a:pt x="14" y="28"/>
                  <a:pt x="14" y="28"/>
                </a:cubicBezTo>
                <a:cubicBezTo>
                  <a:pt x="14" y="28"/>
                  <a:pt x="14" y="28"/>
                  <a:pt x="14" y="28"/>
                </a:cubicBezTo>
                <a:cubicBezTo>
                  <a:pt x="14" y="28"/>
                  <a:pt x="14" y="28"/>
                  <a:pt x="14" y="28"/>
                </a:cubicBezTo>
                <a:close/>
                <a:moveTo>
                  <a:pt x="14" y="28"/>
                </a:moveTo>
                <a:cubicBezTo>
                  <a:pt x="14" y="28"/>
                  <a:pt x="14" y="28"/>
                  <a:pt x="14" y="28"/>
                </a:cubicBezTo>
                <a:cubicBezTo>
                  <a:pt x="14" y="28"/>
                  <a:pt x="14" y="28"/>
                  <a:pt x="14" y="28"/>
                </a:cubicBezTo>
                <a:cubicBezTo>
                  <a:pt x="14" y="28"/>
                  <a:pt x="14" y="28"/>
                  <a:pt x="14" y="28"/>
                </a:cubicBezTo>
                <a:cubicBezTo>
                  <a:pt x="14" y="28"/>
                  <a:pt x="14" y="28"/>
                  <a:pt x="14" y="28"/>
                </a:cubicBezTo>
                <a:cubicBezTo>
                  <a:pt x="14" y="28"/>
                  <a:pt x="14" y="28"/>
                  <a:pt x="14" y="28"/>
                </a:cubicBezTo>
                <a:cubicBezTo>
                  <a:pt x="14" y="28"/>
                  <a:pt x="14" y="28"/>
                  <a:pt x="14" y="28"/>
                </a:cubicBezTo>
                <a:cubicBezTo>
                  <a:pt x="14" y="28"/>
                  <a:pt x="14" y="28"/>
                  <a:pt x="14" y="28"/>
                </a:cubicBezTo>
                <a:cubicBezTo>
                  <a:pt x="14" y="28"/>
                  <a:pt x="14" y="28"/>
                  <a:pt x="14" y="28"/>
                </a:cubicBezTo>
                <a:cubicBezTo>
                  <a:pt x="14" y="28"/>
                  <a:pt x="14" y="28"/>
                  <a:pt x="14" y="28"/>
                </a:cubicBezTo>
                <a:cubicBezTo>
                  <a:pt x="14" y="28"/>
                  <a:pt x="14" y="28"/>
                  <a:pt x="14" y="28"/>
                </a:cubicBezTo>
                <a:close/>
                <a:moveTo>
                  <a:pt x="14" y="28"/>
                </a:moveTo>
                <a:cubicBezTo>
                  <a:pt x="14" y="28"/>
                  <a:pt x="14" y="28"/>
                  <a:pt x="14" y="28"/>
                </a:cubicBezTo>
                <a:cubicBezTo>
                  <a:pt x="14" y="28"/>
                  <a:pt x="14" y="28"/>
                  <a:pt x="14" y="28"/>
                </a:cubicBezTo>
                <a:cubicBezTo>
                  <a:pt x="14" y="28"/>
                  <a:pt x="14" y="28"/>
                  <a:pt x="14" y="28"/>
                </a:cubicBezTo>
                <a:cubicBezTo>
                  <a:pt x="14" y="28"/>
                  <a:pt x="14" y="28"/>
                  <a:pt x="14" y="28"/>
                </a:cubicBezTo>
                <a:cubicBezTo>
                  <a:pt x="14" y="28"/>
                  <a:pt x="14" y="28"/>
                  <a:pt x="14" y="28"/>
                </a:cubicBezTo>
                <a:cubicBezTo>
                  <a:pt x="14" y="28"/>
                  <a:pt x="14" y="28"/>
                  <a:pt x="14" y="28"/>
                </a:cubicBezTo>
                <a:cubicBezTo>
                  <a:pt x="14" y="28"/>
                  <a:pt x="14" y="28"/>
                  <a:pt x="14" y="28"/>
                </a:cubicBezTo>
                <a:cubicBezTo>
                  <a:pt x="14" y="28"/>
                  <a:pt x="14" y="28"/>
                  <a:pt x="14" y="28"/>
                </a:cubicBezTo>
                <a:cubicBezTo>
                  <a:pt x="14" y="28"/>
                  <a:pt x="14" y="28"/>
                  <a:pt x="14" y="28"/>
                </a:cubicBezTo>
                <a:cubicBezTo>
                  <a:pt x="14" y="28"/>
                  <a:pt x="14" y="28"/>
                  <a:pt x="14" y="28"/>
                </a:cubicBezTo>
                <a:close/>
                <a:moveTo>
                  <a:pt x="14" y="25"/>
                </a:moveTo>
                <a:cubicBezTo>
                  <a:pt x="14" y="25"/>
                  <a:pt x="14" y="25"/>
                  <a:pt x="14" y="25"/>
                </a:cubicBezTo>
                <a:cubicBezTo>
                  <a:pt x="14" y="25"/>
                  <a:pt x="14" y="25"/>
                  <a:pt x="14" y="25"/>
                </a:cubicBezTo>
                <a:cubicBezTo>
                  <a:pt x="14" y="25"/>
                  <a:pt x="14" y="25"/>
                  <a:pt x="14" y="25"/>
                </a:cubicBezTo>
                <a:cubicBezTo>
                  <a:pt x="14" y="25"/>
                  <a:pt x="14" y="25"/>
                  <a:pt x="14" y="25"/>
                </a:cubicBezTo>
                <a:cubicBezTo>
                  <a:pt x="14" y="25"/>
                  <a:pt x="14" y="25"/>
                  <a:pt x="14" y="25"/>
                </a:cubicBezTo>
                <a:cubicBezTo>
                  <a:pt x="14" y="25"/>
                  <a:pt x="14" y="25"/>
                  <a:pt x="14" y="25"/>
                </a:cubicBezTo>
                <a:cubicBezTo>
                  <a:pt x="14" y="25"/>
                  <a:pt x="14" y="25"/>
                  <a:pt x="14" y="25"/>
                </a:cubicBezTo>
                <a:cubicBezTo>
                  <a:pt x="14" y="25"/>
                  <a:pt x="14" y="25"/>
                  <a:pt x="14" y="25"/>
                </a:cubicBezTo>
                <a:cubicBezTo>
                  <a:pt x="14" y="25"/>
                  <a:pt x="14" y="25"/>
                  <a:pt x="14" y="25"/>
                </a:cubicBezTo>
                <a:cubicBezTo>
                  <a:pt x="14" y="25"/>
                  <a:pt x="14" y="25"/>
                  <a:pt x="14" y="25"/>
                </a:cubicBezTo>
                <a:close/>
                <a:moveTo>
                  <a:pt x="13" y="26"/>
                </a:moveTo>
                <a:cubicBezTo>
                  <a:pt x="13" y="26"/>
                  <a:pt x="13" y="26"/>
                  <a:pt x="13" y="26"/>
                </a:cubicBezTo>
                <a:cubicBezTo>
                  <a:pt x="13" y="26"/>
                  <a:pt x="13" y="26"/>
                  <a:pt x="13" y="26"/>
                </a:cubicBezTo>
                <a:cubicBezTo>
                  <a:pt x="13" y="26"/>
                  <a:pt x="13" y="26"/>
                  <a:pt x="13" y="26"/>
                </a:cubicBezTo>
                <a:cubicBezTo>
                  <a:pt x="13" y="26"/>
                  <a:pt x="13" y="26"/>
                  <a:pt x="13" y="26"/>
                </a:cubicBezTo>
                <a:cubicBezTo>
                  <a:pt x="13" y="26"/>
                  <a:pt x="13" y="26"/>
                  <a:pt x="13" y="26"/>
                </a:cubicBezTo>
                <a:cubicBezTo>
                  <a:pt x="13" y="26"/>
                  <a:pt x="13" y="26"/>
                  <a:pt x="13" y="26"/>
                </a:cubicBezTo>
                <a:cubicBezTo>
                  <a:pt x="13" y="26"/>
                  <a:pt x="13" y="26"/>
                  <a:pt x="13" y="26"/>
                </a:cubicBezTo>
                <a:cubicBezTo>
                  <a:pt x="13" y="26"/>
                  <a:pt x="13" y="26"/>
                  <a:pt x="13" y="26"/>
                </a:cubicBezTo>
                <a:cubicBezTo>
                  <a:pt x="13" y="26"/>
                  <a:pt x="13" y="26"/>
                  <a:pt x="13" y="26"/>
                </a:cubicBezTo>
                <a:cubicBezTo>
                  <a:pt x="13" y="26"/>
                  <a:pt x="13" y="26"/>
                  <a:pt x="13" y="26"/>
                </a:cubicBezTo>
                <a:cubicBezTo>
                  <a:pt x="13" y="26"/>
                  <a:pt x="13" y="26"/>
                  <a:pt x="13" y="26"/>
                </a:cubicBezTo>
                <a:cubicBezTo>
                  <a:pt x="13" y="26"/>
                  <a:pt x="13" y="26"/>
                  <a:pt x="13" y="26"/>
                </a:cubicBezTo>
                <a:cubicBezTo>
                  <a:pt x="13" y="26"/>
                  <a:pt x="13" y="26"/>
                  <a:pt x="13" y="26"/>
                </a:cubicBezTo>
                <a:cubicBezTo>
                  <a:pt x="13" y="26"/>
                  <a:pt x="13" y="26"/>
                  <a:pt x="13" y="26"/>
                </a:cubicBezTo>
                <a:cubicBezTo>
                  <a:pt x="13" y="26"/>
                  <a:pt x="13" y="26"/>
                  <a:pt x="13" y="26"/>
                </a:cubicBezTo>
                <a:cubicBezTo>
                  <a:pt x="13" y="26"/>
                  <a:pt x="13" y="26"/>
                  <a:pt x="13" y="26"/>
                </a:cubicBezTo>
                <a:cubicBezTo>
                  <a:pt x="13" y="26"/>
                  <a:pt x="13" y="26"/>
                  <a:pt x="13" y="26"/>
                </a:cubicBezTo>
                <a:close/>
                <a:moveTo>
                  <a:pt x="14" y="24"/>
                </a:moveTo>
                <a:cubicBezTo>
                  <a:pt x="14" y="24"/>
                  <a:pt x="15" y="24"/>
                  <a:pt x="15" y="24"/>
                </a:cubicBezTo>
                <a:cubicBezTo>
                  <a:pt x="15" y="24"/>
                  <a:pt x="15" y="24"/>
                  <a:pt x="15" y="24"/>
                </a:cubicBezTo>
                <a:cubicBezTo>
                  <a:pt x="15" y="24"/>
                  <a:pt x="15" y="24"/>
                  <a:pt x="15" y="24"/>
                </a:cubicBezTo>
                <a:cubicBezTo>
                  <a:pt x="15" y="24"/>
                  <a:pt x="15" y="24"/>
                  <a:pt x="15" y="24"/>
                </a:cubicBezTo>
                <a:cubicBezTo>
                  <a:pt x="15" y="24"/>
                  <a:pt x="15" y="24"/>
                  <a:pt x="15" y="24"/>
                </a:cubicBezTo>
                <a:cubicBezTo>
                  <a:pt x="15" y="24"/>
                  <a:pt x="15" y="24"/>
                  <a:pt x="15" y="24"/>
                </a:cubicBezTo>
                <a:cubicBezTo>
                  <a:pt x="15" y="24"/>
                  <a:pt x="15" y="24"/>
                  <a:pt x="15" y="24"/>
                </a:cubicBezTo>
                <a:cubicBezTo>
                  <a:pt x="15" y="24"/>
                  <a:pt x="15" y="24"/>
                  <a:pt x="15" y="24"/>
                </a:cubicBezTo>
                <a:cubicBezTo>
                  <a:pt x="15" y="24"/>
                  <a:pt x="15" y="24"/>
                  <a:pt x="15" y="24"/>
                </a:cubicBezTo>
                <a:cubicBezTo>
                  <a:pt x="15" y="24"/>
                  <a:pt x="15" y="24"/>
                  <a:pt x="15" y="24"/>
                </a:cubicBezTo>
                <a:cubicBezTo>
                  <a:pt x="15" y="24"/>
                  <a:pt x="15" y="24"/>
                  <a:pt x="15" y="24"/>
                </a:cubicBezTo>
                <a:cubicBezTo>
                  <a:pt x="15" y="24"/>
                  <a:pt x="15" y="24"/>
                  <a:pt x="15" y="24"/>
                </a:cubicBezTo>
                <a:cubicBezTo>
                  <a:pt x="15" y="24"/>
                  <a:pt x="15" y="24"/>
                  <a:pt x="15" y="24"/>
                </a:cubicBezTo>
                <a:cubicBezTo>
                  <a:pt x="15" y="24"/>
                  <a:pt x="15" y="24"/>
                  <a:pt x="15" y="24"/>
                </a:cubicBezTo>
                <a:cubicBezTo>
                  <a:pt x="15" y="24"/>
                  <a:pt x="15" y="24"/>
                  <a:pt x="15" y="24"/>
                </a:cubicBezTo>
                <a:cubicBezTo>
                  <a:pt x="15" y="24"/>
                  <a:pt x="15" y="24"/>
                  <a:pt x="15" y="24"/>
                </a:cubicBezTo>
                <a:cubicBezTo>
                  <a:pt x="15" y="24"/>
                  <a:pt x="15" y="24"/>
                  <a:pt x="15" y="24"/>
                </a:cubicBezTo>
                <a:cubicBezTo>
                  <a:pt x="15" y="24"/>
                  <a:pt x="15" y="24"/>
                  <a:pt x="15" y="24"/>
                </a:cubicBezTo>
                <a:cubicBezTo>
                  <a:pt x="15" y="24"/>
                  <a:pt x="14" y="24"/>
                  <a:pt x="14" y="24"/>
                </a:cubicBezTo>
                <a:close/>
                <a:moveTo>
                  <a:pt x="15" y="25"/>
                </a:moveTo>
                <a:cubicBezTo>
                  <a:pt x="15" y="25"/>
                  <a:pt x="15" y="25"/>
                  <a:pt x="15" y="25"/>
                </a:cubicBezTo>
                <a:cubicBezTo>
                  <a:pt x="15" y="25"/>
                  <a:pt x="15" y="25"/>
                  <a:pt x="15" y="24"/>
                </a:cubicBezTo>
                <a:cubicBezTo>
                  <a:pt x="15" y="24"/>
                  <a:pt x="15" y="24"/>
                  <a:pt x="15" y="24"/>
                </a:cubicBezTo>
                <a:cubicBezTo>
                  <a:pt x="15" y="24"/>
                  <a:pt x="15" y="24"/>
                  <a:pt x="15" y="24"/>
                </a:cubicBezTo>
                <a:cubicBezTo>
                  <a:pt x="15" y="24"/>
                  <a:pt x="15" y="24"/>
                  <a:pt x="15" y="24"/>
                </a:cubicBezTo>
                <a:cubicBezTo>
                  <a:pt x="15" y="24"/>
                  <a:pt x="15" y="24"/>
                  <a:pt x="15" y="24"/>
                </a:cubicBezTo>
                <a:cubicBezTo>
                  <a:pt x="15" y="24"/>
                  <a:pt x="15" y="25"/>
                  <a:pt x="15" y="25"/>
                </a:cubicBezTo>
                <a:cubicBezTo>
                  <a:pt x="15" y="25"/>
                  <a:pt x="15" y="24"/>
                  <a:pt x="15" y="24"/>
                </a:cubicBezTo>
                <a:cubicBezTo>
                  <a:pt x="15" y="24"/>
                  <a:pt x="15" y="24"/>
                  <a:pt x="15" y="24"/>
                </a:cubicBezTo>
                <a:cubicBezTo>
                  <a:pt x="15" y="24"/>
                  <a:pt x="15" y="24"/>
                  <a:pt x="15" y="24"/>
                </a:cubicBezTo>
                <a:cubicBezTo>
                  <a:pt x="15" y="24"/>
                  <a:pt x="15" y="24"/>
                  <a:pt x="15" y="24"/>
                </a:cubicBezTo>
                <a:cubicBezTo>
                  <a:pt x="15" y="24"/>
                  <a:pt x="15" y="24"/>
                  <a:pt x="15" y="24"/>
                </a:cubicBezTo>
                <a:cubicBezTo>
                  <a:pt x="15" y="24"/>
                  <a:pt x="15" y="24"/>
                  <a:pt x="15" y="24"/>
                </a:cubicBezTo>
                <a:cubicBezTo>
                  <a:pt x="15" y="24"/>
                  <a:pt x="15" y="24"/>
                  <a:pt x="15" y="24"/>
                </a:cubicBezTo>
                <a:cubicBezTo>
                  <a:pt x="15" y="24"/>
                  <a:pt x="15" y="24"/>
                  <a:pt x="15" y="24"/>
                </a:cubicBezTo>
                <a:cubicBezTo>
                  <a:pt x="15" y="24"/>
                  <a:pt x="15" y="24"/>
                  <a:pt x="15" y="24"/>
                </a:cubicBezTo>
                <a:cubicBezTo>
                  <a:pt x="15" y="24"/>
                  <a:pt x="15" y="25"/>
                  <a:pt x="15" y="24"/>
                </a:cubicBezTo>
                <a:cubicBezTo>
                  <a:pt x="15" y="24"/>
                  <a:pt x="15" y="24"/>
                  <a:pt x="15" y="24"/>
                </a:cubicBezTo>
                <a:cubicBezTo>
                  <a:pt x="15" y="24"/>
                  <a:pt x="15" y="25"/>
                  <a:pt x="15" y="25"/>
                </a:cubicBezTo>
                <a:cubicBezTo>
                  <a:pt x="15" y="25"/>
                  <a:pt x="15" y="25"/>
                  <a:pt x="15" y="25"/>
                </a:cubicBezTo>
                <a:cubicBezTo>
                  <a:pt x="15" y="25"/>
                  <a:pt x="15" y="25"/>
                  <a:pt x="15" y="25"/>
                </a:cubicBezTo>
                <a:cubicBezTo>
                  <a:pt x="15" y="25"/>
                  <a:pt x="15" y="25"/>
                  <a:pt x="15" y="25"/>
                </a:cubicBezTo>
                <a:cubicBezTo>
                  <a:pt x="15" y="25"/>
                  <a:pt x="15" y="25"/>
                  <a:pt x="15" y="25"/>
                </a:cubicBezTo>
                <a:close/>
                <a:moveTo>
                  <a:pt x="15" y="23"/>
                </a:moveTo>
                <a:cubicBezTo>
                  <a:pt x="15" y="23"/>
                  <a:pt x="15" y="23"/>
                  <a:pt x="15" y="23"/>
                </a:cubicBezTo>
                <a:cubicBezTo>
                  <a:pt x="15" y="23"/>
                  <a:pt x="15" y="23"/>
                  <a:pt x="15" y="23"/>
                </a:cubicBezTo>
                <a:cubicBezTo>
                  <a:pt x="15" y="23"/>
                  <a:pt x="15" y="23"/>
                  <a:pt x="15" y="23"/>
                </a:cubicBezTo>
                <a:cubicBezTo>
                  <a:pt x="15" y="23"/>
                  <a:pt x="15" y="23"/>
                  <a:pt x="15" y="23"/>
                </a:cubicBezTo>
                <a:cubicBezTo>
                  <a:pt x="15" y="23"/>
                  <a:pt x="15" y="23"/>
                  <a:pt x="15" y="23"/>
                </a:cubicBezTo>
                <a:cubicBezTo>
                  <a:pt x="15" y="23"/>
                  <a:pt x="15" y="23"/>
                  <a:pt x="15" y="23"/>
                </a:cubicBezTo>
                <a:cubicBezTo>
                  <a:pt x="15" y="23"/>
                  <a:pt x="15" y="23"/>
                  <a:pt x="15" y="23"/>
                </a:cubicBezTo>
                <a:cubicBezTo>
                  <a:pt x="15" y="23"/>
                  <a:pt x="15" y="23"/>
                  <a:pt x="15" y="23"/>
                </a:cubicBezTo>
                <a:cubicBezTo>
                  <a:pt x="15" y="23"/>
                  <a:pt x="15" y="23"/>
                  <a:pt x="15" y="23"/>
                </a:cubicBezTo>
                <a:cubicBezTo>
                  <a:pt x="15" y="23"/>
                  <a:pt x="15" y="23"/>
                  <a:pt x="15" y="23"/>
                </a:cubicBezTo>
                <a:cubicBezTo>
                  <a:pt x="15" y="23"/>
                  <a:pt x="15" y="23"/>
                  <a:pt x="15" y="23"/>
                </a:cubicBezTo>
                <a:close/>
                <a:moveTo>
                  <a:pt x="15" y="23"/>
                </a:moveTo>
                <a:cubicBezTo>
                  <a:pt x="15" y="23"/>
                  <a:pt x="15" y="23"/>
                  <a:pt x="15" y="23"/>
                </a:cubicBezTo>
                <a:cubicBezTo>
                  <a:pt x="15" y="23"/>
                  <a:pt x="15" y="23"/>
                  <a:pt x="15" y="23"/>
                </a:cubicBezTo>
                <a:cubicBezTo>
                  <a:pt x="15" y="23"/>
                  <a:pt x="15" y="23"/>
                  <a:pt x="15" y="23"/>
                </a:cubicBezTo>
                <a:cubicBezTo>
                  <a:pt x="15" y="23"/>
                  <a:pt x="15" y="23"/>
                  <a:pt x="15" y="23"/>
                </a:cubicBezTo>
                <a:close/>
                <a:moveTo>
                  <a:pt x="15" y="22"/>
                </a:moveTo>
                <a:cubicBezTo>
                  <a:pt x="15" y="22"/>
                  <a:pt x="15" y="22"/>
                  <a:pt x="16" y="22"/>
                </a:cubicBezTo>
                <a:cubicBezTo>
                  <a:pt x="16" y="22"/>
                  <a:pt x="16" y="22"/>
                  <a:pt x="16" y="22"/>
                </a:cubicBezTo>
                <a:cubicBezTo>
                  <a:pt x="16" y="22"/>
                  <a:pt x="16" y="22"/>
                  <a:pt x="16" y="22"/>
                </a:cubicBezTo>
                <a:cubicBezTo>
                  <a:pt x="16" y="22"/>
                  <a:pt x="16" y="22"/>
                  <a:pt x="16" y="22"/>
                </a:cubicBezTo>
                <a:cubicBezTo>
                  <a:pt x="16" y="22"/>
                  <a:pt x="16" y="22"/>
                  <a:pt x="16" y="22"/>
                </a:cubicBezTo>
                <a:cubicBezTo>
                  <a:pt x="16" y="22"/>
                  <a:pt x="16" y="22"/>
                  <a:pt x="16" y="22"/>
                </a:cubicBezTo>
                <a:cubicBezTo>
                  <a:pt x="16" y="22"/>
                  <a:pt x="16" y="22"/>
                  <a:pt x="16" y="22"/>
                </a:cubicBezTo>
                <a:cubicBezTo>
                  <a:pt x="16" y="22"/>
                  <a:pt x="16" y="22"/>
                  <a:pt x="16" y="22"/>
                </a:cubicBezTo>
                <a:cubicBezTo>
                  <a:pt x="16" y="22"/>
                  <a:pt x="16" y="22"/>
                  <a:pt x="16" y="22"/>
                </a:cubicBezTo>
                <a:cubicBezTo>
                  <a:pt x="16" y="22"/>
                  <a:pt x="16" y="22"/>
                  <a:pt x="16" y="22"/>
                </a:cubicBezTo>
                <a:cubicBezTo>
                  <a:pt x="16" y="22"/>
                  <a:pt x="16" y="22"/>
                  <a:pt x="16" y="22"/>
                </a:cubicBezTo>
                <a:cubicBezTo>
                  <a:pt x="16" y="22"/>
                  <a:pt x="16" y="22"/>
                  <a:pt x="16" y="22"/>
                </a:cubicBezTo>
                <a:cubicBezTo>
                  <a:pt x="16" y="22"/>
                  <a:pt x="16" y="22"/>
                  <a:pt x="16" y="22"/>
                </a:cubicBezTo>
                <a:cubicBezTo>
                  <a:pt x="16" y="22"/>
                  <a:pt x="16" y="22"/>
                  <a:pt x="16" y="22"/>
                </a:cubicBezTo>
                <a:cubicBezTo>
                  <a:pt x="16" y="22"/>
                  <a:pt x="16" y="22"/>
                  <a:pt x="16" y="22"/>
                </a:cubicBezTo>
                <a:cubicBezTo>
                  <a:pt x="16" y="22"/>
                  <a:pt x="16" y="22"/>
                  <a:pt x="16" y="22"/>
                </a:cubicBezTo>
                <a:cubicBezTo>
                  <a:pt x="16" y="22"/>
                  <a:pt x="16" y="22"/>
                  <a:pt x="16" y="22"/>
                </a:cubicBezTo>
                <a:cubicBezTo>
                  <a:pt x="16" y="22"/>
                  <a:pt x="16" y="22"/>
                  <a:pt x="16" y="22"/>
                </a:cubicBezTo>
                <a:cubicBezTo>
                  <a:pt x="16" y="22"/>
                  <a:pt x="16" y="22"/>
                  <a:pt x="16" y="22"/>
                </a:cubicBezTo>
                <a:cubicBezTo>
                  <a:pt x="16" y="22"/>
                  <a:pt x="16" y="22"/>
                  <a:pt x="16" y="22"/>
                </a:cubicBezTo>
                <a:cubicBezTo>
                  <a:pt x="16" y="22"/>
                  <a:pt x="16" y="22"/>
                  <a:pt x="16" y="22"/>
                </a:cubicBezTo>
                <a:cubicBezTo>
                  <a:pt x="16" y="22"/>
                  <a:pt x="16" y="22"/>
                  <a:pt x="16" y="22"/>
                </a:cubicBezTo>
                <a:cubicBezTo>
                  <a:pt x="16" y="22"/>
                  <a:pt x="15" y="22"/>
                  <a:pt x="15" y="22"/>
                </a:cubicBezTo>
                <a:close/>
                <a:moveTo>
                  <a:pt x="16" y="24"/>
                </a:moveTo>
                <a:cubicBezTo>
                  <a:pt x="16" y="24"/>
                  <a:pt x="16" y="24"/>
                  <a:pt x="16" y="24"/>
                </a:cubicBezTo>
                <a:cubicBezTo>
                  <a:pt x="16" y="24"/>
                  <a:pt x="16" y="24"/>
                  <a:pt x="16" y="24"/>
                </a:cubicBezTo>
                <a:cubicBezTo>
                  <a:pt x="16" y="24"/>
                  <a:pt x="16" y="24"/>
                  <a:pt x="16" y="24"/>
                </a:cubicBezTo>
                <a:cubicBezTo>
                  <a:pt x="16" y="24"/>
                  <a:pt x="16" y="24"/>
                  <a:pt x="16" y="24"/>
                </a:cubicBezTo>
                <a:cubicBezTo>
                  <a:pt x="16" y="24"/>
                  <a:pt x="16" y="24"/>
                  <a:pt x="16" y="24"/>
                </a:cubicBezTo>
                <a:cubicBezTo>
                  <a:pt x="16" y="24"/>
                  <a:pt x="16" y="24"/>
                  <a:pt x="16" y="24"/>
                </a:cubicBezTo>
                <a:cubicBezTo>
                  <a:pt x="16" y="24"/>
                  <a:pt x="16" y="24"/>
                  <a:pt x="16" y="24"/>
                </a:cubicBezTo>
                <a:cubicBezTo>
                  <a:pt x="16" y="24"/>
                  <a:pt x="16" y="24"/>
                  <a:pt x="16" y="24"/>
                </a:cubicBezTo>
                <a:cubicBezTo>
                  <a:pt x="16" y="24"/>
                  <a:pt x="16" y="24"/>
                  <a:pt x="16" y="24"/>
                </a:cubicBezTo>
                <a:cubicBezTo>
                  <a:pt x="16" y="24"/>
                  <a:pt x="16" y="24"/>
                  <a:pt x="16" y="24"/>
                </a:cubicBezTo>
                <a:cubicBezTo>
                  <a:pt x="16" y="24"/>
                  <a:pt x="16" y="24"/>
                  <a:pt x="16" y="24"/>
                </a:cubicBezTo>
                <a:close/>
                <a:moveTo>
                  <a:pt x="16" y="21"/>
                </a:moveTo>
                <a:cubicBezTo>
                  <a:pt x="16" y="21"/>
                  <a:pt x="16" y="21"/>
                  <a:pt x="16" y="21"/>
                </a:cubicBezTo>
                <a:cubicBezTo>
                  <a:pt x="16" y="21"/>
                  <a:pt x="16" y="21"/>
                  <a:pt x="16" y="21"/>
                </a:cubicBezTo>
                <a:cubicBezTo>
                  <a:pt x="16" y="21"/>
                  <a:pt x="16" y="21"/>
                  <a:pt x="16" y="21"/>
                </a:cubicBezTo>
                <a:cubicBezTo>
                  <a:pt x="16" y="21"/>
                  <a:pt x="16" y="21"/>
                  <a:pt x="16" y="21"/>
                </a:cubicBezTo>
                <a:cubicBezTo>
                  <a:pt x="16" y="21"/>
                  <a:pt x="16" y="21"/>
                  <a:pt x="16" y="21"/>
                </a:cubicBezTo>
                <a:cubicBezTo>
                  <a:pt x="16" y="21"/>
                  <a:pt x="16" y="21"/>
                  <a:pt x="16" y="21"/>
                </a:cubicBezTo>
                <a:cubicBezTo>
                  <a:pt x="16" y="21"/>
                  <a:pt x="16" y="21"/>
                  <a:pt x="16" y="21"/>
                </a:cubicBezTo>
                <a:cubicBezTo>
                  <a:pt x="16" y="21"/>
                  <a:pt x="16" y="21"/>
                  <a:pt x="16" y="21"/>
                </a:cubicBezTo>
                <a:cubicBezTo>
                  <a:pt x="16" y="21"/>
                  <a:pt x="16" y="21"/>
                  <a:pt x="16" y="21"/>
                </a:cubicBezTo>
                <a:cubicBezTo>
                  <a:pt x="16" y="21"/>
                  <a:pt x="16" y="21"/>
                  <a:pt x="16" y="21"/>
                </a:cubicBezTo>
                <a:cubicBezTo>
                  <a:pt x="16" y="21"/>
                  <a:pt x="16" y="21"/>
                  <a:pt x="16" y="21"/>
                </a:cubicBezTo>
                <a:cubicBezTo>
                  <a:pt x="16" y="21"/>
                  <a:pt x="16" y="21"/>
                  <a:pt x="16" y="21"/>
                </a:cubicBezTo>
                <a:cubicBezTo>
                  <a:pt x="16" y="21"/>
                  <a:pt x="16" y="21"/>
                  <a:pt x="16" y="21"/>
                </a:cubicBezTo>
                <a:cubicBezTo>
                  <a:pt x="16" y="21"/>
                  <a:pt x="16" y="21"/>
                  <a:pt x="16" y="21"/>
                </a:cubicBezTo>
                <a:cubicBezTo>
                  <a:pt x="16" y="21"/>
                  <a:pt x="16" y="21"/>
                  <a:pt x="16" y="21"/>
                </a:cubicBezTo>
                <a:cubicBezTo>
                  <a:pt x="16" y="21"/>
                  <a:pt x="16" y="21"/>
                  <a:pt x="16" y="21"/>
                </a:cubicBezTo>
                <a:cubicBezTo>
                  <a:pt x="16" y="21"/>
                  <a:pt x="16" y="21"/>
                  <a:pt x="16" y="21"/>
                </a:cubicBezTo>
                <a:cubicBezTo>
                  <a:pt x="16" y="21"/>
                  <a:pt x="16" y="21"/>
                  <a:pt x="16" y="21"/>
                </a:cubicBezTo>
                <a:cubicBezTo>
                  <a:pt x="16" y="22"/>
                  <a:pt x="16" y="22"/>
                  <a:pt x="16" y="21"/>
                </a:cubicBezTo>
                <a:close/>
                <a:moveTo>
                  <a:pt x="16" y="21"/>
                </a:moveTo>
                <a:cubicBezTo>
                  <a:pt x="16" y="21"/>
                  <a:pt x="16" y="21"/>
                  <a:pt x="16" y="21"/>
                </a:cubicBezTo>
                <a:cubicBezTo>
                  <a:pt x="16" y="21"/>
                  <a:pt x="16" y="21"/>
                  <a:pt x="16" y="21"/>
                </a:cubicBezTo>
                <a:cubicBezTo>
                  <a:pt x="16" y="21"/>
                  <a:pt x="16" y="21"/>
                  <a:pt x="16" y="21"/>
                </a:cubicBezTo>
                <a:close/>
                <a:moveTo>
                  <a:pt x="18" y="55"/>
                </a:moveTo>
                <a:cubicBezTo>
                  <a:pt x="18" y="55"/>
                  <a:pt x="18" y="55"/>
                  <a:pt x="18" y="55"/>
                </a:cubicBezTo>
                <a:cubicBezTo>
                  <a:pt x="18" y="55"/>
                  <a:pt x="18" y="55"/>
                  <a:pt x="18" y="55"/>
                </a:cubicBezTo>
                <a:cubicBezTo>
                  <a:pt x="18" y="54"/>
                  <a:pt x="18" y="54"/>
                  <a:pt x="18" y="54"/>
                </a:cubicBezTo>
                <a:cubicBezTo>
                  <a:pt x="18" y="54"/>
                  <a:pt x="18" y="54"/>
                  <a:pt x="18" y="54"/>
                </a:cubicBezTo>
                <a:cubicBezTo>
                  <a:pt x="18" y="54"/>
                  <a:pt x="18" y="54"/>
                  <a:pt x="18" y="54"/>
                </a:cubicBezTo>
                <a:cubicBezTo>
                  <a:pt x="18" y="54"/>
                  <a:pt x="18" y="54"/>
                  <a:pt x="18" y="54"/>
                </a:cubicBezTo>
                <a:cubicBezTo>
                  <a:pt x="18" y="54"/>
                  <a:pt x="18" y="54"/>
                  <a:pt x="18" y="54"/>
                </a:cubicBezTo>
                <a:cubicBezTo>
                  <a:pt x="18" y="54"/>
                  <a:pt x="18" y="54"/>
                  <a:pt x="18" y="54"/>
                </a:cubicBezTo>
                <a:cubicBezTo>
                  <a:pt x="18" y="54"/>
                  <a:pt x="18" y="54"/>
                  <a:pt x="18" y="54"/>
                </a:cubicBezTo>
                <a:cubicBezTo>
                  <a:pt x="18" y="54"/>
                  <a:pt x="18" y="54"/>
                  <a:pt x="18" y="54"/>
                </a:cubicBezTo>
                <a:cubicBezTo>
                  <a:pt x="18" y="54"/>
                  <a:pt x="18" y="54"/>
                  <a:pt x="18" y="54"/>
                </a:cubicBezTo>
                <a:cubicBezTo>
                  <a:pt x="18" y="54"/>
                  <a:pt x="18" y="54"/>
                  <a:pt x="18" y="54"/>
                </a:cubicBezTo>
                <a:cubicBezTo>
                  <a:pt x="18" y="54"/>
                  <a:pt x="18" y="54"/>
                  <a:pt x="18" y="54"/>
                </a:cubicBezTo>
                <a:cubicBezTo>
                  <a:pt x="18" y="54"/>
                  <a:pt x="18" y="54"/>
                  <a:pt x="18" y="54"/>
                </a:cubicBezTo>
                <a:cubicBezTo>
                  <a:pt x="18" y="54"/>
                  <a:pt x="18" y="54"/>
                  <a:pt x="18" y="54"/>
                </a:cubicBezTo>
                <a:cubicBezTo>
                  <a:pt x="18" y="54"/>
                  <a:pt x="18" y="54"/>
                  <a:pt x="18" y="54"/>
                </a:cubicBezTo>
                <a:cubicBezTo>
                  <a:pt x="18" y="54"/>
                  <a:pt x="18" y="54"/>
                  <a:pt x="18" y="54"/>
                </a:cubicBezTo>
                <a:cubicBezTo>
                  <a:pt x="18" y="54"/>
                  <a:pt x="18" y="54"/>
                  <a:pt x="18" y="54"/>
                </a:cubicBezTo>
                <a:cubicBezTo>
                  <a:pt x="18" y="54"/>
                  <a:pt x="18" y="54"/>
                  <a:pt x="18" y="54"/>
                </a:cubicBezTo>
                <a:cubicBezTo>
                  <a:pt x="18" y="54"/>
                  <a:pt x="18" y="54"/>
                  <a:pt x="18" y="54"/>
                </a:cubicBezTo>
                <a:cubicBezTo>
                  <a:pt x="18" y="54"/>
                  <a:pt x="18" y="54"/>
                  <a:pt x="18" y="54"/>
                </a:cubicBezTo>
                <a:cubicBezTo>
                  <a:pt x="18" y="53"/>
                  <a:pt x="18" y="53"/>
                  <a:pt x="18" y="53"/>
                </a:cubicBezTo>
                <a:cubicBezTo>
                  <a:pt x="18" y="53"/>
                  <a:pt x="18" y="53"/>
                  <a:pt x="18" y="53"/>
                </a:cubicBezTo>
                <a:cubicBezTo>
                  <a:pt x="18" y="53"/>
                  <a:pt x="18" y="53"/>
                  <a:pt x="18" y="53"/>
                </a:cubicBezTo>
                <a:cubicBezTo>
                  <a:pt x="18" y="53"/>
                  <a:pt x="18" y="53"/>
                  <a:pt x="18" y="53"/>
                </a:cubicBezTo>
                <a:cubicBezTo>
                  <a:pt x="18" y="53"/>
                  <a:pt x="18" y="53"/>
                  <a:pt x="18" y="53"/>
                </a:cubicBezTo>
                <a:cubicBezTo>
                  <a:pt x="18" y="53"/>
                  <a:pt x="18" y="53"/>
                  <a:pt x="18" y="53"/>
                </a:cubicBezTo>
                <a:cubicBezTo>
                  <a:pt x="18" y="53"/>
                  <a:pt x="18" y="53"/>
                  <a:pt x="18" y="53"/>
                </a:cubicBezTo>
                <a:cubicBezTo>
                  <a:pt x="18" y="53"/>
                  <a:pt x="18" y="53"/>
                  <a:pt x="18" y="53"/>
                </a:cubicBezTo>
                <a:cubicBezTo>
                  <a:pt x="18" y="53"/>
                  <a:pt x="18" y="53"/>
                  <a:pt x="18" y="53"/>
                </a:cubicBezTo>
                <a:cubicBezTo>
                  <a:pt x="18" y="53"/>
                  <a:pt x="18" y="53"/>
                  <a:pt x="18" y="53"/>
                </a:cubicBezTo>
                <a:cubicBezTo>
                  <a:pt x="18" y="53"/>
                  <a:pt x="18" y="53"/>
                  <a:pt x="18" y="53"/>
                </a:cubicBezTo>
                <a:cubicBezTo>
                  <a:pt x="18" y="53"/>
                  <a:pt x="18" y="53"/>
                  <a:pt x="18" y="53"/>
                </a:cubicBezTo>
                <a:cubicBezTo>
                  <a:pt x="18" y="53"/>
                  <a:pt x="18" y="53"/>
                  <a:pt x="18" y="53"/>
                </a:cubicBezTo>
                <a:cubicBezTo>
                  <a:pt x="18" y="53"/>
                  <a:pt x="18" y="53"/>
                  <a:pt x="18" y="53"/>
                </a:cubicBezTo>
                <a:cubicBezTo>
                  <a:pt x="18" y="53"/>
                  <a:pt x="18" y="53"/>
                  <a:pt x="18" y="53"/>
                </a:cubicBezTo>
                <a:cubicBezTo>
                  <a:pt x="18" y="53"/>
                  <a:pt x="18" y="53"/>
                  <a:pt x="18" y="53"/>
                </a:cubicBezTo>
                <a:cubicBezTo>
                  <a:pt x="18" y="53"/>
                  <a:pt x="18" y="52"/>
                  <a:pt x="18" y="52"/>
                </a:cubicBezTo>
                <a:cubicBezTo>
                  <a:pt x="18" y="52"/>
                  <a:pt x="18" y="52"/>
                  <a:pt x="18" y="52"/>
                </a:cubicBezTo>
                <a:cubicBezTo>
                  <a:pt x="18" y="52"/>
                  <a:pt x="18" y="52"/>
                  <a:pt x="18" y="52"/>
                </a:cubicBezTo>
                <a:cubicBezTo>
                  <a:pt x="18" y="52"/>
                  <a:pt x="18" y="52"/>
                  <a:pt x="18" y="52"/>
                </a:cubicBezTo>
                <a:cubicBezTo>
                  <a:pt x="18" y="52"/>
                  <a:pt x="18" y="52"/>
                  <a:pt x="18" y="52"/>
                </a:cubicBezTo>
                <a:cubicBezTo>
                  <a:pt x="18" y="52"/>
                  <a:pt x="18" y="52"/>
                  <a:pt x="18" y="52"/>
                </a:cubicBezTo>
                <a:cubicBezTo>
                  <a:pt x="18" y="52"/>
                  <a:pt x="18" y="52"/>
                  <a:pt x="18" y="52"/>
                </a:cubicBezTo>
                <a:cubicBezTo>
                  <a:pt x="18" y="52"/>
                  <a:pt x="18" y="52"/>
                  <a:pt x="18" y="52"/>
                </a:cubicBezTo>
                <a:cubicBezTo>
                  <a:pt x="18" y="52"/>
                  <a:pt x="18" y="52"/>
                  <a:pt x="18" y="52"/>
                </a:cubicBezTo>
                <a:cubicBezTo>
                  <a:pt x="18" y="52"/>
                  <a:pt x="18" y="52"/>
                  <a:pt x="18" y="52"/>
                </a:cubicBezTo>
                <a:cubicBezTo>
                  <a:pt x="18" y="52"/>
                  <a:pt x="18" y="52"/>
                  <a:pt x="18" y="52"/>
                </a:cubicBezTo>
                <a:cubicBezTo>
                  <a:pt x="18" y="52"/>
                  <a:pt x="18" y="52"/>
                  <a:pt x="18" y="52"/>
                </a:cubicBezTo>
                <a:cubicBezTo>
                  <a:pt x="18" y="52"/>
                  <a:pt x="18" y="52"/>
                  <a:pt x="18" y="52"/>
                </a:cubicBezTo>
                <a:cubicBezTo>
                  <a:pt x="18" y="52"/>
                  <a:pt x="18" y="52"/>
                  <a:pt x="18" y="52"/>
                </a:cubicBezTo>
                <a:cubicBezTo>
                  <a:pt x="18" y="52"/>
                  <a:pt x="18" y="52"/>
                  <a:pt x="18" y="52"/>
                </a:cubicBezTo>
                <a:cubicBezTo>
                  <a:pt x="18" y="52"/>
                  <a:pt x="18" y="52"/>
                  <a:pt x="18" y="52"/>
                </a:cubicBezTo>
                <a:cubicBezTo>
                  <a:pt x="18" y="52"/>
                  <a:pt x="18" y="52"/>
                  <a:pt x="18" y="52"/>
                </a:cubicBezTo>
                <a:cubicBezTo>
                  <a:pt x="18" y="52"/>
                  <a:pt x="18" y="52"/>
                  <a:pt x="18" y="51"/>
                </a:cubicBezTo>
                <a:cubicBezTo>
                  <a:pt x="18" y="51"/>
                  <a:pt x="18" y="51"/>
                  <a:pt x="18" y="51"/>
                </a:cubicBezTo>
                <a:cubicBezTo>
                  <a:pt x="18" y="51"/>
                  <a:pt x="18" y="51"/>
                  <a:pt x="18" y="51"/>
                </a:cubicBezTo>
                <a:cubicBezTo>
                  <a:pt x="18" y="51"/>
                  <a:pt x="18" y="51"/>
                  <a:pt x="18" y="51"/>
                </a:cubicBezTo>
                <a:cubicBezTo>
                  <a:pt x="18" y="51"/>
                  <a:pt x="18" y="51"/>
                  <a:pt x="18" y="51"/>
                </a:cubicBezTo>
                <a:cubicBezTo>
                  <a:pt x="18" y="51"/>
                  <a:pt x="18" y="51"/>
                  <a:pt x="18" y="51"/>
                </a:cubicBezTo>
                <a:cubicBezTo>
                  <a:pt x="18" y="51"/>
                  <a:pt x="18" y="51"/>
                  <a:pt x="18" y="51"/>
                </a:cubicBezTo>
                <a:cubicBezTo>
                  <a:pt x="18" y="51"/>
                  <a:pt x="18" y="51"/>
                  <a:pt x="18" y="51"/>
                </a:cubicBezTo>
                <a:cubicBezTo>
                  <a:pt x="18" y="51"/>
                  <a:pt x="18" y="51"/>
                  <a:pt x="18" y="51"/>
                </a:cubicBezTo>
                <a:cubicBezTo>
                  <a:pt x="18" y="51"/>
                  <a:pt x="18" y="51"/>
                  <a:pt x="18" y="51"/>
                </a:cubicBezTo>
                <a:cubicBezTo>
                  <a:pt x="18" y="51"/>
                  <a:pt x="18" y="51"/>
                  <a:pt x="18" y="51"/>
                </a:cubicBezTo>
                <a:cubicBezTo>
                  <a:pt x="18" y="51"/>
                  <a:pt x="18" y="51"/>
                  <a:pt x="18" y="51"/>
                </a:cubicBezTo>
                <a:cubicBezTo>
                  <a:pt x="18" y="51"/>
                  <a:pt x="18" y="51"/>
                  <a:pt x="18" y="51"/>
                </a:cubicBezTo>
                <a:cubicBezTo>
                  <a:pt x="18" y="51"/>
                  <a:pt x="18" y="51"/>
                  <a:pt x="18" y="51"/>
                </a:cubicBezTo>
                <a:cubicBezTo>
                  <a:pt x="18" y="51"/>
                  <a:pt x="18" y="51"/>
                  <a:pt x="18" y="51"/>
                </a:cubicBezTo>
                <a:cubicBezTo>
                  <a:pt x="18" y="51"/>
                  <a:pt x="18" y="51"/>
                  <a:pt x="18" y="51"/>
                </a:cubicBezTo>
                <a:cubicBezTo>
                  <a:pt x="18" y="51"/>
                  <a:pt x="18" y="51"/>
                  <a:pt x="18" y="51"/>
                </a:cubicBezTo>
                <a:cubicBezTo>
                  <a:pt x="18" y="51"/>
                  <a:pt x="18" y="51"/>
                  <a:pt x="18" y="51"/>
                </a:cubicBezTo>
                <a:cubicBezTo>
                  <a:pt x="18" y="51"/>
                  <a:pt x="18" y="51"/>
                  <a:pt x="18" y="51"/>
                </a:cubicBezTo>
                <a:cubicBezTo>
                  <a:pt x="18" y="51"/>
                  <a:pt x="18" y="51"/>
                  <a:pt x="18" y="51"/>
                </a:cubicBezTo>
                <a:cubicBezTo>
                  <a:pt x="18" y="50"/>
                  <a:pt x="18" y="50"/>
                  <a:pt x="18" y="50"/>
                </a:cubicBezTo>
                <a:cubicBezTo>
                  <a:pt x="18" y="50"/>
                  <a:pt x="18" y="50"/>
                  <a:pt x="18" y="50"/>
                </a:cubicBezTo>
                <a:cubicBezTo>
                  <a:pt x="18" y="50"/>
                  <a:pt x="18" y="50"/>
                  <a:pt x="18" y="50"/>
                </a:cubicBezTo>
                <a:cubicBezTo>
                  <a:pt x="17" y="50"/>
                  <a:pt x="18" y="50"/>
                  <a:pt x="17" y="50"/>
                </a:cubicBezTo>
                <a:cubicBezTo>
                  <a:pt x="17" y="50"/>
                  <a:pt x="17" y="50"/>
                  <a:pt x="17" y="50"/>
                </a:cubicBezTo>
                <a:cubicBezTo>
                  <a:pt x="17" y="50"/>
                  <a:pt x="17" y="50"/>
                  <a:pt x="17" y="50"/>
                </a:cubicBezTo>
                <a:cubicBezTo>
                  <a:pt x="17" y="50"/>
                  <a:pt x="17" y="50"/>
                  <a:pt x="17" y="50"/>
                </a:cubicBezTo>
                <a:cubicBezTo>
                  <a:pt x="17" y="50"/>
                  <a:pt x="17" y="50"/>
                  <a:pt x="17" y="50"/>
                </a:cubicBezTo>
                <a:cubicBezTo>
                  <a:pt x="17" y="50"/>
                  <a:pt x="17" y="50"/>
                  <a:pt x="17" y="50"/>
                </a:cubicBezTo>
                <a:cubicBezTo>
                  <a:pt x="17" y="50"/>
                  <a:pt x="17" y="50"/>
                  <a:pt x="17" y="50"/>
                </a:cubicBezTo>
                <a:cubicBezTo>
                  <a:pt x="17" y="50"/>
                  <a:pt x="17" y="50"/>
                  <a:pt x="17" y="50"/>
                </a:cubicBezTo>
                <a:cubicBezTo>
                  <a:pt x="17" y="50"/>
                  <a:pt x="17" y="50"/>
                  <a:pt x="17" y="50"/>
                </a:cubicBezTo>
                <a:cubicBezTo>
                  <a:pt x="17" y="50"/>
                  <a:pt x="17" y="50"/>
                  <a:pt x="17" y="50"/>
                </a:cubicBezTo>
                <a:cubicBezTo>
                  <a:pt x="17" y="50"/>
                  <a:pt x="17" y="50"/>
                  <a:pt x="17" y="50"/>
                </a:cubicBezTo>
                <a:cubicBezTo>
                  <a:pt x="17" y="50"/>
                  <a:pt x="17" y="50"/>
                  <a:pt x="17" y="50"/>
                </a:cubicBezTo>
                <a:cubicBezTo>
                  <a:pt x="17" y="50"/>
                  <a:pt x="17" y="50"/>
                  <a:pt x="17" y="50"/>
                </a:cubicBezTo>
                <a:cubicBezTo>
                  <a:pt x="17" y="50"/>
                  <a:pt x="17" y="50"/>
                  <a:pt x="17" y="50"/>
                </a:cubicBezTo>
                <a:cubicBezTo>
                  <a:pt x="17" y="50"/>
                  <a:pt x="17" y="50"/>
                  <a:pt x="17" y="50"/>
                </a:cubicBezTo>
                <a:cubicBezTo>
                  <a:pt x="17" y="50"/>
                  <a:pt x="17" y="50"/>
                  <a:pt x="17" y="50"/>
                </a:cubicBezTo>
                <a:cubicBezTo>
                  <a:pt x="17" y="50"/>
                  <a:pt x="17" y="50"/>
                  <a:pt x="17" y="50"/>
                </a:cubicBezTo>
                <a:cubicBezTo>
                  <a:pt x="17" y="50"/>
                  <a:pt x="17" y="50"/>
                  <a:pt x="17" y="50"/>
                </a:cubicBezTo>
                <a:cubicBezTo>
                  <a:pt x="17" y="50"/>
                  <a:pt x="17" y="50"/>
                  <a:pt x="17" y="50"/>
                </a:cubicBezTo>
                <a:cubicBezTo>
                  <a:pt x="17" y="50"/>
                  <a:pt x="17" y="50"/>
                  <a:pt x="16" y="50"/>
                </a:cubicBezTo>
                <a:cubicBezTo>
                  <a:pt x="16" y="50"/>
                  <a:pt x="16" y="50"/>
                  <a:pt x="16" y="50"/>
                </a:cubicBezTo>
                <a:cubicBezTo>
                  <a:pt x="16" y="50"/>
                  <a:pt x="16" y="50"/>
                  <a:pt x="16" y="50"/>
                </a:cubicBezTo>
                <a:cubicBezTo>
                  <a:pt x="16" y="50"/>
                  <a:pt x="16" y="50"/>
                  <a:pt x="16" y="50"/>
                </a:cubicBezTo>
                <a:cubicBezTo>
                  <a:pt x="16" y="50"/>
                  <a:pt x="16" y="50"/>
                  <a:pt x="16" y="50"/>
                </a:cubicBezTo>
                <a:cubicBezTo>
                  <a:pt x="16" y="50"/>
                  <a:pt x="16" y="50"/>
                  <a:pt x="16" y="50"/>
                </a:cubicBezTo>
                <a:cubicBezTo>
                  <a:pt x="16" y="50"/>
                  <a:pt x="16" y="50"/>
                  <a:pt x="16" y="50"/>
                </a:cubicBezTo>
                <a:cubicBezTo>
                  <a:pt x="16" y="50"/>
                  <a:pt x="16" y="50"/>
                  <a:pt x="16" y="50"/>
                </a:cubicBezTo>
                <a:cubicBezTo>
                  <a:pt x="16" y="50"/>
                  <a:pt x="16" y="50"/>
                  <a:pt x="16" y="50"/>
                </a:cubicBezTo>
                <a:cubicBezTo>
                  <a:pt x="16" y="50"/>
                  <a:pt x="16" y="50"/>
                  <a:pt x="16" y="50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8"/>
                </a:cubicBezTo>
                <a:cubicBezTo>
                  <a:pt x="16" y="48"/>
                  <a:pt x="16" y="48"/>
                  <a:pt x="16" y="48"/>
                </a:cubicBezTo>
                <a:cubicBezTo>
                  <a:pt x="16" y="48"/>
                  <a:pt x="16" y="48"/>
                  <a:pt x="16" y="48"/>
                </a:cubicBezTo>
                <a:cubicBezTo>
                  <a:pt x="16" y="48"/>
                  <a:pt x="16" y="48"/>
                  <a:pt x="16" y="48"/>
                </a:cubicBezTo>
                <a:cubicBezTo>
                  <a:pt x="16" y="48"/>
                  <a:pt x="16" y="48"/>
                  <a:pt x="16" y="48"/>
                </a:cubicBezTo>
                <a:cubicBezTo>
                  <a:pt x="16" y="48"/>
                  <a:pt x="16" y="48"/>
                  <a:pt x="16" y="48"/>
                </a:cubicBezTo>
                <a:cubicBezTo>
                  <a:pt x="16" y="48"/>
                  <a:pt x="16" y="48"/>
                  <a:pt x="16" y="48"/>
                </a:cubicBezTo>
                <a:cubicBezTo>
                  <a:pt x="16" y="48"/>
                  <a:pt x="16" y="48"/>
                  <a:pt x="15" y="48"/>
                </a:cubicBezTo>
                <a:cubicBezTo>
                  <a:pt x="15" y="48"/>
                  <a:pt x="15" y="48"/>
                  <a:pt x="15" y="48"/>
                </a:cubicBezTo>
                <a:cubicBezTo>
                  <a:pt x="15" y="48"/>
                  <a:pt x="15" y="48"/>
                  <a:pt x="15" y="48"/>
                </a:cubicBezTo>
                <a:cubicBezTo>
                  <a:pt x="15" y="48"/>
                  <a:pt x="15" y="48"/>
                  <a:pt x="15" y="48"/>
                </a:cubicBezTo>
                <a:cubicBezTo>
                  <a:pt x="15" y="48"/>
                  <a:pt x="15" y="48"/>
                  <a:pt x="15" y="48"/>
                </a:cubicBezTo>
                <a:cubicBezTo>
                  <a:pt x="15" y="48"/>
                  <a:pt x="15" y="48"/>
                  <a:pt x="15" y="48"/>
                </a:cubicBezTo>
                <a:cubicBezTo>
                  <a:pt x="15" y="48"/>
                  <a:pt x="15" y="48"/>
                  <a:pt x="15" y="48"/>
                </a:cubicBezTo>
                <a:cubicBezTo>
                  <a:pt x="15" y="48"/>
                  <a:pt x="15" y="48"/>
                  <a:pt x="15" y="48"/>
                </a:cubicBezTo>
                <a:cubicBezTo>
                  <a:pt x="15" y="48"/>
                  <a:pt x="15" y="48"/>
                  <a:pt x="15" y="48"/>
                </a:cubicBezTo>
                <a:cubicBezTo>
                  <a:pt x="15" y="48"/>
                  <a:pt x="15" y="48"/>
                  <a:pt x="15" y="48"/>
                </a:cubicBezTo>
                <a:cubicBezTo>
                  <a:pt x="15" y="48"/>
                  <a:pt x="15" y="48"/>
                  <a:pt x="15" y="48"/>
                </a:cubicBezTo>
                <a:cubicBezTo>
                  <a:pt x="15" y="48"/>
                  <a:pt x="15" y="47"/>
                  <a:pt x="15" y="47"/>
                </a:cubicBezTo>
                <a:cubicBezTo>
                  <a:pt x="15" y="47"/>
                  <a:pt x="15" y="47"/>
                  <a:pt x="15" y="47"/>
                </a:cubicBezTo>
                <a:cubicBezTo>
                  <a:pt x="15" y="47"/>
                  <a:pt x="15" y="47"/>
                  <a:pt x="15" y="47"/>
                </a:cubicBezTo>
                <a:cubicBezTo>
                  <a:pt x="15" y="47"/>
                  <a:pt x="15" y="47"/>
                  <a:pt x="15" y="47"/>
                </a:cubicBezTo>
                <a:cubicBezTo>
                  <a:pt x="15" y="47"/>
                  <a:pt x="15" y="47"/>
                  <a:pt x="15" y="47"/>
                </a:cubicBezTo>
                <a:cubicBezTo>
                  <a:pt x="15" y="47"/>
                  <a:pt x="15" y="47"/>
                  <a:pt x="15" y="47"/>
                </a:cubicBezTo>
                <a:cubicBezTo>
                  <a:pt x="15" y="47"/>
                  <a:pt x="15" y="47"/>
                  <a:pt x="15" y="47"/>
                </a:cubicBezTo>
                <a:cubicBezTo>
                  <a:pt x="15" y="47"/>
                  <a:pt x="15" y="47"/>
                  <a:pt x="15" y="47"/>
                </a:cubicBezTo>
                <a:cubicBezTo>
                  <a:pt x="15" y="47"/>
                  <a:pt x="15" y="47"/>
                  <a:pt x="15" y="47"/>
                </a:cubicBezTo>
                <a:cubicBezTo>
                  <a:pt x="15" y="47"/>
                  <a:pt x="15" y="47"/>
                  <a:pt x="15" y="47"/>
                </a:cubicBezTo>
                <a:cubicBezTo>
                  <a:pt x="15" y="47"/>
                  <a:pt x="15" y="47"/>
                  <a:pt x="15" y="47"/>
                </a:cubicBezTo>
                <a:cubicBezTo>
                  <a:pt x="15" y="47"/>
                  <a:pt x="15" y="47"/>
                  <a:pt x="15" y="47"/>
                </a:cubicBezTo>
                <a:cubicBezTo>
                  <a:pt x="15" y="47"/>
                  <a:pt x="15" y="47"/>
                  <a:pt x="15" y="47"/>
                </a:cubicBezTo>
                <a:cubicBezTo>
                  <a:pt x="15" y="47"/>
                  <a:pt x="15" y="47"/>
                  <a:pt x="15" y="47"/>
                </a:cubicBezTo>
                <a:cubicBezTo>
                  <a:pt x="15" y="47"/>
                  <a:pt x="15" y="47"/>
                  <a:pt x="15" y="47"/>
                </a:cubicBezTo>
                <a:cubicBezTo>
                  <a:pt x="15" y="47"/>
                  <a:pt x="15" y="47"/>
                  <a:pt x="15" y="47"/>
                </a:cubicBezTo>
                <a:cubicBezTo>
                  <a:pt x="15" y="47"/>
                  <a:pt x="15" y="47"/>
                  <a:pt x="15" y="47"/>
                </a:cubicBezTo>
                <a:cubicBezTo>
                  <a:pt x="15" y="47"/>
                  <a:pt x="15" y="47"/>
                  <a:pt x="15" y="47"/>
                </a:cubicBezTo>
                <a:cubicBezTo>
                  <a:pt x="15" y="47"/>
                  <a:pt x="15" y="47"/>
                  <a:pt x="15" y="47"/>
                </a:cubicBezTo>
                <a:cubicBezTo>
                  <a:pt x="15" y="47"/>
                  <a:pt x="15" y="47"/>
                  <a:pt x="15" y="47"/>
                </a:cubicBezTo>
                <a:cubicBezTo>
                  <a:pt x="15" y="47"/>
                  <a:pt x="15" y="47"/>
                  <a:pt x="15" y="47"/>
                </a:cubicBezTo>
                <a:cubicBezTo>
                  <a:pt x="15" y="47"/>
                  <a:pt x="15" y="47"/>
                  <a:pt x="15" y="47"/>
                </a:cubicBezTo>
                <a:cubicBezTo>
                  <a:pt x="15" y="47"/>
                  <a:pt x="15" y="47"/>
                  <a:pt x="15" y="47"/>
                </a:cubicBezTo>
                <a:cubicBezTo>
                  <a:pt x="15" y="47"/>
                  <a:pt x="15" y="47"/>
                  <a:pt x="15" y="47"/>
                </a:cubicBezTo>
                <a:cubicBezTo>
                  <a:pt x="15" y="47"/>
                  <a:pt x="15" y="47"/>
                  <a:pt x="15" y="47"/>
                </a:cubicBezTo>
                <a:cubicBezTo>
                  <a:pt x="15" y="47"/>
                  <a:pt x="15" y="47"/>
                  <a:pt x="15" y="47"/>
                </a:cubicBezTo>
                <a:cubicBezTo>
                  <a:pt x="15" y="46"/>
                  <a:pt x="15" y="46"/>
                  <a:pt x="15" y="46"/>
                </a:cubicBezTo>
                <a:cubicBezTo>
                  <a:pt x="15" y="46"/>
                  <a:pt x="15" y="46"/>
                  <a:pt x="15" y="46"/>
                </a:cubicBezTo>
                <a:cubicBezTo>
                  <a:pt x="15" y="46"/>
                  <a:pt x="15" y="46"/>
                  <a:pt x="15" y="46"/>
                </a:cubicBezTo>
                <a:cubicBezTo>
                  <a:pt x="15" y="46"/>
                  <a:pt x="15" y="46"/>
                  <a:pt x="15" y="46"/>
                </a:cubicBezTo>
                <a:cubicBezTo>
                  <a:pt x="15" y="46"/>
                  <a:pt x="15" y="46"/>
                  <a:pt x="15" y="46"/>
                </a:cubicBezTo>
                <a:cubicBezTo>
                  <a:pt x="15" y="46"/>
                  <a:pt x="15" y="46"/>
                  <a:pt x="15" y="46"/>
                </a:cubicBezTo>
                <a:cubicBezTo>
                  <a:pt x="15" y="46"/>
                  <a:pt x="15" y="46"/>
                  <a:pt x="15" y="46"/>
                </a:cubicBezTo>
                <a:cubicBezTo>
                  <a:pt x="15" y="46"/>
                  <a:pt x="15" y="46"/>
                  <a:pt x="15" y="46"/>
                </a:cubicBezTo>
                <a:cubicBezTo>
                  <a:pt x="15" y="46"/>
                  <a:pt x="15" y="46"/>
                  <a:pt x="15" y="46"/>
                </a:cubicBezTo>
                <a:cubicBezTo>
                  <a:pt x="15" y="46"/>
                  <a:pt x="15" y="46"/>
                  <a:pt x="15" y="46"/>
                </a:cubicBezTo>
                <a:cubicBezTo>
                  <a:pt x="15" y="46"/>
                  <a:pt x="15" y="46"/>
                  <a:pt x="15" y="46"/>
                </a:cubicBezTo>
                <a:cubicBezTo>
                  <a:pt x="15" y="46"/>
                  <a:pt x="15" y="46"/>
                  <a:pt x="15" y="46"/>
                </a:cubicBezTo>
                <a:cubicBezTo>
                  <a:pt x="15" y="46"/>
                  <a:pt x="15" y="46"/>
                  <a:pt x="15" y="46"/>
                </a:cubicBezTo>
                <a:cubicBezTo>
                  <a:pt x="15" y="46"/>
                  <a:pt x="15" y="46"/>
                  <a:pt x="15" y="46"/>
                </a:cubicBezTo>
                <a:cubicBezTo>
                  <a:pt x="15" y="46"/>
                  <a:pt x="15" y="46"/>
                  <a:pt x="15" y="46"/>
                </a:cubicBezTo>
                <a:cubicBezTo>
                  <a:pt x="15" y="46"/>
                  <a:pt x="15" y="46"/>
                  <a:pt x="15" y="46"/>
                </a:cubicBezTo>
                <a:cubicBezTo>
                  <a:pt x="15" y="46"/>
                  <a:pt x="15" y="46"/>
                  <a:pt x="15" y="46"/>
                </a:cubicBezTo>
                <a:cubicBezTo>
                  <a:pt x="15" y="46"/>
                  <a:pt x="15" y="46"/>
                  <a:pt x="15" y="46"/>
                </a:cubicBezTo>
                <a:cubicBezTo>
                  <a:pt x="15" y="46"/>
                  <a:pt x="15" y="46"/>
                  <a:pt x="15" y="46"/>
                </a:cubicBezTo>
                <a:cubicBezTo>
                  <a:pt x="15" y="46"/>
                  <a:pt x="15" y="46"/>
                  <a:pt x="15" y="46"/>
                </a:cubicBezTo>
                <a:cubicBezTo>
                  <a:pt x="15" y="46"/>
                  <a:pt x="15" y="46"/>
                  <a:pt x="15" y="46"/>
                </a:cubicBezTo>
                <a:cubicBezTo>
                  <a:pt x="15" y="46"/>
                  <a:pt x="15" y="46"/>
                  <a:pt x="15" y="46"/>
                </a:cubicBezTo>
                <a:cubicBezTo>
                  <a:pt x="15" y="46"/>
                  <a:pt x="15" y="46"/>
                  <a:pt x="15" y="46"/>
                </a:cubicBezTo>
                <a:cubicBezTo>
                  <a:pt x="15" y="46"/>
                  <a:pt x="15" y="46"/>
                  <a:pt x="15" y="46"/>
                </a:cubicBezTo>
                <a:cubicBezTo>
                  <a:pt x="15" y="46"/>
                  <a:pt x="15" y="46"/>
                  <a:pt x="15" y="46"/>
                </a:cubicBezTo>
                <a:cubicBezTo>
                  <a:pt x="15" y="46"/>
                  <a:pt x="15" y="46"/>
                  <a:pt x="15" y="46"/>
                </a:cubicBezTo>
                <a:cubicBezTo>
                  <a:pt x="15" y="46"/>
                  <a:pt x="15" y="46"/>
                  <a:pt x="15" y="46"/>
                </a:cubicBezTo>
                <a:cubicBezTo>
                  <a:pt x="15" y="46"/>
                  <a:pt x="15" y="46"/>
                  <a:pt x="15" y="46"/>
                </a:cubicBezTo>
                <a:cubicBezTo>
                  <a:pt x="15" y="46"/>
                  <a:pt x="15" y="46"/>
                  <a:pt x="15" y="46"/>
                </a:cubicBezTo>
                <a:cubicBezTo>
                  <a:pt x="15" y="46"/>
                  <a:pt x="15" y="46"/>
                  <a:pt x="15" y="45"/>
                </a:cubicBezTo>
                <a:cubicBezTo>
                  <a:pt x="15" y="45"/>
                  <a:pt x="15" y="45"/>
                  <a:pt x="15" y="45"/>
                </a:cubicBezTo>
                <a:cubicBezTo>
                  <a:pt x="15" y="45"/>
                  <a:pt x="15" y="45"/>
                  <a:pt x="15" y="45"/>
                </a:cubicBezTo>
                <a:cubicBezTo>
                  <a:pt x="15" y="45"/>
                  <a:pt x="15" y="45"/>
                  <a:pt x="15" y="45"/>
                </a:cubicBezTo>
                <a:cubicBezTo>
                  <a:pt x="15" y="45"/>
                  <a:pt x="15" y="45"/>
                  <a:pt x="15" y="45"/>
                </a:cubicBezTo>
                <a:cubicBezTo>
                  <a:pt x="15" y="45"/>
                  <a:pt x="15" y="45"/>
                  <a:pt x="15" y="45"/>
                </a:cubicBezTo>
                <a:cubicBezTo>
                  <a:pt x="15" y="45"/>
                  <a:pt x="15" y="45"/>
                  <a:pt x="15" y="45"/>
                </a:cubicBezTo>
                <a:cubicBezTo>
                  <a:pt x="15" y="45"/>
                  <a:pt x="15" y="45"/>
                  <a:pt x="15" y="45"/>
                </a:cubicBezTo>
                <a:cubicBezTo>
                  <a:pt x="15" y="45"/>
                  <a:pt x="15" y="45"/>
                  <a:pt x="15" y="45"/>
                </a:cubicBezTo>
                <a:cubicBezTo>
                  <a:pt x="15" y="45"/>
                  <a:pt x="15" y="45"/>
                  <a:pt x="15" y="45"/>
                </a:cubicBezTo>
                <a:cubicBezTo>
                  <a:pt x="15" y="45"/>
                  <a:pt x="15" y="45"/>
                  <a:pt x="15" y="45"/>
                </a:cubicBezTo>
                <a:cubicBezTo>
                  <a:pt x="15" y="45"/>
                  <a:pt x="15" y="45"/>
                  <a:pt x="15" y="45"/>
                </a:cubicBezTo>
                <a:cubicBezTo>
                  <a:pt x="15" y="45"/>
                  <a:pt x="15" y="45"/>
                  <a:pt x="15" y="45"/>
                </a:cubicBezTo>
                <a:cubicBezTo>
                  <a:pt x="15" y="45"/>
                  <a:pt x="15" y="45"/>
                  <a:pt x="15" y="45"/>
                </a:cubicBezTo>
                <a:cubicBezTo>
                  <a:pt x="15" y="45"/>
                  <a:pt x="15" y="45"/>
                  <a:pt x="15" y="45"/>
                </a:cubicBezTo>
                <a:cubicBezTo>
                  <a:pt x="15" y="45"/>
                  <a:pt x="15" y="45"/>
                  <a:pt x="15" y="45"/>
                </a:cubicBezTo>
                <a:cubicBezTo>
                  <a:pt x="15" y="45"/>
                  <a:pt x="15" y="45"/>
                  <a:pt x="15" y="45"/>
                </a:cubicBezTo>
                <a:cubicBezTo>
                  <a:pt x="15" y="45"/>
                  <a:pt x="15" y="45"/>
                  <a:pt x="15" y="45"/>
                </a:cubicBezTo>
                <a:cubicBezTo>
                  <a:pt x="15" y="45"/>
                  <a:pt x="15" y="45"/>
                  <a:pt x="15" y="45"/>
                </a:cubicBezTo>
                <a:cubicBezTo>
                  <a:pt x="16" y="45"/>
                  <a:pt x="16" y="45"/>
                  <a:pt x="16" y="45"/>
                </a:cubicBezTo>
                <a:cubicBezTo>
                  <a:pt x="16" y="45"/>
                  <a:pt x="16" y="45"/>
                  <a:pt x="16" y="45"/>
                </a:cubicBezTo>
                <a:cubicBezTo>
                  <a:pt x="16" y="45"/>
                  <a:pt x="16" y="45"/>
                  <a:pt x="16" y="45"/>
                </a:cubicBezTo>
                <a:cubicBezTo>
                  <a:pt x="16" y="45"/>
                  <a:pt x="16" y="45"/>
                  <a:pt x="16" y="45"/>
                </a:cubicBezTo>
                <a:cubicBezTo>
                  <a:pt x="16" y="45"/>
                  <a:pt x="16" y="45"/>
                  <a:pt x="16" y="45"/>
                </a:cubicBezTo>
                <a:cubicBezTo>
                  <a:pt x="16" y="45"/>
                  <a:pt x="16" y="45"/>
                  <a:pt x="16" y="45"/>
                </a:cubicBezTo>
                <a:cubicBezTo>
                  <a:pt x="16" y="45"/>
                  <a:pt x="16" y="44"/>
                  <a:pt x="16" y="44"/>
                </a:cubicBezTo>
                <a:cubicBezTo>
                  <a:pt x="16" y="44"/>
                  <a:pt x="16" y="44"/>
                  <a:pt x="16" y="44"/>
                </a:cubicBezTo>
                <a:cubicBezTo>
                  <a:pt x="16" y="44"/>
                  <a:pt x="16" y="44"/>
                  <a:pt x="16" y="44"/>
                </a:cubicBezTo>
                <a:cubicBezTo>
                  <a:pt x="16" y="44"/>
                  <a:pt x="16" y="44"/>
                  <a:pt x="16" y="44"/>
                </a:cubicBezTo>
                <a:cubicBezTo>
                  <a:pt x="16" y="44"/>
                  <a:pt x="16" y="44"/>
                  <a:pt x="16" y="44"/>
                </a:cubicBezTo>
                <a:cubicBezTo>
                  <a:pt x="16" y="44"/>
                  <a:pt x="16" y="44"/>
                  <a:pt x="16" y="44"/>
                </a:cubicBezTo>
                <a:cubicBezTo>
                  <a:pt x="16" y="44"/>
                  <a:pt x="16" y="44"/>
                  <a:pt x="16" y="44"/>
                </a:cubicBezTo>
                <a:cubicBezTo>
                  <a:pt x="16" y="44"/>
                  <a:pt x="16" y="44"/>
                  <a:pt x="16" y="44"/>
                </a:cubicBezTo>
                <a:cubicBezTo>
                  <a:pt x="16" y="44"/>
                  <a:pt x="16" y="44"/>
                  <a:pt x="16" y="44"/>
                </a:cubicBezTo>
                <a:cubicBezTo>
                  <a:pt x="16" y="44"/>
                  <a:pt x="16" y="44"/>
                  <a:pt x="16" y="44"/>
                </a:cubicBezTo>
                <a:cubicBezTo>
                  <a:pt x="16" y="44"/>
                  <a:pt x="16" y="44"/>
                  <a:pt x="16" y="44"/>
                </a:cubicBezTo>
                <a:cubicBezTo>
                  <a:pt x="16" y="44"/>
                  <a:pt x="16" y="44"/>
                  <a:pt x="16" y="44"/>
                </a:cubicBezTo>
                <a:cubicBezTo>
                  <a:pt x="16" y="44"/>
                  <a:pt x="16" y="44"/>
                  <a:pt x="16" y="44"/>
                </a:cubicBezTo>
                <a:cubicBezTo>
                  <a:pt x="16" y="44"/>
                  <a:pt x="16" y="44"/>
                  <a:pt x="16" y="44"/>
                </a:cubicBezTo>
                <a:cubicBezTo>
                  <a:pt x="16" y="44"/>
                  <a:pt x="16" y="44"/>
                  <a:pt x="16" y="44"/>
                </a:cubicBezTo>
                <a:cubicBezTo>
                  <a:pt x="16" y="44"/>
                  <a:pt x="16" y="44"/>
                  <a:pt x="16" y="44"/>
                </a:cubicBezTo>
                <a:cubicBezTo>
                  <a:pt x="16" y="44"/>
                  <a:pt x="16" y="44"/>
                  <a:pt x="16" y="44"/>
                </a:cubicBezTo>
                <a:cubicBezTo>
                  <a:pt x="16" y="44"/>
                  <a:pt x="16" y="44"/>
                  <a:pt x="16" y="44"/>
                </a:cubicBezTo>
                <a:cubicBezTo>
                  <a:pt x="16" y="44"/>
                  <a:pt x="16" y="44"/>
                  <a:pt x="16" y="44"/>
                </a:cubicBezTo>
                <a:cubicBezTo>
                  <a:pt x="16" y="44"/>
                  <a:pt x="16" y="44"/>
                  <a:pt x="16" y="44"/>
                </a:cubicBezTo>
                <a:cubicBezTo>
                  <a:pt x="16" y="44"/>
                  <a:pt x="16" y="44"/>
                  <a:pt x="16" y="44"/>
                </a:cubicBezTo>
                <a:cubicBezTo>
                  <a:pt x="16" y="44"/>
                  <a:pt x="16" y="44"/>
                  <a:pt x="16" y="44"/>
                </a:cubicBezTo>
                <a:cubicBezTo>
                  <a:pt x="16" y="44"/>
                  <a:pt x="16" y="44"/>
                  <a:pt x="16" y="43"/>
                </a:cubicBezTo>
                <a:cubicBezTo>
                  <a:pt x="16" y="43"/>
                  <a:pt x="16" y="43"/>
                  <a:pt x="16" y="43"/>
                </a:cubicBezTo>
                <a:cubicBezTo>
                  <a:pt x="16" y="43"/>
                  <a:pt x="16" y="43"/>
                  <a:pt x="16" y="43"/>
                </a:cubicBezTo>
                <a:cubicBezTo>
                  <a:pt x="16" y="43"/>
                  <a:pt x="16" y="43"/>
                  <a:pt x="16" y="43"/>
                </a:cubicBezTo>
                <a:cubicBezTo>
                  <a:pt x="16" y="43"/>
                  <a:pt x="16" y="43"/>
                  <a:pt x="16" y="43"/>
                </a:cubicBezTo>
                <a:cubicBezTo>
                  <a:pt x="16" y="43"/>
                  <a:pt x="16" y="43"/>
                  <a:pt x="16" y="43"/>
                </a:cubicBezTo>
                <a:cubicBezTo>
                  <a:pt x="16" y="43"/>
                  <a:pt x="16" y="43"/>
                  <a:pt x="16" y="43"/>
                </a:cubicBezTo>
                <a:cubicBezTo>
                  <a:pt x="16" y="43"/>
                  <a:pt x="16" y="43"/>
                  <a:pt x="16" y="43"/>
                </a:cubicBezTo>
                <a:cubicBezTo>
                  <a:pt x="16" y="43"/>
                  <a:pt x="16" y="43"/>
                  <a:pt x="16" y="43"/>
                </a:cubicBezTo>
                <a:cubicBezTo>
                  <a:pt x="16" y="43"/>
                  <a:pt x="16" y="43"/>
                  <a:pt x="16" y="43"/>
                </a:cubicBezTo>
                <a:cubicBezTo>
                  <a:pt x="16" y="43"/>
                  <a:pt x="16" y="43"/>
                  <a:pt x="16" y="43"/>
                </a:cubicBezTo>
                <a:cubicBezTo>
                  <a:pt x="16" y="43"/>
                  <a:pt x="16" y="43"/>
                  <a:pt x="16" y="43"/>
                </a:cubicBezTo>
                <a:cubicBezTo>
                  <a:pt x="16" y="43"/>
                  <a:pt x="16" y="43"/>
                  <a:pt x="16" y="43"/>
                </a:cubicBezTo>
                <a:cubicBezTo>
                  <a:pt x="16" y="43"/>
                  <a:pt x="16" y="43"/>
                  <a:pt x="16" y="43"/>
                </a:cubicBezTo>
                <a:cubicBezTo>
                  <a:pt x="15" y="43"/>
                  <a:pt x="15" y="43"/>
                  <a:pt x="15" y="43"/>
                </a:cubicBezTo>
                <a:cubicBezTo>
                  <a:pt x="15" y="43"/>
                  <a:pt x="15" y="43"/>
                  <a:pt x="15" y="43"/>
                </a:cubicBezTo>
                <a:cubicBezTo>
                  <a:pt x="15" y="43"/>
                  <a:pt x="15" y="43"/>
                  <a:pt x="15" y="43"/>
                </a:cubicBezTo>
                <a:cubicBezTo>
                  <a:pt x="15" y="43"/>
                  <a:pt x="15" y="43"/>
                  <a:pt x="15" y="43"/>
                </a:cubicBezTo>
                <a:cubicBezTo>
                  <a:pt x="15" y="43"/>
                  <a:pt x="15" y="43"/>
                  <a:pt x="15" y="43"/>
                </a:cubicBezTo>
                <a:cubicBezTo>
                  <a:pt x="15" y="43"/>
                  <a:pt x="15" y="43"/>
                  <a:pt x="15" y="43"/>
                </a:cubicBezTo>
                <a:cubicBezTo>
                  <a:pt x="15" y="43"/>
                  <a:pt x="15" y="43"/>
                  <a:pt x="15" y="43"/>
                </a:cubicBezTo>
                <a:cubicBezTo>
                  <a:pt x="15" y="43"/>
                  <a:pt x="15" y="43"/>
                  <a:pt x="15" y="43"/>
                </a:cubicBezTo>
                <a:cubicBezTo>
                  <a:pt x="15" y="43"/>
                  <a:pt x="15" y="43"/>
                  <a:pt x="15" y="43"/>
                </a:cubicBezTo>
                <a:cubicBezTo>
                  <a:pt x="15" y="43"/>
                  <a:pt x="15" y="43"/>
                  <a:pt x="15" y="43"/>
                </a:cubicBezTo>
                <a:cubicBezTo>
                  <a:pt x="15" y="43"/>
                  <a:pt x="15" y="43"/>
                  <a:pt x="15" y="43"/>
                </a:cubicBezTo>
                <a:cubicBezTo>
                  <a:pt x="15" y="43"/>
                  <a:pt x="15" y="43"/>
                  <a:pt x="15" y="43"/>
                </a:cubicBezTo>
                <a:cubicBezTo>
                  <a:pt x="15" y="43"/>
                  <a:pt x="15" y="43"/>
                  <a:pt x="15" y="43"/>
                </a:cubicBezTo>
                <a:cubicBezTo>
                  <a:pt x="15" y="43"/>
                  <a:pt x="15" y="43"/>
                  <a:pt x="15" y="43"/>
                </a:cubicBezTo>
                <a:cubicBezTo>
                  <a:pt x="15" y="43"/>
                  <a:pt x="15" y="43"/>
                  <a:pt x="15" y="43"/>
                </a:cubicBezTo>
                <a:cubicBezTo>
                  <a:pt x="15" y="43"/>
                  <a:pt x="15" y="43"/>
                  <a:pt x="15" y="44"/>
                </a:cubicBezTo>
                <a:cubicBezTo>
                  <a:pt x="15" y="44"/>
                  <a:pt x="15" y="44"/>
                  <a:pt x="15" y="44"/>
                </a:cubicBezTo>
                <a:cubicBezTo>
                  <a:pt x="15" y="44"/>
                  <a:pt x="15" y="44"/>
                  <a:pt x="15" y="44"/>
                </a:cubicBezTo>
                <a:cubicBezTo>
                  <a:pt x="15" y="44"/>
                  <a:pt x="15" y="44"/>
                  <a:pt x="15" y="44"/>
                </a:cubicBezTo>
                <a:cubicBezTo>
                  <a:pt x="15" y="44"/>
                  <a:pt x="15" y="43"/>
                  <a:pt x="15" y="43"/>
                </a:cubicBezTo>
                <a:cubicBezTo>
                  <a:pt x="15" y="43"/>
                  <a:pt x="15" y="43"/>
                  <a:pt x="15" y="43"/>
                </a:cubicBezTo>
                <a:cubicBezTo>
                  <a:pt x="15" y="43"/>
                  <a:pt x="15" y="43"/>
                  <a:pt x="15" y="43"/>
                </a:cubicBezTo>
                <a:cubicBezTo>
                  <a:pt x="15" y="43"/>
                  <a:pt x="15" y="43"/>
                  <a:pt x="15" y="43"/>
                </a:cubicBezTo>
                <a:cubicBezTo>
                  <a:pt x="15" y="43"/>
                  <a:pt x="15" y="43"/>
                  <a:pt x="15" y="43"/>
                </a:cubicBezTo>
                <a:cubicBezTo>
                  <a:pt x="15" y="43"/>
                  <a:pt x="15" y="43"/>
                  <a:pt x="15" y="43"/>
                </a:cubicBezTo>
                <a:cubicBezTo>
                  <a:pt x="15" y="43"/>
                  <a:pt x="15" y="43"/>
                  <a:pt x="15" y="43"/>
                </a:cubicBezTo>
                <a:cubicBezTo>
                  <a:pt x="15" y="43"/>
                  <a:pt x="15" y="43"/>
                  <a:pt x="15" y="43"/>
                </a:cubicBezTo>
                <a:cubicBezTo>
                  <a:pt x="15" y="43"/>
                  <a:pt x="15" y="43"/>
                  <a:pt x="15" y="43"/>
                </a:cubicBezTo>
                <a:cubicBezTo>
                  <a:pt x="15" y="43"/>
                  <a:pt x="15" y="43"/>
                  <a:pt x="15" y="43"/>
                </a:cubicBezTo>
                <a:cubicBezTo>
                  <a:pt x="14" y="43"/>
                  <a:pt x="14" y="43"/>
                  <a:pt x="14" y="43"/>
                </a:cubicBezTo>
                <a:cubicBezTo>
                  <a:pt x="14" y="43"/>
                  <a:pt x="14" y="43"/>
                  <a:pt x="14" y="43"/>
                </a:cubicBezTo>
                <a:cubicBezTo>
                  <a:pt x="14" y="43"/>
                  <a:pt x="14" y="43"/>
                  <a:pt x="14" y="43"/>
                </a:cubicBezTo>
                <a:cubicBezTo>
                  <a:pt x="14" y="43"/>
                  <a:pt x="14" y="43"/>
                  <a:pt x="14" y="43"/>
                </a:cubicBezTo>
                <a:cubicBezTo>
                  <a:pt x="14" y="43"/>
                  <a:pt x="14" y="43"/>
                  <a:pt x="14" y="43"/>
                </a:cubicBezTo>
                <a:cubicBezTo>
                  <a:pt x="14" y="43"/>
                  <a:pt x="14" y="43"/>
                  <a:pt x="14" y="43"/>
                </a:cubicBezTo>
                <a:cubicBezTo>
                  <a:pt x="14" y="43"/>
                  <a:pt x="14" y="43"/>
                  <a:pt x="14" y="43"/>
                </a:cubicBezTo>
                <a:cubicBezTo>
                  <a:pt x="14" y="43"/>
                  <a:pt x="14" y="43"/>
                  <a:pt x="14" y="43"/>
                </a:cubicBezTo>
                <a:cubicBezTo>
                  <a:pt x="14" y="43"/>
                  <a:pt x="14" y="43"/>
                  <a:pt x="14" y="43"/>
                </a:cubicBezTo>
                <a:cubicBezTo>
                  <a:pt x="14" y="43"/>
                  <a:pt x="14" y="43"/>
                  <a:pt x="14" y="43"/>
                </a:cubicBezTo>
                <a:cubicBezTo>
                  <a:pt x="14" y="43"/>
                  <a:pt x="14" y="43"/>
                  <a:pt x="14" y="43"/>
                </a:cubicBezTo>
                <a:cubicBezTo>
                  <a:pt x="14" y="43"/>
                  <a:pt x="14" y="43"/>
                  <a:pt x="14" y="43"/>
                </a:cubicBezTo>
                <a:cubicBezTo>
                  <a:pt x="14" y="43"/>
                  <a:pt x="14" y="43"/>
                  <a:pt x="14" y="43"/>
                </a:cubicBezTo>
                <a:cubicBezTo>
                  <a:pt x="14" y="43"/>
                  <a:pt x="14" y="43"/>
                  <a:pt x="14" y="43"/>
                </a:cubicBezTo>
                <a:cubicBezTo>
                  <a:pt x="14" y="43"/>
                  <a:pt x="14" y="43"/>
                  <a:pt x="14" y="43"/>
                </a:cubicBezTo>
                <a:cubicBezTo>
                  <a:pt x="14" y="43"/>
                  <a:pt x="14" y="43"/>
                  <a:pt x="14" y="43"/>
                </a:cubicBezTo>
                <a:cubicBezTo>
                  <a:pt x="14" y="43"/>
                  <a:pt x="14" y="43"/>
                  <a:pt x="14" y="43"/>
                </a:cubicBezTo>
                <a:cubicBezTo>
                  <a:pt x="14" y="43"/>
                  <a:pt x="14" y="43"/>
                  <a:pt x="14" y="43"/>
                </a:cubicBezTo>
                <a:cubicBezTo>
                  <a:pt x="14" y="43"/>
                  <a:pt x="14" y="43"/>
                  <a:pt x="14" y="43"/>
                </a:cubicBezTo>
                <a:cubicBezTo>
                  <a:pt x="14" y="43"/>
                  <a:pt x="14" y="43"/>
                  <a:pt x="14" y="43"/>
                </a:cubicBezTo>
                <a:cubicBezTo>
                  <a:pt x="14" y="43"/>
                  <a:pt x="14" y="43"/>
                  <a:pt x="14" y="43"/>
                </a:cubicBezTo>
                <a:cubicBezTo>
                  <a:pt x="14" y="43"/>
                  <a:pt x="14" y="43"/>
                  <a:pt x="14" y="43"/>
                </a:cubicBezTo>
                <a:cubicBezTo>
                  <a:pt x="14" y="43"/>
                  <a:pt x="14" y="43"/>
                  <a:pt x="14" y="43"/>
                </a:cubicBezTo>
                <a:cubicBezTo>
                  <a:pt x="14" y="43"/>
                  <a:pt x="14" y="43"/>
                  <a:pt x="14" y="43"/>
                </a:cubicBezTo>
                <a:cubicBezTo>
                  <a:pt x="14" y="43"/>
                  <a:pt x="14" y="43"/>
                  <a:pt x="14" y="43"/>
                </a:cubicBezTo>
                <a:cubicBezTo>
                  <a:pt x="14" y="43"/>
                  <a:pt x="14" y="43"/>
                  <a:pt x="14" y="43"/>
                </a:cubicBezTo>
                <a:cubicBezTo>
                  <a:pt x="14" y="43"/>
                  <a:pt x="14" y="43"/>
                  <a:pt x="14" y="43"/>
                </a:cubicBezTo>
                <a:cubicBezTo>
                  <a:pt x="14" y="43"/>
                  <a:pt x="14" y="43"/>
                  <a:pt x="14" y="43"/>
                </a:cubicBezTo>
                <a:cubicBezTo>
                  <a:pt x="14" y="43"/>
                  <a:pt x="14" y="43"/>
                  <a:pt x="14" y="43"/>
                </a:cubicBezTo>
                <a:cubicBezTo>
                  <a:pt x="14" y="43"/>
                  <a:pt x="14" y="43"/>
                  <a:pt x="14" y="43"/>
                </a:cubicBezTo>
                <a:cubicBezTo>
                  <a:pt x="14" y="43"/>
                  <a:pt x="14" y="43"/>
                  <a:pt x="14" y="43"/>
                </a:cubicBezTo>
                <a:cubicBezTo>
                  <a:pt x="14" y="43"/>
                  <a:pt x="14" y="43"/>
                  <a:pt x="14" y="43"/>
                </a:cubicBezTo>
                <a:cubicBezTo>
                  <a:pt x="14" y="43"/>
                  <a:pt x="14" y="43"/>
                  <a:pt x="14" y="43"/>
                </a:cubicBezTo>
                <a:cubicBezTo>
                  <a:pt x="14" y="43"/>
                  <a:pt x="14" y="43"/>
                  <a:pt x="14" y="43"/>
                </a:cubicBezTo>
                <a:cubicBezTo>
                  <a:pt x="14" y="43"/>
                  <a:pt x="14" y="43"/>
                  <a:pt x="14" y="43"/>
                </a:cubicBezTo>
                <a:cubicBezTo>
                  <a:pt x="14" y="43"/>
                  <a:pt x="14" y="43"/>
                  <a:pt x="14" y="43"/>
                </a:cubicBezTo>
                <a:cubicBezTo>
                  <a:pt x="14" y="43"/>
                  <a:pt x="14" y="43"/>
                  <a:pt x="14" y="43"/>
                </a:cubicBezTo>
                <a:cubicBezTo>
                  <a:pt x="14" y="43"/>
                  <a:pt x="14" y="43"/>
                  <a:pt x="14" y="43"/>
                </a:cubicBezTo>
                <a:cubicBezTo>
                  <a:pt x="14" y="43"/>
                  <a:pt x="14" y="43"/>
                  <a:pt x="14" y="43"/>
                </a:cubicBezTo>
                <a:cubicBezTo>
                  <a:pt x="14" y="43"/>
                  <a:pt x="14" y="43"/>
                  <a:pt x="14" y="43"/>
                </a:cubicBezTo>
                <a:cubicBezTo>
                  <a:pt x="14" y="43"/>
                  <a:pt x="14" y="43"/>
                  <a:pt x="14" y="43"/>
                </a:cubicBezTo>
                <a:cubicBezTo>
                  <a:pt x="14" y="43"/>
                  <a:pt x="14" y="43"/>
                  <a:pt x="14" y="43"/>
                </a:cubicBezTo>
                <a:cubicBezTo>
                  <a:pt x="14" y="43"/>
                  <a:pt x="14" y="43"/>
                  <a:pt x="14" y="43"/>
                </a:cubicBezTo>
                <a:cubicBezTo>
                  <a:pt x="14" y="43"/>
                  <a:pt x="14" y="43"/>
                  <a:pt x="14" y="43"/>
                </a:cubicBezTo>
                <a:cubicBezTo>
                  <a:pt x="14" y="43"/>
                  <a:pt x="14" y="43"/>
                  <a:pt x="14" y="43"/>
                </a:cubicBezTo>
                <a:cubicBezTo>
                  <a:pt x="14" y="43"/>
                  <a:pt x="14" y="42"/>
                  <a:pt x="14" y="42"/>
                </a:cubicBezTo>
                <a:cubicBezTo>
                  <a:pt x="14" y="42"/>
                  <a:pt x="14" y="42"/>
                  <a:pt x="14" y="42"/>
                </a:cubicBezTo>
                <a:cubicBezTo>
                  <a:pt x="14" y="42"/>
                  <a:pt x="14" y="42"/>
                  <a:pt x="14" y="42"/>
                </a:cubicBezTo>
                <a:cubicBezTo>
                  <a:pt x="14" y="42"/>
                  <a:pt x="14" y="42"/>
                  <a:pt x="14" y="42"/>
                </a:cubicBezTo>
                <a:cubicBezTo>
                  <a:pt x="13" y="42"/>
                  <a:pt x="13" y="42"/>
                  <a:pt x="13" y="42"/>
                </a:cubicBezTo>
                <a:cubicBezTo>
                  <a:pt x="13" y="42"/>
                  <a:pt x="13" y="42"/>
                  <a:pt x="13" y="42"/>
                </a:cubicBezTo>
                <a:cubicBezTo>
                  <a:pt x="13" y="42"/>
                  <a:pt x="13" y="42"/>
                  <a:pt x="13" y="42"/>
                </a:cubicBezTo>
                <a:cubicBezTo>
                  <a:pt x="13" y="42"/>
                  <a:pt x="13" y="42"/>
                  <a:pt x="13" y="42"/>
                </a:cubicBezTo>
                <a:cubicBezTo>
                  <a:pt x="13" y="42"/>
                  <a:pt x="13" y="42"/>
                  <a:pt x="13" y="42"/>
                </a:cubicBezTo>
                <a:cubicBezTo>
                  <a:pt x="13" y="42"/>
                  <a:pt x="13" y="42"/>
                  <a:pt x="13" y="42"/>
                </a:cubicBezTo>
                <a:cubicBezTo>
                  <a:pt x="13" y="42"/>
                  <a:pt x="13" y="42"/>
                  <a:pt x="13" y="42"/>
                </a:cubicBezTo>
                <a:cubicBezTo>
                  <a:pt x="13" y="42"/>
                  <a:pt x="13" y="42"/>
                  <a:pt x="13" y="42"/>
                </a:cubicBezTo>
                <a:cubicBezTo>
                  <a:pt x="13" y="42"/>
                  <a:pt x="13" y="42"/>
                  <a:pt x="13" y="42"/>
                </a:cubicBezTo>
                <a:cubicBezTo>
                  <a:pt x="13" y="42"/>
                  <a:pt x="13" y="42"/>
                  <a:pt x="13" y="42"/>
                </a:cubicBezTo>
                <a:cubicBezTo>
                  <a:pt x="13" y="42"/>
                  <a:pt x="13" y="42"/>
                  <a:pt x="13" y="42"/>
                </a:cubicBezTo>
                <a:cubicBezTo>
                  <a:pt x="13" y="42"/>
                  <a:pt x="13" y="42"/>
                  <a:pt x="13" y="42"/>
                </a:cubicBezTo>
                <a:cubicBezTo>
                  <a:pt x="13" y="42"/>
                  <a:pt x="13" y="42"/>
                  <a:pt x="13" y="42"/>
                </a:cubicBezTo>
                <a:cubicBezTo>
                  <a:pt x="13" y="42"/>
                  <a:pt x="13" y="42"/>
                  <a:pt x="13" y="42"/>
                </a:cubicBezTo>
                <a:cubicBezTo>
                  <a:pt x="13" y="42"/>
                  <a:pt x="13" y="42"/>
                  <a:pt x="13" y="42"/>
                </a:cubicBezTo>
                <a:cubicBezTo>
                  <a:pt x="13" y="42"/>
                  <a:pt x="13" y="42"/>
                  <a:pt x="13" y="42"/>
                </a:cubicBezTo>
                <a:cubicBezTo>
                  <a:pt x="13" y="42"/>
                  <a:pt x="13" y="42"/>
                  <a:pt x="13" y="42"/>
                </a:cubicBezTo>
                <a:cubicBezTo>
                  <a:pt x="13" y="42"/>
                  <a:pt x="13" y="42"/>
                  <a:pt x="13" y="42"/>
                </a:cubicBezTo>
                <a:cubicBezTo>
                  <a:pt x="13" y="42"/>
                  <a:pt x="13" y="42"/>
                  <a:pt x="13" y="42"/>
                </a:cubicBezTo>
                <a:cubicBezTo>
                  <a:pt x="13" y="42"/>
                  <a:pt x="13" y="42"/>
                  <a:pt x="13" y="42"/>
                </a:cubicBezTo>
                <a:cubicBezTo>
                  <a:pt x="13" y="42"/>
                  <a:pt x="13" y="42"/>
                  <a:pt x="13" y="42"/>
                </a:cubicBezTo>
                <a:cubicBezTo>
                  <a:pt x="13" y="42"/>
                  <a:pt x="13" y="42"/>
                  <a:pt x="13" y="42"/>
                </a:cubicBezTo>
                <a:cubicBezTo>
                  <a:pt x="13" y="42"/>
                  <a:pt x="13" y="42"/>
                  <a:pt x="13" y="42"/>
                </a:cubicBezTo>
                <a:cubicBezTo>
                  <a:pt x="13" y="42"/>
                  <a:pt x="13" y="42"/>
                  <a:pt x="13" y="42"/>
                </a:cubicBezTo>
                <a:cubicBezTo>
                  <a:pt x="13" y="42"/>
                  <a:pt x="13" y="42"/>
                  <a:pt x="13" y="42"/>
                </a:cubicBezTo>
                <a:cubicBezTo>
                  <a:pt x="13" y="42"/>
                  <a:pt x="13" y="42"/>
                  <a:pt x="13" y="42"/>
                </a:cubicBezTo>
                <a:cubicBezTo>
                  <a:pt x="13" y="42"/>
                  <a:pt x="13" y="42"/>
                  <a:pt x="13" y="42"/>
                </a:cubicBezTo>
                <a:cubicBezTo>
                  <a:pt x="13" y="42"/>
                  <a:pt x="13" y="42"/>
                  <a:pt x="13" y="42"/>
                </a:cubicBezTo>
                <a:cubicBezTo>
                  <a:pt x="13" y="42"/>
                  <a:pt x="13" y="42"/>
                  <a:pt x="13" y="42"/>
                </a:cubicBezTo>
                <a:cubicBezTo>
                  <a:pt x="13" y="42"/>
                  <a:pt x="13" y="42"/>
                  <a:pt x="13" y="42"/>
                </a:cubicBezTo>
                <a:cubicBezTo>
                  <a:pt x="13" y="42"/>
                  <a:pt x="13" y="42"/>
                  <a:pt x="13" y="42"/>
                </a:cubicBezTo>
                <a:cubicBezTo>
                  <a:pt x="13" y="42"/>
                  <a:pt x="13" y="42"/>
                  <a:pt x="13" y="42"/>
                </a:cubicBezTo>
                <a:cubicBezTo>
                  <a:pt x="13" y="42"/>
                  <a:pt x="13" y="42"/>
                  <a:pt x="12" y="42"/>
                </a:cubicBezTo>
                <a:cubicBezTo>
                  <a:pt x="12" y="42"/>
                  <a:pt x="12" y="42"/>
                  <a:pt x="12" y="42"/>
                </a:cubicBezTo>
                <a:cubicBezTo>
                  <a:pt x="12" y="42"/>
                  <a:pt x="12" y="42"/>
                  <a:pt x="12" y="42"/>
                </a:cubicBezTo>
                <a:cubicBezTo>
                  <a:pt x="12" y="42"/>
                  <a:pt x="12" y="42"/>
                  <a:pt x="12" y="42"/>
                </a:cubicBezTo>
                <a:cubicBezTo>
                  <a:pt x="12" y="42"/>
                  <a:pt x="12" y="42"/>
                  <a:pt x="12" y="42"/>
                </a:cubicBezTo>
                <a:cubicBezTo>
                  <a:pt x="12" y="42"/>
                  <a:pt x="12" y="42"/>
                  <a:pt x="12" y="42"/>
                </a:cubicBezTo>
                <a:cubicBezTo>
                  <a:pt x="12" y="42"/>
                  <a:pt x="12" y="42"/>
                  <a:pt x="12" y="42"/>
                </a:cubicBezTo>
                <a:cubicBezTo>
                  <a:pt x="12" y="42"/>
                  <a:pt x="12" y="42"/>
                  <a:pt x="12" y="42"/>
                </a:cubicBezTo>
                <a:cubicBezTo>
                  <a:pt x="12" y="42"/>
                  <a:pt x="12" y="42"/>
                  <a:pt x="12" y="42"/>
                </a:cubicBezTo>
                <a:cubicBezTo>
                  <a:pt x="12" y="42"/>
                  <a:pt x="12" y="42"/>
                  <a:pt x="12" y="42"/>
                </a:cubicBezTo>
                <a:cubicBezTo>
                  <a:pt x="12" y="42"/>
                  <a:pt x="12" y="42"/>
                  <a:pt x="12" y="42"/>
                </a:cubicBezTo>
                <a:cubicBezTo>
                  <a:pt x="12" y="42"/>
                  <a:pt x="12" y="42"/>
                  <a:pt x="12" y="42"/>
                </a:cubicBezTo>
                <a:cubicBezTo>
                  <a:pt x="12" y="42"/>
                  <a:pt x="12" y="42"/>
                  <a:pt x="12" y="42"/>
                </a:cubicBezTo>
                <a:cubicBezTo>
                  <a:pt x="12" y="42"/>
                  <a:pt x="12" y="42"/>
                  <a:pt x="12" y="42"/>
                </a:cubicBezTo>
                <a:cubicBezTo>
                  <a:pt x="12" y="42"/>
                  <a:pt x="12" y="42"/>
                  <a:pt x="12" y="41"/>
                </a:cubicBezTo>
                <a:cubicBezTo>
                  <a:pt x="12" y="41"/>
                  <a:pt x="12" y="41"/>
                  <a:pt x="12" y="41"/>
                </a:cubicBezTo>
                <a:cubicBezTo>
                  <a:pt x="12" y="41"/>
                  <a:pt x="12" y="41"/>
                  <a:pt x="12" y="41"/>
                </a:cubicBezTo>
                <a:cubicBezTo>
                  <a:pt x="12" y="41"/>
                  <a:pt x="12" y="41"/>
                  <a:pt x="12" y="41"/>
                </a:cubicBezTo>
                <a:cubicBezTo>
                  <a:pt x="12" y="41"/>
                  <a:pt x="12" y="41"/>
                  <a:pt x="12" y="41"/>
                </a:cubicBezTo>
                <a:cubicBezTo>
                  <a:pt x="12" y="41"/>
                  <a:pt x="12" y="41"/>
                  <a:pt x="12" y="41"/>
                </a:cubicBezTo>
                <a:cubicBezTo>
                  <a:pt x="12" y="41"/>
                  <a:pt x="12" y="41"/>
                  <a:pt x="12" y="41"/>
                </a:cubicBezTo>
                <a:cubicBezTo>
                  <a:pt x="12" y="41"/>
                  <a:pt x="12" y="41"/>
                  <a:pt x="12" y="41"/>
                </a:cubicBezTo>
                <a:cubicBezTo>
                  <a:pt x="12" y="41"/>
                  <a:pt x="12" y="41"/>
                  <a:pt x="12" y="41"/>
                </a:cubicBezTo>
                <a:cubicBezTo>
                  <a:pt x="12" y="41"/>
                  <a:pt x="12" y="41"/>
                  <a:pt x="12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2" y="46"/>
                  <a:pt x="14" y="51"/>
                  <a:pt x="18" y="55"/>
                </a:cubicBezTo>
                <a:close/>
                <a:moveTo>
                  <a:pt x="14" y="42"/>
                </a:moveTo>
                <a:cubicBezTo>
                  <a:pt x="14" y="42"/>
                  <a:pt x="14" y="42"/>
                  <a:pt x="14" y="42"/>
                </a:cubicBezTo>
                <a:cubicBezTo>
                  <a:pt x="14" y="42"/>
                  <a:pt x="14" y="42"/>
                  <a:pt x="14" y="42"/>
                </a:cubicBezTo>
                <a:cubicBezTo>
                  <a:pt x="14" y="42"/>
                  <a:pt x="14" y="42"/>
                  <a:pt x="14" y="42"/>
                </a:cubicBezTo>
                <a:cubicBezTo>
                  <a:pt x="14" y="42"/>
                  <a:pt x="14" y="42"/>
                  <a:pt x="14" y="42"/>
                </a:cubicBezTo>
                <a:cubicBezTo>
                  <a:pt x="14" y="42"/>
                  <a:pt x="14" y="42"/>
                  <a:pt x="14" y="42"/>
                </a:cubicBezTo>
                <a:cubicBezTo>
                  <a:pt x="14" y="42"/>
                  <a:pt x="14" y="42"/>
                  <a:pt x="14" y="42"/>
                </a:cubicBezTo>
                <a:cubicBezTo>
                  <a:pt x="14" y="42"/>
                  <a:pt x="14" y="42"/>
                  <a:pt x="14" y="43"/>
                </a:cubicBezTo>
                <a:cubicBezTo>
                  <a:pt x="14" y="43"/>
                  <a:pt x="14" y="43"/>
                  <a:pt x="14" y="43"/>
                </a:cubicBezTo>
                <a:cubicBezTo>
                  <a:pt x="14" y="43"/>
                  <a:pt x="14" y="43"/>
                  <a:pt x="14" y="43"/>
                </a:cubicBezTo>
                <a:cubicBezTo>
                  <a:pt x="14" y="43"/>
                  <a:pt x="14" y="42"/>
                  <a:pt x="14" y="42"/>
                </a:cubicBezTo>
                <a:cubicBezTo>
                  <a:pt x="14" y="42"/>
                  <a:pt x="14" y="42"/>
                  <a:pt x="14" y="42"/>
                </a:cubicBezTo>
                <a:cubicBezTo>
                  <a:pt x="14" y="42"/>
                  <a:pt x="14" y="42"/>
                  <a:pt x="14" y="42"/>
                </a:cubicBezTo>
                <a:cubicBezTo>
                  <a:pt x="14" y="42"/>
                  <a:pt x="14" y="42"/>
                  <a:pt x="14" y="42"/>
                </a:cubicBezTo>
                <a:cubicBezTo>
                  <a:pt x="14" y="42"/>
                  <a:pt x="14" y="42"/>
                  <a:pt x="14" y="42"/>
                </a:cubicBezTo>
                <a:cubicBezTo>
                  <a:pt x="14" y="42"/>
                  <a:pt x="14" y="42"/>
                  <a:pt x="14" y="42"/>
                </a:cubicBezTo>
                <a:cubicBezTo>
                  <a:pt x="14" y="42"/>
                  <a:pt x="14" y="42"/>
                  <a:pt x="14" y="42"/>
                </a:cubicBezTo>
                <a:cubicBezTo>
                  <a:pt x="14" y="42"/>
                  <a:pt x="14" y="42"/>
                  <a:pt x="14" y="42"/>
                </a:cubicBezTo>
                <a:cubicBezTo>
                  <a:pt x="14" y="42"/>
                  <a:pt x="14" y="42"/>
                  <a:pt x="14" y="42"/>
                </a:cubicBezTo>
                <a:cubicBezTo>
                  <a:pt x="14" y="42"/>
                  <a:pt x="14" y="42"/>
                  <a:pt x="14" y="42"/>
                </a:cubicBezTo>
                <a:cubicBezTo>
                  <a:pt x="14" y="42"/>
                  <a:pt x="14" y="42"/>
                  <a:pt x="14" y="42"/>
                </a:cubicBezTo>
                <a:close/>
                <a:moveTo>
                  <a:pt x="18" y="50"/>
                </a:moveTo>
                <a:cubicBezTo>
                  <a:pt x="18" y="50"/>
                  <a:pt x="18" y="50"/>
                  <a:pt x="18" y="50"/>
                </a:cubicBezTo>
                <a:cubicBezTo>
                  <a:pt x="18" y="50"/>
                  <a:pt x="18" y="50"/>
                  <a:pt x="18" y="50"/>
                </a:cubicBezTo>
                <a:cubicBezTo>
                  <a:pt x="18" y="50"/>
                  <a:pt x="18" y="50"/>
                  <a:pt x="18" y="50"/>
                </a:cubicBezTo>
                <a:cubicBezTo>
                  <a:pt x="18" y="50"/>
                  <a:pt x="18" y="50"/>
                  <a:pt x="18" y="50"/>
                </a:cubicBezTo>
                <a:cubicBezTo>
                  <a:pt x="18" y="50"/>
                  <a:pt x="18" y="50"/>
                  <a:pt x="18" y="50"/>
                </a:cubicBezTo>
                <a:cubicBezTo>
                  <a:pt x="18" y="50"/>
                  <a:pt x="18" y="50"/>
                  <a:pt x="18" y="50"/>
                </a:cubicBezTo>
                <a:cubicBezTo>
                  <a:pt x="18" y="50"/>
                  <a:pt x="18" y="50"/>
                  <a:pt x="18" y="50"/>
                </a:cubicBezTo>
                <a:cubicBezTo>
                  <a:pt x="18" y="50"/>
                  <a:pt x="18" y="50"/>
                  <a:pt x="18" y="50"/>
                </a:cubicBezTo>
                <a:cubicBezTo>
                  <a:pt x="18" y="50"/>
                  <a:pt x="18" y="50"/>
                  <a:pt x="18" y="50"/>
                </a:cubicBezTo>
                <a:cubicBezTo>
                  <a:pt x="18" y="50"/>
                  <a:pt x="18" y="50"/>
                  <a:pt x="18" y="50"/>
                </a:cubicBezTo>
                <a:cubicBezTo>
                  <a:pt x="18" y="50"/>
                  <a:pt x="18" y="50"/>
                  <a:pt x="18" y="50"/>
                </a:cubicBezTo>
                <a:cubicBezTo>
                  <a:pt x="18" y="50"/>
                  <a:pt x="18" y="50"/>
                  <a:pt x="18" y="50"/>
                </a:cubicBezTo>
                <a:cubicBezTo>
                  <a:pt x="18" y="50"/>
                  <a:pt x="18" y="50"/>
                  <a:pt x="18" y="50"/>
                </a:cubicBezTo>
                <a:cubicBezTo>
                  <a:pt x="18" y="50"/>
                  <a:pt x="18" y="50"/>
                  <a:pt x="18" y="50"/>
                </a:cubicBezTo>
                <a:cubicBezTo>
                  <a:pt x="18" y="50"/>
                  <a:pt x="18" y="50"/>
                  <a:pt x="18" y="50"/>
                </a:cubicBezTo>
                <a:cubicBezTo>
                  <a:pt x="18" y="50"/>
                  <a:pt x="18" y="50"/>
                  <a:pt x="18" y="50"/>
                </a:cubicBezTo>
                <a:cubicBezTo>
                  <a:pt x="18" y="50"/>
                  <a:pt x="18" y="50"/>
                  <a:pt x="18" y="50"/>
                </a:cubicBezTo>
                <a:cubicBezTo>
                  <a:pt x="18" y="50"/>
                  <a:pt x="18" y="50"/>
                  <a:pt x="18" y="50"/>
                </a:cubicBezTo>
                <a:cubicBezTo>
                  <a:pt x="18" y="50"/>
                  <a:pt x="18" y="50"/>
                  <a:pt x="18" y="50"/>
                </a:cubicBezTo>
                <a:cubicBezTo>
                  <a:pt x="18" y="50"/>
                  <a:pt x="18" y="50"/>
                  <a:pt x="18" y="50"/>
                </a:cubicBezTo>
                <a:cubicBezTo>
                  <a:pt x="18" y="50"/>
                  <a:pt x="18" y="50"/>
                  <a:pt x="18" y="50"/>
                </a:cubicBezTo>
                <a:cubicBezTo>
                  <a:pt x="18" y="50"/>
                  <a:pt x="18" y="50"/>
                  <a:pt x="18" y="50"/>
                </a:cubicBezTo>
                <a:cubicBezTo>
                  <a:pt x="18" y="50"/>
                  <a:pt x="18" y="50"/>
                  <a:pt x="18" y="50"/>
                </a:cubicBezTo>
                <a:cubicBezTo>
                  <a:pt x="18" y="50"/>
                  <a:pt x="18" y="50"/>
                  <a:pt x="18" y="50"/>
                </a:cubicBezTo>
                <a:cubicBezTo>
                  <a:pt x="18" y="50"/>
                  <a:pt x="18" y="50"/>
                  <a:pt x="18" y="50"/>
                </a:cubicBezTo>
                <a:cubicBezTo>
                  <a:pt x="18" y="50"/>
                  <a:pt x="18" y="50"/>
                  <a:pt x="18" y="50"/>
                </a:cubicBezTo>
                <a:cubicBezTo>
                  <a:pt x="18" y="50"/>
                  <a:pt x="18" y="50"/>
                  <a:pt x="18" y="50"/>
                </a:cubicBezTo>
                <a:cubicBezTo>
                  <a:pt x="18" y="50"/>
                  <a:pt x="18" y="50"/>
                  <a:pt x="18" y="50"/>
                </a:cubicBezTo>
                <a:cubicBezTo>
                  <a:pt x="18" y="50"/>
                  <a:pt x="18" y="50"/>
                  <a:pt x="18" y="50"/>
                </a:cubicBezTo>
                <a:cubicBezTo>
                  <a:pt x="18" y="50"/>
                  <a:pt x="18" y="50"/>
                  <a:pt x="18" y="50"/>
                </a:cubicBezTo>
                <a:cubicBezTo>
                  <a:pt x="18" y="50"/>
                  <a:pt x="18" y="50"/>
                  <a:pt x="18" y="50"/>
                </a:cubicBezTo>
                <a:cubicBezTo>
                  <a:pt x="18" y="50"/>
                  <a:pt x="18" y="50"/>
                  <a:pt x="18" y="50"/>
                </a:cubicBezTo>
                <a:cubicBezTo>
                  <a:pt x="18" y="50"/>
                  <a:pt x="18" y="50"/>
                  <a:pt x="18" y="50"/>
                </a:cubicBezTo>
                <a:cubicBezTo>
                  <a:pt x="18" y="50"/>
                  <a:pt x="18" y="50"/>
                  <a:pt x="18" y="50"/>
                </a:cubicBezTo>
                <a:cubicBezTo>
                  <a:pt x="18" y="50"/>
                  <a:pt x="18" y="50"/>
                  <a:pt x="18" y="50"/>
                </a:cubicBezTo>
                <a:cubicBezTo>
                  <a:pt x="18" y="50"/>
                  <a:pt x="18" y="50"/>
                  <a:pt x="18" y="50"/>
                </a:cubicBezTo>
                <a:close/>
                <a:moveTo>
                  <a:pt x="19" y="51"/>
                </a:moveTo>
                <a:cubicBezTo>
                  <a:pt x="19" y="51"/>
                  <a:pt x="19" y="51"/>
                  <a:pt x="19" y="51"/>
                </a:cubicBezTo>
                <a:cubicBezTo>
                  <a:pt x="19" y="51"/>
                  <a:pt x="19" y="51"/>
                  <a:pt x="19" y="51"/>
                </a:cubicBezTo>
                <a:cubicBezTo>
                  <a:pt x="19" y="51"/>
                  <a:pt x="19" y="51"/>
                  <a:pt x="19" y="51"/>
                </a:cubicBezTo>
                <a:cubicBezTo>
                  <a:pt x="19" y="51"/>
                  <a:pt x="19" y="51"/>
                  <a:pt x="19" y="51"/>
                </a:cubicBezTo>
                <a:cubicBezTo>
                  <a:pt x="19" y="51"/>
                  <a:pt x="19" y="51"/>
                  <a:pt x="19" y="51"/>
                </a:cubicBezTo>
                <a:cubicBezTo>
                  <a:pt x="19" y="51"/>
                  <a:pt x="19" y="51"/>
                  <a:pt x="19" y="51"/>
                </a:cubicBezTo>
                <a:cubicBezTo>
                  <a:pt x="19" y="51"/>
                  <a:pt x="19" y="51"/>
                  <a:pt x="19" y="51"/>
                </a:cubicBezTo>
                <a:cubicBezTo>
                  <a:pt x="19" y="51"/>
                  <a:pt x="19" y="51"/>
                  <a:pt x="19" y="51"/>
                </a:cubicBezTo>
                <a:cubicBezTo>
                  <a:pt x="19" y="51"/>
                  <a:pt x="19" y="51"/>
                  <a:pt x="19" y="51"/>
                </a:cubicBezTo>
                <a:cubicBezTo>
                  <a:pt x="19" y="51"/>
                  <a:pt x="19" y="51"/>
                  <a:pt x="19" y="51"/>
                </a:cubicBezTo>
                <a:cubicBezTo>
                  <a:pt x="19" y="51"/>
                  <a:pt x="19" y="51"/>
                  <a:pt x="19" y="51"/>
                </a:cubicBezTo>
                <a:cubicBezTo>
                  <a:pt x="19" y="51"/>
                  <a:pt x="19" y="51"/>
                  <a:pt x="19" y="51"/>
                </a:cubicBezTo>
                <a:cubicBezTo>
                  <a:pt x="19" y="51"/>
                  <a:pt x="19" y="51"/>
                  <a:pt x="19" y="51"/>
                </a:cubicBezTo>
                <a:cubicBezTo>
                  <a:pt x="19" y="51"/>
                  <a:pt x="19" y="51"/>
                  <a:pt x="19" y="51"/>
                </a:cubicBezTo>
                <a:cubicBezTo>
                  <a:pt x="19" y="51"/>
                  <a:pt x="19" y="51"/>
                  <a:pt x="19" y="51"/>
                </a:cubicBezTo>
                <a:cubicBezTo>
                  <a:pt x="19" y="51"/>
                  <a:pt x="19" y="51"/>
                  <a:pt x="19" y="51"/>
                </a:cubicBezTo>
                <a:cubicBezTo>
                  <a:pt x="19" y="51"/>
                  <a:pt x="19" y="51"/>
                  <a:pt x="19" y="51"/>
                </a:cubicBezTo>
                <a:cubicBezTo>
                  <a:pt x="19" y="51"/>
                  <a:pt x="19" y="51"/>
                  <a:pt x="19" y="51"/>
                </a:cubicBezTo>
                <a:cubicBezTo>
                  <a:pt x="19" y="51"/>
                  <a:pt x="19" y="51"/>
                  <a:pt x="19" y="51"/>
                </a:cubicBezTo>
                <a:cubicBezTo>
                  <a:pt x="19" y="51"/>
                  <a:pt x="19" y="51"/>
                  <a:pt x="19" y="51"/>
                </a:cubicBezTo>
                <a:cubicBezTo>
                  <a:pt x="19" y="51"/>
                  <a:pt x="19" y="51"/>
                  <a:pt x="19" y="51"/>
                </a:cubicBezTo>
                <a:cubicBezTo>
                  <a:pt x="19" y="51"/>
                  <a:pt x="19" y="51"/>
                  <a:pt x="19" y="51"/>
                </a:cubicBezTo>
                <a:cubicBezTo>
                  <a:pt x="19" y="51"/>
                  <a:pt x="19" y="51"/>
                  <a:pt x="19" y="51"/>
                </a:cubicBezTo>
                <a:cubicBezTo>
                  <a:pt x="19" y="51"/>
                  <a:pt x="19" y="51"/>
                  <a:pt x="19" y="51"/>
                </a:cubicBezTo>
                <a:close/>
                <a:moveTo>
                  <a:pt x="20" y="44"/>
                </a:moveTo>
                <a:cubicBezTo>
                  <a:pt x="20" y="44"/>
                  <a:pt x="20" y="44"/>
                  <a:pt x="20" y="44"/>
                </a:cubicBezTo>
                <a:cubicBezTo>
                  <a:pt x="20" y="44"/>
                  <a:pt x="20" y="44"/>
                  <a:pt x="20" y="44"/>
                </a:cubicBezTo>
                <a:cubicBezTo>
                  <a:pt x="20" y="44"/>
                  <a:pt x="20" y="44"/>
                  <a:pt x="20" y="44"/>
                </a:cubicBezTo>
                <a:cubicBezTo>
                  <a:pt x="20" y="44"/>
                  <a:pt x="20" y="44"/>
                  <a:pt x="20" y="44"/>
                </a:cubicBezTo>
                <a:cubicBezTo>
                  <a:pt x="20" y="44"/>
                  <a:pt x="20" y="44"/>
                  <a:pt x="20" y="44"/>
                </a:cubicBezTo>
                <a:cubicBezTo>
                  <a:pt x="20" y="44"/>
                  <a:pt x="20" y="44"/>
                  <a:pt x="20" y="44"/>
                </a:cubicBezTo>
                <a:cubicBezTo>
                  <a:pt x="20" y="44"/>
                  <a:pt x="20" y="44"/>
                  <a:pt x="20" y="44"/>
                </a:cubicBezTo>
                <a:cubicBezTo>
                  <a:pt x="20" y="44"/>
                  <a:pt x="20" y="44"/>
                  <a:pt x="20" y="44"/>
                </a:cubicBezTo>
                <a:cubicBezTo>
                  <a:pt x="20" y="44"/>
                  <a:pt x="20" y="44"/>
                  <a:pt x="20" y="44"/>
                </a:cubicBezTo>
                <a:cubicBezTo>
                  <a:pt x="20" y="44"/>
                  <a:pt x="20" y="44"/>
                  <a:pt x="20" y="44"/>
                </a:cubicBezTo>
                <a:cubicBezTo>
                  <a:pt x="20" y="44"/>
                  <a:pt x="20" y="44"/>
                  <a:pt x="20" y="44"/>
                </a:cubicBezTo>
                <a:cubicBezTo>
                  <a:pt x="20" y="44"/>
                  <a:pt x="20" y="44"/>
                  <a:pt x="20" y="44"/>
                </a:cubicBezTo>
                <a:cubicBezTo>
                  <a:pt x="20" y="44"/>
                  <a:pt x="20" y="44"/>
                  <a:pt x="20" y="44"/>
                </a:cubicBezTo>
                <a:cubicBezTo>
                  <a:pt x="20" y="44"/>
                  <a:pt x="20" y="44"/>
                  <a:pt x="20" y="44"/>
                </a:cubicBezTo>
                <a:cubicBezTo>
                  <a:pt x="20" y="44"/>
                  <a:pt x="20" y="44"/>
                  <a:pt x="20" y="44"/>
                </a:cubicBezTo>
                <a:cubicBezTo>
                  <a:pt x="20" y="44"/>
                  <a:pt x="20" y="44"/>
                  <a:pt x="20" y="44"/>
                </a:cubicBezTo>
                <a:cubicBezTo>
                  <a:pt x="20" y="44"/>
                  <a:pt x="20" y="44"/>
                  <a:pt x="20" y="44"/>
                </a:cubicBezTo>
                <a:cubicBezTo>
                  <a:pt x="20" y="44"/>
                  <a:pt x="20" y="44"/>
                  <a:pt x="20" y="44"/>
                </a:cubicBezTo>
                <a:cubicBezTo>
                  <a:pt x="20" y="43"/>
                  <a:pt x="20" y="43"/>
                  <a:pt x="20" y="44"/>
                </a:cubicBezTo>
                <a:cubicBezTo>
                  <a:pt x="20" y="44"/>
                  <a:pt x="20" y="44"/>
                  <a:pt x="20" y="44"/>
                </a:cubicBezTo>
                <a:cubicBezTo>
                  <a:pt x="20" y="44"/>
                  <a:pt x="20" y="44"/>
                  <a:pt x="20" y="44"/>
                </a:cubicBezTo>
                <a:cubicBezTo>
                  <a:pt x="20" y="44"/>
                  <a:pt x="20" y="44"/>
                  <a:pt x="20" y="44"/>
                </a:cubicBezTo>
                <a:cubicBezTo>
                  <a:pt x="20" y="44"/>
                  <a:pt x="20" y="44"/>
                  <a:pt x="20" y="44"/>
                </a:cubicBezTo>
                <a:close/>
                <a:moveTo>
                  <a:pt x="20" y="54"/>
                </a:moveTo>
                <a:cubicBezTo>
                  <a:pt x="20" y="54"/>
                  <a:pt x="20" y="54"/>
                  <a:pt x="20" y="54"/>
                </a:cubicBezTo>
                <a:cubicBezTo>
                  <a:pt x="20" y="54"/>
                  <a:pt x="20" y="54"/>
                  <a:pt x="20" y="54"/>
                </a:cubicBezTo>
                <a:cubicBezTo>
                  <a:pt x="20" y="54"/>
                  <a:pt x="20" y="54"/>
                  <a:pt x="20" y="54"/>
                </a:cubicBezTo>
                <a:cubicBezTo>
                  <a:pt x="20" y="54"/>
                  <a:pt x="20" y="54"/>
                  <a:pt x="20" y="54"/>
                </a:cubicBezTo>
                <a:cubicBezTo>
                  <a:pt x="20" y="54"/>
                  <a:pt x="20" y="54"/>
                  <a:pt x="20" y="54"/>
                </a:cubicBezTo>
                <a:cubicBezTo>
                  <a:pt x="20" y="54"/>
                  <a:pt x="20" y="54"/>
                  <a:pt x="20" y="54"/>
                </a:cubicBezTo>
                <a:cubicBezTo>
                  <a:pt x="20" y="54"/>
                  <a:pt x="20" y="54"/>
                  <a:pt x="20" y="54"/>
                </a:cubicBezTo>
                <a:cubicBezTo>
                  <a:pt x="20" y="54"/>
                  <a:pt x="20" y="54"/>
                  <a:pt x="20" y="54"/>
                </a:cubicBezTo>
                <a:cubicBezTo>
                  <a:pt x="20" y="54"/>
                  <a:pt x="20" y="54"/>
                  <a:pt x="20" y="54"/>
                </a:cubicBezTo>
                <a:cubicBezTo>
                  <a:pt x="20" y="54"/>
                  <a:pt x="20" y="54"/>
                  <a:pt x="20" y="54"/>
                </a:cubicBezTo>
                <a:cubicBezTo>
                  <a:pt x="20" y="54"/>
                  <a:pt x="20" y="54"/>
                  <a:pt x="20" y="54"/>
                </a:cubicBezTo>
                <a:cubicBezTo>
                  <a:pt x="20" y="54"/>
                  <a:pt x="20" y="54"/>
                  <a:pt x="20" y="54"/>
                </a:cubicBezTo>
                <a:cubicBezTo>
                  <a:pt x="20" y="54"/>
                  <a:pt x="20" y="54"/>
                  <a:pt x="20" y="54"/>
                </a:cubicBezTo>
                <a:cubicBezTo>
                  <a:pt x="20" y="54"/>
                  <a:pt x="20" y="54"/>
                  <a:pt x="20" y="54"/>
                </a:cubicBezTo>
                <a:cubicBezTo>
                  <a:pt x="20" y="54"/>
                  <a:pt x="20" y="54"/>
                  <a:pt x="20" y="54"/>
                </a:cubicBezTo>
                <a:cubicBezTo>
                  <a:pt x="20" y="54"/>
                  <a:pt x="20" y="54"/>
                  <a:pt x="20" y="54"/>
                </a:cubicBezTo>
                <a:close/>
                <a:moveTo>
                  <a:pt x="19" y="52"/>
                </a:moveTo>
                <a:cubicBezTo>
                  <a:pt x="19" y="52"/>
                  <a:pt x="19" y="52"/>
                  <a:pt x="19" y="52"/>
                </a:cubicBezTo>
                <a:cubicBezTo>
                  <a:pt x="18" y="52"/>
                  <a:pt x="19" y="52"/>
                  <a:pt x="18" y="52"/>
                </a:cubicBezTo>
                <a:cubicBezTo>
                  <a:pt x="18" y="52"/>
                  <a:pt x="18" y="52"/>
                  <a:pt x="18" y="52"/>
                </a:cubicBezTo>
                <a:cubicBezTo>
                  <a:pt x="18" y="52"/>
                  <a:pt x="18" y="52"/>
                  <a:pt x="18" y="52"/>
                </a:cubicBezTo>
                <a:cubicBezTo>
                  <a:pt x="18" y="52"/>
                  <a:pt x="18" y="52"/>
                  <a:pt x="18" y="52"/>
                </a:cubicBezTo>
                <a:cubicBezTo>
                  <a:pt x="18" y="52"/>
                  <a:pt x="18" y="52"/>
                  <a:pt x="18" y="52"/>
                </a:cubicBezTo>
                <a:cubicBezTo>
                  <a:pt x="18" y="52"/>
                  <a:pt x="18" y="52"/>
                  <a:pt x="18" y="52"/>
                </a:cubicBezTo>
                <a:cubicBezTo>
                  <a:pt x="18" y="52"/>
                  <a:pt x="18" y="52"/>
                  <a:pt x="18" y="52"/>
                </a:cubicBezTo>
                <a:cubicBezTo>
                  <a:pt x="18" y="52"/>
                  <a:pt x="18" y="52"/>
                  <a:pt x="18" y="52"/>
                </a:cubicBezTo>
                <a:cubicBezTo>
                  <a:pt x="18" y="52"/>
                  <a:pt x="18" y="52"/>
                  <a:pt x="19" y="52"/>
                </a:cubicBezTo>
                <a:cubicBezTo>
                  <a:pt x="19" y="52"/>
                  <a:pt x="19" y="52"/>
                  <a:pt x="19" y="52"/>
                </a:cubicBezTo>
                <a:cubicBezTo>
                  <a:pt x="19" y="52"/>
                  <a:pt x="19" y="52"/>
                  <a:pt x="19" y="52"/>
                </a:cubicBezTo>
                <a:close/>
                <a:moveTo>
                  <a:pt x="62" y="41"/>
                </a:moveTo>
                <a:cubicBezTo>
                  <a:pt x="62" y="41"/>
                  <a:pt x="62" y="41"/>
                  <a:pt x="62" y="41"/>
                </a:cubicBezTo>
                <a:cubicBezTo>
                  <a:pt x="62" y="41"/>
                  <a:pt x="62" y="41"/>
                  <a:pt x="62" y="41"/>
                </a:cubicBezTo>
                <a:cubicBezTo>
                  <a:pt x="62" y="41"/>
                  <a:pt x="62" y="41"/>
                  <a:pt x="62" y="41"/>
                </a:cubicBezTo>
                <a:cubicBezTo>
                  <a:pt x="62" y="41"/>
                  <a:pt x="62" y="41"/>
                  <a:pt x="62" y="41"/>
                </a:cubicBezTo>
                <a:cubicBezTo>
                  <a:pt x="62" y="41"/>
                  <a:pt x="62" y="41"/>
                  <a:pt x="62" y="41"/>
                </a:cubicBezTo>
                <a:cubicBezTo>
                  <a:pt x="62" y="41"/>
                  <a:pt x="62" y="41"/>
                  <a:pt x="62" y="41"/>
                </a:cubicBezTo>
                <a:cubicBezTo>
                  <a:pt x="62" y="41"/>
                  <a:pt x="62" y="41"/>
                  <a:pt x="62" y="41"/>
                </a:cubicBezTo>
                <a:cubicBezTo>
                  <a:pt x="62" y="41"/>
                  <a:pt x="62" y="41"/>
                  <a:pt x="62" y="41"/>
                </a:cubicBezTo>
                <a:cubicBezTo>
                  <a:pt x="62" y="41"/>
                  <a:pt x="62" y="41"/>
                  <a:pt x="62" y="41"/>
                </a:cubicBezTo>
                <a:cubicBezTo>
                  <a:pt x="62" y="41"/>
                  <a:pt x="62" y="41"/>
                  <a:pt x="62" y="41"/>
                </a:cubicBezTo>
                <a:cubicBezTo>
                  <a:pt x="62" y="41"/>
                  <a:pt x="62" y="41"/>
                  <a:pt x="62" y="41"/>
                </a:cubicBezTo>
                <a:cubicBezTo>
                  <a:pt x="62" y="41"/>
                  <a:pt x="62" y="41"/>
                  <a:pt x="62" y="41"/>
                </a:cubicBezTo>
                <a:cubicBezTo>
                  <a:pt x="62" y="41"/>
                  <a:pt x="62" y="41"/>
                  <a:pt x="62" y="41"/>
                </a:cubicBezTo>
                <a:cubicBezTo>
                  <a:pt x="62" y="41"/>
                  <a:pt x="62" y="41"/>
                  <a:pt x="62" y="41"/>
                </a:cubicBezTo>
                <a:cubicBezTo>
                  <a:pt x="62" y="41"/>
                  <a:pt x="62" y="41"/>
                  <a:pt x="62" y="41"/>
                </a:cubicBezTo>
                <a:cubicBezTo>
                  <a:pt x="62" y="41"/>
                  <a:pt x="62" y="41"/>
                  <a:pt x="62" y="41"/>
                </a:cubicBezTo>
                <a:cubicBezTo>
                  <a:pt x="62" y="41"/>
                  <a:pt x="62" y="41"/>
                  <a:pt x="62" y="41"/>
                </a:cubicBezTo>
                <a:cubicBezTo>
                  <a:pt x="62" y="41"/>
                  <a:pt x="62" y="41"/>
                  <a:pt x="62" y="41"/>
                </a:cubicBezTo>
                <a:cubicBezTo>
                  <a:pt x="62" y="41"/>
                  <a:pt x="62" y="41"/>
                  <a:pt x="62" y="41"/>
                </a:cubicBezTo>
                <a:cubicBezTo>
                  <a:pt x="62" y="41"/>
                  <a:pt x="62" y="41"/>
                  <a:pt x="62" y="41"/>
                </a:cubicBezTo>
                <a:cubicBezTo>
                  <a:pt x="62" y="41"/>
                  <a:pt x="62" y="41"/>
                  <a:pt x="62" y="41"/>
                </a:cubicBezTo>
                <a:cubicBezTo>
                  <a:pt x="62" y="41"/>
                  <a:pt x="62" y="41"/>
                  <a:pt x="62" y="41"/>
                </a:cubicBezTo>
                <a:cubicBezTo>
                  <a:pt x="62" y="41"/>
                  <a:pt x="62" y="41"/>
                  <a:pt x="61" y="41"/>
                </a:cubicBezTo>
                <a:cubicBezTo>
                  <a:pt x="61" y="41"/>
                  <a:pt x="61" y="41"/>
                  <a:pt x="61" y="41"/>
                </a:cubicBezTo>
                <a:cubicBezTo>
                  <a:pt x="61" y="41"/>
                  <a:pt x="62" y="41"/>
                  <a:pt x="62" y="41"/>
                </a:cubicBezTo>
                <a:cubicBezTo>
                  <a:pt x="62" y="41"/>
                  <a:pt x="62" y="41"/>
                  <a:pt x="62" y="41"/>
                </a:cubicBezTo>
                <a:cubicBezTo>
                  <a:pt x="62" y="41"/>
                  <a:pt x="62" y="41"/>
                  <a:pt x="62" y="41"/>
                </a:cubicBezTo>
                <a:cubicBezTo>
                  <a:pt x="62" y="41"/>
                  <a:pt x="62" y="41"/>
                  <a:pt x="61" y="41"/>
                </a:cubicBezTo>
                <a:cubicBezTo>
                  <a:pt x="61" y="41"/>
                  <a:pt x="61" y="41"/>
                  <a:pt x="61" y="41"/>
                </a:cubicBezTo>
                <a:cubicBezTo>
                  <a:pt x="61" y="41"/>
                  <a:pt x="61" y="41"/>
                  <a:pt x="61" y="41"/>
                </a:cubicBezTo>
                <a:cubicBezTo>
                  <a:pt x="61" y="41"/>
                  <a:pt x="61" y="41"/>
                  <a:pt x="61" y="41"/>
                </a:cubicBezTo>
                <a:cubicBezTo>
                  <a:pt x="61" y="41"/>
                  <a:pt x="61" y="41"/>
                  <a:pt x="61" y="41"/>
                </a:cubicBezTo>
                <a:cubicBezTo>
                  <a:pt x="61" y="41"/>
                  <a:pt x="61" y="41"/>
                  <a:pt x="61" y="41"/>
                </a:cubicBezTo>
                <a:cubicBezTo>
                  <a:pt x="61" y="41"/>
                  <a:pt x="61" y="41"/>
                  <a:pt x="61" y="41"/>
                </a:cubicBezTo>
                <a:cubicBezTo>
                  <a:pt x="61" y="41"/>
                  <a:pt x="61" y="41"/>
                  <a:pt x="61" y="41"/>
                </a:cubicBezTo>
                <a:cubicBezTo>
                  <a:pt x="61" y="41"/>
                  <a:pt x="61" y="41"/>
                  <a:pt x="61" y="41"/>
                </a:cubicBezTo>
                <a:cubicBezTo>
                  <a:pt x="61" y="41"/>
                  <a:pt x="61" y="41"/>
                  <a:pt x="62" y="41"/>
                </a:cubicBezTo>
                <a:cubicBezTo>
                  <a:pt x="61" y="41"/>
                  <a:pt x="61" y="41"/>
                  <a:pt x="61" y="41"/>
                </a:cubicBezTo>
                <a:cubicBezTo>
                  <a:pt x="61" y="41"/>
                  <a:pt x="61" y="41"/>
                  <a:pt x="61" y="41"/>
                </a:cubicBezTo>
                <a:cubicBezTo>
                  <a:pt x="61" y="41"/>
                  <a:pt x="61" y="41"/>
                  <a:pt x="61" y="41"/>
                </a:cubicBezTo>
                <a:cubicBezTo>
                  <a:pt x="61" y="40"/>
                  <a:pt x="61" y="40"/>
                  <a:pt x="61" y="40"/>
                </a:cubicBezTo>
                <a:cubicBezTo>
                  <a:pt x="61" y="40"/>
                  <a:pt x="61" y="40"/>
                  <a:pt x="61" y="40"/>
                </a:cubicBezTo>
                <a:cubicBezTo>
                  <a:pt x="61" y="40"/>
                  <a:pt x="61" y="40"/>
                  <a:pt x="61" y="40"/>
                </a:cubicBezTo>
                <a:cubicBezTo>
                  <a:pt x="61" y="40"/>
                  <a:pt x="61" y="40"/>
                  <a:pt x="61" y="40"/>
                </a:cubicBezTo>
                <a:cubicBezTo>
                  <a:pt x="61" y="40"/>
                  <a:pt x="61" y="40"/>
                  <a:pt x="61" y="40"/>
                </a:cubicBezTo>
                <a:cubicBezTo>
                  <a:pt x="61" y="40"/>
                  <a:pt x="61" y="40"/>
                  <a:pt x="61" y="40"/>
                </a:cubicBezTo>
                <a:cubicBezTo>
                  <a:pt x="61" y="40"/>
                  <a:pt x="61" y="40"/>
                  <a:pt x="61" y="40"/>
                </a:cubicBezTo>
                <a:cubicBezTo>
                  <a:pt x="61" y="40"/>
                  <a:pt x="61" y="40"/>
                  <a:pt x="61" y="40"/>
                </a:cubicBezTo>
                <a:cubicBezTo>
                  <a:pt x="61" y="40"/>
                  <a:pt x="61" y="40"/>
                  <a:pt x="61" y="40"/>
                </a:cubicBezTo>
                <a:cubicBezTo>
                  <a:pt x="61" y="40"/>
                  <a:pt x="61" y="40"/>
                  <a:pt x="61" y="40"/>
                </a:cubicBezTo>
                <a:cubicBezTo>
                  <a:pt x="61" y="40"/>
                  <a:pt x="61" y="40"/>
                  <a:pt x="61" y="40"/>
                </a:cubicBezTo>
                <a:cubicBezTo>
                  <a:pt x="61" y="40"/>
                  <a:pt x="61" y="40"/>
                  <a:pt x="61" y="40"/>
                </a:cubicBezTo>
                <a:cubicBezTo>
                  <a:pt x="61" y="40"/>
                  <a:pt x="61" y="40"/>
                  <a:pt x="61" y="40"/>
                </a:cubicBezTo>
                <a:cubicBezTo>
                  <a:pt x="61" y="40"/>
                  <a:pt x="61" y="40"/>
                  <a:pt x="61" y="40"/>
                </a:cubicBezTo>
                <a:cubicBezTo>
                  <a:pt x="61" y="40"/>
                  <a:pt x="61" y="40"/>
                  <a:pt x="61" y="40"/>
                </a:cubicBezTo>
                <a:cubicBezTo>
                  <a:pt x="61" y="40"/>
                  <a:pt x="61" y="40"/>
                  <a:pt x="61" y="40"/>
                </a:cubicBezTo>
                <a:cubicBezTo>
                  <a:pt x="61" y="40"/>
                  <a:pt x="61" y="40"/>
                  <a:pt x="61" y="40"/>
                </a:cubicBezTo>
                <a:cubicBezTo>
                  <a:pt x="61" y="40"/>
                  <a:pt x="61" y="40"/>
                  <a:pt x="61" y="40"/>
                </a:cubicBezTo>
                <a:cubicBezTo>
                  <a:pt x="61" y="40"/>
                  <a:pt x="61" y="40"/>
                  <a:pt x="61" y="40"/>
                </a:cubicBezTo>
                <a:cubicBezTo>
                  <a:pt x="61" y="40"/>
                  <a:pt x="61" y="40"/>
                  <a:pt x="61" y="40"/>
                </a:cubicBezTo>
                <a:cubicBezTo>
                  <a:pt x="61" y="40"/>
                  <a:pt x="61" y="40"/>
                  <a:pt x="61" y="40"/>
                </a:cubicBezTo>
                <a:cubicBezTo>
                  <a:pt x="61" y="40"/>
                  <a:pt x="61" y="40"/>
                  <a:pt x="61" y="40"/>
                </a:cubicBezTo>
                <a:cubicBezTo>
                  <a:pt x="61" y="40"/>
                  <a:pt x="61" y="40"/>
                  <a:pt x="61" y="40"/>
                </a:cubicBezTo>
                <a:cubicBezTo>
                  <a:pt x="61" y="40"/>
                  <a:pt x="61" y="40"/>
                  <a:pt x="61" y="40"/>
                </a:cubicBezTo>
                <a:cubicBezTo>
                  <a:pt x="61" y="40"/>
                  <a:pt x="61" y="40"/>
                  <a:pt x="61" y="40"/>
                </a:cubicBezTo>
                <a:cubicBezTo>
                  <a:pt x="61" y="40"/>
                  <a:pt x="61" y="40"/>
                  <a:pt x="61" y="40"/>
                </a:cubicBezTo>
                <a:cubicBezTo>
                  <a:pt x="61" y="40"/>
                  <a:pt x="61" y="40"/>
                  <a:pt x="61" y="39"/>
                </a:cubicBezTo>
                <a:cubicBezTo>
                  <a:pt x="61" y="39"/>
                  <a:pt x="61" y="39"/>
                  <a:pt x="61" y="39"/>
                </a:cubicBezTo>
                <a:cubicBezTo>
                  <a:pt x="61" y="39"/>
                  <a:pt x="61" y="39"/>
                  <a:pt x="61" y="39"/>
                </a:cubicBezTo>
                <a:cubicBezTo>
                  <a:pt x="61" y="39"/>
                  <a:pt x="61" y="39"/>
                  <a:pt x="61" y="39"/>
                </a:cubicBezTo>
                <a:cubicBezTo>
                  <a:pt x="61" y="39"/>
                  <a:pt x="61" y="39"/>
                  <a:pt x="61" y="39"/>
                </a:cubicBezTo>
                <a:cubicBezTo>
                  <a:pt x="61" y="39"/>
                  <a:pt x="61" y="39"/>
                  <a:pt x="61" y="39"/>
                </a:cubicBezTo>
                <a:cubicBezTo>
                  <a:pt x="61" y="39"/>
                  <a:pt x="61" y="39"/>
                  <a:pt x="61" y="39"/>
                </a:cubicBezTo>
                <a:cubicBezTo>
                  <a:pt x="61" y="39"/>
                  <a:pt x="61" y="39"/>
                  <a:pt x="60" y="39"/>
                </a:cubicBezTo>
                <a:cubicBezTo>
                  <a:pt x="60" y="39"/>
                  <a:pt x="60" y="39"/>
                  <a:pt x="60" y="39"/>
                </a:cubicBezTo>
                <a:cubicBezTo>
                  <a:pt x="60" y="39"/>
                  <a:pt x="60" y="39"/>
                  <a:pt x="60" y="39"/>
                </a:cubicBezTo>
                <a:cubicBezTo>
                  <a:pt x="60" y="39"/>
                  <a:pt x="60" y="39"/>
                  <a:pt x="60" y="39"/>
                </a:cubicBezTo>
                <a:cubicBezTo>
                  <a:pt x="60" y="39"/>
                  <a:pt x="60" y="39"/>
                  <a:pt x="60" y="39"/>
                </a:cubicBezTo>
                <a:cubicBezTo>
                  <a:pt x="60" y="39"/>
                  <a:pt x="60" y="39"/>
                  <a:pt x="60" y="39"/>
                </a:cubicBezTo>
                <a:cubicBezTo>
                  <a:pt x="60" y="39"/>
                  <a:pt x="60" y="39"/>
                  <a:pt x="60" y="39"/>
                </a:cubicBezTo>
                <a:cubicBezTo>
                  <a:pt x="60" y="39"/>
                  <a:pt x="60" y="39"/>
                  <a:pt x="60" y="39"/>
                </a:cubicBezTo>
                <a:cubicBezTo>
                  <a:pt x="60" y="39"/>
                  <a:pt x="60" y="39"/>
                  <a:pt x="60" y="39"/>
                </a:cubicBezTo>
                <a:cubicBezTo>
                  <a:pt x="60" y="39"/>
                  <a:pt x="60" y="39"/>
                  <a:pt x="60" y="39"/>
                </a:cubicBezTo>
                <a:cubicBezTo>
                  <a:pt x="60" y="39"/>
                  <a:pt x="60" y="39"/>
                  <a:pt x="60" y="39"/>
                </a:cubicBezTo>
                <a:cubicBezTo>
                  <a:pt x="60" y="39"/>
                  <a:pt x="60" y="39"/>
                  <a:pt x="60" y="39"/>
                </a:cubicBezTo>
                <a:cubicBezTo>
                  <a:pt x="60" y="39"/>
                  <a:pt x="60" y="39"/>
                  <a:pt x="60" y="39"/>
                </a:cubicBezTo>
                <a:cubicBezTo>
                  <a:pt x="60" y="39"/>
                  <a:pt x="60" y="39"/>
                  <a:pt x="60" y="39"/>
                </a:cubicBezTo>
                <a:cubicBezTo>
                  <a:pt x="60" y="39"/>
                  <a:pt x="60" y="39"/>
                  <a:pt x="60" y="39"/>
                </a:cubicBezTo>
                <a:cubicBezTo>
                  <a:pt x="60" y="39"/>
                  <a:pt x="60" y="39"/>
                  <a:pt x="60" y="39"/>
                </a:cubicBezTo>
                <a:cubicBezTo>
                  <a:pt x="60" y="39"/>
                  <a:pt x="60" y="39"/>
                  <a:pt x="60" y="39"/>
                </a:cubicBezTo>
                <a:cubicBezTo>
                  <a:pt x="60" y="39"/>
                  <a:pt x="60" y="39"/>
                  <a:pt x="60" y="39"/>
                </a:cubicBezTo>
                <a:cubicBezTo>
                  <a:pt x="60" y="39"/>
                  <a:pt x="60" y="39"/>
                  <a:pt x="60" y="39"/>
                </a:cubicBezTo>
                <a:cubicBezTo>
                  <a:pt x="60" y="39"/>
                  <a:pt x="60" y="39"/>
                  <a:pt x="60" y="39"/>
                </a:cubicBezTo>
                <a:cubicBezTo>
                  <a:pt x="60" y="39"/>
                  <a:pt x="60" y="39"/>
                  <a:pt x="60" y="39"/>
                </a:cubicBezTo>
                <a:cubicBezTo>
                  <a:pt x="60" y="39"/>
                  <a:pt x="60" y="39"/>
                  <a:pt x="60" y="39"/>
                </a:cubicBezTo>
                <a:cubicBezTo>
                  <a:pt x="60" y="39"/>
                  <a:pt x="60" y="39"/>
                  <a:pt x="60" y="39"/>
                </a:cubicBezTo>
                <a:cubicBezTo>
                  <a:pt x="60" y="39"/>
                  <a:pt x="60" y="39"/>
                  <a:pt x="60" y="39"/>
                </a:cubicBezTo>
                <a:cubicBezTo>
                  <a:pt x="60" y="39"/>
                  <a:pt x="60" y="39"/>
                  <a:pt x="60" y="39"/>
                </a:cubicBezTo>
                <a:cubicBezTo>
                  <a:pt x="60" y="39"/>
                  <a:pt x="60" y="39"/>
                  <a:pt x="60" y="39"/>
                </a:cubicBezTo>
                <a:cubicBezTo>
                  <a:pt x="60" y="39"/>
                  <a:pt x="60" y="39"/>
                  <a:pt x="60" y="39"/>
                </a:cubicBezTo>
                <a:cubicBezTo>
                  <a:pt x="60" y="39"/>
                  <a:pt x="60" y="39"/>
                  <a:pt x="60" y="39"/>
                </a:cubicBezTo>
                <a:cubicBezTo>
                  <a:pt x="60" y="39"/>
                  <a:pt x="60" y="39"/>
                  <a:pt x="60" y="39"/>
                </a:cubicBezTo>
                <a:cubicBezTo>
                  <a:pt x="60" y="39"/>
                  <a:pt x="60" y="39"/>
                  <a:pt x="60" y="39"/>
                </a:cubicBezTo>
                <a:cubicBezTo>
                  <a:pt x="60" y="39"/>
                  <a:pt x="60" y="39"/>
                  <a:pt x="60" y="39"/>
                </a:cubicBezTo>
                <a:cubicBezTo>
                  <a:pt x="59" y="39"/>
                  <a:pt x="59" y="39"/>
                  <a:pt x="59" y="40"/>
                </a:cubicBezTo>
                <a:cubicBezTo>
                  <a:pt x="59" y="40"/>
                  <a:pt x="59" y="40"/>
                  <a:pt x="59" y="40"/>
                </a:cubicBezTo>
                <a:cubicBezTo>
                  <a:pt x="59" y="40"/>
                  <a:pt x="59" y="40"/>
                  <a:pt x="59" y="40"/>
                </a:cubicBezTo>
                <a:cubicBezTo>
                  <a:pt x="59" y="40"/>
                  <a:pt x="59" y="40"/>
                  <a:pt x="59" y="40"/>
                </a:cubicBezTo>
                <a:cubicBezTo>
                  <a:pt x="59" y="40"/>
                  <a:pt x="59" y="40"/>
                  <a:pt x="59" y="40"/>
                </a:cubicBezTo>
                <a:cubicBezTo>
                  <a:pt x="59" y="40"/>
                  <a:pt x="59" y="40"/>
                  <a:pt x="59" y="40"/>
                </a:cubicBezTo>
                <a:cubicBezTo>
                  <a:pt x="59" y="40"/>
                  <a:pt x="59" y="40"/>
                  <a:pt x="59" y="40"/>
                </a:cubicBezTo>
                <a:cubicBezTo>
                  <a:pt x="59" y="40"/>
                  <a:pt x="59" y="40"/>
                  <a:pt x="59" y="40"/>
                </a:cubicBezTo>
                <a:cubicBezTo>
                  <a:pt x="59" y="40"/>
                  <a:pt x="59" y="40"/>
                  <a:pt x="59" y="40"/>
                </a:cubicBezTo>
                <a:cubicBezTo>
                  <a:pt x="59" y="40"/>
                  <a:pt x="59" y="40"/>
                  <a:pt x="59" y="40"/>
                </a:cubicBezTo>
                <a:cubicBezTo>
                  <a:pt x="59" y="40"/>
                  <a:pt x="59" y="40"/>
                  <a:pt x="59" y="40"/>
                </a:cubicBezTo>
                <a:cubicBezTo>
                  <a:pt x="59" y="40"/>
                  <a:pt x="59" y="40"/>
                  <a:pt x="59" y="40"/>
                </a:cubicBezTo>
                <a:cubicBezTo>
                  <a:pt x="59" y="40"/>
                  <a:pt x="59" y="40"/>
                  <a:pt x="59" y="40"/>
                </a:cubicBezTo>
                <a:cubicBezTo>
                  <a:pt x="59" y="40"/>
                  <a:pt x="59" y="40"/>
                  <a:pt x="59" y="40"/>
                </a:cubicBezTo>
                <a:cubicBezTo>
                  <a:pt x="59" y="40"/>
                  <a:pt x="59" y="40"/>
                  <a:pt x="59" y="40"/>
                </a:cubicBezTo>
                <a:cubicBezTo>
                  <a:pt x="59" y="40"/>
                  <a:pt x="59" y="40"/>
                  <a:pt x="59" y="40"/>
                </a:cubicBezTo>
                <a:cubicBezTo>
                  <a:pt x="59" y="40"/>
                  <a:pt x="59" y="40"/>
                  <a:pt x="59" y="40"/>
                </a:cubicBezTo>
                <a:cubicBezTo>
                  <a:pt x="59" y="40"/>
                  <a:pt x="59" y="40"/>
                  <a:pt x="59" y="40"/>
                </a:cubicBezTo>
                <a:cubicBezTo>
                  <a:pt x="59" y="40"/>
                  <a:pt x="59" y="40"/>
                  <a:pt x="59" y="40"/>
                </a:cubicBezTo>
                <a:cubicBezTo>
                  <a:pt x="59" y="40"/>
                  <a:pt x="59" y="40"/>
                  <a:pt x="59" y="40"/>
                </a:cubicBezTo>
                <a:cubicBezTo>
                  <a:pt x="59" y="40"/>
                  <a:pt x="59" y="41"/>
                  <a:pt x="59" y="41"/>
                </a:cubicBezTo>
                <a:cubicBezTo>
                  <a:pt x="59" y="41"/>
                  <a:pt x="59" y="41"/>
                  <a:pt x="59" y="41"/>
                </a:cubicBezTo>
                <a:cubicBezTo>
                  <a:pt x="59" y="41"/>
                  <a:pt x="59" y="41"/>
                  <a:pt x="58" y="41"/>
                </a:cubicBezTo>
                <a:cubicBezTo>
                  <a:pt x="58" y="41"/>
                  <a:pt x="58" y="41"/>
                  <a:pt x="58" y="41"/>
                </a:cubicBezTo>
                <a:cubicBezTo>
                  <a:pt x="58" y="41"/>
                  <a:pt x="58" y="41"/>
                  <a:pt x="58" y="41"/>
                </a:cubicBezTo>
                <a:cubicBezTo>
                  <a:pt x="58" y="41"/>
                  <a:pt x="58" y="41"/>
                  <a:pt x="58" y="41"/>
                </a:cubicBezTo>
                <a:cubicBezTo>
                  <a:pt x="58" y="41"/>
                  <a:pt x="58" y="41"/>
                  <a:pt x="58" y="41"/>
                </a:cubicBezTo>
                <a:cubicBezTo>
                  <a:pt x="58" y="41"/>
                  <a:pt x="58" y="41"/>
                  <a:pt x="58" y="41"/>
                </a:cubicBezTo>
                <a:cubicBezTo>
                  <a:pt x="58" y="41"/>
                  <a:pt x="58" y="41"/>
                  <a:pt x="58" y="41"/>
                </a:cubicBezTo>
                <a:cubicBezTo>
                  <a:pt x="58" y="41"/>
                  <a:pt x="58" y="41"/>
                  <a:pt x="58" y="41"/>
                </a:cubicBezTo>
                <a:cubicBezTo>
                  <a:pt x="58" y="41"/>
                  <a:pt x="58" y="41"/>
                  <a:pt x="58" y="41"/>
                </a:cubicBezTo>
                <a:cubicBezTo>
                  <a:pt x="58" y="41"/>
                  <a:pt x="58" y="41"/>
                  <a:pt x="58" y="41"/>
                </a:cubicBezTo>
                <a:cubicBezTo>
                  <a:pt x="58" y="41"/>
                  <a:pt x="58" y="41"/>
                  <a:pt x="58" y="41"/>
                </a:cubicBezTo>
                <a:cubicBezTo>
                  <a:pt x="58" y="41"/>
                  <a:pt x="58" y="41"/>
                  <a:pt x="58" y="41"/>
                </a:cubicBezTo>
                <a:cubicBezTo>
                  <a:pt x="58" y="41"/>
                  <a:pt x="58" y="41"/>
                  <a:pt x="58" y="41"/>
                </a:cubicBezTo>
                <a:cubicBezTo>
                  <a:pt x="58" y="41"/>
                  <a:pt x="58" y="41"/>
                  <a:pt x="58" y="41"/>
                </a:cubicBezTo>
                <a:cubicBezTo>
                  <a:pt x="58" y="41"/>
                  <a:pt x="58" y="41"/>
                  <a:pt x="58" y="41"/>
                </a:cubicBezTo>
                <a:cubicBezTo>
                  <a:pt x="58" y="41"/>
                  <a:pt x="58" y="41"/>
                  <a:pt x="58" y="41"/>
                </a:cubicBezTo>
                <a:cubicBezTo>
                  <a:pt x="58" y="41"/>
                  <a:pt x="58" y="41"/>
                  <a:pt x="58" y="41"/>
                </a:cubicBezTo>
                <a:cubicBezTo>
                  <a:pt x="58" y="41"/>
                  <a:pt x="58" y="41"/>
                  <a:pt x="58" y="41"/>
                </a:cubicBezTo>
                <a:cubicBezTo>
                  <a:pt x="58" y="41"/>
                  <a:pt x="58" y="41"/>
                  <a:pt x="58" y="41"/>
                </a:cubicBezTo>
                <a:cubicBezTo>
                  <a:pt x="58" y="41"/>
                  <a:pt x="58" y="41"/>
                  <a:pt x="58" y="41"/>
                </a:cubicBezTo>
                <a:cubicBezTo>
                  <a:pt x="58" y="41"/>
                  <a:pt x="58" y="42"/>
                  <a:pt x="58" y="42"/>
                </a:cubicBezTo>
                <a:cubicBezTo>
                  <a:pt x="58" y="42"/>
                  <a:pt x="58" y="42"/>
                  <a:pt x="58" y="42"/>
                </a:cubicBezTo>
                <a:cubicBezTo>
                  <a:pt x="58" y="42"/>
                  <a:pt x="58" y="42"/>
                  <a:pt x="58" y="42"/>
                </a:cubicBezTo>
                <a:cubicBezTo>
                  <a:pt x="58" y="42"/>
                  <a:pt x="58" y="42"/>
                  <a:pt x="58" y="42"/>
                </a:cubicBezTo>
                <a:cubicBezTo>
                  <a:pt x="58" y="42"/>
                  <a:pt x="58" y="42"/>
                  <a:pt x="58" y="42"/>
                </a:cubicBezTo>
                <a:cubicBezTo>
                  <a:pt x="58" y="42"/>
                  <a:pt x="58" y="42"/>
                  <a:pt x="58" y="42"/>
                </a:cubicBezTo>
                <a:cubicBezTo>
                  <a:pt x="58" y="42"/>
                  <a:pt x="58" y="42"/>
                  <a:pt x="58" y="42"/>
                </a:cubicBezTo>
                <a:cubicBezTo>
                  <a:pt x="58" y="42"/>
                  <a:pt x="58" y="42"/>
                  <a:pt x="58" y="42"/>
                </a:cubicBezTo>
                <a:cubicBezTo>
                  <a:pt x="58" y="42"/>
                  <a:pt x="58" y="42"/>
                  <a:pt x="58" y="42"/>
                </a:cubicBezTo>
                <a:cubicBezTo>
                  <a:pt x="58" y="42"/>
                  <a:pt x="58" y="42"/>
                  <a:pt x="58" y="42"/>
                </a:cubicBezTo>
                <a:cubicBezTo>
                  <a:pt x="58" y="42"/>
                  <a:pt x="58" y="42"/>
                  <a:pt x="58" y="42"/>
                </a:cubicBezTo>
                <a:cubicBezTo>
                  <a:pt x="58" y="42"/>
                  <a:pt x="58" y="42"/>
                  <a:pt x="58" y="42"/>
                </a:cubicBezTo>
                <a:cubicBezTo>
                  <a:pt x="58" y="42"/>
                  <a:pt x="58" y="42"/>
                  <a:pt x="58" y="42"/>
                </a:cubicBezTo>
                <a:cubicBezTo>
                  <a:pt x="58" y="42"/>
                  <a:pt x="58" y="42"/>
                  <a:pt x="58" y="42"/>
                </a:cubicBezTo>
                <a:cubicBezTo>
                  <a:pt x="58" y="42"/>
                  <a:pt x="58" y="42"/>
                  <a:pt x="58" y="43"/>
                </a:cubicBezTo>
                <a:cubicBezTo>
                  <a:pt x="58" y="43"/>
                  <a:pt x="58" y="43"/>
                  <a:pt x="58" y="43"/>
                </a:cubicBezTo>
                <a:cubicBezTo>
                  <a:pt x="58" y="43"/>
                  <a:pt x="58" y="43"/>
                  <a:pt x="58" y="43"/>
                </a:cubicBezTo>
                <a:cubicBezTo>
                  <a:pt x="58" y="43"/>
                  <a:pt x="58" y="43"/>
                  <a:pt x="58" y="43"/>
                </a:cubicBezTo>
                <a:cubicBezTo>
                  <a:pt x="58" y="43"/>
                  <a:pt x="58" y="43"/>
                  <a:pt x="58" y="43"/>
                </a:cubicBezTo>
                <a:cubicBezTo>
                  <a:pt x="58" y="43"/>
                  <a:pt x="58" y="43"/>
                  <a:pt x="58" y="43"/>
                </a:cubicBezTo>
                <a:cubicBezTo>
                  <a:pt x="58" y="43"/>
                  <a:pt x="58" y="43"/>
                  <a:pt x="58" y="43"/>
                </a:cubicBezTo>
                <a:cubicBezTo>
                  <a:pt x="58" y="43"/>
                  <a:pt x="58" y="43"/>
                  <a:pt x="57" y="43"/>
                </a:cubicBezTo>
                <a:cubicBezTo>
                  <a:pt x="57" y="43"/>
                  <a:pt x="57" y="43"/>
                  <a:pt x="57" y="43"/>
                </a:cubicBezTo>
                <a:cubicBezTo>
                  <a:pt x="57" y="43"/>
                  <a:pt x="57" y="43"/>
                  <a:pt x="57" y="43"/>
                </a:cubicBezTo>
                <a:cubicBezTo>
                  <a:pt x="57" y="43"/>
                  <a:pt x="57" y="43"/>
                  <a:pt x="57" y="43"/>
                </a:cubicBezTo>
                <a:cubicBezTo>
                  <a:pt x="57" y="43"/>
                  <a:pt x="57" y="43"/>
                  <a:pt x="57" y="43"/>
                </a:cubicBezTo>
                <a:cubicBezTo>
                  <a:pt x="57" y="43"/>
                  <a:pt x="57" y="43"/>
                  <a:pt x="57" y="43"/>
                </a:cubicBezTo>
                <a:cubicBezTo>
                  <a:pt x="57" y="43"/>
                  <a:pt x="57" y="43"/>
                  <a:pt x="57" y="43"/>
                </a:cubicBezTo>
                <a:cubicBezTo>
                  <a:pt x="57" y="43"/>
                  <a:pt x="57" y="43"/>
                  <a:pt x="57" y="43"/>
                </a:cubicBezTo>
                <a:cubicBezTo>
                  <a:pt x="57" y="43"/>
                  <a:pt x="57" y="43"/>
                  <a:pt x="57" y="43"/>
                </a:cubicBezTo>
                <a:cubicBezTo>
                  <a:pt x="57" y="43"/>
                  <a:pt x="57" y="43"/>
                  <a:pt x="57" y="43"/>
                </a:cubicBezTo>
                <a:cubicBezTo>
                  <a:pt x="57" y="43"/>
                  <a:pt x="57" y="43"/>
                  <a:pt x="57" y="43"/>
                </a:cubicBezTo>
                <a:cubicBezTo>
                  <a:pt x="57" y="43"/>
                  <a:pt x="57" y="43"/>
                  <a:pt x="57" y="43"/>
                </a:cubicBezTo>
                <a:cubicBezTo>
                  <a:pt x="57" y="43"/>
                  <a:pt x="57" y="43"/>
                  <a:pt x="57" y="43"/>
                </a:cubicBezTo>
                <a:cubicBezTo>
                  <a:pt x="57" y="43"/>
                  <a:pt x="57" y="43"/>
                  <a:pt x="57" y="43"/>
                </a:cubicBezTo>
                <a:cubicBezTo>
                  <a:pt x="57" y="43"/>
                  <a:pt x="57" y="43"/>
                  <a:pt x="57" y="43"/>
                </a:cubicBezTo>
                <a:cubicBezTo>
                  <a:pt x="57" y="43"/>
                  <a:pt x="57" y="43"/>
                  <a:pt x="57" y="43"/>
                </a:cubicBezTo>
                <a:cubicBezTo>
                  <a:pt x="57" y="43"/>
                  <a:pt x="57" y="43"/>
                  <a:pt x="57" y="43"/>
                </a:cubicBezTo>
                <a:cubicBezTo>
                  <a:pt x="57" y="43"/>
                  <a:pt x="57" y="43"/>
                  <a:pt x="57" y="43"/>
                </a:cubicBezTo>
                <a:cubicBezTo>
                  <a:pt x="57" y="43"/>
                  <a:pt x="57" y="43"/>
                  <a:pt x="57" y="43"/>
                </a:cubicBezTo>
                <a:cubicBezTo>
                  <a:pt x="57" y="43"/>
                  <a:pt x="57" y="43"/>
                  <a:pt x="57" y="43"/>
                </a:cubicBezTo>
                <a:cubicBezTo>
                  <a:pt x="57" y="43"/>
                  <a:pt x="57" y="43"/>
                  <a:pt x="57" y="43"/>
                </a:cubicBezTo>
                <a:cubicBezTo>
                  <a:pt x="57" y="43"/>
                  <a:pt x="57" y="43"/>
                  <a:pt x="57" y="43"/>
                </a:cubicBezTo>
                <a:cubicBezTo>
                  <a:pt x="57" y="42"/>
                  <a:pt x="57" y="42"/>
                  <a:pt x="57" y="42"/>
                </a:cubicBezTo>
                <a:cubicBezTo>
                  <a:pt x="57" y="42"/>
                  <a:pt x="57" y="42"/>
                  <a:pt x="57" y="42"/>
                </a:cubicBezTo>
                <a:cubicBezTo>
                  <a:pt x="57" y="42"/>
                  <a:pt x="57" y="42"/>
                  <a:pt x="57" y="42"/>
                </a:cubicBezTo>
                <a:cubicBezTo>
                  <a:pt x="57" y="42"/>
                  <a:pt x="57" y="42"/>
                  <a:pt x="57" y="42"/>
                </a:cubicBezTo>
                <a:cubicBezTo>
                  <a:pt x="57" y="42"/>
                  <a:pt x="57" y="42"/>
                  <a:pt x="56" y="42"/>
                </a:cubicBezTo>
                <a:cubicBezTo>
                  <a:pt x="56" y="42"/>
                  <a:pt x="56" y="42"/>
                  <a:pt x="56" y="42"/>
                </a:cubicBezTo>
                <a:cubicBezTo>
                  <a:pt x="56" y="42"/>
                  <a:pt x="56" y="42"/>
                  <a:pt x="56" y="42"/>
                </a:cubicBezTo>
                <a:cubicBezTo>
                  <a:pt x="56" y="42"/>
                  <a:pt x="56" y="42"/>
                  <a:pt x="56" y="42"/>
                </a:cubicBezTo>
                <a:cubicBezTo>
                  <a:pt x="56" y="42"/>
                  <a:pt x="56" y="42"/>
                  <a:pt x="56" y="42"/>
                </a:cubicBezTo>
                <a:cubicBezTo>
                  <a:pt x="56" y="42"/>
                  <a:pt x="56" y="42"/>
                  <a:pt x="56" y="42"/>
                </a:cubicBezTo>
                <a:cubicBezTo>
                  <a:pt x="56" y="42"/>
                  <a:pt x="56" y="42"/>
                  <a:pt x="56" y="42"/>
                </a:cubicBezTo>
                <a:cubicBezTo>
                  <a:pt x="56" y="42"/>
                  <a:pt x="56" y="42"/>
                  <a:pt x="56" y="42"/>
                </a:cubicBezTo>
                <a:cubicBezTo>
                  <a:pt x="56" y="42"/>
                  <a:pt x="56" y="42"/>
                  <a:pt x="56" y="42"/>
                </a:cubicBezTo>
                <a:cubicBezTo>
                  <a:pt x="56" y="42"/>
                  <a:pt x="56" y="42"/>
                  <a:pt x="56" y="42"/>
                </a:cubicBezTo>
                <a:cubicBezTo>
                  <a:pt x="56" y="42"/>
                  <a:pt x="56" y="42"/>
                  <a:pt x="56" y="42"/>
                </a:cubicBezTo>
                <a:cubicBezTo>
                  <a:pt x="56" y="42"/>
                  <a:pt x="56" y="42"/>
                  <a:pt x="56" y="42"/>
                </a:cubicBezTo>
                <a:cubicBezTo>
                  <a:pt x="56" y="42"/>
                  <a:pt x="56" y="42"/>
                  <a:pt x="56" y="42"/>
                </a:cubicBezTo>
                <a:cubicBezTo>
                  <a:pt x="56" y="42"/>
                  <a:pt x="56" y="42"/>
                  <a:pt x="56" y="42"/>
                </a:cubicBezTo>
                <a:cubicBezTo>
                  <a:pt x="56" y="42"/>
                  <a:pt x="56" y="42"/>
                  <a:pt x="56" y="42"/>
                </a:cubicBezTo>
                <a:cubicBezTo>
                  <a:pt x="56" y="42"/>
                  <a:pt x="56" y="42"/>
                  <a:pt x="56" y="42"/>
                </a:cubicBezTo>
                <a:cubicBezTo>
                  <a:pt x="56" y="42"/>
                  <a:pt x="56" y="42"/>
                  <a:pt x="56" y="42"/>
                </a:cubicBezTo>
                <a:cubicBezTo>
                  <a:pt x="56" y="41"/>
                  <a:pt x="56" y="41"/>
                  <a:pt x="56" y="41"/>
                </a:cubicBezTo>
                <a:cubicBezTo>
                  <a:pt x="56" y="41"/>
                  <a:pt x="56" y="41"/>
                  <a:pt x="56" y="41"/>
                </a:cubicBezTo>
                <a:cubicBezTo>
                  <a:pt x="56" y="41"/>
                  <a:pt x="56" y="41"/>
                  <a:pt x="56" y="41"/>
                </a:cubicBezTo>
                <a:cubicBezTo>
                  <a:pt x="56" y="41"/>
                  <a:pt x="56" y="41"/>
                  <a:pt x="56" y="41"/>
                </a:cubicBezTo>
                <a:cubicBezTo>
                  <a:pt x="56" y="41"/>
                  <a:pt x="56" y="41"/>
                  <a:pt x="56" y="41"/>
                </a:cubicBezTo>
                <a:cubicBezTo>
                  <a:pt x="56" y="41"/>
                  <a:pt x="56" y="41"/>
                  <a:pt x="56" y="41"/>
                </a:cubicBezTo>
                <a:cubicBezTo>
                  <a:pt x="56" y="41"/>
                  <a:pt x="56" y="41"/>
                  <a:pt x="56" y="41"/>
                </a:cubicBezTo>
                <a:cubicBezTo>
                  <a:pt x="56" y="41"/>
                  <a:pt x="56" y="41"/>
                  <a:pt x="56" y="41"/>
                </a:cubicBezTo>
                <a:cubicBezTo>
                  <a:pt x="56" y="41"/>
                  <a:pt x="56" y="41"/>
                  <a:pt x="56" y="41"/>
                </a:cubicBezTo>
                <a:cubicBezTo>
                  <a:pt x="56" y="41"/>
                  <a:pt x="56" y="41"/>
                  <a:pt x="56" y="41"/>
                </a:cubicBezTo>
                <a:cubicBezTo>
                  <a:pt x="56" y="41"/>
                  <a:pt x="56" y="41"/>
                  <a:pt x="56" y="41"/>
                </a:cubicBezTo>
                <a:cubicBezTo>
                  <a:pt x="56" y="41"/>
                  <a:pt x="56" y="41"/>
                  <a:pt x="56" y="41"/>
                </a:cubicBezTo>
                <a:cubicBezTo>
                  <a:pt x="56" y="41"/>
                  <a:pt x="56" y="41"/>
                  <a:pt x="56" y="41"/>
                </a:cubicBezTo>
                <a:cubicBezTo>
                  <a:pt x="56" y="41"/>
                  <a:pt x="56" y="41"/>
                  <a:pt x="56" y="41"/>
                </a:cubicBezTo>
                <a:cubicBezTo>
                  <a:pt x="56" y="41"/>
                  <a:pt x="56" y="41"/>
                  <a:pt x="56" y="41"/>
                </a:cubicBezTo>
                <a:cubicBezTo>
                  <a:pt x="56" y="40"/>
                  <a:pt x="56" y="40"/>
                  <a:pt x="56" y="40"/>
                </a:cubicBezTo>
                <a:cubicBezTo>
                  <a:pt x="56" y="40"/>
                  <a:pt x="56" y="40"/>
                  <a:pt x="56" y="40"/>
                </a:cubicBezTo>
                <a:cubicBezTo>
                  <a:pt x="56" y="40"/>
                  <a:pt x="56" y="40"/>
                  <a:pt x="56" y="40"/>
                </a:cubicBezTo>
                <a:cubicBezTo>
                  <a:pt x="56" y="40"/>
                  <a:pt x="56" y="40"/>
                  <a:pt x="56" y="40"/>
                </a:cubicBezTo>
                <a:cubicBezTo>
                  <a:pt x="56" y="40"/>
                  <a:pt x="56" y="40"/>
                  <a:pt x="56" y="40"/>
                </a:cubicBezTo>
                <a:cubicBezTo>
                  <a:pt x="56" y="40"/>
                  <a:pt x="56" y="40"/>
                  <a:pt x="56" y="40"/>
                </a:cubicBezTo>
                <a:cubicBezTo>
                  <a:pt x="56" y="40"/>
                  <a:pt x="56" y="40"/>
                  <a:pt x="56" y="40"/>
                </a:cubicBezTo>
                <a:cubicBezTo>
                  <a:pt x="56" y="40"/>
                  <a:pt x="56" y="40"/>
                  <a:pt x="56" y="40"/>
                </a:cubicBezTo>
                <a:cubicBezTo>
                  <a:pt x="56" y="40"/>
                  <a:pt x="56" y="40"/>
                  <a:pt x="56" y="40"/>
                </a:cubicBezTo>
                <a:cubicBezTo>
                  <a:pt x="56" y="40"/>
                  <a:pt x="56" y="40"/>
                  <a:pt x="56" y="40"/>
                </a:cubicBezTo>
                <a:cubicBezTo>
                  <a:pt x="56" y="40"/>
                  <a:pt x="56" y="40"/>
                  <a:pt x="56" y="40"/>
                </a:cubicBezTo>
                <a:cubicBezTo>
                  <a:pt x="56" y="40"/>
                  <a:pt x="56" y="40"/>
                  <a:pt x="56" y="40"/>
                </a:cubicBezTo>
                <a:cubicBezTo>
                  <a:pt x="56" y="40"/>
                  <a:pt x="56" y="40"/>
                  <a:pt x="56" y="40"/>
                </a:cubicBezTo>
                <a:cubicBezTo>
                  <a:pt x="56" y="40"/>
                  <a:pt x="56" y="40"/>
                  <a:pt x="56" y="40"/>
                </a:cubicBezTo>
                <a:cubicBezTo>
                  <a:pt x="56" y="40"/>
                  <a:pt x="56" y="40"/>
                  <a:pt x="56" y="40"/>
                </a:cubicBezTo>
                <a:cubicBezTo>
                  <a:pt x="56" y="40"/>
                  <a:pt x="56" y="40"/>
                  <a:pt x="56" y="40"/>
                </a:cubicBezTo>
                <a:cubicBezTo>
                  <a:pt x="56" y="40"/>
                  <a:pt x="56" y="40"/>
                  <a:pt x="56" y="40"/>
                </a:cubicBezTo>
                <a:cubicBezTo>
                  <a:pt x="56" y="40"/>
                  <a:pt x="56" y="40"/>
                  <a:pt x="56" y="40"/>
                </a:cubicBezTo>
                <a:cubicBezTo>
                  <a:pt x="56" y="40"/>
                  <a:pt x="56" y="40"/>
                  <a:pt x="56" y="40"/>
                </a:cubicBezTo>
                <a:cubicBezTo>
                  <a:pt x="55" y="40"/>
                  <a:pt x="55" y="40"/>
                  <a:pt x="55" y="40"/>
                </a:cubicBezTo>
                <a:cubicBezTo>
                  <a:pt x="56" y="40"/>
                  <a:pt x="56" y="40"/>
                  <a:pt x="56" y="39"/>
                </a:cubicBezTo>
                <a:cubicBezTo>
                  <a:pt x="56" y="39"/>
                  <a:pt x="56" y="39"/>
                  <a:pt x="56" y="39"/>
                </a:cubicBezTo>
                <a:cubicBezTo>
                  <a:pt x="56" y="39"/>
                  <a:pt x="56" y="39"/>
                  <a:pt x="56" y="39"/>
                </a:cubicBezTo>
                <a:cubicBezTo>
                  <a:pt x="55" y="39"/>
                  <a:pt x="55" y="39"/>
                  <a:pt x="55" y="39"/>
                </a:cubicBezTo>
                <a:cubicBezTo>
                  <a:pt x="55" y="39"/>
                  <a:pt x="55" y="39"/>
                  <a:pt x="56" y="39"/>
                </a:cubicBezTo>
                <a:cubicBezTo>
                  <a:pt x="56" y="39"/>
                  <a:pt x="56" y="39"/>
                  <a:pt x="56" y="39"/>
                </a:cubicBezTo>
                <a:cubicBezTo>
                  <a:pt x="56" y="39"/>
                  <a:pt x="56" y="39"/>
                  <a:pt x="56" y="39"/>
                </a:cubicBezTo>
                <a:cubicBezTo>
                  <a:pt x="56" y="39"/>
                  <a:pt x="56" y="39"/>
                  <a:pt x="56" y="39"/>
                </a:cubicBezTo>
                <a:cubicBezTo>
                  <a:pt x="56" y="39"/>
                  <a:pt x="56" y="39"/>
                  <a:pt x="56" y="39"/>
                </a:cubicBezTo>
                <a:cubicBezTo>
                  <a:pt x="55" y="39"/>
                  <a:pt x="55" y="39"/>
                  <a:pt x="55" y="39"/>
                </a:cubicBezTo>
                <a:cubicBezTo>
                  <a:pt x="55" y="39"/>
                  <a:pt x="55" y="39"/>
                  <a:pt x="55" y="39"/>
                </a:cubicBezTo>
                <a:cubicBezTo>
                  <a:pt x="55" y="39"/>
                  <a:pt x="55" y="39"/>
                  <a:pt x="55" y="39"/>
                </a:cubicBezTo>
                <a:cubicBezTo>
                  <a:pt x="55" y="39"/>
                  <a:pt x="55" y="39"/>
                  <a:pt x="55" y="39"/>
                </a:cubicBezTo>
                <a:cubicBezTo>
                  <a:pt x="55" y="39"/>
                  <a:pt x="55" y="39"/>
                  <a:pt x="55" y="39"/>
                </a:cubicBezTo>
                <a:cubicBezTo>
                  <a:pt x="55" y="40"/>
                  <a:pt x="55" y="40"/>
                  <a:pt x="55" y="40"/>
                </a:cubicBezTo>
                <a:cubicBezTo>
                  <a:pt x="55" y="40"/>
                  <a:pt x="55" y="40"/>
                  <a:pt x="55" y="40"/>
                </a:cubicBezTo>
                <a:cubicBezTo>
                  <a:pt x="55" y="40"/>
                  <a:pt x="55" y="40"/>
                  <a:pt x="55" y="40"/>
                </a:cubicBezTo>
                <a:cubicBezTo>
                  <a:pt x="55" y="40"/>
                  <a:pt x="55" y="40"/>
                  <a:pt x="55" y="40"/>
                </a:cubicBezTo>
                <a:cubicBezTo>
                  <a:pt x="55" y="40"/>
                  <a:pt x="55" y="40"/>
                  <a:pt x="55" y="40"/>
                </a:cubicBezTo>
                <a:cubicBezTo>
                  <a:pt x="55" y="40"/>
                  <a:pt x="55" y="40"/>
                  <a:pt x="55" y="40"/>
                </a:cubicBezTo>
                <a:cubicBezTo>
                  <a:pt x="55" y="40"/>
                  <a:pt x="55" y="40"/>
                  <a:pt x="55" y="40"/>
                </a:cubicBezTo>
                <a:cubicBezTo>
                  <a:pt x="55" y="40"/>
                  <a:pt x="55" y="40"/>
                  <a:pt x="55" y="40"/>
                </a:cubicBezTo>
                <a:cubicBezTo>
                  <a:pt x="55" y="40"/>
                  <a:pt x="55" y="40"/>
                  <a:pt x="55" y="40"/>
                </a:cubicBezTo>
                <a:cubicBezTo>
                  <a:pt x="55" y="40"/>
                  <a:pt x="55" y="40"/>
                  <a:pt x="55" y="40"/>
                </a:cubicBezTo>
                <a:cubicBezTo>
                  <a:pt x="55" y="40"/>
                  <a:pt x="55" y="40"/>
                  <a:pt x="55" y="40"/>
                </a:cubicBezTo>
                <a:cubicBezTo>
                  <a:pt x="55" y="40"/>
                  <a:pt x="55" y="40"/>
                  <a:pt x="55" y="39"/>
                </a:cubicBezTo>
                <a:cubicBezTo>
                  <a:pt x="55" y="39"/>
                  <a:pt x="55" y="39"/>
                  <a:pt x="55" y="39"/>
                </a:cubicBezTo>
                <a:cubicBezTo>
                  <a:pt x="55" y="39"/>
                  <a:pt x="55" y="39"/>
                  <a:pt x="55" y="39"/>
                </a:cubicBezTo>
                <a:cubicBezTo>
                  <a:pt x="55" y="39"/>
                  <a:pt x="55" y="39"/>
                  <a:pt x="55" y="39"/>
                </a:cubicBezTo>
                <a:cubicBezTo>
                  <a:pt x="55" y="39"/>
                  <a:pt x="55" y="39"/>
                  <a:pt x="55" y="39"/>
                </a:cubicBezTo>
                <a:cubicBezTo>
                  <a:pt x="55" y="39"/>
                  <a:pt x="55" y="39"/>
                  <a:pt x="55" y="39"/>
                </a:cubicBezTo>
                <a:cubicBezTo>
                  <a:pt x="55" y="39"/>
                  <a:pt x="55" y="39"/>
                  <a:pt x="55" y="39"/>
                </a:cubicBezTo>
                <a:cubicBezTo>
                  <a:pt x="55" y="39"/>
                  <a:pt x="55" y="39"/>
                  <a:pt x="55" y="39"/>
                </a:cubicBezTo>
                <a:cubicBezTo>
                  <a:pt x="55" y="39"/>
                  <a:pt x="55" y="39"/>
                  <a:pt x="55" y="39"/>
                </a:cubicBezTo>
                <a:cubicBezTo>
                  <a:pt x="55" y="39"/>
                  <a:pt x="55" y="39"/>
                  <a:pt x="55" y="39"/>
                </a:cubicBezTo>
                <a:cubicBezTo>
                  <a:pt x="55" y="39"/>
                  <a:pt x="55" y="39"/>
                  <a:pt x="55" y="39"/>
                </a:cubicBezTo>
                <a:cubicBezTo>
                  <a:pt x="55" y="39"/>
                  <a:pt x="55" y="39"/>
                  <a:pt x="55" y="39"/>
                </a:cubicBezTo>
                <a:cubicBezTo>
                  <a:pt x="55" y="39"/>
                  <a:pt x="55" y="39"/>
                  <a:pt x="55" y="39"/>
                </a:cubicBezTo>
                <a:cubicBezTo>
                  <a:pt x="55" y="39"/>
                  <a:pt x="55" y="39"/>
                  <a:pt x="55" y="39"/>
                </a:cubicBezTo>
                <a:cubicBezTo>
                  <a:pt x="55" y="39"/>
                  <a:pt x="55" y="39"/>
                  <a:pt x="55" y="39"/>
                </a:cubicBezTo>
                <a:cubicBezTo>
                  <a:pt x="55" y="39"/>
                  <a:pt x="55" y="39"/>
                  <a:pt x="55" y="39"/>
                </a:cubicBezTo>
                <a:cubicBezTo>
                  <a:pt x="55" y="39"/>
                  <a:pt x="55" y="39"/>
                  <a:pt x="55" y="39"/>
                </a:cubicBezTo>
                <a:cubicBezTo>
                  <a:pt x="55" y="39"/>
                  <a:pt x="55" y="39"/>
                  <a:pt x="55" y="39"/>
                </a:cubicBezTo>
                <a:cubicBezTo>
                  <a:pt x="55" y="39"/>
                  <a:pt x="55" y="39"/>
                  <a:pt x="54" y="39"/>
                </a:cubicBezTo>
                <a:cubicBezTo>
                  <a:pt x="54" y="39"/>
                  <a:pt x="54" y="39"/>
                  <a:pt x="54" y="39"/>
                </a:cubicBezTo>
                <a:cubicBezTo>
                  <a:pt x="54" y="39"/>
                  <a:pt x="54" y="39"/>
                  <a:pt x="54" y="39"/>
                </a:cubicBezTo>
                <a:cubicBezTo>
                  <a:pt x="54" y="39"/>
                  <a:pt x="54" y="39"/>
                  <a:pt x="54" y="39"/>
                </a:cubicBezTo>
                <a:cubicBezTo>
                  <a:pt x="54" y="39"/>
                  <a:pt x="54" y="39"/>
                  <a:pt x="54" y="39"/>
                </a:cubicBezTo>
                <a:cubicBezTo>
                  <a:pt x="54" y="39"/>
                  <a:pt x="54" y="39"/>
                  <a:pt x="54" y="39"/>
                </a:cubicBezTo>
                <a:cubicBezTo>
                  <a:pt x="54" y="39"/>
                  <a:pt x="54" y="39"/>
                  <a:pt x="54" y="39"/>
                </a:cubicBezTo>
                <a:cubicBezTo>
                  <a:pt x="54" y="39"/>
                  <a:pt x="54" y="39"/>
                  <a:pt x="54" y="39"/>
                </a:cubicBezTo>
                <a:cubicBezTo>
                  <a:pt x="54" y="39"/>
                  <a:pt x="54" y="39"/>
                  <a:pt x="54" y="39"/>
                </a:cubicBezTo>
                <a:cubicBezTo>
                  <a:pt x="54" y="39"/>
                  <a:pt x="54" y="39"/>
                  <a:pt x="54" y="39"/>
                </a:cubicBezTo>
                <a:cubicBezTo>
                  <a:pt x="54" y="39"/>
                  <a:pt x="54" y="39"/>
                  <a:pt x="54" y="39"/>
                </a:cubicBezTo>
                <a:cubicBezTo>
                  <a:pt x="54" y="39"/>
                  <a:pt x="54" y="39"/>
                  <a:pt x="54" y="39"/>
                </a:cubicBezTo>
                <a:cubicBezTo>
                  <a:pt x="54" y="39"/>
                  <a:pt x="54" y="39"/>
                  <a:pt x="54" y="39"/>
                </a:cubicBezTo>
                <a:cubicBezTo>
                  <a:pt x="54" y="39"/>
                  <a:pt x="54" y="39"/>
                  <a:pt x="54" y="39"/>
                </a:cubicBezTo>
                <a:cubicBezTo>
                  <a:pt x="54" y="39"/>
                  <a:pt x="54" y="39"/>
                  <a:pt x="54" y="39"/>
                </a:cubicBezTo>
                <a:cubicBezTo>
                  <a:pt x="54" y="39"/>
                  <a:pt x="54" y="39"/>
                  <a:pt x="54" y="39"/>
                </a:cubicBezTo>
                <a:cubicBezTo>
                  <a:pt x="54" y="39"/>
                  <a:pt x="54" y="39"/>
                  <a:pt x="54" y="39"/>
                </a:cubicBezTo>
                <a:cubicBezTo>
                  <a:pt x="54" y="39"/>
                  <a:pt x="54" y="39"/>
                  <a:pt x="54" y="39"/>
                </a:cubicBezTo>
                <a:cubicBezTo>
                  <a:pt x="54" y="39"/>
                  <a:pt x="54" y="39"/>
                  <a:pt x="54" y="39"/>
                </a:cubicBezTo>
                <a:cubicBezTo>
                  <a:pt x="54" y="39"/>
                  <a:pt x="54" y="39"/>
                  <a:pt x="54" y="39"/>
                </a:cubicBezTo>
                <a:cubicBezTo>
                  <a:pt x="54" y="39"/>
                  <a:pt x="54" y="39"/>
                  <a:pt x="54" y="39"/>
                </a:cubicBezTo>
                <a:cubicBezTo>
                  <a:pt x="54" y="39"/>
                  <a:pt x="54" y="39"/>
                  <a:pt x="54" y="39"/>
                </a:cubicBezTo>
                <a:cubicBezTo>
                  <a:pt x="54" y="39"/>
                  <a:pt x="54" y="39"/>
                  <a:pt x="54" y="39"/>
                </a:cubicBezTo>
                <a:cubicBezTo>
                  <a:pt x="54" y="39"/>
                  <a:pt x="54" y="39"/>
                  <a:pt x="54" y="39"/>
                </a:cubicBezTo>
                <a:cubicBezTo>
                  <a:pt x="54" y="39"/>
                  <a:pt x="54" y="38"/>
                  <a:pt x="54" y="38"/>
                </a:cubicBezTo>
                <a:cubicBezTo>
                  <a:pt x="54" y="38"/>
                  <a:pt x="54" y="38"/>
                  <a:pt x="54" y="38"/>
                </a:cubicBezTo>
                <a:cubicBezTo>
                  <a:pt x="54" y="38"/>
                  <a:pt x="54" y="38"/>
                  <a:pt x="54" y="38"/>
                </a:cubicBezTo>
                <a:cubicBezTo>
                  <a:pt x="54" y="38"/>
                  <a:pt x="54" y="38"/>
                  <a:pt x="54" y="38"/>
                </a:cubicBezTo>
                <a:cubicBezTo>
                  <a:pt x="54" y="38"/>
                  <a:pt x="54" y="38"/>
                  <a:pt x="53" y="38"/>
                </a:cubicBezTo>
                <a:cubicBezTo>
                  <a:pt x="53" y="38"/>
                  <a:pt x="53" y="38"/>
                  <a:pt x="53" y="38"/>
                </a:cubicBezTo>
                <a:cubicBezTo>
                  <a:pt x="53" y="38"/>
                  <a:pt x="53" y="38"/>
                  <a:pt x="53" y="38"/>
                </a:cubicBezTo>
                <a:cubicBezTo>
                  <a:pt x="53" y="38"/>
                  <a:pt x="53" y="38"/>
                  <a:pt x="53" y="38"/>
                </a:cubicBezTo>
                <a:cubicBezTo>
                  <a:pt x="53" y="38"/>
                  <a:pt x="53" y="38"/>
                  <a:pt x="53" y="38"/>
                </a:cubicBezTo>
                <a:cubicBezTo>
                  <a:pt x="53" y="38"/>
                  <a:pt x="53" y="38"/>
                  <a:pt x="53" y="38"/>
                </a:cubicBezTo>
                <a:cubicBezTo>
                  <a:pt x="53" y="38"/>
                  <a:pt x="53" y="38"/>
                  <a:pt x="53" y="38"/>
                </a:cubicBezTo>
                <a:cubicBezTo>
                  <a:pt x="53" y="38"/>
                  <a:pt x="53" y="38"/>
                  <a:pt x="53" y="38"/>
                </a:cubicBezTo>
                <a:cubicBezTo>
                  <a:pt x="53" y="38"/>
                  <a:pt x="53" y="38"/>
                  <a:pt x="53" y="38"/>
                </a:cubicBezTo>
                <a:cubicBezTo>
                  <a:pt x="53" y="38"/>
                  <a:pt x="53" y="38"/>
                  <a:pt x="53" y="38"/>
                </a:cubicBezTo>
                <a:cubicBezTo>
                  <a:pt x="53" y="38"/>
                  <a:pt x="53" y="38"/>
                  <a:pt x="53" y="38"/>
                </a:cubicBezTo>
                <a:cubicBezTo>
                  <a:pt x="53" y="39"/>
                  <a:pt x="53" y="39"/>
                  <a:pt x="53" y="39"/>
                </a:cubicBezTo>
                <a:cubicBezTo>
                  <a:pt x="53" y="38"/>
                  <a:pt x="53" y="38"/>
                  <a:pt x="53" y="39"/>
                </a:cubicBezTo>
                <a:cubicBezTo>
                  <a:pt x="53" y="39"/>
                  <a:pt x="53" y="39"/>
                  <a:pt x="53" y="39"/>
                </a:cubicBezTo>
                <a:cubicBezTo>
                  <a:pt x="53" y="39"/>
                  <a:pt x="53" y="39"/>
                  <a:pt x="53" y="39"/>
                </a:cubicBezTo>
                <a:cubicBezTo>
                  <a:pt x="53" y="39"/>
                  <a:pt x="53" y="39"/>
                  <a:pt x="53" y="39"/>
                </a:cubicBezTo>
                <a:cubicBezTo>
                  <a:pt x="53" y="38"/>
                  <a:pt x="53" y="38"/>
                  <a:pt x="53" y="38"/>
                </a:cubicBezTo>
                <a:cubicBezTo>
                  <a:pt x="53" y="38"/>
                  <a:pt x="53" y="38"/>
                  <a:pt x="53" y="38"/>
                </a:cubicBezTo>
                <a:cubicBezTo>
                  <a:pt x="53" y="38"/>
                  <a:pt x="53" y="38"/>
                  <a:pt x="53" y="39"/>
                </a:cubicBezTo>
                <a:cubicBezTo>
                  <a:pt x="53" y="39"/>
                  <a:pt x="53" y="39"/>
                  <a:pt x="53" y="39"/>
                </a:cubicBezTo>
                <a:cubicBezTo>
                  <a:pt x="53" y="39"/>
                  <a:pt x="53" y="39"/>
                  <a:pt x="53" y="39"/>
                </a:cubicBezTo>
                <a:cubicBezTo>
                  <a:pt x="53" y="39"/>
                  <a:pt x="52" y="39"/>
                  <a:pt x="52" y="39"/>
                </a:cubicBezTo>
                <a:cubicBezTo>
                  <a:pt x="52" y="39"/>
                  <a:pt x="52" y="39"/>
                  <a:pt x="52" y="38"/>
                </a:cubicBezTo>
                <a:cubicBezTo>
                  <a:pt x="52" y="38"/>
                  <a:pt x="52" y="38"/>
                  <a:pt x="52" y="38"/>
                </a:cubicBezTo>
                <a:cubicBezTo>
                  <a:pt x="52" y="38"/>
                  <a:pt x="52" y="38"/>
                  <a:pt x="52" y="38"/>
                </a:cubicBezTo>
                <a:cubicBezTo>
                  <a:pt x="52" y="39"/>
                  <a:pt x="52" y="39"/>
                  <a:pt x="52" y="38"/>
                </a:cubicBezTo>
                <a:cubicBezTo>
                  <a:pt x="52" y="38"/>
                  <a:pt x="52" y="38"/>
                  <a:pt x="52" y="38"/>
                </a:cubicBezTo>
                <a:cubicBezTo>
                  <a:pt x="52" y="38"/>
                  <a:pt x="52" y="38"/>
                  <a:pt x="52" y="38"/>
                </a:cubicBezTo>
                <a:cubicBezTo>
                  <a:pt x="52" y="38"/>
                  <a:pt x="52" y="38"/>
                  <a:pt x="52" y="38"/>
                </a:cubicBezTo>
                <a:cubicBezTo>
                  <a:pt x="52" y="38"/>
                  <a:pt x="52" y="38"/>
                  <a:pt x="52" y="38"/>
                </a:cubicBezTo>
                <a:cubicBezTo>
                  <a:pt x="52" y="38"/>
                  <a:pt x="52" y="38"/>
                  <a:pt x="52" y="38"/>
                </a:cubicBezTo>
                <a:cubicBezTo>
                  <a:pt x="52" y="38"/>
                  <a:pt x="52" y="38"/>
                  <a:pt x="52" y="38"/>
                </a:cubicBezTo>
                <a:cubicBezTo>
                  <a:pt x="52" y="38"/>
                  <a:pt x="52" y="38"/>
                  <a:pt x="52" y="38"/>
                </a:cubicBezTo>
                <a:cubicBezTo>
                  <a:pt x="52" y="38"/>
                  <a:pt x="52" y="38"/>
                  <a:pt x="52" y="38"/>
                </a:cubicBezTo>
                <a:cubicBezTo>
                  <a:pt x="52" y="38"/>
                  <a:pt x="52" y="38"/>
                  <a:pt x="52" y="38"/>
                </a:cubicBezTo>
                <a:cubicBezTo>
                  <a:pt x="52" y="38"/>
                  <a:pt x="52" y="38"/>
                  <a:pt x="52" y="38"/>
                </a:cubicBezTo>
                <a:cubicBezTo>
                  <a:pt x="52" y="38"/>
                  <a:pt x="52" y="38"/>
                  <a:pt x="52" y="38"/>
                </a:cubicBezTo>
                <a:cubicBezTo>
                  <a:pt x="52" y="38"/>
                  <a:pt x="52" y="38"/>
                  <a:pt x="52" y="38"/>
                </a:cubicBezTo>
                <a:cubicBezTo>
                  <a:pt x="52" y="38"/>
                  <a:pt x="52" y="38"/>
                  <a:pt x="52" y="38"/>
                </a:cubicBezTo>
                <a:cubicBezTo>
                  <a:pt x="51" y="38"/>
                  <a:pt x="51" y="38"/>
                  <a:pt x="51" y="38"/>
                </a:cubicBezTo>
                <a:cubicBezTo>
                  <a:pt x="51" y="38"/>
                  <a:pt x="51" y="38"/>
                  <a:pt x="51" y="38"/>
                </a:cubicBezTo>
                <a:cubicBezTo>
                  <a:pt x="51" y="38"/>
                  <a:pt x="51" y="38"/>
                  <a:pt x="51" y="38"/>
                </a:cubicBezTo>
                <a:cubicBezTo>
                  <a:pt x="51" y="38"/>
                  <a:pt x="51" y="38"/>
                  <a:pt x="51" y="38"/>
                </a:cubicBezTo>
                <a:cubicBezTo>
                  <a:pt x="51" y="38"/>
                  <a:pt x="51" y="38"/>
                  <a:pt x="51" y="38"/>
                </a:cubicBezTo>
                <a:cubicBezTo>
                  <a:pt x="51" y="38"/>
                  <a:pt x="51" y="38"/>
                  <a:pt x="51" y="38"/>
                </a:cubicBezTo>
                <a:cubicBezTo>
                  <a:pt x="51" y="38"/>
                  <a:pt x="51" y="38"/>
                  <a:pt x="51" y="38"/>
                </a:cubicBezTo>
                <a:cubicBezTo>
                  <a:pt x="51" y="38"/>
                  <a:pt x="51" y="38"/>
                  <a:pt x="51" y="38"/>
                </a:cubicBezTo>
                <a:cubicBezTo>
                  <a:pt x="51" y="38"/>
                  <a:pt x="51" y="38"/>
                  <a:pt x="51" y="38"/>
                </a:cubicBezTo>
                <a:cubicBezTo>
                  <a:pt x="51" y="38"/>
                  <a:pt x="51" y="38"/>
                  <a:pt x="51" y="38"/>
                </a:cubicBezTo>
                <a:cubicBezTo>
                  <a:pt x="51" y="38"/>
                  <a:pt x="51" y="38"/>
                  <a:pt x="51" y="38"/>
                </a:cubicBezTo>
                <a:cubicBezTo>
                  <a:pt x="51" y="38"/>
                  <a:pt x="51" y="38"/>
                  <a:pt x="51" y="38"/>
                </a:cubicBezTo>
                <a:cubicBezTo>
                  <a:pt x="51" y="38"/>
                  <a:pt x="51" y="38"/>
                  <a:pt x="51" y="38"/>
                </a:cubicBezTo>
                <a:cubicBezTo>
                  <a:pt x="51" y="38"/>
                  <a:pt x="51" y="38"/>
                  <a:pt x="51" y="38"/>
                </a:cubicBezTo>
                <a:cubicBezTo>
                  <a:pt x="51" y="38"/>
                  <a:pt x="51" y="38"/>
                  <a:pt x="51" y="38"/>
                </a:cubicBezTo>
                <a:cubicBezTo>
                  <a:pt x="51" y="38"/>
                  <a:pt x="51" y="38"/>
                  <a:pt x="51" y="38"/>
                </a:cubicBezTo>
                <a:cubicBezTo>
                  <a:pt x="51" y="38"/>
                  <a:pt x="51" y="38"/>
                  <a:pt x="51" y="38"/>
                </a:cubicBezTo>
                <a:cubicBezTo>
                  <a:pt x="51" y="38"/>
                  <a:pt x="51" y="38"/>
                  <a:pt x="51" y="38"/>
                </a:cubicBezTo>
                <a:cubicBezTo>
                  <a:pt x="50" y="38"/>
                  <a:pt x="51" y="38"/>
                  <a:pt x="50" y="38"/>
                </a:cubicBezTo>
                <a:cubicBezTo>
                  <a:pt x="50" y="38"/>
                  <a:pt x="50" y="38"/>
                  <a:pt x="50" y="38"/>
                </a:cubicBezTo>
                <a:cubicBezTo>
                  <a:pt x="50" y="38"/>
                  <a:pt x="50" y="38"/>
                  <a:pt x="50" y="38"/>
                </a:cubicBezTo>
                <a:cubicBezTo>
                  <a:pt x="50" y="38"/>
                  <a:pt x="50" y="38"/>
                  <a:pt x="50" y="38"/>
                </a:cubicBezTo>
                <a:cubicBezTo>
                  <a:pt x="50" y="38"/>
                  <a:pt x="50" y="38"/>
                  <a:pt x="50" y="38"/>
                </a:cubicBezTo>
                <a:cubicBezTo>
                  <a:pt x="50" y="38"/>
                  <a:pt x="50" y="38"/>
                  <a:pt x="50" y="38"/>
                </a:cubicBezTo>
                <a:cubicBezTo>
                  <a:pt x="50" y="38"/>
                  <a:pt x="50" y="38"/>
                  <a:pt x="50" y="38"/>
                </a:cubicBezTo>
                <a:cubicBezTo>
                  <a:pt x="50" y="38"/>
                  <a:pt x="50" y="38"/>
                  <a:pt x="50" y="38"/>
                </a:cubicBezTo>
                <a:cubicBezTo>
                  <a:pt x="50" y="38"/>
                  <a:pt x="50" y="38"/>
                  <a:pt x="50" y="38"/>
                </a:cubicBezTo>
                <a:cubicBezTo>
                  <a:pt x="50" y="38"/>
                  <a:pt x="50" y="38"/>
                  <a:pt x="50" y="38"/>
                </a:cubicBezTo>
                <a:cubicBezTo>
                  <a:pt x="50" y="38"/>
                  <a:pt x="50" y="38"/>
                  <a:pt x="50" y="38"/>
                </a:cubicBezTo>
                <a:cubicBezTo>
                  <a:pt x="50" y="38"/>
                  <a:pt x="50" y="38"/>
                  <a:pt x="50" y="38"/>
                </a:cubicBezTo>
                <a:cubicBezTo>
                  <a:pt x="50" y="38"/>
                  <a:pt x="50" y="38"/>
                  <a:pt x="50" y="38"/>
                </a:cubicBezTo>
                <a:cubicBezTo>
                  <a:pt x="50" y="38"/>
                  <a:pt x="50" y="38"/>
                  <a:pt x="50" y="38"/>
                </a:cubicBezTo>
                <a:cubicBezTo>
                  <a:pt x="50" y="38"/>
                  <a:pt x="50" y="38"/>
                  <a:pt x="50" y="38"/>
                </a:cubicBezTo>
                <a:cubicBezTo>
                  <a:pt x="50" y="38"/>
                  <a:pt x="50" y="38"/>
                  <a:pt x="50" y="38"/>
                </a:cubicBezTo>
                <a:cubicBezTo>
                  <a:pt x="50" y="38"/>
                  <a:pt x="50" y="38"/>
                  <a:pt x="50" y="38"/>
                </a:cubicBezTo>
                <a:cubicBezTo>
                  <a:pt x="50" y="38"/>
                  <a:pt x="50" y="38"/>
                  <a:pt x="50" y="38"/>
                </a:cubicBezTo>
                <a:cubicBezTo>
                  <a:pt x="50" y="38"/>
                  <a:pt x="50" y="37"/>
                  <a:pt x="50" y="37"/>
                </a:cubicBezTo>
                <a:cubicBezTo>
                  <a:pt x="50" y="37"/>
                  <a:pt x="50" y="37"/>
                  <a:pt x="50" y="37"/>
                </a:cubicBezTo>
                <a:cubicBezTo>
                  <a:pt x="50" y="37"/>
                  <a:pt x="50" y="37"/>
                  <a:pt x="50" y="37"/>
                </a:cubicBezTo>
                <a:cubicBezTo>
                  <a:pt x="49" y="37"/>
                  <a:pt x="49" y="37"/>
                  <a:pt x="49" y="37"/>
                </a:cubicBezTo>
                <a:cubicBezTo>
                  <a:pt x="49" y="37"/>
                  <a:pt x="49" y="37"/>
                  <a:pt x="49" y="37"/>
                </a:cubicBezTo>
                <a:cubicBezTo>
                  <a:pt x="49" y="37"/>
                  <a:pt x="49" y="37"/>
                  <a:pt x="49" y="37"/>
                </a:cubicBezTo>
                <a:cubicBezTo>
                  <a:pt x="49" y="37"/>
                  <a:pt x="49" y="37"/>
                  <a:pt x="49" y="37"/>
                </a:cubicBezTo>
                <a:cubicBezTo>
                  <a:pt x="49" y="37"/>
                  <a:pt x="49" y="37"/>
                  <a:pt x="49" y="37"/>
                </a:cubicBezTo>
                <a:cubicBezTo>
                  <a:pt x="49" y="37"/>
                  <a:pt x="49" y="37"/>
                  <a:pt x="49" y="37"/>
                </a:cubicBezTo>
                <a:cubicBezTo>
                  <a:pt x="49" y="37"/>
                  <a:pt x="49" y="37"/>
                  <a:pt x="49" y="37"/>
                </a:cubicBezTo>
                <a:cubicBezTo>
                  <a:pt x="49" y="37"/>
                  <a:pt x="49" y="37"/>
                  <a:pt x="49" y="37"/>
                </a:cubicBezTo>
                <a:cubicBezTo>
                  <a:pt x="49" y="37"/>
                  <a:pt x="49" y="37"/>
                  <a:pt x="49" y="37"/>
                </a:cubicBezTo>
                <a:cubicBezTo>
                  <a:pt x="49" y="37"/>
                  <a:pt x="49" y="37"/>
                  <a:pt x="49" y="37"/>
                </a:cubicBezTo>
                <a:cubicBezTo>
                  <a:pt x="49" y="37"/>
                  <a:pt x="49" y="37"/>
                  <a:pt x="49" y="37"/>
                </a:cubicBezTo>
                <a:cubicBezTo>
                  <a:pt x="49" y="37"/>
                  <a:pt x="49" y="37"/>
                  <a:pt x="49" y="37"/>
                </a:cubicBezTo>
                <a:cubicBezTo>
                  <a:pt x="49" y="37"/>
                  <a:pt x="49" y="37"/>
                  <a:pt x="49" y="37"/>
                </a:cubicBezTo>
                <a:cubicBezTo>
                  <a:pt x="49" y="37"/>
                  <a:pt x="49" y="37"/>
                  <a:pt x="49" y="37"/>
                </a:cubicBezTo>
                <a:cubicBezTo>
                  <a:pt x="49" y="37"/>
                  <a:pt x="49" y="37"/>
                  <a:pt x="49" y="37"/>
                </a:cubicBezTo>
                <a:cubicBezTo>
                  <a:pt x="49" y="37"/>
                  <a:pt x="49" y="37"/>
                  <a:pt x="49" y="37"/>
                </a:cubicBezTo>
                <a:cubicBezTo>
                  <a:pt x="49" y="37"/>
                  <a:pt x="49" y="37"/>
                  <a:pt x="49" y="37"/>
                </a:cubicBezTo>
                <a:cubicBezTo>
                  <a:pt x="49" y="37"/>
                  <a:pt x="49" y="37"/>
                  <a:pt x="49" y="37"/>
                </a:cubicBezTo>
                <a:cubicBezTo>
                  <a:pt x="49" y="37"/>
                  <a:pt x="49" y="37"/>
                  <a:pt x="49" y="37"/>
                </a:cubicBezTo>
                <a:cubicBezTo>
                  <a:pt x="49" y="37"/>
                  <a:pt x="49" y="37"/>
                  <a:pt x="49" y="37"/>
                </a:cubicBezTo>
                <a:cubicBezTo>
                  <a:pt x="49" y="37"/>
                  <a:pt x="49" y="37"/>
                  <a:pt x="49" y="37"/>
                </a:cubicBezTo>
                <a:cubicBezTo>
                  <a:pt x="49" y="37"/>
                  <a:pt x="49" y="37"/>
                  <a:pt x="49" y="37"/>
                </a:cubicBezTo>
                <a:cubicBezTo>
                  <a:pt x="49" y="37"/>
                  <a:pt x="49" y="37"/>
                  <a:pt x="49" y="37"/>
                </a:cubicBezTo>
                <a:cubicBezTo>
                  <a:pt x="49" y="37"/>
                  <a:pt x="49" y="37"/>
                  <a:pt x="49" y="37"/>
                </a:cubicBezTo>
                <a:cubicBezTo>
                  <a:pt x="49" y="37"/>
                  <a:pt x="49" y="37"/>
                  <a:pt x="49" y="37"/>
                </a:cubicBezTo>
                <a:cubicBezTo>
                  <a:pt x="49" y="37"/>
                  <a:pt x="49" y="37"/>
                  <a:pt x="49" y="37"/>
                </a:cubicBezTo>
                <a:cubicBezTo>
                  <a:pt x="49" y="37"/>
                  <a:pt x="49" y="37"/>
                  <a:pt x="49" y="37"/>
                </a:cubicBezTo>
                <a:cubicBezTo>
                  <a:pt x="49" y="37"/>
                  <a:pt x="49" y="37"/>
                  <a:pt x="49" y="37"/>
                </a:cubicBezTo>
                <a:cubicBezTo>
                  <a:pt x="49" y="37"/>
                  <a:pt x="49" y="37"/>
                  <a:pt x="49" y="37"/>
                </a:cubicBezTo>
                <a:cubicBezTo>
                  <a:pt x="49" y="37"/>
                  <a:pt x="49" y="37"/>
                  <a:pt x="49" y="38"/>
                </a:cubicBezTo>
                <a:cubicBezTo>
                  <a:pt x="49" y="38"/>
                  <a:pt x="49" y="38"/>
                  <a:pt x="49" y="38"/>
                </a:cubicBezTo>
                <a:cubicBezTo>
                  <a:pt x="49" y="38"/>
                  <a:pt x="49" y="38"/>
                  <a:pt x="49" y="38"/>
                </a:cubicBezTo>
                <a:cubicBezTo>
                  <a:pt x="49" y="38"/>
                  <a:pt x="49" y="38"/>
                  <a:pt x="49" y="38"/>
                </a:cubicBezTo>
                <a:cubicBezTo>
                  <a:pt x="49" y="38"/>
                  <a:pt x="49" y="38"/>
                  <a:pt x="49" y="38"/>
                </a:cubicBezTo>
                <a:cubicBezTo>
                  <a:pt x="49" y="38"/>
                  <a:pt x="49" y="38"/>
                  <a:pt x="49" y="38"/>
                </a:cubicBezTo>
                <a:cubicBezTo>
                  <a:pt x="49" y="38"/>
                  <a:pt x="49" y="38"/>
                  <a:pt x="49" y="38"/>
                </a:cubicBezTo>
                <a:cubicBezTo>
                  <a:pt x="49" y="38"/>
                  <a:pt x="49" y="38"/>
                  <a:pt x="49" y="38"/>
                </a:cubicBezTo>
                <a:cubicBezTo>
                  <a:pt x="49" y="38"/>
                  <a:pt x="49" y="38"/>
                  <a:pt x="49" y="38"/>
                </a:cubicBezTo>
                <a:cubicBezTo>
                  <a:pt x="49" y="38"/>
                  <a:pt x="49" y="38"/>
                  <a:pt x="49" y="38"/>
                </a:cubicBezTo>
                <a:cubicBezTo>
                  <a:pt x="49" y="38"/>
                  <a:pt x="49" y="38"/>
                  <a:pt x="49" y="38"/>
                </a:cubicBezTo>
                <a:cubicBezTo>
                  <a:pt x="49" y="38"/>
                  <a:pt x="49" y="38"/>
                  <a:pt x="49" y="38"/>
                </a:cubicBezTo>
                <a:cubicBezTo>
                  <a:pt x="49" y="38"/>
                  <a:pt x="49" y="38"/>
                  <a:pt x="49" y="38"/>
                </a:cubicBezTo>
                <a:cubicBezTo>
                  <a:pt x="49" y="38"/>
                  <a:pt x="49" y="38"/>
                  <a:pt x="49" y="38"/>
                </a:cubicBezTo>
                <a:cubicBezTo>
                  <a:pt x="49" y="38"/>
                  <a:pt x="49" y="38"/>
                  <a:pt x="49" y="38"/>
                </a:cubicBezTo>
                <a:cubicBezTo>
                  <a:pt x="49" y="38"/>
                  <a:pt x="49" y="38"/>
                  <a:pt x="49" y="38"/>
                </a:cubicBezTo>
                <a:cubicBezTo>
                  <a:pt x="49" y="38"/>
                  <a:pt x="49" y="38"/>
                  <a:pt x="49" y="38"/>
                </a:cubicBezTo>
                <a:cubicBezTo>
                  <a:pt x="49" y="38"/>
                  <a:pt x="49" y="38"/>
                  <a:pt x="49" y="38"/>
                </a:cubicBezTo>
                <a:cubicBezTo>
                  <a:pt x="49" y="38"/>
                  <a:pt x="49" y="38"/>
                  <a:pt x="49" y="38"/>
                </a:cubicBezTo>
                <a:cubicBezTo>
                  <a:pt x="49" y="38"/>
                  <a:pt x="49" y="38"/>
                  <a:pt x="49" y="38"/>
                </a:cubicBezTo>
                <a:cubicBezTo>
                  <a:pt x="49" y="38"/>
                  <a:pt x="49" y="38"/>
                  <a:pt x="49" y="38"/>
                </a:cubicBezTo>
                <a:cubicBezTo>
                  <a:pt x="50" y="38"/>
                  <a:pt x="50" y="38"/>
                  <a:pt x="50" y="38"/>
                </a:cubicBezTo>
                <a:cubicBezTo>
                  <a:pt x="50" y="38"/>
                  <a:pt x="50" y="39"/>
                  <a:pt x="50" y="39"/>
                </a:cubicBezTo>
                <a:cubicBezTo>
                  <a:pt x="50" y="39"/>
                  <a:pt x="50" y="39"/>
                  <a:pt x="50" y="39"/>
                </a:cubicBezTo>
                <a:cubicBezTo>
                  <a:pt x="50" y="39"/>
                  <a:pt x="50" y="39"/>
                  <a:pt x="50" y="39"/>
                </a:cubicBezTo>
                <a:cubicBezTo>
                  <a:pt x="50" y="39"/>
                  <a:pt x="50" y="39"/>
                  <a:pt x="50" y="39"/>
                </a:cubicBezTo>
                <a:cubicBezTo>
                  <a:pt x="50" y="39"/>
                  <a:pt x="50" y="39"/>
                  <a:pt x="50" y="39"/>
                </a:cubicBezTo>
                <a:cubicBezTo>
                  <a:pt x="50" y="39"/>
                  <a:pt x="50" y="39"/>
                  <a:pt x="50" y="38"/>
                </a:cubicBezTo>
                <a:cubicBezTo>
                  <a:pt x="50" y="38"/>
                  <a:pt x="50" y="38"/>
                  <a:pt x="50" y="38"/>
                </a:cubicBezTo>
                <a:cubicBezTo>
                  <a:pt x="50" y="38"/>
                  <a:pt x="50" y="38"/>
                  <a:pt x="50" y="38"/>
                </a:cubicBezTo>
                <a:cubicBezTo>
                  <a:pt x="50" y="38"/>
                  <a:pt x="50" y="38"/>
                  <a:pt x="50" y="38"/>
                </a:cubicBezTo>
                <a:cubicBezTo>
                  <a:pt x="50" y="38"/>
                  <a:pt x="50" y="38"/>
                  <a:pt x="50" y="38"/>
                </a:cubicBezTo>
                <a:cubicBezTo>
                  <a:pt x="50" y="38"/>
                  <a:pt x="50" y="38"/>
                  <a:pt x="50" y="38"/>
                </a:cubicBezTo>
                <a:cubicBezTo>
                  <a:pt x="50" y="38"/>
                  <a:pt x="50" y="38"/>
                  <a:pt x="50" y="38"/>
                </a:cubicBezTo>
                <a:cubicBezTo>
                  <a:pt x="50" y="38"/>
                  <a:pt x="50" y="38"/>
                  <a:pt x="50" y="38"/>
                </a:cubicBezTo>
                <a:cubicBezTo>
                  <a:pt x="50" y="38"/>
                  <a:pt x="50" y="38"/>
                  <a:pt x="50" y="38"/>
                </a:cubicBezTo>
                <a:cubicBezTo>
                  <a:pt x="50" y="38"/>
                  <a:pt x="50" y="39"/>
                  <a:pt x="50" y="39"/>
                </a:cubicBezTo>
                <a:cubicBezTo>
                  <a:pt x="50" y="39"/>
                  <a:pt x="50" y="39"/>
                  <a:pt x="50" y="39"/>
                </a:cubicBezTo>
                <a:cubicBezTo>
                  <a:pt x="50" y="39"/>
                  <a:pt x="50" y="39"/>
                  <a:pt x="50" y="39"/>
                </a:cubicBezTo>
                <a:cubicBezTo>
                  <a:pt x="50" y="39"/>
                  <a:pt x="50" y="39"/>
                  <a:pt x="50" y="39"/>
                </a:cubicBezTo>
                <a:cubicBezTo>
                  <a:pt x="50" y="39"/>
                  <a:pt x="50" y="39"/>
                  <a:pt x="50" y="39"/>
                </a:cubicBezTo>
                <a:cubicBezTo>
                  <a:pt x="50" y="39"/>
                  <a:pt x="50" y="39"/>
                  <a:pt x="50" y="39"/>
                </a:cubicBezTo>
                <a:cubicBezTo>
                  <a:pt x="50" y="39"/>
                  <a:pt x="50" y="39"/>
                  <a:pt x="50" y="39"/>
                </a:cubicBezTo>
                <a:cubicBezTo>
                  <a:pt x="50" y="39"/>
                  <a:pt x="50" y="39"/>
                  <a:pt x="50" y="39"/>
                </a:cubicBezTo>
                <a:cubicBezTo>
                  <a:pt x="50" y="39"/>
                  <a:pt x="50" y="39"/>
                  <a:pt x="50" y="39"/>
                </a:cubicBezTo>
                <a:cubicBezTo>
                  <a:pt x="50" y="39"/>
                  <a:pt x="50" y="39"/>
                  <a:pt x="50" y="39"/>
                </a:cubicBezTo>
                <a:cubicBezTo>
                  <a:pt x="50" y="39"/>
                  <a:pt x="50" y="39"/>
                  <a:pt x="50" y="39"/>
                </a:cubicBezTo>
                <a:cubicBezTo>
                  <a:pt x="50" y="39"/>
                  <a:pt x="50" y="39"/>
                  <a:pt x="50" y="39"/>
                </a:cubicBezTo>
                <a:cubicBezTo>
                  <a:pt x="50" y="39"/>
                  <a:pt x="50" y="39"/>
                  <a:pt x="50" y="39"/>
                </a:cubicBezTo>
                <a:cubicBezTo>
                  <a:pt x="50" y="39"/>
                  <a:pt x="50" y="39"/>
                  <a:pt x="50" y="39"/>
                </a:cubicBezTo>
                <a:cubicBezTo>
                  <a:pt x="50" y="39"/>
                  <a:pt x="50" y="39"/>
                  <a:pt x="50" y="39"/>
                </a:cubicBezTo>
                <a:cubicBezTo>
                  <a:pt x="50" y="39"/>
                  <a:pt x="50" y="39"/>
                  <a:pt x="50" y="39"/>
                </a:cubicBezTo>
                <a:cubicBezTo>
                  <a:pt x="50" y="39"/>
                  <a:pt x="50" y="39"/>
                  <a:pt x="50" y="39"/>
                </a:cubicBezTo>
                <a:cubicBezTo>
                  <a:pt x="50" y="39"/>
                  <a:pt x="50" y="39"/>
                  <a:pt x="50" y="39"/>
                </a:cubicBezTo>
                <a:cubicBezTo>
                  <a:pt x="50" y="39"/>
                  <a:pt x="50" y="39"/>
                  <a:pt x="50" y="39"/>
                </a:cubicBezTo>
                <a:cubicBezTo>
                  <a:pt x="50" y="39"/>
                  <a:pt x="50" y="39"/>
                  <a:pt x="50" y="39"/>
                </a:cubicBezTo>
                <a:cubicBezTo>
                  <a:pt x="50" y="39"/>
                  <a:pt x="50" y="39"/>
                  <a:pt x="50" y="39"/>
                </a:cubicBezTo>
                <a:cubicBezTo>
                  <a:pt x="50" y="39"/>
                  <a:pt x="50" y="39"/>
                  <a:pt x="50" y="39"/>
                </a:cubicBezTo>
                <a:cubicBezTo>
                  <a:pt x="50" y="39"/>
                  <a:pt x="50" y="39"/>
                  <a:pt x="50" y="39"/>
                </a:cubicBezTo>
                <a:cubicBezTo>
                  <a:pt x="50" y="39"/>
                  <a:pt x="50" y="39"/>
                  <a:pt x="50" y="39"/>
                </a:cubicBezTo>
                <a:cubicBezTo>
                  <a:pt x="51" y="39"/>
                  <a:pt x="51" y="39"/>
                  <a:pt x="51" y="39"/>
                </a:cubicBezTo>
                <a:cubicBezTo>
                  <a:pt x="51" y="39"/>
                  <a:pt x="51" y="39"/>
                  <a:pt x="51" y="39"/>
                </a:cubicBezTo>
                <a:cubicBezTo>
                  <a:pt x="51" y="39"/>
                  <a:pt x="51" y="39"/>
                  <a:pt x="51" y="39"/>
                </a:cubicBezTo>
                <a:cubicBezTo>
                  <a:pt x="51" y="39"/>
                  <a:pt x="51" y="39"/>
                  <a:pt x="51" y="39"/>
                </a:cubicBezTo>
                <a:cubicBezTo>
                  <a:pt x="51" y="39"/>
                  <a:pt x="51" y="39"/>
                  <a:pt x="51" y="39"/>
                </a:cubicBezTo>
                <a:cubicBezTo>
                  <a:pt x="51" y="39"/>
                  <a:pt x="51" y="39"/>
                  <a:pt x="51" y="39"/>
                </a:cubicBezTo>
                <a:cubicBezTo>
                  <a:pt x="51" y="39"/>
                  <a:pt x="51" y="39"/>
                  <a:pt x="51" y="39"/>
                </a:cubicBezTo>
                <a:cubicBezTo>
                  <a:pt x="51" y="39"/>
                  <a:pt x="51" y="39"/>
                  <a:pt x="51" y="39"/>
                </a:cubicBezTo>
                <a:cubicBezTo>
                  <a:pt x="51" y="39"/>
                  <a:pt x="51" y="39"/>
                  <a:pt x="51" y="39"/>
                </a:cubicBezTo>
                <a:cubicBezTo>
                  <a:pt x="51" y="39"/>
                  <a:pt x="51" y="39"/>
                  <a:pt x="51" y="39"/>
                </a:cubicBezTo>
                <a:cubicBezTo>
                  <a:pt x="51" y="39"/>
                  <a:pt x="51" y="39"/>
                  <a:pt x="51" y="39"/>
                </a:cubicBezTo>
                <a:cubicBezTo>
                  <a:pt x="51" y="38"/>
                  <a:pt x="51" y="38"/>
                  <a:pt x="51" y="38"/>
                </a:cubicBezTo>
                <a:cubicBezTo>
                  <a:pt x="51" y="38"/>
                  <a:pt x="51" y="38"/>
                  <a:pt x="51" y="38"/>
                </a:cubicBezTo>
                <a:cubicBezTo>
                  <a:pt x="51" y="38"/>
                  <a:pt x="51" y="38"/>
                  <a:pt x="51" y="38"/>
                </a:cubicBezTo>
                <a:cubicBezTo>
                  <a:pt x="51" y="38"/>
                  <a:pt x="51" y="38"/>
                  <a:pt x="51" y="38"/>
                </a:cubicBezTo>
                <a:cubicBezTo>
                  <a:pt x="51" y="38"/>
                  <a:pt x="51" y="38"/>
                  <a:pt x="51" y="38"/>
                </a:cubicBezTo>
                <a:cubicBezTo>
                  <a:pt x="51" y="38"/>
                  <a:pt x="51" y="38"/>
                  <a:pt x="51" y="38"/>
                </a:cubicBezTo>
                <a:cubicBezTo>
                  <a:pt x="51" y="38"/>
                  <a:pt x="51" y="38"/>
                  <a:pt x="51" y="38"/>
                </a:cubicBezTo>
                <a:cubicBezTo>
                  <a:pt x="51" y="38"/>
                  <a:pt x="51" y="38"/>
                  <a:pt x="51" y="38"/>
                </a:cubicBezTo>
                <a:cubicBezTo>
                  <a:pt x="51" y="38"/>
                  <a:pt x="51" y="38"/>
                  <a:pt x="51" y="38"/>
                </a:cubicBezTo>
                <a:cubicBezTo>
                  <a:pt x="51" y="38"/>
                  <a:pt x="51" y="38"/>
                  <a:pt x="51" y="38"/>
                </a:cubicBezTo>
                <a:cubicBezTo>
                  <a:pt x="51" y="38"/>
                  <a:pt x="51" y="38"/>
                  <a:pt x="51" y="38"/>
                </a:cubicBezTo>
                <a:cubicBezTo>
                  <a:pt x="51" y="38"/>
                  <a:pt x="51" y="38"/>
                  <a:pt x="51" y="38"/>
                </a:cubicBezTo>
                <a:cubicBezTo>
                  <a:pt x="51" y="38"/>
                  <a:pt x="51" y="38"/>
                  <a:pt x="51" y="38"/>
                </a:cubicBezTo>
                <a:cubicBezTo>
                  <a:pt x="51" y="38"/>
                  <a:pt x="51" y="38"/>
                  <a:pt x="51" y="38"/>
                </a:cubicBezTo>
                <a:cubicBezTo>
                  <a:pt x="51" y="38"/>
                  <a:pt x="51" y="38"/>
                  <a:pt x="51" y="38"/>
                </a:cubicBezTo>
                <a:cubicBezTo>
                  <a:pt x="51" y="38"/>
                  <a:pt x="51" y="38"/>
                  <a:pt x="51" y="38"/>
                </a:cubicBezTo>
                <a:cubicBezTo>
                  <a:pt x="51" y="38"/>
                  <a:pt x="51" y="38"/>
                  <a:pt x="51" y="39"/>
                </a:cubicBezTo>
                <a:cubicBezTo>
                  <a:pt x="51" y="39"/>
                  <a:pt x="51" y="39"/>
                  <a:pt x="51" y="39"/>
                </a:cubicBezTo>
                <a:cubicBezTo>
                  <a:pt x="51" y="39"/>
                  <a:pt x="51" y="39"/>
                  <a:pt x="51" y="39"/>
                </a:cubicBezTo>
                <a:cubicBezTo>
                  <a:pt x="51" y="39"/>
                  <a:pt x="51" y="39"/>
                  <a:pt x="51" y="39"/>
                </a:cubicBezTo>
                <a:cubicBezTo>
                  <a:pt x="51" y="39"/>
                  <a:pt x="51" y="39"/>
                  <a:pt x="51" y="39"/>
                </a:cubicBezTo>
                <a:cubicBezTo>
                  <a:pt x="51" y="39"/>
                  <a:pt x="51" y="39"/>
                  <a:pt x="51" y="39"/>
                </a:cubicBezTo>
                <a:cubicBezTo>
                  <a:pt x="51" y="39"/>
                  <a:pt x="51" y="39"/>
                  <a:pt x="51" y="39"/>
                </a:cubicBezTo>
                <a:cubicBezTo>
                  <a:pt x="51" y="39"/>
                  <a:pt x="51" y="39"/>
                  <a:pt x="51" y="39"/>
                </a:cubicBezTo>
                <a:cubicBezTo>
                  <a:pt x="51" y="39"/>
                  <a:pt x="51" y="39"/>
                  <a:pt x="51" y="39"/>
                </a:cubicBezTo>
                <a:cubicBezTo>
                  <a:pt x="51" y="39"/>
                  <a:pt x="51" y="39"/>
                  <a:pt x="51" y="39"/>
                </a:cubicBezTo>
                <a:cubicBezTo>
                  <a:pt x="51" y="39"/>
                  <a:pt x="51" y="39"/>
                  <a:pt x="51" y="39"/>
                </a:cubicBezTo>
                <a:cubicBezTo>
                  <a:pt x="52" y="39"/>
                  <a:pt x="51" y="39"/>
                  <a:pt x="52" y="39"/>
                </a:cubicBezTo>
                <a:cubicBezTo>
                  <a:pt x="52" y="39"/>
                  <a:pt x="52" y="39"/>
                  <a:pt x="52" y="39"/>
                </a:cubicBezTo>
                <a:cubicBezTo>
                  <a:pt x="52" y="39"/>
                  <a:pt x="52" y="39"/>
                  <a:pt x="52" y="39"/>
                </a:cubicBezTo>
                <a:cubicBezTo>
                  <a:pt x="52" y="39"/>
                  <a:pt x="52" y="39"/>
                  <a:pt x="52" y="39"/>
                </a:cubicBezTo>
                <a:cubicBezTo>
                  <a:pt x="52" y="39"/>
                  <a:pt x="52" y="39"/>
                  <a:pt x="52" y="39"/>
                </a:cubicBezTo>
                <a:cubicBezTo>
                  <a:pt x="52" y="39"/>
                  <a:pt x="52" y="39"/>
                  <a:pt x="52" y="39"/>
                </a:cubicBezTo>
                <a:cubicBezTo>
                  <a:pt x="52" y="39"/>
                  <a:pt x="52" y="39"/>
                  <a:pt x="52" y="39"/>
                </a:cubicBezTo>
                <a:cubicBezTo>
                  <a:pt x="52" y="39"/>
                  <a:pt x="52" y="39"/>
                  <a:pt x="52" y="39"/>
                </a:cubicBezTo>
                <a:cubicBezTo>
                  <a:pt x="52" y="39"/>
                  <a:pt x="52" y="39"/>
                  <a:pt x="52" y="39"/>
                </a:cubicBezTo>
                <a:cubicBezTo>
                  <a:pt x="52" y="39"/>
                  <a:pt x="52" y="39"/>
                  <a:pt x="52" y="39"/>
                </a:cubicBezTo>
                <a:cubicBezTo>
                  <a:pt x="52" y="39"/>
                  <a:pt x="52" y="39"/>
                  <a:pt x="52" y="39"/>
                </a:cubicBezTo>
                <a:cubicBezTo>
                  <a:pt x="52" y="39"/>
                  <a:pt x="52" y="39"/>
                  <a:pt x="52" y="39"/>
                </a:cubicBezTo>
                <a:cubicBezTo>
                  <a:pt x="52" y="39"/>
                  <a:pt x="52" y="39"/>
                  <a:pt x="52" y="39"/>
                </a:cubicBezTo>
                <a:cubicBezTo>
                  <a:pt x="52" y="39"/>
                  <a:pt x="52" y="39"/>
                  <a:pt x="52" y="39"/>
                </a:cubicBezTo>
                <a:cubicBezTo>
                  <a:pt x="52" y="39"/>
                  <a:pt x="52" y="39"/>
                  <a:pt x="52" y="39"/>
                </a:cubicBezTo>
                <a:cubicBezTo>
                  <a:pt x="52" y="39"/>
                  <a:pt x="52" y="39"/>
                  <a:pt x="52" y="39"/>
                </a:cubicBezTo>
                <a:cubicBezTo>
                  <a:pt x="52" y="39"/>
                  <a:pt x="52" y="39"/>
                  <a:pt x="52" y="40"/>
                </a:cubicBezTo>
                <a:cubicBezTo>
                  <a:pt x="52" y="40"/>
                  <a:pt x="52" y="40"/>
                  <a:pt x="52" y="40"/>
                </a:cubicBezTo>
                <a:cubicBezTo>
                  <a:pt x="52" y="40"/>
                  <a:pt x="52" y="40"/>
                  <a:pt x="52" y="40"/>
                </a:cubicBezTo>
                <a:cubicBezTo>
                  <a:pt x="52" y="40"/>
                  <a:pt x="52" y="40"/>
                  <a:pt x="52" y="40"/>
                </a:cubicBezTo>
                <a:cubicBezTo>
                  <a:pt x="52" y="40"/>
                  <a:pt x="52" y="40"/>
                  <a:pt x="52" y="40"/>
                </a:cubicBezTo>
                <a:cubicBezTo>
                  <a:pt x="52" y="40"/>
                  <a:pt x="52" y="40"/>
                  <a:pt x="52" y="40"/>
                </a:cubicBezTo>
                <a:cubicBezTo>
                  <a:pt x="52" y="40"/>
                  <a:pt x="52" y="40"/>
                  <a:pt x="52" y="40"/>
                </a:cubicBezTo>
                <a:cubicBezTo>
                  <a:pt x="52" y="40"/>
                  <a:pt x="52" y="40"/>
                  <a:pt x="52" y="40"/>
                </a:cubicBezTo>
                <a:cubicBezTo>
                  <a:pt x="52" y="40"/>
                  <a:pt x="52" y="40"/>
                  <a:pt x="52" y="40"/>
                </a:cubicBezTo>
                <a:cubicBezTo>
                  <a:pt x="52" y="40"/>
                  <a:pt x="52" y="40"/>
                  <a:pt x="52" y="40"/>
                </a:cubicBezTo>
                <a:cubicBezTo>
                  <a:pt x="52" y="40"/>
                  <a:pt x="52" y="40"/>
                  <a:pt x="52" y="40"/>
                </a:cubicBezTo>
                <a:cubicBezTo>
                  <a:pt x="52" y="40"/>
                  <a:pt x="52" y="40"/>
                  <a:pt x="52" y="40"/>
                </a:cubicBezTo>
                <a:cubicBezTo>
                  <a:pt x="52" y="40"/>
                  <a:pt x="52" y="40"/>
                  <a:pt x="52" y="40"/>
                </a:cubicBezTo>
                <a:cubicBezTo>
                  <a:pt x="52" y="40"/>
                  <a:pt x="52" y="40"/>
                  <a:pt x="52" y="40"/>
                </a:cubicBezTo>
                <a:cubicBezTo>
                  <a:pt x="52" y="40"/>
                  <a:pt x="52" y="40"/>
                  <a:pt x="52" y="40"/>
                </a:cubicBezTo>
                <a:cubicBezTo>
                  <a:pt x="52" y="40"/>
                  <a:pt x="52" y="40"/>
                  <a:pt x="52" y="40"/>
                </a:cubicBezTo>
                <a:cubicBezTo>
                  <a:pt x="52" y="40"/>
                  <a:pt x="52" y="40"/>
                  <a:pt x="52" y="40"/>
                </a:cubicBezTo>
                <a:cubicBezTo>
                  <a:pt x="52" y="40"/>
                  <a:pt x="52" y="40"/>
                  <a:pt x="52" y="40"/>
                </a:cubicBezTo>
                <a:cubicBezTo>
                  <a:pt x="52" y="40"/>
                  <a:pt x="51" y="40"/>
                  <a:pt x="51" y="40"/>
                </a:cubicBezTo>
                <a:cubicBezTo>
                  <a:pt x="51" y="40"/>
                  <a:pt x="51" y="40"/>
                  <a:pt x="51" y="40"/>
                </a:cubicBezTo>
                <a:cubicBezTo>
                  <a:pt x="51" y="40"/>
                  <a:pt x="51" y="40"/>
                  <a:pt x="51" y="40"/>
                </a:cubicBezTo>
                <a:cubicBezTo>
                  <a:pt x="51" y="40"/>
                  <a:pt x="51" y="40"/>
                  <a:pt x="51" y="40"/>
                </a:cubicBezTo>
                <a:cubicBezTo>
                  <a:pt x="51" y="40"/>
                  <a:pt x="51" y="40"/>
                  <a:pt x="51" y="40"/>
                </a:cubicBezTo>
                <a:cubicBezTo>
                  <a:pt x="51" y="40"/>
                  <a:pt x="51" y="40"/>
                  <a:pt x="51" y="40"/>
                </a:cubicBezTo>
                <a:cubicBezTo>
                  <a:pt x="51" y="41"/>
                  <a:pt x="51" y="41"/>
                  <a:pt x="51" y="41"/>
                </a:cubicBezTo>
                <a:cubicBezTo>
                  <a:pt x="51" y="41"/>
                  <a:pt x="51" y="41"/>
                  <a:pt x="51" y="41"/>
                </a:cubicBezTo>
                <a:cubicBezTo>
                  <a:pt x="51" y="41"/>
                  <a:pt x="51" y="41"/>
                  <a:pt x="51" y="41"/>
                </a:cubicBezTo>
                <a:cubicBezTo>
                  <a:pt x="51" y="41"/>
                  <a:pt x="51" y="41"/>
                  <a:pt x="51" y="41"/>
                </a:cubicBezTo>
                <a:cubicBezTo>
                  <a:pt x="51" y="41"/>
                  <a:pt x="51" y="41"/>
                  <a:pt x="51" y="41"/>
                </a:cubicBezTo>
                <a:cubicBezTo>
                  <a:pt x="51" y="41"/>
                  <a:pt x="51" y="41"/>
                  <a:pt x="51" y="41"/>
                </a:cubicBezTo>
                <a:cubicBezTo>
                  <a:pt x="51" y="41"/>
                  <a:pt x="51" y="41"/>
                  <a:pt x="51" y="41"/>
                </a:cubicBezTo>
                <a:cubicBezTo>
                  <a:pt x="51" y="41"/>
                  <a:pt x="51" y="41"/>
                  <a:pt x="51" y="41"/>
                </a:cubicBezTo>
                <a:cubicBezTo>
                  <a:pt x="51" y="41"/>
                  <a:pt x="51" y="41"/>
                  <a:pt x="51" y="41"/>
                </a:cubicBezTo>
                <a:cubicBezTo>
                  <a:pt x="51" y="41"/>
                  <a:pt x="51" y="41"/>
                  <a:pt x="51" y="41"/>
                </a:cubicBezTo>
                <a:cubicBezTo>
                  <a:pt x="51" y="41"/>
                  <a:pt x="51" y="41"/>
                  <a:pt x="51" y="41"/>
                </a:cubicBezTo>
                <a:cubicBezTo>
                  <a:pt x="51" y="41"/>
                  <a:pt x="51" y="41"/>
                  <a:pt x="51" y="41"/>
                </a:cubicBezTo>
                <a:cubicBezTo>
                  <a:pt x="51" y="41"/>
                  <a:pt x="51" y="41"/>
                  <a:pt x="51" y="41"/>
                </a:cubicBezTo>
                <a:cubicBezTo>
                  <a:pt x="51" y="41"/>
                  <a:pt x="51" y="41"/>
                  <a:pt x="51" y="41"/>
                </a:cubicBezTo>
                <a:cubicBezTo>
                  <a:pt x="51" y="41"/>
                  <a:pt x="51" y="41"/>
                  <a:pt x="51" y="41"/>
                </a:cubicBezTo>
                <a:cubicBezTo>
                  <a:pt x="51" y="41"/>
                  <a:pt x="51" y="41"/>
                  <a:pt x="51" y="41"/>
                </a:cubicBezTo>
                <a:cubicBezTo>
                  <a:pt x="51" y="41"/>
                  <a:pt x="51" y="41"/>
                  <a:pt x="51" y="41"/>
                </a:cubicBezTo>
                <a:cubicBezTo>
                  <a:pt x="51" y="41"/>
                  <a:pt x="51" y="41"/>
                  <a:pt x="51" y="41"/>
                </a:cubicBezTo>
                <a:cubicBezTo>
                  <a:pt x="51" y="41"/>
                  <a:pt x="51" y="41"/>
                  <a:pt x="51" y="41"/>
                </a:cubicBezTo>
                <a:cubicBezTo>
                  <a:pt x="51" y="41"/>
                  <a:pt x="51" y="41"/>
                  <a:pt x="50" y="41"/>
                </a:cubicBezTo>
                <a:cubicBezTo>
                  <a:pt x="50" y="41"/>
                  <a:pt x="50" y="41"/>
                  <a:pt x="50" y="41"/>
                </a:cubicBezTo>
                <a:cubicBezTo>
                  <a:pt x="50" y="41"/>
                  <a:pt x="50" y="41"/>
                  <a:pt x="50" y="41"/>
                </a:cubicBezTo>
                <a:cubicBezTo>
                  <a:pt x="50" y="41"/>
                  <a:pt x="50" y="41"/>
                  <a:pt x="50" y="41"/>
                </a:cubicBezTo>
                <a:cubicBezTo>
                  <a:pt x="50" y="41"/>
                  <a:pt x="50" y="41"/>
                  <a:pt x="50" y="41"/>
                </a:cubicBezTo>
                <a:cubicBezTo>
                  <a:pt x="50" y="41"/>
                  <a:pt x="50" y="41"/>
                  <a:pt x="50" y="41"/>
                </a:cubicBezTo>
                <a:cubicBezTo>
                  <a:pt x="50" y="41"/>
                  <a:pt x="50" y="41"/>
                  <a:pt x="50" y="41"/>
                </a:cubicBezTo>
                <a:cubicBezTo>
                  <a:pt x="50" y="41"/>
                  <a:pt x="50" y="41"/>
                  <a:pt x="50" y="41"/>
                </a:cubicBezTo>
                <a:cubicBezTo>
                  <a:pt x="50" y="41"/>
                  <a:pt x="50" y="41"/>
                  <a:pt x="50" y="41"/>
                </a:cubicBezTo>
                <a:cubicBezTo>
                  <a:pt x="50" y="41"/>
                  <a:pt x="50" y="41"/>
                  <a:pt x="50" y="41"/>
                </a:cubicBezTo>
                <a:cubicBezTo>
                  <a:pt x="50" y="41"/>
                  <a:pt x="50" y="41"/>
                  <a:pt x="50" y="41"/>
                </a:cubicBezTo>
                <a:cubicBezTo>
                  <a:pt x="50" y="41"/>
                  <a:pt x="50" y="41"/>
                  <a:pt x="50" y="41"/>
                </a:cubicBezTo>
                <a:cubicBezTo>
                  <a:pt x="50" y="41"/>
                  <a:pt x="50" y="41"/>
                  <a:pt x="50" y="41"/>
                </a:cubicBezTo>
                <a:cubicBezTo>
                  <a:pt x="50" y="41"/>
                  <a:pt x="50" y="41"/>
                  <a:pt x="50" y="41"/>
                </a:cubicBezTo>
                <a:cubicBezTo>
                  <a:pt x="50" y="41"/>
                  <a:pt x="50" y="41"/>
                  <a:pt x="50" y="41"/>
                </a:cubicBezTo>
                <a:cubicBezTo>
                  <a:pt x="50" y="41"/>
                  <a:pt x="50" y="41"/>
                  <a:pt x="50" y="41"/>
                </a:cubicBezTo>
                <a:cubicBezTo>
                  <a:pt x="50" y="41"/>
                  <a:pt x="50" y="41"/>
                  <a:pt x="50" y="41"/>
                </a:cubicBezTo>
                <a:cubicBezTo>
                  <a:pt x="50" y="41"/>
                  <a:pt x="50" y="41"/>
                  <a:pt x="50" y="41"/>
                </a:cubicBezTo>
                <a:cubicBezTo>
                  <a:pt x="50" y="41"/>
                  <a:pt x="50" y="41"/>
                  <a:pt x="50" y="41"/>
                </a:cubicBezTo>
                <a:cubicBezTo>
                  <a:pt x="50" y="41"/>
                  <a:pt x="50" y="42"/>
                  <a:pt x="49" y="42"/>
                </a:cubicBezTo>
                <a:cubicBezTo>
                  <a:pt x="49" y="42"/>
                  <a:pt x="49" y="42"/>
                  <a:pt x="49" y="42"/>
                </a:cubicBezTo>
                <a:cubicBezTo>
                  <a:pt x="49" y="42"/>
                  <a:pt x="49" y="42"/>
                  <a:pt x="49" y="42"/>
                </a:cubicBezTo>
                <a:cubicBezTo>
                  <a:pt x="49" y="42"/>
                  <a:pt x="49" y="42"/>
                  <a:pt x="49" y="42"/>
                </a:cubicBezTo>
                <a:cubicBezTo>
                  <a:pt x="49" y="42"/>
                  <a:pt x="49" y="42"/>
                  <a:pt x="49" y="42"/>
                </a:cubicBezTo>
                <a:cubicBezTo>
                  <a:pt x="49" y="42"/>
                  <a:pt x="49" y="42"/>
                  <a:pt x="49" y="42"/>
                </a:cubicBezTo>
                <a:cubicBezTo>
                  <a:pt x="49" y="42"/>
                  <a:pt x="49" y="42"/>
                  <a:pt x="49" y="42"/>
                </a:cubicBezTo>
                <a:cubicBezTo>
                  <a:pt x="49" y="42"/>
                  <a:pt x="49" y="42"/>
                  <a:pt x="49" y="42"/>
                </a:cubicBezTo>
                <a:cubicBezTo>
                  <a:pt x="49" y="42"/>
                  <a:pt x="49" y="42"/>
                  <a:pt x="49" y="42"/>
                </a:cubicBezTo>
                <a:cubicBezTo>
                  <a:pt x="49" y="42"/>
                  <a:pt x="49" y="42"/>
                  <a:pt x="49" y="42"/>
                </a:cubicBezTo>
                <a:cubicBezTo>
                  <a:pt x="49" y="42"/>
                  <a:pt x="49" y="42"/>
                  <a:pt x="49" y="42"/>
                </a:cubicBezTo>
                <a:cubicBezTo>
                  <a:pt x="49" y="42"/>
                  <a:pt x="49" y="42"/>
                  <a:pt x="49" y="42"/>
                </a:cubicBezTo>
                <a:cubicBezTo>
                  <a:pt x="49" y="42"/>
                  <a:pt x="49" y="42"/>
                  <a:pt x="49" y="42"/>
                </a:cubicBezTo>
                <a:cubicBezTo>
                  <a:pt x="49" y="42"/>
                  <a:pt x="49" y="42"/>
                  <a:pt x="49" y="42"/>
                </a:cubicBezTo>
                <a:cubicBezTo>
                  <a:pt x="49" y="42"/>
                  <a:pt x="49" y="42"/>
                  <a:pt x="49" y="42"/>
                </a:cubicBezTo>
                <a:cubicBezTo>
                  <a:pt x="49" y="42"/>
                  <a:pt x="49" y="42"/>
                  <a:pt x="49" y="42"/>
                </a:cubicBezTo>
                <a:cubicBezTo>
                  <a:pt x="49" y="42"/>
                  <a:pt x="49" y="42"/>
                  <a:pt x="49" y="42"/>
                </a:cubicBezTo>
                <a:cubicBezTo>
                  <a:pt x="49" y="42"/>
                  <a:pt x="49" y="42"/>
                  <a:pt x="49" y="42"/>
                </a:cubicBezTo>
                <a:cubicBezTo>
                  <a:pt x="49" y="42"/>
                  <a:pt x="49" y="42"/>
                  <a:pt x="49" y="42"/>
                </a:cubicBezTo>
                <a:cubicBezTo>
                  <a:pt x="49" y="42"/>
                  <a:pt x="49" y="42"/>
                  <a:pt x="49" y="42"/>
                </a:cubicBezTo>
                <a:cubicBezTo>
                  <a:pt x="49" y="42"/>
                  <a:pt x="48" y="42"/>
                  <a:pt x="48" y="42"/>
                </a:cubicBezTo>
                <a:cubicBezTo>
                  <a:pt x="48" y="42"/>
                  <a:pt x="48" y="42"/>
                  <a:pt x="48" y="42"/>
                </a:cubicBezTo>
                <a:cubicBezTo>
                  <a:pt x="48" y="42"/>
                  <a:pt x="48" y="42"/>
                  <a:pt x="48" y="42"/>
                </a:cubicBezTo>
                <a:cubicBezTo>
                  <a:pt x="48" y="42"/>
                  <a:pt x="48" y="42"/>
                  <a:pt x="48" y="42"/>
                </a:cubicBezTo>
                <a:cubicBezTo>
                  <a:pt x="48" y="42"/>
                  <a:pt x="48" y="42"/>
                  <a:pt x="48" y="42"/>
                </a:cubicBezTo>
                <a:cubicBezTo>
                  <a:pt x="48" y="42"/>
                  <a:pt x="48" y="42"/>
                  <a:pt x="48" y="42"/>
                </a:cubicBezTo>
                <a:cubicBezTo>
                  <a:pt x="48" y="42"/>
                  <a:pt x="48" y="42"/>
                  <a:pt x="48" y="42"/>
                </a:cubicBezTo>
                <a:cubicBezTo>
                  <a:pt x="48" y="42"/>
                  <a:pt x="48" y="42"/>
                  <a:pt x="48" y="42"/>
                </a:cubicBezTo>
                <a:cubicBezTo>
                  <a:pt x="48" y="42"/>
                  <a:pt x="48" y="42"/>
                  <a:pt x="48" y="42"/>
                </a:cubicBezTo>
                <a:cubicBezTo>
                  <a:pt x="48" y="42"/>
                  <a:pt x="48" y="42"/>
                  <a:pt x="48" y="42"/>
                </a:cubicBezTo>
                <a:cubicBezTo>
                  <a:pt x="48" y="42"/>
                  <a:pt x="48" y="42"/>
                  <a:pt x="48" y="42"/>
                </a:cubicBezTo>
                <a:cubicBezTo>
                  <a:pt x="48" y="42"/>
                  <a:pt x="48" y="42"/>
                  <a:pt x="48" y="42"/>
                </a:cubicBezTo>
                <a:cubicBezTo>
                  <a:pt x="48" y="42"/>
                  <a:pt x="48" y="42"/>
                  <a:pt x="48" y="42"/>
                </a:cubicBezTo>
                <a:cubicBezTo>
                  <a:pt x="48" y="42"/>
                  <a:pt x="48" y="42"/>
                  <a:pt x="48" y="42"/>
                </a:cubicBezTo>
                <a:cubicBezTo>
                  <a:pt x="48" y="42"/>
                  <a:pt x="48" y="42"/>
                  <a:pt x="48" y="42"/>
                </a:cubicBezTo>
                <a:cubicBezTo>
                  <a:pt x="48" y="42"/>
                  <a:pt x="48" y="42"/>
                  <a:pt x="48" y="42"/>
                </a:cubicBezTo>
                <a:cubicBezTo>
                  <a:pt x="48" y="42"/>
                  <a:pt x="48" y="42"/>
                  <a:pt x="48" y="42"/>
                </a:cubicBezTo>
                <a:cubicBezTo>
                  <a:pt x="48" y="42"/>
                  <a:pt x="48" y="42"/>
                  <a:pt x="48" y="42"/>
                </a:cubicBezTo>
                <a:cubicBezTo>
                  <a:pt x="48" y="42"/>
                  <a:pt x="48" y="42"/>
                  <a:pt x="48" y="42"/>
                </a:cubicBezTo>
                <a:cubicBezTo>
                  <a:pt x="48" y="42"/>
                  <a:pt x="48" y="42"/>
                  <a:pt x="48" y="42"/>
                </a:cubicBezTo>
                <a:cubicBezTo>
                  <a:pt x="48" y="42"/>
                  <a:pt x="48" y="42"/>
                  <a:pt x="48" y="42"/>
                </a:cubicBezTo>
                <a:cubicBezTo>
                  <a:pt x="48" y="42"/>
                  <a:pt x="48" y="42"/>
                  <a:pt x="48" y="42"/>
                </a:cubicBezTo>
                <a:cubicBezTo>
                  <a:pt x="48" y="42"/>
                  <a:pt x="48" y="42"/>
                  <a:pt x="48" y="42"/>
                </a:cubicBezTo>
                <a:cubicBezTo>
                  <a:pt x="48" y="41"/>
                  <a:pt x="48" y="41"/>
                  <a:pt x="48" y="41"/>
                </a:cubicBezTo>
                <a:cubicBezTo>
                  <a:pt x="48" y="41"/>
                  <a:pt x="48" y="41"/>
                  <a:pt x="48" y="41"/>
                </a:cubicBezTo>
                <a:cubicBezTo>
                  <a:pt x="48" y="41"/>
                  <a:pt x="48" y="41"/>
                  <a:pt x="48" y="41"/>
                </a:cubicBezTo>
                <a:cubicBezTo>
                  <a:pt x="48" y="41"/>
                  <a:pt x="48" y="41"/>
                  <a:pt x="48" y="41"/>
                </a:cubicBezTo>
                <a:cubicBezTo>
                  <a:pt x="48" y="41"/>
                  <a:pt x="48" y="41"/>
                  <a:pt x="48" y="41"/>
                </a:cubicBezTo>
                <a:cubicBezTo>
                  <a:pt x="48" y="41"/>
                  <a:pt x="48" y="41"/>
                  <a:pt x="48" y="41"/>
                </a:cubicBezTo>
                <a:cubicBezTo>
                  <a:pt x="48" y="41"/>
                  <a:pt x="48" y="41"/>
                  <a:pt x="48" y="41"/>
                </a:cubicBezTo>
                <a:cubicBezTo>
                  <a:pt x="48" y="41"/>
                  <a:pt x="48" y="41"/>
                  <a:pt x="48" y="41"/>
                </a:cubicBezTo>
                <a:cubicBezTo>
                  <a:pt x="48" y="41"/>
                  <a:pt x="48" y="41"/>
                  <a:pt x="48" y="41"/>
                </a:cubicBezTo>
                <a:cubicBezTo>
                  <a:pt x="48" y="41"/>
                  <a:pt x="48" y="41"/>
                  <a:pt x="48" y="41"/>
                </a:cubicBezTo>
                <a:cubicBezTo>
                  <a:pt x="48" y="41"/>
                  <a:pt x="48" y="41"/>
                  <a:pt x="48" y="41"/>
                </a:cubicBezTo>
                <a:cubicBezTo>
                  <a:pt x="48" y="41"/>
                  <a:pt x="48" y="41"/>
                  <a:pt x="48" y="41"/>
                </a:cubicBezTo>
                <a:cubicBezTo>
                  <a:pt x="48" y="41"/>
                  <a:pt x="48" y="41"/>
                  <a:pt x="48" y="41"/>
                </a:cubicBezTo>
                <a:cubicBezTo>
                  <a:pt x="48" y="41"/>
                  <a:pt x="48" y="41"/>
                  <a:pt x="48" y="41"/>
                </a:cubicBezTo>
                <a:cubicBezTo>
                  <a:pt x="48" y="41"/>
                  <a:pt x="48" y="41"/>
                  <a:pt x="48" y="41"/>
                </a:cubicBezTo>
                <a:cubicBezTo>
                  <a:pt x="48" y="41"/>
                  <a:pt x="48" y="41"/>
                  <a:pt x="48" y="41"/>
                </a:cubicBezTo>
                <a:cubicBezTo>
                  <a:pt x="48" y="41"/>
                  <a:pt x="47" y="41"/>
                  <a:pt x="47" y="41"/>
                </a:cubicBezTo>
                <a:cubicBezTo>
                  <a:pt x="47" y="41"/>
                  <a:pt x="47" y="41"/>
                  <a:pt x="47" y="41"/>
                </a:cubicBezTo>
                <a:cubicBezTo>
                  <a:pt x="47" y="41"/>
                  <a:pt x="47" y="41"/>
                  <a:pt x="47" y="41"/>
                </a:cubicBezTo>
                <a:cubicBezTo>
                  <a:pt x="47" y="41"/>
                  <a:pt x="47" y="41"/>
                  <a:pt x="47" y="41"/>
                </a:cubicBezTo>
                <a:cubicBezTo>
                  <a:pt x="47" y="41"/>
                  <a:pt x="47" y="41"/>
                  <a:pt x="47" y="41"/>
                </a:cubicBezTo>
                <a:cubicBezTo>
                  <a:pt x="47" y="41"/>
                  <a:pt x="47" y="41"/>
                  <a:pt x="47" y="41"/>
                </a:cubicBezTo>
                <a:cubicBezTo>
                  <a:pt x="47" y="41"/>
                  <a:pt x="47" y="40"/>
                  <a:pt x="47" y="40"/>
                </a:cubicBezTo>
                <a:cubicBezTo>
                  <a:pt x="47" y="40"/>
                  <a:pt x="47" y="40"/>
                  <a:pt x="47" y="40"/>
                </a:cubicBezTo>
                <a:cubicBezTo>
                  <a:pt x="47" y="40"/>
                  <a:pt x="47" y="40"/>
                  <a:pt x="47" y="40"/>
                </a:cubicBezTo>
                <a:cubicBezTo>
                  <a:pt x="47" y="40"/>
                  <a:pt x="47" y="40"/>
                  <a:pt x="47" y="40"/>
                </a:cubicBezTo>
                <a:cubicBezTo>
                  <a:pt x="47" y="40"/>
                  <a:pt x="47" y="40"/>
                  <a:pt x="47" y="40"/>
                </a:cubicBezTo>
                <a:cubicBezTo>
                  <a:pt x="47" y="40"/>
                  <a:pt x="47" y="40"/>
                  <a:pt x="47" y="40"/>
                </a:cubicBezTo>
                <a:cubicBezTo>
                  <a:pt x="47" y="40"/>
                  <a:pt x="47" y="40"/>
                  <a:pt x="47" y="40"/>
                </a:cubicBezTo>
                <a:cubicBezTo>
                  <a:pt x="47" y="40"/>
                  <a:pt x="47" y="40"/>
                  <a:pt x="47" y="40"/>
                </a:cubicBezTo>
                <a:cubicBezTo>
                  <a:pt x="47" y="40"/>
                  <a:pt x="47" y="40"/>
                  <a:pt x="47" y="40"/>
                </a:cubicBezTo>
                <a:cubicBezTo>
                  <a:pt x="47" y="40"/>
                  <a:pt x="47" y="40"/>
                  <a:pt x="47" y="40"/>
                </a:cubicBezTo>
                <a:cubicBezTo>
                  <a:pt x="47" y="40"/>
                  <a:pt x="47" y="40"/>
                  <a:pt x="47" y="40"/>
                </a:cubicBezTo>
                <a:cubicBezTo>
                  <a:pt x="47" y="40"/>
                  <a:pt x="47" y="40"/>
                  <a:pt x="47" y="40"/>
                </a:cubicBezTo>
                <a:cubicBezTo>
                  <a:pt x="47" y="40"/>
                  <a:pt x="47" y="40"/>
                  <a:pt x="47" y="40"/>
                </a:cubicBezTo>
                <a:cubicBezTo>
                  <a:pt x="47" y="40"/>
                  <a:pt x="47" y="40"/>
                  <a:pt x="47" y="40"/>
                </a:cubicBezTo>
                <a:cubicBezTo>
                  <a:pt x="47" y="40"/>
                  <a:pt x="47" y="40"/>
                  <a:pt x="47" y="40"/>
                </a:cubicBezTo>
                <a:cubicBezTo>
                  <a:pt x="47" y="40"/>
                  <a:pt x="47" y="40"/>
                  <a:pt x="47" y="40"/>
                </a:cubicBezTo>
                <a:cubicBezTo>
                  <a:pt x="47" y="40"/>
                  <a:pt x="47" y="40"/>
                  <a:pt x="47" y="40"/>
                </a:cubicBezTo>
                <a:cubicBezTo>
                  <a:pt x="47" y="40"/>
                  <a:pt x="47" y="40"/>
                  <a:pt x="47" y="40"/>
                </a:cubicBezTo>
                <a:cubicBezTo>
                  <a:pt x="47" y="40"/>
                  <a:pt x="47" y="40"/>
                  <a:pt x="47" y="40"/>
                </a:cubicBezTo>
                <a:cubicBezTo>
                  <a:pt x="47" y="40"/>
                  <a:pt x="47" y="40"/>
                  <a:pt x="47" y="40"/>
                </a:cubicBezTo>
                <a:cubicBezTo>
                  <a:pt x="47" y="40"/>
                  <a:pt x="47" y="40"/>
                  <a:pt x="47" y="40"/>
                </a:cubicBezTo>
                <a:cubicBezTo>
                  <a:pt x="47" y="40"/>
                  <a:pt x="47" y="40"/>
                  <a:pt x="47" y="40"/>
                </a:cubicBezTo>
                <a:cubicBezTo>
                  <a:pt x="47" y="40"/>
                  <a:pt x="47" y="39"/>
                  <a:pt x="47" y="39"/>
                </a:cubicBezTo>
                <a:cubicBezTo>
                  <a:pt x="47" y="39"/>
                  <a:pt x="47" y="39"/>
                  <a:pt x="47" y="39"/>
                </a:cubicBezTo>
                <a:cubicBezTo>
                  <a:pt x="47" y="39"/>
                  <a:pt x="47" y="39"/>
                  <a:pt x="47" y="39"/>
                </a:cubicBezTo>
                <a:cubicBezTo>
                  <a:pt x="47" y="39"/>
                  <a:pt x="47" y="39"/>
                  <a:pt x="47" y="39"/>
                </a:cubicBezTo>
                <a:cubicBezTo>
                  <a:pt x="47" y="39"/>
                  <a:pt x="47" y="39"/>
                  <a:pt x="46" y="39"/>
                </a:cubicBezTo>
                <a:cubicBezTo>
                  <a:pt x="46" y="39"/>
                  <a:pt x="46" y="39"/>
                  <a:pt x="46" y="39"/>
                </a:cubicBezTo>
                <a:cubicBezTo>
                  <a:pt x="46" y="39"/>
                  <a:pt x="46" y="39"/>
                  <a:pt x="46" y="39"/>
                </a:cubicBezTo>
                <a:cubicBezTo>
                  <a:pt x="46" y="39"/>
                  <a:pt x="46" y="39"/>
                  <a:pt x="46" y="39"/>
                </a:cubicBezTo>
                <a:cubicBezTo>
                  <a:pt x="46" y="39"/>
                  <a:pt x="46" y="39"/>
                  <a:pt x="46" y="39"/>
                </a:cubicBezTo>
                <a:cubicBezTo>
                  <a:pt x="46" y="39"/>
                  <a:pt x="46" y="39"/>
                  <a:pt x="46" y="39"/>
                </a:cubicBezTo>
                <a:cubicBezTo>
                  <a:pt x="46" y="39"/>
                  <a:pt x="46" y="39"/>
                  <a:pt x="46" y="39"/>
                </a:cubicBezTo>
                <a:cubicBezTo>
                  <a:pt x="46" y="39"/>
                  <a:pt x="46" y="39"/>
                  <a:pt x="46" y="39"/>
                </a:cubicBezTo>
                <a:cubicBezTo>
                  <a:pt x="46" y="39"/>
                  <a:pt x="46" y="39"/>
                  <a:pt x="46" y="39"/>
                </a:cubicBezTo>
                <a:cubicBezTo>
                  <a:pt x="46" y="39"/>
                  <a:pt x="46" y="39"/>
                  <a:pt x="46" y="39"/>
                </a:cubicBezTo>
                <a:cubicBezTo>
                  <a:pt x="46" y="39"/>
                  <a:pt x="46" y="39"/>
                  <a:pt x="46" y="39"/>
                </a:cubicBezTo>
                <a:cubicBezTo>
                  <a:pt x="46" y="39"/>
                  <a:pt x="46" y="39"/>
                  <a:pt x="46" y="39"/>
                </a:cubicBezTo>
                <a:cubicBezTo>
                  <a:pt x="46" y="39"/>
                  <a:pt x="46" y="39"/>
                  <a:pt x="46" y="39"/>
                </a:cubicBezTo>
                <a:cubicBezTo>
                  <a:pt x="46" y="39"/>
                  <a:pt x="46" y="39"/>
                  <a:pt x="46" y="39"/>
                </a:cubicBezTo>
                <a:cubicBezTo>
                  <a:pt x="46" y="39"/>
                  <a:pt x="46" y="39"/>
                  <a:pt x="46" y="39"/>
                </a:cubicBezTo>
                <a:cubicBezTo>
                  <a:pt x="46" y="39"/>
                  <a:pt x="46" y="39"/>
                  <a:pt x="46" y="39"/>
                </a:cubicBezTo>
                <a:cubicBezTo>
                  <a:pt x="46" y="39"/>
                  <a:pt x="46" y="39"/>
                  <a:pt x="46" y="39"/>
                </a:cubicBezTo>
                <a:cubicBezTo>
                  <a:pt x="46" y="39"/>
                  <a:pt x="46" y="39"/>
                  <a:pt x="46" y="39"/>
                </a:cubicBezTo>
                <a:cubicBezTo>
                  <a:pt x="46" y="39"/>
                  <a:pt x="46" y="39"/>
                  <a:pt x="46" y="38"/>
                </a:cubicBezTo>
                <a:cubicBezTo>
                  <a:pt x="46" y="38"/>
                  <a:pt x="46" y="38"/>
                  <a:pt x="46" y="38"/>
                </a:cubicBezTo>
                <a:cubicBezTo>
                  <a:pt x="46" y="38"/>
                  <a:pt x="46" y="38"/>
                  <a:pt x="46" y="38"/>
                </a:cubicBezTo>
                <a:cubicBezTo>
                  <a:pt x="46" y="38"/>
                  <a:pt x="46" y="38"/>
                  <a:pt x="46" y="38"/>
                </a:cubicBezTo>
                <a:cubicBezTo>
                  <a:pt x="46" y="38"/>
                  <a:pt x="46" y="38"/>
                  <a:pt x="46" y="38"/>
                </a:cubicBezTo>
                <a:cubicBezTo>
                  <a:pt x="46" y="38"/>
                  <a:pt x="46" y="38"/>
                  <a:pt x="46" y="38"/>
                </a:cubicBezTo>
                <a:cubicBezTo>
                  <a:pt x="46" y="38"/>
                  <a:pt x="46" y="38"/>
                  <a:pt x="46" y="38"/>
                </a:cubicBezTo>
                <a:cubicBezTo>
                  <a:pt x="46" y="38"/>
                  <a:pt x="46" y="38"/>
                  <a:pt x="46" y="38"/>
                </a:cubicBezTo>
                <a:cubicBezTo>
                  <a:pt x="46" y="38"/>
                  <a:pt x="46" y="38"/>
                  <a:pt x="46" y="38"/>
                </a:cubicBezTo>
                <a:cubicBezTo>
                  <a:pt x="46" y="38"/>
                  <a:pt x="46" y="38"/>
                  <a:pt x="46" y="38"/>
                </a:cubicBezTo>
                <a:cubicBezTo>
                  <a:pt x="46" y="38"/>
                  <a:pt x="46" y="38"/>
                  <a:pt x="46" y="38"/>
                </a:cubicBezTo>
                <a:cubicBezTo>
                  <a:pt x="46" y="38"/>
                  <a:pt x="46" y="38"/>
                  <a:pt x="46" y="38"/>
                </a:cubicBezTo>
                <a:cubicBezTo>
                  <a:pt x="46" y="38"/>
                  <a:pt x="46" y="38"/>
                  <a:pt x="46" y="38"/>
                </a:cubicBezTo>
                <a:cubicBezTo>
                  <a:pt x="46" y="38"/>
                  <a:pt x="46" y="38"/>
                  <a:pt x="46" y="38"/>
                </a:cubicBezTo>
                <a:cubicBezTo>
                  <a:pt x="46" y="38"/>
                  <a:pt x="46" y="38"/>
                  <a:pt x="46" y="38"/>
                </a:cubicBezTo>
                <a:cubicBezTo>
                  <a:pt x="46" y="38"/>
                  <a:pt x="46" y="38"/>
                  <a:pt x="46" y="38"/>
                </a:cubicBezTo>
                <a:cubicBezTo>
                  <a:pt x="46" y="38"/>
                  <a:pt x="46" y="38"/>
                  <a:pt x="46" y="38"/>
                </a:cubicBezTo>
                <a:cubicBezTo>
                  <a:pt x="46" y="38"/>
                  <a:pt x="46" y="38"/>
                  <a:pt x="45" y="38"/>
                </a:cubicBezTo>
                <a:cubicBezTo>
                  <a:pt x="45" y="38"/>
                  <a:pt x="45" y="38"/>
                  <a:pt x="45" y="38"/>
                </a:cubicBezTo>
                <a:cubicBezTo>
                  <a:pt x="45" y="38"/>
                  <a:pt x="45" y="38"/>
                  <a:pt x="45" y="38"/>
                </a:cubicBezTo>
                <a:cubicBezTo>
                  <a:pt x="45" y="38"/>
                  <a:pt x="45" y="38"/>
                  <a:pt x="45" y="38"/>
                </a:cubicBezTo>
                <a:cubicBezTo>
                  <a:pt x="45" y="38"/>
                  <a:pt x="45" y="38"/>
                  <a:pt x="45" y="38"/>
                </a:cubicBezTo>
                <a:cubicBezTo>
                  <a:pt x="45" y="38"/>
                  <a:pt x="45" y="38"/>
                  <a:pt x="45" y="38"/>
                </a:cubicBezTo>
                <a:cubicBezTo>
                  <a:pt x="45" y="38"/>
                  <a:pt x="45" y="37"/>
                  <a:pt x="45" y="37"/>
                </a:cubicBezTo>
                <a:cubicBezTo>
                  <a:pt x="45" y="37"/>
                  <a:pt x="45" y="37"/>
                  <a:pt x="45" y="37"/>
                </a:cubicBezTo>
                <a:cubicBezTo>
                  <a:pt x="45" y="37"/>
                  <a:pt x="45" y="37"/>
                  <a:pt x="45" y="37"/>
                </a:cubicBezTo>
                <a:cubicBezTo>
                  <a:pt x="45" y="37"/>
                  <a:pt x="45" y="37"/>
                  <a:pt x="45" y="37"/>
                </a:cubicBezTo>
                <a:cubicBezTo>
                  <a:pt x="45" y="37"/>
                  <a:pt x="45" y="37"/>
                  <a:pt x="45" y="37"/>
                </a:cubicBezTo>
                <a:cubicBezTo>
                  <a:pt x="45" y="37"/>
                  <a:pt x="45" y="37"/>
                  <a:pt x="45" y="37"/>
                </a:cubicBezTo>
                <a:cubicBezTo>
                  <a:pt x="45" y="37"/>
                  <a:pt x="45" y="37"/>
                  <a:pt x="45" y="37"/>
                </a:cubicBezTo>
                <a:cubicBezTo>
                  <a:pt x="45" y="37"/>
                  <a:pt x="45" y="37"/>
                  <a:pt x="45" y="37"/>
                </a:cubicBezTo>
                <a:cubicBezTo>
                  <a:pt x="45" y="37"/>
                  <a:pt x="45" y="37"/>
                  <a:pt x="45" y="37"/>
                </a:cubicBezTo>
                <a:cubicBezTo>
                  <a:pt x="45" y="37"/>
                  <a:pt x="45" y="37"/>
                  <a:pt x="45" y="37"/>
                </a:cubicBezTo>
                <a:cubicBezTo>
                  <a:pt x="45" y="37"/>
                  <a:pt x="45" y="37"/>
                  <a:pt x="45" y="38"/>
                </a:cubicBezTo>
                <a:cubicBezTo>
                  <a:pt x="45" y="38"/>
                  <a:pt x="45" y="38"/>
                  <a:pt x="45" y="38"/>
                </a:cubicBezTo>
                <a:cubicBezTo>
                  <a:pt x="45" y="38"/>
                  <a:pt x="45" y="38"/>
                  <a:pt x="45" y="38"/>
                </a:cubicBezTo>
                <a:cubicBezTo>
                  <a:pt x="45" y="38"/>
                  <a:pt x="45" y="38"/>
                  <a:pt x="45" y="38"/>
                </a:cubicBezTo>
                <a:cubicBezTo>
                  <a:pt x="45" y="38"/>
                  <a:pt x="45" y="38"/>
                  <a:pt x="45" y="38"/>
                </a:cubicBezTo>
                <a:cubicBezTo>
                  <a:pt x="45" y="38"/>
                  <a:pt x="45" y="38"/>
                  <a:pt x="45" y="38"/>
                </a:cubicBezTo>
                <a:cubicBezTo>
                  <a:pt x="45" y="38"/>
                  <a:pt x="45" y="38"/>
                  <a:pt x="45" y="38"/>
                </a:cubicBezTo>
                <a:cubicBezTo>
                  <a:pt x="45" y="38"/>
                  <a:pt x="45" y="38"/>
                  <a:pt x="45" y="38"/>
                </a:cubicBezTo>
                <a:cubicBezTo>
                  <a:pt x="45" y="38"/>
                  <a:pt x="45" y="38"/>
                  <a:pt x="45" y="38"/>
                </a:cubicBezTo>
                <a:cubicBezTo>
                  <a:pt x="45" y="38"/>
                  <a:pt x="45" y="38"/>
                  <a:pt x="45" y="38"/>
                </a:cubicBezTo>
                <a:cubicBezTo>
                  <a:pt x="45" y="38"/>
                  <a:pt x="45" y="38"/>
                  <a:pt x="45" y="38"/>
                </a:cubicBezTo>
                <a:cubicBezTo>
                  <a:pt x="45" y="38"/>
                  <a:pt x="45" y="38"/>
                  <a:pt x="45" y="38"/>
                </a:cubicBezTo>
                <a:cubicBezTo>
                  <a:pt x="45" y="38"/>
                  <a:pt x="45" y="38"/>
                  <a:pt x="45" y="38"/>
                </a:cubicBezTo>
                <a:cubicBezTo>
                  <a:pt x="45" y="38"/>
                  <a:pt x="45" y="38"/>
                  <a:pt x="45" y="37"/>
                </a:cubicBezTo>
                <a:cubicBezTo>
                  <a:pt x="45" y="37"/>
                  <a:pt x="45" y="37"/>
                  <a:pt x="45" y="37"/>
                </a:cubicBezTo>
                <a:cubicBezTo>
                  <a:pt x="45" y="37"/>
                  <a:pt x="45" y="37"/>
                  <a:pt x="45" y="37"/>
                </a:cubicBezTo>
                <a:cubicBezTo>
                  <a:pt x="45" y="37"/>
                  <a:pt x="45" y="37"/>
                  <a:pt x="45" y="37"/>
                </a:cubicBezTo>
                <a:cubicBezTo>
                  <a:pt x="45" y="37"/>
                  <a:pt x="45" y="37"/>
                  <a:pt x="45" y="37"/>
                </a:cubicBezTo>
                <a:cubicBezTo>
                  <a:pt x="45" y="37"/>
                  <a:pt x="45" y="37"/>
                  <a:pt x="45" y="37"/>
                </a:cubicBezTo>
                <a:cubicBezTo>
                  <a:pt x="45" y="37"/>
                  <a:pt x="45" y="37"/>
                  <a:pt x="45" y="37"/>
                </a:cubicBezTo>
                <a:cubicBezTo>
                  <a:pt x="45" y="37"/>
                  <a:pt x="45" y="37"/>
                  <a:pt x="45" y="37"/>
                </a:cubicBezTo>
                <a:cubicBezTo>
                  <a:pt x="45" y="37"/>
                  <a:pt x="45" y="37"/>
                  <a:pt x="45" y="37"/>
                </a:cubicBezTo>
                <a:cubicBezTo>
                  <a:pt x="45" y="37"/>
                  <a:pt x="45" y="37"/>
                  <a:pt x="45" y="37"/>
                </a:cubicBezTo>
                <a:cubicBezTo>
                  <a:pt x="45" y="37"/>
                  <a:pt x="45" y="37"/>
                  <a:pt x="45" y="37"/>
                </a:cubicBezTo>
                <a:cubicBezTo>
                  <a:pt x="45" y="37"/>
                  <a:pt x="45" y="37"/>
                  <a:pt x="45" y="38"/>
                </a:cubicBezTo>
                <a:cubicBezTo>
                  <a:pt x="45" y="38"/>
                  <a:pt x="45" y="38"/>
                  <a:pt x="45" y="38"/>
                </a:cubicBezTo>
                <a:cubicBezTo>
                  <a:pt x="45" y="38"/>
                  <a:pt x="45" y="38"/>
                  <a:pt x="45" y="38"/>
                </a:cubicBezTo>
                <a:cubicBezTo>
                  <a:pt x="45" y="38"/>
                  <a:pt x="45" y="38"/>
                  <a:pt x="45" y="38"/>
                </a:cubicBezTo>
                <a:cubicBezTo>
                  <a:pt x="45" y="38"/>
                  <a:pt x="45" y="38"/>
                  <a:pt x="45" y="38"/>
                </a:cubicBezTo>
                <a:cubicBezTo>
                  <a:pt x="45" y="38"/>
                  <a:pt x="45" y="38"/>
                  <a:pt x="45" y="38"/>
                </a:cubicBezTo>
                <a:cubicBezTo>
                  <a:pt x="45" y="38"/>
                  <a:pt x="45" y="38"/>
                  <a:pt x="45" y="38"/>
                </a:cubicBezTo>
                <a:cubicBezTo>
                  <a:pt x="45" y="38"/>
                  <a:pt x="45" y="38"/>
                  <a:pt x="45" y="38"/>
                </a:cubicBezTo>
                <a:cubicBezTo>
                  <a:pt x="45" y="38"/>
                  <a:pt x="45" y="38"/>
                  <a:pt x="45" y="38"/>
                </a:cubicBezTo>
                <a:cubicBezTo>
                  <a:pt x="45" y="38"/>
                  <a:pt x="45" y="38"/>
                  <a:pt x="45" y="38"/>
                </a:cubicBezTo>
                <a:cubicBezTo>
                  <a:pt x="45" y="38"/>
                  <a:pt x="45" y="38"/>
                  <a:pt x="45" y="38"/>
                </a:cubicBezTo>
                <a:cubicBezTo>
                  <a:pt x="45" y="38"/>
                  <a:pt x="45" y="38"/>
                  <a:pt x="45" y="38"/>
                </a:cubicBezTo>
                <a:cubicBezTo>
                  <a:pt x="45" y="38"/>
                  <a:pt x="45" y="38"/>
                  <a:pt x="45" y="38"/>
                </a:cubicBezTo>
                <a:cubicBezTo>
                  <a:pt x="45" y="38"/>
                  <a:pt x="45" y="38"/>
                  <a:pt x="45" y="38"/>
                </a:cubicBezTo>
                <a:cubicBezTo>
                  <a:pt x="45" y="38"/>
                  <a:pt x="45" y="38"/>
                  <a:pt x="45" y="38"/>
                </a:cubicBezTo>
                <a:cubicBezTo>
                  <a:pt x="45" y="38"/>
                  <a:pt x="45" y="38"/>
                  <a:pt x="45" y="38"/>
                </a:cubicBezTo>
                <a:cubicBezTo>
                  <a:pt x="45" y="38"/>
                  <a:pt x="45" y="38"/>
                  <a:pt x="45" y="38"/>
                </a:cubicBezTo>
                <a:cubicBezTo>
                  <a:pt x="45" y="38"/>
                  <a:pt x="45" y="39"/>
                  <a:pt x="45" y="39"/>
                </a:cubicBezTo>
                <a:cubicBezTo>
                  <a:pt x="45" y="39"/>
                  <a:pt x="45" y="39"/>
                  <a:pt x="45" y="39"/>
                </a:cubicBezTo>
                <a:cubicBezTo>
                  <a:pt x="45" y="39"/>
                  <a:pt x="46" y="39"/>
                  <a:pt x="46" y="39"/>
                </a:cubicBezTo>
                <a:cubicBezTo>
                  <a:pt x="46" y="39"/>
                  <a:pt x="46" y="39"/>
                  <a:pt x="46" y="39"/>
                </a:cubicBezTo>
                <a:cubicBezTo>
                  <a:pt x="46" y="39"/>
                  <a:pt x="46" y="39"/>
                  <a:pt x="46" y="39"/>
                </a:cubicBezTo>
                <a:cubicBezTo>
                  <a:pt x="46" y="39"/>
                  <a:pt x="46" y="39"/>
                  <a:pt x="46" y="39"/>
                </a:cubicBezTo>
                <a:cubicBezTo>
                  <a:pt x="46" y="39"/>
                  <a:pt x="46" y="39"/>
                  <a:pt x="46" y="39"/>
                </a:cubicBezTo>
                <a:cubicBezTo>
                  <a:pt x="46" y="39"/>
                  <a:pt x="46" y="39"/>
                  <a:pt x="46" y="39"/>
                </a:cubicBezTo>
                <a:cubicBezTo>
                  <a:pt x="46" y="39"/>
                  <a:pt x="46" y="39"/>
                  <a:pt x="46" y="39"/>
                </a:cubicBezTo>
                <a:cubicBezTo>
                  <a:pt x="46" y="39"/>
                  <a:pt x="46" y="39"/>
                  <a:pt x="46" y="39"/>
                </a:cubicBezTo>
                <a:cubicBezTo>
                  <a:pt x="46" y="39"/>
                  <a:pt x="46" y="39"/>
                  <a:pt x="46" y="39"/>
                </a:cubicBezTo>
                <a:cubicBezTo>
                  <a:pt x="46" y="39"/>
                  <a:pt x="46" y="39"/>
                  <a:pt x="46" y="39"/>
                </a:cubicBezTo>
                <a:cubicBezTo>
                  <a:pt x="46" y="39"/>
                  <a:pt x="46" y="39"/>
                  <a:pt x="46" y="39"/>
                </a:cubicBezTo>
                <a:cubicBezTo>
                  <a:pt x="46" y="39"/>
                  <a:pt x="46" y="39"/>
                  <a:pt x="46" y="39"/>
                </a:cubicBezTo>
                <a:cubicBezTo>
                  <a:pt x="46" y="39"/>
                  <a:pt x="46" y="39"/>
                  <a:pt x="46" y="39"/>
                </a:cubicBezTo>
                <a:cubicBezTo>
                  <a:pt x="46" y="39"/>
                  <a:pt x="46" y="39"/>
                  <a:pt x="46" y="39"/>
                </a:cubicBezTo>
                <a:cubicBezTo>
                  <a:pt x="46" y="39"/>
                  <a:pt x="46" y="39"/>
                  <a:pt x="46" y="39"/>
                </a:cubicBezTo>
                <a:cubicBezTo>
                  <a:pt x="46" y="39"/>
                  <a:pt x="46" y="39"/>
                  <a:pt x="46" y="39"/>
                </a:cubicBezTo>
                <a:cubicBezTo>
                  <a:pt x="46" y="39"/>
                  <a:pt x="46" y="39"/>
                  <a:pt x="46" y="39"/>
                </a:cubicBezTo>
                <a:cubicBezTo>
                  <a:pt x="46" y="39"/>
                  <a:pt x="46" y="39"/>
                  <a:pt x="46" y="39"/>
                </a:cubicBezTo>
                <a:cubicBezTo>
                  <a:pt x="46" y="39"/>
                  <a:pt x="46" y="39"/>
                  <a:pt x="46" y="39"/>
                </a:cubicBezTo>
                <a:cubicBezTo>
                  <a:pt x="46" y="39"/>
                  <a:pt x="46" y="39"/>
                  <a:pt x="46" y="39"/>
                </a:cubicBezTo>
                <a:cubicBezTo>
                  <a:pt x="46" y="39"/>
                  <a:pt x="46" y="39"/>
                  <a:pt x="46" y="39"/>
                </a:cubicBezTo>
                <a:cubicBezTo>
                  <a:pt x="46" y="39"/>
                  <a:pt x="46" y="39"/>
                  <a:pt x="46" y="39"/>
                </a:cubicBezTo>
                <a:cubicBezTo>
                  <a:pt x="46" y="39"/>
                  <a:pt x="46" y="39"/>
                  <a:pt x="46" y="39"/>
                </a:cubicBezTo>
                <a:cubicBezTo>
                  <a:pt x="46" y="39"/>
                  <a:pt x="46" y="39"/>
                  <a:pt x="46" y="39"/>
                </a:cubicBezTo>
                <a:cubicBezTo>
                  <a:pt x="46" y="39"/>
                  <a:pt x="46" y="40"/>
                  <a:pt x="46" y="40"/>
                </a:cubicBezTo>
                <a:cubicBezTo>
                  <a:pt x="46" y="40"/>
                  <a:pt x="46" y="40"/>
                  <a:pt x="46" y="40"/>
                </a:cubicBezTo>
                <a:cubicBezTo>
                  <a:pt x="46" y="40"/>
                  <a:pt x="46" y="40"/>
                  <a:pt x="46" y="40"/>
                </a:cubicBezTo>
                <a:cubicBezTo>
                  <a:pt x="46" y="40"/>
                  <a:pt x="46" y="40"/>
                  <a:pt x="46" y="40"/>
                </a:cubicBezTo>
                <a:cubicBezTo>
                  <a:pt x="46" y="40"/>
                  <a:pt x="46" y="40"/>
                  <a:pt x="46" y="40"/>
                </a:cubicBezTo>
                <a:cubicBezTo>
                  <a:pt x="46" y="40"/>
                  <a:pt x="46" y="40"/>
                  <a:pt x="46" y="40"/>
                </a:cubicBezTo>
                <a:cubicBezTo>
                  <a:pt x="46" y="40"/>
                  <a:pt x="46" y="40"/>
                  <a:pt x="46" y="40"/>
                </a:cubicBezTo>
                <a:cubicBezTo>
                  <a:pt x="46" y="40"/>
                  <a:pt x="46" y="40"/>
                  <a:pt x="46" y="40"/>
                </a:cubicBezTo>
                <a:cubicBezTo>
                  <a:pt x="46" y="40"/>
                  <a:pt x="46" y="40"/>
                  <a:pt x="46" y="40"/>
                </a:cubicBezTo>
                <a:cubicBezTo>
                  <a:pt x="46" y="40"/>
                  <a:pt x="46" y="40"/>
                  <a:pt x="46" y="40"/>
                </a:cubicBezTo>
                <a:cubicBezTo>
                  <a:pt x="46" y="40"/>
                  <a:pt x="46" y="40"/>
                  <a:pt x="46" y="40"/>
                </a:cubicBezTo>
                <a:cubicBezTo>
                  <a:pt x="46" y="40"/>
                  <a:pt x="46" y="40"/>
                  <a:pt x="46" y="40"/>
                </a:cubicBezTo>
                <a:cubicBezTo>
                  <a:pt x="46" y="40"/>
                  <a:pt x="46" y="40"/>
                  <a:pt x="46" y="40"/>
                </a:cubicBezTo>
                <a:cubicBezTo>
                  <a:pt x="46" y="40"/>
                  <a:pt x="46" y="40"/>
                  <a:pt x="46" y="40"/>
                </a:cubicBezTo>
                <a:cubicBezTo>
                  <a:pt x="46" y="40"/>
                  <a:pt x="46" y="40"/>
                  <a:pt x="46" y="40"/>
                </a:cubicBezTo>
                <a:cubicBezTo>
                  <a:pt x="46" y="40"/>
                  <a:pt x="46" y="40"/>
                  <a:pt x="46" y="40"/>
                </a:cubicBezTo>
                <a:cubicBezTo>
                  <a:pt x="46" y="40"/>
                  <a:pt x="46" y="40"/>
                  <a:pt x="46" y="40"/>
                </a:cubicBezTo>
                <a:cubicBezTo>
                  <a:pt x="46" y="40"/>
                  <a:pt x="46" y="40"/>
                  <a:pt x="46" y="40"/>
                </a:cubicBezTo>
                <a:cubicBezTo>
                  <a:pt x="46" y="40"/>
                  <a:pt x="46" y="40"/>
                  <a:pt x="46" y="40"/>
                </a:cubicBezTo>
                <a:cubicBezTo>
                  <a:pt x="46" y="40"/>
                  <a:pt x="46" y="40"/>
                  <a:pt x="46" y="40"/>
                </a:cubicBezTo>
                <a:cubicBezTo>
                  <a:pt x="46" y="40"/>
                  <a:pt x="46" y="40"/>
                  <a:pt x="46" y="40"/>
                </a:cubicBezTo>
                <a:cubicBezTo>
                  <a:pt x="46" y="40"/>
                  <a:pt x="46" y="40"/>
                  <a:pt x="46" y="40"/>
                </a:cubicBezTo>
                <a:cubicBezTo>
                  <a:pt x="46" y="40"/>
                  <a:pt x="46" y="40"/>
                  <a:pt x="46" y="41"/>
                </a:cubicBezTo>
                <a:cubicBezTo>
                  <a:pt x="46" y="41"/>
                  <a:pt x="46" y="41"/>
                  <a:pt x="46" y="41"/>
                </a:cubicBezTo>
                <a:cubicBezTo>
                  <a:pt x="46" y="41"/>
                  <a:pt x="46" y="41"/>
                  <a:pt x="46" y="41"/>
                </a:cubicBezTo>
                <a:cubicBezTo>
                  <a:pt x="46" y="41"/>
                  <a:pt x="46" y="41"/>
                  <a:pt x="46" y="41"/>
                </a:cubicBezTo>
                <a:cubicBezTo>
                  <a:pt x="46" y="41"/>
                  <a:pt x="46" y="41"/>
                  <a:pt x="46" y="41"/>
                </a:cubicBezTo>
                <a:cubicBezTo>
                  <a:pt x="46" y="41"/>
                  <a:pt x="46" y="41"/>
                  <a:pt x="47" y="41"/>
                </a:cubicBezTo>
                <a:cubicBezTo>
                  <a:pt x="47" y="41"/>
                  <a:pt x="47" y="41"/>
                  <a:pt x="47" y="41"/>
                </a:cubicBezTo>
                <a:cubicBezTo>
                  <a:pt x="47" y="41"/>
                  <a:pt x="47" y="41"/>
                  <a:pt x="47" y="41"/>
                </a:cubicBezTo>
                <a:cubicBezTo>
                  <a:pt x="47" y="41"/>
                  <a:pt x="47" y="41"/>
                  <a:pt x="47" y="41"/>
                </a:cubicBezTo>
                <a:cubicBezTo>
                  <a:pt x="47" y="41"/>
                  <a:pt x="47" y="41"/>
                  <a:pt x="47" y="41"/>
                </a:cubicBezTo>
                <a:cubicBezTo>
                  <a:pt x="47" y="41"/>
                  <a:pt x="47" y="41"/>
                  <a:pt x="47" y="41"/>
                </a:cubicBezTo>
                <a:cubicBezTo>
                  <a:pt x="47" y="41"/>
                  <a:pt x="47" y="41"/>
                  <a:pt x="47" y="41"/>
                </a:cubicBezTo>
                <a:cubicBezTo>
                  <a:pt x="47" y="41"/>
                  <a:pt x="47" y="41"/>
                  <a:pt x="47" y="41"/>
                </a:cubicBezTo>
                <a:cubicBezTo>
                  <a:pt x="47" y="41"/>
                  <a:pt x="47" y="41"/>
                  <a:pt x="47" y="41"/>
                </a:cubicBezTo>
                <a:cubicBezTo>
                  <a:pt x="47" y="41"/>
                  <a:pt x="47" y="41"/>
                  <a:pt x="47" y="41"/>
                </a:cubicBezTo>
                <a:cubicBezTo>
                  <a:pt x="47" y="41"/>
                  <a:pt x="47" y="41"/>
                  <a:pt x="47" y="41"/>
                </a:cubicBezTo>
                <a:cubicBezTo>
                  <a:pt x="47" y="41"/>
                  <a:pt x="47" y="41"/>
                  <a:pt x="47" y="41"/>
                </a:cubicBezTo>
                <a:cubicBezTo>
                  <a:pt x="47" y="41"/>
                  <a:pt x="47" y="41"/>
                  <a:pt x="47" y="41"/>
                </a:cubicBezTo>
                <a:cubicBezTo>
                  <a:pt x="47" y="41"/>
                  <a:pt x="47" y="41"/>
                  <a:pt x="47" y="41"/>
                </a:cubicBezTo>
                <a:cubicBezTo>
                  <a:pt x="47" y="41"/>
                  <a:pt x="47" y="41"/>
                  <a:pt x="47" y="41"/>
                </a:cubicBezTo>
                <a:cubicBezTo>
                  <a:pt x="47" y="41"/>
                  <a:pt x="47" y="41"/>
                  <a:pt x="47" y="41"/>
                </a:cubicBezTo>
                <a:cubicBezTo>
                  <a:pt x="47" y="41"/>
                  <a:pt x="47" y="41"/>
                  <a:pt x="47" y="41"/>
                </a:cubicBezTo>
                <a:cubicBezTo>
                  <a:pt x="47" y="41"/>
                  <a:pt x="47" y="41"/>
                  <a:pt x="47" y="41"/>
                </a:cubicBezTo>
                <a:cubicBezTo>
                  <a:pt x="47" y="41"/>
                  <a:pt x="47" y="41"/>
                  <a:pt x="47" y="41"/>
                </a:cubicBezTo>
                <a:cubicBezTo>
                  <a:pt x="47" y="41"/>
                  <a:pt x="47" y="41"/>
                  <a:pt x="47" y="41"/>
                </a:cubicBezTo>
                <a:cubicBezTo>
                  <a:pt x="47" y="41"/>
                  <a:pt x="47" y="41"/>
                  <a:pt x="47" y="41"/>
                </a:cubicBezTo>
                <a:cubicBezTo>
                  <a:pt x="47" y="41"/>
                  <a:pt x="47" y="41"/>
                  <a:pt x="47" y="41"/>
                </a:cubicBezTo>
                <a:cubicBezTo>
                  <a:pt x="47" y="41"/>
                  <a:pt x="47" y="41"/>
                  <a:pt x="47" y="41"/>
                </a:cubicBezTo>
                <a:cubicBezTo>
                  <a:pt x="47" y="41"/>
                  <a:pt x="47" y="41"/>
                  <a:pt x="47" y="41"/>
                </a:cubicBezTo>
                <a:cubicBezTo>
                  <a:pt x="47" y="41"/>
                  <a:pt x="47" y="41"/>
                  <a:pt x="47" y="41"/>
                </a:cubicBezTo>
                <a:cubicBezTo>
                  <a:pt x="47" y="41"/>
                  <a:pt x="47" y="41"/>
                  <a:pt x="47" y="41"/>
                </a:cubicBezTo>
                <a:cubicBezTo>
                  <a:pt x="47" y="41"/>
                  <a:pt x="47" y="41"/>
                  <a:pt x="47" y="41"/>
                </a:cubicBezTo>
                <a:cubicBezTo>
                  <a:pt x="47" y="42"/>
                  <a:pt x="47" y="42"/>
                  <a:pt x="47" y="42"/>
                </a:cubicBezTo>
                <a:cubicBezTo>
                  <a:pt x="47" y="42"/>
                  <a:pt x="47" y="42"/>
                  <a:pt x="47" y="42"/>
                </a:cubicBezTo>
                <a:cubicBezTo>
                  <a:pt x="47" y="42"/>
                  <a:pt x="47" y="42"/>
                  <a:pt x="47" y="42"/>
                </a:cubicBezTo>
                <a:cubicBezTo>
                  <a:pt x="47" y="42"/>
                  <a:pt x="47" y="42"/>
                  <a:pt x="47" y="42"/>
                </a:cubicBezTo>
                <a:cubicBezTo>
                  <a:pt x="47" y="42"/>
                  <a:pt x="47" y="42"/>
                  <a:pt x="47" y="42"/>
                </a:cubicBezTo>
                <a:cubicBezTo>
                  <a:pt x="47" y="42"/>
                  <a:pt x="47" y="42"/>
                  <a:pt x="47" y="42"/>
                </a:cubicBezTo>
                <a:cubicBezTo>
                  <a:pt x="47" y="42"/>
                  <a:pt x="47" y="42"/>
                  <a:pt x="47" y="42"/>
                </a:cubicBezTo>
                <a:cubicBezTo>
                  <a:pt x="47" y="42"/>
                  <a:pt x="48" y="42"/>
                  <a:pt x="48" y="42"/>
                </a:cubicBezTo>
                <a:cubicBezTo>
                  <a:pt x="48" y="42"/>
                  <a:pt x="48" y="42"/>
                  <a:pt x="48" y="42"/>
                </a:cubicBezTo>
                <a:cubicBezTo>
                  <a:pt x="48" y="42"/>
                  <a:pt x="48" y="42"/>
                  <a:pt x="48" y="42"/>
                </a:cubicBezTo>
                <a:cubicBezTo>
                  <a:pt x="48" y="42"/>
                  <a:pt x="48" y="42"/>
                  <a:pt x="48" y="42"/>
                </a:cubicBezTo>
                <a:cubicBezTo>
                  <a:pt x="48" y="42"/>
                  <a:pt x="48" y="42"/>
                  <a:pt x="48" y="42"/>
                </a:cubicBezTo>
                <a:cubicBezTo>
                  <a:pt x="48" y="42"/>
                  <a:pt x="48" y="42"/>
                  <a:pt x="48" y="42"/>
                </a:cubicBezTo>
                <a:cubicBezTo>
                  <a:pt x="48" y="42"/>
                  <a:pt x="48" y="42"/>
                  <a:pt x="48" y="42"/>
                </a:cubicBezTo>
                <a:cubicBezTo>
                  <a:pt x="48" y="42"/>
                  <a:pt x="48" y="42"/>
                  <a:pt x="48" y="42"/>
                </a:cubicBezTo>
                <a:cubicBezTo>
                  <a:pt x="48" y="42"/>
                  <a:pt x="48" y="42"/>
                  <a:pt x="48" y="42"/>
                </a:cubicBezTo>
                <a:cubicBezTo>
                  <a:pt x="48" y="42"/>
                  <a:pt x="48" y="42"/>
                  <a:pt x="48" y="42"/>
                </a:cubicBezTo>
                <a:cubicBezTo>
                  <a:pt x="48" y="42"/>
                  <a:pt x="48" y="42"/>
                  <a:pt x="48" y="42"/>
                </a:cubicBezTo>
                <a:cubicBezTo>
                  <a:pt x="48" y="42"/>
                  <a:pt x="48" y="42"/>
                  <a:pt x="48" y="42"/>
                </a:cubicBezTo>
                <a:cubicBezTo>
                  <a:pt x="48" y="42"/>
                  <a:pt x="48" y="42"/>
                  <a:pt x="48" y="42"/>
                </a:cubicBezTo>
                <a:cubicBezTo>
                  <a:pt x="48" y="42"/>
                  <a:pt x="48" y="42"/>
                  <a:pt x="48" y="42"/>
                </a:cubicBezTo>
                <a:cubicBezTo>
                  <a:pt x="48" y="42"/>
                  <a:pt x="48" y="42"/>
                  <a:pt x="48" y="42"/>
                </a:cubicBezTo>
                <a:cubicBezTo>
                  <a:pt x="48" y="42"/>
                  <a:pt x="48" y="42"/>
                  <a:pt x="48" y="42"/>
                </a:cubicBezTo>
                <a:cubicBezTo>
                  <a:pt x="48" y="42"/>
                  <a:pt x="48" y="42"/>
                  <a:pt x="48" y="42"/>
                </a:cubicBezTo>
                <a:cubicBezTo>
                  <a:pt x="48" y="42"/>
                  <a:pt x="48" y="42"/>
                  <a:pt x="48" y="42"/>
                </a:cubicBezTo>
                <a:cubicBezTo>
                  <a:pt x="48" y="42"/>
                  <a:pt x="48" y="42"/>
                  <a:pt x="48" y="42"/>
                </a:cubicBezTo>
                <a:cubicBezTo>
                  <a:pt x="48" y="42"/>
                  <a:pt x="48" y="42"/>
                  <a:pt x="48" y="42"/>
                </a:cubicBezTo>
                <a:cubicBezTo>
                  <a:pt x="48" y="42"/>
                  <a:pt x="48" y="42"/>
                  <a:pt x="48" y="42"/>
                </a:cubicBezTo>
                <a:cubicBezTo>
                  <a:pt x="48" y="42"/>
                  <a:pt x="48" y="43"/>
                  <a:pt x="48" y="43"/>
                </a:cubicBezTo>
                <a:cubicBezTo>
                  <a:pt x="48" y="43"/>
                  <a:pt x="48" y="43"/>
                  <a:pt x="48" y="43"/>
                </a:cubicBezTo>
                <a:cubicBezTo>
                  <a:pt x="48" y="43"/>
                  <a:pt x="48" y="43"/>
                  <a:pt x="48" y="43"/>
                </a:cubicBezTo>
                <a:cubicBezTo>
                  <a:pt x="48" y="43"/>
                  <a:pt x="48" y="43"/>
                  <a:pt x="48" y="43"/>
                </a:cubicBezTo>
                <a:cubicBezTo>
                  <a:pt x="48" y="43"/>
                  <a:pt x="48" y="43"/>
                  <a:pt x="48" y="43"/>
                </a:cubicBezTo>
                <a:cubicBezTo>
                  <a:pt x="48" y="43"/>
                  <a:pt x="48" y="43"/>
                  <a:pt x="48" y="43"/>
                </a:cubicBezTo>
                <a:cubicBezTo>
                  <a:pt x="48" y="43"/>
                  <a:pt x="48" y="43"/>
                  <a:pt x="48" y="43"/>
                </a:cubicBezTo>
                <a:cubicBezTo>
                  <a:pt x="48" y="43"/>
                  <a:pt x="48" y="43"/>
                  <a:pt x="48" y="43"/>
                </a:cubicBezTo>
                <a:cubicBezTo>
                  <a:pt x="48" y="43"/>
                  <a:pt x="48" y="43"/>
                  <a:pt x="48" y="43"/>
                </a:cubicBezTo>
                <a:cubicBezTo>
                  <a:pt x="48" y="43"/>
                  <a:pt x="48" y="43"/>
                  <a:pt x="48" y="43"/>
                </a:cubicBezTo>
                <a:cubicBezTo>
                  <a:pt x="48" y="43"/>
                  <a:pt x="48" y="43"/>
                  <a:pt x="48" y="43"/>
                </a:cubicBezTo>
                <a:cubicBezTo>
                  <a:pt x="49" y="43"/>
                  <a:pt x="49" y="43"/>
                  <a:pt x="49" y="43"/>
                </a:cubicBezTo>
                <a:cubicBezTo>
                  <a:pt x="49" y="43"/>
                  <a:pt x="49" y="43"/>
                  <a:pt x="49" y="43"/>
                </a:cubicBezTo>
                <a:cubicBezTo>
                  <a:pt x="49" y="43"/>
                  <a:pt x="49" y="43"/>
                  <a:pt x="49" y="43"/>
                </a:cubicBezTo>
                <a:cubicBezTo>
                  <a:pt x="49" y="43"/>
                  <a:pt x="49" y="43"/>
                  <a:pt x="49" y="43"/>
                </a:cubicBezTo>
                <a:cubicBezTo>
                  <a:pt x="49" y="43"/>
                  <a:pt x="49" y="43"/>
                  <a:pt x="49" y="43"/>
                </a:cubicBezTo>
                <a:cubicBezTo>
                  <a:pt x="49" y="43"/>
                  <a:pt x="49" y="43"/>
                  <a:pt x="49" y="43"/>
                </a:cubicBezTo>
                <a:cubicBezTo>
                  <a:pt x="49" y="43"/>
                  <a:pt x="49" y="43"/>
                  <a:pt x="49" y="43"/>
                </a:cubicBezTo>
                <a:cubicBezTo>
                  <a:pt x="49" y="42"/>
                  <a:pt x="49" y="42"/>
                  <a:pt x="49" y="42"/>
                </a:cubicBezTo>
                <a:cubicBezTo>
                  <a:pt x="49" y="42"/>
                  <a:pt x="49" y="42"/>
                  <a:pt x="49" y="42"/>
                </a:cubicBezTo>
                <a:cubicBezTo>
                  <a:pt x="49" y="42"/>
                  <a:pt x="49" y="42"/>
                  <a:pt x="49" y="42"/>
                </a:cubicBezTo>
                <a:cubicBezTo>
                  <a:pt x="49" y="42"/>
                  <a:pt x="49" y="42"/>
                  <a:pt x="49" y="42"/>
                </a:cubicBezTo>
                <a:cubicBezTo>
                  <a:pt x="49" y="43"/>
                  <a:pt x="49" y="43"/>
                  <a:pt x="49" y="42"/>
                </a:cubicBezTo>
                <a:cubicBezTo>
                  <a:pt x="49" y="42"/>
                  <a:pt x="49" y="42"/>
                  <a:pt x="49" y="42"/>
                </a:cubicBezTo>
                <a:cubicBezTo>
                  <a:pt x="49" y="42"/>
                  <a:pt x="49" y="42"/>
                  <a:pt x="49" y="42"/>
                </a:cubicBezTo>
                <a:cubicBezTo>
                  <a:pt x="49" y="42"/>
                  <a:pt x="49" y="42"/>
                  <a:pt x="49" y="42"/>
                </a:cubicBezTo>
                <a:cubicBezTo>
                  <a:pt x="49" y="42"/>
                  <a:pt x="49" y="42"/>
                  <a:pt x="49" y="42"/>
                </a:cubicBezTo>
                <a:cubicBezTo>
                  <a:pt x="49" y="42"/>
                  <a:pt x="49" y="42"/>
                  <a:pt x="49" y="42"/>
                </a:cubicBezTo>
                <a:cubicBezTo>
                  <a:pt x="49" y="42"/>
                  <a:pt x="49" y="42"/>
                  <a:pt x="50" y="42"/>
                </a:cubicBezTo>
                <a:cubicBezTo>
                  <a:pt x="50" y="42"/>
                  <a:pt x="50" y="42"/>
                  <a:pt x="50" y="42"/>
                </a:cubicBezTo>
                <a:cubicBezTo>
                  <a:pt x="50" y="42"/>
                  <a:pt x="50" y="42"/>
                  <a:pt x="50" y="42"/>
                </a:cubicBezTo>
                <a:cubicBezTo>
                  <a:pt x="50" y="42"/>
                  <a:pt x="50" y="42"/>
                  <a:pt x="50" y="42"/>
                </a:cubicBezTo>
                <a:cubicBezTo>
                  <a:pt x="50" y="42"/>
                  <a:pt x="50" y="42"/>
                  <a:pt x="50" y="42"/>
                </a:cubicBezTo>
                <a:cubicBezTo>
                  <a:pt x="50" y="42"/>
                  <a:pt x="50" y="42"/>
                  <a:pt x="50" y="42"/>
                </a:cubicBezTo>
                <a:cubicBezTo>
                  <a:pt x="50" y="42"/>
                  <a:pt x="50" y="42"/>
                  <a:pt x="50" y="42"/>
                </a:cubicBezTo>
                <a:cubicBezTo>
                  <a:pt x="50" y="42"/>
                  <a:pt x="50" y="42"/>
                  <a:pt x="50" y="42"/>
                </a:cubicBezTo>
                <a:cubicBezTo>
                  <a:pt x="50" y="42"/>
                  <a:pt x="50" y="42"/>
                  <a:pt x="50" y="42"/>
                </a:cubicBezTo>
                <a:cubicBezTo>
                  <a:pt x="50" y="42"/>
                  <a:pt x="50" y="42"/>
                  <a:pt x="50" y="42"/>
                </a:cubicBezTo>
                <a:cubicBezTo>
                  <a:pt x="50" y="42"/>
                  <a:pt x="50" y="42"/>
                  <a:pt x="50" y="42"/>
                </a:cubicBezTo>
                <a:cubicBezTo>
                  <a:pt x="50" y="42"/>
                  <a:pt x="50" y="42"/>
                  <a:pt x="50" y="42"/>
                </a:cubicBezTo>
                <a:cubicBezTo>
                  <a:pt x="50" y="42"/>
                  <a:pt x="50" y="42"/>
                  <a:pt x="50" y="42"/>
                </a:cubicBezTo>
                <a:cubicBezTo>
                  <a:pt x="50" y="42"/>
                  <a:pt x="50" y="42"/>
                  <a:pt x="50" y="42"/>
                </a:cubicBezTo>
                <a:cubicBezTo>
                  <a:pt x="50" y="43"/>
                  <a:pt x="50" y="43"/>
                  <a:pt x="50" y="43"/>
                </a:cubicBezTo>
                <a:cubicBezTo>
                  <a:pt x="50" y="43"/>
                  <a:pt x="50" y="43"/>
                  <a:pt x="50" y="43"/>
                </a:cubicBezTo>
                <a:cubicBezTo>
                  <a:pt x="50" y="43"/>
                  <a:pt x="50" y="43"/>
                  <a:pt x="50" y="43"/>
                </a:cubicBezTo>
                <a:cubicBezTo>
                  <a:pt x="50" y="43"/>
                  <a:pt x="50" y="43"/>
                  <a:pt x="50" y="43"/>
                </a:cubicBezTo>
                <a:cubicBezTo>
                  <a:pt x="50" y="43"/>
                  <a:pt x="50" y="43"/>
                  <a:pt x="50" y="43"/>
                </a:cubicBezTo>
                <a:cubicBezTo>
                  <a:pt x="50" y="43"/>
                  <a:pt x="50" y="43"/>
                  <a:pt x="50" y="43"/>
                </a:cubicBezTo>
                <a:cubicBezTo>
                  <a:pt x="50" y="43"/>
                  <a:pt x="50" y="43"/>
                  <a:pt x="50" y="43"/>
                </a:cubicBezTo>
                <a:cubicBezTo>
                  <a:pt x="50" y="43"/>
                  <a:pt x="50" y="43"/>
                  <a:pt x="50" y="43"/>
                </a:cubicBezTo>
                <a:cubicBezTo>
                  <a:pt x="50" y="43"/>
                  <a:pt x="50" y="43"/>
                  <a:pt x="50" y="43"/>
                </a:cubicBezTo>
                <a:cubicBezTo>
                  <a:pt x="50" y="43"/>
                  <a:pt x="50" y="43"/>
                  <a:pt x="50" y="43"/>
                </a:cubicBezTo>
                <a:cubicBezTo>
                  <a:pt x="50" y="43"/>
                  <a:pt x="50" y="43"/>
                  <a:pt x="50" y="43"/>
                </a:cubicBezTo>
                <a:cubicBezTo>
                  <a:pt x="50" y="43"/>
                  <a:pt x="50" y="43"/>
                  <a:pt x="50" y="43"/>
                </a:cubicBezTo>
                <a:cubicBezTo>
                  <a:pt x="50" y="43"/>
                  <a:pt x="50" y="43"/>
                  <a:pt x="50" y="43"/>
                </a:cubicBezTo>
                <a:cubicBezTo>
                  <a:pt x="50" y="43"/>
                  <a:pt x="50" y="43"/>
                  <a:pt x="50" y="43"/>
                </a:cubicBezTo>
                <a:cubicBezTo>
                  <a:pt x="50" y="44"/>
                  <a:pt x="50" y="44"/>
                  <a:pt x="50" y="44"/>
                </a:cubicBezTo>
                <a:cubicBezTo>
                  <a:pt x="50" y="44"/>
                  <a:pt x="50" y="44"/>
                  <a:pt x="49" y="44"/>
                </a:cubicBezTo>
                <a:cubicBezTo>
                  <a:pt x="49" y="44"/>
                  <a:pt x="49" y="44"/>
                  <a:pt x="49" y="44"/>
                </a:cubicBezTo>
                <a:cubicBezTo>
                  <a:pt x="49" y="44"/>
                  <a:pt x="49" y="44"/>
                  <a:pt x="49" y="44"/>
                </a:cubicBezTo>
                <a:cubicBezTo>
                  <a:pt x="49" y="44"/>
                  <a:pt x="49" y="44"/>
                  <a:pt x="49" y="44"/>
                </a:cubicBezTo>
                <a:cubicBezTo>
                  <a:pt x="49" y="44"/>
                  <a:pt x="49" y="44"/>
                  <a:pt x="49" y="44"/>
                </a:cubicBezTo>
                <a:cubicBezTo>
                  <a:pt x="49" y="44"/>
                  <a:pt x="49" y="44"/>
                  <a:pt x="49" y="44"/>
                </a:cubicBezTo>
                <a:cubicBezTo>
                  <a:pt x="49" y="44"/>
                  <a:pt x="49" y="44"/>
                  <a:pt x="49" y="44"/>
                </a:cubicBezTo>
                <a:cubicBezTo>
                  <a:pt x="49" y="44"/>
                  <a:pt x="49" y="44"/>
                  <a:pt x="49" y="44"/>
                </a:cubicBezTo>
                <a:cubicBezTo>
                  <a:pt x="49" y="44"/>
                  <a:pt x="49" y="44"/>
                  <a:pt x="49" y="44"/>
                </a:cubicBezTo>
                <a:cubicBezTo>
                  <a:pt x="49" y="44"/>
                  <a:pt x="49" y="44"/>
                  <a:pt x="49" y="44"/>
                </a:cubicBezTo>
                <a:cubicBezTo>
                  <a:pt x="49" y="44"/>
                  <a:pt x="49" y="44"/>
                  <a:pt x="49" y="44"/>
                </a:cubicBezTo>
                <a:cubicBezTo>
                  <a:pt x="49" y="44"/>
                  <a:pt x="49" y="44"/>
                  <a:pt x="49" y="44"/>
                </a:cubicBezTo>
                <a:cubicBezTo>
                  <a:pt x="49" y="44"/>
                  <a:pt x="49" y="44"/>
                  <a:pt x="49" y="44"/>
                </a:cubicBezTo>
                <a:cubicBezTo>
                  <a:pt x="49" y="44"/>
                  <a:pt x="49" y="45"/>
                  <a:pt x="49" y="45"/>
                </a:cubicBezTo>
                <a:cubicBezTo>
                  <a:pt x="49" y="45"/>
                  <a:pt x="49" y="45"/>
                  <a:pt x="49" y="45"/>
                </a:cubicBezTo>
                <a:cubicBezTo>
                  <a:pt x="49" y="45"/>
                  <a:pt x="49" y="45"/>
                  <a:pt x="49" y="45"/>
                </a:cubicBezTo>
                <a:cubicBezTo>
                  <a:pt x="49" y="45"/>
                  <a:pt x="49" y="45"/>
                  <a:pt x="49" y="45"/>
                </a:cubicBezTo>
                <a:cubicBezTo>
                  <a:pt x="49" y="45"/>
                  <a:pt x="49" y="45"/>
                  <a:pt x="49" y="45"/>
                </a:cubicBezTo>
                <a:cubicBezTo>
                  <a:pt x="49" y="45"/>
                  <a:pt x="49" y="45"/>
                  <a:pt x="49" y="45"/>
                </a:cubicBezTo>
                <a:cubicBezTo>
                  <a:pt x="49" y="45"/>
                  <a:pt x="49" y="45"/>
                  <a:pt x="49" y="45"/>
                </a:cubicBezTo>
                <a:cubicBezTo>
                  <a:pt x="49" y="45"/>
                  <a:pt x="49" y="45"/>
                  <a:pt x="49" y="45"/>
                </a:cubicBezTo>
                <a:cubicBezTo>
                  <a:pt x="49" y="45"/>
                  <a:pt x="49" y="45"/>
                  <a:pt x="48" y="45"/>
                </a:cubicBezTo>
                <a:cubicBezTo>
                  <a:pt x="48" y="45"/>
                  <a:pt x="48" y="45"/>
                  <a:pt x="48" y="45"/>
                </a:cubicBezTo>
                <a:cubicBezTo>
                  <a:pt x="48" y="45"/>
                  <a:pt x="48" y="45"/>
                  <a:pt x="48" y="45"/>
                </a:cubicBezTo>
                <a:cubicBezTo>
                  <a:pt x="48" y="45"/>
                  <a:pt x="48" y="45"/>
                  <a:pt x="48" y="45"/>
                </a:cubicBezTo>
                <a:cubicBezTo>
                  <a:pt x="48" y="45"/>
                  <a:pt x="48" y="45"/>
                  <a:pt x="48" y="45"/>
                </a:cubicBezTo>
                <a:cubicBezTo>
                  <a:pt x="48" y="45"/>
                  <a:pt x="48" y="45"/>
                  <a:pt x="48" y="45"/>
                </a:cubicBezTo>
                <a:cubicBezTo>
                  <a:pt x="48" y="45"/>
                  <a:pt x="48" y="45"/>
                  <a:pt x="48" y="45"/>
                </a:cubicBezTo>
                <a:cubicBezTo>
                  <a:pt x="48" y="45"/>
                  <a:pt x="48" y="45"/>
                  <a:pt x="48" y="45"/>
                </a:cubicBezTo>
                <a:cubicBezTo>
                  <a:pt x="48" y="45"/>
                  <a:pt x="48" y="45"/>
                  <a:pt x="48" y="45"/>
                </a:cubicBezTo>
                <a:cubicBezTo>
                  <a:pt x="48" y="46"/>
                  <a:pt x="48" y="46"/>
                  <a:pt x="48" y="46"/>
                </a:cubicBezTo>
                <a:cubicBezTo>
                  <a:pt x="48" y="46"/>
                  <a:pt x="48" y="46"/>
                  <a:pt x="48" y="46"/>
                </a:cubicBezTo>
                <a:cubicBezTo>
                  <a:pt x="48" y="46"/>
                  <a:pt x="48" y="46"/>
                  <a:pt x="48" y="46"/>
                </a:cubicBezTo>
                <a:cubicBezTo>
                  <a:pt x="48" y="46"/>
                  <a:pt x="48" y="46"/>
                  <a:pt x="48" y="46"/>
                </a:cubicBezTo>
                <a:cubicBezTo>
                  <a:pt x="48" y="46"/>
                  <a:pt x="48" y="46"/>
                  <a:pt x="48" y="46"/>
                </a:cubicBezTo>
                <a:cubicBezTo>
                  <a:pt x="48" y="46"/>
                  <a:pt x="48" y="46"/>
                  <a:pt x="48" y="46"/>
                </a:cubicBezTo>
                <a:cubicBezTo>
                  <a:pt x="48" y="46"/>
                  <a:pt x="47" y="46"/>
                  <a:pt x="47" y="46"/>
                </a:cubicBezTo>
                <a:cubicBezTo>
                  <a:pt x="47" y="46"/>
                  <a:pt x="47" y="46"/>
                  <a:pt x="47" y="46"/>
                </a:cubicBezTo>
                <a:cubicBezTo>
                  <a:pt x="47" y="46"/>
                  <a:pt x="47" y="46"/>
                  <a:pt x="47" y="46"/>
                </a:cubicBezTo>
                <a:cubicBezTo>
                  <a:pt x="47" y="46"/>
                  <a:pt x="47" y="46"/>
                  <a:pt x="47" y="46"/>
                </a:cubicBezTo>
                <a:cubicBezTo>
                  <a:pt x="47" y="46"/>
                  <a:pt x="47" y="46"/>
                  <a:pt x="47" y="46"/>
                </a:cubicBezTo>
                <a:cubicBezTo>
                  <a:pt x="47" y="46"/>
                  <a:pt x="47" y="46"/>
                  <a:pt x="47" y="46"/>
                </a:cubicBezTo>
                <a:cubicBezTo>
                  <a:pt x="47" y="46"/>
                  <a:pt x="47" y="46"/>
                  <a:pt x="47" y="46"/>
                </a:cubicBezTo>
                <a:cubicBezTo>
                  <a:pt x="47" y="46"/>
                  <a:pt x="47" y="46"/>
                  <a:pt x="47" y="46"/>
                </a:cubicBezTo>
                <a:cubicBezTo>
                  <a:pt x="47" y="46"/>
                  <a:pt x="47" y="46"/>
                  <a:pt x="47" y="46"/>
                </a:cubicBezTo>
                <a:cubicBezTo>
                  <a:pt x="47" y="46"/>
                  <a:pt x="47" y="46"/>
                  <a:pt x="47" y="46"/>
                </a:cubicBezTo>
                <a:cubicBezTo>
                  <a:pt x="47" y="46"/>
                  <a:pt x="47" y="46"/>
                  <a:pt x="47" y="46"/>
                </a:cubicBezTo>
                <a:cubicBezTo>
                  <a:pt x="47" y="46"/>
                  <a:pt x="47" y="46"/>
                  <a:pt x="47" y="46"/>
                </a:cubicBezTo>
                <a:cubicBezTo>
                  <a:pt x="47" y="46"/>
                  <a:pt x="47" y="46"/>
                  <a:pt x="47" y="46"/>
                </a:cubicBezTo>
                <a:cubicBezTo>
                  <a:pt x="47" y="46"/>
                  <a:pt x="47" y="46"/>
                  <a:pt x="47" y="46"/>
                </a:cubicBezTo>
                <a:cubicBezTo>
                  <a:pt x="47" y="47"/>
                  <a:pt x="47" y="47"/>
                  <a:pt x="47" y="47"/>
                </a:cubicBezTo>
                <a:cubicBezTo>
                  <a:pt x="47" y="47"/>
                  <a:pt x="47" y="47"/>
                  <a:pt x="47" y="47"/>
                </a:cubicBezTo>
                <a:cubicBezTo>
                  <a:pt x="47" y="47"/>
                  <a:pt x="47" y="47"/>
                  <a:pt x="47" y="47"/>
                </a:cubicBezTo>
                <a:cubicBezTo>
                  <a:pt x="47" y="47"/>
                  <a:pt x="47" y="47"/>
                  <a:pt x="47" y="47"/>
                </a:cubicBezTo>
                <a:cubicBezTo>
                  <a:pt x="47" y="47"/>
                  <a:pt x="47" y="47"/>
                  <a:pt x="47" y="47"/>
                </a:cubicBezTo>
                <a:cubicBezTo>
                  <a:pt x="47" y="47"/>
                  <a:pt x="47" y="47"/>
                  <a:pt x="47" y="47"/>
                </a:cubicBezTo>
                <a:cubicBezTo>
                  <a:pt x="47" y="47"/>
                  <a:pt x="47" y="47"/>
                  <a:pt x="47" y="47"/>
                </a:cubicBezTo>
                <a:cubicBezTo>
                  <a:pt x="47" y="47"/>
                  <a:pt x="47" y="47"/>
                  <a:pt x="47" y="47"/>
                </a:cubicBezTo>
                <a:cubicBezTo>
                  <a:pt x="47" y="47"/>
                  <a:pt x="47" y="47"/>
                  <a:pt x="47" y="47"/>
                </a:cubicBezTo>
                <a:cubicBezTo>
                  <a:pt x="47" y="47"/>
                  <a:pt x="47" y="47"/>
                  <a:pt x="47" y="47"/>
                </a:cubicBezTo>
                <a:cubicBezTo>
                  <a:pt x="47" y="47"/>
                  <a:pt x="47" y="47"/>
                  <a:pt x="47" y="47"/>
                </a:cubicBezTo>
                <a:cubicBezTo>
                  <a:pt x="47" y="47"/>
                  <a:pt x="47" y="47"/>
                  <a:pt x="47" y="47"/>
                </a:cubicBezTo>
                <a:cubicBezTo>
                  <a:pt x="47" y="47"/>
                  <a:pt x="47" y="47"/>
                  <a:pt x="47" y="47"/>
                </a:cubicBezTo>
                <a:cubicBezTo>
                  <a:pt x="47" y="47"/>
                  <a:pt x="47" y="47"/>
                  <a:pt x="47" y="47"/>
                </a:cubicBezTo>
                <a:cubicBezTo>
                  <a:pt x="47" y="47"/>
                  <a:pt x="47" y="47"/>
                  <a:pt x="47" y="47"/>
                </a:cubicBezTo>
                <a:cubicBezTo>
                  <a:pt x="47" y="48"/>
                  <a:pt x="47" y="48"/>
                  <a:pt x="47" y="48"/>
                </a:cubicBezTo>
                <a:cubicBezTo>
                  <a:pt x="47" y="48"/>
                  <a:pt x="47" y="48"/>
                  <a:pt x="47" y="48"/>
                </a:cubicBezTo>
                <a:cubicBezTo>
                  <a:pt x="47" y="48"/>
                  <a:pt x="47" y="48"/>
                  <a:pt x="47" y="48"/>
                </a:cubicBezTo>
                <a:cubicBezTo>
                  <a:pt x="47" y="48"/>
                  <a:pt x="47" y="48"/>
                  <a:pt x="47" y="48"/>
                </a:cubicBezTo>
                <a:cubicBezTo>
                  <a:pt x="47" y="48"/>
                  <a:pt x="47" y="48"/>
                  <a:pt x="47" y="48"/>
                </a:cubicBezTo>
                <a:cubicBezTo>
                  <a:pt x="47" y="48"/>
                  <a:pt x="47" y="48"/>
                  <a:pt x="47" y="48"/>
                </a:cubicBezTo>
                <a:cubicBezTo>
                  <a:pt x="47" y="48"/>
                  <a:pt x="47" y="48"/>
                  <a:pt x="47" y="48"/>
                </a:cubicBezTo>
                <a:cubicBezTo>
                  <a:pt x="47" y="48"/>
                  <a:pt x="47" y="48"/>
                  <a:pt x="47" y="48"/>
                </a:cubicBezTo>
                <a:cubicBezTo>
                  <a:pt x="47" y="48"/>
                  <a:pt x="47" y="48"/>
                  <a:pt x="47" y="48"/>
                </a:cubicBezTo>
                <a:cubicBezTo>
                  <a:pt x="47" y="48"/>
                  <a:pt x="47" y="48"/>
                  <a:pt x="47" y="48"/>
                </a:cubicBezTo>
                <a:cubicBezTo>
                  <a:pt x="47" y="48"/>
                  <a:pt x="47" y="48"/>
                  <a:pt x="47" y="48"/>
                </a:cubicBezTo>
                <a:cubicBezTo>
                  <a:pt x="47" y="48"/>
                  <a:pt x="47" y="48"/>
                  <a:pt x="47" y="48"/>
                </a:cubicBezTo>
                <a:cubicBezTo>
                  <a:pt x="47" y="48"/>
                  <a:pt x="47" y="48"/>
                  <a:pt x="47" y="48"/>
                </a:cubicBezTo>
                <a:cubicBezTo>
                  <a:pt x="47" y="48"/>
                  <a:pt x="47" y="48"/>
                  <a:pt x="47" y="48"/>
                </a:cubicBezTo>
                <a:cubicBezTo>
                  <a:pt x="47" y="48"/>
                  <a:pt x="47" y="48"/>
                  <a:pt x="47" y="48"/>
                </a:cubicBezTo>
                <a:cubicBezTo>
                  <a:pt x="47" y="48"/>
                  <a:pt x="47" y="48"/>
                  <a:pt x="47" y="48"/>
                </a:cubicBezTo>
                <a:cubicBezTo>
                  <a:pt x="47" y="48"/>
                  <a:pt x="47" y="48"/>
                  <a:pt x="47" y="48"/>
                </a:cubicBezTo>
                <a:cubicBezTo>
                  <a:pt x="47" y="48"/>
                  <a:pt x="47" y="48"/>
                  <a:pt x="47" y="48"/>
                </a:cubicBezTo>
                <a:cubicBezTo>
                  <a:pt x="47" y="48"/>
                  <a:pt x="47" y="48"/>
                  <a:pt x="47" y="49"/>
                </a:cubicBezTo>
                <a:cubicBezTo>
                  <a:pt x="47" y="49"/>
                  <a:pt x="47" y="49"/>
                  <a:pt x="47" y="49"/>
                </a:cubicBezTo>
                <a:cubicBezTo>
                  <a:pt x="47" y="49"/>
                  <a:pt x="47" y="49"/>
                  <a:pt x="47" y="49"/>
                </a:cubicBezTo>
                <a:cubicBezTo>
                  <a:pt x="47" y="49"/>
                  <a:pt x="47" y="49"/>
                  <a:pt x="47" y="49"/>
                </a:cubicBezTo>
                <a:cubicBezTo>
                  <a:pt x="47" y="49"/>
                  <a:pt x="47" y="49"/>
                  <a:pt x="47" y="49"/>
                </a:cubicBezTo>
                <a:cubicBezTo>
                  <a:pt x="47" y="49"/>
                  <a:pt x="47" y="49"/>
                  <a:pt x="47" y="49"/>
                </a:cubicBezTo>
                <a:cubicBezTo>
                  <a:pt x="47" y="49"/>
                  <a:pt x="47" y="49"/>
                  <a:pt x="47" y="49"/>
                </a:cubicBezTo>
                <a:cubicBezTo>
                  <a:pt x="47" y="49"/>
                  <a:pt x="47" y="49"/>
                  <a:pt x="47" y="49"/>
                </a:cubicBezTo>
                <a:cubicBezTo>
                  <a:pt x="47" y="49"/>
                  <a:pt x="47" y="49"/>
                  <a:pt x="47" y="49"/>
                </a:cubicBezTo>
                <a:cubicBezTo>
                  <a:pt x="47" y="49"/>
                  <a:pt x="47" y="49"/>
                  <a:pt x="47" y="49"/>
                </a:cubicBezTo>
                <a:cubicBezTo>
                  <a:pt x="47" y="49"/>
                  <a:pt x="47" y="49"/>
                  <a:pt x="47" y="49"/>
                </a:cubicBezTo>
                <a:cubicBezTo>
                  <a:pt x="47" y="49"/>
                  <a:pt x="47" y="49"/>
                  <a:pt x="47" y="49"/>
                </a:cubicBezTo>
                <a:cubicBezTo>
                  <a:pt x="47" y="49"/>
                  <a:pt x="47" y="49"/>
                  <a:pt x="47" y="49"/>
                </a:cubicBezTo>
                <a:cubicBezTo>
                  <a:pt x="47" y="49"/>
                  <a:pt x="47" y="49"/>
                  <a:pt x="47" y="49"/>
                </a:cubicBezTo>
                <a:cubicBezTo>
                  <a:pt x="47" y="49"/>
                  <a:pt x="47" y="49"/>
                  <a:pt x="47" y="49"/>
                </a:cubicBezTo>
                <a:cubicBezTo>
                  <a:pt x="47" y="49"/>
                  <a:pt x="47" y="49"/>
                  <a:pt x="47" y="49"/>
                </a:cubicBezTo>
                <a:cubicBezTo>
                  <a:pt x="47" y="49"/>
                  <a:pt x="47" y="49"/>
                  <a:pt x="47" y="49"/>
                </a:cubicBezTo>
                <a:cubicBezTo>
                  <a:pt x="47" y="49"/>
                  <a:pt x="47" y="50"/>
                  <a:pt x="47" y="50"/>
                </a:cubicBezTo>
                <a:cubicBezTo>
                  <a:pt x="47" y="50"/>
                  <a:pt x="47" y="50"/>
                  <a:pt x="47" y="50"/>
                </a:cubicBezTo>
                <a:cubicBezTo>
                  <a:pt x="47" y="50"/>
                  <a:pt x="47" y="50"/>
                  <a:pt x="47" y="50"/>
                </a:cubicBezTo>
                <a:cubicBezTo>
                  <a:pt x="47" y="50"/>
                  <a:pt x="47" y="50"/>
                  <a:pt x="47" y="50"/>
                </a:cubicBezTo>
                <a:cubicBezTo>
                  <a:pt x="47" y="50"/>
                  <a:pt x="47" y="50"/>
                  <a:pt x="47" y="50"/>
                </a:cubicBezTo>
                <a:cubicBezTo>
                  <a:pt x="47" y="50"/>
                  <a:pt x="47" y="50"/>
                  <a:pt x="47" y="50"/>
                </a:cubicBezTo>
                <a:cubicBezTo>
                  <a:pt x="47" y="50"/>
                  <a:pt x="47" y="50"/>
                  <a:pt x="47" y="50"/>
                </a:cubicBezTo>
                <a:cubicBezTo>
                  <a:pt x="47" y="50"/>
                  <a:pt x="47" y="50"/>
                  <a:pt x="47" y="50"/>
                </a:cubicBezTo>
                <a:cubicBezTo>
                  <a:pt x="47" y="50"/>
                  <a:pt x="47" y="50"/>
                  <a:pt x="47" y="50"/>
                </a:cubicBezTo>
                <a:cubicBezTo>
                  <a:pt x="47" y="50"/>
                  <a:pt x="47" y="50"/>
                  <a:pt x="47" y="50"/>
                </a:cubicBezTo>
                <a:cubicBezTo>
                  <a:pt x="47" y="50"/>
                  <a:pt x="47" y="50"/>
                  <a:pt x="47" y="50"/>
                </a:cubicBezTo>
                <a:cubicBezTo>
                  <a:pt x="47" y="50"/>
                  <a:pt x="47" y="50"/>
                  <a:pt x="47" y="50"/>
                </a:cubicBezTo>
                <a:cubicBezTo>
                  <a:pt x="47" y="50"/>
                  <a:pt x="47" y="50"/>
                  <a:pt x="47" y="50"/>
                </a:cubicBezTo>
                <a:cubicBezTo>
                  <a:pt x="47" y="50"/>
                  <a:pt x="47" y="50"/>
                  <a:pt x="47" y="50"/>
                </a:cubicBezTo>
                <a:cubicBezTo>
                  <a:pt x="47" y="50"/>
                  <a:pt x="47" y="50"/>
                  <a:pt x="47" y="50"/>
                </a:cubicBezTo>
                <a:cubicBezTo>
                  <a:pt x="47" y="50"/>
                  <a:pt x="46" y="50"/>
                  <a:pt x="46" y="50"/>
                </a:cubicBezTo>
                <a:cubicBezTo>
                  <a:pt x="46" y="50"/>
                  <a:pt x="46" y="50"/>
                  <a:pt x="46" y="50"/>
                </a:cubicBezTo>
                <a:cubicBezTo>
                  <a:pt x="46" y="50"/>
                  <a:pt x="46" y="50"/>
                  <a:pt x="46" y="50"/>
                </a:cubicBezTo>
                <a:cubicBezTo>
                  <a:pt x="46" y="50"/>
                  <a:pt x="46" y="50"/>
                  <a:pt x="46" y="50"/>
                </a:cubicBezTo>
                <a:cubicBezTo>
                  <a:pt x="46" y="50"/>
                  <a:pt x="46" y="50"/>
                  <a:pt x="46" y="50"/>
                </a:cubicBezTo>
                <a:cubicBezTo>
                  <a:pt x="46" y="50"/>
                  <a:pt x="46" y="50"/>
                  <a:pt x="46" y="50"/>
                </a:cubicBezTo>
                <a:cubicBezTo>
                  <a:pt x="46" y="50"/>
                  <a:pt x="46" y="50"/>
                  <a:pt x="46" y="50"/>
                </a:cubicBezTo>
                <a:cubicBezTo>
                  <a:pt x="46" y="50"/>
                  <a:pt x="46" y="50"/>
                  <a:pt x="46" y="50"/>
                </a:cubicBezTo>
                <a:cubicBezTo>
                  <a:pt x="46" y="50"/>
                  <a:pt x="46" y="50"/>
                  <a:pt x="46" y="50"/>
                </a:cubicBezTo>
                <a:cubicBezTo>
                  <a:pt x="46" y="51"/>
                  <a:pt x="46" y="51"/>
                  <a:pt x="46" y="51"/>
                </a:cubicBezTo>
                <a:cubicBezTo>
                  <a:pt x="46" y="51"/>
                  <a:pt x="46" y="51"/>
                  <a:pt x="46" y="51"/>
                </a:cubicBezTo>
                <a:cubicBezTo>
                  <a:pt x="46" y="51"/>
                  <a:pt x="46" y="51"/>
                  <a:pt x="46" y="51"/>
                </a:cubicBezTo>
                <a:cubicBezTo>
                  <a:pt x="46" y="51"/>
                  <a:pt x="46" y="51"/>
                  <a:pt x="46" y="51"/>
                </a:cubicBezTo>
                <a:cubicBezTo>
                  <a:pt x="46" y="51"/>
                  <a:pt x="46" y="51"/>
                  <a:pt x="46" y="51"/>
                </a:cubicBezTo>
                <a:cubicBezTo>
                  <a:pt x="46" y="51"/>
                  <a:pt x="46" y="51"/>
                  <a:pt x="46" y="51"/>
                </a:cubicBezTo>
                <a:cubicBezTo>
                  <a:pt x="46" y="51"/>
                  <a:pt x="46" y="51"/>
                  <a:pt x="46" y="51"/>
                </a:cubicBezTo>
                <a:cubicBezTo>
                  <a:pt x="46" y="51"/>
                  <a:pt x="46" y="51"/>
                  <a:pt x="46" y="51"/>
                </a:cubicBezTo>
                <a:cubicBezTo>
                  <a:pt x="46" y="51"/>
                  <a:pt x="46" y="51"/>
                  <a:pt x="46" y="51"/>
                </a:cubicBezTo>
                <a:cubicBezTo>
                  <a:pt x="46" y="51"/>
                  <a:pt x="46" y="51"/>
                  <a:pt x="46" y="51"/>
                </a:cubicBezTo>
                <a:cubicBezTo>
                  <a:pt x="45" y="51"/>
                  <a:pt x="45" y="51"/>
                  <a:pt x="45" y="51"/>
                </a:cubicBezTo>
                <a:cubicBezTo>
                  <a:pt x="45" y="51"/>
                  <a:pt x="45" y="51"/>
                  <a:pt x="45" y="51"/>
                </a:cubicBezTo>
                <a:cubicBezTo>
                  <a:pt x="45" y="51"/>
                  <a:pt x="45" y="51"/>
                  <a:pt x="45" y="51"/>
                </a:cubicBezTo>
                <a:cubicBezTo>
                  <a:pt x="45" y="51"/>
                  <a:pt x="45" y="51"/>
                  <a:pt x="45" y="51"/>
                </a:cubicBezTo>
                <a:cubicBezTo>
                  <a:pt x="45" y="51"/>
                  <a:pt x="45" y="51"/>
                  <a:pt x="45" y="51"/>
                </a:cubicBezTo>
                <a:cubicBezTo>
                  <a:pt x="45" y="51"/>
                  <a:pt x="45" y="51"/>
                  <a:pt x="45" y="51"/>
                </a:cubicBezTo>
                <a:cubicBezTo>
                  <a:pt x="45" y="51"/>
                  <a:pt x="45" y="51"/>
                  <a:pt x="45" y="51"/>
                </a:cubicBezTo>
                <a:cubicBezTo>
                  <a:pt x="45" y="51"/>
                  <a:pt x="45" y="51"/>
                  <a:pt x="45" y="51"/>
                </a:cubicBezTo>
                <a:cubicBezTo>
                  <a:pt x="45" y="51"/>
                  <a:pt x="45" y="51"/>
                  <a:pt x="45" y="51"/>
                </a:cubicBezTo>
                <a:cubicBezTo>
                  <a:pt x="45" y="51"/>
                  <a:pt x="45" y="51"/>
                  <a:pt x="45" y="51"/>
                </a:cubicBezTo>
                <a:cubicBezTo>
                  <a:pt x="45" y="51"/>
                  <a:pt x="45" y="51"/>
                  <a:pt x="46" y="51"/>
                </a:cubicBezTo>
                <a:cubicBezTo>
                  <a:pt x="46" y="51"/>
                  <a:pt x="46" y="51"/>
                  <a:pt x="46" y="51"/>
                </a:cubicBezTo>
                <a:cubicBezTo>
                  <a:pt x="46" y="51"/>
                  <a:pt x="46" y="51"/>
                  <a:pt x="46" y="52"/>
                </a:cubicBezTo>
                <a:cubicBezTo>
                  <a:pt x="46" y="52"/>
                  <a:pt x="46" y="52"/>
                  <a:pt x="46" y="52"/>
                </a:cubicBezTo>
                <a:cubicBezTo>
                  <a:pt x="46" y="52"/>
                  <a:pt x="46" y="52"/>
                  <a:pt x="46" y="52"/>
                </a:cubicBezTo>
                <a:cubicBezTo>
                  <a:pt x="46" y="52"/>
                  <a:pt x="46" y="52"/>
                  <a:pt x="46" y="52"/>
                </a:cubicBezTo>
                <a:cubicBezTo>
                  <a:pt x="46" y="52"/>
                  <a:pt x="46" y="52"/>
                  <a:pt x="46" y="52"/>
                </a:cubicBezTo>
                <a:cubicBezTo>
                  <a:pt x="46" y="52"/>
                  <a:pt x="46" y="52"/>
                  <a:pt x="46" y="52"/>
                </a:cubicBezTo>
                <a:cubicBezTo>
                  <a:pt x="46" y="52"/>
                  <a:pt x="46" y="52"/>
                  <a:pt x="46" y="52"/>
                </a:cubicBezTo>
                <a:cubicBezTo>
                  <a:pt x="46" y="52"/>
                  <a:pt x="46" y="52"/>
                  <a:pt x="46" y="52"/>
                </a:cubicBezTo>
                <a:cubicBezTo>
                  <a:pt x="46" y="52"/>
                  <a:pt x="46" y="52"/>
                  <a:pt x="46" y="52"/>
                </a:cubicBezTo>
                <a:cubicBezTo>
                  <a:pt x="46" y="52"/>
                  <a:pt x="46" y="52"/>
                  <a:pt x="46" y="52"/>
                </a:cubicBezTo>
                <a:cubicBezTo>
                  <a:pt x="46" y="52"/>
                  <a:pt x="46" y="52"/>
                  <a:pt x="46" y="52"/>
                </a:cubicBezTo>
                <a:cubicBezTo>
                  <a:pt x="46" y="52"/>
                  <a:pt x="46" y="52"/>
                  <a:pt x="46" y="52"/>
                </a:cubicBezTo>
                <a:cubicBezTo>
                  <a:pt x="46" y="52"/>
                  <a:pt x="46" y="52"/>
                  <a:pt x="46" y="52"/>
                </a:cubicBezTo>
                <a:cubicBezTo>
                  <a:pt x="46" y="52"/>
                  <a:pt x="46" y="52"/>
                  <a:pt x="46" y="52"/>
                </a:cubicBezTo>
                <a:cubicBezTo>
                  <a:pt x="46" y="52"/>
                  <a:pt x="46" y="52"/>
                  <a:pt x="46" y="52"/>
                </a:cubicBezTo>
                <a:cubicBezTo>
                  <a:pt x="46" y="52"/>
                  <a:pt x="46" y="52"/>
                  <a:pt x="46" y="52"/>
                </a:cubicBezTo>
                <a:cubicBezTo>
                  <a:pt x="46" y="52"/>
                  <a:pt x="45" y="52"/>
                  <a:pt x="45" y="52"/>
                </a:cubicBezTo>
                <a:cubicBezTo>
                  <a:pt x="45" y="52"/>
                  <a:pt x="45" y="52"/>
                  <a:pt x="45" y="52"/>
                </a:cubicBezTo>
                <a:cubicBezTo>
                  <a:pt x="45" y="52"/>
                  <a:pt x="45" y="52"/>
                  <a:pt x="45" y="52"/>
                </a:cubicBezTo>
                <a:cubicBezTo>
                  <a:pt x="45" y="52"/>
                  <a:pt x="45" y="52"/>
                  <a:pt x="45" y="52"/>
                </a:cubicBezTo>
                <a:cubicBezTo>
                  <a:pt x="45" y="52"/>
                  <a:pt x="45" y="52"/>
                  <a:pt x="45" y="52"/>
                </a:cubicBezTo>
                <a:cubicBezTo>
                  <a:pt x="45" y="52"/>
                  <a:pt x="45" y="52"/>
                  <a:pt x="45" y="52"/>
                </a:cubicBezTo>
                <a:cubicBezTo>
                  <a:pt x="45" y="52"/>
                  <a:pt x="45" y="52"/>
                  <a:pt x="45" y="52"/>
                </a:cubicBezTo>
                <a:cubicBezTo>
                  <a:pt x="45" y="52"/>
                  <a:pt x="45" y="52"/>
                  <a:pt x="45" y="52"/>
                </a:cubicBezTo>
                <a:cubicBezTo>
                  <a:pt x="45" y="52"/>
                  <a:pt x="45" y="52"/>
                  <a:pt x="45" y="52"/>
                </a:cubicBezTo>
                <a:cubicBezTo>
                  <a:pt x="45" y="52"/>
                  <a:pt x="45" y="52"/>
                  <a:pt x="45" y="52"/>
                </a:cubicBezTo>
                <a:cubicBezTo>
                  <a:pt x="45" y="52"/>
                  <a:pt x="45" y="52"/>
                  <a:pt x="45" y="52"/>
                </a:cubicBezTo>
                <a:cubicBezTo>
                  <a:pt x="45" y="52"/>
                  <a:pt x="45" y="52"/>
                  <a:pt x="45" y="52"/>
                </a:cubicBezTo>
                <a:cubicBezTo>
                  <a:pt x="45" y="53"/>
                  <a:pt x="45" y="53"/>
                  <a:pt x="45" y="53"/>
                </a:cubicBezTo>
                <a:cubicBezTo>
                  <a:pt x="45" y="53"/>
                  <a:pt x="45" y="53"/>
                  <a:pt x="45" y="53"/>
                </a:cubicBezTo>
                <a:cubicBezTo>
                  <a:pt x="45" y="53"/>
                  <a:pt x="45" y="53"/>
                  <a:pt x="45" y="53"/>
                </a:cubicBezTo>
                <a:cubicBezTo>
                  <a:pt x="45" y="53"/>
                  <a:pt x="45" y="53"/>
                  <a:pt x="45" y="53"/>
                </a:cubicBezTo>
                <a:cubicBezTo>
                  <a:pt x="45" y="53"/>
                  <a:pt x="45" y="53"/>
                  <a:pt x="45" y="53"/>
                </a:cubicBezTo>
                <a:cubicBezTo>
                  <a:pt x="45" y="53"/>
                  <a:pt x="45" y="53"/>
                  <a:pt x="45" y="53"/>
                </a:cubicBezTo>
                <a:cubicBezTo>
                  <a:pt x="45" y="53"/>
                  <a:pt x="45" y="53"/>
                  <a:pt x="45" y="53"/>
                </a:cubicBezTo>
                <a:cubicBezTo>
                  <a:pt x="45" y="53"/>
                  <a:pt x="45" y="53"/>
                  <a:pt x="45" y="53"/>
                </a:cubicBezTo>
                <a:cubicBezTo>
                  <a:pt x="45" y="53"/>
                  <a:pt x="45" y="53"/>
                  <a:pt x="45" y="53"/>
                </a:cubicBezTo>
                <a:cubicBezTo>
                  <a:pt x="45" y="53"/>
                  <a:pt x="45" y="53"/>
                  <a:pt x="45" y="53"/>
                </a:cubicBezTo>
                <a:cubicBezTo>
                  <a:pt x="45" y="53"/>
                  <a:pt x="45" y="53"/>
                  <a:pt x="45" y="53"/>
                </a:cubicBezTo>
                <a:cubicBezTo>
                  <a:pt x="45" y="53"/>
                  <a:pt x="45" y="53"/>
                  <a:pt x="45" y="53"/>
                </a:cubicBezTo>
                <a:cubicBezTo>
                  <a:pt x="45" y="53"/>
                  <a:pt x="45" y="53"/>
                  <a:pt x="45" y="53"/>
                </a:cubicBezTo>
                <a:cubicBezTo>
                  <a:pt x="45" y="53"/>
                  <a:pt x="45" y="53"/>
                  <a:pt x="45" y="53"/>
                </a:cubicBezTo>
                <a:cubicBezTo>
                  <a:pt x="45" y="53"/>
                  <a:pt x="45" y="53"/>
                  <a:pt x="45" y="53"/>
                </a:cubicBezTo>
                <a:cubicBezTo>
                  <a:pt x="45" y="53"/>
                  <a:pt x="45" y="53"/>
                  <a:pt x="45" y="53"/>
                </a:cubicBezTo>
                <a:cubicBezTo>
                  <a:pt x="44" y="53"/>
                  <a:pt x="44" y="53"/>
                  <a:pt x="44" y="54"/>
                </a:cubicBezTo>
                <a:cubicBezTo>
                  <a:pt x="44" y="54"/>
                  <a:pt x="44" y="54"/>
                  <a:pt x="44" y="54"/>
                </a:cubicBezTo>
                <a:cubicBezTo>
                  <a:pt x="44" y="54"/>
                  <a:pt x="44" y="54"/>
                  <a:pt x="44" y="54"/>
                </a:cubicBezTo>
                <a:cubicBezTo>
                  <a:pt x="44" y="54"/>
                  <a:pt x="44" y="54"/>
                  <a:pt x="44" y="54"/>
                </a:cubicBezTo>
                <a:cubicBezTo>
                  <a:pt x="44" y="54"/>
                  <a:pt x="44" y="54"/>
                  <a:pt x="44" y="54"/>
                </a:cubicBezTo>
                <a:cubicBezTo>
                  <a:pt x="44" y="54"/>
                  <a:pt x="44" y="54"/>
                  <a:pt x="44" y="54"/>
                </a:cubicBezTo>
                <a:cubicBezTo>
                  <a:pt x="44" y="54"/>
                  <a:pt x="44" y="54"/>
                  <a:pt x="44" y="54"/>
                </a:cubicBezTo>
                <a:cubicBezTo>
                  <a:pt x="44" y="54"/>
                  <a:pt x="44" y="54"/>
                  <a:pt x="44" y="54"/>
                </a:cubicBezTo>
                <a:cubicBezTo>
                  <a:pt x="44" y="54"/>
                  <a:pt x="44" y="54"/>
                  <a:pt x="44" y="54"/>
                </a:cubicBezTo>
                <a:cubicBezTo>
                  <a:pt x="44" y="54"/>
                  <a:pt x="44" y="54"/>
                  <a:pt x="44" y="54"/>
                </a:cubicBezTo>
                <a:cubicBezTo>
                  <a:pt x="44" y="54"/>
                  <a:pt x="44" y="54"/>
                  <a:pt x="44" y="54"/>
                </a:cubicBezTo>
                <a:cubicBezTo>
                  <a:pt x="44" y="54"/>
                  <a:pt x="44" y="54"/>
                  <a:pt x="44" y="54"/>
                </a:cubicBezTo>
                <a:cubicBezTo>
                  <a:pt x="44" y="54"/>
                  <a:pt x="44" y="54"/>
                  <a:pt x="44" y="54"/>
                </a:cubicBezTo>
                <a:cubicBezTo>
                  <a:pt x="44" y="54"/>
                  <a:pt x="44" y="54"/>
                  <a:pt x="44" y="54"/>
                </a:cubicBezTo>
                <a:cubicBezTo>
                  <a:pt x="44" y="54"/>
                  <a:pt x="44" y="54"/>
                  <a:pt x="44" y="54"/>
                </a:cubicBezTo>
                <a:cubicBezTo>
                  <a:pt x="44" y="54"/>
                  <a:pt x="44" y="54"/>
                  <a:pt x="44" y="54"/>
                </a:cubicBezTo>
                <a:cubicBezTo>
                  <a:pt x="44" y="54"/>
                  <a:pt x="44" y="54"/>
                  <a:pt x="44" y="54"/>
                </a:cubicBezTo>
                <a:cubicBezTo>
                  <a:pt x="44" y="54"/>
                  <a:pt x="44" y="54"/>
                  <a:pt x="44" y="54"/>
                </a:cubicBezTo>
                <a:cubicBezTo>
                  <a:pt x="44" y="54"/>
                  <a:pt x="44" y="54"/>
                  <a:pt x="44" y="54"/>
                </a:cubicBezTo>
                <a:cubicBezTo>
                  <a:pt x="44" y="54"/>
                  <a:pt x="44" y="54"/>
                  <a:pt x="44" y="54"/>
                </a:cubicBezTo>
                <a:cubicBezTo>
                  <a:pt x="44" y="54"/>
                  <a:pt x="44" y="55"/>
                  <a:pt x="44" y="55"/>
                </a:cubicBezTo>
                <a:cubicBezTo>
                  <a:pt x="43" y="55"/>
                  <a:pt x="43" y="55"/>
                  <a:pt x="43" y="55"/>
                </a:cubicBezTo>
                <a:cubicBezTo>
                  <a:pt x="43" y="55"/>
                  <a:pt x="43" y="55"/>
                  <a:pt x="43" y="55"/>
                </a:cubicBezTo>
                <a:cubicBezTo>
                  <a:pt x="43" y="55"/>
                  <a:pt x="43" y="55"/>
                  <a:pt x="43" y="55"/>
                </a:cubicBezTo>
                <a:cubicBezTo>
                  <a:pt x="43" y="55"/>
                  <a:pt x="43" y="55"/>
                  <a:pt x="43" y="55"/>
                </a:cubicBezTo>
                <a:cubicBezTo>
                  <a:pt x="43" y="55"/>
                  <a:pt x="43" y="55"/>
                  <a:pt x="43" y="55"/>
                </a:cubicBezTo>
                <a:cubicBezTo>
                  <a:pt x="43" y="55"/>
                  <a:pt x="43" y="55"/>
                  <a:pt x="43" y="55"/>
                </a:cubicBezTo>
                <a:cubicBezTo>
                  <a:pt x="43" y="55"/>
                  <a:pt x="43" y="55"/>
                  <a:pt x="43" y="55"/>
                </a:cubicBezTo>
                <a:cubicBezTo>
                  <a:pt x="43" y="55"/>
                  <a:pt x="43" y="55"/>
                  <a:pt x="43" y="55"/>
                </a:cubicBezTo>
                <a:cubicBezTo>
                  <a:pt x="43" y="55"/>
                  <a:pt x="43" y="55"/>
                  <a:pt x="43" y="55"/>
                </a:cubicBezTo>
                <a:cubicBezTo>
                  <a:pt x="43" y="55"/>
                  <a:pt x="43" y="55"/>
                  <a:pt x="43" y="55"/>
                </a:cubicBezTo>
                <a:cubicBezTo>
                  <a:pt x="43" y="55"/>
                  <a:pt x="43" y="55"/>
                  <a:pt x="43" y="55"/>
                </a:cubicBezTo>
                <a:cubicBezTo>
                  <a:pt x="43" y="55"/>
                  <a:pt x="43" y="55"/>
                  <a:pt x="43" y="55"/>
                </a:cubicBezTo>
                <a:cubicBezTo>
                  <a:pt x="43" y="55"/>
                  <a:pt x="43" y="55"/>
                  <a:pt x="43" y="55"/>
                </a:cubicBezTo>
                <a:cubicBezTo>
                  <a:pt x="43" y="55"/>
                  <a:pt x="43" y="55"/>
                  <a:pt x="43" y="55"/>
                </a:cubicBezTo>
                <a:cubicBezTo>
                  <a:pt x="43" y="55"/>
                  <a:pt x="43" y="55"/>
                  <a:pt x="43" y="55"/>
                </a:cubicBezTo>
                <a:cubicBezTo>
                  <a:pt x="43" y="55"/>
                  <a:pt x="43" y="55"/>
                  <a:pt x="43" y="55"/>
                </a:cubicBezTo>
                <a:cubicBezTo>
                  <a:pt x="43" y="55"/>
                  <a:pt x="43" y="55"/>
                  <a:pt x="43" y="55"/>
                </a:cubicBezTo>
                <a:cubicBezTo>
                  <a:pt x="43" y="55"/>
                  <a:pt x="43" y="55"/>
                  <a:pt x="43" y="55"/>
                </a:cubicBezTo>
                <a:cubicBezTo>
                  <a:pt x="43" y="55"/>
                  <a:pt x="43" y="55"/>
                  <a:pt x="43" y="55"/>
                </a:cubicBezTo>
                <a:cubicBezTo>
                  <a:pt x="43" y="55"/>
                  <a:pt x="43" y="55"/>
                  <a:pt x="43" y="55"/>
                </a:cubicBezTo>
                <a:cubicBezTo>
                  <a:pt x="42" y="55"/>
                  <a:pt x="42" y="55"/>
                  <a:pt x="42" y="55"/>
                </a:cubicBezTo>
                <a:cubicBezTo>
                  <a:pt x="42" y="55"/>
                  <a:pt x="42" y="55"/>
                  <a:pt x="42" y="55"/>
                </a:cubicBezTo>
                <a:cubicBezTo>
                  <a:pt x="42" y="55"/>
                  <a:pt x="42" y="55"/>
                  <a:pt x="42" y="55"/>
                </a:cubicBezTo>
                <a:cubicBezTo>
                  <a:pt x="42" y="55"/>
                  <a:pt x="42" y="55"/>
                  <a:pt x="42" y="55"/>
                </a:cubicBezTo>
                <a:cubicBezTo>
                  <a:pt x="42" y="55"/>
                  <a:pt x="42" y="55"/>
                  <a:pt x="42" y="55"/>
                </a:cubicBezTo>
                <a:cubicBezTo>
                  <a:pt x="42" y="55"/>
                  <a:pt x="42" y="55"/>
                  <a:pt x="42" y="55"/>
                </a:cubicBezTo>
                <a:cubicBezTo>
                  <a:pt x="42" y="55"/>
                  <a:pt x="42" y="55"/>
                  <a:pt x="42" y="55"/>
                </a:cubicBezTo>
                <a:cubicBezTo>
                  <a:pt x="42" y="55"/>
                  <a:pt x="42" y="55"/>
                  <a:pt x="42" y="55"/>
                </a:cubicBezTo>
                <a:cubicBezTo>
                  <a:pt x="42" y="55"/>
                  <a:pt x="42" y="55"/>
                  <a:pt x="42" y="55"/>
                </a:cubicBezTo>
                <a:cubicBezTo>
                  <a:pt x="42" y="55"/>
                  <a:pt x="42" y="55"/>
                  <a:pt x="42" y="55"/>
                </a:cubicBezTo>
                <a:cubicBezTo>
                  <a:pt x="42" y="55"/>
                  <a:pt x="42" y="55"/>
                  <a:pt x="42" y="55"/>
                </a:cubicBezTo>
                <a:cubicBezTo>
                  <a:pt x="42" y="55"/>
                  <a:pt x="42" y="55"/>
                  <a:pt x="42" y="55"/>
                </a:cubicBezTo>
                <a:cubicBezTo>
                  <a:pt x="42" y="55"/>
                  <a:pt x="42" y="55"/>
                  <a:pt x="42" y="55"/>
                </a:cubicBezTo>
                <a:cubicBezTo>
                  <a:pt x="42" y="55"/>
                  <a:pt x="42" y="55"/>
                  <a:pt x="42" y="55"/>
                </a:cubicBezTo>
                <a:cubicBezTo>
                  <a:pt x="42" y="55"/>
                  <a:pt x="42" y="55"/>
                  <a:pt x="42" y="55"/>
                </a:cubicBezTo>
                <a:cubicBezTo>
                  <a:pt x="42" y="55"/>
                  <a:pt x="42" y="55"/>
                  <a:pt x="42" y="55"/>
                </a:cubicBezTo>
                <a:cubicBezTo>
                  <a:pt x="42" y="55"/>
                  <a:pt x="42" y="55"/>
                  <a:pt x="42" y="55"/>
                </a:cubicBezTo>
                <a:cubicBezTo>
                  <a:pt x="42" y="55"/>
                  <a:pt x="42" y="55"/>
                  <a:pt x="42" y="55"/>
                </a:cubicBezTo>
                <a:cubicBezTo>
                  <a:pt x="42" y="55"/>
                  <a:pt x="42" y="55"/>
                  <a:pt x="42" y="55"/>
                </a:cubicBezTo>
                <a:cubicBezTo>
                  <a:pt x="42" y="55"/>
                  <a:pt x="42" y="55"/>
                  <a:pt x="42" y="55"/>
                </a:cubicBezTo>
                <a:cubicBezTo>
                  <a:pt x="42" y="55"/>
                  <a:pt x="41" y="55"/>
                  <a:pt x="41" y="55"/>
                </a:cubicBezTo>
                <a:cubicBezTo>
                  <a:pt x="41" y="55"/>
                  <a:pt x="41" y="55"/>
                  <a:pt x="41" y="55"/>
                </a:cubicBezTo>
                <a:cubicBezTo>
                  <a:pt x="41" y="55"/>
                  <a:pt x="41" y="55"/>
                  <a:pt x="41" y="55"/>
                </a:cubicBezTo>
                <a:cubicBezTo>
                  <a:pt x="41" y="55"/>
                  <a:pt x="41" y="55"/>
                  <a:pt x="41" y="55"/>
                </a:cubicBezTo>
                <a:cubicBezTo>
                  <a:pt x="41" y="55"/>
                  <a:pt x="41" y="55"/>
                  <a:pt x="41" y="55"/>
                </a:cubicBezTo>
                <a:cubicBezTo>
                  <a:pt x="41" y="55"/>
                  <a:pt x="41" y="55"/>
                  <a:pt x="41" y="55"/>
                </a:cubicBezTo>
                <a:cubicBezTo>
                  <a:pt x="41" y="55"/>
                  <a:pt x="41" y="55"/>
                  <a:pt x="41" y="55"/>
                </a:cubicBezTo>
                <a:cubicBezTo>
                  <a:pt x="41" y="55"/>
                  <a:pt x="41" y="55"/>
                  <a:pt x="41" y="55"/>
                </a:cubicBezTo>
                <a:cubicBezTo>
                  <a:pt x="41" y="55"/>
                  <a:pt x="41" y="55"/>
                  <a:pt x="41" y="55"/>
                </a:cubicBezTo>
                <a:cubicBezTo>
                  <a:pt x="41" y="55"/>
                  <a:pt x="41" y="55"/>
                  <a:pt x="41" y="55"/>
                </a:cubicBezTo>
                <a:cubicBezTo>
                  <a:pt x="41" y="55"/>
                  <a:pt x="41" y="55"/>
                  <a:pt x="41" y="55"/>
                </a:cubicBezTo>
                <a:cubicBezTo>
                  <a:pt x="41" y="55"/>
                  <a:pt x="41" y="55"/>
                  <a:pt x="41" y="55"/>
                </a:cubicBezTo>
                <a:cubicBezTo>
                  <a:pt x="41" y="55"/>
                  <a:pt x="41" y="55"/>
                  <a:pt x="41" y="55"/>
                </a:cubicBezTo>
                <a:cubicBezTo>
                  <a:pt x="41" y="55"/>
                  <a:pt x="41" y="55"/>
                  <a:pt x="41" y="55"/>
                </a:cubicBezTo>
                <a:cubicBezTo>
                  <a:pt x="41" y="55"/>
                  <a:pt x="41" y="55"/>
                  <a:pt x="41" y="55"/>
                </a:cubicBezTo>
                <a:cubicBezTo>
                  <a:pt x="41" y="55"/>
                  <a:pt x="41" y="55"/>
                  <a:pt x="41" y="55"/>
                </a:cubicBezTo>
                <a:cubicBezTo>
                  <a:pt x="41" y="55"/>
                  <a:pt x="41" y="55"/>
                  <a:pt x="41" y="55"/>
                </a:cubicBezTo>
                <a:cubicBezTo>
                  <a:pt x="41" y="55"/>
                  <a:pt x="41" y="55"/>
                  <a:pt x="41" y="55"/>
                </a:cubicBezTo>
                <a:cubicBezTo>
                  <a:pt x="41" y="55"/>
                  <a:pt x="41" y="55"/>
                  <a:pt x="41" y="55"/>
                </a:cubicBezTo>
                <a:cubicBezTo>
                  <a:pt x="41" y="55"/>
                  <a:pt x="41" y="55"/>
                  <a:pt x="41" y="55"/>
                </a:cubicBezTo>
                <a:cubicBezTo>
                  <a:pt x="41" y="55"/>
                  <a:pt x="41" y="55"/>
                  <a:pt x="41" y="55"/>
                </a:cubicBezTo>
                <a:cubicBezTo>
                  <a:pt x="41" y="55"/>
                  <a:pt x="41" y="55"/>
                  <a:pt x="41" y="55"/>
                </a:cubicBezTo>
                <a:cubicBezTo>
                  <a:pt x="41" y="55"/>
                  <a:pt x="41" y="55"/>
                  <a:pt x="41" y="55"/>
                </a:cubicBezTo>
                <a:cubicBezTo>
                  <a:pt x="41" y="55"/>
                  <a:pt x="41" y="55"/>
                  <a:pt x="41" y="55"/>
                </a:cubicBezTo>
                <a:cubicBezTo>
                  <a:pt x="41" y="55"/>
                  <a:pt x="41" y="55"/>
                  <a:pt x="41" y="55"/>
                </a:cubicBezTo>
                <a:cubicBezTo>
                  <a:pt x="41" y="55"/>
                  <a:pt x="41" y="55"/>
                  <a:pt x="41" y="55"/>
                </a:cubicBezTo>
                <a:cubicBezTo>
                  <a:pt x="41" y="55"/>
                  <a:pt x="41" y="55"/>
                  <a:pt x="41" y="55"/>
                </a:cubicBezTo>
                <a:cubicBezTo>
                  <a:pt x="41" y="55"/>
                  <a:pt x="41" y="55"/>
                  <a:pt x="41" y="55"/>
                </a:cubicBezTo>
                <a:cubicBezTo>
                  <a:pt x="41" y="55"/>
                  <a:pt x="41" y="55"/>
                  <a:pt x="41" y="55"/>
                </a:cubicBezTo>
                <a:cubicBezTo>
                  <a:pt x="41" y="55"/>
                  <a:pt x="41" y="55"/>
                  <a:pt x="41" y="55"/>
                </a:cubicBezTo>
                <a:cubicBezTo>
                  <a:pt x="41" y="55"/>
                  <a:pt x="41" y="55"/>
                  <a:pt x="41" y="55"/>
                </a:cubicBezTo>
                <a:cubicBezTo>
                  <a:pt x="41" y="55"/>
                  <a:pt x="41" y="55"/>
                  <a:pt x="41" y="55"/>
                </a:cubicBezTo>
                <a:cubicBezTo>
                  <a:pt x="41" y="55"/>
                  <a:pt x="41" y="55"/>
                  <a:pt x="41" y="55"/>
                </a:cubicBezTo>
                <a:cubicBezTo>
                  <a:pt x="41" y="55"/>
                  <a:pt x="41" y="55"/>
                  <a:pt x="41" y="55"/>
                </a:cubicBezTo>
                <a:cubicBezTo>
                  <a:pt x="41" y="55"/>
                  <a:pt x="41" y="54"/>
                  <a:pt x="41" y="54"/>
                </a:cubicBezTo>
                <a:cubicBezTo>
                  <a:pt x="41" y="54"/>
                  <a:pt x="41" y="54"/>
                  <a:pt x="41" y="54"/>
                </a:cubicBezTo>
                <a:cubicBezTo>
                  <a:pt x="41" y="54"/>
                  <a:pt x="41" y="54"/>
                  <a:pt x="41" y="54"/>
                </a:cubicBezTo>
                <a:cubicBezTo>
                  <a:pt x="41" y="54"/>
                  <a:pt x="41" y="54"/>
                  <a:pt x="41" y="54"/>
                </a:cubicBezTo>
                <a:cubicBezTo>
                  <a:pt x="41" y="54"/>
                  <a:pt x="41" y="54"/>
                  <a:pt x="41" y="54"/>
                </a:cubicBezTo>
                <a:cubicBezTo>
                  <a:pt x="41" y="54"/>
                  <a:pt x="41" y="54"/>
                  <a:pt x="41" y="54"/>
                </a:cubicBezTo>
                <a:cubicBezTo>
                  <a:pt x="41" y="54"/>
                  <a:pt x="41" y="54"/>
                  <a:pt x="41" y="54"/>
                </a:cubicBezTo>
                <a:cubicBezTo>
                  <a:pt x="41" y="54"/>
                  <a:pt x="41" y="54"/>
                  <a:pt x="41" y="54"/>
                </a:cubicBezTo>
                <a:cubicBezTo>
                  <a:pt x="41" y="54"/>
                  <a:pt x="41" y="54"/>
                  <a:pt x="41" y="54"/>
                </a:cubicBezTo>
                <a:cubicBezTo>
                  <a:pt x="41" y="54"/>
                  <a:pt x="41" y="54"/>
                  <a:pt x="41" y="54"/>
                </a:cubicBezTo>
                <a:cubicBezTo>
                  <a:pt x="41" y="54"/>
                  <a:pt x="41" y="54"/>
                  <a:pt x="41" y="54"/>
                </a:cubicBezTo>
                <a:cubicBezTo>
                  <a:pt x="41" y="54"/>
                  <a:pt x="41" y="54"/>
                  <a:pt x="41" y="54"/>
                </a:cubicBezTo>
                <a:cubicBezTo>
                  <a:pt x="41" y="54"/>
                  <a:pt x="41" y="54"/>
                  <a:pt x="41" y="54"/>
                </a:cubicBezTo>
                <a:cubicBezTo>
                  <a:pt x="41" y="54"/>
                  <a:pt x="41" y="53"/>
                  <a:pt x="41" y="53"/>
                </a:cubicBezTo>
                <a:cubicBezTo>
                  <a:pt x="41" y="53"/>
                  <a:pt x="41" y="53"/>
                  <a:pt x="40" y="53"/>
                </a:cubicBezTo>
                <a:cubicBezTo>
                  <a:pt x="40" y="53"/>
                  <a:pt x="40" y="53"/>
                  <a:pt x="40" y="53"/>
                </a:cubicBezTo>
                <a:cubicBezTo>
                  <a:pt x="40" y="53"/>
                  <a:pt x="40" y="53"/>
                  <a:pt x="40" y="53"/>
                </a:cubicBezTo>
                <a:cubicBezTo>
                  <a:pt x="40" y="53"/>
                  <a:pt x="40" y="53"/>
                  <a:pt x="40" y="53"/>
                </a:cubicBezTo>
                <a:cubicBezTo>
                  <a:pt x="40" y="53"/>
                  <a:pt x="40" y="53"/>
                  <a:pt x="40" y="53"/>
                </a:cubicBezTo>
                <a:cubicBezTo>
                  <a:pt x="40" y="53"/>
                  <a:pt x="40" y="53"/>
                  <a:pt x="40" y="53"/>
                </a:cubicBezTo>
                <a:cubicBezTo>
                  <a:pt x="40" y="53"/>
                  <a:pt x="40" y="53"/>
                  <a:pt x="40" y="53"/>
                </a:cubicBezTo>
                <a:cubicBezTo>
                  <a:pt x="40" y="53"/>
                  <a:pt x="40" y="53"/>
                  <a:pt x="40" y="53"/>
                </a:cubicBezTo>
                <a:cubicBezTo>
                  <a:pt x="40" y="53"/>
                  <a:pt x="40" y="53"/>
                  <a:pt x="40" y="53"/>
                </a:cubicBezTo>
                <a:cubicBezTo>
                  <a:pt x="40" y="53"/>
                  <a:pt x="40" y="53"/>
                  <a:pt x="40" y="53"/>
                </a:cubicBezTo>
                <a:cubicBezTo>
                  <a:pt x="40" y="53"/>
                  <a:pt x="40" y="53"/>
                  <a:pt x="40" y="53"/>
                </a:cubicBezTo>
                <a:cubicBezTo>
                  <a:pt x="40" y="53"/>
                  <a:pt x="40" y="53"/>
                  <a:pt x="40" y="53"/>
                </a:cubicBezTo>
                <a:cubicBezTo>
                  <a:pt x="40" y="53"/>
                  <a:pt x="40" y="53"/>
                  <a:pt x="40" y="53"/>
                </a:cubicBezTo>
                <a:cubicBezTo>
                  <a:pt x="40" y="53"/>
                  <a:pt x="40" y="53"/>
                  <a:pt x="40" y="53"/>
                </a:cubicBezTo>
                <a:cubicBezTo>
                  <a:pt x="40" y="53"/>
                  <a:pt x="40" y="53"/>
                  <a:pt x="40" y="53"/>
                </a:cubicBezTo>
                <a:cubicBezTo>
                  <a:pt x="40" y="53"/>
                  <a:pt x="40" y="53"/>
                  <a:pt x="40" y="53"/>
                </a:cubicBezTo>
                <a:cubicBezTo>
                  <a:pt x="40" y="53"/>
                  <a:pt x="40" y="53"/>
                  <a:pt x="40" y="53"/>
                </a:cubicBezTo>
                <a:cubicBezTo>
                  <a:pt x="40" y="53"/>
                  <a:pt x="40" y="53"/>
                  <a:pt x="40" y="53"/>
                </a:cubicBezTo>
                <a:cubicBezTo>
                  <a:pt x="40" y="53"/>
                  <a:pt x="40" y="53"/>
                  <a:pt x="40" y="53"/>
                </a:cubicBezTo>
                <a:cubicBezTo>
                  <a:pt x="40" y="53"/>
                  <a:pt x="40" y="53"/>
                  <a:pt x="40" y="53"/>
                </a:cubicBezTo>
                <a:cubicBezTo>
                  <a:pt x="40" y="53"/>
                  <a:pt x="40" y="53"/>
                  <a:pt x="40" y="53"/>
                </a:cubicBezTo>
                <a:cubicBezTo>
                  <a:pt x="40" y="53"/>
                  <a:pt x="40" y="53"/>
                  <a:pt x="40" y="53"/>
                </a:cubicBezTo>
                <a:cubicBezTo>
                  <a:pt x="40" y="53"/>
                  <a:pt x="40" y="53"/>
                  <a:pt x="40" y="53"/>
                </a:cubicBezTo>
                <a:cubicBezTo>
                  <a:pt x="40" y="53"/>
                  <a:pt x="40" y="53"/>
                  <a:pt x="40" y="52"/>
                </a:cubicBezTo>
                <a:cubicBezTo>
                  <a:pt x="40" y="52"/>
                  <a:pt x="40" y="52"/>
                  <a:pt x="40" y="52"/>
                </a:cubicBezTo>
                <a:cubicBezTo>
                  <a:pt x="40" y="52"/>
                  <a:pt x="40" y="52"/>
                  <a:pt x="40" y="52"/>
                </a:cubicBezTo>
                <a:cubicBezTo>
                  <a:pt x="40" y="52"/>
                  <a:pt x="40" y="52"/>
                  <a:pt x="40" y="52"/>
                </a:cubicBezTo>
                <a:cubicBezTo>
                  <a:pt x="40" y="52"/>
                  <a:pt x="40" y="52"/>
                  <a:pt x="40" y="52"/>
                </a:cubicBezTo>
                <a:cubicBezTo>
                  <a:pt x="40" y="52"/>
                  <a:pt x="40" y="52"/>
                  <a:pt x="40" y="52"/>
                </a:cubicBezTo>
                <a:cubicBezTo>
                  <a:pt x="40" y="52"/>
                  <a:pt x="40" y="52"/>
                  <a:pt x="40" y="52"/>
                </a:cubicBezTo>
                <a:cubicBezTo>
                  <a:pt x="40" y="52"/>
                  <a:pt x="40" y="52"/>
                  <a:pt x="40" y="52"/>
                </a:cubicBezTo>
                <a:cubicBezTo>
                  <a:pt x="40" y="52"/>
                  <a:pt x="40" y="52"/>
                  <a:pt x="40" y="52"/>
                </a:cubicBezTo>
                <a:cubicBezTo>
                  <a:pt x="40" y="52"/>
                  <a:pt x="40" y="52"/>
                  <a:pt x="40" y="52"/>
                </a:cubicBezTo>
                <a:cubicBezTo>
                  <a:pt x="40" y="52"/>
                  <a:pt x="40" y="52"/>
                  <a:pt x="40" y="52"/>
                </a:cubicBezTo>
                <a:cubicBezTo>
                  <a:pt x="40" y="52"/>
                  <a:pt x="40" y="52"/>
                  <a:pt x="40" y="52"/>
                </a:cubicBezTo>
                <a:cubicBezTo>
                  <a:pt x="40" y="52"/>
                  <a:pt x="40" y="52"/>
                  <a:pt x="40" y="52"/>
                </a:cubicBezTo>
                <a:cubicBezTo>
                  <a:pt x="40" y="52"/>
                  <a:pt x="40" y="52"/>
                  <a:pt x="40" y="52"/>
                </a:cubicBezTo>
                <a:cubicBezTo>
                  <a:pt x="40" y="52"/>
                  <a:pt x="40" y="52"/>
                  <a:pt x="40" y="52"/>
                </a:cubicBezTo>
                <a:cubicBezTo>
                  <a:pt x="40" y="52"/>
                  <a:pt x="40" y="52"/>
                  <a:pt x="40" y="52"/>
                </a:cubicBezTo>
                <a:cubicBezTo>
                  <a:pt x="40" y="52"/>
                  <a:pt x="40" y="52"/>
                  <a:pt x="40" y="52"/>
                </a:cubicBezTo>
                <a:cubicBezTo>
                  <a:pt x="40" y="52"/>
                  <a:pt x="40" y="52"/>
                  <a:pt x="40" y="52"/>
                </a:cubicBezTo>
                <a:cubicBezTo>
                  <a:pt x="40" y="52"/>
                  <a:pt x="40" y="51"/>
                  <a:pt x="40" y="51"/>
                </a:cubicBezTo>
                <a:cubicBezTo>
                  <a:pt x="40" y="51"/>
                  <a:pt x="40" y="51"/>
                  <a:pt x="40" y="51"/>
                </a:cubicBezTo>
                <a:cubicBezTo>
                  <a:pt x="40" y="51"/>
                  <a:pt x="40" y="51"/>
                  <a:pt x="40" y="51"/>
                </a:cubicBezTo>
                <a:cubicBezTo>
                  <a:pt x="40" y="51"/>
                  <a:pt x="40" y="51"/>
                  <a:pt x="40" y="51"/>
                </a:cubicBezTo>
                <a:cubicBezTo>
                  <a:pt x="40" y="51"/>
                  <a:pt x="40" y="51"/>
                  <a:pt x="40" y="51"/>
                </a:cubicBezTo>
                <a:cubicBezTo>
                  <a:pt x="40" y="51"/>
                  <a:pt x="40" y="51"/>
                  <a:pt x="40" y="51"/>
                </a:cubicBezTo>
                <a:cubicBezTo>
                  <a:pt x="40" y="51"/>
                  <a:pt x="40" y="51"/>
                  <a:pt x="40" y="51"/>
                </a:cubicBezTo>
                <a:cubicBezTo>
                  <a:pt x="40" y="51"/>
                  <a:pt x="40" y="51"/>
                  <a:pt x="40" y="51"/>
                </a:cubicBezTo>
                <a:cubicBezTo>
                  <a:pt x="40" y="51"/>
                  <a:pt x="40" y="51"/>
                  <a:pt x="40" y="51"/>
                </a:cubicBezTo>
                <a:cubicBezTo>
                  <a:pt x="40" y="51"/>
                  <a:pt x="40" y="51"/>
                  <a:pt x="40" y="51"/>
                </a:cubicBezTo>
                <a:cubicBezTo>
                  <a:pt x="40" y="51"/>
                  <a:pt x="40" y="51"/>
                  <a:pt x="40" y="51"/>
                </a:cubicBezTo>
                <a:cubicBezTo>
                  <a:pt x="40" y="51"/>
                  <a:pt x="40" y="51"/>
                  <a:pt x="40" y="51"/>
                </a:cubicBezTo>
                <a:cubicBezTo>
                  <a:pt x="40" y="51"/>
                  <a:pt x="40" y="51"/>
                  <a:pt x="39" y="51"/>
                </a:cubicBezTo>
                <a:cubicBezTo>
                  <a:pt x="39" y="51"/>
                  <a:pt x="39" y="51"/>
                  <a:pt x="39" y="51"/>
                </a:cubicBezTo>
                <a:cubicBezTo>
                  <a:pt x="39" y="51"/>
                  <a:pt x="39" y="51"/>
                  <a:pt x="39" y="51"/>
                </a:cubicBezTo>
                <a:cubicBezTo>
                  <a:pt x="39" y="51"/>
                  <a:pt x="39" y="51"/>
                  <a:pt x="39" y="50"/>
                </a:cubicBezTo>
                <a:cubicBezTo>
                  <a:pt x="39" y="50"/>
                  <a:pt x="39" y="50"/>
                  <a:pt x="39" y="50"/>
                </a:cubicBezTo>
                <a:cubicBezTo>
                  <a:pt x="39" y="50"/>
                  <a:pt x="39" y="50"/>
                  <a:pt x="39" y="50"/>
                </a:cubicBezTo>
                <a:cubicBezTo>
                  <a:pt x="39" y="50"/>
                  <a:pt x="39" y="50"/>
                  <a:pt x="39" y="50"/>
                </a:cubicBezTo>
                <a:cubicBezTo>
                  <a:pt x="39" y="50"/>
                  <a:pt x="39" y="50"/>
                  <a:pt x="39" y="50"/>
                </a:cubicBezTo>
                <a:cubicBezTo>
                  <a:pt x="39" y="50"/>
                  <a:pt x="39" y="50"/>
                  <a:pt x="39" y="50"/>
                </a:cubicBezTo>
                <a:cubicBezTo>
                  <a:pt x="39" y="50"/>
                  <a:pt x="39" y="50"/>
                  <a:pt x="39" y="50"/>
                </a:cubicBezTo>
                <a:cubicBezTo>
                  <a:pt x="39" y="50"/>
                  <a:pt x="39" y="50"/>
                  <a:pt x="39" y="50"/>
                </a:cubicBezTo>
                <a:cubicBezTo>
                  <a:pt x="39" y="50"/>
                  <a:pt x="39" y="50"/>
                  <a:pt x="39" y="50"/>
                </a:cubicBezTo>
                <a:cubicBezTo>
                  <a:pt x="39" y="50"/>
                  <a:pt x="39" y="50"/>
                  <a:pt x="39" y="50"/>
                </a:cubicBezTo>
                <a:cubicBezTo>
                  <a:pt x="39" y="50"/>
                  <a:pt x="39" y="50"/>
                  <a:pt x="39" y="50"/>
                </a:cubicBezTo>
                <a:cubicBezTo>
                  <a:pt x="39" y="50"/>
                  <a:pt x="39" y="50"/>
                  <a:pt x="39" y="50"/>
                </a:cubicBezTo>
                <a:cubicBezTo>
                  <a:pt x="39" y="50"/>
                  <a:pt x="39" y="50"/>
                  <a:pt x="39" y="50"/>
                </a:cubicBezTo>
                <a:cubicBezTo>
                  <a:pt x="39" y="50"/>
                  <a:pt x="39" y="50"/>
                  <a:pt x="39" y="50"/>
                </a:cubicBezTo>
                <a:cubicBezTo>
                  <a:pt x="39" y="50"/>
                  <a:pt x="39" y="50"/>
                  <a:pt x="39" y="50"/>
                </a:cubicBezTo>
                <a:cubicBezTo>
                  <a:pt x="39" y="50"/>
                  <a:pt x="39" y="50"/>
                  <a:pt x="39" y="50"/>
                </a:cubicBezTo>
                <a:cubicBezTo>
                  <a:pt x="39" y="50"/>
                  <a:pt x="39" y="50"/>
                  <a:pt x="39" y="50"/>
                </a:cubicBezTo>
                <a:cubicBezTo>
                  <a:pt x="39" y="50"/>
                  <a:pt x="39" y="50"/>
                  <a:pt x="39" y="50"/>
                </a:cubicBezTo>
                <a:cubicBezTo>
                  <a:pt x="39" y="50"/>
                  <a:pt x="39" y="50"/>
                  <a:pt x="39" y="50"/>
                </a:cubicBezTo>
                <a:cubicBezTo>
                  <a:pt x="39" y="50"/>
                  <a:pt x="39" y="49"/>
                  <a:pt x="39" y="49"/>
                </a:cubicBezTo>
                <a:cubicBezTo>
                  <a:pt x="39" y="49"/>
                  <a:pt x="39" y="49"/>
                  <a:pt x="39" y="49"/>
                </a:cubicBezTo>
                <a:cubicBezTo>
                  <a:pt x="39" y="49"/>
                  <a:pt x="39" y="49"/>
                  <a:pt x="39" y="49"/>
                </a:cubicBezTo>
                <a:cubicBezTo>
                  <a:pt x="39" y="49"/>
                  <a:pt x="39" y="49"/>
                  <a:pt x="39" y="49"/>
                </a:cubicBezTo>
                <a:cubicBezTo>
                  <a:pt x="39" y="49"/>
                  <a:pt x="39" y="49"/>
                  <a:pt x="39" y="49"/>
                </a:cubicBezTo>
                <a:cubicBezTo>
                  <a:pt x="39" y="49"/>
                  <a:pt x="39" y="49"/>
                  <a:pt x="40" y="49"/>
                </a:cubicBezTo>
                <a:cubicBezTo>
                  <a:pt x="40" y="49"/>
                  <a:pt x="40" y="49"/>
                  <a:pt x="40" y="49"/>
                </a:cubicBezTo>
                <a:cubicBezTo>
                  <a:pt x="40" y="49"/>
                  <a:pt x="40" y="49"/>
                  <a:pt x="40" y="49"/>
                </a:cubicBezTo>
                <a:cubicBezTo>
                  <a:pt x="40" y="49"/>
                  <a:pt x="40" y="49"/>
                  <a:pt x="40" y="49"/>
                </a:cubicBezTo>
                <a:cubicBezTo>
                  <a:pt x="40" y="49"/>
                  <a:pt x="40" y="49"/>
                  <a:pt x="40" y="49"/>
                </a:cubicBezTo>
                <a:cubicBezTo>
                  <a:pt x="40" y="49"/>
                  <a:pt x="40" y="49"/>
                  <a:pt x="40" y="49"/>
                </a:cubicBezTo>
                <a:cubicBezTo>
                  <a:pt x="40" y="49"/>
                  <a:pt x="40" y="49"/>
                  <a:pt x="40" y="49"/>
                </a:cubicBezTo>
                <a:cubicBezTo>
                  <a:pt x="40" y="49"/>
                  <a:pt x="40" y="49"/>
                  <a:pt x="40" y="49"/>
                </a:cubicBezTo>
                <a:cubicBezTo>
                  <a:pt x="40" y="49"/>
                  <a:pt x="40" y="49"/>
                  <a:pt x="40" y="49"/>
                </a:cubicBezTo>
                <a:cubicBezTo>
                  <a:pt x="40" y="49"/>
                  <a:pt x="40" y="49"/>
                  <a:pt x="40" y="49"/>
                </a:cubicBezTo>
                <a:cubicBezTo>
                  <a:pt x="40" y="49"/>
                  <a:pt x="40" y="49"/>
                  <a:pt x="40" y="49"/>
                </a:cubicBezTo>
                <a:cubicBezTo>
                  <a:pt x="40" y="49"/>
                  <a:pt x="40" y="49"/>
                  <a:pt x="40" y="49"/>
                </a:cubicBezTo>
                <a:cubicBezTo>
                  <a:pt x="40" y="49"/>
                  <a:pt x="40" y="49"/>
                  <a:pt x="40" y="49"/>
                </a:cubicBezTo>
                <a:cubicBezTo>
                  <a:pt x="40" y="49"/>
                  <a:pt x="40" y="49"/>
                  <a:pt x="40" y="49"/>
                </a:cubicBezTo>
                <a:cubicBezTo>
                  <a:pt x="40" y="49"/>
                  <a:pt x="40" y="49"/>
                  <a:pt x="40" y="49"/>
                </a:cubicBezTo>
                <a:cubicBezTo>
                  <a:pt x="40" y="49"/>
                  <a:pt x="40" y="49"/>
                  <a:pt x="40" y="49"/>
                </a:cubicBezTo>
                <a:cubicBezTo>
                  <a:pt x="40" y="49"/>
                  <a:pt x="40" y="49"/>
                  <a:pt x="40" y="49"/>
                </a:cubicBezTo>
                <a:cubicBezTo>
                  <a:pt x="40" y="49"/>
                  <a:pt x="40" y="49"/>
                  <a:pt x="40" y="49"/>
                </a:cubicBezTo>
                <a:cubicBezTo>
                  <a:pt x="40" y="49"/>
                  <a:pt x="40" y="48"/>
                  <a:pt x="40" y="48"/>
                </a:cubicBezTo>
                <a:cubicBezTo>
                  <a:pt x="40" y="48"/>
                  <a:pt x="40" y="48"/>
                  <a:pt x="40" y="48"/>
                </a:cubicBezTo>
                <a:cubicBezTo>
                  <a:pt x="40" y="48"/>
                  <a:pt x="40" y="48"/>
                  <a:pt x="40" y="48"/>
                </a:cubicBezTo>
                <a:cubicBezTo>
                  <a:pt x="40" y="48"/>
                  <a:pt x="40" y="48"/>
                  <a:pt x="40" y="48"/>
                </a:cubicBezTo>
                <a:cubicBezTo>
                  <a:pt x="40" y="48"/>
                  <a:pt x="40" y="48"/>
                  <a:pt x="40" y="48"/>
                </a:cubicBezTo>
                <a:cubicBezTo>
                  <a:pt x="40" y="48"/>
                  <a:pt x="40" y="48"/>
                  <a:pt x="40" y="48"/>
                </a:cubicBezTo>
                <a:cubicBezTo>
                  <a:pt x="40" y="48"/>
                  <a:pt x="40" y="48"/>
                  <a:pt x="40" y="48"/>
                </a:cubicBezTo>
                <a:cubicBezTo>
                  <a:pt x="40" y="48"/>
                  <a:pt x="40" y="48"/>
                  <a:pt x="40" y="48"/>
                </a:cubicBezTo>
                <a:cubicBezTo>
                  <a:pt x="40" y="48"/>
                  <a:pt x="40" y="48"/>
                  <a:pt x="40" y="48"/>
                </a:cubicBezTo>
                <a:cubicBezTo>
                  <a:pt x="40" y="48"/>
                  <a:pt x="40" y="48"/>
                  <a:pt x="40" y="48"/>
                </a:cubicBezTo>
                <a:cubicBezTo>
                  <a:pt x="40" y="48"/>
                  <a:pt x="40" y="48"/>
                  <a:pt x="40" y="48"/>
                </a:cubicBezTo>
                <a:cubicBezTo>
                  <a:pt x="40" y="48"/>
                  <a:pt x="40" y="48"/>
                  <a:pt x="40" y="48"/>
                </a:cubicBezTo>
                <a:cubicBezTo>
                  <a:pt x="40" y="48"/>
                  <a:pt x="40" y="48"/>
                  <a:pt x="40" y="48"/>
                </a:cubicBezTo>
                <a:cubicBezTo>
                  <a:pt x="40" y="48"/>
                  <a:pt x="40" y="48"/>
                  <a:pt x="40" y="48"/>
                </a:cubicBezTo>
                <a:cubicBezTo>
                  <a:pt x="40" y="48"/>
                  <a:pt x="40" y="48"/>
                  <a:pt x="40" y="48"/>
                </a:cubicBezTo>
                <a:cubicBezTo>
                  <a:pt x="40" y="48"/>
                  <a:pt x="40" y="48"/>
                  <a:pt x="40" y="48"/>
                </a:cubicBezTo>
                <a:cubicBezTo>
                  <a:pt x="40" y="48"/>
                  <a:pt x="40" y="48"/>
                  <a:pt x="40" y="48"/>
                </a:cubicBezTo>
                <a:cubicBezTo>
                  <a:pt x="40" y="48"/>
                  <a:pt x="40" y="48"/>
                  <a:pt x="40" y="48"/>
                </a:cubicBezTo>
                <a:cubicBezTo>
                  <a:pt x="40" y="48"/>
                  <a:pt x="40" y="48"/>
                  <a:pt x="40" y="48"/>
                </a:cubicBezTo>
                <a:cubicBezTo>
                  <a:pt x="40" y="48"/>
                  <a:pt x="40" y="48"/>
                  <a:pt x="40" y="47"/>
                </a:cubicBezTo>
                <a:cubicBezTo>
                  <a:pt x="40" y="47"/>
                  <a:pt x="40" y="47"/>
                  <a:pt x="40" y="47"/>
                </a:cubicBezTo>
                <a:cubicBezTo>
                  <a:pt x="40" y="47"/>
                  <a:pt x="40" y="47"/>
                  <a:pt x="40" y="47"/>
                </a:cubicBezTo>
                <a:cubicBezTo>
                  <a:pt x="40" y="47"/>
                  <a:pt x="40" y="47"/>
                  <a:pt x="40" y="47"/>
                </a:cubicBezTo>
                <a:cubicBezTo>
                  <a:pt x="40" y="47"/>
                  <a:pt x="40" y="47"/>
                  <a:pt x="40" y="47"/>
                </a:cubicBezTo>
                <a:cubicBezTo>
                  <a:pt x="40" y="47"/>
                  <a:pt x="40" y="47"/>
                  <a:pt x="40" y="47"/>
                </a:cubicBezTo>
                <a:cubicBezTo>
                  <a:pt x="40" y="47"/>
                  <a:pt x="40" y="47"/>
                  <a:pt x="40" y="47"/>
                </a:cubicBezTo>
                <a:cubicBezTo>
                  <a:pt x="40" y="47"/>
                  <a:pt x="40" y="47"/>
                  <a:pt x="40" y="47"/>
                </a:cubicBezTo>
                <a:cubicBezTo>
                  <a:pt x="40" y="47"/>
                  <a:pt x="40" y="47"/>
                  <a:pt x="40" y="47"/>
                </a:cubicBezTo>
                <a:cubicBezTo>
                  <a:pt x="40" y="47"/>
                  <a:pt x="40" y="47"/>
                  <a:pt x="40" y="47"/>
                </a:cubicBezTo>
                <a:cubicBezTo>
                  <a:pt x="40" y="47"/>
                  <a:pt x="40" y="47"/>
                  <a:pt x="40" y="47"/>
                </a:cubicBezTo>
                <a:cubicBezTo>
                  <a:pt x="40" y="47"/>
                  <a:pt x="40" y="47"/>
                  <a:pt x="40" y="47"/>
                </a:cubicBezTo>
                <a:cubicBezTo>
                  <a:pt x="40" y="47"/>
                  <a:pt x="40" y="47"/>
                  <a:pt x="40" y="47"/>
                </a:cubicBezTo>
                <a:cubicBezTo>
                  <a:pt x="40" y="47"/>
                  <a:pt x="40" y="47"/>
                  <a:pt x="40" y="47"/>
                </a:cubicBezTo>
                <a:cubicBezTo>
                  <a:pt x="40" y="47"/>
                  <a:pt x="40" y="47"/>
                  <a:pt x="39" y="47"/>
                </a:cubicBezTo>
                <a:cubicBezTo>
                  <a:pt x="39" y="47"/>
                  <a:pt x="39" y="47"/>
                  <a:pt x="39" y="47"/>
                </a:cubicBezTo>
                <a:cubicBezTo>
                  <a:pt x="40" y="47"/>
                  <a:pt x="39" y="47"/>
                  <a:pt x="39" y="47"/>
                </a:cubicBezTo>
                <a:cubicBezTo>
                  <a:pt x="39" y="47"/>
                  <a:pt x="39" y="47"/>
                  <a:pt x="39" y="47"/>
                </a:cubicBezTo>
                <a:cubicBezTo>
                  <a:pt x="39" y="47"/>
                  <a:pt x="39" y="47"/>
                  <a:pt x="39" y="47"/>
                </a:cubicBezTo>
                <a:cubicBezTo>
                  <a:pt x="39" y="47"/>
                  <a:pt x="39" y="47"/>
                  <a:pt x="39" y="47"/>
                </a:cubicBezTo>
                <a:cubicBezTo>
                  <a:pt x="39" y="47"/>
                  <a:pt x="39" y="47"/>
                  <a:pt x="39" y="47"/>
                </a:cubicBezTo>
                <a:cubicBezTo>
                  <a:pt x="39" y="47"/>
                  <a:pt x="39" y="47"/>
                  <a:pt x="39" y="47"/>
                </a:cubicBezTo>
                <a:cubicBezTo>
                  <a:pt x="39" y="47"/>
                  <a:pt x="39" y="47"/>
                  <a:pt x="39" y="47"/>
                </a:cubicBezTo>
                <a:cubicBezTo>
                  <a:pt x="39" y="47"/>
                  <a:pt x="39" y="47"/>
                  <a:pt x="39" y="47"/>
                </a:cubicBezTo>
                <a:cubicBezTo>
                  <a:pt x="39" y="47"/>
                  <a:pt x="39" y="47"/>
                  <a:pt x="39" y="47"/>
                </a:cubicBezTo>
                <a:cubicBezTo>
                  <a:pt x="39" y="47"/>
                  <a:pt x="39" y="47"/>
                  <a:pt x="39" y="47"/>
                </a:cubicBezTo>
                <a:cubicBezTo>
                  <a:pt x="39" y="47"/>
                  <a:pt x="39" y="47"/>
                  <a:pt x="39" y="47"/>
                </a:cubicBezTo>
                <a:cubicBezTo>
                  <a:pt x="39" y="47"/>
                  <a:pt x="39" y="47"/>
                  <a:pt x="39" y="47"/>
                </a:cubicBezTo>
                <a:cubicBezTo>
                  <a:pt x="39" y="47"/>
                  <a:pt x="39" y="47"/>
                  <a:pt x="39" y="47"/>
                </a:cubicBezTo>
                <a:cubicBezTo>
                  <a:pt x="39" y="47"/>
                  <a:pt x="39" y="47"/>
                  <a:pt x="39" y="47"/>
                </a:cubicBezTo>
                <a:cubicBezTo>
                  <a:pt x="39" y="46"/>
                  <a:pt x="39" y="46"/>
                  <a:pt x="39" y="46"/>
                </a:cubicBezTo>
                <a:cubicBezTo>
                  <a:pt x="39" y="46"/>
                  <a:pt x="39" y="46"/>
                  <a:pt x="39" y="46"/>
                </a:cubicBezTo>
                <a:cubicBezTo>
                  <a:pt x="39" y="46"/>
                  <a:pt x="39" y="46"/>
                  <a:pt x="39" y="46"/>
                </a:cubicBezTo>
                <a:cubicBezTo>
                  <a:pt x="39" y="46"/>
                  <a:pt x="39" y="46"/>
                  <a:pt x="39" y="46"/>
                </a:cubicBezTo>
                <a:cubicBezTo>
                  <a:pt x="39" y="46"/>
                  <a:pt x="39" y="46"/>
                  <a:pt x="39" y="46"/>
                </a:cubicBezTo>
                <a:cubicBezTo>
                  <a:pt x="39" y="46"/>
                  <a:pt x="39" y="46"/>
                  <a:pt x="39" y="46"/>
                </a:cubicBezTo>
                <a:cubicBezTo>
                  <a:pt x="39" y="46"/>
                  <a:pt x="39" y="46"/>
                  <a:pt x="39" y="46"/>
                </a:cubicBezTo>
                <a:cubicBezTo>
                  <a:pt x="39" y="46"/>
                  <a:pt x="39" y="46"/>
                  <a:pt x="39" y="46"/>
                </a:cubicBezTo>
                <a:cubicBezTo>
                  <a:pt x="39" y="46"/>
                  <a:pt x="39" y="46"/>
                  <a:pt x="39" y="46"/>
                </a:cubicBezTo>
                <a:cubicBezTo>
                  <a:pt x="39" y="46"/>
                  <a:pt x="39" y="46"/>
                  <a:pt x="39" y="46"/>
                </a:cubicBezTo>
                <a:cubicBezTo>
                  <a:pt x="39" y="46"/>
                  <a:pt x="39" y="46"/>
                  <a:pt x="39" y="46"/>
                </a:cubicBezTo>
                <a:cubicBezTo>
                  <a:pt x="39" y="46"/>
                  <a:pt x="39" y="46"/>
                  <a:pt x="39" y="46"/>
                </a:cubicBezTo>
                <a:cubicBezTo>
                  <a:pt x="39" y="46"/>
                  <a:pt x="39" y="46"/>
                  <a:pt x="39" y="46"/>
                </a:cubicBezTo>
                <a:cubicBezTo>
                  <a:pt x="39" y="46"/>
                  <a:pt x="39" y="46"/>
                  <a:pt x="39" y="46"/>
                </a:cubicBezTo>
                <a:cubicBezTo>
                  <a:pt x="39" y="46"/>
                  <a:pt x="39" y="46"/>
                  <a:pt x="39" y="46"/>
                </a:cubicBezTo>
                <a:cubicBezTo>
                  <a:pt x="39" y="46"/>
                  <a:pt x="39" y="46"/>
                  <a:pt x="39" y="46"/>
                </a:cubicBezTo>
                <a:cubicBezTo>
                  <a:pt x="39" y="46"/>
                  <a:pt x="39" y="46"/>
                  <a:pt x="39" y="46"/>
                </a:cubicBezTo>
                <a:cubicBezTo>
                  <a:pt x="39" y="46"/>
                  <a:pt x="39" y="46"/>
                  <a:pt x="39" y="46"/>
                </a:cubicBezTo>
                <a:cubicBezTo>
                  <a:pt x="39" y="46"/>
                  <a:pt x="39" y="46"/>
                  <a:pt x="39" y="46"/>
                </a:cubicBezTo>
                <a:cubicBezTo>
                  <a:pt x="39" y="46"/>
                  <a:pt x="39" y="46"/>
                  <a:pt x="39" y="46"/>
                </a:cubicBezTo>
                <a:cubicBezTo>
                  <a:pt x="39" y="46"/>
                  <a:pt x="39" y="46"/>
                  <a:pt x="39" y="46"/>
                </a:cubicBezTo>
                <a:cubicBezTo>
                  <a:pt x="39" y="46"/>
                  <a:pt x="39" y="46"/>
                  <a:pt x="39" y="46"/>
                </a:cubicBezTo>
                <a:cubicBezTo>
                  <a:pt x="39" y="46"/>
                  <a:pt x="39" y="45"/>
                  <a:pt x="39" y="45"/>
                </a:cubicBezTo>
                <a:cubicBezTo>
                  <a:pt x="39" y="45"/>
                  <a:pt x="39" y="45"/>
                  <a:pt x="39" y="45"/>
                </a:cubicBezTo>
                <a:cubicBezTo>
                  <a:pt x="39" y="45"/>
                  <a:pt x="39" y="45"/>
                  <a:pt x="39" y="45"/>
                </a:cubicBezTo>
                <a:cubicBezTo>
                  <a:pt x="39" y="45"/>
                  <a:pt x="39" y="45"/>
                  <a:pt x="39" y="45"/>
                </a:cubicBezTo>
                <a:cubicBezTo>
                  <a:pt x="39" y="45"/>
                  <a:pt x="39" y="45"/>
                  <a:pt x="39" y="45"/>
                </a:cubicBezTo>
                <a:cubicBezTo>
                  <a:pt x="39" y="45"/>
                  <a:pt x="39" y="45"/>
                  <a:pt x="39" y="45"/>
                </a:cubicBezTo>
                <a:cubicBezTo>
                  <a:pt x="39" y="45"/>
                  <a:pt x="39" y="45"/>
                  <a:pt x="39" y="45"/>
                </a:cubicBezTo>
                <a:cubicBezTo>
                  <a:pt x="39" y="45"/>
                  <a:pt x="39" y="45"/>
                  <a:pt x="39" y="45"/>
                </a:cubicBezTo>
                <a:cubicBezTo>
                  <a:pt x="39" y="45"/>
                  <a:pt x="39" y="45"/>
                  <a:pt x="39" y="45"/>
                </a:cubicBezTo>
                <a:cubicBezTo>
                  <a:pt x="39" y="45"/>
                  <a:pt x="39" y="45"/>
                  <a:pt x="39" y="45"/>
                </a:cubicBezTo>
                <a:cubicBezTo>
                  <a:pt x="39" y="45"/>
                  <a:pt x="39" y="45"/>
                  <a:pt x="39" y="45"/>
                </a:cubicBezTo>
                <a:cubicBezTo>
                  <a:pt x="39" y="45"/>
                  <a:pt x="39" y="45"/>
                  <a:pt x="39" y="45"/>
                </a:cubicBezTo>
                <a:cubicBezTo>
                  <a:pt x="39" y="45"/>
                  <a:pt x="39" y="45"/>
                  <a:pt x="39" y="45"/>
                </a:cubicBezTo>
                <a:cubicBezTo>
                  <a:pt x="39" y="45"/>
                  <a:pt x="39" y="45"/>
                  <a:pt x="39" y="45"/>
                </a:cubicBezTo>
                <a:cubicBezTo>
                  <a:pt x="39" y="45"/>
                  <a:pt x="39" y="45"/>
                  <a:pt x="39" y="45"/>
                </a:cubicBezTo>
                <a:cubicBezTo>
                  <a:pt x="39" y="45"/>
                  <a:pt x="39" y="45"/>
                  <a:pt x="39" y="45"/>
                </a:cubicBezTo>
                <a:cubicBezTo>
                  <a:pt x="39" y="45"/>
                  <a:pt x="39" y="45"/>
                  <a:pt x="39" y="45"/>
                </a:cubicBezTo>
                <a:cubicBezTo>
                  <a:pt x="39" y="45"/>
                  <a:pt x="39" y="45"/>
                  <a:pt x="39" y="45"/>
                </a:cubicBezTo>
                <a:cubicBezTo>
                  <a:pt x="39" y="45"/>
                  <a:pt x="39" y="45"/>
                  <a:pt x="39" y="45"/>
                </a:cubicBezTo>
                <a:cubicBezTo>
                  <a:pt x="39" y="45"/>
                  <a:pt x="39" y="45"/>
                  <a:pt x="39" y="45"/>
                </a:cubicBezTo>
                <a:cubicBezTo>
                  <a:pt x="39" y="45"/>
                  <a:pt x="39" y="45"/>
                  <a:pt x="39" y="45"/>
                </a:cubicBezTo>
                <a:cubicBezTo>
                  <a:pt x="39" y="45"/>
                  <a:pt x="39" y="45"/>
                  <a:pt x="39" y="45"/>
                </a:cubicBezTo>
                <a:cubicBezTo>
                  <a:pt x="39" y="45"/>
                  <a:pt x="39" y="45"/>
                  <a:pt x="39" y="45"/>
                </a:cubicBezTo>
                <a:cubicBezTo>
                  <a:pt x="39" y="45"/>
                  <a:pt x="39" y="45"/>
                  <a:pt x="39" y="45"/>
                </a:cubicBezTo>
                <a:cubicBezTo>
                  <a:pt x="39" y="44"/>
                  <a:pt x="39" y="44"/>
                  <a:pt x="39" y="44"/>
                </a:cubicBezTo>
                <a:cubicBezTo>
                  <a:pt x="39" y="44"/>
                  <a:pt x="39" y="44"/>
                  <a:pt x="39" y="44"/>
                </a:cubicBezTo>
                <a:cubicBezTo>
                  <a:pt x="39" y="44"/>
                  <a:pt x="39" y="44"/>
                  <a:pt x="39" y="44"/>
                </a:cubicBezTo>
                <a:cubicBezTo>
                  <a:pt x="39" y="44"/>
                  <a:pt x="39" y="44"/>
                  <a:pt x="39" y="44"/>
                </a:cubicBezTo>
                <a:cubicBezTo>
                  <a:pt x="39" y="44"/>
                  <a:pt x="39" y="44"/>
                  <a:pt x="39" y="44"/>
                </a:cubicBezTo>
                <a:cubicBezTo>
                  <a:pt x="39" y="44"/>
                  <a:pt x="39" y="44"/>
                  <a:pt x="39" y="44"/>
                </a:cubicBezTo>
                <a:cubicBezTo>
                  <a:pt x="39" y="44"/>
                  <a:pt x="39" y="44"/>
                  <a:pt x="39" y="44"/>
                </a:cubicBezTo>
                <a:cubicBezTo>
                  <a:pt x="39" y="44"/>
                  <a:pt x="39" y="44"/>
                  <a:pt x="39" y="44"/>
                </a:cubicBezTo>
                <a:cubicBezTo>
                  <a:pt x="39" y="44"/>
                  <a:pt x="39" y="44"/>
                  <a:pt x="39" y="44"/>
                </a:cubicBezTo>
                <a:cubicBezTo>
                  <a:pt x="39" y="44"/>
                  <a:pt x="39" y="44"/>
                  <a:pt x="39" y="44"/>
                </a:cubicBezTo>
                <a:cubicBezTo>
                  <a:pt x="39" y="44"/>
                  <a:pt x="39" y="44"/>
                  <a:pt x="39" y="44"/>
                </a:cubicBezTo>
                <a:cubicBezTo>
                  <a:pt x="39" y="44"/>
                  <a:pt x="39" y="44"/>
                  <a:pt x="39" y="44"/>
                </a:cubicBezTo>
                <a:cubicBezTo>
                  <a:pt x="39" y="44"/>
                  <a:pt x="39" y="44"/>
                  <a:pt x="39" y="44"/>
                </a:cubicBezTo>
                <a:cubicBezTo>
                  <a:pt x="39" y="44"/>
                  <a:pt x="39" y="44"/>
                  <a:pt x="39" y="44"/>
                </a:cubicBezTo>
                <a:cubicBezTo>
                  <a:pt x="38" y="44"/>
                  <a:pt x="38" y="44"/>
                  <a:pt x="38" y="44"/>
                </a:cubicBezTo>
                <a:cubicBezTo>
                  <a:pt x="38" y="44"/>
                  <a:pt x="38" y="44"/>
                  <a:pt x="38" y="44"/>
                </a:cubicBezTo>
                <a:cubicBezTo>
                  <a:pt x="38" y="44"/>
                  <a:pt x="38" y="44"/>
                  <a:pt x="38" y="44"/>
                </a:cubicBezTo>
                <a:cubicBezTo>
                  <a:pt x="38" y="44"/>
                  <a:pt x="38" y="44"/>
                  <a:pt x="38" y="44"/>
                </a:cubicBezTo>
                <a:cubicBezTo>
                  <a:pt x="38" y="44"/>
                  <a:pt x="38" y="44"/>
                  <a:pt x="38" y="44"/>
                </a:cubicBezTo>
                <a:cubicBezTo>
                  <a:pt x="38" y="44"/>
                  <a:pt x="38" y="44"/>
                  <a:pt x="38" y="44"/>
                </a:cubicBezTo>
                <a:cubicBezTo>
                  <a:pt x="38" y="44"/>
                  <a:pt x="38" y="44"/>
                  <a:pt x="38" y="44"/>
                </a:cubicBezTo>
                <a:cubicBezTo>
                  <a:pt x="38" y="44"/>
                  <a:pt x="38" y="44"/>
                  <a:pt x="38" y="44"/>
                </a:cubicBezTo>
                <a:cubicBezTo>
                  <a:pt x="38" y="44"/>
                  <a:pt x="38" y="44"/>
                  <a:pt x="38" y="44"/>
                </a:cubicBezTo>
                <a:cubicBezTo>
                  <a:pt x="38" y="44"/>
                  <a:pt x="38" y="44"/>
                  <a:pt x="38" y="44"/>
                </a:cubicBezTo>
                <a:cubicBezTo>
                  <a:pt x="38" y="44"/>
                  <a:pt x="38" y="44"/>
                  <a:pt x="38" y="44"/>
                </a:cubicBezTo>
                <a:cubicBezTo>
                  <a:pt x="38" y="44"/>
                  <a:pt x="38" y="44"/>
                  <a:pt x="38" y="44"/>
                </a:cubicBezTo>
                <a:cubicBezTo>
                  <a:pt x="38" y="44"/>
                  <a:pt x="38" y="44"/>
                  <a:pt x="38" y="44"/>
                </a:cubicBezTo>
                <a:cubicBezTo>
                  <a:pt x="38" y="44"/>
                  <a:pt x="38" y="44"/>
                  <a:pt x="38" y="44"/>
                </a:cubicBezTo>
                <a:cubicBezTo>
                  <a:pt x="38" y="44"/>
                  <a:pt x="38" y="44"/>
                  <a:pt x="38" y="44"/>
                </a:cubicBezTo>
                <a:cubicBezTo>
                  <a:pt x="38" y="44"/>
                  <a:pt x="38" y="44"/>
                  <a:pt x="38" y="44"/>
                </a:cubicBezTo>
                <a:cubicBezTo>
                  <a:pt x="38" y="44"/>
                  <a:pt x="38" y="44"/>
                  <a:pt x="38" y="44"/>
                </a:cubicBezTo>
                <a:cubicBezTo>
                  <a:pt x="38" y="44"/>
                  <a:pt x="38" y="44"/>
                  <a:pt x="38" y="44"/>
                </a:cubicBezTo>
                <a:cubicBezTo>
                  <a:pt x="38" y="44"/>
                  <a:pt x="38" y="44"/>
                  <a:pt x="38" y="44"/>
                </a:cubicBezTo>
                <a:cubicBezTo>
                  <a:pt x="38" y="44"/>
                  <a:pt x="38" y="44"/>
                  <a:pt x="38" y="44"/>
                </a:cubicBezTo>
                <a:cubicBezTo>
                  <a:pt x="38" y="44"/>
                  <a:pt x="38" y="44"/>
                  <a:pt x="38" y="44"/>
                </a:cubicBezTo>
                <a:cubicBezTo>
                  <a:pt x="38" y="44"/>
                  <a:pt x="38" y="44"/>
                  <a:pt x="38" y="44"/>
                </a:cubicBezTo>
                <a:cubicBezTo>
                  <a:pt x="38" y="44"/>
                  <a:pt x="38" y="44"/>
                  <a:pt x="38" y="44"/>
                </a:cubicBezTo>
                <a:cubicBezTo>
                  <a:pt x="38" y="44"/>
                  <a:pt x="37" y="44"/>
                  <a:pt x="37" y="44"/>
                </a:cubicBezTo>
                <a:cubicBezTo>
                  <a:pt x="37" y="44"/>
                  <a:pt x="37" y="44"/>
                  <a:pt x="37" y="44"/>
                </a:cubicBezTo>
                <a:cubicBezTo>
                  <a:pt x="37" y="44"/>
                  <a:pt x="37" y="44"/>
                  <a:pt x="37" y="44"/>
                </a:cubicBezTo>
                <a:cubicBezTo>
                  <a:pt x="37" y="44"/>
                  <a:pt x="37" y="44"/>
                  <a:pt x="37" y="44"/>
                </a:cubicBezTo>
                <a:cubicBezTo>
                  <a:pt x="37" y="44"/>
                  <a:pt x="37" y="44"/>
                  <a:pt x="37" y="44"/>
                </a:cubicBezTo>
                <a:cubicBezTo>
                  <a:pt x="37" y="44"/>
                  <a:pt x="37" y="44"/>
                  <a:pt x="37" y="44"/>
                </a:cubicBezTo>
                <a:cubicBezTo>
                  <a:pt x="37" y="44"/>
                  <a:pt x="37" y="44"/>
                  <a:pt x="37" y="44"/>
                </a:cubicBezTo>
                <a:cubicBezTo>
                  <a:pt x="37" y="44"/>
                  <a:pt x="37" y="44"/>
                  <a:pt x="37" y="44"/>
                </a:cubicBezTo>
                <a:cubicBezTo>
                  <a:pt x="37" y="44"/>
                  <a:pt x="37" y="44"/>
                  <a:pt x="37" y="44"/>
                </a:cubicBezTo>
                <a:cubicBezTo>
                  <a:pt x="37" y="44"/>
                  <a:pt x="37" y="44"/>
                  <a:pt x="37" y="44"/>
                </a:cubicBezTo>
                <a:cubicBezTo>
                  <a:pt x="37" y="44"/>
                  <a:pt x="37" y="44"/>
                  <a:pt x="37" y="44"/>
                </a:cubicBezTo>
                <a:cubicBezTo>
                  <a:pt x="37" y="44"/>
                  <a:pt x="37" y="44"/>
                  <a:pt x="37" y="44"/>
                </a:cubicBezTo>
                <a:cubicBezTo>
                  <a:pt x="37" y="44"/>
                  <a:pt x="37" y="44"/>
                  <a:pt x="37" y="44"/>
                </a:cubicBezTo>
                <a:cubicBezTo>
                  <a:pt x="37" y="44"/>
                  <a:pt x="37" y="44"/>
                  <a:pt x="37" y="44"/>
                </a:cubicBezTo>
                <a:cubicBezTo>
                  <a:pt x="37" y="44"/>
                  <a:pt x="37" y="44"/>
                  <a:pt x="37" y="44"/>
                </a:cubicBezTo>
                <a:cubicBezTo>
                  <a:pt x="37" y="44"/>
                  <a:pt x="37" y="44"/>
                  <a:pt x="37" y="44"/>
                </a:cubicBezTo>
                <a:cubicBezTo>
                  <a:pt x="37" y="44"/>
                  <a:pt x="37" y="44"/>
                  <a:pt x="37" y="44"/>
                </a:cubicBezTo>
                <a:cubicBezTo>
                  <a:pt x="37" y="44"/>
                  <a:pt x="37" y="44"/>
                  <a:pt x="37" y="44"/>
                </a:cubicBezTo>
                <a:cubicBezTo>
                  <a:pt x="37" y="44"/>
                  <a:pt x="37" y="44"/>
                  <a:pt x="37" y="44"/>
                </a:cubicBezTo>
                <a:cubicBezTo>
                  <a:pt x="37" y="44"/>
                  <a:pt x="37" y="44"/>
                  <a:pt x="37" y="44"/>
                </a:cubicBezTo>
                <a:cubicBezTo>
                  <a:pt x="37" y="44"/>
                  <a:pt x="37" y="44"/>
                  <a:pt x="37" y="44"/>
                </a:cubicBezTo>
                <a:cubicBezTo>
                  <a:pt x="37" y="44"/>
                  <a:pt x="37" y="44"/>
                  <a:pt x="37" y="44"/>
                </a:cubicBezTo>
                <a:cubicBezTo>
                  <a:pt x="37" y="44"/>
                  <a:pt x="37" y="44"/>
                  <a:pt x="37" y="44"/>
                </a:cubicBezTo>
                <a:cubicBezTo>
                  <a:pt x="37" y="44"/>
                  <a:pt x="37" y="44"/>
                  <a:pt x="37" y="44"/>
                </a:cubicBezTo>
                <a:cubicBezTo>
                  <a:pt x="36" y="44"/>
                  <a:pt x="36" y="44"/>
                  <a:pt x="36" y="44"/>
                </a:cubicBezTo>
                <a:cubicBezTo>
                  <a:pt x="36" y="44"/>
                  <a:pt x="36" y="44"/>
                  <a:pt x="36" y="44"/>
                </a:cubicBezTo>
                <a:cubicBezTo>
                  <a:pt x="36" y="44"/>
                  <a:pt x="36" y="44"/>
                  <a:pt x="36" y="44"/>
                </a:cubicBezTo>
                <a:cubicBezTo>
                  <a:pt x="36" y="44"/>
                  <a:pt x="36" y="44"/>
                  <a:pt x="36" y="44"/>
                </a:cubicBezTo>
                <a:cubicBezTo>
                  <a:pt x="36" y="44"/>
                  <a:pt x="36" y="44"/>
                  <a:pt x="36" y="44"/>
                </a:cubicBezTo>
                <a:cubicBezTo>
                  <a:pt x="36" y="44"/>
                  <a:pt x="36" y="44"/>
                  <a:pt x="36" y="44"/>
                </a:cubicBezTo>
                <a:cubicBezTo>
                  <a:pt x="36" y="44"/>
                  <a:pt x="36" y="44"/>
                  <a:pt x="36" y="44"/>
                </a:cubicBezTo>
                <a:cubicBezTo>
                  <a:pt x="36" y="44"/>
                  <a:pt x="36" y="44"/>
                  <a:pt x="36" y="44"/>
                </a:cubicBezTo>
                <a:cubicBezTo>
                  <a:pt x="36" y="44"/>
                  <a:pt x="36" y="44"/>
                  <a:pt x="36" y="44"/>
                </a:cubicBezTo>
                <a:cubicBezTo>
                  <a:pt x="36" y="44"/>
                  <a:pt x="36" y="44"/>
                  <a:pt x="36" y="44"/>
                </a:cubicBezTo>
                <a:cubicBezTo>
                  <a:pt x="36" y="44"/>
                  <a:pt x="36" y="44"/>
                  <a:pt x="36" y="44"/>
                </a:cubicBezTo>
                <a:cubicBezTo>
                  <a:pt x="36" y="44"/>
                  <a:pt x="36" y="44"/>
                  <a:pt x="36" y="44"/>
                </a:cubicBezTo>
                <a:cubicBezTo>
                  <a:pt x="36" y="44"/>
                  <a:pt x="36" y="44"/>
                  <a:pt x="36" y="44"/>
                </a:cubicBezTo>
                <a:cubicBezTo>
                  <a:pt x="36" y="44"/>
                  <a:pt x="36" y="44"/>
                  <a:pt x="36" y="44"/>
                </a:cubicBezTo>
                <a:cubicBezTo>
                  <a:pt x="36" y="44"/>
                  <a:pt x="36" y="44"/>
                  <a:pt x="36" y="44"/>
                </a:cubicBezTo>
                <a:cubicBezTo>
                  <a:pt x="36" y="44"/>
                  <a:pt x="36" y="44"/>
                  <a:pt x="36" y="44"/>
                </a:cubicBezTo>
                <a:cubicBezTo>
                  <a:pt x="36" y="44"/>
                  <a:pt x="36" y="44"/>
                  <a:pt x="36" y="44"/>
                </a:cubicBezTo>
                <a:cubicBezTo>
                  <a:pt x="36" y="44"/>
                  <a:pt x="36" y="44"/>
                  <a:pt x="36" y="44"/>
                </a:cubicBezTo>
                <a:cubicBezTo>
                  <a:pt x="36" y="44"/>
                  <a:pt x="36" y="44"/>
                  <a:pt x="36" y="44"/>
                </a:cubicBezTo>
                <a:cubicBezTo>
                  <a:pt x="36" y="44"/>
                  <a:pt x="35" y="44"/>
                  <a:pt x="35" y="44"/>
                </a:cubicBezTo>
                <a:cubicBezTo>
                  <a:pt x="35" y="44"/>
                  <a:pt x="35" y="44"/>
                  <a:pt x="35" y="44"/>
                </a:cubicBezTo>
                <a:cubicBezTo>
                  <a:pt x="35" y="44"/>
                  <a:pt x="35" y="44"/>
                  <a:pt x="35" y="44"/>
                </a:cubicBezTo>
                <a:cubicBezTo>
                  <a:pt x="35" y="44"/>
                  <a:pt x="35" y="44"/>
                  <a:pt x="35" y="44"/>
                </a:cubicBezTo>
                <a:cubicBezTo>
                  <a:pt x="35" y="44"/>
                  <a:pt x="35" y="44"/>
                  <a:pt x="35" y="44"/>
                </a:cubicBezTo>
                <a:cubicBezTo>
                  <a:pt x="35" y="44"/>
                  <a:pt x="35" y="44"/>
                  <a:pt x="35" y="44"/>
                </a:cubicBezTo>
                <a:cubicBezTo>
                  <a:pt x="35" y="44"/>
                  <a:pt x="35" y="44"/>
                  <a:pt x="35" y="44"/>
                </a:cubicBezTo>
                <a:cubicBezTo>
                  <a:pt x="35" y="44"/>
                  <a:pt x="35" y="44"/>
                  <a:pt x="35" y="44"/>
                </a:cubicBezTo>
                <a:cubicBezTo>
                  <a:pt x="35" y="44"/>
                  <a:pt x="35" y="44"/>
                  <a:pt x="35" y="44"/>
                </a:cubicBezTo>
                <a:cubicBezTo>
                  <a:pt x="35" y="44"/>
                  <a:pt x="35" y="44"/>
                  <a:pt x="35" y="44"/>
                </a:cubicBezTo>
                <a:cubicBezTo>
                  <a:pt x="35" y="44"/>
                  <a:pt x="35" y="44"/>
                  <a:pt x="35" y="44"/>
                </a:cubicBezTo>
                <a:cubicBezTo>
                  <a:pt x="35" y="44"/>
                  <a:pt x="35" y="44"/>
                  <a:pt x="35" y="44"/>
                </a:cubicBezTo>
                <a:cubicBezTo>
                  <a:pt x="35" y="44"/>
                  <a:pt x="35" y="44"/>
                  <a:pt x="35" y="44"/>
                </a:cubicBezTo>
                <a:cubicBezTo>
                  <a:pt x="35" y="44"/>
                  <a:pt x="35" y="44"/>
                  <a:pt x="35" y="44"/>
                </a:cubicBezTo>
                <a:cubicBezTo>
                  <a:pt x="35" y="44"/>
                  <a:pt x="35" y="44"/>
                  <a:pt x="35" y="44"/>
                </a:cubicBezTo>
                <a:cubicBezTo>
                  <a:pt x="35" y="44"/>
                  <a:pt x="35" y="44"/>
                  <a:pt x="35" y="44"/>
                </a:cubicBezTo>
                <a:cubicBezTo>
                  <a:pt x="35" y="44"/>
                  <a:pt x="35" y="44"/>
                  <a:pt x="35" y="44"/>
                </a:cubicBezTo>
                <a:cubicBezTo>
                  <a:pt x="34" y="44"/>
                  <a:pt x="34" y="44"/>
                  <a:pt x="34" y="44"/>
                </a:cubicBezTo>
                <a:cubicBezTo>
                  <a:pt x="34" y="44"/>
                  <a:pt x="34" y="44"/>
                  <a:pt x="34" y="44"/>
                </a:cubicBezTo>
                <a:cubicBezTo>
                  <a:pt x="34" y="44"/>
                  <a:pt x="34" y="44"/>
                  <a:pt x="34" y="44"/>
                </a:cubicBezTo>
                <a:cubicBezTo>
                  <a:pt x="34" y="44"/>
                  <a:pt x="34" y="44"/>
                  <a:pt x="34" y="44"/>
                </a:cubicBezTo>
                <a:cubicBezTo>
                  <a:pt x="34" y="44"/>
                  <a:pt x="34" y="44"/>
                  <a:pt x="34" y="44"/>
                </a:cubicBezTo>
                <a:cubicBezTo>
                  <a:pt x="34" y="44"/>
                  <a:pt x="34" y="44"/>
                  <a:pt x="34" y="44"/>
                </a:cubicBezTo>
                <a:cubicBezTo>
                  <a:pt x="34" y="44"/>
                  <a:pt x="34" y="44"/>
                  <a:pt x="34" y="44"/>
                </a:cubicBezTo>
                <a:cubicBezTo>
                  <a:pt x="34" y="44"/>
                  <a:pt x="34" y="44"/>
                  <a:pt x="34" y="44"/>
                </a:cubicBezTo>
                <a:cubicBezTo>
                  <a:pt x="34" y="44"/>
                  <a:pt x="34" y="44"/>
                  <a:pt x="34" y="44"/>
                </a:cubicBezTo>
                <a:cubicBezTo>
                  <a:pt x="34" y="44"/>
                  <a:pt x="34" y="44"/>
                  <a:pt x="34" y="44"/>
                </a:cubicBezTo>
                <a:cubicBezTo>
                  <a:pt x="34" y="44"/>
                  <a:pt x="34" y="44"/>
                  <a:pt x="34" y="44"/>
                </a:cubicBezTo>
                <a:cubicBezTo>
                  <a:pt x="34" y="44"/>
                  <a:pt x="34" y="44"/>
                  <a:pt x="34" y="44"/>
                </a:cubicBezTo>
                <a:cubicBezTo>
                  <a:pt x="34" y="44"/>
                  <a:pt x="34" y="44"/>
                  <a:pt x="34" y="44"/>
                </a:cubicBezTo>
                <a:cubicBezTo>
                  <a:pt x="34" y="44"/>
                  <a:pt x="34" y="44"/>
                  <a:pt x="34" y="44"/>
                </a:cubicBezTo>
                <a:cubicBezTo>
                  <a:pt x="34" y="44"/>
                  <a:pt x="34" y="44"/>
                  <a:pt x="34" y="44"/>
                </a:cubicBezTo>
                <a:cubicBezTo>
                  <a:pt x="34" y="44"/>
                  <a:pt x="34" y="44"/>
                  <a:pt x="34" y="44"/>
                </a:cubicBezTo>
                <a:cubicBezTo>
                  <a:pt x="34" y="44"/>
                  <a:pt x="34" y="44"/>
                  <a:pt x="34" y="44"/>
                </a:cubicBezTo>
                <a:cubicBezTo>
                  <a:pt x="34" y="44"/>
                  <a:pt x="34" y="44"/>
                  <a:pt x="34" y="44"/>
                </a:cubicBezTo>
                <a:cubicBezTo>
                  <a:pt x="34" y="44"/>
                  <a:pt x="34" y="44"/>
                  <a:pt x="34" y="44"/>
                </a:cubicBezTo>
                <a:cubicBezTo>
                  <a:pt x="34" y="44"/>
                  <a:pt x="34" y="44"/>
                  <a:pt x="34" y="44"/>
                </a:cubicBezTo>
                <a:cubicBezTo>
                  <a:pt x="33" y="44"/>
                  <a:pt x="33" y="44"/>
                  <a:pt x="33" y="44"/>
                </a:cubicBezTo>
                <a:cubicBezTo>
                  <a:pt x="33" y="44"/>
                  <a:pt x="33" y="44"/>
                  <a:pt x="33" y="44"/>
                </a:cubicBezTo>
                <a:cubicBezTo>
                  <a:pt x="33" y="44"/>
                  <a:pt x="33" y="44"/>
                  <a:pt x="33" y="44"/>
                </a:cubicBezTo>
                <a:cubicBezTo>
                  <a:pt x="33" y="44"/>
                  <a:pt x="33" y="44"/>
                  <a:pt x="33" y="44"/>
                </a:cubicBezTo>
                <a:cubicBezTo>
                  <a:pt x="33" y="44"/>
                  <a:pt x="33" y="44"/>
                  <a:pt x="33" y="44"/>
                </a:cubicBezTo>
                <a:cubicBezTo>
                  <a:pt x="33" y="44"/>
                  <a:pt x="33" y="44"/>
                  <a:pt x="33" y="44"/>
                </a:cubicBezTo>
                <a:cubicBezTo>
                  <a:pt x="33" y="44"/>
                  <a:pt x="33" y="44"/>
                  <a:pt x="33" y="44"/>
                </a:cubicBezTo>
                <a:cubicBezTo>
                  <a:pt x="33" y="44"/>
                  <a:pt x="33" y="44"/>
                  <a:pt x="33" y="44"/>
                </a:cubicBezTo>
                <a:cubicBezTo>
                  <a:pt x="33" y="44"/>
                  <a:pt x="33" y="44"/>
                  <a:pt x="33" y="44"/>
                </a:cubicBezTo>
                <a:cubicBezTo>
                  <a:pt x="33" y="44"/>
                  <a:pt x="33" y="44"/>
                  <a:pt x="33" y="44"/>
                </a:cubicBezTo>
                <a:cubicBezTo>
                  <a:pt x="33" y="44"/>
                  <a:pt x="33" y="44"/>
                  <a:pt x="33" y="44"/>
                </a:cubicBezTo>
                <a:cubicBezTo>
                  <a:pt x="33" y="44"/>
                  <a:pt x="33" y="44"/>
                  <a:pt x="33" y="44"/>
                </a:cubicBezTo>
                <a:cubicBezTo>
                  <a:pt x="33" y="44"/>
                  <a:pt x="33" y="43"/>
                  <a:pt x="33" y="43"/>
                </a:cubicBezTo>
                <a:cubicBezTo>
                  <a:pt x="33" y="43"/>
                  <a:pt x="33" y="43"/>
                  <a:pt x="33" y="43"/>
                </a:cubicBezTo>
                <a:cubicBezTo>
                  <a:pt x="33" y="43"/>
                  <a:pt x="33" y="43"/>
                  <a:pt x="33" y="43"/>
                </a:cubicBezTo>
                <a:cubicBezTo>
                  <a:pt x="33" y="43"/>
                  <a:pt x="33" y="43"/>
                  <a:pt x="33" y="43"/>
                </a:cubicBezTo>
                <a:cubicBezTo>
                  <a:pt x="33" y="43"/>
                  <a:pt x="33" y="43"/>
                  <a:pt x="33" y="43"/>
                </a:cubicBezTo>
                <a:cubicBezTo>
                  <a:pt x="33" y="43"/>
                  <a:pt x="33" y="43"/>
                  <a:pt x="33" y="43"/>
                </a:cubicBezTo>
                <a:cubicBezTo>
                  <a:pt x="33" y="43"/>
                  <a:pt x="33" y="43"/>
                  <a:pt x="33" y="43"/>
                </a:cubicBezTo>
                <a:cubicBezTo>
                  <a:pt x="33" y="43"/>
                  <a:pt x="33" y="43"/>
                  <a:pt x="33" y="43"/>
                </a:cubicBezTo>
                <a:cubicBezTo>
                  <a:pt x="33" y="43"/>
                  <a:pt x="33" y="43"/>
                  <a:pt x="33" y="43"/>
                </a:cubicBezTo>
                <a:cubicBezTo>
                  <a:pt x="33" y="43"/>
                  <a:pt x="33" y="43"/>
                  <a:pt x="33" y="43"/>
                </a:cubicBezTo>
                <a:cubicBezTo>
                  <a:pt x="33" y="43"/>
                  <a:pt x="33" y="43"/>
                  <a:pt x="33" y="43"/>
                </a:cubicBezTo>
                <a:cubicBezTo>
                  <a:pt x="33" y="43"/>
                  <a:pt x="33" y="43"/>
                  <a:pt x="33" y="43"/>
                </a:cubicBezTo>
                <a:cubicBezTo>
                  <a:pt x="33" y="43"/>
                  <a:pt x="33" y="43"/>
                  <a:pt x="33" y="43"/>
                </a:cubicBezTo>
                <a:cubicBezTo>
                  <a:pt x="33" y="43"/>
                  <a:pt x="33" y="43"/>
                  <a:pt x="33" y="43"/>
                </a:cubicBezTo>
                <a:cubicBezTo>
                  <a:pt x="33" y="43"/>
                  <a:pt x="33" y="43"/>
                  <a:pt x="33" y="43"/>
                </a:cubicBezTo>
                <a:cubicBezTo>
                  <a:pt x="33" y="43"/>
                  <a:pt x="33" y="43"/>
                  <a:pt x="33" y="43"/>
                </a:cubicBezTo>
                <a:cubicBezTo>
                  <a:pt x="33" y="43"/>
                  <a:pt x="33" y="43"/>
                  <a:pt x="33" y="43"/>
                </a:cubicBezTo>
                <a:cubicBezTo>
                  <a:pt x="33" y="43"/>
                  <a:pt x="33" y="43"/>
                  <a:pt x="33" y="43"/>
                </a:cubicBezTo>
                <a:cubicBezTo>
                  <a:pt x="33" y="43"/>
                  <a:pt x="33" y="43"/>
                  <a:pt x="33" y="43"/>
                </a:cubicBezTo>
                <a:cubicBezTo>
                  <a:pt x="33" y="43"/>
                  <a:pt x="33" y="43"/>
                  <a:pt x="33" y="43"/>
                </a:cubicBezTo>
                <a:cubicBezTo>
                  <a:pt x="33" y="43"/>
                  <a:pt x="33" y="43"/>
                  <a:pt x="33" y="43"/>
                </a:cubicBezTo>
                <a:cubicBezTo>
                  <a:pt x="33" y="43"/>
                  <a:pt x="33" y="43"/>
                  <a:pt x="33" y="43"/>
                </a:cubicBezTo>
                <a:cubicBezTo>
                  <a:pt x="33" y="43"/>
                  <a:pt x="33" y="43"/>
                  <a:pt x="33" y="43"/>
                </a:cubicBezTo>
                <a:cubicBezTo>
                  <a:pt x="33" y="43"/>
                  <a:pt x="33" y="43"/>
                  <a:pt x="33" y="43"/>
                </a:cubicBezTo>
                <a:cubicBezTo>
                  <a:pt x="33" y="43"/>
                  <a:pt x="32" y="43"/>
                  <a:pt x="32" y="43"/>
                </a:cubicBezTo>
                <a:cubicBezTo>
                  <a:pt x="32" y="43"/>
                  <a:pt x="32" y="43"/>
                  <a:pt x="32" y="43"/>
                </a:cubicBezTo>
                <a:cubicBezTo>
                  <a:pt x="32" y="43"/>
                  <a:pt x="32" y="43"/>
                  <a:pt x="32" y="43"/>
                </a:cubicBezTo>
                <a:cubicBezTo>
                  <a:pt x="32" y="43"/>
                  <a:pt x="32" y="43"/>
                  <a:pt x="32" y="43"/>
                </a:cubicBezTo>
                <a:cubicBezTo>
                  <a:pt x="32" y="43"/>
                  <a:pt x="32" y="43"/>
                  <a:pt x="32" y="43"/>
                </a:cubicBezTo>
                <a:cubicBezTo>
                  <a:pt x="32" y="43"/>
                  <a:pt x="32" y="43"/>
                  <a:pt x="32" y="43"/>
                </a:cubicBezTo>
                <a:cubicBezTo>
                  <a:pt x="32" y="43"/>
                  <a:pt x="32" y="43"/>
                  <a:pt x="32" y="43"/>
                </a:cubicBezTo>
                <a:cubicBezTo>
                  <a:pt x="32" y="43"/>
                  <a:pt x="32" y="42"/>
                  <a:pt x="32" y="42"/>
                </a:cubicBezTo>
                <a:cubicBezTo>
                  <a:pt x="32" y="43"/>
                  <a:pt x="32" y="43"/>
                  <a:pt x="32" y="42"/>
                </a:cubicBezTo>
                <a:cubicBezTo>
                  <a:pt x="32" y="42"/>
                  <a:pt x="32" y="42"/>
                  <a:pt x="32" y="42"/>
                </a:cubicBezTo>
                <a:cubicBezTo>
                  <a:pt x="32" y="42"/>
                  <a:pt x="32" y="42"/>
                  <a:pt x="32" y="42"/>
                </a:cubicBezTo>
                <a:cubicBezTo>
                  <a:pt x="32" y="42"/>
                  <a:pt x="32" y="42"/>
                  <a:pt x="32" y="42"/>
                </a:cubicBezTo>
                <a:cubicBezTo>
                  <a:pt x="32" y="42"/>
                  <a:pt x="32" y="42"/>
                  <a:pt x="32" y="42"/>
                </a:cubicBezTo>
                <a:cubicBezTo>
                  <a:pt x="32" y="42"/>
                  <a:pt x="32" y="42"/>
                  <a:pt x="32" y="42"/>
                </a:cubicBezTo>
                <a:cubicBezTo>
                  <a:pt x="32" y="42"/>
                  <a:pt x="32" y="42"/>
                  <a:pt x="32" y="42"/>
                </a:cubicBezTo>
                <a:cubicBezTo>
                  <a:pt x="32" y="42"/>
                  <a:pt x="32" y="42"/>
                  <a:pt x="32" y="42"/>
                </a:cubicBezTo>
                <a:cubicBezTo>
                  <a:pt x="32" y="42"/>
                  <a:pt x="32" y="42"/>
                  <a:pt x="32" y="42"/>
                </a:cubicBezTo>
                <a:cubicBezTo>
                  <a:pt x="32" y="42"/>
                  <a:pt x="32" y="42"/>
                  <a:pt x="32" y="42"/>
                </a:cubicBezTo>
                <a:cubicBezTo>
                  <a:pt x="32" y="42"/>
                  <a:pt x="32" y="42"/>
                  <a:pt x="32" y="42"/>
                </a:cubicBezTo>
                <a:cubicBezTo>
                  <a:pt x="32" y="42"/>
                  <a:pt x="32" y="42"/>
                  <a:pt x="32" y="42"/>
                </a:cubicBezTo>
                <a:cubicBezTo>
                  <a:pt x="32" y="42"/>
                  <a:pt x="32" y="42"/>
                  <a:pt x="32" y="42"/>
                </a:cubicBezTo>
                <a:cubicBezTo>
                  <a:pt x="32" y="42"/>
                  <a:pt x="32" y="42"/>
                  <a:pt x="32" y="42"/>
                </a:cubicBezTo>
                <a:cubicBezTo>
                  <a:pt x="32" y="42"/>
                  <a:pt x="32" y="42"/>
                  <a:pt x="32" y="42"/>
                </a:cubicBezTo>
                <a:cubicBezTo>
                  <a:pt x="32" y="42"/>
                  <a:pt x="32" y="42"/>
                  <a:pt x="32" y="42"/>
                </a:cubicBezTo>
                <a:cubicBezTo>
                  <a:pt x="32" y="42"/>
                  <a:pt x="32" y="42"/>
                  <a:pt x="32" y="42"/>
                </a:cubicBezTo>
                <a:cubicBezTo>
                  <a:pt x="32" y="42"/>
                  <a:pt x="32" y="42"/>
                  <a:pt x="32" y="42"/>
                </a:cubicBezTo>
                <a:cubicBezTo>
                  <a:pt x="32" y="42"/>
                  <a:pt x="32" y="42"/>
                  <a:pt x="32" y="42"/>
                </a:cubicBezTo>
                <a:cubicBezTo>
                  <a:pt x="32" y="42"/>
                  <a:pt x="32" y="42"/>
                  <a:pt x="32" y="42"/>
                </a:cubicBezTo>
                <a:cubicBezTo>
                  <a:pt x="32" y="42"/>
                  <a:pt x="32" y="42"/>
                  <a:pt x="32" y="42"/>
                </a:cubicBezTo>
                <a:cubicBezTo>
                  <a:pt x="32" y="42"/>
                  <a:pt x="32" y="42"/>
                  <a:pt x="32" y="42"/>
                </a:cubicBezTo>
                <a:cubicBezTo>
                  <a:pt x="32" y="42"/>
                  <a:pt x="32" y="42"/>
                  <a:pt x="32" y="42"/>
                </a:cubicBezTo>
                <a:cubicBezTo>
                  <a:pt x="32" y="42"/>
                  <a:pt x="32" y="42"/>
                  <a:pt x="32" y="42"/>
                </a:cubicBezTo>
                <a:cubicBezTo>
                  <a:pt x="32" y="42"/>
                  <a:pt x="32" y="42"/>
                  <a:pt x="32" y="42"/>
                </a:cubicBezTo>
                <a:cubicBezTo>
                  <a:pt x="32" y="42"/>
                  <a:pt x="32" y="42"/>
                  <a:pt x="32" y="42"/>
                </a:cubicBezTo>
                <a:cubicBezTo>
                  <a:pt x="32" y="42"/>
                  <a:pt x="32" y="42"/>
                  <a:pt x="32" y="42"/>
                </a:cubicBezTo>
                <a:cubicBezTo>
                  <a:pt x="32" y="42"/>
                  <a:pt x="32" y="42"/>
                  <a:pt x="32" y="42"/>
                </a:cubicBezTo>
                <a:cubicBezTo>
                  <a:pt x="32" y="42"/>
                  <a:pt x="32" y="42"/>
                  <a:pt x="32" y="42"/>
                </a:cubicBezTo>
                <a:cubicBezTo>
                  <a:pt x="32" y="42"/>
                  <a:pt x="32" y="42"/>
                  <a:pt x="32" y="42"/>
                </a:cubicBezTo>
                <a:cubicBezTo>
                  <a:pt x="32" y="42"/>
                  <a:pt x="32" y="42"/>
                  <a:pt x="32" y="42"/>
                </a:cubicBezTo>
                <a:cubicBezTo>
                  <a:pt x="32" y="42"/>
                  <a:pt x="32" y="42"/>
                  <a:pt x="32" y="42"/>
                </a:cubicBezTo>
                <a:cubicBezTo>
                  <a:pt x="32" y="42"/>
                  <a:pt x="32" y="42"/>
                  <a:pt x="32" y="42"/>
                </a:cubicBezTo>
                <a:cubicBezTo>
                  <a:pt x="32" y="42"/>
                  <a:pt x="32" y="42"/>
                  <a:pt x="32" y="42"/>
                </a:cubicBezTo>
                <a:cubicBezTo>
                  <a:pt x="32" y="42"/>
                  <a:pt x="32" y="42"/>
                  <a:pt x="32" y="42"/>
                </a:cubicBezTo>
                <a:cubicBezTo>
                  <a:pt x="32" y="42"/>
                  <a:pt x="32" y="42"/>
                  <a:pt x="32" y="42"/>
                </a:cubicBezTo>
                <a:cubicBezTo>
                  <a:pt x="32" y="42"/>
                  <a:pt x="32" y="42"/>
                  <a:pt x="32" y="42"/>
                </a:cubicBezTo>
                <a:cubicBezTo>
                  <a:pt x="32" y="42"/>
                  <a:pt x="32" y="42"/>
                  <a:pt x="32" y="42"/>
                </a:cubicBezTo>
                <a:cubicBezTo>
                  <a:pt x="32" y="42"/>
                  <a:pt x="32" y="42"/>
                  <a:pt x="32" y="42"/>
                </a:cubicBezTo>
                <a:cubicBezTo>
                  <a:pt x="32" y="42"/>
                  <a:pt x="32" y="42"/>
                  <a:pt x="32" y="42"/>
                </a:cubicBezTo>
                <a:cubicBezTo>
                  <a:pt x="32" y="42"/>
                  <a:pt x="32" y="42"/>
                  <a:pt x="32" y="42"/>
                </a:cubicBezTo>
                <a:cubicBezTo>
                  <a:pt x="32" y="42"/>
                  <a:pt x="32" y="42"/>
                  <a:pt x="32" y="42"/>
                </a:cubicBezTo>
                <a:cubicBezTo>
                  <a:pt x="32" y="42"/>
                  <a:pt x="32" y="42"/>
                  <a:pt x="32" y="42"/>
                </a:cubicBezTo>
                <a:cubicBezTo>
                  <a:pt x="32" y="42"/>
                  <a:pt x="32" y="42"/>
                  <a:pt x="32" y="42"/>
                </a:cubicBezTo>
                <a:cubicBezTo>
                  <a:pt x="32" y="42"/>
                  <a:pt x="32" y="42"/>
                  <a:pt x="32" y="42"/>
                </a:cubicBezTo>
                <a:cubicBezTo>
                  <a:pt x="32" y="42"/>
                  <a:pt x="32" y="42"/>
                  <a:pt x="32" y="42"/>
                </a:cubicBezTo>
                <a:cubicBezTo>
                  <a:pt x="32" y="42"/>
                  <a:pt x="32" y="42"/>
                  <a:pt x="32" y="42"/>
                </a:cubicBezTo>
                <a:cubicBezTo>
                  <a:pt x="32" y="42"/>
                  <a:pt x="32" y="42"/>
                  <a:pt x="32" y="42"/>
                </a:cubicBezTo>
                <a:cubicBezTo>
                  <a:pt x="32" y="42"/>
                  <a:pt x="32" y="42"/>
                  <a:pt x="32" y="41"/>
                </a:cubicBezTo>
                <a:cubicBezTo>
                  <a:pt x="32" y="41"/>
                  <a:pt x="32" y="41"/>
                  <a:pt x="32" y="41"/>
                </a:cubicBezTo>
                <a:cubicBezTo>
                  <a:pt x="32" y="41"/>
                  <a:pt x="32" y="41"/>
                  <a:pt x="32" y="41"/>
                </a:cubicBezTo>
                <a:cubicBezTo>
                  <a:pt x="32" y="41"/>
                  <a:pt x="32" y="41"/>
                  <a:pt x="32" y="41"/>
                </a:cubicBezTo>
                <a:cubicBezTo>
                  <a:pt x="32" y="41"/>
                  <a:pt x="32" y="41"/>
                  <a:pt x="32" y="41"/>
                </a:cubicBezTo>
                <a:cubicBezTo>
                  <a:pt x="32" y="41"/>
                  <a:pt x="32" y="41"/>
                  <a:pt x="32" y="41"/>
                </a:cubicBezTo>
                <a:cubicBezTo>
                  <a:pt x="32" y="41"/>
                  <a:pt x="32" y="41"/>
                  <a:pt x="32" y="41"/>
                </a:cubicBezTo>
                <a:cubicBezTo>
                  <a:pt x="32" y="41"/>
                  <a:pt x="32" y="41"/>
                  <a:pt x="32" y="41"/>
                </a:cubicBezTo>
                <a:cubicBezTo>
                  <a:pt x="32" y="41"/>
                  <a:pt x="32" y="41"/>
                  <a:pt x="32" y="41"/>
                </a:cubicBezTo>
                <a:cubicBezTo>
                  <a:pt x="32" y="41"/>
                  <a:pt x="32" y="41"/>
                  <a:pt x="32" y="41"/>
                </a:cubicBezTo>
                <a:cubicBezTo>
                  <a:pt x="32" y="41"/>
                  <a:pt x="32" y="41"/>
                  <a:pt x="32" y="41"/>
                </a:cubicBezTo>
                <a:cubicBezTo>
                  <a:pt x="32" y="41"/>
                  <a:pt x="32" y="41"/>
                  <a:pt x="32" y="41"/>
                </a:cubicBezTo>
                <a:cubicBezTo>
                  <a:pt x="32" y="41"/>
                  <a:pt x="32" y="41"/>
                  <a:pt x="32" y="41"/>
                </a:cubicBezTo>
                <a:cubicBezTo>
                  <a:pt x="32" y="41"/>
                  <a:pt x="32" y="41"/>
                  <a:pt x="32" y="41"/>
                </a:cubicBezTo>
                <a:cubicBezTo>
                  <a:pt x="32" y="41"/>
                  <a:pt x="32" y="41"/>
                  <a:pt x="32" y="41"/>
                </a:cubicBezTo>
                <a:cubicBezTo>
                  <a:pt x="32" y="41"/>
                  <a:pt x="32" y="41"/>
                  <a:pt x="32" y="40"/>
                </a:cubicBezTo>
                <a:cubicBezTo>
                  <a:pt x="32" y="40"/>
                  <a:pt x="32" y="40"/>
                  <a:pt x="32" y="40"/>
                </a:cubicBezTo>
                <a:cubicBezTo>
                  <a:pt x="32" y="40"/>
                  <a:pt x="32" y="40"/>
                  <a:pt x="32" y="40"/>
                </a:cubicBezTo>
                <a:cubicBezTo>
                  <a:pt x="32" y="40"/>
                  <a:pt x="32" y="40"/>
                  <a:pt x="32" y="40"/>
                </a:cubicBezTo>
                <a:cubicBezTo>
                  <a:pt x="32" y="40"/>
                  <a:pt x="32" y="40"/>
                  <a:pt x="32" y="40"/>
                </a:cubicBezTo>
                <a:cubicBezTo>
                  <a:pt x="32" y="40"/>
                  <a:pt x="32" y="40"/>
                  <a:pt x="32" y="40"/>
                </a:cubicBezTo>
                <a:cubicBezTo>
                  <a:pt x="32" y="40"/>
                  <a:pt x="32" y="40"/>
                  <a:pt x="32" y="40"/>
                </a:cubicBezTo>
                <a:cubicBezTo>
                  <a:pt x="32" y="40"/>
                  <a:pt x="32" y="40"/>
                  <a:pt x="32" y="40"/>
                </a:cubicBezTo>
                <a:cubicBezTo>
                  <a:pt x="32" y="40"/>
                  <a:pt x="32" y="40"/>
                  <a:pt x="32" y="40"/>
                </a:cubicBezTo>
                <a:cubicBezTo>
                  <a:pt x="32" y="40"/>
                  <a:pt x="32" y="40"/>
                  <a:pt x="32" y="40"/>
                </a:cubicBezTo>
                <a:cubicBezTo>
                  <a:pt x="32" y="40"/>
                  <a:pt x="32" y="40"/>
                  <a:pt x="32" y="40"/>
                </a:cubicBezTo>
                <a:cubicBezTo>
                  <a:pt x="32" y="40"/>
                  <a:pt x="32" y="40"/>
                  <a:pt x="32" y="40"/>
                </a:cubicBezTo>
                <a:cubicBezTo>
                  <a:pt x="32" y="40"/>
                  <a:pt x="32" y="40"/>
                  <a:pt x="32" y="40"/>
                </a:cubicBezTo>
                <a:cubicBezTo>
                  <a:pt x="32" y="40"/>
                  <a:pt x="32" y="40"/>
                  <a:pt x="32" y="40"/>
                </a:cubicBezTo>
                <a:cubicBezTo>
                  <a:pt x="32" y="40"/>
                  <a:pt x="32" y="40"/>
                  <a:pt x="32" y="40"/>
                </a:cubicBezTo>
                <a:cubicBezTo>
                  <a:pt x="32" y="40"/>
                  <a:pt x="32" y="40"/>
                  <a:pt x="32" y="40"/>
                </a:cubicBezTo>
                <a:cubicBezTo>
                  <a:pt x="32" y="40"/>
                  <a:pt x="32" y="40"/>
                  <a:pt x="32" y="40"/>
                </a:cubicBezTo>
                <a:cubicBezTo>
                  <a:pt x="32" y="40"/>
                  <a:pt x="32" y="40"/>
                  <a:pt x="32" y="40"/>
                </a:cubicBezTo>
                <a:cubicBezTo>
                  <a:pt x="32" y="40"/>
                  <a:pt x="32" y="40"/>
                  <a:pt x="32" y="40"/>
                </a:cubicBezTo>
                <a:cubicBezTo>
                  <a:pt x="32" y="40"/>
                  <a:pt x="32" y="40"/>
                  <a:pt x="32" y="40"/>
                </a:cubicBezTo>
                <a:cubicBezTo>
                  <a:pt x="32" y="40"/>
                  <a:pt x="32" y="40"/>
                  <a:pt x="32" y="40"/>
                </a:cubicBezTo>
                <a:cubicBezTo>
                  <a:pt x="32" y="40"/>
                  <a:pt x="32" y="40"/>
                  <a:pt x="32" y="40"/>
                </a:cubicBezTo>
                <a:cubicBezTo>
                  <a:pt x="32" y="40"/>
                  <a:pt x="32" y="40"/>
                  <a:pt x="32" y="40"/>
                </a:cubicBezTo>
                <a:cubicBezTo>
                  <a:pt x="32" y="40"/>
                  <a:pt x="32" y="40"/>
                  <a:pt x="32" y="40"/>
                </a:cubicBezTo>
                <a:cubicBezTo>
                  <a:pt x="32" y="40"/>
                  <a:pt x="32" y="40"/>
                  <a:pt x="32" y="40"/>
                </a:cubicBezTo>
                <a:cubicBezTo>
                  <a:pt x="32" y="40"/>
                  <a:pt x="32" y="40"/>
                  <a:pt x="32" y="40"/>
                </a:cubicBezTo>
                <a:cubicBezTo>
                  <a:pt x="32" y="39"/>
                  <a:pt x="32" y="39"/>
                  <a:pt x="32" y="39"/>
                </a:cubicBezTo>
                <a:cubicBezTo>
                  <a:pt x="32" y="39"/>
                  <a:pt x="32" y="39"/>
                  <a:pt x="32" y="39"/>
                </a:cubicBezTo>
                <a:cubicBezTo>
                  <a:pt x="32" y="39"/>
                  <a:pt x="32" y="39"/>
                  <a:pt x="32" y="39"/>
                </a:cubicBezTo>
                <a:cubicBezTo>
                  <a:pt x="32" y="39"/>
                  <a:pt x="32" y="39"/>
                  <a:pt x="32" y="39"/>
                </a:cubicBezTo>
                <a:cubicBezTo>
                  <a:pt x="32" y="39"/>
                  <a:pt x="32" y="39"/>
                  <a:pt x="32" y="39"/>
                </a:cubicBezTo>
                <a:cubicBezTo>
                  <a:pt x="32" y="39"/>
                  <a:pt x="32" y="39"/>
                  <a:pt x="32" y="39"/>
                </a:cubicBezTo>
                <a:cubicBezTo>
                  <a:pt x="32" y="39"/>
                  <a:pt x="32" y="39"/>
                  <a:pt x="32" y="39"/>
                </a:cubicBezTo>
                <a:cubicBezTo>
                  <a:pt x="32" y="39"/>
                  <a:pt x="32" y="39"/>
                  <a:pt x="32" y="39"/>
                </a:cubicBezTo>
                <a:cubicBezTo>
                  <a:pt x="32" y="39"/>
                  <a:pt x="32" y="39"/>
                  <a:pt x="32" y="39"/>
                </a:cubicBezTo>
                <a:cubicBezTo>
                  <a:pt x="32" y="39"/>
                  <a:pt x="32" y="39"/>
                  <a:pt x="32" y="39"/>
                </a:cubicBezTo>
                <a:cubicBezTo>
                  <a:pt x="32" y="39"/>
                  <a:pt x="32" y="39"/>
                  <a:pt x="32" y="39"/>
                </a:cubicBezTo>
                <a:cubicBezTo>
                  <a:pt x="32" y="39"/>
                  <a:pt x="32" y="39"/>
                  <a:pt x="32" y="39"/>
                </a:cubicBezTo>
                <a:cubicBezTo>
                  <a:pt x="32" y="39"/>
                  <a:pt x="32" y="39"/>
                  <a:pt x="32" y="39"/>
                </a:cubicBezTo>
                <a:cubicBezTo>
                  <a:pt x="32" y="39"/>
                  <a:pt x="32" y="39"/>
                  <a:pt x="32" y="39"/>
                </a:cubicBezTo>
                <a:cubicBezTo>
                  <a:pt x="32" y="39"/>
                  <a:pt x="32" y="39"/>
                  <a:pt x="32" y="39"/>
                </a:cubicBezTo>
                <a:cubicBezTo>
                  <a:pt x="32" y="39"/>
                  <a:pt x="32" y="39"/>
                  <a:pt x="32" y="39"/>
                </a:cubicBezTo>
                <a:cubicBezTo>
                  <a:pt x="32" y="39"/>
                  <a:pt x="32" y="39"/>
                  <a:pt x="32" y="39"/>
                </a:cubicBezTo>
                <a:cubicBezTo>
                  <a:pt x="32" y="39"/>
                  <a:pt x="32" y="39"/>
                  <a:pt x="32" y="39"/>
                </a:cubicBezTo>
                <a:cubicBezTo>
                  <a:pt x="32" y="39"/>
                  <a:pt x="32" y="39"/>
                  <a:pt x="32" y="39"/>
                </a:cubicBezTo>
                <a:cubicBezTo>
                  <a:pt x="32" y="39"/>
                  <a:pt x="32" y="39"/>
                  <a:pt x="32" y="39"/>
                </a:cubicBezTo>
                <a:cubicBezTo>
                  <a:pt x="32" y="39"/>
                  <a:pt x="32" y="39"/>
                  <a:pt x="32" y="39"/>
                </a:cubicBezTo>
                <a:cubicBezTo>
                  <a:pt x="32" y="39"/>
                  <a:pt x="33" y="38"/>
                  <a:pt x="33" y="38"/>
                </a:cubicBezTo>
                <a:cubicBezTo>
                  <a:pt x="33" y="38"/>
                  <a:pt x="33" y="38"/>
                  <a:pt x="33" y="38"/>
                </a:cubicBezTo>
                <a:cubicBezTo>
                  <a:pt x="33" y="38"/>
                  <a:pt x="33" y="38"/>
                  <a:pt x="33" y="38"/>
                </a:cubicBezTo>
                <a:cubicBezTo>
                  <a:pt x="33" y="38"/>
                  <a:pt x="33" y="38"/>
                  <a:pt x="33" y="38"/>
                </a:cubicBezTo>
                <a:cubicBezTo>
                  <a:pt x="33" y="38"/>
                  <a:pt x="33" y="38"/>
                  <a:pt x="33" y="38"/>
                </a:cubicBezTo>
                <a:cubicBezTo>
                  <a:pt x="33" y="38"/>
                  <a:pt x="33" y="38"/>
                  <a:pt x="33" y="38"/>
                </a:cubicBezTo>
                <a:cubicBezTo>
                  <a:pt x="33" y="38"/>
                  <a:pt x="33" y="38"/>
                  <a:pt x="33" y="38"/>
                </a:cubicBezTo>
                <a:cubicBezTo>
                  <a:pt x="33" y="38"/>
                  <a:pt x="33" y="38"/>
                  <a:pt x="33" y="38"/>
                </a:cubicBezTo>
                <a:cubicBezTo>
                  <a:pt x="33" y="38"/>
                  <a:pt x="33" y="38"/>
                  <a:pt x="33" y="38"/>
                </a:cubicBezTo>
                <a:cubicBezTo>
                  <a:pt x="33" y="38"/>
                  <a:pt x="33" y="38"/>
                  <a:pt x="33" y="38"/>
                </a:cubicBezTo>
                <a:cubicBezTo>
                  <a:pt x="33" y="38"/>
                  <a:pt x="33" y="38"/>
                  <a:pt x="33" y="38"/>
                </a:cubicBezTo>
                <a:cubicBezTo>
                  <a:pt x="33" y="38"/>
                  <a:pt x="33" y="38"/>
                  <a:pt x="33" y="38"/>
                </a:cubicBezTo>
                <a:cubicBezTo>
                  <a:pt x="33" y="38"/>
                  <a:pt x="33" y="38"/>
                  <a:pt x="33" y="38"/>
                </a:cubicBezTo>
                <a:cubicBezTo>
                  <a:pt x="33" y="38"/>
                  <a:pt x="33" y="38"/>
                  <a:pt x="33" y="38"/>
                </a:cubicBezTo>
                <a:cubicBezTo>
                  <a:pt x="33" y="38"/>
                  <a:pt x="33" y="38"/>
                  <a:pt x="33" y="38"/>
                </a:cubicBezTo>
                <a:cubicBezTo>
                  <a:pt x="33" y="38"/>
                  <a:pt x="33" y="38"/>
                  <a:pt x="33" y="38"/>
                </a:cubicBezTo>
                <a:cubicBezTo>
                  <a:pt x="33" y="38"/>
                  <a:pt x="33" y="38"/>
                  <a:pt x="33" y="38"/>
                </a:cubicBezTo>
                <a:cubicBezTo>
                  <a:pt x="33" y="38"/>
                  <a:pt x="33" y="38"/>
                  <a:pt x="33" y="38"/>
                </a:cubicBezTo>
                <a:cubicBezTo>
                  <a:pt x="33" y="38"/>
                  <a:pt x="33" y="38"/>
                  <a:pt x="33" y="38"/>
                </a:cubicBezTo>
                <a:cubicBezTo>
                  <a:pt x="33" y="38"/>
                  <a:pt x="33" y="38"/>
                  <a:pt x="33" y="38"/>
                </a:cubicBezTo>
                <a:cubicBezTo>
                  <a:pt x="33" y="38"/>
                  <a:pt x="33" y="38"/>
                  <a:pt x="33" y="38"/>
                </a:cubicBezTo>
                <a:cubicBezTo>
                  <a:pt x="33" y="38"/>
                  <a:pt x="33" y="38"/>
                  <a:pt x="33" y="38"/>
                </a:cubicBezTo>
                <a:cubicBezTo>
                  <a:pt x="33" y="38"/>
                  <a:pt x="33" y="38"/>
                  <a:pt x="33" y="38"/>
                </a:cubicBezTo>
                <a:cubicBezTo>
                  <a:pt x="33" y="38"/>
                  <a:pt x="33" y="38"/>
                  <a:pt x="33" y="38"/>
                </a:cubicBezTo>
                <a:cubicBezTo>
                  <a:pt x="33" y="38"/>
                  <a:pt x="34" y="38"/>
                  <a:pt x="34" y="38"/>
                </a:cubicBezTo>
                <a:cubicBezTo>
                  <a:pt x="34" y="38"/>
                  <a:pt x="34" y="38"/>
                  <a:pt x="34" y="38"/>
                </a:cubicBezTo>
                <a:cubicBezTo>
                  <a:pt x="34" y="38"/>
                  <a:pt x="34" y="38"/>
                  <a:pt x="34" y="38"/>
                </a:cubicBezTo>
                <a:cubicBezTo>
                  <a:pt x="34" y="38"/>
                  <a:pt x="34" y="37"/>
                  <a:pt x="34" y="37"/>
                </a:cubicBezTo>
                <a:cubicBezTo>
                  <a:pt x="34" y="37"/>
                  <a:pt x="34" y="37"/>
                  <a:pt x="34" y="37"/>
                </a:cubicBezTo>
                <a:cubicBezTo>
                  <a:pt x="34" y="37"/>
                  <a:pt x="34" y="37"/>
                  <a:pt x="34" y="37"/>
                </a:cubicBezTo>
                <a:cubicBezTo>
                  <a:pt x="34" y="37"/>
                  <a:pt x="34" y="37"/>
                  <a:pt x="34" y="37"/>
                </a:cubicBezTo>
                <a:cubicBezTo>
                  <a:pt x="34" y="37"/>
                  <a:pt x="34" y="37"/>
                  <a:pt x="34" y="37"/>
                </a:cubicBezTo>
                <a:cubicBezTo>
                  <a:pt x="34" y="37"/>
                  <a:pt x="34" y="37"/>
                  <a:pt x="34" y="37"/>
                </a:cubicBezTo>
                <a:cubicBezTo>
                  <a:pt x="34" y="37"/>
                  <a:pt x="34" y="37"/>
                  <a:pt x="34" y="37"/>
                </a:cubicBezTo>
                <a:cubicBezTo>
                  <a:pt x="34" y="37"/>
                  <a:pt x="34" y="37"/>
                  <a:pt x="34" y="37"/>
                </a:cubicBezTo>
                <a:cubicBezTo>
                  <a:pt x="34" y="37"/>
                  <a:pt x="34" y="37"/>
                  <a:pt x="34" y="37"/>
                </a:cubicBezTo>
                <a:cubicBezTo>
                  <a:pt x="34" y="37"/>
                  <a:pt x="34" y="37"/>
                  <a:pt x="34" y="37"/>
                </a:cubicBezTo>
                <a:cubicBezTo>
                  <a:pt x="34" y="37"/>
                  <a:pt x="34" y="37"/>
                  <a:pt x="34" y="37"/>
                </a:cubicBezTo>
                <a:cubicBezTo>
                  <a:pt x="34" y="37"/>
                  <a:pt x="34" y="37"/>
                  <a:pt x="34" y="37"/>
                </a:cubicBezTo>
                <a:cubicBezTo>
                  <a:pt x="34" y="37"/>
                  <a:pt x="34" y="37"/>
                  <a:pt x="34" y="37"/>
                </a:cubicBezTo>
                <a:cubicBezTo>
                  <a:pt x="34" y="37"/>
                  <a:pt x="34" y="37"/>
                  <a:pt x="34" y="37"/>
                </a:cubicBezTo>
                <a:cubicBezTo>
                  <a:pt x="34" y="37"/>
                  <a:pt x="34" y="37"/>
                  <a:pt x="34" y="37"/>
                </a:cubicBezTo>
                <a:cubicBezTo>
                  <a:pt x="34" y="37"/>
                  <a:pt x="34" y="37"/>
                  <a:pt x="34" y="37"/>
                </a:cubicBezTo>
                <a:cubicBezTo>
                  <a:pt x="34" y="37"/>
                  <a:pt x="34" y="37"/>
                  <a:pt x="34" y="37"/>
                </a:cubicBezTo>
                <a:cubicBezTo>
                  <a:pt x="34" y="37"/>
                  <a:pt x="34" y="37"/>
                  <a:pt x="34" y="37"/>
                </a:cubicBezTo>
                <a:cubicBezTo>
                  <a:pt x="34" y="37"/>
                  <a:pt x="34" y="37"/>
                  <a:pt x="34" y="37"/>
                </a:cubicBezTo>
                <a:cubicBezTo>
                  <a:pt x="34" y="37"/>
                  <a:pt x="34" y="37"/>
                  <a:pt x="34" y="36"/>
                </a:cubicBezTo>
                <a:cubicBezTo>
                  <a:pt x="34" y="36"/>
                  <a:pt x="34" y="36"/>
                  <a:pt x="34" y="36"/>
                </a:cubicBezTo>
                <a:cubicBezTo>
                  <a:pt x="34" y="36"/>
                  <a:pt x="34" y="36"/>
                  <a:pt x="34" y="36"/>
                </a:cubicBezTo>
                <a:cubicBezTo>
                  <a:pt x="34" y="36"/>
                  <a:pt x="34" y="36"/>
                  <a:pt x="34" y="36"/>
                </a:cubicBezTo>
                <a:cubicBezTo>
                  <a:pt x="34" y="36"/>
                  <a:pt x="34" y="36"/>
                  <a:pt x="34" y="36"/>
                </a:cubicBezTo>
                <a:cubicBezTo>
                  <a:pt x="34" y="36"/>
                  <a:pt x="34" y="36"/>
                  <a:pt x="34" y="36"/>
                </a:cubicBezTo>
                <a:cubicBezTo>
                  <a:pt x="34" y="36"/>
                  <a:pt x="34" y="36"/>
                  <a:pt x="34" y="36"/>
                </a:cubicBezTo>
                <a:cubicBezTo>
                  <a:pt x="34" y="36"/>
                  <a:pt x="34" y="36"/>
                  <a:pt x="34" y="36"/>
                </a:cubicBezTo>
                <a:cubicBezTo>
                  <a:pt x="34" y="36"/>
                  <a:pt x="34" y="36"/>
                  <a:pt x="34" y="36"/>
                </a:cubicBezTo>
                <a:cubicBezTo>
                  <a:pt x="34" y="36"/>
                  <a:pt x="34" y="36"/>
                  <a:pt x="34" y="36"/>
                </a:cubicBezTo>
                <a:cubicBezTo>
                  <a:pt x="34" y="36"/>
                  <a:pt x="34" y="36"/>
                  <a:pt x="34" y="36"/>
                </a:cubicBezTo>
                <a:cubicBezTo>
                  <a:pt x="34" y="36"/>
                  <a:pt x="34" y="36"/>
                  <a:pt x="34" y="36"/>
                </a:cubicBezTo>
                <a:cubicBezTo>
                  <a:pt x="34" y="36"/>
                  <a:pt x="34" y="36"/>
                  <a:pt x="34" y="36"/>
                </a:cubicBezTo>
                <a:cubicBezTo>
                  <a:pt x="34" y="36"/>
                  <a:pt x="35" y="36"/>
                  <a:pt x="35" y="36"/>
                </a:cubicBezTo>
                <a:cubicBezTo>
                  <a:pt x="35" y="36"/>
                  <a:pt x="35" y="36"/>
                  <a:pt x="35" y="36"/>
                </a:cubicBezTo>
                <a:cubicBezTo>
                  <a:pt x="35" y="36"/>
                  <a:pt x="35" y="36"/>
                  <a:pt x="35" y="36"/>
                </a:cubicBezTo>
                <a:cubicBezTo>
                  <a:pt x="35" y="36"/>
                  <a:pt x="35" y="36"/>
                  <a:pt x="35" y="36"/>
                </a:cubicBezTo>
                <a:cubicBezTo>
                  <a:pt x="35" y="36"/>
                  <a:pt x="35" y="36"/>
                  <a:pt x="35" y="36"/>
                </a:cubicBezTo>
                <a:cubicBezTo>
                  <a:pt x="35" y="36"/>
                  <a:pt x="35" y="36"/>
                  <a:pt x="35" y="36"/>
                </a:cubicBezTo>
                <a:cubicBezTo>
                  <a:pt x="35" y="36"/>
                  <a:pt x="35" y="36"/>
                  <a:pt x="35" y="36"/>
                </a:cubicBezTo>
                <a:cubicBezTo>
                  <a:pt x="35" y="36"/>
                  <a:pt x="35" y="36"/>
                  <a:pt x="35" y="36"/>
                </a:cubicBezTo>
                <a:cubicBezTo>
                  <a:pt x="35" y="36"/>
                  <a:pt x="35" y="36"/>
                  <a:pt x="35" y="36"/>
                </a:cubicBezTo>
                <a:cubicBezTo>
                  <a:pt x="35" y="36"/>
                  <a:pt x="35" y="36"/>
                  <a:pt x="35" y="36"/>
                </a:cubicBezTo>
                <a:cubicBezTo>
                  <a:pt x="35" y="36"/>
                  <a:pt x="35" y="36"/>
                  <a:pt x="35" y="36"/>
                </a:cubicBezTo>
                <a:cubicBezTo>
                  <a:pt x="35" y="36"/>
                  <a:pt x="35" y="36"/>
                  <a:pt x="35" y="35"/>
                </a:cubicBezTo>
                <a:cubicBezTo>
                  <a:pt x="35" y="35"/>
                  <a:pt x="35" y="35"/>
                  <a:pt x="35" y="35"/>
                </a:cubicBezTo>
                <a:cubicBezTo>
                  <a:pt x="35" y="35"/>
                  <a:pt x="35" y="35"/>
                  <a:pt x="35" y="35"/>
                </a:cubicBezTo>
                <a:cubicBezTo>
                  <a:pt x="35" y="35"/>
                  <a:pt x="35" y="36"/>
                  <a:pt x="35" y="35"/>
                </a:cubicBezTo>
                <a:cubicBezTo>
                  <a:pt x="35" y="35"/>
                  <a:pt x="35" y="35"/>
                  <a:pt x="35" y="35"/>
                </a:cubicBezTo>
                <a:cubicBezTo>
                  <a:pt x="35" y="35"/>
                  <a:pt x="35" y="36"/>
                  <a:pt x="35" y="36"/>
                </a:cubicBezTo>
                <a:cubicBezTo>
                  <a:pt x="35" y="36"/>
                  <a:pt x="35" y="36"/>
                  <a:pt x="35" y="36"/>
                </a:cubicBezTo>
                <a:cubicBezTo>
                  <a:pt x="35" y="36"/>
                  <a:pt x="35" y="36"/>
                  <a:pt x="35" y="36"/>
                </a:cubicBezTo>
                <a:cubicBezTo>
                  <a:pt x="35" y="36"/>
                  <a:pt x="35" y="36"/>
                  <a:pt x="35" y="36"/>
                </a:cubicBezTo>
                <a:cubicBezTo>
                  <a:pt x="35" y="36"/>
                  <a:pt x="35" y="36"/>
                  <a:pt x="35" y="36"/>
                </a:cubicBezTo>
                <a:cubicBezTo>
                  <a:pt x="35" y="36"/>
                  <a:pt x="35" y="36"/>
                  <a:pt x="35" y="36"/>
                </a:cubicBezTo>
                <a:cubicBezTo>
                  <a:pt x="35" y="36"/>
                  <a:pt x="35" y="36"/>
                  <a:pt x="35" y="36"/>
                </a:cubicBezTo>
                <a:cubicBezTo>
                  <a:pt x="35" y="36"/>
                  <a:pt x="35" y="36"/>
                  <a:pt x="35" y="36"/>
                </a:cubicBezTo>
                <a:cubicBezTo>
                  <a:pt x="35" y="36"/>
                  <a:pt x="35" y="36"/>
                  <a:pt x="35" y="36"/>
                </a:cubicBezTo>
                <a:cubicBezTo>
                  <a:pt x="35" y="36"/>
                  <a:pt x="35" y="36"/>
                  <a:pt x="35" y="36"/>
                </a:cubicBezTo>
                <a:cubicBezTo>
                  <a:pt x="35" y="36"/>
                  <a:pt x="35" y="36"/>
                  <a:pt x="35" y="36"/>
                </a:cubicBezTo>
                <a:cubicBezTo>
                  <a:pt x="35" y="36"/>
                  <a:pt x="35" y="36"/>
                  <a:pt x="35" y="36"/>
                </a:cubicBezTo>
                <a:cubicBezTo>
                  <a:pt x="35" y="36"/>
                  <a:pt x="36" y="36"/>
                  <a:pt x="36" y="36"/>
                </a:cubicBezTo>
                <a:cubicBezTo>
                  <a:pt x="36" y="36"/>
                  <a:pt x="36" y="36"/>
                  <a:pt x="36" y="36"/>
                </a:cubicBezTo>
                <a:cubicBezTo>
                  <a:pt x="36" y="36"/>
                  <a:pt x="36" y="36"/>
                  <a:pt x="36" y="36"/>
                </a:cubicBezTo>
                <a:cubicBezTo>
                  <a:pt x="36" y="36"/>
                  <a:pt x="36" y="36"/>
                  <a:pt x="36" y="36"/>
                </a:cubicBezTo>
                <a:cubicBezTo>
                  <a:pt x="36" y="36"/>
                  <a:pt x="36" y="36"/>
                  <a:pt x="36" y="36"/>
                </a:cubicBezTo>
                <a:cubicBezTo>
                  <a:pt x="36" y="36"/>
                  <a:pt x="36" y="36"/>
                  <a:pt x="36" y="36"/>
                </a:cubicBezTo>
                <a:cubicBezTo>
                  <a:pt x="36" y="36"/>
                  <a:pt x="36" y="36"/>
                  <a:pt x="36" y="36"/>
                </a:cubicBezTo>
                <a:cubicBezTo>
                  <a:pt x="36" y="36"/>
                  <a:pt x="36" y="36"/>
                  <a:pt x="36" y="36"/>
                </a:cubicBezTo>
                <a:cubicBezTo>
                  <a:pt x="36" y="36"/>
                  <a:pt x="36" y="36"/>
                  <a:pt x="36" y="36"/>
                </a:cubicBezTo>
                <a:cubicBezTo>
                  <a:pt x="36" y="36"/>
                  <a:pt x="36" y="36"/>
                  <a:pt x="36" y="36"/>
                </a:cubicBezTo>
                <a:cubicBezTo>
                  <a:pt x="36" y="36"/>
                  <a:pt x="36" y="36"/>
                  <a:pt x="36" y="36"/>
                </a:cubicBezTo>
                <a:cubicBezTo>
                  <a:pt x="36" y="36"/>
                  <a:pt x="36" y="36"/>
                  <a:pt x="36" y="36"/>
                </a:cubicBezTo>
                <a:cubicBezTo>
                  <a:pt x="36" y="36"/>
                  <a:pt x="36" y="36"/>
                  <a:pt x="36" y="36"/>
                </a:cubicBezTo>
                <a:cubicBezTo>
                  <a:pt x="36" y="36"/>
                  <a:pt x="36" y="36"/>
                  <a:pt x="36" y="36"/>
                </a:cubicBezTo>
                <a:cubicBezTo>
                  <a:pt x="36" y="35"/>
                  <a:pt x="36" y="35"/>
                  <a:pt x="36" y="35"/>
                </a:cubicBezTo>
                <a:cubicBezTo>
                  <a:pt x="36" y="35"/>
                  <a:pt x="36" y="35"/>
                  <a:pt x="36" y="35"/>
                </a:cubicBezTo>
                <a:cubicBezTo>
                  <a:pt x="36" y="35"/>
                  <a:pt x="36" y="35"/>
                  <a:pt x="36" y="35"/>
                </a:cubicBezTo>
                <a:cubicBezTo>
                  <a:pt x="36" y="35"/>
                  <a:pt x="36" y="35"/>
                  <a:pt x="36" y="35"/>
                </a:cubicBezTo>
                <a:cubicBezTo>
                  <a:pt x="36" y="35"/>
                  <a:pt x="36" y="35"/>
                  <a:pt x="36" y="35"/>
                </a:cubicBezTo>
                <a:cubicBezTo>
                  <a:pt x="36" y="35"/>
                  <a:pt x="36" y="35"/>
                  <a:pt x="36" y="35"/>
                </a:cubicBezTo>
                <a:cubicBezTo>
                  <a:pt x="36" y="35"/>
                  <a:pt x="36" y="35"/>
                  <a:pt x="37" y="35"/>
                </a:cubicBezTo>
                <a:cubicBezTo>
                  <a:pt x="37" y="35"/>
                  <a:pt x="37" y="35"/>
                  <a:pt x="37" y="35"/>
                </a:cubicBezTo>
                <a:cubicBezTo>
                  <a:pt x="37" y="35"/>
                  <a:pt x="37" y="35"/>
                  <a:pt x="37" y="35"/>
                </a:cubicBezTo>
                <a:cubicBezTo>
                  <a:pt x="37" y="35"/>
                  <a:pt x="37" y="35"/>
                  <a:pt x="37" y="35"/>
                </a:cubicBezTo>
                <a:cubicBezTo>
                  <a:pt x="37" y="35"/>
                  <a:pt x="37" y="35"/>
                  <a:pt x="37" y="35"/>
                </a:cubicBezTo>
                <a:cubicBezTo>
                  <a:pt x="37" y="35"/>
                  <a:pt x="37" y="35"/>
                  <a:pt x="37" y="35"/>
                </a:cubicBezTo>
                <a:cubicBezTo>
                  <a:pt x="37" y="35"/>
                  <a:pt x="37" y="35"/>
                  <a:pt x="37" y="35"/>
                </a:cubicBezTo>
                <a:cubicBezTo>
                  <a:pt x="37" y="35"/>
                  <a:pt x="37" y="35"/>
                  <a:pt x="37" y="35"/>
                </a:cubicBezTo>
                <a:cubicBezTo>
                  <a:pt x="37" y="35"/>
                  <a:pt x="37" y="35"/>
                  <a:pt x="37" y="35"/>
                </a:cubicBezTo>
                <a:cubicBezTo>
                  <a:pt x="37" y="35"/>
                  <a:pt x="37" y="35"/>
                  <a:pt x="37" y="35"/>
                </a:cubicBezTo>
                <a:cubicBezTo>
                  <a:pt x="37" y="35"/>
                  <a:pt x="37" y="35"/>
                  <a:pt x="37" y="35"/>
                </a:cubicBezTo>
                <a:cubicBezTo>
                  <a:pt x="37" y="35"/>
                  <a:pt x="37" y="35"/>
                  <a:pt x="37" y="35"/>
                </a:cubicBezTo>
                <a:cubicBezTo>
                  <a:pt x="37" y="35"/>
                  <a:pt x="37" y="35"/>
                  <a:pt x="37" y="35"/>
                </a:cubicBezTo>
                <a:cubicBezTo>
                  <a:pt x="37" y="35"/>
                  <a:pt x="37" y="35"/>
                  <a:pt x="37" y="35"/>
                </a:cubicBezTo>
                <a:cubicBezTo>
                  <a:pt x="37" y="35"/>
                  <a:pt x="37" y="35"/>
                  <a:pt x="37" y="35"/>
                </a:cubicBezTo>
                <a:cubicBezTo>
                  <a:pt x="37" y="35"/>
                  <a:pt x="37" y="35"/>
                  <a:pt x="37" y="35"/>
                </a:cubicBezTo>
                <a:cubicBezTo>
                  <a:pt x="37" y="35"/>
                  <a:pt x="37" y="35"/>
                  <a:pt x="37" y="35"/>
                </a:cubicBezTo>
                <a:cubicBezTo>
                  <a:pt x="37" y="35"/>
                  <a:pt x="37" y="35"/>
                  <a:pt x="37" y="35"/>
                </a:cubicBezTo>
                <a:cubicBezTo>
                  <a:pt x="37" y="35"/>
                  <a:pt x="37" y="35"/>
                  <a:pt x="37" y="35"/>
                </a:cubicBezTo>
                <a:cubicBezTo>
                  <a:pt x="37" y="35"/>
                  <a:pt x="37" y="35"/>
                  <a:pt x="37" y="35"/>
                </a:cubicBezTo>
                <a:cubicBezTo>
                  <a:pt x="37" y="35"/>
                  <a:pt x="37" y="35"/>
                  <a:pt x="37" y="35"/>
                </a:cubicBezTo>
                <a:cubicBezTo>
                  <a:pt x="37" y="35"/>
                  <a:pt x="37" y="35"/>
                  <a:pt x="37" y="35"/>
                </a:cubicBezTo>
                <a:cubicBezTo>
                  <a:pt x="37" y="35"/>
                  <a:pt x="37" y="35"/>
                  <a:pt x="37" y="35"/>
                </a:cubicBezTo>
                <a:cubicBezTo>
                  <a:pt x="37" y="35"/>
                  <a:pt x="37" y="35"/>
                  <a:pt x="38" y="35"/>
                </a:cubicBezTo>
                <a:cubicBezTo>
                  <a:pt x="38" y="35"/>
                  <a:pt x="38" y="35"/>
                  <a:pt x="38" y="35"/>
                </a:cubicBezTo>
                <a:cubicBezTo>
                  <a:pt x="38" y="35"/>
                  <a:pt x="38" y="35"/>
                  <a:pt x="38" y="35"/>
                </a:cubicBezTo>
                <a:cubicBezTo>
                  <a:pt x="38" y="35"/>
                  <a:pt x="38" y="35"/>
                  <a:pt x="38" y="35"/>
                </a:cubicBezTo>
                <a:cubicBezTo>
                  <a:pt x="38" y="35"/>
                  <a:pt x="38" y="35"/>
                  <a:pt x="38" y="35"/>
                </a:cubicBezTo>
                <a:cubicBezTo>
                  <a:pt x="38" y="35"/>
                  <a:pt x="38" y="35"/>
                  <a:pt x="38" y="35"/>
                </a:cubicBezTo>
                <a:cubicBezTo>
                  <a:pt x="38" y="35"/>
                  <a:pt x="38" y="35"/>
                  <a:pt x="38" y="35"/>
                </a:cubicBezTo>
                <a:cubicBezTo>
                  <a:pt x="38" y="35"/>
                  <a:pt x="38" y="35"/>
                  <a:pt x="38" y="35"/>
                </a:cubicBezTo>
                <a:cubicBezTo>
                  <a:pt x="38" y="35"/>
                  <a:pt x="38" y="35"/>
                  <a:pt x="38" y="35"/>
                </a:cubicBezTo>
                <a:cubicBezTo>
                  <a:pt x="38" y="35"/>
                  <a:pt x="38" y="35"/>
                  <a:pt x="38" y="35"/>
                </a:cubicBezTo>
                <a:cubicBezTo>
                  <a:pt x="38" y="35"/>
                  <a:pt x="38" y="35"/>
                  <a:pt x="38" y="35"/>
                </a:cubicBezTo>
                <a:cubicBezTo>
                  <a:pt x="38" y="35"/>
                  <a:pt x="38" y="35"/>
                  <a:pt x="38" y="35"/>
                </a:cubicBezTo>
                <a:cubicBezTo>
                  <a:pt x="38" y="35"/>
                  <a:pt x="38" y="35"/>
                  <a:pt x="38" y="35"/>
                </a:cubicBezTo>
                <a:cubicBezTo>
                  <a:pt x="38" y="35"/>
                  <a:pt x="38" y="35"/>
                  <a:pt x="38" y="35"/>
                </a:cubicBezTo>
                <a:cubicBezTo>
                  <a:pt x="38" y="35"/>
                  <a:pt x="38" y="35"/>
                  <a:pt x="38" y="35"/>
                </a:cubicBezTo>
                <a:cubicBezTo>
                  <a:pt x="38" y="35"/>
                  <a:pt x="38" y="35"/>
                  <a:pt x="38" y="35"/>
                </a:cubicBezTo>
                <a:cubicBezTo>
                  <a:pt x="38" y="35"/>
                  <a:pt x="38" y="35"/>
                  <a:pt x="38" y="35"/>
                </a:cubicBezTo>
                <a:cubicBezTo>
                  <a:pt x="38" y="35"/>
                  <a:pt x="38" y="35"/>
                  <a:pt x="38" y="35"/>
                </a:cubicBezTo>
                <a:cubicBezTo>
                  <a:pt x="38" y="35"/>
                  <a:pt x="38" y="35"/>
                  <a:pt x="38" y="35"/>
                </a:cubicBezTo>
                <a:cubicBezTo>
                  <a:pt x="38" y="35"/>
                  <a:pt x="38" y="35"/>
                  <a:pt x="38" y="35"/>
                </a:cubicBezTo>
                <a:cubicBezTo>
                  <a:pt x="38" y="35"/>
                  <a:pt x="38" y="35"/>
                  <a:pt x="38" y="35"/>
                </a:cubicBezTo>
                <a:cubicBezTo>
                  <a:pt x="39" y="35"/>
                  <a:pt x="39" y="35"/>
                  <a:pt x="39" y="35"/>
                </a:cubicBezTo>
                <a:cubicBezTo>
                  <a:pt x="39" y="35"/>
                  <a:pt x="39" y="35"/>
                  <a:pt x="39" y="35"/>
                </a:cubicBezTo>
                <a:cubicBezTo>
                  <a:pt x="39" y="35"/>
                  <a:pt x="39" y="35"/>
                  <a:pt x="39" y="35"/>
                </a:cubicBezTo>
                <a:cubicBezTo>
                  <a:pt x="39" y="35"/>
                  <a:pt x="39" y="35"/>
                  <a:pt x="39" y="35"/>
                </a:cubicBezTo>
                <a:cubicBezTo>
                  <a:pt x="39" y="35"/>
                  <a:pt x="39" y="35"/>
                  <a:pt x="39" y="35"/>
                </a:cubicBezTo>
                <a:cubicBezTo>
                  <a:pt x="39" y="35"/>
                  <a:pt x="39" y="35"/>
                  <a:pt x="39" y="35"/>
                </a:cubicBezTo>
                <a:cubicBezTo>
                  <a:pt x="39" y="35"/>
                  <a:pt x="39" y="35"/>
                  <a:pt x="39" y="35"/>
                </a:cubicBezTo>
                <a:cubicBezTo>
                  <a:pt x="39" y="35"/>
                  <a:pt x="39" y="35"/>
                  <a:pt x="39" y="35"/>
                </a:cubicBezTo>
                <a:cubicBezTo>
                  <a:pt x="39" y="35"/>
                  <a:pt x="39" y="35"/>
                  <a:pt x="39" y="35"/>
                </a:cubicBezTo>
                <a:cubicBezTo>
                  <a:pt x="39" y="35"/>
                  <a:pt x="39" y="35"/>
                  <a:pt x="39" y="35"/>
                </a:cubicBezTo>
                <a:cubicBezTo>
                  <a:pt x="39" y="35"/>
                  <a:pt x="39" y="35"/>
                  <a:pt x="39" y="35"/>
                </a:cubicBezTo>
                <a:cubicBezTo>
                  <a:pt x="39" y="35"/>
                  <a:pt x="39" y="35"/>
                  <a:pt x="39" y="35"/>
                </a:cubicBezTo>
                <a:cubicBezTo>
                  <a:pt x="39" y="35"/>
                  <a:pt x="39" y="35"/>
                  <a:pt x="39" y="35"/>
                </a:cubicBezTo>
                <a:cubicBezTo>
                  <a:pt x="39" y="35"/>
                  <a:pt x="39" y="35"/>
                  <a:pt x="39" y="35"/>
                </a:cubicBezTo>
                <a:cubicBezTo>
                  <a:pt x="39" y="35"/>
                  <a:pt x="39" y="35"/>
                  <a:pt x="39" y="35"/>
                </a:cubicBezTo>
                <a:cubicBezTo>
                  <a:pt x="39" y="35"/>
                  <a:pt x="39" y="35"/>
                  <a:pt x="39" y="35"/>
                </a:cubicBezTo>
                <a:cubicBezTo>
                  <a:pt x="39" y="35"/>
                  <a:pt x="39" y="35"/>
                  <a:pt x="39" y="35"/>
                </a:cubicBezTo>
                <a:cubicBezTo>
                  <a:pt x="39" y="35"/>
                  <a:pt x="39" y="35"/>
                  <a:pt x="39" y="35"/>
                </a:cubicBezTo>
                <a:cubicBezTo>
                  <a:pt x="39" y="35"/>
                  <a:pt x="39" y="35"/>
                  <a:pt x="39" y="35"/>
                </a:cubicBezTo>
                <a:cubicBezTo>
                  <a:pt x="39" y="35"/>
                  <a:pt x="39" y="35"/>
                  <a:pt x="39" y="35"/>
                </a:cubicBezTo>
                <a:cubicBezTo>
                  <a:pt x="39" y="35"/>
                  <a:pt x="39" y="35"/>
                  <a:pt x="39" y="36"/>
                </a:cubicBezTo>
                <a:cubicBezTo>
                  <a:pt x="39" y="36"/>
                  <a:pt x="39" y="36"/>
                  <a:pt x="39" y="36"/>
                </a:cubicBezTo>
                <a:cubicBezTo>
                  <a:pt x="39" y="36"/>
                  <a:pt x="39" y="36"/>
                  <a:pt x="39" y="36"/>
                </a:cubicBezTo>
                <a:cubicBezTo>
                  <a:pt x="39" y="36"/>
                  <a:pt x="39" y="36"/>
                  <a:pt x="39" y="36"/>
                </a:cubicBezTo>
                <a:cubicBezTo>
                  <a:pt x="39" y="36"/>
                  <a:pt x="39" y="36"/>
                  <a:pt x="39" y="36"/>
                </a:cubicBezTo>
                <a:cubicBezTo>
                  <a:pt x="39" y="36"/>
                  <a:pt x="39" y="36"/>
                  <a:pt x="39" y="36"/>
                </a:cubicBezTo>
                <a:cubicBezTo>
                  <a:pt x="39" y="36"/>
                  <a:pt x="39" y="36"/>
                  <a:pt x="39" y="36"/>
                </a:cubicBezTo>
                <a:cubicBezTo>
                  <a:pt x="39" y="36"/>
                  <a:pt x="39" y="36"/>
                  <a:pt x="39" y="36"/>
                </a:cubicBezTo>
                <a:cubicBezTo>
                  <a:pt x="39" y="36"/>
                  <a:pt x="39" y="36"/>
                  <a:pt x="39" y="36"/>
                </a:cubicBezTo>
                <a:cubicBezTo>
                  <a:pt x="39" y="36"/>
                  <a:pt x="39" y="36"/>
                  <a:pt x="39" y="36"/>
                </a:cubicBezTo>
                <a:cubicBezTo>
                  <a:pt x="39" y="36"/>
                  <a:pt x="39" y="36"/>
                  <a:pt x="39" y="36"/>
                </a:cubicBezTo>
                <a:cubicBezTo>
                  <a:pt x="39" y="36"/>
                  <a:pt x="39" y="36"/>
                  <a:pt x="39" y="36"/>
                </a:cubicBezTo>
                <a:cubicBezTo>
                  <a:pt x="39" y="36"/>
                  <a:pt x="39" y="36"/>
                  <a:pt x="39" y="36"/>
                </a:cubicBezTo>
                <a:cubicBezTo>
                  <a:pt x="39" y="36"/>
                  <a:pt x="39" y="36"/>
                  <a:pt x="39" y="36"/>
                </a:cubicBezTo>
                <a:cubicBezTo>
                  <a:pt x="39" y="36"/>
                  <a:pt x="39" y="36"/>
                  <a:pt x="39" y="36"/>
                </a:cubicBezTo>
                <a:cubicBezTo>
                  <a:pt x="39" y="36"/>
                  <a:pt x="39" y="36"/>
                  <a:pt x="39" y="36"/>
                </a:cubicBezTo>
                <a:cubicBezTo>
                  <a:pt x="39" y="36"/>
                  <a:pt x="39" y="36"/>
                  <a:pt x="39" y="36"/>
                </a:cubicBezTo>
                <a:cubicBezTo>
                  <a:pt x="39" y="36"/>
                  <a:pt x="39" y="36"/>
                  <a:pt x="39" y="36"/>
                </a:cubicBezTo>
                <a:cubicBezTo>
                  <a:pt x="39" y="36"/>
                  <a:pt x="39" y="36"/>
                  <a:pt x="39" y="36"/>
                </a:cubicBezTo>
                <a:cubicBezTo>
                  <a:pt x="39" y="36"/>
                  <a:pt x="39" y="36"/>
                  <a:pt x="39" y="36"/>
                </a:cubicBezTo>
                <a:cubicBezTo>
                  <a:pt x="39" y="36"/>
                  <a:pt x="39" y="36"/>
                  <a:pt x="39" y="36"/>
                </a:cubicBezTo>
                <a:cubicBezTo>
                  <a:pt x="39" y="36"/>
                  <a:pt x="39" y="36"/>
                  <a:pt x="39" y="36"/>
                </a:cubicBezTo>
                <a:cubicBezTo>
                  <a:pt x="39" y="36"/>
                  <a:pt x="39" y="36"/>
                  <a:pt x="39" y="36"/>
                </a:cubicBezTo>
                <a:cubicBezTo>
                  <a:pt x="39" y="36"/>
                  <a:pt x="39" y="36"/>
                  <a:pt x="39" y="36"/>
                </a:cubicBezTo>
                <a:cubicBezTo>
                  <a:pt x="39" y="36"/>
                  <a:pt x="39" y="36"/>
                  <a:pt x="39" y="36"/>
                </a:cubicBezTo>
                <a:cubicBezTo>
                  <a:pt x="39" y="36"/>
                  <a:pt x="39" y="36"/>
                  <a:pt x="39" y="36"/>
                </a:cubicBezTo>
                <a:cubicBezTo>
                  <a:pt x="39" y="36"/>
                  <a:pt x="39" y="36"/>
                  <a:pt x="39" y="36"/>
                </a:cubicBezTo>
                <a:cubicBezTo>
                  <a:pt x="39" y="36"/>
                  <a:pt x="39" y="36"/>
                  <a:pt x="39" y="36"/>
                </a:cubicBezTo>
                <a:cubicBezTo>
                  <a:pt x="40" y="36"/>
                  <a:pt x="40" y="36"/>
                  <a:pt x="40" y="36"/>
                </a:cubicBezTo>
                <a:cubicBezTo>
                  <a:pt x="40" y="36"/>
                  <a:pt x="40" y="36"/>
                  <a:pt x="40" y="36"/>
                </a:cubicBezTo>
                <a:cubicBezTo>
                  <a:pt x="40" y="36"/>
                  <a:pt x="40" y="36"/>
                  <a:pt x="40" y="36"/>
                </a:cubicBezTo>
                <a:cubicBezTo>
                  <a:pt x="40" y="36"/>
                  <a:pt x="40" y="36"/>
                  <a:pt x="40" y="36"/>
                </a:cubicBezTo>
                <a:cubicBezTo>
                  <a:pt x="40" y="36"/>
                  <a:pt x="40" y="36"/>
                  <a:pt x="40" y="36"/>
                </a:cubicBezTo>
                <a:cubicBezTo>
                  <a:pt x="40" y="36"/>
                  <a:pt x="40" y="36"/>
                  <a:pt x="40" y="36"/>
                </a:cubicBezTo>
                <a:cubicBezTo>
                  <a:pt x="40" y="36"/>
                  <a:pt x="40" y="36"/>
                  <a:pt x="40" y="36"/>
                </a:cubicBezTo>
                <a:cubicBezTo>
                  <a:pt x="40" y="36"/>
                  <a:pt x="40" y="36"/>
                  <a:pt x="40" y="36"/>
                </a:cubicBezTo>
                <a:cubicBezTo>
                  <a:pt x="40" y="36"/>
                  <a:pt x="40" y="36"/>
                  <a:pt x="40" y="36"/>
                </a:cubicBezTo>
                <a:cubicBezTo>
                  <a:pt x="40" y="36"/>
                  <a:pt x="40" y="37"/>
                  <a:pt x="40" y="37"/>
                </a:cubicBezTo>
                <a:cubicBezTo>
                  <a:pt x="40" y="37"/>
                  <a:pt x="40" y="37"/>
                  <a:pt x="40" y="37"/>
                </a:cubicBezTo>
                <a:cubicBezTo>
                  <a:pt x="40" y="37"/>
                  <a:pt x="40" y="37"/>
                  <a:pt x="40" y="37"/>
                </a:cubicBezTo>
                <a:cubicBezTo>
                  <a:pt x="40" y="37"/>
                  <a:pt x="40" y="37"/>
                  <a:pt x="40" y="37"/>
                </a:cubicBezTo>
                <a:cubicBezTo>
                  <a:pt x="40" y="37"/>
                  <a:pt x="40" y="37"/>
                  <a:pt x="40" y="37"/>
                </a:cubicBezTo>
                <a:cubicBezTo>
                  <a:pt x="40" y="37"/>
                  <a:pt x="40" y="37"/>
                  <a:pt x="40" y="37"/>
                </a:cubicBezTo>
                <a:cubicBezTo>
                  <a:pt x="40" y="37"/>
                  <a:pt x="40" y="37"/>
                  <a:pt x="40" y="37"/>
                </a:cubicBezTo>
                <a:cubicBezTo>
                  <a:pt x="40" y="37"/>
                  <a:pt x="40" y="37"/>
                  <a:pt x="40" y="37"/>
                </a:cubicBezTo>
                <a:cubicBezTo>
                  <a:pt x="40" y="37"/>
                  <a:pt x="40" y="37"/>
                  <a:pt x="41" y="37"/>
                </a:cubicBezTo>
                <a:cubicBezTo>
                  <a:pt x="41" y="37"/>
                  <a:pt x="41" y="37"/>
                  <a:pt x="41" y="37"/>
                </a:cubicBezTo>
                <a:cubicBezTo>
                  <a:pt x="41" y="37"/>
                  <a:pt x="41" y="37"/>
                  <a:pt x="41" y="37"/>
                </a:cubicBezTo>
                <a:cubicBezTo>
                  <a:pt x="41" y="37"/>
                  <a:pt x="41" y="37"/>
                  <a:pt x="41" y="37"/>
                </a:cubicBezTo>
                <a:cubicBezTo>
                  <a:pt x="41" y="37"/>
                  <a:pt x="41" y="37"/>
                  <a:pt x="41" y="37"/>
                </a:cubicBezTo>
                <a:cubicBezTo>
                  <a:pt x="41" y="37"/>
                  <a:pt x="41" y="37"/>
                  <a:pt x="41" y="37"/>
                </a:cubicBezTo>
                <a:cubicBezTo>
                  <a:pt x="41" y="37"/>
                  <a:pt x="41" y="37"/>
                  <a:pt x="41" y="37"/>
                </a:cubicBezTo>
                <a:cubicBezTo>
                  <a:pt x="41" y="37"/>
                  <a:pt x="41" y="37"/>
                  <a:pt x="41" y="37"/>
                </a:cubicBezTo>
                <a:cubicBezTo>
                  <a:pt x="41" y="37"/>
                  <a:pt x="41" y="37"/>
                  <a:pt x="41" y="37"/>
                </a:cubicBezTo>
                <a:cubicBezTo>
                  <a:pt x="41" y="37"/>
                  <a:pt x="41" y="37"/>
                  <a:pt x="41" y="37"/>
                </a:cubicBezTo>
                <a:cubicBezTo>
                  <a:pt x="41" y="37"/>
                  <a:pt x="41" y="37"/>
                  <a:pt x="41" y="37"/>
                </a:cubicBezTo>
                <a:cubicBezTo>
                  <a:pt x="41" y="37"/>
                  <a:pt x="41" y="37"/>
                  <a:pt x="41" y="37"/>
                </a:cubicBezTo>
                <a:cubicBezTo>
                  <a:pt x="41" y="37"/>
                  <a:pt x="41" y="37"/>
                  <a:pt x="41" y="37"/>
                </a:cubicBezTo>
                <a:cubicBezTo>
                  <a:pt x="41" y="37"/>
                  <a:pt x="41" y="37"/>
                  <a:pt x="41" y="37"/>
                </a:cubicBezTo>
                <a:cubicBezTo>
                  <a:pt x="41" y="37"/>
                  <a:pt x="41" y="37"/>
                  <a:pt x="41" y="37"/>
                </a:cubicBezTo>
                <a:cubicBezTo>
                  <a:pt x="41" y="37"/>
                  <a:pt x="41" y="37"/>
                  <a:pt x="41" y="37"/>
                </a:cubicBezTo>
                <a:cubicBezTo>
                  <a:pt x="41" y="37"/>
                  <a:pt x="41" y="37"/>
                  <a:pt x="41" y="37"/>
                </a:cubicBezTo>
                <a:cubicBezTo>
                  <a:pt x="41" y="37"/>
                  <a:pt x="41" y="37"/>
                  <a:pt x="41" y="37"/>
                </a:cubicBezTo>
                <a:cubicBezTo>
                  <a:pt x="41" y="37"/>
                  <a:pt x="41" y="37"/>
                  <a:pt x="41" y="37"/>
                </a:cubicBezTo>
                <a:cubicBezTo>
                  <a:pt x="41" y="37"/>
                  <a:pt x="41" y="37"/>
                  <a:pt x="41" y="37"/>
                </a:cubicBezTo>
                <a:cubicBezTo>
                  <a:pt x="41" y="37"/>
                  <a:pt x="41" y="37"/>
                  <a:pt x="41" y="37"/>
                </a:cubicBezTo>
                <a:cubicBezTo>
                  <a:pt x="41" y="37"/>
                  <a:pt x="41" y="37"/>
                  <a:pt x="41" y="37"/>
                </a:cubicBezTo>
                <a:cubicBezTo>
                  <a:pt x="41" y="37"/>
                  <a:pt x="41" y="37"/>
                  <a:pt x="41" y="37"/>
                </a:cubicBezTo>
                <a:cubicBezTo>
                  <a:pt x="41" y="37"/>
                  <a:pt x="41" y="37"/>
                  <a:pt x="41" y="37"/>
                </a:cubicBezTo>
                <a:cubicBezTo>
                  <a:pt x="41" y="37"/>
                  <a:pt x="41" y="37"/>
                  <a:pt x="41" y="37"/>
                </a:cubicBezTo>
                <a:cubicBezTo>
                  <a:pt x="41" y="37"/>
                  <a:pt x="41" y="37"/>
                  <a:pt x="41" y="37"/>
                </a:cubicBezTo>
                <a:cubicBezTo>
                  <a:pt x="41" y="37"/>
                  <a:pt x="41" y="37"/>
                  <a:pt x="41" y="37"/>
                </a:cubicBezTo>
                <a:cubicBezTo>
                  <a:pt x="41" y="37"/>
                  <a:pt x="41" y="37"/>
                  <a:pt x="41" y="37"/>
                </a:cubicBezTo>
                <a:cubicBezTo>
                  <a:pt x="41" y="37"/>
                  <a:pt x="41" y="37"/>
                  <a:pt x="41" y="37"/>
                </a:cubicBezTo>
                <a:cubicBezTo>
                  <a:pt x="41" y="37"/>
                  <a:pt x="41" y="37"/>
                  <a:pt x="41" y="37"/>
                </a:cubicBezTo>
                <a:cubicBezTo>
                  <a:pt x="41" y="37"/>
                  <a:pt x="41" y="37"/>
                  <a:pt x="41" y="37"/>
                </a:cubicBezTo>
                <a:cubicBezTo>
                  <a:pt x="41" y="37"/>
                  <a:pt x="41" y="37"/>
                  <a:pt x="41" y="37"/>
                </a:cubicBezTo>
                <a:cubicBezTo>
                  <a:pt x="41" y="37"/>
                  <a:pt x="41" y="36"/>
                  <a:pt x="41" y="36"/>
                </a:cubicBezTo>
                <a:cubicBezTo>
                  <a:pt x="41" y="36"/>
                  <a:pt x="41" y="36"/>
                  <a:pt x="42" y="36"/>
                </a:cubicBezTo>
                <a:cubicBezTo>
                  <a:pt x="42" y="36"/>
                  <a:pt x="42" y="36"/>
                  <a:pt x="42" y="36"/>
                </a:cubicBezTo>
                <a:cubicBezTo>
                  <a:pt x="42" y="36"/>
                  <a:pt x="42" y="36"/>
                  <a:pt x="42" y="36"/>
                </a:cubicBezTo>
                <a:cubicBezTo>
                  <a:pt x="42" y="36"/>
                  <a:pt x="42" y="36"/>
                  <a:pt x="42" y="36"/>
                </a:cubicBezTo>
                <a:cubicBezTo>
                  <a:pt x="42" y="36"/>
                  <a:pt x="42" y="36"/>
                  <a:pt x="42" y="36"/>
                </a:cubicBezTo>
                <a:cubicBezTo>
                  <a:pt x="42" y="36"/>
                  <a:pt x="42" y="36"/>
                  <a:pt x="42" y="36"/>
                </a:cubicBezTo>
                <a:cubicBezTo>
                  <a:pt x="42" y="36"/>
                  <a:pt x="42" y="36"/>
                  <a:pt x="42" y="36"/>
                </a:cubicBezTo>
                <a:cubicBezTo>
                  <a:pt x="42" y="36"/>
                  <a:pt x="42" y="36"/>
                  <a:pt x="42" y="36"/>
                </a:cubicBezTo>
                <a:cubicBezTo>
                  <a:pt x="42" y="36"/>
                  <a:pt x="42" y="36"/>
                  <a:pt x="42" y="36"/>
                </a:cubicBezTo>
                <a:cubicBezTo>
                  <a:pt x="42" y="36"/>
                  <a:pt x="42" y="36"/>
                  <a:pt x="42" y="36"/>
                </a:cubicBezTo>
                <a:cubicBezTo>
                  <a:pt x="42" y="36"/>
                  <a:pt x="42" y="36"/>
                  <a:pt x="42" y="36"/>
                </a:cubicBezTo>
                <a:cubicBezTo>
                  <a:pt x="42" y="36"/>
                  <a:pt x="42" y="36"/>
                  <a:pt x="42" y="36"/>
                </a:cubicBezTo>
                <a:cubicBezTo>
                  <a:pt x="42" y="36"/>
                  <a:pt x="42" y="36"/>
                  <a:pt x="42" y="36"/>
                </a:cubicBezTo>
                <a:cubicBezTo>
                  <a:pt x="42" y="36"/>
                  <a:pt x="42" y="36"/>
                  <a:pt x="42" y="36"/>
                </a:cubicBezTo>
                <a:cubicBezTo>
                  <a:pt x="42" y="37"/>
                  <a:pt x="42" y="37"/>
                  <a:pt x="42" y="37"/>
                </a:cubicBezTo>
                <a:cubicBezTo>
                  <a:pt x="42" y="37"/>
                  <a:pt x="42" y="37"/>
                  <a:pt x="42" y="37"/>
                </a:cubicBezTo>
                <a:cubicBezTo>
                  <a:pt x="42" y="37"/>
                  <a:pt x="42" y="37"/>
                  <a:pt x="42" y="37"/>
                </a:cubicBezTo>
                <a:cubicBezTo>
                  <a:pt x="42" y="37"/>
                  <a:pt x="42" y="37"/>
                  <a:pt x="42" y="37"/>
                </a:cubicBezTo>
                <a:cubicBezTo>
                  <a:pt x="42" y="37"/>
                  <a:pt x="43" y="37"/>
                  <a:pt x="43" y="37"/>
                </a:cubicBezTo>
                <a:cubicBezTo>
                  <a:pt x="43" y="37"/>
                  <a:pt x="43" y="37"/>
                  <a:pt x="43" y="37"/>
                </a:cubicBezTo>
                <a:cubicBezTo>
                  <a:pt x="43" y="37"/>
                  <a:pt x="43" y="37"/>
                  <a:pt x="43" y="37"/>
                </a:cubicBezTo>
                <a:cubicBezTo>
                  <a:pt x="43" y="37"/>
                  <a:pt x="43" y="37"/>
                  <a:pt x="43" y="37"/>
                </a:cubicBezTo>
                <a:cubicBezTo>
                  <a:pt x="43" y="37"/>
                  <a:pt x="43" y="37"/>
                  <a:pt x="43" y="37"/>
                </a:cubicBezTo>
                <a:cubicBezTo>
                  <a:pt x="43" y="37"/>
                  <a:pt x="43" y="37"/>
                  <a:pt x="43" y="37"/>
                </a:cubicBezTo>
                <a:cubicBezTo>
                  <a:pt x="43" y="37"/>
                  <a:pt x="43" y="37"/>
                  <a:pt x="43" y="37"/>
                </a:cubicBezTo>
                <a:cubicBezTo>
                  <a:pt x="43" y="37"/>
                  <a:pt x="43" y="37"/>
                  <a:pt x="43" y="37"/>
                </a:cubicBezTo>
                <a:cubicBezTo>
                  <a:pt x="43" y="37"/>
                  <a:pt x="43" y="37"/>
                  <a:pt x="43" y="37"/>
                </a:cubicBezTo>
                <a:cubicBezTo>
                  <a:pt x="43" y="37"/>
                  <a:pt x="43" y="37"/>
                  <a:pt x="43" y="37"/>
                </a:cubicBezTo>
                <a:cubicBezTo>
                  <a:pt x="43" y="37"/>
                  <a:pt x="43" y="37"/>
                  <a:pt x="43" y="37"/>
                </a:cubicBezTo>
                <a:cubicBezTo>
                  <a:pt x="43" y="37"/>
                  <a:pt x="43" y="37"/>
                  <a:pt x="43" y="37"/>
                </a:cubicBezTo>
                <a:cubicBezTo>
                  <a:pt x="43" y="37"/>
                  <a:pt x="43" y="37"/>
                  <a:pt x="43" y="37"/>
                </a:cubicBezTo>
                <a:cubicBezTo>
                  <a:pt x="43" y="37"/>
                  <a:pt x="43" y="37"/>
                  <a:pt x="43" y="37"/>
                </a:cubicBezTo>
                <a:cubicBezTo>
                  <a:pt x="43" y="37"/>
                  <a:pt x="43" y="37"/>
                  <a:pt x="43" y="37"/>
                </a:cubicBezTo>
                <a:cubicBezTo>
                  <a:pt x="43" y="37"/>
                  <a:pt x="43" y="37"/>
                  <a:pt x="43" y="37"/>
                </a:cubicBezTo>
                <a:cubicBezTo>
                  <a:pt x="43" y="37"/>
                  <a:pt x="43" y="37"/>
                  <a:pt x="43" y="37"/>
                </a:cubicBezTo>
                <a:cubicBezTo>
                  <a:pt x="43" y="37"/>
                  <a:pt x="43" y="37"/>
                  <a:pt x="43" y="37"/>
                </a:cubicBezTo>
                <a:cubicBezTo>
                  <a:pt x="43" y="37"/>
                  <a:pt x="43" y="37"/>
                  <a:pt x="43" y="37"/>
                </a:cubicBezTo>
                <a:cubicBezTo>
                  <a:pt x="43" y="37"/>
                  <a:pt x="44" y="37"/>
                  <a:pt x="44" y="37"/>
                </a:cubicBezTo>
                <a:cubicBezTo>
                  <a:pt x="44" y="37"/>
                  <a:pt x="44" y="37"/>
                  <a:pt x="44" y="37"/>
                </a:cubicBezTo>
                <a:cubicBezTo>
                  <a:pt x="44" y="37"/>
                  <a:pt x="44" y="37"/>
                  <a:pt x="44" y="37"/>
                </a:cubicBezTo>
                <a:cubicBezTo>
                  <a:pt x="44" y="37"/>
                  <a:pt x="44" y="37"/>
                  <a:pt x="44" y="37"/>
                </a:cubicBezTo>
                <a:cubicBezTo>
                  <a:pt x="44" y="37"/>
                  <a:pt x="44" y="37"/>
                  <a:pt x="44" y="37"/>
                </a:cubicBezTo>
                <a:cubicBezTo>
                  <a:pt x="44" y="37"/>
                  <a:pt x="44" y="37"/>
                  <a:pt x="44" y="37"/>
                </a:cubicBezTo>
                <a:cubicBezTo>
                  <a:pt x="44" y="37"/>
                  <a:pt x="44" y="37"/>
                  <a:pt x="44" y="37"/>
                </a:cubicBezTo>
                <a:cubicBezTo>
                  <a:pt x="44" y="37"/>
                  <a:pt x="44" y="37"/>
                  <a:pt x="44" y="37"/>
                </a:cubicBezTo>
                <a:cubicBezTo>
                  <a:pt x="44" y="37"/>
                  <a:pt x="44" y="37"/>
                  <a:pt x="44" y="37"/>
                </a:cubicBezTo>
                <a:cubicBezTo>
                  <a:pt x="44" y="37"/>
                  <a:pt x="44" y="37"/>
                  <a:pt x="44" y="37"/>
                </a:cubicBezTo>
                <a:cubicBezTo>
                  <a:pt x="44" y="37"/>
                  <a:pt x="44" y="37"/>
                  <a:pt x="44" y="37"/>
                </a:cubicBezTo>
                <a:cubicBezTo>
                  <a:pt x="44" y="37"/>
                  <a:pt x="44" y="37"/>
                  <a:pt x="44" y="37"/>
                </a:cubicBezTo>
                <a:cubicBezTo>
                  <a:pt x="44" y="37"/>
                  <a:pt x="44" y="37"/>
                  <a:pt x="44" y="37"/>
                </a:cubicBezTo>
                <a:cubicBezTo>
                  <a:pt x="44" y="37"/>
                  <a:pt x="44" y="37"/>
                  <a:pt x="44" y="37"/>
                </a:cubicBezTo>
                <a:cubicBezTo>
                  <a:pt x="44" y="37"/>
                  <a:pt x="44" y="37"/>
                  <a:pt x="44" y="37"/>
                </a:cubicBezTo>
                <a:cubicBezTo>
                  <a:pt x="44" y="37"/>
                  <a:pt x="44" y="37"/>
                  <a:pt x="44" y="37"/>
                </a:cubicBezTo>
                <a:cubicBezTo>
                  <a:pt x="44" y="37"/>
                  <a:pt x="44" y="37"/>
                  <a:pt x="44" y="37"/>
                </a:cubicBezTo>
                <a:cubicBezTo>
                  <a:pt x="44" y="37"/>
                  <a:pt x="44" y="37"/>
                  <a:pt x="44" y="37"/>
                </a:cubicBezTo>
                <a:cubicBezTo>
                  <a:pt x="44" y="37"/>
                  <a:pt x="44" y="37"/>
                  <a:pt x="44" y="37"/>
                </a:cubicBezTo>
                <a:cubicBezTo>
                  <a:pt x="44" y="37"/>
                  <a:pt x="44" y="37"/>
                  <a:pt x="44" y="37"/>
                </a:cubicBezTo>
                <a:cubicBezTo>
                  <a:pt x="45" y="37"/>
                  <a:pt x="45" y="37"/>
                  <a:pt x="45" y="37"/>
                </a:cubicBezTo>
                <a:cubicBezTo>
                  <a:pt x="45" y="37"/>
                  <a:pt x="45" y="37"/>
                  <a:pt x="45" y="37"/>
                </a:cubicBezTo>
                <a:cubicBezTo>
                  <a:pt x="45" y="37"/>
                  <a:pt x="45" y="37"/>
                  <a:pt x="45" y="37"/>
                </a:cubicBezTo>
                <a:cubicBezTo>
                  <a:pt x="45" y="37"/>
                  <a:pt x="45" y="37"/>
                  <a:pt x="45" y="37"/>
                </a:cubicBezTo>
                <a:cubicBezTo>
                  <a:pt x="45" y="37"/>
                  <a:pt x="45" y="37"/>
                  <a:pt x="45" y="37"/>
                </a:cubicBezTo>
                <a:cubicBezTo>
                  <a:pt x="45" y="37"/>
                  <a:pt x="45" y="37"/>
                  <a:pt x="45" y="37"/>
                </a:cubicBezTo>
                <a:cubicBezTo>
                  <a:pt x="45" y="37"/>
                  <a:pt x="45" y="37"/>
                  <a:pt x="45" y="37"/>
                </a:cubicBezTo>
                <a:cubicBezTo>
                  <a:pt x="45" y="37"/>
                  <a:pt x="45" y="37"/>
                  <a:pt x="45" y="37"/>
                </a:cubicBezTo>
                <a:cubicBezTo>
                  <a:pt x="45" y="37"/>
                  <a:pt x="45" y="37"/>
                  <a:pt x="45" y="37"/>
                </a:cubicBezTo>
                <a:cubicBezTo>
                  <a:pt x="45" y="37"/>
                  <a:pt x="45" y="37"/>
                  <a:pt x="45" y="37"/>
                </a:cubicBezTo>
                <a:cubicBezTo>
                  <a:pt x="45" y="37"/>
                  <a:pt x="45" y="37"/>
                  <a:pt x="45" y="37"/>
                </a:cubicBezTo>
                <a:cubicBezTo>
                  <a:pt x="45" y="37"/>
                  <a:pt x="45" y="37"/>
                  <a:pt x="45" y="37"/>
                </a:cubicBezTo>
                <a:cubicBezTo>
                  <a:pt x="45" y="37"/>
                  <a:pt x="45" y="37"/>
                  <a:pt x="45" y="37"/>
                </a:cubicBezTo>
                <a:cubicBezTo>
                  <a:pt x="45" y="37"/>
                  <a:pt x="45" y="37"/>
                  <a:pt x="45" y="37"/>
                </a:cubicBezTo>
                <a:cubicBezTo>
                  <a:pt x="45" y="37"/>
                  <a:pt x="45" y="37"/>
                  <a:pt x="45" y="37"/>
                </a:cubicBezTo>
                <a:cubicBezTo>
                  <a:pt x="45" y="37"/>
                  <a:pt x="45" y="37"/>
                  <a:pt x="45" y="37"/>
                </a:cubicBezTo>
                <a:cubicBezTo>
                  <a:pt x="45" y="37"/>
                  <a:pt x="45" y="37"/>
                  <a:pt x="45" y="37"/>
                </a:cubicBezTo>
                <a:cubicBezTo>
                  <a:pt x="45" y="37"/>
                  <a:pt x="45" y="37"/>
                  <a:pt x="45" y="37"/>
                </a:cubicBezTo>
                <a:cubicBezTo>
                  <a:pt x="45" y="37"/>
                  <a:pt x="45" y="37"/>
                  <a:pt x="45" y="37"/>
                </a:cubicBezTo>
                <a:cubicBezTo>
                  <a:pt x="45" y="37"/>
                  <a:pt x="45" y="37"/>
                  <a:pt x="45" y="37"/>
                </a:cubicBezTo>
                <a:cubicBezTo>
                  <a:pt x="45" y="37"/>
                  <a:pt x="45" y="37"/>
                  <a:pt x="45" y="37"/>
                </a:cubicBezTo>
                <a:cubicBezTo>
                  <a:pt x="45" y="37"/>
                  <a:pt x="45" y="37"/>
                  <a:pt x="45" y="37"/>
                </a:cubicBezTo>
                <a:cubicBezTo>
                  <a:pt x="45" y="37"/>
                  <a:pt x="45" y="37"/>
                  <a:pt x="45" y="37"/>
                </a:cubicBezTo>
                <a:cubicBezTo>
                  <a:pt x="45" y="37"/>
                  <a:pt x="45" y="37"/>
                  <a:pt x="45" y="37"/>
                </a:cubicBezTo>
                <a:cubicBezTo>
                  <a:pt x="45" y="37"/>
                  <a:pt x="45" y="37"/>
                  <a:pt x="45" y="37"/>
                </a:cubicBezTo>
                <a:cubicBezTo>
                  <a:pt x="45" y="37"/>
                  <a:pt x="45" y="37"/>
                  <a:pt x="45" y="37"/>
                </a:cubicBezTo>
                <a:cubicBezTo>
                  <a:pt x="45" y="37"/>
                  <a:pt x="45" y="36"/>
                  <a:pt x="45" y="36"/>
                </a:cubicBezTo>
                <a:cubicBezTo>
                  <a:pt x="45" y="36"/>
                  <a:pt x="45" y="36"/>
                  <a:pt x="45" y="36"/>
                </a:cubicBezTo>
                <a:cubicBezTo>
                  <a:pt x="45" y="36"/>
                  <a:pt x="45" y="36"/>
                  <a:pt x="45" y="36"/>
                </a:cubicBezTo>
                <a:cubicBezTo>
                  <a:pt x="45" y="36"/>
                  <a:pt x="45" y="36"/>
                  <a:pt x="45" y="36"/>
                </a:cubicBezTo>
                <a:cubicBezTo>
                  <a:pt x="45" y="36"/>
                  <a:pt x="45" y="36"/>
                  <a:pt x="45" y="36"/>
                </a:cubicBezTo>
                <a:cubicBezTo>
                  <a:pt x="45" y="36"/>
                  <a:pt x="45" y="36"/>
                  <a:pt x="45" y="36"/>
                </a:cubicBezTo>
                <a:cubicBezTo>
                  <a:pt x="45" y="36"/>
                  <a:pt x="45" y="36"/>
                  <a:pt x="45" y="36"/>
                </a:cubicBezTo>
                <a:cubicBezTo>
                  <a:pt x="45" y="36"/>
                  <a:pt x="45" y="36"/>
                  <a:pt x="45" y="36"/>
                </a:cubicBezTo>
                <a:cubicBezTo>
                  <a:pt x="45" y="36"/>
                  <a:pt x="45" y="36"/>
                  <a:pt x="45" y="36"/>
                </a:cubicBezTo>
                <a:cubicBezTo>
                  <a:pt x="45" y="36"/>
                  <a:pt x="45" y="36"/>
                  <a:pt x="45" y="36"/>
                </a:cubicBezTo>
                <a:cubicBezTo>
                  <a:pt x="45" y="36"/>
                  <a:pt x="45" y="36"/>
                  <a:pt x="45" y="36"/>
                </a:cubicBezTo>
                <a:cubicBezTo>
                  <a:pt x="45" y="36"/>
                  <a:pt x="45" y="36"/>
                  <a:pt x="45" y="36"/>
                </a:cubicBezTo>
                <a:cubicBezTo>
                  <a:pt x="45" y="36"/>
                  <a:pt x="45" y="36"/>
                  <a:pt x="45" y="36"/>
                </a:cubicBezTo>
                <a:cubicBezTo>
                  <a:pt x="45" y="36"/>
                  <a:pt x="45" y="36"/>
                  <a:pt x="45" y="36"/>
                </a:cubicBezTo>
                <a:cubicBezTo>
                  <a:pt x="45" y="36"/>
                  <a:pt x="45" y="36"/>
                  <a:pt x="46" y="36"/>
                </a:cubicBezTo>
                <a:cubicBezTo>
                  <a:pt x="46" y="36"/>
                  <a:pt x="46" y="36"/>
                  <a:pt x="46" y="36"/>
                </a:cubicBezTo>
                <a:cubicBezTo>
                  <a:pt x="46" y="36"/>
                  <a:pt x="46" y="36"/>
                  <a:pt x="46" y="36"/>
                </a:cubicBezTo>
                <a:cubicBezTo>
                  <a:pt x="46" y="36"/>
                  <a:pt x="45" y="36"/>
                  <a:pt x="45" y="36"/>
                </a:cubicBezTo>
                <a:cubicBezTo>
                  <a:pt x="45" y="36"/>
                  <a:pt x="45" y="36"/>
                  <a:pt x="45" y="36"/>
                </a:cubicBezTo>
                <a:cubicBezTo>
                  <a:pt x="45" y="35"/>
                  <a:pt x="45" y="35"/>
                  <a:pt x="45" y="35"/>
                </a:cubicBezTo>
                <a:cubicBezTo>
                  <a:pt x="45" y="35"/>
                  <a:pt x="45" y="35"/>
                  <a:pt x="45" y="35"/>
                </a:cubicBezTo>
                <a:cubicBezTo>
                  <a:pt x="45" y="35"/>
                  <a:pt x="45" y="35"/>
                  <a:pt x="45" y="35"/>
                </a:cubicBezTo>
                <a:cubicBezTo>
                  <a:pt x="45" y="35"/>
                  <a:pt x="45" y="35"/>
                  <a:pt x="45" y="35"/>
                </a:cubicBezTo>
                <a:cubicBezTo>
                  <a:pt x="45" y="35"/>
                  <a:pt x="45" y="35"/>
                  <a:pt x="45" y="35"/>
                </a:cubicBezTo>
                <a:cubicBezTo>
                  <a:pt x="45" y="35"/>
                  <a:pt x="45" y="35"/>
                  <a:pt x="45" y="35"/>
                </a:cubicBezTo>
                <a:cubicBezTo>
                  <a:pt x="45" y="35"/>
                  <a:pt x="45" y="35"/>
                  <a:pt x="45" y="35"/>
                </a:cubicBezTo>
                <a:cubicBezTo>
                  <a:pt x="46" y="35"/>
                  <a:pt x="46" y="35"/>
                  <a:pt x="46" y="35"/>
                </a:cubicBezTo>
                <a:cubicBezTo>
                  <a:pt x="46" y="35"/>
                  <a:pt x="46" y="35"/>
                  <a:pt x="45" y="35"/>
                </a:cubicBezTo>
                <a:cubicBezTo>
                  <a:pt x="45" y="35"/>
                  <a:pt x="45" y="35"/>
                  <a:pt x="45" y="35"/>
                </a:cubicBezTo>
                <a:cubicBezTo>
                  <a:pt x="45" y="35"/>
                  <a:pt x="45" y="35"/>
                  <a:pt x="45" y="35"/>
                </a:cubicBezTo>
                <a:cubicBezTo>
                  <a:pt x="45" y="35"/>
                  <a:pt x="45" y="35"/>
                  <a:pt x="45" y="35"/>
                </a:cubicBezTo>
                <a:cubicBezTo>
                  <a:pt x="45" y="35"/>
                  <a:pt x="45" y="35"/>
                  <a:pt x="45" y="35"/>
                </a:cubicBezTo>
                <a:cubicBezTo>
                  <a:pt x="45" y="35"/>
                  <a:pt x="45" y="35"/>
                  <a:pt x="45" y="35"/>
                </a:cubicBezTo>
                <a:cubicBezTo>
                  <a:pt x="45" y="35"/>
                  <a:pt x="45" y="35"/>
                  <a:pt x="45" y="35"/>
                </a:cubicBezTo>
                <a:cubicBezTo>
                  <a:pt x="45" y="35"/>
                  <a:pt x="45" y="35"/>
                  <a:pt x="45" y="35"/>
                </a:cubicBezTo>
                <a:cubicBezTo>
                  <a:pt x="45" y="35"/>
                  <a:pt x="45" y="35"/>
                  <a:pt x="45" y="35"/>
                </a:cubicBezTo>
                <a:cubicBezTo>
                  <a:pt x="45" y="35"/>
                  <a:pt x="45" y="35"/>
                  <a:pt x="45" y="35"/>
                </a:cubicBezTo>
                <a:cubicBezTo>
                  <a:pt x="45" y="35"/>
                  <a:pt x="45" y="35"/>
                  <a:pt x="45" y="35"/>
                </a:cubicBezTo>
                <a:cubicBezTo>
                  <a:pt x="45" y="35"/>
                  <a:pt x="45" y="35"/>
                  <a:pt x="45" y="35"/>
                </a:cubicBezTo>
                <a:cubicBezTo>
                  <a:pt x="45" y="35"/>
                  <a:pt x="45" y="35"/>
                  <a:pt x="45" y="35"/>
                </a:cubicBezTo>
                <a:cubicBezTo>
                  <a:pt x="45" y="35"/>
                  <a:pt x="45" y="35"/>
                  <a:pt x="45" y="35"/>
                </a:cubicBezTo>
                <a:cubicBezTo>
                  <a:pt x="45" y="35"/>
                  <a:pt x="45" y="35"/>
                  <a:pt x="45" y="35"/>
                </a:cubicBezTo>
                <a:cubicBezTo>
                  <a:pt x="45" y="35"/>
                  <a:pt x="45" y="35"/>
                  <a:pt x="45" y="35"/>
                </a:cubicBezTo>
                <a:cubicBezTo>
                  <a:pt x="45" y="35"/>
                  <a:pt x="45" y="35"/>
                  <a:pt x="45" y="35"/>
                </a:cubicBezTo>
                <a:cubicBezTo>
                  <a:pt x="45" y="35"/>
                  <a:pt x="45" y="35"/>
                  <a:pt x="45" y="35"/>
                </a:cubicBezTo>
                <a:cubicBezTo>
                  <a:pt x="45" y="35"/>
                  <a:pt x="45" y="35"/>
                  <a:pt x="45" y="35"/>
                </a:cubicBezTo>
                <a:cubicBezTo>
                  <a:pt x="45" y="35"/>
                  <a:pt x="45" y="35"/>
                  <a:pt x="45" y="35"/>
                </a:cubicBezTo>
                <a:cubicBezTo>
                  <a:pt x="45" y="35"/>
                  <a:pt x="44" y="35"/>
                  <a:pt x="44" y="35"/>
                </a:cubicBezTo>
                <a:cubicBezTo>
                  <a:pt x="44" y="35"/>
                  <a:pt x="44" y="35"/>
                  <a:pt x="44" y="35"/>
                </a:cubicBezTo>
                <a:cubicBezTo>
                  <a:pt x="44" y="35"/>
                  <a:pt x="44" y="35"/>
                  <a:pt x="44" y="35"/>
                </a:cubicBezTo>
                <a:cubicBezTo>
                  <a:pt x="44" y="35"/>
                  <a:pt x="44" y="35"/>
                  <a:pt x="44" y="35"/>
                </a:cubicBezTo>
                <a:cubicBezTo>
                  <a:pt x="44" y="35"/>
                  <a:pt x="44" y="35"/>
                  <a:pt x="44" y="35"/>
                </a:cubicBezTo>
                <a:cubicBezTo>
                  <a:pt x="44" y="35"/>
                  <a:pt x="44" y="35"/>
                  <a:pt x="44" y="35"/>
                </a:cubicBezTo>
                <a:cubicBezTo>
                  <a:pt x="44" y="35"/>
                  <a:pt x="44" y="35"/>
                  <a:pt x="44" y="35"/>
                </a:cubicBezTo>
                <a:cubicBezTo>
                  <a:pt x="44" y="35"/>
                  <a:pt x="44" y="35"/>
                  <a:pt x="44" y="35"/>
                </a:cubicBezTo>
                <a:cubicBezTo>
                  <a:pt x="44" y="35"/>
                  <a:pt x="44" y="35"/>
                  <a:pt x="44" y="35"/>
                </a:cubicBezTo>
                <a:cubicBezTo>
                  <a:pt x="44" y="35"/>
                  <a:pt x="44" y="35"/>
                  <a:pt x="44" y="35"/>
                </a:cubicBezTo>
                <a:cubicBezTo>
                  <a:pt x="44" y="35"/>
                  <a:pt x="44" y="35"/>
                  <a:pt x="44" y="35"/>
                </a:cubicBezTo>
                <a:cubicBezTo>
                  <a:pt x="44" y="35"/>
                  <a:pt x="44" y="35"/>
                  <a:pt x="44" y="35"/>
                </a:cubicBezTo>
                <a:cubicBezTo>
                  <a:pt x="44" y="35"/>
                  <a:pt x="44" y="35"/>
                  <a:pt x="44" y="35"/>
                </a:cubicBezTo>
                <a:cubicBezTo>
                  <a:pt x="44" y="35"/>
                  <a:pt x="44" y="35"/>
                  <a:pt x="44" y="35"/>
                </a:cubicBezTo>
                <a:cubicBezTo>
                  <a:pt x="44" y="35"/>
                  <a:pt x="44" y="35"/>
                  <a:pt x="44" y="35"/>
                </a:cubicBezTo>
                <a:cubicBezTo>
                  <a:pt x="44" y="35"/>
                  <a:pt x="44" y="35"/>
                  <a:pt x="44" y="35"/>
                </a:cubicBezTo>
                <a:cubicBezTo>
                  <a:pt x="44" y="35"/>
                  <a:pt x="44" y="35"/>
                  <a:pt x="44" y="35"/>
                </a:cubicBezTo>
                <a:cubicBezTo>
                  <a:pt x="44" y="35"/>
                  <a:pt x="44" y="35"/>
                  <a:pt x="44" y="35"/>
                </a:cubicBezTo>
                <a:cubicBezTo>
                  <a:pt x="44" y="35"/>
                  <a:pt x="44" y="35"/>
                  <a:pt x="44" y="35"/>
                </a:cubicBezTo>
                <a:cubicBezTo>
                  <a:pt x="44" y="35"/>
                  <a:pt x="44" y="35"/>
                  <a:pt x="44" y="35"/>
                </a:cubicBezTo>
                <a:cubicBezTo>
                  <a:pt x="44" y="35"/>
                  <a:pt x="44" y="35"/>
                  <a:pt x="44" y="35"/>
                </a:cubicBezTo>
                <a:cubicBezTo>
                  <a:pt x="44" y="35"/>
                  <a:pt x="44" y="35"/>
                  <a:pt x="44" y="35"/>
                </a:cubicBezTo>
                <a:cubicBezTo>
                  <a:pt x="44" y="35"/>
                  <a:pt x="44" y="35"/>
                  <a:pt x="44" y="35"/>
                </a:cubicBezTo>
                <a:cubicBezTo>
                  <a:pt x="44" y="35"/>
                  <a:pt x="44" y="35"/>
                  <a:pt x="44" y="35"/>
                </a:cubicBezTo>
                <a:cubicBezTo>
                  <a:pt x="44" y="35"/>
                  <a:pt x="44" y="35"/>
                  <a:pt x="44" y="35"/>
                </a:cubicBezTo>
                <a:cubicBezTo>
                  <a:pt x="44" y="35"/>
                  <a:pt x="44" y="35"/>
                  <a:pt x="44" y="35"/>
                </a:cubicBezTo>
                <a:cubicBezTo>
                  <a:pt x="44" y="35"/>
                  <a:pt x="44" y="35"/>
                  <a:pt x="44" y="35"/>
                </a:cubicBezTo>
                <a:cubicBezTo>
                  <a:pt x="44" y="35"/>
                  <a:pt x="44" y="35"/>
                  <a:pt x="44" y="35"/>
                </a:cubicBezTo>
                <a:cubicBezTo>
                  <a:pt x="44" y="35"/>
                  <a:pt x="44" y="35"/>
                  <a:pt x="44" y="35"/>
                </a:cubicBezTo>
                <a:cubicBezTo>
                  <a:pt x="44" y="35"/>
                  <a:pt x="44" y="35"/>
                  <a:pt x="44" y="35"/>
                </a:cubicBezTo>
                <a:cubicBezTo>
                  <a:pt x="44" y="35"/>
                  <a:pt x="44" y="35"/>
                  <a:pt x="44" y="35"/>
                </a:cubicBezTo>
                <a:cubicBezTo>
                  <a:pt x="44" y="35"/>
                  <a:pt x="44" y="35"/>
                  <a:pt x="44" y="35"/>
                </a:cubicBezTo>
                <a:cubicBezTo>
                  <a:pt x="44" y="35"/>
                  <a:pt x="44" y="35"/>
                  <a:pt x="44" y="35"/>
                </a:cubicBezTo>
                <a:cubicBezTo>
                  <a:pt x="43" y="35"/>
                  <a:pt x="43" y="35"/>
                  <a:pt x="43" y="35"/>
                </a:cubicBezTo>
                <a:cubicBezTo>
                  <a:pt x="43" y="35"/>
                  <a:pt x="43" y="35"/>
                  <a:pt x="43" y="35"/>
                </a:cubicBezTo>
                <a:cubicBezTo>
                  <a:pt x="43" y="35"/>
                  <a:pt x="43" y="35"/>
                  <a:pt x="43" y="35"/>
                </a:cubicBezTo>
                <a:cubicBezTo>
                  <a:pt x="43" y="35"/>
                  <a:pt x="43" y="35"/>
                  <a:pt x="43" y="35"/>
                </a:cubicBezTo>
                <a:cubicBezTo>
                  <a:pt x="43" y="35"/>
                  <a:pt x="43" y="35"/>
                  <a:pt x="43" y="35"/>
                </a:cubicBezTo>
                <a:cubicBezTo>
                  <a:pt x="43" y="35"/>
                  <a:pt x="43" y="35"/>
                  <a:pt x="43" y="35"/>
                </a:cubicBezTo>
                <a:cubicBezTo>
                  <a:pt x="43" y="35"/>
                  <a:pt x="43" y="35"/>
                  <a:pt x="43" y="35"/>
                </a:cubicBezTo>
                <a:cubicBezTo>
                  <a:pt x="43" y="35"/>
                  <a:pt x="43" y="35"/>
                  <a:pt x="43" y="35"/>
                </a:cubicBezTo>
                <a:cubicBezTo>
                  <a:pt x="43" y="35"/>
                  <a:pt x="43" y="35"/>
                  <a:pt x="43" y="35"/>
                </a:cubicBezTo>
                <a:cubicBezTo>
                  <a:pt x="43" y="35"/>
                  <a:pt x="43" y="35"/>
                  <a:pt x="43" y="35"/>
                </a:cubicBezTo>
                <a:cubicBezTo>
                  <a:pt x="43" y="35"/>
                  <a:pt x="43" y="35"/>
                  <a:pt x="43" y="35"/>
                </a:cubicBezTo>
                <a:cubicBezTo>
                  <a:pt x="43" y="35"/>
                  <a:pt x="43" y="35"/>
                  <a:pt x="43" y="35"/>
                </a:cubicBezTo>
                <a:cubicBezTo>
                  <a:pt x="43" y="35"/>
                  <a:pt x="43" y="35"/>
                  <a:pt x="43" y="35"/>
                </a:cubicBezTo>
                <a:cubicBezTo>
                  <a:pt x="43" y="35"/>
                  <a:pt x="43" y="35"/>
                  <a:pt x="43" y="35"/>
                </a:cubicBezTo>
                <a:cubicBezTo>
                  <a:pt x="43" y="35"/>
                  <a:pt x="43" y="35"/>
                  <a:pt x="43" y="35"/>
                </a:cubicBezTo>
                <a:cubicBezTo>
                  <a:pt x="43" y="35"/>
                  <a:pt x="43" y="35"/>
                  <a:pt x="43" y="35"/>
                </a:cubicBezTo>
                <a:cubicBezTo>
                  <a:pt x="43" y="35"/>
                  <a:pt x="43" y="35"/>
                  <a:pt x="43" y="35"/>
                </a:cubicBezTo>
                <a:cubicBezTo>
                  <a:pt x="43" y="35"/>
                  <a:pt x="43" y="35"/>
                  <a:pt x="43" y="35"/>
                </a:cubicBezTo>
                <a:cubicBezTo>
                  <a:pt x="43" y="35"/>
                  <a:pt x="43" y="35"/>
                  <a:pt x="43" y="35"/>
                </a:cubicBezTo>
                <a:cubicBezTo>
                  <a:pt x="43" y="35"/>
                  <a:pt x="43" y="35"/>
                  <a:pt x="43" y="35"/>
                </a:cubicBezTo>
                <a:cubicBezTo>
                  <a:pt x="43" y="35"/>
                  <a:pt x="43" y="35"/>
                  <a:pt x="43" y="35"/>
                </a:cubicBezTo>
                <a:cubicBezTo>
                  <a:pt x="43" y="35"/>
                  <a:pt x="43" y="35"/>
                  <a:pt x="43" y="35"/>
                </a:cubicBezTo>
                <a:cubicBezTo>
                  <a:pt x="43" y="35"/>
                  <a:pt x="43" y="35"/>
                  <a:pt x="43" y="35"/>
                </a:cubicBezTo>
                <a:cubicBezTo>
                  <a:pt x="43" y="35"/>
                  <a:pt x="43" y="35"/>
                  <a:pt x="43" y="35"/>
                </a:cubicBezTo>
                <a:cubicBezTo>
                  <a:pt x="43" y="35"/>
                  <a:pt x="43" y="35"/>
                  <a:pt x="43" y="35"/>
                </a:cubicBezTo>
                <a:cubicBezTo>
                  <a:pt x="43" y="35"/>
                  <a:pt x="43" y="35"/>
                  <a:pt x="43" y="35"/>
                </a:cubicBezTo>
                <a:cubicBezTo>
                  <a:pt x="43" y="35"/>
                  <a:pt x="43" y="35"/>
                  <a:pt x="43" y="35"/>
                </a:cubicBezTo>
                <a:cubicBezTo>
                  <a:pt x="43" y="35"/>
                  <a:pt x="43" y="35"/>
                  <a:pt x="43" y="35"/>
                </a:cubicBezTo>
                <a:cubicBezTo>
                  <a:pt x="43" y="35"/>
                  <a:pt x="43" y="35"/>
                  <a:pt x="43" y="35"/>
                </a:cubicBezTo>
                <a:cubicBezTo>
                  <a:pt x="43" y="35"/>
                  <a:pt x="43" y="35"/>
                  <a:pt x="43" y="35"/>
                </a:cubicBezTo>
                <a:cubicBezTo>
                  <a:pt x="43" y="35"/>
                  <a:pt x="43" y="35"/>
                  <a:pt x="43" y="35"/>
                </a:cubicBezTo>
                <a:cubicBezTo>
                  <a:pt x="43" y="35"/>
                  <a:pt x="43" y="35"/>
                  <a:pt x="43" y="35"/>
                </a:cubicBezTo>
                <a:cubicBezTo>
                  <a:pt x="43" y="35"/>
                  <a:pt x="43" y="34"/>
                  <a:pt x="43" y="35"/>
                </a:cubicBezTo>
                <a:cubicBezTo>
                  <a:pt x="43" y="35"/>
                  <a:pt x="43" y="35"/>
                  <a:pt x="43" y="34"/>
                </a:cubicBezTo>
                <a:cubicBezTo>
                  <a:pt x="43" y="34"/>
                  <a:pt x="43" y="34"/>
                  <a:pt x="43" y="34"/>
                </a:cubicBezTo>
                <a:cubicBezTo>
                  <a:pt x="43" y="34"/>
                  <a:pt x="43" y="34"/>
                  <a:pt x="43" y="34"/>
                </a:cubicBezTo>
                <a:cubicBezTo>
                  <a:pt x="43" y="34"/>
                  <a:pt x="43" y="34"/>
                  <a:pt x="43" y="34"/>
                </a:cubicBezTo>
                <a:cubicBezTo>
                  <a:pt x="43" y="34"/>
                  <a:pt x="43" y="34"/>
                  <a:pt x="43" y="34"/>
                </a:cubicBezTo>
                <a:cubicBezTo>
                  <a:pt x="43" y="34"/>
                  <a:pt x="43" y="34"/>
                  <a:pt x="43" y="34"/>
                </a:cubicBezTo>
                <a:cubicBezTo>
                  <a:pt x="43" y="34"/>
                  <a:pt x="43" y="34"/>
                  <a:pt x="43" y="34"/>
                </a:cubicBezTo>
                <a:cubicBezTo>
                  <a:pt x="43" y="34"/>
                  <a:pt x="43" y="34"/>
                  <a:pt x="43" y="34"/>
                </a:cubicBezTo>
                <a:cubicBezTo>
                  <a:pt x="43" y="34"/>
                  <a:pt x="43" y="34"/>
                  <a:pt x="43" y="34"/>
                </a:cubicBezTo>
                <a:cubicBezTo>
                  <a:pt x="43" y="34"/>
                  <a:pt x="43" y="34"/>
                  <a:pt x="43" y="34"/>
                </a:cubicBezTo>
                <a:cubicBezTo>
                  <a:pt x="43" y="34"/>
                  <a:pt x="43" y="34"/>
                  <a:pt x="43" y="34"/>
                </a:cubicBezTo>
                <a:cubicBezTo>
                  <a:pt x="43" y="34"/>
                  <a:pt x="43" y="34"/>
                  <a:pt x="43" y="34"/>
                </a:cubicBezTo>
                <a:cubicBezTo>
                  <a:pt x="43" y="34"/>
                  <a:pt x="43" y="34"/>
                  <a:pt x="43" y="34"/>
                </a:cubicBezTo>
                <a:cubicBezTo>
                  <a:pt x="43" y="34"/>
                  <a:pt x="43" y="34"/>
                  <a:pt x="43" y="34"/>
                </a:cubicBezTo>
                <a:cubicBezTo>
                  <a:pt x="43" y="34"/>
                  <a:pt x="43" y="34"/>
                  <a:pt x="43" y="34"/>
                </a:cubicBezTo>
                <a:cubicBezTo>
                  <a:pt x="43" y="34"/>
                  <a:pt x="43" y="34"/>
                  <a:pt x="43" y="34"/>
                </a:cubicBezTo>
                <a:cubicBezTo>
                  <a:pt x="43" y="34"/>
                  <a:pt x="43" y="34"/>
                  <a:pt x="43" y="34"/>
                </a:cubicBezTo>
                <a:cubicBezTo>
                  <a:pt x="43" y="34"/>
                  <a:pt x="43" y="34"/>
                  <a:pt x="43" y="34"/>
                </a:cubicBezTo>
                <a:cubicBezTo>
                  <a:pt x="43" y="34"/>
                  <a:pt x="43" y="34"/>
                  <a:pt x="43" y="34"/>
                </a:cubicBezTo>
                <a:cubicBezTo>
                  <a:pt x="43" y="34"/>
                  <a:pt x="43" y="34"/>
                  <a:pt x="43" y="34"/>
                </a:cubicBezTo>
                <a:cubicBezTo>
                  <a:pt x="43" y="34"/>
                  <a:pt x="43" y="34"/>
                  <a:pt x="43" y="34"/>
                </a:cubicBezTo>
                <a:cubicBezTo>
                  <a:pt x="43" y="34"/>
                  <a:pt x="43" y="34"/>
                  <a:pt x="43" y="34"/>
                </a:cubicBezTo>
                <a:cubicBezTo>
                  <a:pt x="43" y="34"/>
                  <a:pt x="43" y="34"/>
                  <a:pt x="43" y="34"/>
                </a:cubicBezTo>
                <a:cubicBezTo>
                  <a:pt x="43" y="34"/>
                  <a:pt x="43" y="34"/>
                  <a:pt x="43" y="34"/>
                </a:cubicBezTo>
                <a:cubicBezTo>
                  <a:pt x="43" y="34"/>
                  <a:pt x="43" y="34"/>
                  <a:pt x="43" y="34"/>
                </a:cubicBezTo>
                <a:cubicBezTo>
                  <a:pt x="43" y="34"/>
                  <a:pt x="43" y="34"/>
                  <a:pt x="43" y="34"/>
                </a:cubicBezTo>
                <a:cubicBezTo>
                  <a:pt x="43" y="34"/>
                  <a:pt x="43" y="34"/>
                  <a:pt x="43" y="34"/>
                </a:cubicBezTo>
                <a:cubicBezTo>
                  <a:pt x="43" y="34"/>
                  <a:pt x="43" y="34"/>
                  <a:pt x="43" y="34"/>
                </a:cubicBezTo>
                <a:cubicBezTo>
                  <a:pt x="43" y="34"/>
                  <a:pt x="43" y="34"/>
                  <a:pt x="43" y="34"/>
                </a:cubicBezTo>
                <a:cubicBezTo>
                  <a:pt x="43" y="34"/>
                  <a:pt x="43" y="34"/>
                  <a:pt x="43" y="34"/>
                </a:cubicBezTo>
                <a:cubicBezTo>
                  <a:pt x="43" y="34"/>
                  <a:pt x="43" y="33"/>
                  <a:pt x="43" y="33"/>
                </a:cubicBezTo>
                <a:cubicBezTo>
                  <a:pt x="43" y="33"/>
                  <a:pt x="43" y="33"/>
                  <a:pt x="43" y="33"/>
                </a:cubicBezTo>
                <a:cubicBezTo>
                  <a:pt x="43" y="33"/>
                  <a:pt x="43" y="33"/>
                  <a:pt x="43" y="33"/>
                </a:cubicBezTo>
                <a:cubicBezTo>
                  <a:pt x="43" y="33"/>
                  <a:pt x="43" y="34"/>
                  <a:pt x="43" y="34"/>
                </a:cubicBezTo>
                <a:cubicBezTo>
                  <a:pt x="43" y="34"/>
                  <a:pt x="43" y="34"/>
                  <a:pt x="43" y="34"/>
                </a:cubicBezTo>
                <a:cubicBezTo>
                  <a:pt x="43" y="34"/>
                  <a:pt x="43" y="34"/>
                  <a:pt x="43" y="34"/>
                </a:cubicBezTo>
                <a:cubicBezTo>
                  <a:pt x="43" y="34"/>
                  <a:pt x="43" y="34"/>
                  <a:pt x="43" y="34"/>
                </a:cubicBezTo>
                <a:cubicBezTo>
                  <a:pt x="43" y="34"/>
                  <a:pt x="43" y="34"/>
                  <a:pt x="43" y="34"/>
                </a:cubicBezTo>
                <a:cubicBezTo>
                  <a:pt x="43" y="34"/>
                  <a:pt x="43" y="34"/>
                  <a:pt x="43" y="34"/>
                </a:cubicBezTo>
                <a:cubicBezTo>
                  <a:pt x="43" y="34"/>
                  <a:pt x="43" y="34"/>
                  <a:pt x="43" y="34"/>
                </a:cubicBezTo>
                <a:cubicBezTo>
                  <a:pt x="43" y="34"/>
                  <a:pt x="43" y="34"/>
                  <a:pt x="43" y="34"/>
                </a:cubicBezTo>
                <a:cubicBezTo>
                  <a:pt x="43" y="34"/>
                  <a:pt x="43" y="34"/>
                  <a:pt x="43" y="34"/>
                </a:cubicBezTo>
                <a:cubicBezTo>
                  <a:pt x="43" y="34"/>
                  <a:pt x="43" y="34"/>
                  <a:pt x="43" y="34"/>
                </a:cubicBezTo>
                <a:cubicBezTo>
                  <a:pt x="43" y="34"/>
                  <a:pt x="43" y="34"/>
                  <a:pt x="43" y="34"/>
                </a:cubicBezTo>
                <a:cubicBezTo>
                  <a:pt x="43" y="34"/>
                  <a:pt x="43" y="34"/>
                  <a:pt x="43" y="34"/>
                </a:cubicBezTo>
                <a:cubicBezTo>
                  <a:pt x="43" y="34"/>
                  <a:pt x="43" y="34"/>
                  <a:pt x="43" y="34"/>
                </a:cubicBezTo>
                <a:cubicBezTo>
                  <a:pt x="43" y="34"/>
                  <a:pt x="43" y="34"/>
                  <a:pt x="43" y="34"/>
                </a:cubicBezTo>
                <a:cubicBezTo>
                  <a:pt x="43" y="34"/>
                  <a:pt x="43" y="34"/>
                  <a:pt x="42" y="34"/>
                </a:cubicBezTo>
                <a:cubicBezTo>
                  <a:pt x="42" y="34"/>
                  <a:pt x="42" y="34"/>
                  <a:pt x="42" y="34"/>
                </a:cubicBezTo>
                <a:cubicBezTo>
                  <a:pt x="42" y="34"/>
                  <a:pt x="42" y="34"/>
                  <a:pt x="42" y="34"/>
                </a:cubicBezTo>
                <a:cubicBezTo>
                  <a:pt x="42" y="34"/>
                  <a:pt x="42" y="34"/>
                  <a:pt x="42" y="34"/>
                </a:cubicBezTo>
                <a:cubicBezTo>
                  <a:pt x="42" y="34"/>
                  <a:pt x="42" y="34"/>
                  <a:pt x="42" y="34"/>
                </a:cubicBezTo>
                <a:cubicBezTo>
                  <a:pt x="42" y="34"/>
                  <a:pt x="42" y="34"/>
                  <a:pt x="42" y="34"/>
                </a:cubicBezTo>
                <a:cubicBezTo>
                  <a:pt x="42" y="34"/>
                  <a:pt x="42" y="34"/>
                  <a:pt x="42" y="34"/>
                </a:cubicBezTo>
                <a:cubicBezTo>
                  <a:pt x="42" y="34"/>
                  <a:pt x="42" y="34"/>
                  <a:pt x="42" y="34"/>
                </a:cubicBezTo>
                <a:cubicBezTo>
                  <a:pt x="42" y="34"/>
                  <a:pt x="42" y="34"/>
                  <a:pt x="42" y="34"/>
                </a:cubicBezTo>
                <a:cubicBezTo>
                  <a:pt x="42" y="34"/>
                  <a:pt x="42" y="34"/>
                  <a:pt x="42" y="34"/>
                </a:cubicBezTo>
                <a:cubicBezTo>
                  <a:pt x="42" y="34"/>
                  <a:pt x="42" y="34"/>
                  <a:pt x="42" y="34"/>
                </a:cubicBezTo>
                <a:cubicBezTo>
                  <a:pt x="42" y="34"/>
                  <a:pt x="42" y="34"/>
                  <a:pt x="42" y="34"/>
                </a:cubicBezTo>
                <a:cubicBezTo>
                  <a:pt x="42" y="34"/>
                  <a:pt x="42" y="34"/>
                  <a:pt x="42" y="34"/>
                </a:cubicBezTo>
                <a:cubicBezTo>
                  <a:pt x="42" y="34"/>
                  <a:pt x="42" y="34"/>
                  <a:pt x="42" y="34"/>
                </a:cubicBezTo>
                <a:cubicBezTo>
                  <a:pt x="42" y="34"/>
                  <a:pt x="42" y="34"/>
                  <a:pt x="42" y="34"/>
                </a:cubicBezTo>
                <a:cubicBezTo>
                  <a:pt x="42" y="34"/>
                  <a:pt x="42" y="34"/>
                  <a:pt x="42" y="34"/>
                </a:cubicBezTo>
                <a:cubicBezTo>
                  <a:pt x="42" y="34"/>
                  <a:pt x="42" y="34"/>
                  <a:pt x="42" y="34"/>
                </a:cubicBezTo>
                <a:cubicBezTo>
                  <a:pt x="42" y="34"/>
                  <a:pt x="42" y="34"/>
                  <a:pt x="42" y="34"/>
                </a:cubicBezTo>
                <a:cubicBezTo>
                  <a:pt x="42" y="34"/>
                  <a:pt x="42" y="34"/>
                  <a:pt x="42" y="34"/>
                </a:cubicBezTo>
                <a:cubicBezTo>
                  <a:pt x="42" y="34"/>
                  <a:pt x="42" y="34"/>
                  <a:pt x="42" y="34"/>
                </a:cubicBezTo>
                <a:cubicBezTo>
                  <a:pt x="42" y="34"/>
                  <a:pt x="42" y="34"/>
                  <a:pt x="42" y="34"/>
                </a:cubicBezTo>
                <a:cubicBezTo>
                  <a:pt x="42" y="34"/>
                  <a:pt x="42" y="34"/>
                  <a:pt x="42" y="34"/>
                </a:cubicBezTo>
                <a:cubicBezTo>
                  <a:pt x="42" y="34"/>
                  <a:pt x="42" y="34"/>
                  <a:pt x="42" y="34"/>
                </a:cubicBezTo>
                <a:cubicBezTo>
                  <a:pt x="42" y="34"/>
                  <a:pt x="42" y="34"/>
                  <a:pt x="42" y="34"/>
                </a:cubicBezTo>
                <a:cubicBezTo>
                  <a:pt x="42" y="34"/>
                  <a:pt x="42" y="34"/>
                  <a:pt x="42" y="34"/>
                </a:cubicBezTo>
                <a:cubicBezTo>
                  <a:pt x="42" y="34"/>
                  <a:pt x="42" y="34"/>
                  <a:pt x="42" y="34"/>
                </a:cubicBezTo>
                <a:cubicBezTo>
                  <a:pt x="42" y="34"/>
                  <a:pt x="42" y="34"/>
                  <a:pt x="42" y="34"/>
                </a:cubicBezTo>
                <a:cubicBezTo>
                  <a:pt x="42" y="34"/>
                  <a:pt x="42" y="34"/>
                  <a:pt x="42" y="34"/>
                </a:cubicBezTo>
                <a:cubicBezTo>
                  <a:pt x="42" y="34"/>
                  <a:pt x="42" y="34"/>
                  <a:pt x="42" y="34"/>
                </a:cubicBezTo>
                <a:cubicBezTo>
                  <a:pt x="42" y="34"/>
                  <a:pt x="42" y="34"/>
                  <a:pt x="42" y="34"/>
                </a:cubicBezTo>
                <a:cubicBezTo>
                  <a:pt x="42" y="34"/>
                  <a:pt x="42" y="34"/>
                  <a:pt x="42" y="34"/>
                </a:cubicBezTo>
                <a:cubicBezTo>
                  <a:pt x="42" y="34"/>
                  <a:pt x="42" y="34"/>
                  <a:pt x="42" y="34"/>
                </a:cubicBezTo>
                <a:cubicBezTo>
                  <a:pt x="42" y="34"/>
                  <a:pt x="42" y="34"/>
                  <a:pt x="42" y="34"/>
                </a:cubicBezTo>
                <a:cubicBezTo>
                  <a:pt x="42" y="34"/>
                  <a:pt x="42" y="34"/>
                  <a:pt x="42" y="34"/>
                </a:cubicBezTo>
                <a:cubicBezTo>
                  <a:pt x="42" y="34"/>
                  <a:pt x="42" y="34"/>
                  <a:pt x="42" y="34"/>
                </a:cubicBezTo>
                <a:cubicBezTo>
                  <a:pt x="42" y="34"/>
                  <a:pt x="42" y="34"/>
                  <a:pt x="42" y="34"/>
                </a:cubicBezTo>
                <a:cubicBezTo>
                  <a:pt x="42" y="34"/>
                  <a:pt x="42" y="34"/>
                  <a:pt x="42" y="34"/>
                </a:cubicBezTo>
                <a:cubicBezTo>
                  <a:pt x="42" y="34"/>
                  <a:pt x="42" y="34"/>
                  <a:pt x="42" y="34"/>
                </a:cubicBezTo>
                <a:cubicBezTo>
                  <a:pt x="42" y="34"/>
                  <a:pt x="42" y="34"/>
                  <a:pt x="42" y="34"/>
                </a:cubicBezTo>
                <a:cubicBezTo>
                  <a:pt x="42" y="34"/>
                  <a:pt x="42" y="34"/>
                  <a:pt x="42" y="34"/>
                </a:cubicBezTo>
                <a:cubicBezTo>
                  <a:pt x="42" y="34"/>
                  <a:pt x="42" y="34"/>
                  <a:pt x="42" y="34"/>
                </a:cubicBezTo>
                <a:cubicBezTo>
                  <a:pt x="42" y="34"/>
                  <a:pt x="42" y="34"/>
                  <a:pt x="42" y="34"/>
                </a:cubicBezTo>
                <a:cubicBezTo>
                  <a:pt x="42" y="34"/>
                  <a:pt x="42" y="34"/>
                  <a:pt x="42" y="34"/>
                </a:cubicBezTo>
                <a:cubicBezTo>
                  <a:pt x="42" y="34"/>
                  <a:pt x="42" y="34"/>
                  <a:pt x="42" y="34"/>
                </a:cubicBezTo>
                <a:cubicBezTo>
                  <a:pt x="42" y="34"/>
                  <a:pt x="42" y="34"/>
                  <a:pt x="42" y="34"/>
                </a:cubicBezTo>
                <a:cubicBezTo>
                  <a:pt x="42" y="34"/>
                  <a:pt x="42" y="34"/>
                  <a:pt x="42" y="34"/>
                </a:cubicBezTo>
                <a:cubicBezTo>
                  <a:pt x="42" y="34"/>
                  <a:pt x="42" y="34"/>
                  <a:pt x="42" y="34"/>
                </a:cubicBezTo>
                <a:cubicBezTo>
                  <a:pt x="42" y="34"/>
                  <a:pt x="42" y="34"/>
                  <a:pt x="42" y="34"/>
                </a:cubicBezTo>
                <a:cubicBezTo>
                  <a:pt x="42" y="34"/>
                  <a:pt x="42" y="34"/>
                  <a:pt x="42" y="34"/>
                </a:cubicBezTo>
                <a:cubicBezTo>
                  <a:pt x="42" y="34"/>
                  <a:pt x="42" y="34"/>
                  <a:pt x="42" y="35"/>
                </a:cubicBezTo>
                <a:cubicBezTo>
                  <a:pt x="42" y="35"/>
                  <a:pt x="42" y="35"/>
                  <a:pt x="42" y="35"/>
                </a:cubicBezTo>
                <a:cubicBezTo>
                  <a:pt x="42" y="35"/>
                  <a:pt x="42" y="35"/>
                  <a:pt x="42" y="35"/>
                </a:cubicBezTo>
                <a:cubicBezTo>
                  <a:pt x="42" y="35"/>
                  <a:pt x="42" y="35"/>
                  <a:pt x="42" y="35"/>
                </a:cubicBezTo>
                <a:cubicBezTo>
                  <a:pt x="42" y="35"/>
                  <a:pt x="42" y="35"/>
                  <a:pt x="42" y="35"/>
                </a:cubicBezTo>
                <a:cubicBezTo>
                  <a:pt x="42" y="35"/>
                  <a:pt x="42" y="35"/>
                  <a:pt x="42" y="35"/>
                </a:cubicBezTo>
                <a:cubicBezTo>
                  <a:pt x="42" y="35"/>
                  <a:pt x="42" y="35"/>
                  <a:pt x="42" y="35"/>
                </a:cubicBezTo>
                <a:cubicBezTo>
                  <a:pt x="42" y="35"/>
                  <a:pt x="42" y="35"/>
                  <a:pt x="42" y="35"/>
                </a:cubicBezTo>
                <a:cubicBezTo>
                  <a:pt x="42" y="35"/>
                  <a:pt x="42" y="35"/>
                  <a:pt x="42" y="35"/>
                </a:cubicBezTo>
                <a:cubicBezTo>
                  <a:pt x="42" y="35"/>
                  <a:pt x="42" y="35"/>
                  <a:pt x="42" y="35"/>
                </a:cubicBezTo>
                <a:cubicBezTo>
                  <a:pt x="42" y="35"/>
                  <a:pt x="42" y="35"/>
                  <a:pt x="42" y="35"/>
                </a:cubicBezTo>
                <a:cubicBezTo>
                  <a:pt x="42" y="35"/>
                  <a:pt x="42" y="35"/>
                  <a:pt x="42" y="35"/>
                </a:cubicBezTo>
                <a:cubicBezTo>
                  <a:pt x="42" y="35"/>
                  <a:pt x="42" y="35"/>
                  <a:pt x="42" y="35"/>
                </a:cubicBezTo>
                <a:cubicBezTo>
                  <a:pt x="42" y="35"/>
                  <a:pt x="42" y="35"/>
                  <a:pt x="42" y="35"/>
                </a:cubicBezTo>
                <a:cubicBezTo>
                  <a:pt x="42" y="35"/>
                  <a:pt x="42" y="35"/>
                  <a:pt x="42" y="35"/>
                </a:cubicBezTo>
                <a:cubicBezTo>
                  <a:pt x="42" y="35"/>
                  <a:pt x="42" y="35"/>
                  <a:pt x="42" y="35"/>
                </a:cubicBezTo>
                <a:cubicBezTo>
                  <a:pt x="42" y="35"/>
                  <a:pt x="42" y="35"/>
                  <a:pt x="42" y="35"/>
                </a:cubicBezTo>
                <a:cubicBezTo>
                  <a:pt x="42" y="35"/>
                  <a:pt x="42" y="35"/>
                  <a:pt x="42" y="35"/>
                </a:cubicBezTo>
                <a:cubicBezTo>
                  <a:pt x="42" y="35"/>
                  <a:pt x="42" y="35"/>
                  <a:pt x="42" y="35"/>
                </a:cubicBezTo>
                <a:cubicBezTo>
                  <a:pt x="42" y="35"/>
                  <a:pt x="42" y="35"/>
                  <a:pt x="42" y="35"/>
                </a:cubicBezTo>
                <a:cubicBezTo>
                  <a:pt x="42" y="35"/>
                  <a:pt x="42" y="35"/>
                  <a:pt x="42" y="35"/>
                </a:cubicBezTo>
                <a:cubicBezTo>
                  <a:pt x="42" y="35"/>
                  <a:pt x="42" y="35"/>
                  <a:pt x="42" y="35"/>
                </a:cubicBezTo>
                <a:cubicBezTo>
                  <a:pt x="42" y="35"/>
                  <a:pt x="42" y="35"/>
                  <a:pt x="42" y="35"/>
                </a:cubicBezTo>
                <a:cubicBezTo>
                  <a:pt x="42" y="35"/>
                  <a:pt x="42" y="35"/>
                  <a:pt x="42" y="35"/>
                </a:cubicBezTo>
                <a:cubicBezTo>
                  <a:pt x="42" y="35"/>
                  <a:pt x="42" y="35"/>
                  <a:pt x="42" y="35"/>
                </a:cubicBezTo>
                <a:cubicBezTo>
                  <a:pt x="42" y="35"/>
                  <a:pt x="42" y="35"/>
                  <a:pt x="42" y="35"/>
                </a:cubicBezTo>
                <a:cubicBezTo>
                  <a:pt x="42" y="35"/>
                  <a:pt x="42" y="35"/>
                  <a:pt x="42" y="35"/>
                </a:cubicBezTo>
                <a:cubicBezTo>
                  <a:pt x="42" y="35"/>
                  <a:pt x="42" y="35"/>
                  <a:pt x="42" y="35"/>
                </a:cubicBezTo>
                <a:cubicBezTo>
                  <a:pt x="42" y="35"/>
                  <a:pt x="42" y="35"/>
                  <a:pt x="42" y="35"/>
                </a:cubicBezTo>
                <a:cubicBezTo>
                  <a:pt x="42" y="35"/>
                  <a:pt x="42" y="35"/>
                  <a:pt x="42" y="35"/>
                </a:cubicBezTo>
                <a:cubicBezTo>
                  <a:pt x="42" y="35"/>
                  <a:pt x="42" y="35"/>
                  <a:pt x="42" y="35"/>
                </a:cubicBezTo>
                <a:cubicBezTo>
                  <a:pt x="42" y="35"/>
                  <a:pt x="42" y="35"/>
                  <a:pt x="42" y="35"/>
                </a:cubicBezTo>
                <a:cubicBezTo>
                  <a:pt x="42" y="35"/>
                  <a:pt x="42" y="35"/>
                  <a:pt x="42" y="35"/>
                </a:cubicBezTo>
                <a:cubicBezTo>
                  <a:pt x="42" y="35"/>
                  <a:pt x="42" y="35"/>
                  <a:pt x="42" y="35"/>
                </a:cubicBezTo>
                <a:cubicBezTo>
                  <a:pt x="42" y="35"/>
                  <a:pt x="42" y="35"/>
                  <a:pt x="42" y="35"/>
                </a:cubicBezTo>
                <a:cubicBezTo>
                  <a:pt x="42" y="35"/>
                  <a:pt x="42" y="35"/>
                  <a:pt x="42" y="35"/>
                </a:cubicBezTo>
                <a:cubicBezTo>
                  <a:pt x="42" y="35"/>
                  <a:pt x="42" y="35"/>
                  <a:pt x="42" y="35"/>
                </a:cubicBezTo>
                <a:cubicBezTo>
                  <a:pt x="42" y="35"/>
                  <a:pt x="42" y="35"/>
                  <a:pt x="42" y="35"/>
                </a:cubicBezTo>
                <a:cubicBezTo>
                  <a:pt x="42" y="35"/>
                  <a:pt x="42" y="35"/>
                  <a:pt x="42" y="35"/>
                </a:cubicBezTo>
                <a:cubicBezTo>
                  <a:pt x="42" y="35"/>
                  <a:pt x="42" y="35"/>
                  <a:pt x="42" y="35"/>
                </a:cubicBezTo>
                <a:cubicBezTo>
                  <a:pt x="42" y="35"/>
                  <a:pt x="42" y="35"/>
                  <a:pt x="42" y="35"/>
                </a:cubicBezTo>
                <a:cubicBezTo>
                  <a:pt x="42" y="35"/>
                  <a:pt x="42" y="35"/>
                  <a:pt x="42" y="35"/>
                </a:cubicBezTo>
                <a:cubicBezTo>
                  <a:pt x="42" y="35"/>
                  <a:pt x="42" y="35"/>
                  <a:pt x="42" y="35"/>
                </a:cubicBezTo>
                <a:cubicBezTo>
                  <a:pt x="42" y="35"/>
                  <a:pt x="42" y="35"/>
                  <a:pt x="42" y="35"/>
                </a:cubicBezTo>
                <a:cubicBezTo>
                  <a:pt x="42" y="35"/>
                  <a:pt x="42" y="35"/>
                  <a:pt x="42" y="35"/>
                </a:cubicBezTo>
                <a:cubicBezTo>
                  <a:pt x="42" y="35"/>
                  <a:pt x="42" y="35"/>
                  <a:pt x="42" y="35"/>
                </a:cubicBezTo>
                <a:cubicBezTo>
                  <a:pt x="42" y="35"/>
                  <a:pt x="42" y="35"/>
                  <a:pt x="42" y="35"/>
                </a:cubicBezTo>
                <a:cubicBezTo>
                  <a:pt x="42" y="35"/>
                  <a:pt x="42" y="35"/>
                  <a:pt x="42" y="35"/>
                </a:cubicBezTo>
                <a:cubicBezTo>
                  <a:pt x="42" y="35"/>
                  <a:pt x="42" y="35"/>
                  <a:pt x="42" y="35"/>
                </a:cubicBezTo>
                <a:cubicBezTo>
                  <a:pt x="42" y="35"/>
                  <a:pt x="42" y="35"/>
                  <a:pt x="42" y="35"/>
                </a:cubicBezTo>
                <a:cubicBezTo>
                  <a:pt x="42" y="35"/>
                  <a:pt x="42" y="35"/>
                  <a:pt x="42" y="35"/>
                </a:cubicBezTo>
                <a:cubicBezTo>
                  <a:pt x="42" y="35"/>
                  <a:pt x="42" y="35"/>
                  <a:pt x="42" y="35"/>
                </a:cubicBezTo>
                <a:cubicBezTo>
                  <a:pt x="42" y="35"/>
                  <a:pt x="42" y="35"/>
                  <a:pt x="42" y="35"/>
                </a:cubicBezTo>
                <a:cubicBezTo>
                  <a:pt x="42" y="35"/>
                  <a:pt x="42" y="35"/>
                  <a:pt x="42" y="35"/>
                </a:cubicBezTo>
                <a:cubicBezTo>
                  <a:pt x="42" y="35"/>
                  <a:pt x="42" y="35"/>
                  <a:pt x="42" y="35"/>
                </a:cubicBezTo>
                <a:cubicBezTo>
                  <a:pt x="42" y="35"/>
                  <a:pt x="42" y="35"/>
                  <a:pt x="42" y="35"/>
                </a:cubicBezTo>
                <a:cubicBezTo>
                  <a:pt x="42" y="35"/>
                  <a:pt x="42" y="35"/>
                  <a:pt x="42" y="35"/>
                </a:cubicBezTo>
                <a:cubicBezTo>
                  <a:pt x="42" y="35"/>
                  <a:pt x="42" y="35"/>
                  <a:pt x="42" y="35"/>
                </a:cubicBezTo>
                <a:cubicBezTo>
                  <a:pt x="42" y="35"/>
                  <a:pt x="42" y="35"/>
                  <a:pt x="42" y="35"/>
                </a:cubicBezTo>
                <a:cubicBezTo>
                  <a:pt x="42" y="35"/>
                  <a:pt x="42" y="35"/>
                  <a:pt x="42" y="35"/>
                </a:cubicBezTo>
                <a:cubicBezTo>
                  <a:pt x="42" y="35"/>
                  <a:pt x="42" y="35"/>
                  <a:pt x="42" y="35"/>
                </a:cubicBezTo>
                <a:cubicBezTo>
                  <a:pt x="42" y="35"/>
                  <a:pt x="42" y="35"/>
                  <a:pt x="42" y="35"/>
                </a:cubicBezTo>
                <a:cubicBezTo>
                  <a:pt x="42" y="35"/>
                  <a:pt x="42" y="35"/>
                  <a:pt x="42" y="35"/>
                </a:cubicBezTo>
                <a:cubicBezTo>
                  <a:pt x="42" y="35"/>
                  <a:pt x="42" y="35"/>
                  <a:pt x="42" y="35"/>
                </a:cubicBezTo>
                <a:cubicBezTo>
                  <a:pt x="42" y="35"/>
                  <a:pt x="42" y="35"/>
                  <a:pt x="42" y="35"/>
                </a:cubicBezTo>
                <a:cubicBezTo>
                  <a:pt x="42" y="35"/>
                  <a:pt x="42" y="35"/>
                  <a:pt x="42" y="35"/>
                </a:cubicBezTo>
                <a:cubicBezTo>
                  <a:pt x="42" y="35"/>
                  <a:pt x="42" y="35"/>
                  <a:pt x="42" y="35"/>
                </a:cubicBezTo>
                <a:cubicBezTo>
                  <a:pt x="42" y="35"/>
                  <a:pt x="42" y="35"/>
                  <a:pt x="42" y="35"/>
                </a:cubicBezTo>
                <a:cubicBezTo>
                  <a:pt x="42" y="35"/>
                  <a:pt x="42" y="35"/>
                  <a:pt x="42" y="35"/>
                </a:cubicBezTo>
                <a:cubicBezTo>
                  <a:pt x="42" y="35"/>
                  <a:pt x="42" y="35"/>
                  <a:pt x="42" y="35"/>
                </a:cubicBezTo>
                <a:cubicBezTo>
                  <a:pt x="42" y="35"/>
                  <a:pt x="42" y="35"/>
                  <a:pt x="42" y="35"/>
                </a:cubicBezTo>
                <a:cubicBezTo>
                  <a:pt x="42" y="35"/>
                  <a:pt x="42" y="35"/>
                  <a:pt x="42" y="35"/>
                </a:cubicBezTo>
                <a:cubicBezTo>
                  <a:pt x="42" y="35"/>
                  <a:pt x="42" y="35"/>
                  <a:pt x="42" y="35"/>
                </a:cubicBezTo>
                <a:cubicBezTo>
                  <a:pt x="42" y="35"/>
                  <a:pt x="42" y="35"/>
                  <a:pt x="42" y="35"/>
                </a:cubicBezTo>
                <a:cubicBezTo>
                  <a:pt x="42" y="35"/>
                  <a:pt x="42" y="35"/>
                  <a:pt x="42" y="35"/>
                </a:cubicBezTo>
                <a:cubicBezTo>
                  <a:pt x="42" y="35"/>
                  <a:pt x="42" y="35"/>
                  <a:pt x="42" y="35"/>
                </a:cubicBezTo>
                <a:cubicBezTo>
                  <a:pt x="42" y="35"/>
                  <a:pt x="42" y="35"/>
                  <a:pt x="42" y="35"/>
                </a:cubicBezTo>
                <a:cubicBezTo>
                  <a:pt x="42" y="35"/>
                  <a:pt x="42" y="35"/>
                  <a:pt x="42" y="35"/>
                </a:cubicBezTo>
                <a:cubicBezTo>
                  <a:pt x="42" y="35"/>
                  <a:pt x="42" y="35"/>
                  <a:pt x="42" y="35"/>
                </a:cubicBezTo>
                <a:cubicBezTo>
                  <a:pt x="42" y="35"/>
                  <a:pt x="42" y="35"/>
                  <a:pt x="42" y="35"/>
                </a:cubicBezTo>
                <a:cubicBezTo>
                  <a:pt x="42" y="35"/>
                  <a:pt x="42" y="35"/>
                  <a:pt x="42" y="35"/>
                </a:cubicBezTo>
                <a:cubicBezTo>
                  <a:pt x="42" y="35"/>
                  <a:pt x="42" y="35"/>
                  <a:pt x="41" y="35"/>
                </a:cubicBezTo>
                <a:cubicBezTo>
                  <a:pt x="41" y="35"/>
                  <a:pt x="41" y="35"/>
                  <a:pt x="41" y="34"/>
                </a:cubicBezTo>
                <a:cubicBezTo>
                  <a:pt x="41" y="34"/>
                  <a:pt x="41" y="34"/>
                  <a:pt x="41" y="34"/>
                </a:cubicBezTo>
                <a:cubicBezTo>
                  <a:pt x="41" y="34"/>
                  <a:pt x="41" y="34"/>
                  <a:pt x="41" y="34"/>
                </a:cubicBezTo>
                <a:cubicBezTo>
                  <a:pt x="41" y="34"/>
                  <a:pt x="41" y="34"/>
                  <a:pt x="41" y="34"/>
                </a:cubicBezTo>
                <a:cubicBezTo>
                  <a:pt x="41" y="34"/>
                  <a:pt x="41" y="34"/>
                  <a:pt x="41" y="34"/>
                </a:cubicBezTo>
                <a:cubicBezTo>
                  <a:pt x="41" y="34"/>
                  <a:pt x="41" y="34"/>
                  <a:pt x="41" y="34"/>
                </a:cubicBezTo>
                <a:cubicBezTo>
                  <a:pt x="41" y="34"/>
                  <a:pt x="41" y="34"/>
                  <a:pt x="41" y="34"/>
                </a:cubicBezTo>
                <a:cubicBezTo>
                  <a:pt x="41" y="34"/>
                  <a:pt x="41" y="34"/>
                  <a:pt x="41" y="34"/>
                </a:cubicBezTo>
                <a:cubicBezTo>
                  <a:pt x="41" y="34"/>
                  <a:pt x="41" y="34"/>
                  <a:pt x="41" y="34"/>
                </a:cubicBezTo>
                <a:cubicBezTo>
                  <a:pt x="41" y="34"/>
                  <a:pt x="41" y="34"/>
                  <a:pt x="41" y="34"/>
                </a:cubicBezTo>
                <a:cubicBezTo>
                  <a:pt x="41" y="34"/>
                  <a:pt x="41" y="34"/>
                  <a:pt x="41" y="34"/>
                </a:cubicBezTo>
                <a:cubicBezTo>
                  <a:pt x="41" y="34"/>
                  <a:pt x="41" y="34"/>
                  <a:pt x="41" y="34"/>
                </a:cubicBezTo>
                <a:cubicBezTo>
                  <a:pt x="41" y="34"/>
                  <a:pt x="41" y="34"/>
                  <a:pt x="41" y="34"/>
                </a:cubicBezTo>
                <a:cubicBezTo>
                  <a:pt x="41" y="34"/>
                  <a:pt x="41" y="34"/>
                  <a:pt x="41" y="34"/>
                </a:cubicBezTo>
                <a:cubicBezTo>
                  <a:pt x="41" y="34"/>
                  <a:pt x="41" y="34"/>
                  <a:pt x="41" y="34"/>
                </a:cubicBezTo>
                <a:cubicBezTo>
                  <a:pt x="41" y="34"/>
                  <a:pt x="41" y="34"/>
                  <a:pt x="41" y="34"/>
                </a:cubicBezTo>
                <a:cubicBezTo>
                  <a:pt x="41" y="34"/>
                  <a:pt x="41" y="34"/>
                  <a:pt x="41" y="34"/>
                </a:cubicBezTo>
                <a:cubicBezTo>
                  <a:pt x="41" y="34"/>
                  <a:pt x="41" y="34"/>
                  <a:pt x="41" y="34"/>
                </a:cubicBezTo>
                <a:cubicBezTo>
                  <a:pt x="41" y="34"/>
                  <a:pt x="41" y="34"/>
                  <a:pt x="41" y="34"/>
                </a:cubicBezTo>
                <a:cubicBezTo>
                  <a:pt x="41" y="34"/>
                  <a:pt x="41" y="34"/>
                  <a:pt x="41" y="34"/>
                </a:cubicBezTo>
                <a:cubicBezTo>
                  <a:pt x="41" y="34"/>
                  <a:pt x="41" y="34"/>
                  <a:pt x="41" y="34"/>
                </a:cubicBezTo>
                <a:cubicBezTo>
                  <a:pt x="41" y="34"/>
                  <a:pt x="41" y="34"/>
                  <a:pt x="41" y="34"/>
                </a:cubicBezTo>
                <a:cubicBezTo>
                  <a:pt x="41" y="34"/>
                  <a:pt x="41" y="34"/>
                  <a:pt x="41" y="34"/>
                </a:cubicBezTo>
                <a:cubicBezTo>
                  <a:pt x="41" y="34"/>
                  <a:pt x="41" y="34"/>
                  <a:pt x="41" y="34"/>
                </a:cubicBezTo>
                <a:cubicBezTo>
                  <a:pt x="41" y="34"/>
                  <a:pt x="41" y="34"/>
                  <a:pt x="41" y="34"/>
                </a:cubicBezTo>
                <a:cubicBezTo>
                  <a:pt x="41" y="34"/>
                  <a:pt x="41" y="34"/>
                  <a:pt x="41" y="34"/>
                </a:cubicBezTo>
                <a:cubicBezTo>
                  <a:pt x="41" y="34"/>
                  <a:pt x="41" y="34"/>
                  <a:pt x="41" y="34"/>
                </a:cubicBezTo>
                <a:cubicBezTo>
                  <a:pt x="41" y="34"/>
                  <a:pt x="41" y="34"/>
                  <a:pt x="41" y="34"/>
                </a:cubicBezTo>
                <a:cubicBezTo>
                  <a:pt x="41" y="34"/>
                  <a:pt x="41" y="34"/>
                  <a:pt x="41" y="33"/>
                </a:cubicBezTo>
                <a:cubicBezTo>
                  <a:pt x="41" y="33"/>
                  <a:pt x="41" y="33"/>
                  <a:pt x="41" y="33"/>
                </a:cubicBezTo>
                <a:cubicBezTo>
                  <a:pt x="41" y="33"/>
                  <a:pt x="41" y="33"/>
                  <a:pt x="41" y="33"/>
                </a:cubicBezTo>
                <a:cubicBezTo>
                  <a:pt x="41" y="33"/>
                  <a:pt x="41" y="33"/>
                  <a:pt x="41" y="33"/>
                </a:cubicBezTo>
                <a:cubicBezTo>
                  <a:pt x="41" y="33"/>
                  <a:pt x="41" y="33"/>
                  <a:pt x="41" y="33"/>
                </a:cubicBezTo>
                <a:cubicBezTo>
                  <a:pt x="41" y="33"/>
                  <a:pt x="41" y="33"/>
                  <a:pt x="41" y="33"/>
                </a:cubicBezTo>
                <a:cubicBezTo>
                  <a:pt x="41" y="33"/>
                  <a:pt x="41" y="33"/>
                  <a:pt x="41" y="33"/>
                </a:cubicBezTo>
                <a:cubicBezTo>
                  <a:pt x="41" y="33"/>
                  <a:pt x="41" y="33"/>
                  <a:pt x="41" y="33"/>
                </a:cubicBezTo>
                <a:cubicBezTo>
                  <a:pt x="41" y="33"/>
                  <a:pt x="41" y="33"/>
                  <a:pt x="41" y="33"/>
                </a:cubicBezTo>
                <a:cubicBezTo>
                  <a:pt x="41" y="33"/>
                  <a:pt x="41" y="33"/>
                  <a:pt x="41" y="33"/>
                </a:cubicBezTo>
                <a:cubicBezTo>
                  <a:pt x="41" y="33"/>
                  <a:pt x="41" y="33"/>
                  <a:pt x="41" y="33"/>
                </a:cubicBezTo>
                <a:cubicBezTo>
                  <a:pt x="41" y="33"/>
                  <a:pt x="41" y="33"/>
                  <a:pt x="41" y="33"/>
                </a:cubicBezTo>
                <a:cubicBezTo>
                  <a:pt x="41" y="33"/>
                  <a:pt x="41" y="33"/>
                  <a:pt x="41" y="33"/>
                </a:cubicBezTo>
                <a:cubicBezTo>
                  <a:pt x="41" y="33"/>
                  <a:pt x="41" y="33"/>
                  <a:pt x="41" y="33"/>
                </a:cubicBezTo>
                <a:cubicBezTo>
                  <a:pt x="41" y="33"/>
                  <a:pt x="41" y="33"/>
                  <a:pt x="41" y="33"/>
                </a:cubicBezTo>
                <a:cubicBezTo>
                  <a:pt x="41" y="33"/>
                  <a:pt x="41" y="33"/>
                  <a:pt x="41" y="33"/>
                </a:cubicBezTo>
                <a:cubicBezTo>
                  <a:pt x="41" y="33"/>
                  <a:pt x="41" y="33"/>
                  <a:pt x="41" y="33"/>
                </a:cubicBezTo>
                <a:cubicBezTo>
                  <a:pt x="41" y="33"/>
                  <a:pt x="41" y="33"/>
                  <a:pt x="41" y="33"/>
                </a:cubicBezTo>
                <a:cubicBezTo>
                  <a:pt x="41" y="33"/>
                  <a:pt x="40" y="33"/>
                  <a:pt x="40" y="33"/>
                </a:cubicBezTo>
                <a:cubicBezTo>
                  <a:pt x="40" y="33"/>
                  <a:pt x="40" y="33"/>
                  <a:pt x="40" y="33"/>
                </a:cubicBezTo>
                <a:cubicBezTo>
                  <a:pt x="40" y="33"/>
                  <a:pt x="40" y="33"/>
                  <a:pt x="40" y="33"/>
                </a:cubicBezTo>
                <a:cubicBezTo>
                  <a:pt x="40" y="33"/>
                  <a:pt x="40" y="33"/>
                  <a:pt x="40" y="33"/>
                </a:cubicBezTo>
                <a:cubicBezTo>
                  <a:pt x="40" y="33"/>
                  <a:pt x="40" y="33"/>
                  <a:pt x="40" y="33"/>
                </a:cubicBezTo>
                <a:cubicBezTo>
                  <a:pt x="40" y="33"/>
                  <a:pt x="40" y="33"/>
                  <a:pt x="40" y="33"/>
                </a:cubicBezTo>
                <a:cubicBezTo>
                  <a:pt x="40" y="33"/>
                  <a:pt x="40" y="33"/>
                  <a:pt x="40" y="33"/>
                </a:cubicBezTo>
                <a:cubicBezTo>
                  <a:pt x="40" y="33"/>
                  <a:pt x="40" y="33"/>
                  <a:pt x="40" y="33"/>
                </a:cubicBezTo>
                <a:cubicBezTo>
                  <a:pt x="40" y="33"/>
                  <a:pt x="40" y="33"/>
                  <a:pt x="40" y="33"/>
                </a:cubicBezTo>
                <a:cubicBezTo>
                  <a:pt x="40" y="33"/>
                  <a:pt x="40" y="33"/>
                  <a:pt x="40" y="33"/>
                </a:cubicBezTo>
                <a:cubicBezTo>
                  <a:pt x="40" y="33"/>
                  <a:pt x="40" y="33"/>
                  <a:pt x="40" y="33"/>
                </a:cubicBezTo>
                <a:cubicBezTo>
                  <a:pt x="40" y="33"/>
                  <a:pt x="40" y="33"/>
                  <a:pt x="40" y="33"/>
                </a:cubicBezTo>
                <a:cubicBezTo>
                  <a:pt x="40" y="33"/>
                  <a:pt x="40" y="33"/>
                  <a:pt x="40" y="33"/>
                </a:cubicBezTo>
                <a:cubicBezTo>
                  <a:pt x="40" y="33"/>
                  <a:pt x="40" y="33"/>
                  <a:pt x="40" y="33"/>
                </a:cubicBezTo>
                <a:cubicBezTo>
                  <a:pt x="40" y="33"/>
                  <a:pt x="40" y="33"/>
                  <a:pt x="40" y="33"/>
                </a:cubicBezTo>
                <a:cubicBezTo>
                  <a:pt x="40" y="33"/>
                  <a:pt x="40" y="33"/>
                  <a:pt x="40" y="33"/>
                </a:cubicBezTo>
                <a:cubicBezTo>
                  <a:pt x="40" y="33"/>
                  <a:pt x="40" y="33"/>
                  <a:pt x="40" y="33"/>
                </a:cubicBezTo>
                <a:cubicBezTo>
                  <a:pt x="40" y="33"/>
                  <a:pt x="40" y="33"/>
                  <a:pt x="40" y="33"/>
                </a:cubicBezTo>
                <a:cubicBezTo>
                  <a:pt x="40" y="33"/>
                  <a:pt x="40" y="33"/>
                  <a:pt x="40" y="33"/>
                </a:cubicBezTo>
                <a:cubicBezTo>
                  <a:pt x="40" y="33"/>
                  <a:pt x="40" y="33"/>
                  <a:pt x="40" y="33"/>
                </a:cubicBezTo>
                <a:cubicBezTo>
                  <a:pt x="40" y="33"/>
                  <a:pt x="40" y="33"/>
                  <a:pt x="40" y="33"/>
                </a:cubicBezTo>
                <a:cubicBezTo>
                  <a:pt x="40" y="33"/>
                  <a:pt x="40" y="33"/>
                  <a:pt x="40" y="32"/>
                </a:cubicBezTo>
                <a:cubicBezTo>
                  <a:pt x="40" y="32"/>
                  <a:pt x="40" y="32"/>
                  <a:pt x="40" y="32"/>
                </a:cubicBezTo>
                <a:cubicBezTo>
                  <a:pt x="40" y="32"/>
                  <a:pt x="40" y="32"/>
                  <a:pt x="40" y="32"/>
                </a:cubicBezTo>
                <a:cubicBezTo>
                  <a:pt x="40" y="32"/>
                  <a:pt x="40" y="32"/>
                  <a:pt x="40" y="32"/>
                </a:cubicBezTo>
                <a:cubicBezTo>
                  <a:pt x="40" y="32"/>
                  <a:pt x="40" y="32"/>
                  <a:pt x="40" y="32"/>
                </a:cubicBezTo>
                <a:cubicBezTo>
                  <a:pt x="40" y="32"/>
                  <a:pt x="40" y="32"/>
                  <a:pt x="40" y="32"/>
                </a:cubicBezTo>
                <a:cubicBezTo>
                  <a:pt x="40" y="32"/>
                  <a:pt x="40" y="32"/>
                  <a:pt x="40" y="32"/>
                </a:cubicBezTo>
                <a:cubicBezTo>
                  <a:pt x="40" y="32"/>
                  <a:pt x="40" y="32"/>
                  <a:pt x="40" y="32"/>
                </a:cubicBezTo>
                <a:cubicBezTo>
                  <a:pt x="40" y="32"/>
                  <a:pt x="40" y="33"/>
                  <a:pt x="40" y="33"/>
                </a:cubicBezTo>
                <a:cubicBezTo>
                  <a:pt x="40" y="33"/>
                  <a:pt x="40" y="33"/>
                  <a:pt x="40" y="33"/>
                </a:cubicBezTo>
                <a:cubicBezTo>
                  <a:pt x="40" y="33"/>
                  <a:pt x="40" y="33"/>
                  <a:pt x="40" y="33"/>
                </a:cubicBezTo>
                <a:cubicBezTo>
                  <a:pt x="40" y="33"/>
                  <a:pt x="40" y="33"/>
                  <a:pt x="40" y="33"/>
                </a:cubicBezTo>
                <a:cubicBezTo>
                  <a:pt x="40" y="33"/>
                  <a:pt x="40" y="33"/>
                  <a:pt x="40" y="33"/>
                </a:cubicBezTo>
                <a:cubicBezTo>
                  <a:pt x="40" y="33"/>
                  <a:pt x="40" y="33"/>
                  <a:pt x="40" y="33"/>
                </a:cubicBezTo>
                <a:cubicBezTo>
                  <a:pt x="40" y="33"/>
                  <a:pt x="40" y="33"/>
                  <a:pt x="40" y="33"/>
                </a:cubicBezTo>
                <a:cubicBezTo>
                  <a:pt x="40" y="33"/>
                  <a:pt x="40" y="33"/>
                  <a:pt x="40" y="33"/>
                </a:cubicBezTo>
                <a:cubicBezTo>
                  <a:pt x="40" y="33"/>
                  <a:pt x="40" y="33"/>
                  <a:pt x="40" y="33"/>
                </a:cubicBezTo>
                <a:cubicBezTo>
                  <a:pt x="40" y="33"/>
                  <a:pt x="40" y="33"/>
                  <a:pt x="40" y="33"/>
                </a:cubicBezTo>
                <a:cubicBezTo>
                  <a:pt x="40" y="33"/>
                  <a:pt x="40" y="33"/>
                  <a:pt x="40" y="33"/>
                </a:cubicBezTo>
                <a:cubicBezTo>
                  <a:pt x="40" y="32"/>
                  <a:pt x="40" y="32"/>
                  <a:pt x="40" y="32"/>
                </a:cubicBezTo>
                <a:cubicBezTo>
                  <a:pt x="40" y="32"/>
                  <a:pt x="40" y="32"/>
                  <a:pt x="40" y="32"/>
                </a:cubicBezTo>
                <a:cubicBezTo>
                  <a:pt x="40" y="32"/>
                  <a:pt x="40" y="32"/>
                  <a:pt x="40" y="32"/>
                </a:cubicBezTo>
                <a:cubicBezTo>
                  <a:pt x="40" y="32"/>
                  <a:pt x="40" y="32"/>
                  <a:pt x="40" y="32"/>
                </a:cubicBezTo>
                <a:cubicBezTo>
                  <a:pt x="40" y="32"/>
                  <a:pt x="40" y="32"/>
                  <a:pt x="40" y="32"/>
                </a:cubicBezTo>
                <a:cubicBezTo>
                  <a:pt x="40" y="32"/>
                  <a:pt x="40" y="32"/>
                  <a:pt x="40" y="32"/>
                </a:cubicBezTo>
                <a:cubicBezTo>
                  <a:pt x="40" y="32"/>
                  <a:pt x="40" y="32"/>
                  <a:pt x="40" y="32"/>
                </a:cubicBezTo>
                <a:cubicBezTo>
                  <a:pt x="40" y="32"/>
                  <a:pt x="40" y="32"/>
                  <a:pt x="40" y="32"/>
                </a:cubicBezTo>
                <a:cubicBezTo>
                  <a:pt x="40" y="32"/>
                  <a:pt x="40" y="32"/>
                  <a:pt x="40" y="32"/>
                </a:cubicBezTo>
                <a:cubicBezTo>
                  <a:pt x="40" y="32"/>
                  <a:pt x="40" y="32"/>
                  <a:pt x="40" y="32"/>
                </a:cubicBezTo>
                <a:cubicBezTo>
                  <a:pt x="40" y="32"/>
                  <a:pt x="40" y="32"/>
                  <a:pt x="40" y="32"/>
                </a:cubicBezTo>
                <a:cubicBezTo>
                  <a:pt x="40" y="32"/>
                  <a:pt x="40" y="32"/>
                  <a:pt x="39" y="32"/>
                </a:cubicBezTo>
                <a:cubicBezTo>
                  <a:pt x="39" y="32"/>
                  <a:pt x="39" y="32"/>
                  <a:pt x="39" y="32"/>
                </a:cubicBezTo>
                <a:cubicBezTo>
                  <a:pt x="39" y="32"/>
                  <a:pt x="39" y="32"/>
                  <a:pt x="39" y="32"/>
                </a:cubicBezTo>
                <a:cubicBezTo>
                  <a:pt x="39" y="32"/>
                  <a:pt x="39" y="32"/>
                  <a:pt x="39" y="32"/>
                </a:cubicBezTo>
                <a:cubicBezTo>
                  <a:pt x="39" y="32"/>
                  <a:pt x="39" y="32"/>
                  <a:pt x="39" y="32"/>
                </a:cubicBezTo>
                <a:cubicBezTo>
                  <a:pt x="39" y="32"/>
                  <a:pt x="39" y="32"/>
                  <a:pt x="39" y="32"/>
                </a:cubicBezTo>
                <a:cubicBezTo>
                  <a:pt x="39" y="32"/>
                  <a:pt x="39" y="32"/>
                  <a:pt x="39" y="32"/>
                </a:cubicBezTo>
                <a:cubicBezTo>
                  <a:pt x="39" y="32"/>
                  <a:pt x="39" y="32"/>
                  <a:pt x="39" y="32"/>
                </a:cubicBezTo>
                <a:cubicBezTo>
                  <a:pt x="39" y="32"/>
                  <a:pt x="39" y="32"/>
                  <a:pt x="39" y="32"/>
                </a:cubicBezTo>
                <a:cubicBezTo>
                  <a:pt x="39" y="32"/>
                  <a:pt x="39" y="33"/>
                  <a:pt x="39" y="33"/>
                </a:cubicBezTo>
                <a:cubicBezTo>
                  <a:pt x="39" y="33"/>
                  <a:pt x="39" y="33"/>
                  <a:pt x="39" y="33"/>
                </a:cubicBezTo>
                <a:cubicBezTo>
                  <a:pt x="39" y="33"/>
                  <a:pt x="39" y="33"/>
                  <a:pt x="39" y="33"/>
                </a:cubicBezTo>
                <a:cubicBezTo>
                  <a:pt x="39" y="33"/>
                  <a:pt x="39" y="33"/>
                  <a:pt x="39" y="33"/>
                </a:cubicBezTo>
                <a:cubicBezTo>
                  <a:pt x="39" y="33"/>
                  <a:pt x="39" y="33"/>
                  <a:pt x="39" y="33"/>
                </a:cubicBezTo>
                <a:cubicBezTo>
                  <a:pt x="39" y="33"/>
                  <a:pt x="39" y="33"/>
                  <a:pt x="39" y="33"/>
                </a:cubicBezTo>
                <a:cubicBezTo>
                  <a:pt x="39" y="33"/>
                  <a:pt x="39" y="33"/>
                  <a:pt x="39" y="33"/>
                </a:cubicBezTo>
                <a:cubicBezTo>
                  <a:pt x="39" y="33"/>
                  <a:pt x="39" y="33"/>
                  <a:pt x="39" y="33"/>
                </a:cubicBezTo>
                <a:cubicBezTo>
                  <a:pt x="39" y="33"/>
                  <a:pt x="39" y="33"/>
                  <a:pt x="39" y="33"/>
                </a:cubicBezTo>
                <a:cubicBezTo>
                  <a:pt x="39" y="33"/>
                  <a:pt x="39" y="33"/>
                  <a:pt x="39" y="33"/>
                </a:cubicBezTo>
                <a:cubicBezTo>
                  <a:pt x="39" y="33"/>
                  <a:pt x="39" y="33"/>
                  <a:pt x="39" y="33"/>
                </a:cubicBezTo>
                <a:cubicBezTo>
                  <a:pt x="39" y="33"/>
                  <a:pt x="39" y="33"/>
                  <a:pt x="39" y="33"/>
                </a:cubicBezTo>
                <a:cubicBezTo>
                  <a:pt x="39" y="33"/>
                  <a:pt x="40" y="33"/>
                  <a:pt x="40" y="33"/>
                </a:cubicBezTo>
                <a:cubicBezTo>
                  <a:pt x="40" y="33"/>
                  <a:pt x="40" y="33"/>
                  <a:pt x="40" y="33"/>
                </a:cubicBezTo>
                <a:cubicBezTo>
                  <a:pt x="40" y="33"/>
                  <a:pt x="40" y="33"/>
                  <a:pt x="40" y="33"/>
                </a:cubicBezTo>
                <a:cubicBezTo>
                  <a:pt x="40" y="33"/>
                  <a:pt x="40" y="33"/>
                  <a:pt x="40" y="33"/>
                </a:cubicBezTo>
                <a:cubicBezTo>
                  <a:pt x="40" y="33"/>
                  <a:pt x="40" y="33"/>
                  <a:pt x="40" y="33"/>
                </a:cubicBezTo>
                <a:cubicBezTo>
                  <a:pt x="40" y="33"/>
                  <a:pt x="40" y="33"/>
                  <a:pt x="40" y="33"/>
                </a:cubicBezTo>
                <a:cubicBezTo>
                  <a:pt x="40" y="33"/>
                  <a:pt x="40" y="33"/>
                  <a:pt x="40" y="33"/>
                </a:cubicBezTo>
                <a:cubicBezTo>
                  <a:pt x="40" y="33"/>
                  <a:pt x="40" y="33"/>
                  <a:pt x="40" y="33"/>
                </a:cubicBezTo>
                <a:cubicBezTo>
                  <a:pt x="40" y="33"/>
                  <a:pt x="40" y="33"/>
                  <a:pt x="40" y="33"/>
                </a:cubicBezTo>
                <a:cubicBezTo>
                  <a:pt x="40" y="33"/>
                  <a:pt x="40" y="33"/>
                  <a:pt x="40" y="33"/>
                </a:cubicBezTo>
                <a:cubicBezTo>
                  <a:pt x="40" y="33"/>
                  <a:pt x="40" y="33"/>
                  <a:pt x="40" y="33"/>
                </a:cubicBezTo>
                <a:cubicBezTo>
                  <a:pt x="40" y="33"/>
                  <a:pt x="40" y="33"/>
                  <a:pt x="40" y="33"/>
                </a:cubicBezTo>
                <a:cubicBezTo>
                  <a:pt x="40" y="33"/>
                  <a:pt x="40" y="33"/>
                  <a:pt x="40" y="33"/>
                </a:cubicBezTo>
                <a:cubicBezTo>
                  <a:pt x="40" y="33"/>
                  <a:pt x="40" y="33"/>
                  <a:pt x="40" y="33"/>
                </a:cubicBezTo>
                <a:cubicBezTo>
                  <a:pt x="40" y="33"/>
                  <a:pt x="40" y="33"/>
                  <a:pt x="40" y="33"/>
                </a:cubicBezTo>
                <a:cubicBezTo>
                  <a:pt x="40" y="34"/>
                  <a:pt x="40" y="34"/>
                  <a:pt x="40" y="34"/>
                </a:cubicBezTo>
                <a:cubicBezTo>
                  <a:pt x="40" y="34"/>
                  <a:pt x="40" y="34"/>
                  <a:pt x="40" y="34"/>
                </a:cubicBezTo>
                <a:cubicBezTo>
                  <a:pt x="40" y="34"/>
                  <a:pt x="40" y="34"/>
                  <a:pt x="40" y="34"/>
                </a:cubicBezTo>
                <a:cubicBezTo>
                  <a:pt x="40" y="34"/>
                  <a:pt x="40" y="34"/>
                  <a:pt x="40" y="34"/>
                </a:cubicBezTo>
                <a:cubicBezTo>
                  <a:pt x="40" y="34"/>
                  <a:pt x="40" y="34"/>
                  <a:pt x="40" y="34"/>
                </a:cubicBezTo>
                <a:cubicBezTo>
                  <a:pt x="40" y="34"/>
                  <a:pt x="40" y="34"/>
                  <a:pt x="40" y="34"/>
                </a:cubicBezTo>
                <a:cubicBezTo>
                  <a:pt x="40" y="34"/>
                  <a:pt x="40" y="34"/>
                  <a:pt x="40" y="34"/>
                </a:cubicBezTo>
                <a:cubicBezTo>
                  <a:pt x="40" y="34"/>
                  <a:pt x="40" y="34"/>
                  <a:pt x="40" y="34"/>
                </a:cubicBezTo>
                <a:cubicBezTo>
                  <a:pt x="40" y="34"/>
                  <a:pt x="40" y="34"/>
                  <a:pt x="40" y="34"/>
                </a:cubicBezTo>
                <a:cubicBezTo>
                  <a:pt x="40" y="34"/>
                  <a:pt x="40" y="34"/>
                  <a:pt x="40" y="34"/>
                </a:cubicBezTo>
                <a:cubicBezTo>
                  <a:pt x="40" y="34"/>
                  <a:pt x="40" y="34"/>
                  <a:pt x="40" y="34"/>
                </a:cubicBezTo>
                <a:cubicBezTo>
                  <a:pt x="40" y="34"/>
                  <a:pt x="41" y="34"/>
                  <a:pt x="41" y="34"/>
                </a:cubicBezTo>
                <a:cubicBezTo>
                  <a:pt x="41" y="34"/>
                  <a:pt x="41" y="34"/>
                  <a:pt x="41" y="34"/>
                </a:cubicBezTo>
                <a:cubicBezTo>
                  <a:pt x="41" y="34"/>
                  <a:pt x="41" y="34"/>
                  <a:pt x="41" y="34"/>
                </a:cubicBezTo>
                <a:cubicBezTo>
                  <a:pt x="41" y="34"/>
                  <a:pt x="41" y="34"/>
                  <a:pt x="41" y="34"/>
                </a:cubicBezTo>
                <a:cubicBezTo>
                  <a:pt x="41" y="34"/>
                  <a:pt x="41" y="34"/>
                  <a:pt x="41" y="34"/>
                </a:cubicBezTo>
                <a:cubicBezTo>
                  <a:pt x="41" y="34"/>
                  <a:pt x="41" y="34"/>
                  <a:pt x="41" y="34"/>
                </a:cubicBezTo>
                <a:cubicBezTo>
                  <a:pt x="41" y="34"/>
                  <a:pt x="41" y="34"/>
                  <a:pt x="41" y="34"/>
                </a:cubicBezTo>
                <a:cubicBezTo>
                  <a:pt x="41" y="34"/>
                  <a:pt x="41" y="34"/>
                  <a:pt x="41" y="34"/>
                </a:cubicBezTo>
                <a:cubicBezTo>
                  <a:pt x="41" y="34"/>
                  <a:pt x="41" y="34"/>
                  <a:pt x="41" y="34"/>
                </a:cubicBezTo>
                <a:cubicBezTo>
                  <a:pt x="41" y="34"/>
                  <a:pt x="41" y="34"/>
                  <a:pt x="41" y="34"/>
                </a:cubicBezTo>
                <a:cubicBezTo>
                  <a:pt x="41" y="34"/>
                  <a:pt x="41" y="34"/>
                  <a:pt x="41" y="34"/>
                </a:cubicBezTo>
                <a:cubicBezTo>
                  <a:pt x="41" y="34"/>
                  <a:pt x="41" y="34"/>
                  <a:pt x="41" y="34"/>
                </a:cubicBezTo>
                <a:cubicBezTo>
                  <a:pt x="41" y="34"/>
                  <a:pt x="41" y="34"/>
                  <a:pt x="41" y="34"/>
                </a:cubicBezTo>
                <a:cubicBezTo>
                  <a:pt x="41" y="34"/>
                  <a:pt x="41" y="34"/>
                  <a:pt x="41" y="34"/>
                </a:cubicBezTo>
                <a:cubicBezTo>
                  <a:pt x="41" y="34"/>
                  <a:pt x="41" y="34"/>
                  <a:pt x="41" y="34"/>
                </a:cubicBezTo>
                <a:cubicBezTo>
                  <a:pt x="41" y="34"/>
                  <a:pt x="41" y="34"/>
                  <a:pt x="41" y="34"/>
                </a:cubicBezTo>
                <a:cubicBezTo>
                  <a:pt x="41" y="34"/>
                  <a:pt x="41" y="34"/>
                  <a:pt x="41" y="34"/>
                </a:cubicBezTo>
                <a:cubicBezTo>
                  <a:pt x="41" y="34"/>
                  <a:pt x="41" y="34"/>
                  <a:pt x="40" y="34"/>
                </a:cubicBezTo>
                <a:cubicBezTo>
                  <a:pt x="40" y="34"/>
                  <a:pt x="40" y="34"/>
                  <a:pt x="40" y="34"/>
                </a:cubicBezTo>
                <a:cubicBezTo>
                  <a:pt x="40" y="34"/>
                  <a:pt x="40" y="34"/>
                  <a:pt x="40" y="34"/>
                </a:cubicBezTo>
                <a:cubicBezTo>
                  <a:pt x="40" y="34"/>
                  <a:pt x="40" y="34"/>
                  <a:pt x="40" y="34"/>
                </a:cubicBezTo>
                <a:cubicBezTo>
                  <a:pt x="40" y="34"/>
                  <a:pt x="40" y="34"/>
                  <a:pt x="40" y="34"/>
                </a:cubicBezTo>
                <a:cubicBezTo>
                  <a:pt x="40" y="34"/>
                  <a:pt x="40" y="34"/>
                  <a:pt x="40" y="34"/>
                </a:cubicBezTo>
                <a:cubicBezTo>
                  <a:pt x="40" y="34"/>
                  <a:pt x="41" y="34"/>
                  <a:pt x="41" y="34"/>
                </a:cubicBezTo>
                <a:cubicBezTo>
                  <a:pt x="41" y="34"/>
                  <a:pt x="41" y="34"/>
                  <a:pt x="41" y="34"/>
                </a:cubicBezTo>
                <a:cubicBezTo>
                  <a:pt x="41" y="34"/>
                  <a:pt x="41" y="34"/>
                  <a:pt x="41" y="34"/>
                </a:cubicBezTo>
                <a:cubicBezTo>
                  <a:pt x="41" y="34"/>
                  <a:pt x="41" y="34"/>
                  <a:pt x="41" y="34"/>
                </a:cubicBezTo>
                <a:cubicBezTo>
                  <a:pt x="41" y="34"/>
                  <a:pt x="41" y="35"/>
                  <a:pt x="41" y="35"/>
                </a:cubicBezTo>
                <a:cubicBezTo>
                  <a:pt x="41" y="35"/>
                  <a:pt x="41" y="35"/>
                  <a:pt x="40" y="35"/>
                </a:cubicBezTo>
                <a:cubicBezTo>
                  <a:pt x="40" y="35"/>
                  <a:pt x="40" y="35"/>
                  <a:pt x="40" y="35"/>
                </a:cubicBezTo>
                <a:cubicBezTo>
                  <a:pt x="40" y="35"/>
                  <a:pt x="40" y="35"/>
                  <a:pt x="40" y="35"/>
                </a:cubicBezTo>
                <a:cubicBezTo>
                  <a:pt x="40" y="35"/>
                  <a:pt x="40" y="35"/>
                  <a:pt x="40" y="35"/>
                </a:cubicBezTo>
                <a:cubicBezTo>
                  <a:pt x="40" y="35"/>
                  <a:pt x="40" y="35"/>
                  <a:pt x="40" y="35"/>
                </a:cubicBezTo>
                <a:cubicBezTo>
                  <a:pt x="40" y="35"/>
                  <a:pt x="40" y="35"/>
                  <a:pt x="40" y="35"/>
                </a:cubicBezTo>
                <a:cubicBezTo>
                  <a:pt x="40" y="35"/>
                  <a:pt x="40" y="35"/>
                  <a:pt x="40" y="35"/>
                </a:cubicBezTo>
                <a:cubicBezTo>
                  <a:pt x="40" y="35"/>
                  <a:pt x="40" y="35"/>
                  <a:pt x="40" y="35"/>
                </a:cubicBezTo>
                <a:cubicBezTo>
                  <a:pt x="40" y="35"/>
                  <a:pt x="40" y="35"/>
                  <a:pt x="40" y="35"/>
                </a:cubicBezTo>
                <a:cubicBezTo>
                  <a:pt x="40" y="35"/>
                  <a:pt x="40" y="35"/>
                  <a:pt x="40" y="35"/>
                </a:cubicBezTo>
                <a:cubicBezTo>
                  <a:pt x="40" y="35"/>
                  <a:pt x="40" y="35"/>
                  <a:pt x="40" y="35"/>
                </a:cubicBezTo>
                <a:cubicBezTo>
                  <a:pt x="40" y="35"/>
                  <a:pt x="40" y="35"/>
                  <a:pt x="40" y="35"/>
                </a:cubicBezTo>
                <a:cubicBezTo>
                  <a:pt x="40" y="35"/>
                  <a:pt x="40" y="35"/>
                  <a:pt x="40" y="35"/>
                </a:cubicBezTo>
                <a:cubicBezTo>
                  <a:pt x="40" y="34"/>
                  <a:pt x="40" y="34"/>
                  <a:pt x="40" y="34"/>
                </a:cubicBezTo>
                <a:cubicBezTo>
                  <a:pt x="40" y="34"/>
                  <a:pt x="40" y="34"/>
                  <a:pt x="40" y="34"/>
                </a:cubicBezTo>
                <a:cubicBezTo>
                  <a:pt x="40" y="34"/>
                  <a:pt x="40" y="34"/>
                  <a:pt x="40" y="34"/>
                </a:cubicBezTo>
                <a:cubicBezTo>
                  <a:pt x="40" y="34"/>
                  <a:pt x="40" y="34"/>
                  <a:pt x="40" y="34"/>
                </a:cubicBezTo>
                <a:cubicBezTo>
                  <a:pt x="40" y="34"/>
                  <a:pt x="40" y="34"/>
                  <a:pt x="40" y="34"/>
                </a:cubicBezTo>
                <a:cubicBezTo>
                  <a:pt x="40" y="34"/>
                  <a:pt x="40" y="34"/>
                  <a:pt x="40" y="34"/>
                </a:cubicBezTo>
                <a:cubicBezTo>
                  <a:pt x="40" y="34"/>
                  <a:pt x="40" y="34"/>
                  <a:pt x="40" y="34"/>
                </a:cubicBezTo>
                <a:cubicBezTo>
                  <a:pt x="40" y="34"/>
                  <a:pt x="40" y="34"/>
                  <a:pt x="40" y="34"/>
                </a:cubicBezTo>
                <a:cubicBezTo>
                  <a:pt x="40" y="34"/>
                  <a:pt x="40" y="34"/>
                  <a:pt x="40" y="34"/>
                </a:cubicBezTo>
                <a:cubicBezTo>
                  <a:pt x="40" y="34"/>
                  <a:pt x="40" y="34"/>
                  <a:pt x="40" y="34"/>
                </a:cubicBezTo>
                <a:cubicBezTo>
                  <a:pt x="40" y="34"/>
                  <a:pt x="40" y="34"/>
                  <a:pt x="40" y="34"/>
                </a:cubicBezTo>
                <a:cubicBezTo>
                  <a:pt x="40" y="34"/>
                  <a:pt x="40" y="34"/>
                  <a:pt x="40" y="34"/>
                </a:cubicBezTo>
                <a:cubicBezTo>
                  <a:pt x="40" y="34"/>
                  <a:pt x="40" y="34"/>
                  <a:pt x="40" y="34"/>
                </a:cubicBezTo>
                <a:cubicBezTo>
                  <a:pt x="40" y="34"/>
                  <a:pt x="40" y="34"/>
                  <a:pt x="40" y="34"/>
                </a:cubicBezTo>
                <a:cubicBezTo>
                  <a:pt x="40" y="34"/>
                  <a:pt x="40" y="34"/>
                  <a:pt x="40" y="34"/>
                </a:cubicBezTo>
                <a:cubicBezTo>
                  <a:pt x="40" y="34"/>
                  <a:pt x="40" y="34"/>
                  <a:pt x="40" y="34"/>
                </a:cubicBezTo>
                <a:cubicBezTo>
                  <a:pt x="40" y="34"/>
                  <a:pt x="40" y="34"/>
                  <a:pt x="40" y="34"/>
                </a:cubicBezTo>
                <a:cubicBezTo>
                  <a:pt x="40" y="34"/>
                  <a:pt x="40" y="34"/>
                  <a:pt x="40" y="34"/>
                </a:cubicBezTo>
                <a:cubicBezTo>
                  <a:pt x="40" y="34"/>
                  <a:pt x="40" y="34"/>
                  <a:pt x="40" y="34"/>
                </a:cubicBezTo>
                <a:cubicBezTo>
                  <a:pt x="40" y="34"/>
                  <a:pt x="40" y="34"/>
                  <a:pt x="40" y="34"/>
                </a:cubicBezTo>
                <a:cubicBezTo>
                  <a:pt x="40" y="34"/>
                  <a:pt x="40" y="34"/>
                  <a:pt x="40" y="34"/>
                </a:cubicBezTo>
                <a:cubicBezTo>
                  <a:pt x="40" y="34"/>
                  <a:pt x="40" y="34"/>
                  <a:pt x="40" y="34"/>
                </a:cubicBezTo>
                <a:cubicBezTo>
                  <a:pt x="40" y="34"/>
                  <a:pt x="40" y="34"/>
                  <a:pt x="40" y="34"/>
                </a:cubicBezTo>
                <a:cubicBezTo>
                  <a:pt x="40" y="34"/>
                  <a:pt x="40" y="34"/>
                  <a:pt x="40" y="34"/>
                </a:cubicBezTo>
                <a:cubicBezTo>
                  <a:pt x="40" y="34"/>
                  <a:pt x="40" y="34"/>
                  <a:pt x="40" y="34"/>
                </a:cubicBezTo>
                <a:cubicBezTo>
                  <a:pt x="40" y="34"/>
                  <a:pt x="40" y="34"/>
                  <a:pt x="40" y="34"/>
                </a:cubicBezTo>
                <a:cubicBezTo>
                  <a:pt x="39" y="34"/>
                  <a:pt x="39" y="34"/>
                  <a:pt x="39" y="34"/>
                </a:cubicBezTo>
                <a:cubicBezTo>
                  <a:pt x="39" y="34"/>
                  <a:pt x="39" y="34"/>
                  <a:pt x="39" y="34"/>
                </a:cubicBezTo>
                <a:cubicBezTo>
                  <a:pt x="39" y="34"/>
                  <a:pt x="39" y="34"/>
                  <a:pt x="39" y="34"/>
                </a:cubicBezTo>
                <a:cubicBezTo>
                  <a:pt x="39" y="34"/>
                  <a:pt x="39" y="34"/>
                  <a:pt x="39" y="34"/>
                </a:cubicBezTo>
                <a:cubicBezTo>
                  <a:pt x="39" y="34"/>
                  <a:pt x="39" y="34"/>
                  <a:pt x="39" y="34"/>
                </a:cubicBezTo>
                <a:cubicBezTo>
                  <a:pt x="39" y="34"/>
                  <a:pt x="39" y="33"/>
                  <a:pt x="39" y="33"/>
                </a:cubicBezTo>
                <a:cubicBezTo>
                  <a:pt x="39" y="33"/>
                  <a:pt x="39" y="33"/>
                  <a:pt x="39" y="33"/>
                </a:cubicBezTo>
                <a:cubicBezTo>
                  <a:pt x="39" y="33"/>
                  <a:pt x="39" y="33"/>
                  <a:pt x="39" y="33"/>
                </a:cubicBezTo>
                <a:cubicBezTo>
                  <a:pt x="39" y="33"/>
                  <a:pt x="39" y="33"/>
                  <a:pt x="39" y="33"/>
                </a:cubicBezTo>
                <a:cubicBezTo>
                  <a:pt x="39" y="33"/>
                  <a:pt x="39" y="33"/>
                  <a:pt x="39" y="33"/>
                </a:cubicBezTo>
                <a:cubicBezTo>
                  <a:pt x="39" y="33"/>
                  <a:pt x="39" y="33"/>
                  <a:pt x="39" y="33"/>
                </a:cubicBezTo>
                <a:cubicBezTo>
                  <a:pt x="39" y="33"/>
                  <a:pt x="39" y="33"/>
                  <a:pt x="39" y="33"/>
                </a:cubicBezTo>
                <a:cubicBezTo>
                  <a:pt x="39" y="33"/>
                  <a:pt x="39" y="33"/>
                  <a:pt x="39" y="33"/>
                </a:cubicBezTo>
                <a:cubicBezTo>
                  <a:pt x="39" y="33"/>
                  <a:pt x="39" y="33"/>
                  <a:pt x="39" y="33"/>
                </a:cubicBezTo>
                <a:cubicBezTo>
                  <a:pt x="39" y="33"/>
                  <a:pt x="39" y="33"/>
                  <a:pt x="39" y="33"/>
                </a:cubicBezTo>
                <a:cubicBezTo>
                  <a:pt x="39" y="33"/>
                  <a:pt x="39" y="33"/>
                  <a:pt x="39" y="33"/>
                </a:cubicBezTo>
                <a:cubicBezTo>
                  <a:pt x="39" y="33"/>
                  <a:pt x="39" y="33"/>
                  <a:pt x="39" y="33"/>
                </a:cubicBezTo>
                <a:cubicBezTo>
                  <a:pt x="39" y="33"/>
                  <a:pt x="39" y="33"/>
                  <a:pt x="39" y="33"/>
                </a:cubicBezTo>
                <a:cubicBezTo>
                  <a:pt x="39" y="33"/>
                  <a:pt x="39" y="33"/>
                  <a:pt x="39" y="33"/>
                </a:cubicBezTo>
                <a:cubicBezTo>
                  <a:pt x="39" y="33"/>
                  <a:pt x="39" y="33"/>
                  <a:pt x="39" y="33"/>
                </a:cubicBezTo>
                <a:cubicBezTo>
                  <a:pt x="39" y="33"/>
                  <a:pt x="39" y="33"/>
                  <a:pt x="39" y="33"/>
                </a:cubicBezTo>
                <a:cubicBezTo>
                  <a:pt x="39" y="33"/>
                  <a:pt x="39" y="33"/>
                  <a:pt x="39" y="33"/>
                </a:cubicBezTo>
                <a:cubicBezTo>
                  <a:pt x="39" y="33"/>
                  <a:pt x="39" y="33"/>
                  <a:pt x="39" y="33"/>
                </a:cubicBezTo>
                <a:cubicBezTo>
                  <a:pt x="39" y="33"/>
                  <a:pt x="39" y="33"/>
                  <a:pt x="39" y="33"/>
                </a:cubicBezTo>
                <a:cubicBezTo>
                  <a:pt x="39" y="33"/>
                  <a:pt x="39" y="33"/>
                  <a:pt x="38" y="33"/>
                </a:cubicBezTo>
                <a:cubicBezTo>
                  <a:pt x="38" y="33"/>
                  <a:pt x="38" y="33"/>
                  <a:pt x="38" y="33"/>
                </a:cubicBezTo>
                <a:cubicBezTo>
                  <a:pt x="38" y="33"/>
                  <a:pt x="38" y="33"/>
                  <a:pt x="38" y="33"/>
                </a:cubicBezTo>
                <a:cubicBezTo>
                  <a:pt x="38" y="33"/>
                  <a:pt x="38" y="33"/>
                  <a:pt x="38" y="33"/>
                </a:cubicBezTo>
                <a:cubicBezTo>
                  <a:pt x="38" y="33"/>
                  <a:pt x="38" y="33"/>
                  <a:pt x="38" y="33"/>
                </a:cubicBezTo>
                <a:cubicBezTo>
                  <a:pt x="38" y="33"/>
                  <a:pt x="38" y="33"/>
                  <a:pt x="38" y="33"/>
                </a:cubicBezTo>
                <a:cubicBezTo>
                  <a:pt x="38" y="33"/>
                  <a:pt x="38" y="33"/>
                  <a:pt x="38" y="33"/>
                </a:cubicBezTo>
                <a:cubicBezTo>
                  <a:pt x="38" y="33"/>
                  <a:pt x="38" y="33"/>
                  <a:pt x="38" y="33"/>
                </a:cubicBezTo>
                <a:cubicBezTo>
                  <a:pt x="38" y="33"/>
                  <a:pt x="38" y="33"/>
                  <a:pt x="38" y="33"/>
                </a:cubicBezTo>
                <a:cubicBezTo>
                  <a:pt x="38" y="33"/>
                  <a:pt x="38" y="33"/>
                  <a:pt x="38" y="33"/>
                </a:cubicBezTo>
                <a:cubicBezTo>
                  <a:pt x="38" y="33"/>
                  <a:pt x="38" y="33"/>
                  <a:pt x="38" y="33"/>
                </a:cubicBezTo>
                <a:cubicBezTo>
                  <a:pt x="38" y="33"/>
                  <a:pt x="38" y="33"/>
                  <a:pt x="38" y="33"/>
                </a:cubicBezTo>
                <a:cubicBezTo>
                  <a:pt x="38" y="33"/>
                  <a:pt x="38" y="33"/>
                  <a:pt x="38" y="33"/>
                </a:cubicBezTo>
                <a:cubicBezTo>
                  <a:pt x="38" y="33"/>
                  <a:pt x="38" y="33"/>
                  <a:pt x="38" y="33"/>
                </a:cubicBezTo>
                <a:cubicBezTo>
                  <a:pt x="38" y="33"/>
                  <a:pt x="38" y="33"/>
                  <a:pt x="38" y="33"/>
                </a:cubicBezTo>
                <a:cubicBezTo>
                  <a:pt x="38" y="33"/>
                  <a:pt x="38" y="33"/>
                  <a:pt x="38" y="33"/>
                </a:cubicBezTo>
                <a:cubicBezTo>
                  <a:pt x="38" y="33"/>
                  <a:pt x="38" y="33"/>
                  <a:pt x="38" y="33"/>
                </a:cubicBezTo>
                <a:cubicBezTo>
                  <a:pt x="38" y="33"/>
                  <a:pt x="38" y="33"/>
                  <a:pt x="38" y="33"/>
                </a:cubicBezTo>
                <a:cubicBezTo>
                  <a:pt x="38" y="33"/>
                  <a:pt x="38" y="33"/>
                  <a:pt x="38" y="33"/>
                </a:cubicBezTo>
                <a:cubicBezTo>
                  <a:pt x="38" y="33"/>
                  <a:pt x="38" y="33"/>
                  <a:pt x="38" y="33"/>
                </a:cubicBezTo>
                <a:cubicBezTo>
                  <a:pt x="38" y="33"/>
                  <a:pt x="38" y="33"/>
                  <a:pt x="38" y="33"/>
                </a:cubicBezTo>
                <a:cubicBezTo>
                  <a:pt x="38" y="33"/>
                  <a:pt x="38" y="33"/>
                  <a:pt x="38" y="33"/>
                </a:cubicBezTo>
                <a:cubicBezTo>
                  <a:pt x="38" y="33"/>
                  <a:pt x="38" y="33"/>
                  <a:pt x="38" y="33"/>
                </a:cubicBezTo>
                <a:cubicBezTo>
                  <a:pt x="38" y="33"/>
                  <a:pt x="38" y="33"/>
                  <a:pt x="38" y="33"/>
                </a:cubicBezTo>
                <a:cubicBezTo>
                  <a:pt x="38" y="33"/>
                  <a:pt x="38" y="33"/>
                  <a:pt x="38" y="33"/>
                </a:cubicBezTo>
                <a:cubicBezTo>
                  <a:pt x="38" y="33"/>
                  <a:pt x="37" y="33"/>
                  <a:pt x="37" y="33"/>
                </a:cubicBezTo>
                <a:cubicBezTo>
                  <a:pt x="37" y="33"/>
                  <a:pt x="37" y="33"/>
                  <a:pt x="37" y="33"/>
                </a:cubicBezTo>
                <a:cubicBezTo>
                  <a:pt x="37" y="33"/>
                  <a:pt x="37" y="33"/>
                  <a:pt x="37" y="33"/>
                </a:cubicBezTo>
                <a:cubicBezTo>
                  <a:pt x="37" y="33"/>
                  <a:pt x="37" y="33"/>
                  <a:pt x="37" y="33"/>
                </a:cubicBezTo>
                <a:cubicBezTo>
                  <a:pt x="37" y="33"/>
                  <a:pt x="37" y="33"/>
                  <a:pt x="37" y="33"/>
                </a:cubicBezTo>
                <a:cubicBezTo>
                  <a:pt x="37" y="33"/>
                  <a:pt x="37" y="33"/>
                  <a:pt x="37" y="33"/>
                </a:cubicBezTo>
                <a:cubicBezTo>
                  <a:pt x="37" y="33"/>
                  <a:pt x="37" y="33"/>
                  <a:pt x="37" y="33"/>
                </a:cubicBezTo>
                <a:cubicBezTo>
                  <a:pt x="37" y="33"/>
                  <a:pt x="37" y="33"/>
                  <a:pt x="37" y="33"/>
                </a:cubicBezTo>
                <a:cubicBezTo>
                  <a:pt x="37" y="33"/>
                  <a:pt x="37" y="33"/>
                  <a:pt x="37" y="33"/>
                </a:cubicBezTo>
                <a:cubicBezTo>
                  <a:pt x="37" y="33"/>
                  <a:pt x="37" y="33"/>
                  <a:pt x="37" y="33"/>
                </a:cubicBezTo>
                <a:cubicBezTo>
                  <a:pt x="37" y="33"/>
                  <a:pt x="37" y="33"/>
                  <a:pt x="37" y="33"/>
                </a:cubicBezTo>
                <a:cubicBezTo>
                  <a:pt x="37" y="33"/>
                  <a:pt x="37" y="33"/>
                  <a:pt x="37" y="33"/>
                </a:cubicBezTo>
                <a:cubicBezTo>
                  <a:pt x="37" y="33"/>
                  <a:pt x="37" y="33"/>
                  <a:pt x="37" y="33"/>
                </a:cubicBezTo>
                <a:cubicBezTo>
                  <a:pt x="37" y="33"/>
                  <a:pt x="37" y="33"/>
                  <a:pt x="37" y="33"/>
                </a:cubicBezTo>
                <a:cubicBezTo>
                  <a:pt x="37" y="33"/>
                  <a:pt x="37" y="33"/>
                  <a:pt x="37" y="33"/>
                </a:cubicBezTo>
                <a:cubicBezTo>
                  <a:pt x="37" y="33"/>
                  <a:pt x="37" y="33"/>
                  <a:pt x="37" y="33"/>
                </a:cubicBezTo>
                <a:cubicBezTo>
                  <a:pt x="37" y="34"/>
                  <a:pt x="37" y="34"/>
                  <a:pt x="37" y="34"/>
                </a:cubicBezTo>
                <a:cubicBezTo>
                  <a:pt x="37" y="34"/>
                  <a:pt x="37" y="34"/>
                  <a:pt x="37" y="34"/>
                </a:cubicBezTo>
                <a:cubicBezTo>
                  <a:pt x="37" y="34"/>
                  <a:pt x="37" y="34"/>
                  <a:pt x="37" y="34"/>
                </a:cubicBezTo>
                <a:cubicBezTo>
                  <a:pt x="37" y="34"/>
                  <a:pt x="37" y="34"/>
                  <a:pt x="37" y="34"/>
                </a:cubicBezTo>
                <a:cubicBezTo>
                  <a:pt x="37" y="34"/>
                  <a:pt x="37" y="34"/>
                  <a:pt x="37" y="34"/>
                </a:cubicBezTo>
                <a:cubicBezTo>
                  <a:pt x="37" y="34"/>
                  <a:pt x="37" y="34"/>
                  <a:pt x="37" y="34"/>
                </a:cubicBezTo>
                <a:cubicBezTo>
                  <a:pt x="37" y="34"/>
                  <a:pt x="37" y="34"/>
                  <a:pt x="37" y="34"/>
                </a:cubicBezTo>
                <a:cubicBezTo>
                  <a:pt x="37" y="34"/>
                  <a:pt x="37" y="34"/>
                  <a:pt x="37" y="34"/>
                </a:cubicBezTo>
                <a:cubicBezTo>
                  <a:pt x="37" y="34"/>
                  <a:pt x="37" y="34"/>
                  <a:pt x="37" y="34"/>
                </a:cubicBezTo>
                <a:cubicBezTo>
                  <a:pt x="37" y="34"/>
                  <a:pt x="37" y="34"/>
                  <a:pt x="37" y="34"/>
                </a:cubicBezTo>
                <a:cubicBezTo>
                  <a:pt x="37" y="34"/>
                  <a:pt x="36" y="34"/>
                  <a:pt x="36" y="34"/>
                </a:cubicBezTo>
                <a:cubicBezTo>
                  <a:pt x="36" y="34"/>
                  <a:pt x="36" y="34"/>
                  <a:pt x="36" y="34"/>
                </a:cubicBezTo>
                <a:cubicBezTo>
                  <a:pt x="36" y="34"/>
                  <a:pt x="36" y="34"/>
                  <a:pt x="36" y="34"/>
                </a:cubicBezTo>
                <a:cubicBezTo>
                  <a:pt x="36" y="34"/>
                  <a:pt x="36" y="34"/>
                  <a:pt x="36" y="34"/>
                </a:cubicBezTo>
                <a:cubicBezTo>
                  <a:pt x="36" y="34"/>
                  <a:pt x="36" y="34"/>
                  <a:pt x="36" y="34"/>
                </a:cubicBezTo>
                <a:cubicBezTo>
                  <a:pt x="36" y="34"/>
                  <a:pt x="36" y="34"/>
                  <a:pt x="36" y="34"/>
                </a:cubicBezTo>
                <a:cubicBezTo>
                  <a:pt x="36" y="34"/>
                  <a:pt x="36" y="34"/>
                  <a:pt x="36" y="34"/>
                </a:cubicBezTo>
                <a:cubicBezTo>
                  <a:pt x="36" y="34"/>
                  <a:pt x="36" y="34"/>
                  <a:pt x="36" y="34"/>
                </a:cubicBezTo>
                <a:cubicBezTo>
                  <a:pt x="36" y="34"/>
                  <a:pt x="36" y="34"/>
                  <a:pt x="36" y="34"/>
                </a:cubicBezTo>
                <a:cubicBezTo>
                  <a:pt x="36" y="34"/>
                  <a:pt x="36" y="34"/>
                  <a:pt x="36" y="34"/>
                </a:cubicBezTo>
                <a:cubicBezTo>
                  <a:pt x="36" y="34"/>
                  <a:pt x="36" y="34"/>
                  <a:pt x="36" y="34"/>
                </a:cubicBezTo>
                <a:cubicBezTo>
                  <a:pt x="36" y="34"/>
                  <a:pt x="36" y="34"/>
                  <a:pt x="36" y="34"/>
                </a:cubicBezTo>
                <a:cubicBezTo>
                  <a:pt x="36" y="34"/>
                  <a:pt x="36" y="34"/>
                  <a:pt x="36" y="35"/>
                </a:cubicBezTo>
                <a:cubicBezTo>
                  <a:pt x="36" y="35"/>
                  <a:pt x="36" y="35"/>
                  <a:pt x="36" y="35"/>
                </a:cubicBezTo>
                <a:cubicBezTo>
                  <a:pt x="36" y="35"/>
                  <a:pt x="36" y="35"/>
                  <a:pt x="36" y="35"/>
                </a:cubicBezTo>
                <a:cubicBezTo>
                  <a:pt x="36" y="35"/>
                  <a:pt x="36" y="35"/>
                  <a:pt x="36" y="35"/>
                </a:cubicBezTo>
                <a:cubicBezTo>
                  <a:pt x="36" y="35"/>
                  <a:pt x="36" y="35"/>
                  <a:pt x="36" y="35"/>
                </a:cubicBezTo>
                <a:cubicBezTo>
                  <a:pt x="36" y="35"/>
                  <a:pt x="36" y="35"/>
                  <a:pt x="36" y="35"/>
                </a:cubicBezTo>
                <a:cubicBezTo>
                  <a:pt x="36" y="35"/>
                  <a:pt x="36" y="35"/>
                  <a:pt x="36" y="35"/>
                </a:cubicBezTo>
                <a:cubicBezTo>
                  <a:pt x="36" y="35"/>
                  <a:pt x="36" y="35"/>
                  <a:pt x="36" y="35"/>
                </a:cubicBezTo>
                <a:cubicBezTo>
                  <a:pt x="36" y="35"/>
                  <a:pt x="36" y="35"/>
                  <a:pt x="36" y="35"/>
                </a:cubicBezTo>
                <a:cubicBezTo>
                  <a:pt x="36" y="35"/>
                  <a:pt x="36" y="35"/>
                  <a:pt x="36" y="35"/>
                </a:cubicBezTo>
                <a:cubicBezTo>
                  <a:pt x="36" y="35"/>
                  <a:pt x="36" y="35"/>
                  <a:pt x="36" y="35"/>
                </a:cubicBezTo>
                <a:cubicBezTo>
                  <a:pt x="36" y="35"/>
                  <a:pt x="36" y="35"/>
                  <a:pt x="36" y="35"/>
                </a:cubicBezTo>
                <a:cubicBezTo>
                  <a:pt x="36" y="35"/>
                  <a:pt x="36" y="35"/>
                  <a:pt x="36" y="35"/>
                </a:cubicBezTo>
                <a:cubicBezTo>
                  <a:pt x="36" y="35"/>
                  <a:pt x="36" y="35"/>
                  <a:pt x="36" y="35"/>
                </a:cubicBezTo>
                <a:cubicBezTo>
                  <a:pt x="36" y="35"/>
                  <a:pt x="36" y="35"/>
                  <a:pt x="36" y="35"/>
                </a:cubicBezTo>
                <a:cubicBezTo>
                  <a:pt x="36" y="35"/>
                  <a:pt x="36" y="35"/>
                  <a:pt x="36" y="35"/>
                </a:cubicBezTo>
                <a:cubicBezTo>
                  <a:pt x="36" y="35"/>
                  <a:pt x="36" y="35"/>
                  <a:pt x="36" y="35"/>
                </a:cubicBezTo>
                <a:cubicBezTo>
                  <a:pt x="36" y="35"/>
                  <a:pt x="36" y="35"/>
                  <a:pt x="35" y="35"/>
                </a:cubicBezTo>
                <a:cubicBezTo>
                  <a:pt x="35" y="35"/>
                  <a:pt x="35" y="35"/>
                  <a:pt x="35" y="35"/>
                </a:cubicBezTo>
                <a:cubicBezTo>
                  <a:pt x="35" y="35"/>
                  <a:pt x="35" y="35"/>
                  <a:pt x="35" y="35"/>
                </a:cubicBezTo>
                <a:cubicBezTo>
                  <a:pt x="35" y="35"/>
                  <a:pt x="35" y="35"/>
                  <a:pt x="35" y="35"/>
                </a:cubicBezTo>
                <a:cubicBezTo>
                  <a:pt x="35" y="35"/>
                  <a:pt x="35" y="35"/>
                  <a:pt x="35" y="35"/>
                </a:cubicBezTo>
                <a:cubicBezTo>
                  <a:pt x="35" y="35"/>
                  <a:pt x="35" y="35"/>
                  <a:pt x="35" y="35"/>
                </a:cubicBezTo>
                <a:cubicBezTo>
                  <a:pt x="35" y="35"/>
                  <a:pt x="35" y="35"/>
                  <a:pt x="35" y="35"/>
                </a:cubicBezTo>
                <a:cubicBezTo>
                  <a:pt x="35" y="35"/>
                  <a:pt x="35" y="35"/>
                  <a:pt x="35" y="35"/>
                </a:cubicBezTo>
                <a:cubicBezTo>
                  <a:pt x="35" y="35"/>
                  <a:pt x="35" y="35"/>
                  <a:pt x="35" y="35"/>
                </a:cubicBezTo>
                <a:cubicBezTo>
                  <a:pt x="35" y="35"/>
                  <a:pt x="35" y="35"/>
                  <a:pt x="35" y="35"/>
                </a:cubicBezTo>
                <a:cubicBezTo>
                  <a:pt x="35" y="35"/>
                  <a:pt x="35" y="35"/>
                  <a:pt x="35" y="35"/>
                </a:cubicBezTo>
                <a:cubicBezTo>
                  <a:pt x="35" y="35"/>
                  <a:pt x="35" y="35"/>
                  <a:pt x="35" y="35"/>
                </a:cubicBezTo>
                <a:cubicBezTo>
                  <a:pt x="35" y="35"/>
                  <a:pt x="35" y="35"/>
                  <a:pt x="35" y="35"/>
                </a:cubicBezTo>
                <a:cubicBezTo>
                  <a:pt x="35" y="35"/>
                  <a:pt x="35" y="35"/>
                  <a:pt x="35" y="35"/>
                </a:cubicBezTo>
                <a:cubicBezTo>
                  <a:pt x="35" y="35"/>
                  <a:pt x="35" y="35"/>
                  <a:pt x="35" y="35"/>
                </a:cubicBezTo>
                <a:cubicBezTo>
                  <a:pt x="35" y="35"/>
                  <a:pt x="35" y="35"/>
                  <a:pt x="35" y="35"/>
                </a:cubicBezTo>
                <a:cubicBezTo>
                  <a:pt x="35" y="35"/>
                  <a:pt x="35" y="35"/>
                  <a:pt x="35" y="35"/>
                </a:cubicBezTo>
                <a:cubicBezTo>
                  <a:pt x="35" y="35"/>
                  <a:pt x="35" y="35"/>
                  <a:pt x="35" y="35"/>
                </a:cubicBezTo>
                <a:cubicBezTo>
                  <a:pt x="35" y="35"/>
                  <a:pt x="35" y="35"/>
                  <a:pt x="35" y="35"/>
                </a:cubicBezTo>
                <a:cubicBezTo>
                  <a:pt x="35" y="35"/>
                  <a:pt x="35" y="35"/>
                  <a:pt x="35" y="35"/>
                </a:cubicBezTo>
                <a:cubicBezTo>
                  <a:pt x="35" y="35"/>
                  <a:pt x="35" y="35"/>
                  <a:pt x="35" y="35"/>
                </a:cubicBezTo>
                <a:cubicBezTo>
                  <a:pt x="35" y="35"/>
                  <a:pt x="35" y="35"/>
                  <a:pt x="35" y="35"/>
                </a:cubicBezTo>
                <a:cubicBezTo>
                  <a:pt x="35" y="35"/>
                  <a:pt x="35" y="35"/>
                  <a:pt x="35" y="35"/>
                </a:cubicBezTo>
                <a:cubicBezTo>
                  <a:pt x="35" y="35"/>
                  <a:pt x="34" y="35"/>
                  <a:pt x="34" y="35"/>
                </a:cubicBezTo>
                <a:cubicBezTo>
                  <a:pt x="34" y="35"/>
                  <a:pt x="34" y="35"/>
                  <a:pt x="34" y="35"/>
                </a:cubicBezTo>
                <a:cubicBezTo>
                  <a:pt x="34" y="35"/>
                  <a:pt x="34" y="35"/>
                  <a:pt x="34" y="35"/>
                </a:cubicBezTo>
                <a:cubicBezTo>
                  <a:pt x="34" y="35"/>
                  <a:pt x="34" y="35"/>
                  <a:pt x="34" y="35"/>
                </a:cubicBezTo>
                <a:cubicBezTo>
                  <a:pt x="34" y="35"/>
                  <a:pt x="34" y="35"/>
                  <a:pt x="34" y="35"/>
                </a:cubicBezTo>
                <a:cubicBezTo>
                  <a:pt x="34" y="35"/>
                  <a:pt x="34" y="35"/>
                  <a:pt x="34" y="35"/>
                </a:cubicBezTo>
                <a:cubicBezTo>
                  <a:pt x="34" y="35"/>
                  <a:pt x="34" y="35"/>
                  <a:pt x="34" y="35"/>
                </a:cubicBezTo>
                <a:cubicBezTo>
                  <a:pt x="34" y="35"/>
                  <a:pt x="34" y="35"/>
                  <a:pt x="34" y="35"/>
                </a:cubicBezTo>
                <a:cubicBezTo>
                  <a:pt x="34" y="35"/>
                  <a:pt x="34" y="35"/>
                  <a:pt x="34" y="35"/>
                </a:cubicBezTo>
                <a:cubicBezTo>
                  <a:pt x="34" y="35"/>
                  <a:pt x="34" y="35"/>
                  <a:pt x="34" y="35"/>
                </a:cubicBezTo>
                <a:cubicBezTo>
                  <a:pt x="34" y="35"/>
                  <a:pt x="34" y="35"/>
                  <a:pt x="34" y="35"/>
                </a:cubicBezTo>
                <a:cubicBezTo>
                  <a:pt x="34" y="35"/>
                  <a:pt x="34" y="35"/>
                  <a:pt x="34" y="35"/>
                </a:cubicBezTo>
                <a:cubicBezTo>
                  <a:pt x="34" y="35"/>
                  <a:pt x="34" y="35"/>
                  <a:pt x="34" y="35"/>
                </a:cubicBezTo>
                <a:cubicBezTo>
                  <a:pt x="34" y="35"/>
                  <a:pt x="34" y="35"/>
                  <a:pt x="34" y="35"/>
                </a:cubicBezTo>
                <a:cubicBezTo>
                  <a:pt x="34" y="35"/>
                  <a:pt x="34" y="35"/>
                  <a:pt x="34" y="35"/>
                </a:cubicBezTo>
                <a:cubicBezTo>
                  <a:pt x="34" y="35"/>
                  <a:pt x="34" y="35"/>
                  <a:pt x="34" y="35"/>
                </a:cubicBezTo>
                <a:cubicBezTo>
                  <a:pt x="34" y="35"/>
                  <a:pt x="34" y="35"/>
                  <a:pt x="34" y="35"/>
                </a:cubicBezTo>
                <a:cubicBezTo>
                  <a:pt x="34" y="35"/>
                  <a:pt x="34" y="35"/>
                  <a:pt x="34" y="35"/>
                </a:cubicBezTo>
                <a:cubicBezTo>
                  <a:pt x="34" y="35"/>
                  <a:pt x="34" y="35"/>
                  <a:pt x="34" y="35"/>
                </a:cubicBezTo>
                <a:cubicBezTo>
                  <a:pt x="34" y="35"/>
                  <a:pt x="34" y="35"/>
                  <a:pt x="34" y="35"/>
                </a:cubicBezTo>
                <a:cubicBezTo>
                  <a:pt x="34" y="35"/>
                  <a:pt x="34" y="35"/>
                  <a:pt x="34" y="35"/>
                </a:cubicBezTo>
                <a:cubicBezTo>
                  <a:pt x="34" y="35"/>
                  <a:pt x="34" y="35"/>
                  <a:pt x="34" y="35"/>
                </a:cubicBezTo>
                <a:cubicBezTo>
                  <a:pt x="34" y="35"/>
                  <a:pt x="34" y="35"/>
                  <a:pt x="34" y="35"/>
                </a:cubicBezTo>
                <a:cubicBezTo>
                  <a:pt x="34" y="34"/>
                  <a:pt x="34" y="35"/>
                  <a:pt x="34" y="35"/>
                </a:cubicBezTo>
                <a:cubicBezTo>
                  <a:pt x="34" y="35"/>
                  <a:pt x="34" y="35"/>
                  <a:pt x="34" y="35"/>
                </a:cubicBezTo>
                <a:cubicBezTo>
                  <a:pt x="34" y="35"/>
                  <a:pt x="34" y="35"/>
                  <a:pt x="34" y="35"/>
                </a:cubicBezTo>
                <a:cubicBezTo>
                  <a:pt x="34" y="35"/>
                  <a:pt x="34" y="34"/>
                  <a:pt x="34" y="34"/>
                </a:cubicBezTo>
                <a:cubicBezTo>
                  <a:pt x="34" y="34"/>
                  <a:pt x="34" y="34"/>
                  <a:pt x="34" y="34"/>
                </a:cubicBezTo>
                <a:cubicBezTo>
                  <a:pt x="34" y="34"/>
                  <a:pt x="34" y="34"/>
                  <a:pt x="34" y="34"/>
                </a:cubicBezTo>
                <a:cubicBezTo>
                  <a:pt x="34" y="34"/>
                  <a:pt x="34" y="34"/>
                  <a:pt x="34" y="34"/>
                </a:cubicBezTo>
                <a:cubicBezTo>
                  <a:pt x="34" y="34"/>
                  <a:pt x="34" y="34"/>
                  <a:pt x="34" y="34"/>
                </a:cubicBezTo>
                <a:cubicBezTo>
                  <a:pt x="34" y="34"/>
                  <a:pt x="34" y="34"/>
                  <a:pt x="34" y="34"/>
                </a:cubicBezTo>
                <a:cubicBezTo>
                  <a:pt x="34" y="34"/>
                  <a:pt x="34" y="34"/>
                  <a:pt x="34" y="34"/>
                </a:cubicBezTo>
                <a:cubicBezTo>
                  <a:pt x="34" y="34"/>
                  <a:pt x="34" y="34"/>
                  <a:pt x="34" y="34"/>
                </a:cubicBezTo>
                <a:cubicBezTo>
                  <a:pt x="34" y="34"/>
                  <a:pt x="34" y="34"/>
                  <a:pt x="34" y="34"/>
                </a:cubicBezTo>
                <a:cubicBezTo>
                  <a:pt x="34" y="34"/>
                  <a:pt x="34" y="34"/>
                  <a:pt x="34" y="34"/>
                </a:cubicBezTo>
                <a:cubicBezTo>
                  <a:pt x="34" y="34"/>
                  <a:pt x="34" y="34"/>
                  <a:pt x="34" y="34"/>
                </a:cubicBezTo>
                <a:cubicBezTo>
                  <a:pt x="34" y="34"/>
                  <a:pt x="34" y="34"/>
                  <a:pt x="34" y="34"/>
                </a:cubicBezTo>
                <a:cubicBezTo>
                  <a:pt x="34" y="34"/>
                  <a:pt x="34" y="34"/>
                  <a:pt x="34" y="34"/>
                </a:cubicBezTo>
                <a:cubicBezTo>
                  <a:pt x="34" y="34"/>
                  <a:pt x="34" y="34"/>
                  <a:pt x="34" y="34"/>
                </a:cubicBezTo>
                <a:cubicBezTo>
                  <a:pt x="34" y="34"/>
                  <a:pt x="34" y="34"/>
                  <a:pt x="34" y="34"/>
                </a:cubicBezTo>
                <a:cubicBezTo>
                  <a:pt x="34" y="34"/>
                  <a:pt x="34" y="34"/>
                  <a:pt x="34" y="34"/>
                </a:cubicBezTo>
                <a:cubicBezTo>
                  <a:pt x="34" y="34"/>
                  <a:pt x="34" y="34"/>
                  <a:pt x="34" y="34"/>
                </a:cubicBezTo>
                <a:cubicBezTo>
                  <a:pt x="34" y="34"/>
                  <a:pt x="34" y="34"/>
                  <a:pt x="34" y="33"/>
                </a:cubicBezTo>
                <a:cubicBezTo>
                  <a:pt x="34" y="33"/>
                  <a:pt x="34" y="33"/>
                  <a:pt x="34" y="33"/>
                </a:cubicBezTo>
                <a:cubicBezTo>
                  <a:pt x="34" y="33"/>
                  <a:pt x="34" y="33"/>
                  <a:pt x="34" y="33"/>
                </a:cubicBezTo>
                <a:cubicBezTo>
                  <a:pt x="34" y="33"/>
                  <a:pt x="34" y="33"/>
                  <a:pt x="34" y="33"/>
                </a:cubicBezTo>
                <a:cubicBezTo>
                  <a:pt x="34" y="33"/>
                  <a:pt x="34" y="33"/>
                  <a:pt x="34" y="33"/>
                </a:cubicBezTo>
                <a:cubicBezTo>
                  <a:pt x="34" y="33"/>
                  <a:pt x="34" y="33"/>
                  <a:pt x="34" y="33"/>
                </a:cubicBezTo>
                <a:cubicBezTo>
                  <a:pt x="34" y="33"/>
                  <a:pt x="34" y="33"/>
                  <a:pt x="34" y="33"/>
                </a:cubicBezTo>
                <a:cubicBezTo>
                  <a:pt x="34" y="33"/>
                  <a:pt x="34" y="33"/>
                  <a:pt x="34" y="33"/>
                </a:cubicBezTo>
                <a:cubicBezTo>
                  <a:pt x="34" y="33"/>
                  <a:pt x="34" y="33"/>
                  <a:pt x="34" y="33"/>
                </a:cubicBezTo>
                <a:cubicBezTo>
                  <a:pt x="34" y="33"/>
                  <a:pt x="34" y="33"/>
                  <a:pt x="34" y="33"/>
                </a:cubicBezTo>
                <a:cubicBezTo>
                  <a:pt x="34" y="33"/>
                  <a:pt x="34" y="33"/>
                  <a:pt x="34" y="33"/>
                </a:cubicBezTo>
                <a:cubicBezTo>
                  <a:pt x="34" y="33"/>
                  <a:pt x="34" y="33"/>
                  <a:pt x="34" y="33"/>
                </a:cubicBezTo>
                <a:cubicBezTo>
                  <a:pt x="34" y="33"/>
                  <a:pt x="34" y="33"/>
                  <a:pt x="34" y="33"/>
                </a:cubicBezTo>
                <a:cubicBezTo>
                  <a:pt x="34" y="33"/>
                  <a:pt x="34" y="33"/>
                  <a:pt x="34" y="33"/>
                </a:cubicBezTo>
                <a:cubicBezTo>
                  <a:pt x="34" y="33"/>
                  <a:pt x="34" y="33"/>
                  <a:pt x="34" y="33"/>
                </a:cubicBezTo>
                <a:cubicBezTo>
                  <a:pt x="34" y="33"/>
                  <a:pt x="34" y="33"/>
                  <a:pt x="34" y="33"/>
                </a:cubicBezTo>
                <a:cubicBezTo>
                  <a:pt x="34" y="33"/>
                  <a:pt x="34" y="33"/>
                  <a:pt x="34" y="33"/>
                </a:cubicBezTo>
                <a:cubicBezTo>
                  <a:pt x="34" y="33"/>
                  <a:pt x="34" y="33"/>
                  <a:pt x="34" y="33"/>
                </a:cubicBezTo>
                <a:cubicBezTo>
                  <a:pt x="34" y="33"/>
                  <a:pt x="34" y="33"/>
                  <a:pt x="34" y="33"/>
                </a:cubicBezTo>
                <a:cubicBezTo>
                  <a:pt x="34" y="33"/>
                  <a:pt x="34" y="33"/>
                  <a:pt x="34" y="33"/>
                </a:cubicBezTo>
                <a:cubicBezTo>
                  <a:pt x="34" y="33"/>
                  <a:pt x="34" y="33"/>
                  <a:pt x="34" y="33"/>
                </a:cubicBezTo>
                <a:cubicBezTo>
                  <a:pt x="34" y="33"/>
                  <a:pt x="34" y="33"/>
                  <a:pt x="34" y="33"/>
                </a:cubicBezTo>
                <a:cubicBezTo>
                  <a:pt x="34" y="33"/>
                  <a:pt x="34" y="33"/>
                  <a:pt x="34" y="33"/>
                </a:cubicBezTo>
                <a:cubicBezTo>
                  <a:pt x="34" y="33"/>
                  <a:pt x="34" y="33"/>
                  <a:pt x="34" y="33"/>
                </a:cubicBezTo>
                <a:cubicBezTo>
                  <a:pt x="34" y="33"/>
                  <a:pt x="34" y="33"/>
                  <a:pt x="35" y="33"/>
                </a:cubicBezTo>
                <a:cubicBezTo>
                  <a:pt x="35" y="33"/>
                  <a:pt x="35" y="33"/>
                  <a:pt x="35" y="33"/>
                </a:cubicBezTo>
                <a:cubicBezTo>
                  <a:pt x="35" y="33"/>
                  <a:pt x="35" y="33"/>
                  <a:pt x="35" y="33"/>
                </a:cubicBezTo>
                <a:cubicBezTo>
                  <a:pt x="35" y="33"/>
                  <a:pt x="35" y="33"/>
                  <a:pt x="35" y="33"/>
                </a:cubicBezTo>
                <a:cubicBezTo>
                  <a:pt x="35" y="33"/>
                  <a:pt x="35" y="33"/>
                  <a:pt x="35" y="33"/>
                </a:cubicBezTo>
                <a:cubicBezTo>
                  <a:pt x="35" y="33"/>
                  <a:pt x="35" y="33"/>
                  <a:pt x="35" y="33"/>
                </a:cubicBezTo>
                <a:cubicBezTo>
                  <a:pt x="35" y="33"/>
                  <a:pt x="35" y="33"/>
                  <a:pt x="35" y="33"/>
                </a:cubicBezTo>
                <a:cubicBezTo>
                  <a:pt x="35" y="33"/>
                  <a:pt x="35" y="33"/>
                  <a:pt x="35" y="33"/>
                </a:cubicBezTo>
                <a:cubicBezTo>
                  <a:pt x="35" y="33"/>
                  <a:pt x="35" y="33"/>
                  <a:pt x="35" y="33"/>
                </a:cubicBezTo>
                <a:cubicBezTo>
                  <a:pt x="35" y="33"/>
                  <a:pt x="35" y="33"/>
                  <a:pt x="35" y="33"/>
                </a:cubicBezTo>
                <a:cubicBezTo>
                  <a:pt x="35" y="33"/>
                  <a:pt x="35" y="33"/>
                  <a:pt x="35" y="33"/>
                </a:cubicBezTo>
                <a:cubicBezTo>
                  <a:pt x="35" y="33"/>
                  <a:pt x="35" y="33"/>
                  <a:pt x="35" y="33"/>
                </a:cubicBezTo>
                <a:cubicBezTo>
                  <a:pt x="35" y="33"/>
                  <a:pt x="35" y="33"/>
                  <a:pt x="35" y="33"/>
                </a:cubicBezTo>
                <a:cubicBezTo>
                  <a:pt x="35" y="33"/>
                  <a:pt x="35" y="33"/>
                  <a:pt x="35" y="33"/>
                </a:cubicBezTo>
                <a:cubicBezTo>
                  <a:pt x="35" y="33"/>
                  <a:pt x="35" y="33"/>
                  <a:pt x="35" y="33"/>
                </a:cubicBezTo>
                <a:cubicBezTo>
                  <a:pt x="35" y="33"/>
                  <a:pt x="35" y="33"/>
                  <a:pt x="35" y="33"/>
                </a:cubicBezTo>
                <a:cubicBezTo>
                  <a:pt x="35" y="33"/>
                  <a:pt x="35" y="33"/>
                  <a:pt x="35" y="33"/>
                </a:cubicBezTo>
                <a:cubicBezTo>
                  <a:pt x="35" y="33"/>
                  <a:pt x="35" y="33"/>
                  <a:pt x="36" y="33"/>
                </a:cubicBezTo>
                <a:cubicBezTo>
                  <a:pt x="36" y="33"/>
                  <a:pt x="36" y="33"/>
                  <a:pt x="36" y="33"/>
                </a:cubicBezTo>
                <a:cubicBezTo>
                  <a:pt x="36" y="33"/>
                  <a:pt x="36" y="33"/>
                  <a:pt x="36" y="33"/>
                </a:cubicBezTo>
                <a:cubicBezTo>
                  <a:pt x="36" y="33"/>
                  <a:pt x="36" y="33"/>
                  <a:pt x="36" y="33"/>
                </a:cubicBezTo>
                <a:cubicBezTo>
                  <a:pt x="36" y="33"/>
                  <a:pt x="36" y="33"/>
                  <a:pt x="36" y="33"/>
                </a:cubicBezTo>
                <a:cubicBezTo>
                  <a:pt x="36" y="33"/>
                  <a:pt x="36" y="33"/>
                  <a:pt x="36" y="33"/>
                </a:cubicBezTo>
                <a:cubicBezTo>
                  <a:pt x="36" y="33"/>
                  <a:pt x="36" y="33"/>
                  <a:pt x="36" y="33"/>
                </a:cubicBezTo>
                <a:cubicBezTo>
                  <a:pt x="36" y="33"/>
                  <a:pt x="36" y="33"/>
                  <a:pt x="36" y="33"/>
                </a:cubicBezTo>
                <a:cubicBezTo>
                  <a:pt x="36" y="33"/>
                  <a:pt x="36" y="33"/>
                  <a:pt x="36" y="33"/>
                </a:cubicBezTo>
                <a:cubicBezTo>
                  <a:pt x="36" y="33"/>
                  <a:pt x="36" y="33"/>
                  <a:pt x="36" y="33"/>
                </a:cubicBezTo>
                <a:cubicBezTo>
                  <a:pt x="36" y="33"/>
                  <a:pt x="36" y="33"/>
                  <a:pt x="36" y="33"/>
                </a:cubicBezTo>
                <a:cubicBezTo>
                  <a:pt x="36" y="33"/>
                  <a:pt x="36" y="33"/>
                  <a:pt x="36" y="33"/>
                </a:cubicBezTo>
                <a:cubicBezTo>
                  <a:pt x="36" y="33"/>
                  <a:pt x="36" y="33"/>
                  <a:pt x="36" y="33"/>
                </a:cubicBezTo>
                <a:cubicBezTo>
                  <a:pt x="36" y="33"/>
                  <a:pt x="36" y="33"/>
                  <a:pt x="36" y="33"/>
                </a:cubicBezTo>
                <a:cubicBezTo>
                  <a:pt x="36" y="33"/>
                  <a:pt x="36" y="33"/>
                  <a:pt x="36" y="33"/>
                </a:cubicBezTo>
                <a:cubicBezTo>
                  <a:pt x="36" y="33"/>
                  <a:pt x="36" y="33"/>
                  <a:pt x="36" y="33"/>
                </a:cubicBezTo>
                <a:cubicBezTo>
                  <a:pt x="36" y="33"/>
                  <a:pt x="36" y="33"/>
                  <a:pt x="36" y="33"/>
                </a:cubicBezTo>
                <a:cubicBezTo>
                  <a:pt x="36" y="32"/>
                  <a:pt x="36" y="32"/>
                  <a:pt x="36" y="32"/>
                </a:cubicBezTo>
                <a:cubicBezTo>
                  <a:pt x="36" y="32"/>
                  <a:pt x="36" y="32"/>
                  <a:pt x="36" y="32"/>
                </a:cubicBezTo>
                <a:cubicBezTo>
                  <a:pt x="36" y="32"/>
                  <a:pt x="36" y="32"/>
                  <a:pt x="36" y="32"/>
                </a:cubicBezTo>
                <a:cubicBezTo>
                  <a:pt x="36" y="32"/>
                  <a:pt x="36" y="32"/>
                  <a:pt x="36" y="32"/>
                </a:cubicBezTo>
                <a:cubicBezTo>
                  <a:pt x="36" y="32"/>
                  <a:pt x="36" y="32"/>
                  <a:pt x="36" y="32"/>
                </a:cubicBezTo>
                <a:cubicBezTo>
                  <a:pt x="36" y="32"/>
                  <a:pt x="36" y="32"/>
                  <a:pt x="36" y="32"/>
                </a:cubicBezTo>
                <a:cubicBezTo>
                  <a:pt x="36" y="32"/>
                  <a:pt x="36" y="32"/>
                  <a:pt x="36" y="32"/>
                </a:cubicBezTo>
                <a:cubicBezTo>
                  <a:pt x="36" y="32"/>
                  <a:pt x="36" y="32"/>
                  <a:pt x="36" y="32"/>
                </a:cubicBezTo>
                <a:cubicBezTo>
                  <a:pt x="36" y="32"/>
                  <a:pt x="36" y="32"/>
                  <a:pt x="36" y="32"/>
                </a:cubicBezTo>
                <a:cubicBezTo>
                  <a:pt x="36" y="32"/>
                  <a:pt x="36" y="32"/>
                  <a:pt x="36" y="32"/>
                </a:cubicBezTo>
                <a:cubicBezTo>
                  <a:pt x="36" y="32"/>
                  <a:pt x="36" y="32"/>
                  <a:pt x="36" y="32"/>
                </a:cubicBezTo>
                <a:cubicBezTo>
                  <a:pt x="36" y="32"/>
                  <a:pt x="36" y="32"/>
                  <a:pt x="36" y="32"/>
                </a:cubicBezTo>
                <a:cubicBezTo>
                  <a:pt x="36" y="32"/>
                  <a:pt x="36" y="32"/>
                  <a:pt x="36" y="32"/>
                </a:cubicBezTo>
                <a:cubicBezTo>
                  <a:pt x="36" y="32"/>
                  <a:pt x="36" y="32"/>
                  <a:pt x="36" y="32"/>
                </a:cubicBezTo>
                <a:cubicBezTo>
                  <a:pt x="36" y="32"/>
                  <a:pt x="36" y="32"/>
                  <a:pt x="36" y="32"/>
                </a:cubicBezTo>
                <a:cubicBezTo>
                  <a:pt x="36" y="32"/>
                  <a:pt x="36" y="32"/>
                  <a:pt x="36" y="32"/>
                </a:cubicBezTo>
                <a:cubicBezTo>
                  <a:pt x="36" y="32"/>
                  <a:pt x="36" y="32"/>
                  <a:pt x="36" y="32"/>
                </a:cubicBezTo>
                <a:cubicBezTo>
                  <a:pt x="36" y="32"/>
                  <a:pt x="36" y="32"/>
                  <a:pt x="36" y="32"/>
                </a:cubicBezTo>
                <a:cubicBezTo>
                  <a:pt x="36" y="32"/>
                  <a:pt x="36" y="32"/>
                  <a:pt x="36" y="32"/>
                </a:cubicBezTo>
                <a:cubicBezTo>
                  <a:pt x="36" y="32"/>
                  <a:pt x="36" y="32"/>
                  <a:pt x="36" y="32"/>
                </a:cubicBezTo>
                <a:cubicBezTo>
                  <a:pt x="36" y="32"/>
                  <a:pt x="36" y="32"/>
                  <a:pt x="36" y="32"/>
                </a:cubicBezTo>
                <a:cubicBezTo>
                  <a:pt x="36" y="32"/>
                  <a:pt x="36" y="32"/>
                  <a:pt x="36" y="32"/>
                </a:cubicBezTo>
                <a:cubicBezTo>
                  <a:pt x="36" y="32"/>
                  <a:pt x="36" y="32"/>
                  <a:pt x="36" y="32"/>
                </a:cubicBezTo>
                <a:cubicBezTo>
                  <a:pt x="36" y="32"/>
                  <a:pt x="36" y="32"/>
                  <a:pt x="36" y="32"/>
                </a:cubicBezTo>
                <a:cubicBezTo>
                  <a:pt x="36" y="32"/>
                  <a:pt x="36" y="32"/>
                  <a:pt x="36" y="32"/>
                </a:cubicBezTo>
                <a:cubicBezTo>
                  <a:pt x="36" y="32"/>
                  <a:pt x="36" y="32"/>
                  <a:pt x="36" y="32"/>
                </a:cubicBezTo>
                <a:cubicBezTo>
                  <a:pt x="36" y="32"/>
                  <a:pt x="36" y="32"/>
                  <a:pt x="36" y="32"/>
                </a:cubicBezTo>
                <a:cubicBezTo>
                  <a:pt x="36" y="32"/>
                  <a:pt x="36" y="32"/>
                  <a:pt x="36" y="32"/>
                </a:cubicBezTo>
                <a:cubicBezTo>
                  <a:pt x="36" y="32"/>
                  <a:pt x="36" y="32"/>
                  <a:pt x="36" y="32"/>
                </a:cubicBezTo>
                <a:cubicBezTo>
                  <a:pt x="36" y="32"/>
                  <a:pt x="36" y="32"/>
                  <a:pt x="36" y="32"/>
                </a:cubicBezTo>
                <a:cubicBezTo>
                  <a:pt x="36" y="32"/>
                  <a:pt x="36" y="32"/>
                  <a:pt x="36" y="32"/>
                </a:cubicBezTo>
                <a:cubicBezTo>
                  <a:pt x="36" y="32"/>
                  <a:pt x="36" y="32"/>
                  <a:pt x="36" y="32"/>
                </a:cubicBezTo>
                <a:cubicBezTo>
                  <a:pt x="35" y="32"/>
                  <a:pt x="35" y="32"/>
                  <a:pt x="35" y="32"/>
                </a:cubicBezTo>
                <a:cubicBezTo>
                  <a:pt x="35" y="32"/>
                  <a:pt x="35" y="32"/>
                  <a:pt x="35" y="32"/>
                </a:cubicBezTo>
                <a:cubicBezTo>
                  <a:pt x="35" y="32"/>
                  <a:pt x="35" y="32"/>
                  <a:pt x="35" y="32"/>
                </a:cubicBezTo>
                <a:cubicBezTo>
                  <a:pt x="35" y="32"/>
                  <a:pt x="35" y="32"/>
                  <a:pt x="35" y="32"/>
                </a:cubicBezTo>
                <a:cubicBezTo>
                  <a:pt x="35" y="32"/>
                  <a:pt x="35" y="32"/>
                  <a:pt x="35" y="32"/>
                </a:cubicBezTo>
                <a:cubicBezTo>
                  <a:pt x="35" y="32"/>
                  <a:pt x="35" y="32"/>
                  <a:pt x="35" y="32"/>
                </a:cubicBezTo>
                <a:cubicBezTo>
                  <a:pt x="35" y="32"/>
                  <a:pt x="35" y="32"/>
                  <a:pt x="35" y="32"/>
                </a:cubicBezTo>
                <a:cubicBezTo>
                  <a:pt x="35" y="32"/>
                  <a:pt x="35" y="32"/>
                  <a:pt x="35" y="32"/>
                </a:cubicBezTo>
                <a:cubicBezTo>
                  <a:pt x="35" y="32"/>
                  <a:pt x="35" y="32"/>
                  <a:pt x="35" y="31"/>
                </a:cubicBezTo>
                <a:cubicBezTo>
                  <a:pt x="35" y="31"/>
                  <a:pt x="35" y="31"/>
                  <a:pt x="35" y="31"/>
                </a:cubicBezTo>
                <a:cubicBezTo>
                  <a:pt x="35" y="31"/>
                  <a:pt x="35" y="31"/>
                  <a:pt x="35" y="31"/>
                </a:cubicBezTo>
                <a:cubicBezTo>
                  <a:pt x="35" y="31"/>
                  <a:pt x="35" y="31"/>
                  <a:pt x="35" y="31"/>
                </a:cubicBezTo>
                <a:cubicBezTo>
                  <a:pt x="35" y="31"/>
                  <a:pt x="35" y="31"/>
                  <a:pt x="35" y="31"/>
                </a:cubicBezTo>
                <a:cubicBezTo>
                  <a:pt x="35" y="31"/>
                  <a:pt x="35" y="31"/>
                  <a:pt x="35" y="31"/>
                </a:cubicBezTo>
                <a:cubicBezTo>
                  <a:pt x="35" y="31"/>
                  <a:pt x="35" y="31"/>
                  <a:pt x="35" y="31"/>
                </a:cubicBezTo>
                <a:cubicBezTo>
                  <a:pt x="35" y="31"/>
                  <a:pt x="35" y="31"/>
                  <a:pt x="35" y="31"/>
                </a:cubicBezTo>
                <a:cubicBezTo>
                  <a:pt x="35" y="31"/>
                  <a:pt x="35" y="31"/>
                  <a:pt x="35" y="31"/>
                </a:cubicBezTo>
                <a:cubicBezTo>
                  <a:pt x="35" y="31"/>
                  <a:pt x="35" y="31"/>
                  <a:pt x="35" y="31"/>
                </a:cubicBezTo>
                <a:cubicBezTo>
                  <a:pt x="35" y="31"/>
                  <a:pt x="35" y="31"/>
                  <a:pt x="35" y="31"/>
                </a:cubicBezTo>
                <a:cubicBezTo>
                  <a:pt x="35" y="31"/>
                  <a:pt x="35" y="31"/>
                  <a:pt x="35" y="31"/>
                </a:cubicBezTo>
                <a:cubicBezTo>
                  <a:pt x="36" y="31"/>
                  <a:pt x="36" y="31"/>
                  <a:pt x="36" y="31"/>
                </a:cubicBezTo>
                <a:cubicBezTo>
                  <a:pt x="36" y="31"/>
                  <a:pt x="36" y="31"/>
                  <a:pt x="36" y="31"/>
                </a:cubicBezTo>
                <a:cubicBezTo>
                  <a:pt x="36" y="31"/>
                  <a:pt x="36" y="31"/>
                  <a:pt x="36" y="31"/>
                </a:cubicBezTo>
                <a:cubicBezTo>
                  <a:pt x="36" y="31"/>
                  <a:pt x="36" y="31"/>
                  <a:pt x="36" y="31"/>
                </a:cubicBezTo>
                <a:cubicBezTo>
                  <a:pt x="36" y="31"/>
                  <a:pt x="36" y="31"/>
                  <a:pt x="36" y="31"/>
                </a:cubicBezTo>
                <a:cubicBezTo>
                  <a:pt x="36" y="31"/>
                  <a:pt x="36" y="31"/>
                  <a:pt x="36" y="31"/>
                </a:cubicBezTo>
                <a:cubicBezTo>
                  <a:pt x="36" y="31"/>
                  <a:pt x="36" y="31"/>
                  <a:pt x="36" y="31"/>
                </a:cubicBezTo>
                <a:cubicBezTo>
                  <a:pt x="36" y="31"/>
                  <a:pt x="36" y="31"/>
                  <a:pt x="36" y="31"/>
                </a:cubicBezTo>
                <a:cubicBezTo>
                  <a:pt x="36" y="31"/>
                  <a:pt x="36" y="31"/>
                  <a:pt x="36" y="31"/>
                </a:cubicBezTo>
                <a:cubicBezTo>
                  <a:pt x="36" y="31"/>
                  <a:pt x="36" y="31"/>
                  <a:pt x="36" y="31"/>
                </a:cubicBezTo>
                <a:cubicBezTo>
                  <a:pt x="36" y="31"/>
                  <a:pt x="36" y="31"/>
                  <a:pt x="36" y="31"/>
                </a:cubicBezTo>
                <a:cubicBezTo>
                  <a:pt x="36" y="31"/>
                  <a:pt x="36" y="31"/>
                  <a:pt x="36" y="31"/>
                </a:cubicBezTo>
                <a:cubicBezTo>
                  <a:pt x="36" y="31"/>
                  <a:pt x="36" y="31"/>
                  <a:pt x="36" y="31"/>
                </a:cubicBezTo>
                <a:cubicBezTo>
                  <a:pt x="36" y="31"/>
                  <a:pt x="36" y="31"/>
                  <a:pt x="36" y="31"/>
                </a:cubicBezTo>
                <a:cubicBezTo>
                  <a:pt x="36" y="31"/>
                  <a:pt x="36" y="31"/>
                  <a:pt x="36" y="31"/>
                </a:cubicBezTo>
                <a:cubicBezTo>
                  <a:pt x="36" y="31"/>
                  <a:pt x="36" y="31"/>
                  <a:pt x="36" y="31"/>
                </a:cubicBezTo>
                <a:cubicBezTo>
                  <a:pt x="36" y="31"/>
                  <a:pt x="36" y="31"/>
                  <a:pt x="36" y="31"/>
                </a:cubicBezTo>
                <a:cubicBezTo>
                  <a:pt x="36" y="31"/>
                  <a:pt x="36" y="31"/>
                  <a:pt x="36" y="31"/>
                </a:cubicBezTo>
                <a:cubicBezTo>
                  <a:pt x="36" y="31"/>
                  <a:pt x="36" y="31"/>
                  <a:pt x="36" y="31"/>
                </a:cubicBezTo>
                <a:cubicBezTo>
                  <a:pt x="36" y="31"/>
                  <a:pt x="36" y="31"/>
                  <a:pt x="36" y="31"/>
                </a:cubicBezTo>
                <a:cubicBezTo>
                  <a:pt x="36" y="31"/>
                  <a:pt x="36" y="31"/>
                  <a:pt x="36" y="31"/>
                </a:cubicBezTo>
                <a:cubicBezTo>
                  <a:pt x="36" y="31"/>
                  <a:pt x="36" y="31"/>
                  <a:pt x="36" y="31"/>
                </a:cubicBezTo>
                <a:cubicBezTo>
                  <a:pt x="36" y="31"/>
                  <a:pt x="36" y="31"/>
                  <a:pt x="36" y="31"/>
                </a:cubicBezTo>
                <a:cubicBezTo>
                  <a:pt x="36" y="31"/>
                  <a:pt x="36" y="31"/>
                  <a:pt x="36" y="31"/>
                </a:cubicBezTo>
                <a:cubicBezTo>
                  <a:pt x="36" y="31"/>
                  <a:pt x="36" y="31"/>
                  <a:pt x="36" y="31"/>
                </a:cubicBezTo>
                <a:cubicBezTo>
                  <a:pt x="36" y="31"/>
                  <a:pt x="36" y="31"/>
                  <a:pt x="36" y="31"/>
                </a:cubicBezTo>
                <a:cubicBezTo>
                  <a:pt x="36" y="31"/>
                  <a:pt x="36" y="31"/>
                  <a:pt x="37" y="31"/>
                </a:cubicBezTo>
                <a:cubicBezTo>
                  <a:pt x="37" y="31"/>
                  <a:pt x="37" y="31"/>
                  <a:pt x="37" y="31"/>
                </a:cubicBezTo>
                <a:cubicBezTo>
                  <a:pt x="37" y="31"/>
                  <a:pt x="37" y="31"/>
                  <a:pt x="37" y="31"/>
                </a:cubicBezTo>
                <a:cubicBezTo>
                  <a:pt x="37" y="31"/>
                  <a:pt x="37" y="31"/>
                  <a:pt x="37" y="31"/>
                </a:cubicBezTo>
                <a:cubicBezTo>
                  <a:pt x="37" y="31"/>
                  <a:pt x="37" y="31"/>
                  <a:pt x="37" y="31"/>
                </a:cubicBezTo>
                <a:cubicBezTo>
                  <a:pt x="37" y="31"/>
                  <a:pt x="37" y="31"/>
                  <a:pt x="37" y="31"/>
                </a:cubicBezTo>
                <a:cubicBezTo>
                  <a:pt x="37" y="31"/>
                  <a:pt x="37" y="31"/>
                  <a:pt x="37" y="31"/>
                </a:cubicBezTo>
                <a:cubicBezTo>
                  <a:pt x="37" y="31"/>
                  <a:pt x="37" y="31"/>
                  <a:pt x="37" y="31"/>
                </a:cubicBezTo>
                <a:cubicBezTo>
                  <a:pt x="37" y="31"/>
                  <a:pt x="37" y="31"/>
                  <a:pt x="37" y="31"/>
                </a:cubicBezTo>
                <a:cubicBezTo>
                  <a:pt x="37" y="31"/>
                  <a:pt x="37" y="30"/>
                  <a:pt x="37" y="30"/>
                </a:cubicBezTo>
                <a:cubicBezTo>
                  <a:pt x="37" y="30"/>
                  <a:pt x="37" y="30"/>
                  <a:pt x="37" y="30"/>
                </a:cubicBezTo>
                <a:cubicBezTo>
                  <a:pt x="37" y="30"/>
                  <a:pt x="37" y="30"/>
                  <a:pt x="37" y="30"/>
                </a:cubicBezTo>
                <a:cubicBezTo>
                  <a:pt x="37" y="30"/>
                  <a:pt x="37" y="30"/>
                  <a:pt x="37" y="30"/>
                </a:cubicBezTo>
                <a:cubicBezTo>
                  <a:pt x="37" y="30"/>
                  <a:pt x="37" y="30"/>
                  <a:pt x="37" y="30"/>
                </a:cubicBezTo>
                <a:cubicBezTo>
                  <a:pt x="37" y="30"/>
                  <a:pt x="37" y="30"/>
                  <a:pt x="37" y="30"/>
                </a:cubicBezTo>
                <a:cubicBezTo>
                  <a:pt x="37" y="30"/>
                  <a:pt x="37" y="30"/>
                  <a:pt x="37" y="30"/>
                </a:cubicBezTo>
                <a:cubicBezTo>
                  <a:pt x="37" y="30"/>
                  <a:pt x="37" y="30"/>
                  <a:pt x="37" y="30"/>
                </a:cubicBezTo>
                <a:cubicBezTo>
                  <a:pt x="37" y="30"/>
                  <a:pt x="37" y="30"/>
                  <a:pt x="37" y="30"/>
                </a:cubicBezTo>
                <a:cubicBezTo>
                  <a:pt x="37" y="30"/>
                  <a:pt x="37" y="30"/>
                  <a:pt x="37" y="30"/>
                </a:cubicBezTo>
                <a:cubicBezTo>
                  <a:pt x="37" y="30"/>
                  <a:pt x="37" y="30"/>
                  <a:pt x="37" y="30"/>
                </a:cubicBezTo>
                <a:cubicBezTo>
                  <a:pt x="37" y="30"/>
                  <a:pt x="37" y="30"/>
                  <a:pt x="37" y="30"/>
                </a:cubicBezTo>
                <a:cubicBezTo>
                  <a:pt x="37" y="30"/>
                  <a:pt x="37" y="30"/>
                  <a:pt x="37" y="30"/>
                </a:cubicBezTo>
                <a:cubicBezTo>
                  <a:pt x="37" y="30"/>
                  <a:pt x="37" y="30"/>
                  <a:pt x="37" y="30"/>
                </a:cubicBezTo>
                <a:cubicBezTo>
                  <a:pt x="37" y="30"/>
                  <a:pt x="37" y="30"/>
                  <a:pt x="37" y="30"/>
                </a:cubicBezTo>
                <a:cubicBezTo>
                  <a:pt x="37" y="30"/>
                  <a:pt x="37" y="30"/>
                  <a:pt x="37" y="30"/>
                </a:cubicBezTo>
                <a:cubicBezTo>
                  <a:pt x="37" y="30"/>
                  <a:pt x="37" y="30"/>
                  <a:pt x="37" y="30"/>
                </a:cubicBezTo>
                <a:cubicBezTo>
                  <a:pt x="37" y="30"/>
                  <a:pt x="37" y="30"/>
                  <a:pt x="37" y="30"/>
                </a:cubicBezTo>
                <a:cubicBezTo>
                  <a:pt x="37" y="30"/>
                  <a:pt x="37" y="30"/>
                  <a:pt x="37" y="30"/>
                </a:cubicBezTo>
                <a:cubicBezTo>
                  <a:pt x="37" y="30"/>
                  <a:pt x="37" y="30"/>
                  <a:pt x="37" y="30"/>
                </a:cubicBezTo>
                <a:cubicBezTo>
                  <a:pt x="37" y="30"/>
                  <a:pt x="37" y="30"/>
                  <a:pt x="37" y="30"/>
                </a:cubicBezTo>
                <a:cubicBezTo>
                  <a:pt x="37" y="30"/>
                  <a:pt x="37" y="30"/>
                  <a:pt x="37" y="30"/>
                </a:cubicBezTo>
                <a:cubicBezTo>
                  <a:pt x="37" y="30"/>
                  <a:pt x="37" y="30"/>
                  <a:pt x="37" y="30"/>
                </a:cubicBezTo>
                <a:cubicBezTo>
                  <a:pt x="37" y="30"/>
                  <a:pt x="37" y="30"/>
                  <a:pt x="37" y="30"/>
                </a:cubicBezTo>
                <a:cubicBezTo>
                  <a:pt x="37" y="30"/>
                  <a:pt x="37" y="30"/>
                  <a:pt x="37" y="30"/>
                </a:cubicBezTo>
                <a:cubicBezTo>
                  <a:pt x="37" y="30"/>
                  <a:pt x="37" y="30"/>
                  <a:pt x="37" y="30"/>
                </a:cubicBezTo>
                <a:cubicBezTo>
                  <a:pt x="37" y="30"/>
                  <a:pt x="37" y="30"/>
                  <a:pt x="37" y="30"/>
                </a:cubicBezTo>
                <a:cubicBezTo>
                  <a:pt x="37" y="30"/>
                  <a:pt x="37" y="30"/>
                  <a:pt x="37" y="30"/>
                </a:cubicBezTo>
                <a:cubicBezTo>
                  <a:pt x="37" y="30"/>
                  <a:pt x="37" y="30"/>
                  <a:pt x="37" y="30"/>
                </a:cubicBezTo>
                <a:cubicBezTo>
                  <a:pt x="37" y="30"/>
                  <a:pt x="37" y="30"/>
                  <a:pt x="37" y="30"/>
                </a:cubicBezTo>
                <a:cubicBezTo>
                  <a:pt x="37" y="30"/>
                  <a:pt x="37" y="30"/>
                  <a:pt x="37" y="30"/>
                </a:cubicBezTo>
                <a:cubicBezTo>
                  <a:pt x="37" y="30"/>
                  <a:pt x="37" y="30"/>
                  <a:pt x="37" y="30"/>
                </a:cubicBezTo>
                <a:cubicBezTo>
                  <a:pt x="37" y="30"/>
                  <a:pt x="37" y="30"/>
                  <a:pt x="37" y="30"/>
                </a:cubicBezTo>
                <a:cubicBezTo>
                  <a:pt x="37" y="30"/>
                  <a:pt x="37" y="30"/>
                  <a:pt x="37" y="30"/>
                </a:cubicBezTo>
                <a:cubicBezTo>
                  <a:pt x="37" y="30"/>
                  <a:pt x="37" y="30"/>
                  <a:pt x="37" y="30"/>
                </a:cubicBezTo>
                <a:cubicBezTo>
                  <a:pt x="37" y="30"/>
                  <a:pt x="37" y="30"/>
                  <a:pt x="37" y="30"/>
                </a:cubicBezTo>
                <a:cubicBezTo>
                  <a:pt x="37" y="30"/>
                  <a:pt x="37" y="30"/>
                  <a:pt x="37" y="30"/>
                </a:cubicBezTo>
                <a:cubicBezTo>
                  <a:pt x="37" y="30"/>
                  <a:pt x="37" y="30"/>
                  <a:pt x="37" y="30"/>
                </a:cubicBezTo>
                <a:cubicBezTo>
                  <a:pt x="37" y="30"/>
                  <a:pt x="38" y="30"/>
                  <a:pt x="38" y="30"/>
                </a:cubicBezTo>
                <a:cubicBezTo>
                  <a:pt x="38" y="30"/>
                  <a:pt x="38" y="30"/>
                  <a:pt x="38" y="30"/>
                </a:cubicBezTo>
                <a:cubicBezTo>
                  <a:pt x="38" y="30"/>
                  <a:pt x="38" y="30"/>
                  <a:pt x="38" y="30"/>
                </a:cubicBezTo>
                <a:cubicBezTo>
                  <a:pt x="38" y="30"/>
                  <a:pt x="38" y="30"/>
                  <a:pt x="38" y="30"/>
                </a:cubicBezTo>
                <a:cubicBezTo>
                  <a:pt x="38" y="30"/>
                  <a:pt x="38" y="30"/>
                  <a:pt x="38" y="30"/>
                </a:cubicBezTo>
                <a:cubicBezTo>
                  <a:pt x="38" y="30"/>
                  <a:pt x="38" y="30"/>
                  <a:pt x="38" y="30"/>
                </a:cubicBezTo>
                <a:cubicBezTo>
                  <a:pt x="38" y="30"/>
                  <a:pt x="38" y="30"/>
                  <a:pt x="38" y="30"/>
                </a:cubicBezTo>
                <a:cubicBezTo>
                  <a:pt x="38" y="30"/>
                  <a:pt x="38" y="30"/>
                  <a:pt x="38" y="30"/>
                </a:cubicBezTo>
                <a:cubicBezTo>
                  <a:pt x="38" y="30"/>
                  <a:pt x="38" y="30"/>
                  <a:pt x="38" y="30"/>
                </a:cubicBezTo>
                <a:cubicBezTo>
                  <a:pt x="38" y="30"/>
                  <a:pt x="38" y="30"/>
                  <a:pt x="38" y="30"/>
                </a:cubicBezTo>
                <a:cubicBezTo>
                  <a:pt x="38" y="30"/>
                  <a:pt x="38" y="30"/>
                  <a:pt x="38" y="30"/>
                </a:cubicBezTo>
                <a:cubicBezTo>
                  <a:pt x="38" y="30"/>
                  <a:pt x="38" y="30"/>
                  <a:pt x="38" y="30"/>
                </a:cubicBezTo>
                <a:cubicBezTo>
                  <a:pt x="38" y="30"/>
                  <a:pt x="38" y="30"/>
                  <a:pt x="38" y="30"/>
                </a:cubicBezTo>
                <a:cubicBezTo>
                  <a:pt x="38" y="30"/>
                  <a:pt x="38" y="30"/>
                  <a:pt x="38" y="30"/>
                </a:cubicBezTo>
                <a:cubicBezTo>
                  <a:pt x="38" y="30"/>
                  <a:pt x="38" y="30"/>
                  <a:pt x="38" y="30"/>
                </a:cubicBezTo>
                <a:cubicBezTo>
                  <a:pt x="38" y="30"/>
                  <a:pt x="38" y="30"/>
                  <a:pt x="38" y="30"/>
                </a:cubicBezTo>
                <a:cubicBezTo>
                  <a:pt x="38" y="30"/>
                  <a:pt x="38" y="30"/>
                  <a:pt x="38" y="30"/>
                </a:cubicBezTo>
                <a:cubicBezTo>
                  <a:pt x="38" y="30"/>
                  <a:pt x="38" y="30"/>
                  <a:pt x="38" y="30"/>
                </a:cubicBezTo>
                <a:cubicBezTo>
                  <a:pt x="38" y="30"/>
                  <a:pt x="38" y="30"/>
                  <a:pt x="38" y="30"/>
                </a:cubicBezTo>
                <a:cubicBezTo>
                  <a:pt x="38" y="30"/>
                  <a:pt x="38" y="30"/>
                  <a:pt x="38" y="30"/>
                </a:cubicBezTo>
                <a:cubicBezTo>
                  <a:pt x="38" y="30"/>
                  <a:pt x="38" y="30"/>
                  <a:pt x="38" y="30"/>
                </a:cubicBezTo>
                <a:cubicBezTo>
                  <a:pt x="38" y="30"/>
                  <a:pt x="38" y="30"/>
                  <a:pt x="38" y="30"/>
                </a:cubicBezTo>
                <a:cubicBezTo>
                  <a:pt x="38" y="30"/>
                  <a:pt x="38" y="30"/>
                  <a:pt x="38" y="30"/>
                </a:cubicBezTo>
                <a:cubicBezTo>
                  <a:pt x="38" y="30"/>
                  <a:pt x="38" y="30"/>
                  <a:pt x="38" y="30"/>
                </a:cubicBezTo>
                <a:cubicBezTo>
                  <a:pt x="38" y="30"/>
                  <a:pt x="38" y="30"/>
                  <a:pt x="38" y="30"/>
                </a:cubicBezTo>
                <a:cubicBezTo>
                  <a:pt x="38" y="30"/>
                  <a:pt x="38" y="30"/>
                  <a:pt x="38" y="30"/>
                </a:cubicBezTo>
                <a:cubicBezTo>
                  <a:pt x="38" y="30"/>
                  <a:pt x="38" y="30"/>
                  <a:pt x="38" y="30"/>
                </a:cubicBezTo>
                <a:cubicBezTo>
                  <a:pt x="38" y="30"/>
                  <a:pt x="38" y="30"/>
                  <a:pt x="38" y="30"/>
                </a:cubicBezTo>
                <a:cubicBezTo>
                  <a:pt x="38" y="30"/>
                  <a:pt x="38" y="30"/>
                  <a:pt x="38" y="30"/>
                </a:cubicBezTo>
                <a:cubicBezTo>
                  <a:pt x="38" y="30"/>
                  <a:pt x="38" y="30"/>
                  <a:pt x="38" y="30"/>
                </a:cubicBezTo>
                <a:cubicBezTo>
                  <a:pt x="38" y="30"/>
                  <a:pt x="38" y="30"/>
                  <a:pt x="38" y="30"/>
                </a:cubicBezTo>
                <a:cubicBezTo>
                  <a:pt x="38" y="30"/>
                  <a:pt x="38" y="30"/>
                  <a:pt x="38" y="30"/>
                </a:cubicBezTo>
                <a:cubicBezTo>
                  <a:pt x="38" y="30"/>
                  <a:pt x="38" y="30"/>
                  <a:pt x="38" y="30"/>
                </a:cubicBezTo>
                <a:cubicBezTo>
                  <a:pt x="38" y="30"/>
                  <a:pt x="38" y="29"/>
                  <a:pt x="38" y="29"/>
                </a:cubicBezTo>
                <a:cubicBezTo>
                  <a:pt x="38" y="29"/>
                  <a:pt x="38" y="29"/>
                  <a:pt x="38" y="29"/>
                </a:cubicBezTo>
                <a:cubicBezTo>
                  <a:pt x="38" y="29"/>
                  <a:pt x="38" y="29"/>
                  <a:pt x="38" y="29"/>
                </a:cubicBezTo>
                <a:cubicBezTo>
                  <a:pt x="38" y="29"/>
                  <a:pt x="38" y="29"/>
                  <a:pt x="38" y="29"/>
                </a:cubicBezTo>
                <a:cubicBezTo>
                  <a:pt x="38" y="29"/>
                  <a:pt x="38" y="29"/>
                  <a:pt x="38" y="29"/>
                </a:cubicBezTo>
                <a:cubicBezTo>
                  <a:pt x="38" y="29"/>
                  <a:pt x="38" y="30"/>
                  <a:pt x="38" y="29"/>
                </a:cubicBezTo>
                <a:cubicBezTo>
                  <a:pt x="38" y="29"/>
                  <a:pt x="38" y="29"/>
                  <a:pt x="38" y="29"/>
                </a:cubicBezTo>
                <a:cubicBezTo>
                  <a:pt x="38" y="29"/>
                  <a:pt x="38" y="29"/>
                  <a:pt x="38" y="29"/>
                </a:cubicBezTo>
                <a:cubicBezTo>
                  <a:pt x="38" y="29"/>
                  <a:pt x="38" y="29"/>
                  <a:pt x="38" y="29"/>
                </a:cubicBezTo>
                <a:cubicBezTo>
                  <a:pt x="38" y="29"/>
                  <a:pt x="38" y="29"/>
                  <a:pt x="38" y="29"/>
                </a:cubicBezTo>
                <a:cubicBezTo>
                  <a:pt x="38" y="29"/>
                  <a:pt x="38" y="29"/>
                  <a:pt x="38" y="29"/>
                </a:cubicBezTo>
                <a:cubicBezTo>
                  <a:pt x="38" y="29"/>
                  <a:pt x="38" y="29"/>
                  <a:pt x="38" y="29"/>
                </a:cubicBezTo>
                <a:cubicBezTo>
                  <a:pt x="38" y="29"/>
                  <a:pt x="38" y="29"/>
                  <a:pt x="38" y="29"/>
                </a:cubicBezTo>
                <a:cubicBezTo>
                  <a:pt x="38" y="29"/>
                  <a:pt x="38" y="29"/>
                  <a:pt x="38" y="29"/>
                </a:cubicBezTo>
                <a:cubicBezTo>
                  <a:pt x="38" y="29"/>
                  <a:pt x="38" y="29"/>
                  <a:pt x="38" y="29"/>
                </a:cubicBezTo>
                <a:cubicBezTo>
                  <a:pt x="38" y="29"/>
                  <a:pt x="38" y="29"/>
                  <a:pt x="38" y="29"/>
                </a:cubicBezTo>
                <a:cubicBezTo>
                  <a:pt x="38" y="29"/>
                  <a:pt x="38" y="29"/>
                  <a:pt x="38" y="29"/>
                </a:cubicBezTo>
                <a:cubicBezTo>
                  <a:pt x="38" y="29"/>
                  <a:pt x="38" y="29"/>
                  <a:pt x="38" y="29"/>
                </a:cubicBezTo>
                <a:cubicBezTo>
                  <a:pt x="38" y="29"/>
                  <a:pt x="38" y="29"/>
                  <a:pt x="38" y="29"/>
                </a:cubicBezTo>
                <a:cubicBezTo>
                  <a:pt x="38" y="29"/>
                  <a:pt x="38" y="29"/>
                  <a:pt x="38" y="29"/>
                </a:cubicBezTo>
                <a:cubicBezTo>
                  <a:pt x="38" y="29"/>
                  <a:pt x="38" y="29"/>
                  <a:pt x="38" y="29"/>
                </a:cubicBezTo>
                <a:cubicBezTo>
                  <a:pt x="38" y="29"/>
                  <a:pt x="38" y="29"/>
                  <a:pt x="38" y="29"/>
                </a:cubicBezTo>
                <a:cubicBezTo>
                  <a:pt x="38" y="29"/>
                  <a:pt x="38" y="29"/>
                  <a:pt x="38" y="29"/>
                </a:cubicBezTo>
                <a:cubicBezTo>
                  <a:pt x="38" y="29"/>
                  <a:pt x="38" y="29"/>
                  <a:pt x="38" y="29"/>
                </a:cubicBezTo>
                <a:cubicBezTo>
                  <a:pt x="38" y="29"/>
                  <a:pt x="38" y="29"/>
                  <a:pt x="38" y="29"/>
                </a:cubicBezTo>
                <a:cubicBezTo>
                  <a:pt x="38" y="29"/>
                  <a:pt x="38" y="29"/>
                  <a:pt x="38" y="29"/>
                </a:cubicBezTo>
                <a:cubicBezTo>
                  <a:pt x="38" y="29"/>
                  <a:pt x="38" y="29"/>
                  <a:pt x="38" y="29"/>
                </a:cubicBezTo>
                <a:cubicBezTo>
                  <a:pt x="38" y="29"/>
                  <a:pt x="38" y="29"/>
                  <a:pt x="38" y="29"/>
                </a:cubicBezTo>
                <a:cubicBezTo>
                  <a:pt x="38" y="29"/>
                  <a:pt x="38" y="29"/>
                  <a:pt x="38" y="29"/>
                </a:cubicBezTo>
                <a:cubicBezTo>
                  <a:pt x="38" y="29"/>
                  <a:pt x="38" y="29"/>
                  <a:pt x="38" y="29"/>
                </a:cubicBezTo>
                <a:cubicBezTo>
                  <a:pt x="38" y="29"/>
                  <a:pt x="38" y="29"/>
                  <a:pt x="38" y="29"/>
                </a:cubicBezTo>
                <a:cubicBezTo>
                  <a:pt x="38" y="28"/>
                  <a:pt x="38" y="28"/>
                  <a:pt x="38" y="28"/>
                </a:cubicBezTo>
                <a:cubicBezTo>
                  <a:pt x="38" y="29"/>
                  <a:pt x="38" y="28"/>
                  <a:pt x="38" y="28"/>
                </a:cubicBezTo>
                <a:cubicBezTo>
                  <a:pt x="38" y="28"/>
                  <a:pt x="38" y="28"/>
                  <a:pt x="38" y="28"/>
                </a:cubicBezTo>
                <a:cubicBezTo>
                  <a:pt x="38" y="28"/>
                  <a:pt x="38" y="28"/>
                  <a:pt x="38" y="28"/>
                </a:cubicBezTo>
                <a:cubicBezTo>
                  <a:pt x="38" y="28"/>
                  <a:pt x="38" y="29"/>
                  <a:pt x="38" y="28"/>
                </a:cubicBezTo>
                <a:cubicBezTo>
                  <a:pt x="38" y="28"/>
                  <a:pt x="38" y="28"/>
                  <a:pt x="38" y="28"/>
                </a:cubicBezTo>
                <a:cubicBezTo>
                  <a:pt x="38" y="28"/>
                  <a:pt x="38" y="28"/>
                  <a:pt x="38" y="28"/>
                </a:cubicBezTo>
                <a:cubicBezTo>
                  <a:pt x="38" y="28"/>
                  <a:pt x="38" y="28"/>
                  <a:pt x="38" y="28"/>
                </a:cubicBezTo>
                <a:cubicBezTo>
                  <a:pt x="38" y="28"/>
                  <a:pt x="38" y="28"/>
                  <a:pt x="38" y="28"/>
                </a:cubicBezTo>
                <a:cubicBezTo>
                  <a:pt x="38" y="28"/>
                  <a:pt x="38" y="28"/>
                  <a:pt x="39" y="28"/>
                </a:cubicBezTo>
                <a:cubicBezTo>
                  <a:pt x="39" y="28"/>
                  <a:pt x="39" y="28"/>
                  <a:pt x="39" y="28"/>
                </a:cubicBezTo>
                <a:cubicBezTo>
                  <a:pt x="39" y="28"/>
                  <a:pt x="39" y="28"/>
                  <a:pt x="39" y="28"/>
                </a:cubicBezTo>
                <a:cubicBezTo>
                  <a:pt x="39" y="28"/>
                  <a:pt x="39" y="28"/>
                  <a:pt x="39" y="28"/>
                </a:cubicBezTo>
                <a:cubicBezTo>
                  <a:pt x="39" y="28"/>
                  <a:pt x="39" y="28"/>
                  <a:pt x="39" y="28"/>
                </a:cubicBezTo>
                <a:cubicBezTo>
                  <a:pt x="39" y="28"/>
                  <a:pt x="39" y="29"/>
                  <a:pt x="39" y="28"/>
                </a:cubicBezTo>
                <a:cubicBezTo>
                  <a:pt x="39" y="28"/>
                  <a:pt x="39" y="28"/>
                  <a:pt x="39" y="28"/>
                </a:cubicBezTo>
                <a:cubicBezTo>
                  <a:pt x="39" y="28"/>
                  <a:pt x="39" y="28"/>
                  <a:pt x="39" y="28"/>
                </a:cubicBezTo>
                <a:cubicBezTo>
                  <a:pt x="39" y="29"/>
                  <a:pt x="39" y="29"/>
                  <a:pt x="39" y="29"/>
                </a:cubicBezTo>
                <a:cubicBezTo>
                  <a:pt x="39" y="29"/>
                  <a:pt x="39" y="29"/>
                  <a:pt x="39" y="29"/>
                </a:cubicBezTo>
                <a:cubicBezTo>
                  <a:pt x="39" y="29"/>
                  <a:pt x="39" y="29"/>
                  <a:pt x="39" y="29"/>
                </a:cubicBezTo>
                <a:cubicBezTo>
                  <a:pt x="39" y="29"/>
                  <a:pt x="39" y="29"/>
                  <a:pt x="39" y="29"/>
                </a:cubicBezTo>
                <a:cubicBezTo>
                  <a:pt x="39" y="29"/>
                  <a:pt x="39" y="29"/>
                  <a:pt x="39" y="29"/>
                </a:cubicBezTo>
                <a:cubicBezTo>
                  <a:pt x="39" y="29"/>
                  <a:pt x="39" y="29"/>
                  <a:pt x="39" y="29"/>
                </a:cubicBezTo>
                <a:cubicBezTo>
                  <a:pt x="39" y="29"/>
                  <a:pt x="39" y="29"/>
                  <a:pt x="39" y="29"/>
                </a:cubicBezTo>
                <a:cubicBezTo>
                  <a:pt x="39" y="29"/>
                  <a:pt x="39" y="29"/>
                  <a:pt x="39" y="29"/>
                </a:cubicBezTo>
                <a:cubicBezTo>
                  <a:pt x="39" y="29"/>
                  <a:pt x="38" y="29"/>
                  <a:pt x="39" y="29"/>
                </a:cubicBezTo>
                <a:cubicBezTo>
                  <a:pt x="39" y="29"/>
                  <a:pt x="38" y="29"/>
                  <a:pt x="38" y="29"/>
                </a:cubicBezTo>
                <a:cubicBezTo>
                  <a:pt x="38" y="29"/>
                  <a:pt x="38" y="29"/>
                  <a:pt x="38" y="29"/>
                </a:cubicBezTo>
                <a:cubicBezTo>
                  <a:pt x="38" y="29"/>
                  <a:pt x="38" y="29"/>
                  <a:pt x="38" y="29"/>
                </a:cubicBezTo>
                <a:cubicBezTo>
                  <a:pt x="38" y="29"/>
                  <a:pt x="38" y="29"/>
                  <a:pt x="38" y="29"/>
                </a:cubicBezTo>
                <a:cubicBezTo>
                  <a:pt x="38" y="29"/>
                  <a:pt x="38" y="29"/>
                  <a:pt x="38" y="29"/>
                </a:cubicBezTo>
                <a:cubicBezTo>
                  <a:pt x="38" y="29"/>
                  <a:pt x="38" y="29"/>
                  <a:pt x="38" y="29"/>
                </a:cubicBezTo>
                <a:cubicBezTo>
                  <a:pt x="38" y="29"/>
                  <a:pt x="38" y="29"/>
                  <a:pt x="38" y="29"/>
                </a:cubicBezTo>
                <a:cubicBezTo>
                  <a:pt x="38" y="29"/>
                  <a:pt x="38" y="29"/>
                  <a:pt x="38" y="29"/>
                </a:cubicBezTo>
                <a:cubicBezTo>
                  <a:pt x="38" y="29"/>
                  <a:pt x="38" y="29"/>
                  <a:pt x="38" y="29"/>
                </a:cubicBezTo>
                <a:cubicBezTo>
                  <a:pt x="38" y="29"/>
                  <a:pt x="38" y="29"/>
                  <a:pt x="39" y="29"/>
                </a:cubicBezTo>
                <a:cubicBezTo>
                  <a:pt x="39" y="29"/>
                  <a:pt x="39" y="29"/>
                  <a:pt x="39" y="29"/>
                </a:cubicBezTo>
                <a:cubicBezTo>
                  <a:pt x="39" y="29"/>
                  <a:pt x="39" y="29"/>
                  <a:pt x="39" y="29"/>
                </a:cubicBezTo>
                <a:cubicBezTo>
                  <a:pt x="39" y="29"/>
                  <a:pt x="38" y="29"/>
                  <a:pt x="39" y="29"/>
                </a:cubicBezTo>
                <a:cubicBezTo>
                  <a:pt x="39" y="29"/>
                  <a:pt x="39" y="29"/>
                  <a:pt x="39" y="29"/>
                </a:cubicBezTo>
                <a:cubicBezTo>
                  <a:pt x="39" y="29"/>
                  <a:pt x="39" y="29"/>
                  <a:pt x="39" y="29"/>
                </a:cubicBezTo>
                <a:cubicBezTo>
                  <a:pt x="39" y="29"/>
                  <a:pt x="39" y="29"/>
                  <a:pt x="39" y="29"/>
                </a:cubicBezTo>
                <a:cubicBezTo>
                  <a:pt x="39" y="29"/>
                  <a:pt x="39" y="29"/>
                  <a:pt x="39" y="29"/>
                </a:cubicBezTo>
                <a:cubicBezTo>
                  <a:pt x="39" y="29"/>
                  <a:pt x="39" y="29"/>
                  <a:pt x="39" y="29"/>
                </a:cubicBezTo>
                <a:cubicBezTo>
                  <a:pt x="39" y="29"/>
                  <a:pt x="39" y="29"/>
                  <a:pt x="39" y="29"/>
                </a:cubicBezTo>
                <a:cubicBezTo>
                  <a:pt x="39" y="29"/>
                  <a:pt x="39" y="29"/>
                  <a:pt x="39" y="29"/>
                </a:cubicBezTo>
                <a:cubicBezTo>
                  <a:pt x="39" y="29"/>
                  <a:pt x="39" y="29"/>
                  <a:pt x="39" y="29"/>
                </a:cubicBezTo>
                <a:cubicBezTo>
                  <a:pt x="39" y="29"/>
                  <a:pt x="39" y="29"/>
                  <a:pt x="39" y="29"/>
                </a:cubicBezTo>
                <a:cubicBezTo>
                  <a:pt x="39" y="29"/>
                  <a:pt x="39" y="29"/>
                  <a:pt x="39" y="29"/>
                </a:cubicBezTo>
                <a:cubicBezTo>
                  <a:pt x="39" y="29"/>
                  <a:pt x="39" y="29"/>
                  <a:pt x="39" y="29"/>
                </a:cubicBezTo>
                <a:cubicBezTo>
                  <a:pt x="39" y="29"/>
                  <a:pt x="39" y="29"/>
                  <a:pt x="39" y="29"/>
                </a:cubicBezTo>
                <a:cubicBezTo>
                  <a:pt x="39" y="29"/>
                  <a:pt x="39" y="29"/>
                  <a:pt x="39" y="29"/>
                </a:cubicBezTo>
                <a:cubicBezTo>
                  <a:pt x="39" y="29"/>
                  <a:pt x="39" y="29"/>
                  <a:pt x="39" y="29"/>
                </a:cubicBezTo>
                <a:cubicBezTo>
                  <a:pt x="39" y="29"/>
                  <a:pt x="39" y="29"/>
                  <a:pt x="39" y="29"/>
                </a:cubicBezTo>
                <a:cubicBezTo>
                  <a:pt x="39" y="29"/>
                  <a:pt x="39" y="29"/>
                  <a:pt x="39" y="29"/>
                </a:cubicBezTo>
                <a:cubicBezTo>
                  <a:pt x="39" y="29"/>
                  <a:pt x="39" y="29"/>
                  <a:pt x="39" y="29"/>
                </a:cubicBezTo>
                <a:cubicBezTo>
                  <a:pt x="39" y="29"/>
                  <a:pt x="39" y="29"/>
                  <a:pt x="39" y="29"/>
                </a:cubicBezTo>
                <a:cubicBezTo>
                  <a:pt x="39" y="29"/>
                  <a:pt x="39" y="29"/>
                  <a:pt x="39" y="29"/>
                </a:cubicBezTo>
                <a:cubicBezTo>
                  <a:pt x="39" y="29"/>
                  <a:pt x="39" y="29"/>
                  <a:pt x="39" y="29"/>
                </a:cubicBezTo>
                <a:cubicBezTo>
                  <a:pt x="39" y="29"/>
                  <a:pt x="39" y="29"/>
                  <a:pt x="39" y="29"/>
                </a:cubicBezTo>
                <a:cubicBezTo>
                  <a:pt x="39" y="29"/>
                  <a:pt x="39" y="29"/>
                  <a:pt x="39" y="29"/>
                </a:cubicBezTo>
                <a:cubicBezTo>
                  <a:pt x="39" y="29"/>
                  <a:pt x="39" y="29"/>
                  <a:pt x="39" y="29"/>
                </a:cubicBezTo>
                <a:cubicBezTo>
                  <a:pt x="39" y="29"/>
                  <a:pt x="39" y="29"/>
                  <a:pt x="39" y="29"/>
                </a:cubicBezTo>
                <a:cubicBezTo>
                  <a:pt x="39" y="29"/>
                  <a:pt x="39" y="29"/>
                  <a:pt x="39" y="29"/>
                </a:cubicBezTo>
                <a:cubicBezTo>
                  <a:pt x="39" y="29"/>
                  <a:pt x="39" y="29"/>
                  <a:pt x="39" y="29"/>
                </a:cubicBezTo>
                <a:cubicBezTo>
                  <a:pt x="39" y="29"/>
                  <a:pt x="39" y="29"/>
                  <a:pt x="39" y="29"/>
                </a:cubicBezTo>
                <a:cubicBezTo>
                  <a:pt x="39" y="29"/>
                  <a:pt x="39" y="29"/>
                  <a:pt x="39" y="29"/>
                </a:cubicBezTo>
                <a:cubicBezTo>
                  <a:pt x="39" y="29"/>
                  <a:pt x="39" y="29"/>
                  <a:pt x="39" y="29"/>
                </a:cubicBezTo>
                <a:cubicBezTo>
                  <a:pt x="39" y="29"/>
                  <a:pt x="39" y="29"/>
                  <a:pt x="39" y="29"/>
                </a:cubicBezTo>
                <a:cubicBezTo>
                  <a:pt x="39" y="29"/>
                  <a:pt x="39" y="29"/>
                  <a:pt x="39" y="29"/>
                </a:cubicBezTo>
                <a:cubicBezTo>
                  <a:pt x="39" y="29"/>
                  <a:pt x="39" y="29"/>
                  <a:pt x="40" y="29"/>
                </a:cubicBezTo>
                <a:cubicBezTo>
                  <a:pt x="40" y="29"/>
                  <a:pt x="40" y="29"/>
                  <a:pt x="40" y="29"/>
                </a:cubicBezTo>
                <a:cubicBezTo>
                  <a:pt x="40" y="30"/>
                  <a:pt x="40" y="29"/>
                  <a:pt x="40" y="29"/>
                </a:cubicBezTo>
                <a:cubicBezTo>
                  <a:pt x="40" y="29"/>
                  <a:pt x="40" y="29"/>
                  <a:pt x="40" y="29"/>
                </a:cubicBezTo>
                <a:cubicBezTo>
                  <a:pt x="40" y="29"/>
                  <a:pt x="40" y="29"/>
                  <a:pt x="40" y="29"/>
                </a:cubicBezTo>
                <a:cubicBezTo>
                  <a:pt x="40" y="29"/>
                  <a:pt x="40" y="29"/>
                  <a:pt x="40" y="29"/>
                </a:cubicBezTo>
                <a:cubicBezTo>
                  <a:pt x="40" y="29"/>
                  <a:pt x="40" y="29"/>
                  <a:pt x="40" y="29"/>
                </a:cubicBezTo>
                <a:cubicBezTo>
                  <a:pt x="40" y="29"/>
                  <a:pt x="40" y="29"/>
                  <a:pt x="40" y="29"/>
                </a:cubicBezTo>
                <a:cubicBezTo>
                  <a:pt x="40" y="29"/>
                  <a:pt x="40" y="29"/>
                  <a:pt x="40" y="29"/>
                </a:cubicBezTo>
                <a:cubicBezTo>
                  <a:pt x="40" y="29"/>
                  <a:pt x="40" y="29"/>
                  <a:pt x="40" y="29"/>
                </a:cubicBezTo>
                <a:cubicBezTo>
                  <a:pt x="40" y="29"/>
                  <a:pt x="40" y="29"/>
                  <a:pt x="40" y="29"/>
                </a:cubicBezTo>
                <a:cubicBezTo>
                  <a:pt x="40" y="29"/>
                  <a:pt x="40" y="29"/>
                  <a:pt x="40" y="29"/>
                </a:cubicBezTo>
                <a:cubicBezTo>
                  <a:pt x="40" y="29"/>
                  <a:pt x="40" y="29"/>
                  <a:pt x="40" y="29"/>
                </a:cubicBezTo>
                <a:cubicBezTo>
                  <a:pt x="40" y="29"/>
                  <a:pt x="40" y="29"/>
                  <a:pt x="40" y="29"/>
                </a:cubicBezTo>
                <a:cubicBezTo>
                  <a:pt x="40" y="29"/>
                  <a:pt x="40" y="29"/>
                  <a:pt x="40" y="29"/>
                </a:cubicBezTo>
                <a:cubicBezTo>
                  <a:pt x="40" y="29"/>
                  <a:pt x="40" y="29"/>
                  <a:pt x="40" y="29"/>
                </a:cubicBezTo>
                <a:cubicBezTo>
                  <a:pt x="40" y="29"/>
                  <a:pt x="40" y="29"/>
                  <a:pt x="40" y="29"/>
                </a:cubicBezTo>
                <a:cubicBezTo>
                  <a:pt x="40" y="29"/>
                  <a:pt x="40" y="29"/>
                  <a:pt x="40" y="29"/>
                </a:cubicBezTo>
                <a:cubicBezTo>
                  <a:pt x="40" y="29"/>
                  <a:pt x="40" y="29"/>
                  <a:pt x="40" y="29"/>
                </a:cubicBezTo>
                <a:cubicBezTo>
                  <a:pt x="40" y="29"/>
                  <a:pt x="40" y="29"/>
                  <a:pt x="40" y="29"/>
                </a:cubicBezTo>
                <a:cubicBezTo>
                  <a:pt x="40" y="29"/>
                  <a:pt x="40" y="29"/>
                  <a:pt x="40" y="29"/>
                </a:cubicBezTo>
                <a:cubicBezTo>
                  <a:pt x="40" y="29"/>
                  <a:pt x="40" y="29"/>
                  <a:pt x="40" y="29"/>
                </a:cubicBezTo>
                <a:cubicBezTo>
                  <a:pt x="40" y="29"/>
                  <a:pt x="40" y="29"/>
                  <a:pt x="40" y="29"/>
                </a:cubicBezTo>
                <a:cubicBezTo>
                  <a:pt x="40" y="29"/>
                  <a:pt x="41" y="29"/>
                  <a:pt x="41" y="29"/>
                </a:cubicBezTo>
                <a:cubicBezTo>
                  <a:pt x="41" y="29"/>
                  <a:pt x="41" y="29"/>
                  <a:pt x="41" y="29"/>
                </a:cubicBezTo>
                <a:cubicBezTo>
                  <a:pt x="41" y="29"/>
                  <a:pt x="41" y="29"/>
                  <a:pt x="41" y="29"/>
                </a:cubicBezTo>
                <a:cubicBezTo>
                  <a:pt x="41" y="29"/>
                  <a:pt x="41" y="29"/>
                  <a:pt x="41" y="29"/>
                </a:cubicBezTo>
                <a:cubicBezTo>
                  <a:pt x="41" y="29"/>
                  <a:pt x="41" y="29"/>
                  <a:pt x="41" y="29"/>
                </a:cubicBezTo>
                <a:cubicBezTo>
                  <a:pt x="41" y="29"/>
                  <a:pt x="41" y="29"/>
                  <a:pt x="41" y="29"/>
                </a:cubicBezTo>
                <a:cubicBezTo>
                  <a:pt x="41" y="29"/>
                  <a:pt x="41" y="29"/>
                  <a:pt x="41" y="29"/>
                </a:cubicBezTo>
                <a:cubicBezTo>
                  <a:pt x="41" y="29"/>
                  <a:pt x="41" y="29"/>
                  <a:pt x="41" y="29"/>
                </a:cubicBezTo>
                <a:cubicBezTo>
                  <a:pt x="41" y="29"/>
                  <a:pt x="41" y="29"/>
                  <a:pt x="41" y="29"/>
                </a:cubicBezTo>
                <a:cubicBezTo>
                  <a:pt x="41" y="29"/>
                  <a:pt x="41" y="29"/>
                  <a:pt x="41" y="29"/>
                </a:cubicBezTo>
                <a:cubicBezTo>
                  <a:pt x="41" y="29"/>
                  <a:pt x="41" y="29"/>
                  <a:pt x="41" y="29"/>
                </a:cubicBezTo>
                <a:cubicBezTo>
                  <a:pt x="41" y="29"/>
                  <a:pt x="41" y="29"/>
                  <a:pt x="41" y="29"/>
                </a:cubicBezTo>
                <a:cubicBezTo>
                  <a:pt x="41" y="29"/>
                  <a:pt x="41" y="29"/>
                  <a:pt x="41" y="29"/>
                </a:cubicBezTo>
                <a:cubicBezTo>
                  <a:pt x="41" y="29"/>
                  <a:pt x="41" y="29"/>
                  <a:pt x="41" y="29"/>
                </a:cubicBezTo>
                <a:cubicBezTo>
                  <a:pt x="41" y="29"/>
                  <a:pt x="41" y="29"/>
                  <a:pt x="41" y="29"/>
                </a:cubicBezTo>
                <a:cubicBezTo>
                  <a:pt x="41" y="29"/>
                  <a:pt x="41" y="29"/>
                  <a:pt x="41" y="29"/>
                </a:cubicBezTo>
                <a:cubicBezTo>
                  <a:pt x="41" y="29"/>
                  <a:pt x="41" y="29"/>
                  <a:pt x="41" y="29"/>
                </a:cubicBezTo>
                <a:cubicBezTo>
                  <a:pt x="41" y="29"/>
                  <a:pt x="41" y="29"/>
                  <a:pt x="41" y="29"/>
                </a:cubicBezTo>
                <a:cubicBezTo>
                  <a:pt x="41" y="29"/>
                  <a:pt x="41" y="29"/>
                  <a:pt x="41" y="29"/>
                </a:cubicBezTo>
                <a:cubicBezTo>
                  <a:pt x="41" y="29"/>
                  <a:pt x="41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1" y="29"/>
                </a:cubicBezTo>
                <a:cubicBezTo>
                  <a:pt x="41" y="29"/>
                  <a:pt x="41" y="29"/>
                  <a:pt x="41" y="29"/>
                </a:cubicBezTo>
                <a:cubicBezTo>
                  <a:pt x="41" y="29"/>
                  <a:pt x="41" y="29"/>
                  <a:pt x="41" y="29"/>
                </a:cubicBezTo>
                <a:cubicBezTo>
                  <a:pt x="41" y="29"/>
                  <a:pt x="41" y="29"/>
                  <a:pt x="41" y="29"/>
                </a:cubicBezTo>
                <a:cubicBezTo>
                  <a:pt x="41" y="29"/>
                  <a:pt x="41" y="29"/>
                  <a:pt x="41" y="29"/>
                </a:cubicBezTo>
                <a:cubicBezTo>
                  <a:pt x="41" y="29"/>
                  <a:pt x="41" y="29"/>
                  <a:pt x="41" y="29"/>
                </a:cubicBezTo>
                <a:cubicBezTo>
                  <a:pt x="41" y="29"/>
                  <a:pt x="41" y="29"/>
                  <a:pt x="41" y="29"/>
                </a:cubicBezTo>
                <a:cubicBezTo>
                  <a:pt x="41" y="29"/>
                  <a:pt x="41" y="29"/>
                  <a:pt x="41" y="29"/>
                </a:cubicBezTo>
                <a:cubicBezTo>
                  <a:pt x="41" y="29"/>
                  <a:pt x="41" y="29"/>
                  <a:pt x="41" y="29"/>
                </a:cubicBezTo>
                <a:cubicBezTo>
                  <a:pt x="41" y="29"/>
                  <a:pt x="41" y="29"/>
                  <a:pt x="41" y="29"/>
                </a:cubicBezTo>
                <a:cubicBezTo>
                  <a:pt x="41" y="29"/>
                  <a:pt x="41" y="29"/>
                  <a:pt x="41" y="29"/>
                </a:cubicBezTo>
                <a:cubicBezTo>
                  <a:pt x="41" y="29"/>
                  <a:pt x="41" y="29"/>
                  <a:pt x="41" y="29"/>
                </a:cubicBezTo>
                <a:cubicBezTo>
                  <a:pt x="41" y="29"/>
                  <a:pt x="41" y="29"/>
                  <a:pt x="41" y="29"/>
                </a:cubicBezTo>
                <a:cubicBezTo>
                  <a:pt x="41" y="29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2" y="28"/>
                  <a:pt x="41" y="28"/>
                  <a:pt x="41" y="28"/>
                </a:cubicBezTo>
                <a:cubicBezTo>
                  <a:pt x="42" y="28"/>
                  <a:pt x="42" y="28"/>
                  <a:pt x="42" y="28"/>
                </a:cubicBezTo>
                <a:cubicBezTo>
                  <a:pt x="42" y="28"/>
                  <a:pt x="42" y="28"/>
                  <a:pt x="42" y="28"/>
                </a:cubicBezTo>
                <a:cubicBezTo>
                  <a:pt x="42" y="28"/>
                  <a:pt x="42" y="28"/>
                  <a:pt x="42" y="28"/>
                </a:cubicBezTo>
                <a:cubicBezTo>
                  <a:pt x="42" y="28"/>
                  <a:pt x="42" y="28"/>
                  <a:pt x="42" y="28"/>
                </a:cubicBezTo>
                <a:cubicBezTo>
                  <a:pt x="42" y="28"/>
                  <a:pt x="42" y="28"/>
                  <a:pt x="42" y="28"/>
                </a:cubicBezTo>
                <a:cubicBezTo>
                  <a:pt x="42" y="28"/>
                  <a:pt x="42" y="28"/>
                  <a:pt x="42" y="28"/>
                </a:cubicBezTo>
                <a:cubicBezTo>
                  <a:pt x="42" y="28"/>
                  <a:pt x="42" y="28"/>
                  <a:pt x="42" y="28"/>
                </a:cubicBezTo>
                <a:cubicBezTo>
                  <a:pt x="42" y="28"/>
                  <a:pt x="42" y="28"/>
                  <a:pt x="42" y="28"/>
                </a:cubicBezTo>
                <a:cubicBezTo>
                  <a:pt x="42" y="28"/>
                  <a:pt x="42" y="28"/>
                  <a:pt x="42" y="28"/>
                </a:cubicBezTo>
                <a:cubicBezTo>
                  <a:pt x="42" y="28"/>
                  <a:pt x="42" y="28"/>
                  <a:pt x="42" y="28"/>
                </a:cubicBezTo>
                <a:cubicBezTo>
                  <a:pt x="42" y="28"/>
                  <a:pt x="42" y="28"/>
                  <a:pt x="42" y="28"/>
                </a:cubicBezTo>
                <a:cubicBezTo>
                  <a:pt x="42" y="28"/>
                  <a:pt x="42" y="28"/>
                  <a:pt x="42" y="28"/>
                </a:cubicBezTo>
                <a:cubicBezTo>
                  <a:pt x="42" y="28"/>
                  <a:pt x="42" y="28"/>
                  <a:pt x="42" y="28"/>
                </a:cubicBezTo>
                <a:cubicBezTo>
                  <a:pt x="42" y="28"/>
                  <a:pt x="42" y="28"/>
                  <a:pt x="42" y="28"/>
                </a:cubicBezTo>
                <a:cubicBezTo>
                  <a:pt x="42" y="28"/>
                  <a:pt x="42" y="28"/>
                  <a:pt x="42" y="28"/>
                </a:cubicBezTo>
                <a:cubicBezTo>
                  <a:pt x="42" y="28"/>
                  <a:pt x="42" y="28"/>
                  <a:pt x="42" y="28"/>
                </a:cubicBezTo>
                <a:cubicBezTo>
                  <a:pt x="42" y="28"/>
                  <a:pt x="42" y="28"/>
                  <a:pt x="42" y="28"/>
                </a:cubicBezTo>
                <a:cubicBezTo>
                  <a:pt x="42" y="28"/>
                  <a:pt x="42" y="28"/>
                  <a:pt x="42" y="28"/>
                </a:cubicBezTo>
                <a:cubicBezTo>
                  <a:pt x="42" y="28"/>
                  <a:pt x="42" y="28"/>
                  <a:pt x="42" y="28"/>
                </a:cubicBezTo>
                <a:cubicBezTo>
                  <a:pt x="42" y="28"/>
                  <a:pt x="42" y="28"/>
                  <a:pt x="42" y="28"/>
                </a:cubicBezTo>
                <a:cubicBezTo>
                  <a:pt x="42" y="28"/>
                  <a:pt x="42" y="28"/>
                  <a:pt x="42" y="28"/>
                </a:cubicBezTo>
                <a:cubicBezTo>
                  <a:pt x="42" y="28"/>
                  <a:pt x="42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2" y="28"/>
                  <a:pt x="42" y="28"/>
                  <a:pt x="42" y="28"/>
                </a:cubicBezTo>
                <a:cubicBezTo>
                  <a:pt x="42" y="28"/>
                  <a:pt x="42" y="28"/>
                  <a:pt x="42" y="28"/>
                </a:cubicBezTo>
                <a:cubicBezTo>
                  <a:pt x="42" y="28"/>
                  <a:pt x="42" y="28"/>
                  <a:pt x="42" y="28"/>
                </a:cubicBezTo>
                <a:cubicBezTo>
                  <a:pt x="42" y="28"/>
                  <a:pt x="42" y="28"/>
                  <a:pt x="42" y="28"/>
                </a:cubicBezTo>
                <a:cubicBezTo>
                  <a:pt x="42" y="28"/>
                  <a:pt x="42" y="28"/>
                  <a:pt x="42" y="28"/>
                </a:cubicBezTo>
                <a:cubicBezTo>
                  <a:pt x="42" y="28"/>
                  <a:pt x="42" y="28"/>
                  <a:pt x="42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7"/>
                  <a:pt x="43" y="27"/>
                  <a:pt x="43" y="27"/>
                </a:cubicBezTo>
                <a:cubicBezTo>
                  <a:pt x="43" y="27"/>
                  <a:pt x="43" y="27"/>
                  <a:pt x="43" y="27"/>
                </a:cubicBezTo>
                <a:cubicBezTo>
                  <a:pt x="43" y="27"/>
                  <a:pt x="43" y="27"/>
                  <a:pt x="43" y="27"/>
                </a:cubicBezTo>
                <a:cubicBezTo>
                  <a:pt x="43" y="27"/>
                  <a:pt x="43" y="27"/>
                  <a:pt x="43" y="27"/>
                </a:cubicBezTo>
                <a:cubicBezTo>
                  <a:pt x="43" y="27"/>
                  <a:pt x="43" y="27"/>
                  <a:pt x="43" y="27"/>
                </a:cubicBezTo>
                <a:cubicBezTo>
                  <a:pt x="43" y="27"/>
                  <a:pt x="43" y="27"/>
                  <a:pt x="43" y="27"/>
                </a:cubicBezTo>
                <a:cubicBezTo>
                  <a:pt x="43" y="27"/>
                  <a:pt x="43" y="27"/>
                  <a:pt x="43" y="27"/>
                </a:cubicBezTo>
                <a:cubicBezTo>
                  <a:pt x="43" y="27"/>
                  <a:pt x="43" y="27"/>
                  <a:pt x="43" y="27"/>
                </a:cubicBezTo>
                <a:cubicBezTo>
                  <a:pt x="43" y="27"/>
                  <a:pt x="43" y="27"/>
                  <a:pt x="43" y="27"/>
                </a:cubicBezTo>
                <a:cubicBezTo>
                  <a:pt x="43" y="27"/>
                  <a:pt x="43" y="27"/>
                  <a:pt x="43" y="27"/>
                </a:cubicBezTo>
                <a:cubicBezTo>
                  <a:pt x="43" y="27"/>
                  <a:pt x="43" y="27"/>
                  <a:pt x="43" y="27"/>
                </a:cubicBezTo>
                <a:cubicBezTo>
                  <a:pt x="43" y="27"/>
                  <a:pt x="43" y="27"/>
                  <a:pt x="43" y="27"/>
                </a:cubicBezTo>
                <a:cubicBezTo>
                  <a:pt x="43" y="27"/>
                  <a:pt x="43" y="27"/>
                  <a:pt x="43" y="27"/>
                </a:cubicBezTo>
                <a:cubicBezTo>
                  <a:pt x="43" y="27"/>
                  <a:pt x="43" y="27"/>
                  <a:pt x="43" y="27"/>
                </a:cubicBezTo>
                <a:cubicBezTo>
                  <a:pt x="43" y="27"/>
                  <a:pt x="43" y="27"/>
                  <a:pt x="43" y="27"/>
                </a:cubicBezTo>
                <a:cubicBezTo>
                  <a:pt x="43" y="27"/>
                  <a:pt x="43" y="27"/>
                  <a:pt x="43" y="27"/>
                </a:cubicBezTo>
                <a:cubicBezTo>
                  <a:pt x="43" y="27"/>
                  <a:pt x="43" y="27"/>
                  <a:pt x="43" y="27"/>
                </a:cubicBezTo>
                <a:cubicBezTo>
                  <a:pt x="43" y="27"/>
                  <a:pt x="43" y="27"/>
                  <a:pt x="43" y="27"/>
                </a:cubicBezTo>
                <a:cubicBezTo>
                  <a:pt x="43" y="27"/>
                  <a:pt x="43" y="27"/>
                  <a:pt x="43" y="27"/>
                </a:cubicBezTo>
                <a:cubicBezTo>
                  <a:pt x="43" y="27"/>
                  <a:pt x="43" y="27"/>
                  <a:pt x="43" y="27"/>
                </a:cubicBezTo>
                <a:cubicBezTo>
                  <a:pt x="43" y="27"/>
                  <a:pt x="43" y="27"/>
                  <a:pt x="43" y="27"/>
                </a:cubicBezTo>
                <a:cubicBezTo>
                  <a:pt x="43" y="27"/>
                  <a:pt x="43" y="27"/>
                  <a:pt x="43" y="27"/>
                </a:cubicBezTo>
                <a:cubicBezTo>
                  <a:pt x="43" y="27"/>
                  <a:pt x="43" y="27"/>
                  <a:pt x="43" y="27"/>
                </a:cubicBezTo>
                <a:cubicBezTo>
                  <a:pt x="43" y="27"/>
                  <a:pt x="43" y="27"/>
                  <a:pt x="43" y="27"/>
                </a:cubicBezTo>
                <a:cubicBezTo>
                  <a:pt x="43" y="27"/>
                  <a:pt x="43" y="27"/>
                  <a:pt x="43" y="27"/>
                </a:cubicBezTo>
                <a:cubicBezTo>
                  <a:pt x="43" y="27"/>
                  <a:pt x="43" y="27"/>
                  <a:pt x="43" y="27"/>
                </a:cubicBezTo>
                <a:cubicBezTo>
                  <a:pt x="43" y="27"/>
                  <a:pt x="43" y="27"/>
                  <a:pt x="43" y="27"/>
                </a:cubicBezTo>
                <a:cubicBezTo>
                  <a:pt x="43" y="27"/>
                  <a:pt x="43" y="27"/>
                  <a:pt x="43" y="27"/>
                </a:cubicBezTo>
                <a:cubicBezTo>
                  <a:pt x="43" y="27"/>
                  <a:pt x="43" y="27"/>
                  <a:pt x="43" y="27"/>
                </a:cubicBezTo>
                <a:cubicBezTo>
                  <a:pt x="43" y="27"/>
                  <a:pt x="43" y="27"/>
                  <a:pt x="43" y="27"/>
                </a:cubicBezTo>
                <a:cubicBezTo>
                  <a:pt x="43" y="27"/>
                  <a:pt x="43" y="27"/>
                  <a:pt x="43" y="27"/>
                </a:cubicBezTo>
                <a:cubicBezTo>
                  <a:pt x="43" y="27"/>
                  <a:pt x="43" y="27"/>
                  <a:pt x="43" y="27"/>
                </a:cubicBezTo>
                <a:cubicBezTo>
                  <a:pt x="43" y="27"/>
                  <a:pt x="43" y="27"/>
                  <a:pt x="43" y="27"/>
                </a:cubicBezTo>
                <a:cubicBezTo>
                  <a:pt x="43" y="27"/>
                  <a:pt x="43" y="27"/>
                  <a:pt x="43" y="27"/>
                </a:cubicBezTo>
                <a:cubicBezTo>
                  <a:pt x="43" y="27"/>
                  <a:pt x="43" y="27"/>
                  <a:pt x="42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7"/>
                  <a:pt x="41" y="26"/>
                  <a:pt x="41" y="26"/>
                </a:cubicBezTo>
                <a:cubicBezTo>
                  <a:pt x="41" y="26"/>
                  <a:pt x="41" y="26"/>
                  <a:pt x="41" y="26"/>
                </a:cubicBezTo>
                <a:cubicBezTo>
                  <a:pt x="41" y="26"/>
                  <a:pt x="41" y="26"/>
                  <a:pt x="41" y="26"/>
                </a:cubicBezTo>
                <a:cubicBezTo>
                  <a:pt x="41" y="26"/>
                  <a:pt x="41" y="26"/>
                  <a:pt x="41" y="26"/>
                </a:cubicBezTo>
                <a:cubicBezTo>
                  <a:pt x="41" y="26"/>
                  <a:pt x="41" y="26"/>
                  <a:pt x="41" y="26"/>
                </a:cubicBezTo>
                <a:cubicBezTo>
                  <a:pt x="41" y="26"/>
                  <a:pt x="41" y="26"/>
                  <a:pt x="41" y="26"/>
                </a:cubicBezTo>
                <a:cubicBezTo>
                  <a:pt x="41" y="26"/>
                  <a:pt x="41" y="26"/>
                  <a:pt x="41" y="26"/>
                </a:cubicBezTo>
                <a:cubicBezTo>
                  <a:pt x="41" y="26"/>
                  <a:pt x="41" y="26"/>
                  <a:pt x="41" y="26"/>
                </a:cubicBezTo>
                <a:cubicBezTo>
                  <a:pt x="41" y="26"/>
                  <a:pt x="41" y="26"/>
                  <a:pt x="41" y="26"/>
                </a:cubicBezTo>
                <a:cubicBezTo>
                  <a:pt x="41" y="26"/>
                  <a:pt x="41" y="26"/>
                  <a:pt x="41" y="26"/>
                </a:cubicBezTo>
                <a:cubicBezTo>
                  <a:pt x="41" y="26"/>
                  <a:pt x="41" y="26"/>
                  <a:pt x="41" y="26"/>
                </a:cubicBezTo>
                <a:cubicBezTo>
                  <a:pt x="41" y="26"/>
                  <a:pt x="41" y="26"/>
                  <a:pt x="41" y="26"/>
                </a:cubicBezTo>
                <a:cubicBezTo>
                  <a:pt x="41" y="26"/>
                  <a:pt x="41" y="26"/>
                  <a:pt x="41" y="26"/>
                </a:cubicBezTo>
                <a:cubicBezTo>
                  <a:pt x="41" y="26"/>
                  <a:pt x="41" y="26"/>
                  <a:pt x="41" y="26"/>
                </a:cubicBezTo>
                <a:cubicBezTo>
                  <a:pt x="41" y="26"/>
                  <a:pt x="41" y="26"/>
                  <a:pt x="41" y="26"/>
                </a:cubicBezTo>
                <a:cubicBezTo>
                  <a:pt x="41" y="26"/>
                  <a:pt x="41" y="26"/>
                  <a:pt x="41" y="26"/>
                </a:cubicBezTo>
                <a:cubicBezTo>
                  <a:pt x="41" y="26"/>
                  <a:pt x="41" y="26"/>
                  <a:pt x="41" y="26"/>
                </a:cubicBezTo>
                <a:cubicBezTo>
                  <a:pt x="41" y="26"/>
                  <a:pt x="41" y="26"/>
                  <a:pt x="41" y="26"/>
                </a:cubicBezTo>
                <a:cubicBezTo>
                  <a:pt x="41" y="26"/>
                  <a:pt x="41" y="26"/>
                  <a:pt x="41" y="26"/>
                </a:cubicBezTo>
                <a:cubicBezTo>
                  <a:pt x="41" y="26"/>
                  <a:pt x="41" y="26"/>
                  <a:pt x="41" y="26"/>
                </a:cubicBezTo>
                <a:cubicBezTo>
                  <a:pt x="41" y="26"/>
                  <a:pt x="41" y="26"/>
                  <a:pt x="41" y="25"/>
                </a:cubicBezTo>
                <a:cubicBezTo>
                  <a:pt x="41" y="25"/>
                  <a:pt x="41" y="25"/>
                  <a:pt x="41" y="25"/>
                </a:cubicBezTo>
                <a:cubicBezTo>
                  <a:pt x="41" y="25"/>
                  <a:pt x="41" y="25"/>
                  <a:pt x="41" y="25"/>
                </a:cubicBezTo>
                <a:cubicBezTo>
                  <a:pt x="41" y="25"/>
                  <a:pt x="41" y="25"/>
                  <a:pt x="41" y="25"/>
                </a:cubicBezTo>
                <a:cubicBezTo>
                  <a:pt x="41" y="25"/>
                  <a:pt x="41" y="25"/>
                  <a:pt x="41" y="25"/>
                </a:cubicBezTo>
                <a:cubicBezTo>
                  <a:pt x="41" y="25"/>
                  <a:pt x="41" y="25"/>
                  <a:pt x="41" y="25"/>
                </a:cubicBezTo>
                <a:cubicBezTo>
                  <a:pt x="41" y="25"/>
                  <a:pt x="41" y="25"/>
                  <a:pt x="41" y="25"/>
                </a:cubicBezTo>
                <a:cubicBezTo>
                  <a:pt x="41" y="25"/>
                  <a:pt x="41" y="25"/>
                  <a:pt x="41" y="25"/>
                </a:cubicBezTo>
                <a:cubicBezTo>
                  <a:pt x="41" y="25"/>
                  <a:pt x="41" y="25"/>
                  <a:pt x="41" y="25"/>
                </a:cubicBezTo>
                <a:cubicBezTo>
                  <a:pt x="41" y="25"/>
                  <a:pt x="41" y="25"/>
                  <a:pt x="41" y="25"/>
                </a:cubicBezTo>
                <a:cubicBezTo>
                  <a:pt x="41" y="25"/>
                  <a:pt x="41" y="25"/>
                  <a:pt x="41" y="25"/>
                </a:cubicBezTo>
                <a:cubicBezTo>
                  <a:pt x="41" y="25"/>
                  <a:pt x="41" y="25"/>
                  <a:pt x="41" y="25"/>
                </a:cubicBezTo>
                <a:cubicBezTo>
                  <a:pt x="41" y="25"/>
                  <a:pt x="41" y="25"/>
                  <a:pt x="41" y="25"/>
                </a:cubicBezTo>
                <a:cubicBezTo>
                  <a:pt x="41" y="25"/>
                  <a:pt x="41" y="25"/>
                  <a:pt x="41" y="25"/>
                </a:cubicBezTo>
                <a:cubicBezTo>
                  <a:pt x="41" y="25"/>
                  <a:pt x="41" y="25"/>
                  <a:pt x="41" y="25"/>
                </a:cubicBezTo>
                <a:cubicBezTo>
                  <a:pt x="41" y="25"/>
                  <a:pt x="41" y="25"/>
                  <a:pt x="41" y="25"/>
                </a:cubicBezTo>
                <a:cubicBezTo>
                  <a:pt x="41" y="25"/>
                  <a:pt x="41" y="25"/>
                  <a:pt x="41" y="25"/>
                </a:cubicBezTo>
                <a:cubicBezTo>
                  <a:pt x="41" y="25"/>
                  <a:pt x="42" y="25"/>
                  <a:pt x="42" y="25"/>
                </a:cubicBezTo>
                <a:cubicBezTo>
                  <a:pt x="42" y="25"/>
                  <a:pt x="42" y="25"/>
                  <a:pt x="42" y="25"/>
                </a:cubicBezTo>
                <a:cubicBezTo>
                  <a:pt x="42" y="25"/>
                  <a:pt x="42" y="25"/>
                  <a:pt x="42" y="25"/>
                </a:cubicBezTo>
                <a:cubicBezTo>
                  <a:pt x="42" y="25"/>
                  <a:pt x="42" y="25"/>
                  <a:pt x="42" y="25"/>
                </a:cubicBezTo>
                <a:cubicBezTo>
                  <a:pt x="42" y="25"/>
                  <a:pt x="42" y="25"/>
                  <a:pt x="42" y="25"/>
                </a:cubicBezTo>
                <a:cubicBezTo>
                  <a:pt x="42" y="25"/>
                  <a:pt x="42" y="25"/>
                  <a:pt x="42" y="25"/>
                </a:cubicBezTo>
                <a:cubicBezTo>
                  <a:pt x="42" y="25"/>
                  <a:pt x="42" y="25"/>
                  <a:pt x="42" y="25"/>
                </a:cubicBezTo>
                <a:cubicBezTo>
                  <a:pt x="42" y="25"/>
                  <a:pt x="42" y="25"/>
                  <a:pt x="42" y="25"/>
                </a:cubicBezTo>
                <a:cubicBezTo>
                  <a:pt x="42" y="25"/>
                  <a:pt x="42" y="25"/>
                  <a:pt x="42" y="25"/>
                </a:cubicBezTo>
                <a:cubicBezTo>
                  <a:pt x="42" y="25"/>
                  <a:pt x="42" y="25"/>
                  <a:pt x="42" y="25"/>
                </a:cubicBezTo>
                <a:cubicBezTo>
                  <a:pt x="42" y="25"/>
                  <a:pt x="42" y="25"/>
                  <a:pt x="42" y="25"/>
                </a:cubicBezTo>
                <a:cubicBezTo>
                  <a:pt x="42" y="25"/>
                  <a:pt x="42" y="25"/>
                  <a:pt x="42" y="25"/>
                </a:cubicBezTo>
                <a:cubicBezTo>
                  <a:pt x="42" y="24"/>
                  <a:pt x="42" y="24"/>
                  <a:pt x="42" y="24"/>
                </a:cubicBezTo>
                <a:cubicBezTo>
                  <a:pt x="42" y="24"/>
                  <a:pt x="42" y="24"/>
                  <a:pt x="42" y="24"/>
                </a:cubicBezTo>
                <a:cubicBezTo>
                  <a:pt x="42" y="24"/>
                  <a:pt x="42" y="24"/>
                  <a:pt x="41" y="24"/>
                </a:cubicBezTo>
                <a:cubicBezTo>
                  <a:pt x="41" y="24"/>
                  <a:pt x="41" y="24"/>
                  <a:pt x="41" y="24"/>
                </a:cubicBezTo>
                <a:cubicBezTo>
                  <a:pt x="41" y="24"/>
                  <a:pt x="41" y="24"/>
                  <a:pt x="41" y="24"/>
                </a:cubicBezTo>
                <a:cubicBezTo>
                  <a:pt x="41" y="24"/>
                  <a:pt x="41" y="24"/>
                  <a:pt x="41" y="24"/>
                </a:cubicBezTo>
                <a:cubicBezTo>
                  <a:pt x="41" y="24"/>
                  <a:pt x="41" y="24"/>
                  <a:pt x="41" y="24"/>
                </a:cubicBezTo>
                <a:cubicBezTo>
                  <a:pt x="41" y="24"/>
                  <a:pt x="41" y="24"/>
                  <a:pt x="41" y="24"/>
                </a:cubicBezTo>
                <a:cubicBezTo>
                  <a:pt x="41" y="24"/>
                  <a:pt x="41" y="24"/>
                  <a:pt x="41" y="24"/>
                </a:cubicBezTo>
                <a:cubicBezTo>
                  <a:pt x="41" y="24"/>
                  <a:pt x="41" y="24"/>
                  <a:pt x="41" y="24"/>
                </a:cubicBezTo>
                <a:cubicBezTo>
                  <a:pt x="41" y="24"/>
                  <a:pt x="41" y="24"/>
                  <a:pt x="41" y="24"/>
                </a:cubicBezTo>
                <a:cubicBezTo>
                  <a:pt x="41" y="24"/>
                  <a:pt x="41" y="24"/>
                  <a:pt x="41" y="24"/>
                </a:cubicBezTo>
                <a:cubicBezTo>
                  <a:pt x="41" y="24"/>
                  <a:pt x="41" y="24"/>
                  <a:pt x="41" y="24"/>
                </a:cubicBezTo>
                <a:cubicBezTo>
                  <a:pt x="41" y="24"/>
                  <a:pt x="41" y="24"/>
                  <a:pt x="41" y="24"/>
                </a:cubicBezTo>
                <a:cubicBezTo>
                  <a:pt x="41" y="24"/>
                  <a:pt x="41" y="24"/>
                  <a:pt x="41" y="24"/>
                </a:cubicBezTo>
                <a:cubicBezTo>
                  <a:pt x="41" y="24"/>
                  <a:pt x="41" y="24"/>
                  <a:pt x="41" y="24"/>
                </a:cubicBezTo>
                <a:cubicBezTo>
                  <a:pt x="41" y="24"/>
                  <a:pt x="41" y="24"/>
                  <a:pt x="41" y="24"/>
                </a:cubicBezTo>
                <a:cubicBezTo>
                  <a:pt x="41" y="24"/>
                  <a:pt x="41" y="24"/>
                  <a:pt x="41" y="24"/>
                </a:cubicBezTo>
                <a:cubicBezTo>
                  <a:pt x="41" y="24"/>
                  <a:pt x="41" y="24"/>
                  <a:pt x="41" y="24"/>
                </a:cubicBezTo>
                <a:cubicBezTo>
                  <a:pt x="41" y="24"/>
                  <a:pt x="41" y="24"/>
                  <a:pt x="41" y="24"/>
                </a:cubicBezTo>
                <a:cubicBezTo>
                  <a:pt x="41" y="24"/>
                  <a:pt x="41" y="24"/>
                  <a:pt x="41" y="25"/>
                </a:cubicBezTo>
                <a:cubicBezTo>
                  <a:pt x="41" y="25"/>
                  <a:pt x="41" y="25"/>
                  <a:pt x="41" y="25"/>
                </a:cubicBezTo>
                <a:cubicBezTo>
                  <a:pt x="41" y="25"/>
                  <a:pt x="41" y="25"/>
                  <a:pt x="41" y="25"/>
                </a:cubicBezTo>
                <a:cubicBezTo>
                  <a:pt x="41" y="25"/>
                  <a:pt x="41" y="25"/>
                  <a:pt x="41" y="25"/>
                </a:cubicBezTo>
                <a:cubicBezTo>
                  <a:pt x="41" y="25"/>
                  <a:pt x="41" y="25"/>
                  <a:pt x="41" y="25"/>
                </a:cubicBezTo>
                <a:cubicBezTo>
                  <a:pt x="41" y="25"/>
                  <a:pt x="41" y="25"/>
                  <a:pt x="41" y="25"/>
                </a:cubicBezTo>
                <a:cubicBezTo>
                  <a:pt x="41" y="25"/>
                  <a:pt x="41" y="25"/>
                  <a:pt x="41" y="25"/>
                </a:cubicBezTo>
                <a:cubicBezTo>
                  <a:pt x="41" y="25"/>
                  <a:pt x="41" y="25"/>
                  <a:pt x="41" y="25"/>
                </a:cubicBezTo>
                <a:cubicBezTo>
                  <a:pt x="41" y="25"/>
                  <a:pt x="41" y="25"/>
                  <a:pt x="41" y="25"/>
                </a:cubicBezTo>
                <a:cubicBezTo>
                  <a:pt x="41" y="25"/>
                  <a:pt x="41" y="25"/>
                  <a:pt x="41" y="25"/>
                </a:cubicBezTo>
                <a:cubicBezTo>
                  <a:pt x="41" y="25"/>
                  <a:pt x="41" y="25"/>
                  <a:pt x="41" y="25"/>
                </a:cubicBezTo>
                <a:cubicBezTo>
                  <a:pt x="41" y="25"/>
                  <a:pt x="41" y="25"/>
                  <a:pt x="41" y="25"/>
                </a:cubicBezTo>
                <a:cubicBezTo>
                  <a:pt x="41" y="25"/>
                  <a:pt x="41" y="25"/>
                  <a:pt x="41" y="25"/>
                </a:cubicBezTo>
                <a:cubicBezTo>
                  <a:pt x="41" y="25"/>
                  <a:pt x="41" y="25"/>
                  <a:pt x="41" y="25"/>
                </a:cubicBezTo>
                <a:cubicBezTo>
                  <a:pt x="41" y="25"/>
                  <a:pt x="41" y="25"/>
                  <a:pt x="41" y="25"/>
                </a:cubicBezTo>
                <a:cubicBezTo>
                  <a:pt x="41" y="25"/>
                  <a:pt x="41" y="25"/>
                  <a:pt x="41" y="25"/>
                </a:cubicBezTo>
                <a:cubicBezTo>
                  <a:pt x="41" y="25"/>
                  <a:pt x="41" y="25"/>
                  <a:pt x="41" y="25"/>
                </a:cubicBezTo>
                <a:cubicBezTo>
                  <a:pt x="41" y="25"/>
                  <a:pt x="41" y="25"/>
                  <a:pt x="41" y="25"/>
                </a:cubicBezTo>
                <a:cubicBezTo>
                  <a:pt x="41" y="25"/>
                  <a:pt x="41" y="25"/>
                  <a:pt x="41" y="25"/>
                </a:cubicBezTo>
                <a:cubicBezTo>
                  <a:pt x="41" y="25"/>
                  <a:pt x="41" y="25"/>
                  <a:pt x="41" y="25"/>
                </a:cubicBezTo>
                <a:cubicBezTo>
                  <a:pt x="41" y="25"/>
                  <a:pt x="41" y="25"/>
                  <a:pt x="41" y="25"/>
                </a:cubicBezTo>
                <a:cubicBezTo>
                  <a:pt x="41" y="25"/>
                  <a:pt x="41" y="25"/>
                  <a:pt x="41" y="25"/>
                </a:cubicBezTo>
                <a:cubicBezTo>
                  <a:pt x="41" y="25"/>
                  <a:pt x="41" y="25"/>
                  <a:pt x="41" y="25"/>
                </a:cubicBezTo>
                <a:cubicBezTo>
                  <a:pt x="41" y="25"/>
                  <a:pt x="41" y="25"/>
                  <a:pt x="41" y="25"/>
                </a:cubicBezTo>
                <a:cubicBezTo>
                  <a:pt x="41" y="25"/>
                  <a:pt x="41" y="25"/>
                  <a:pt x="41" y="25"/>
                </a:cubicBezTo>
                <a:cubicBezTo>
                  <a:pt x="41" y="25"/>
                  <a:pt x="41" y="25"/>
                  <a:pt x="41" y="25"/>
                </a:cubicBezTo>
                <a:cubicBezTo>
                  <a:pt x="41" y="25"/>
                  <a:pt x="41" y="25"/>
                  <a:pt x="41" y="25"/>
                </a:cubicBezTo>
                <a:cubicBezTo>
                  <a:pt x="41" y="25"/>
                  <a:pt x="41" y="25"/>
                  <a:pt x="41" y="25"/>
                </a:cubicBezTo>
                <a:cubicBezTo>
                  <a:pt x="41" y="25"/>
                  <a:pt x="41" y="25"/>
                  <a:pt x="41" y="25"/>
                </a:cubicBezTo>
                <a:cubicBezTo>
                  <a:pt x="41" y="25"/>
                  <a:pt x="41" y="25"/>
                  <a:pt x="41" y="25"/>
                </a:cubicBezTo>
                <a:cubicBezTo>
                  <a:pt x="41" y="25"/>
                  <a:pt x="41" y="25"/>
                  <a:pt x="41" y="25"/>
                </a:cubicBezTo>
                <a:cubicBezTo>
                  <a:pt x="41" y="25"/>
                  <a:pt x="41" y="25"/>
                  <a:pt x="41" y="25"/>
                </a:cubicBezTo>
                <a:cubicBezTo>
                  <a:pt x="41" y="25"/>
                  <a:pt x="41" y="25"/>
                  <a:pt x="41" y="25"/>
                </a:cubicBezTo>
                <a:cubicBezTo>
                  <a:pt x="41" y="25"/>
                  <a:pt x="41" y="25"/>
                  <a:pt x="41" y="25"/>
                </a:cubicBezTo>
                <a:cubicBezTo>
                  <a:pt x="41" y="25"/>
                  <a:pt x="41" y="25"/>
                  <a:pt x="41" y="25"/>
                </a:cubicBezTo>
                <a:cubicBezTo>
                  <a:pt x="41" y="25"/>
                  <a:pt x="41" y="25"/>
                  <a:pt x="41" y="25"/>
                </a:cubicBezTo>
                <a:cubicBezTo>
                  <a:pt x="41" y="26"/>
                  <a:pt x="41" y="26"/>
                  <a:pt x="41" y="26"/>
                </a:cubicBezTo>
                <a:cubicBezTo>
                  <a:pt x="41" y="26"/>
                  <a:pt x="41" y="26"/>
                  <a:pt x="41" y="26"/>
                </a:cubicBezTo>
                <a:cubicBezTo>
                  <a:pt x="40" y="26"/>
                  <a:pt x="40" y="26"/>
                  <a:pt x="40" y="26"/>
                </a:cubicBezTo>
                <a:cubicBezTo>
                  <a:pt x="40" y="26"/>
                  <a:pt x="40" y="26"/>
                  <a:pt x="40" y="26"/>
                </a:cubicBezTo>
                <a:cubicBezTo>
                  <a:pt x="40" y="26"/>
                  <a:pt x="40" y="26"/>
                  <a:pt x="40" y="26"/>
                </a:cubicBezTo>
                <a:cubicBezTo>
                  <a:pt x="40" y="26"/>
                  <a:pt x="40" y="26"/>
                  <a:pt x="40" y="26"/>
                </a:cubicBezTo>
                <a:cubicBezTo>
                  <a:pt x="40" y="26"/>
                  <a:pt x="40" y="26"/>
                  <a:pt x="40" y="26"/>
                </a:cubicBezTo>
                <a:cubicBezTo>
                  <a:pt x="40" y="26"/>
                  <a:pt x="40" y="26"/>
                  <a:pt x="40" y="26"/>
                </a:cubicBezTo>
                <a:cubicBezTo>
                  <a:pt x="40" y="26"/>
                  <a:pt x="40" y="26"/>
                  <a:pt x="40" y="26"/>
                </a:cubicBezTo>
                <a:cubicBezTo>
                  <a:pt x="40" y="26"/>
                  <a:pt x="40" y="26"/>
                  <a:pt x="40" y="26"/>
                </a:cubicBezTo>
                <a:cubicBezTo>
                  <a:pt x="40" y="26"/>
                  <a:pt x="40" y="26"/>
                  <a:pt x="40" y="26"/>
                </a:cubicBezTo>
                <a:cubicBezTo>
                  <a:pt x="40" y="26"/>
                  <a:pt x="40" y="26"/>
                  <a:pt x="40" y="26"/>
                </a:cubicBezTo>
                <a:cubicBezTo>
                  <a:pt x="40" y="26"/>
                  <a:pt x="40" y="26"/>
                  <a:pt x="40" y="26"/>
                </a:cubicBezTo>
                <a:cubicBezTo>
                  <a:pt x="40" y="26"/>
                  <a:pt x="40" y="26"/>
                  <a:pt x="40" y="26"/>
                </a:cubicBezTo>
                <a:cubicBezTo>
                  <a:pt x="40" y="26"/>
                  <a:pt x="40" y="26"/>
                  <a:pt x="40" y="26"/>
                </a:cubicBezTo>
                <a:cubicBezTo>
                  <a:pt x="40" y="26"/>
                  <a:pt x="40" y="26"/>
                  <a:pt x="40" y="26"/>
                </a:cubicBezTo>
                <a:cubicBezTo>
                  <a:pt x="40" y="26"/>
                  <a:pt x="40" y="26"/>
                  <a:pt x="40" y="26"/>
                </a:cubicBezTo>
                <a:cubicBezTo>
                  <a:pt x="40" y="26"/>
                  <a:pt x="40" y="26"/>
                  <a:pt x="40" y="26"/>
                </a:cubicBezTo>
                <a:cubicBezTo>
                  <a:pt x="40" y="26"/>
                  <a:pt x="40" y="26"/>
                  <a:pt x="40" y="26"/>
                </a:cubicBezTo>
                <a:cubicBezTo>
                  <a:pt x="40" y="26"/>
                  <a:pt x="40" y="26"/>
                  <a:pt x="40" y="26"/>
                </a:cubicBezTo>
                <a:cubicBezTo>
                  <a:pt x="40" y="26"/>
                  <a:pt x="40" y="26"/>
                  <a:pt x="40" y="26"/>
                </a:cubicBezTo>
                <a:cubicBezTo>
                  <a:pt x="40" y="26"/>
                  <a:pt x="40" y="26"/>
                  <a:pt x="40" y="26"/>
                </a:cubicBezTo>
                <a:cubicBezTo>
                  <a:pt x="40" y="26"/>
                  <a:pt x="40" y="26"/>
                  <a:pt x="40" y="26"/>
                </a:cubicBezTo>
                <a:cubicBezTo>
                  <a:pt x="40" y="26"/>
                  <a:pt x="40" y="26"/>
                  <a:pt x="40" y="26"/>
                </a:cubicBezTo>
                <a:cubicBezTo>
                  <a:pt x="40" y="26"/>
                  <a:pt x="40" y="26"/>
                  <a:pt x="40" y="26"/>
                </a:cubicBezTo>
                <a:cubicBezTo>
                  <a:pt x="40" y="26"/>
                  <a:pt x="40" y="26"/>
                  <a:pt x="40" y="26"/>
                </a:cubicBezTo>
                <a:cubicBezTo>
                  <a:pt x="40" y="26"/>
                  <a:pt x="40" y="26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9"/>
                  <a:pt x="40" y="29"/>
                  <a:pt x="40" y="29"/>
                </a:cubicBezTo>
                <a:cubicBezTo>
                  <a:pt x="40" y="29"/>
                  <a:pt x="40" y="29"/>
                  <a:pt x="40" y="29"/>
                </a:cubicBezTo>
                <a:cubicBezTo>
                  <a:pt x="40" y="29"/>
                  <a:pt x="40" y="29"/>
                  <a:pt x="40" y="29"/>
                </a:cubicBezTo>
                <a:cubicBezTo>
                  <a:pt x="40" y="29"/>
                  <a:pt x="40" y="29"/>
                  <a:pt x="40" y="29"/>
                </a:cubicBezTo>
                <a:cubicBezTo>
                  <a:pt x="40" y="29"/>
                  <a:pt x="40" y="29"/>
                  <a:pt x="40" y="29"/>
                </a:cubicBezTo>
                <a:cubicBezTo>
                  <a:pt x="40" y="29"/>
                  <a:pt x="40" y="29"/>
                  <a:pt x="40" y="29"/>
                </a:cubicBezTo>
                <a:cubicBezTo>
                  <a:pt x="40" y="29"/>
                  <a:pt x="40" y="29"/>
                  <a:pt x="40" y="29"/>
                </a:cubicBezTo>
                <a:cubicBezTo>
                  <a:pt x="40" y="29"/>
                  <a:pt x="40" y="29"/>
                  <a:pt x="40" y="29"/>
                </a:cubicBezTo>
                <a:cubicBezTo>
                  <a:pt x="40" y="29"/>
                  <a:pt x="40" y="29"/>
                  <a:pt x="40" y="29"/>
                </a:cubicBezTo>
                <a:cubicBezTo>
                  <a:pt x="40" y="29"/>
                  <a:pt x="40" y="29"/>
                  <a:pt x="40" y="29"/>
                </a:cubicBezTo>
                <a:cubicBezTo>
                  <a:pt x="40" y="29"/>
                  <a:pt x="40" y="29"/>
                  <a:pt x="40" y="29"/>
                </a:cubicBezTo>
                <a:cubicBezTo>
                  <a:pt x="39" y="29"/>
                  <a:pt x="39" y="29"/>
                  <a:pt x="39" y="29"/>
                </a:cubicBezTo>
                <a:cubicBezTo>
                  <a:pt x="39" y="29"/>
                  <a:pt x="39" y="29"/>
                  <a:pt x="39" y="29"/>
                </a:cubicBezTo>
                <a:cubicBezTo>
                  <a:pt x="39" y="29"/>
                  <a:pt x="40" y="29"/>
                  <a:pt x="40" y="29"/>
                </a:cubicBezTo>
                <a:cubicBezTo>
                  <a:pt x="40" y="29"/>
                  <a:pt x="40" y="29"/>
                  <a:pt x="40" y="29"/>
                </a:cubicBezTo>
                <a:cubicBezTo>
                  <a:pt x="40" y="29"/>
                  <a:pt x="39" y="29"/>
                  <a:pt x="39" y="29"/>
                </a:cubicBezTo>
                <a:cubicBezTo>
                  <a:pt x="39" y="29"/>
                  <a:pt x="39" y="29"/>
                  <a:pt x="39" y="29"/>
                </a:cubicBezTo>
                <a:cubicBezTo>
                  <a:pt x="39" y="29"/>
                  <a:pt x="39" y="29"/>
                  <a:pt x="39" y="29"/>
                </a:cubicBezTo>
                <a:cubicBezTo>
                  <a:pt x="39" y="29"/>
                  <a:pt x="39" y="29"/>
                  <a:pt x="39" y="29"/>
                </a:cubicBezTo>
                <a:cubicBezTo>
                  <a:pt x="39" y="29"/>
                  <a:pt x="39" y="29"/>
                  <a:pt x="39" y="29"/>
                </a:cubicBezTo>
                <a:cubicBezTo>
                  <a:pt x="39" y="29"/>
                  <a:pt x="39" y="29"/>
                  <a:pt x="39" y="29"/>
                </a:cubicBezTo>
                <a:cubicBezTo>
                  <a:pt x="39" y="29"/>
                  <a:pt x="39" y="29"/>
                  <a:pt x="39" y="29"/>
                </a:cubicBezTo>
                <a:cubicBezTo>
                  <a:pt x="39" y="29"/>
                  <a:pt x="39" y="29"/>
                  <a:pt x="39" y="29"/>
                </a:cubicBezTo>
                <a:cubicBezTo>
                  <a:pt x="39" y="29"/>
                  <a:pt x="39" y="29"/>
                  <a:pt x="39" y="29"/>
                </a:cubicBezTo>
                <a:cubicBezTo>
                  <a:pt x="39" y="29"/>
                  <a:pt x="39" y="29"/>
                  <a:pt x="39" y="29"/>
                </a:cubicBezTo>
                <a:cubicBezTo>
                  <a:pt x="39" y="29"/>
                  <a:pt x="39" y="29"/>
                  <a:pt x="39" y="29"/>
                </a:cubicBezTo>
                <a:cubicBezTo>
                  <a:pt x="39" y="29"/>
                  <a:pt x="39" y="29"/>
                  <a:pt x="39" y="29"/>
                </a:cubicBezTo>
                <a:cubicBezTo>
                  <a:pt x="39" y="29"/>
                  <a:pt x="39" y="29"/>
                  <a:pt x="39" y="29"/>
                </a:cubicBezTo>
                <a:cubicBezTo>
                  <a:pt x="39" y="29"/>
                  <a:pt x="39" y="29"/>
                  <a:pt x="39" y="29"/>
                </a:cubicBezTo>
                <a:cubicBezTo>
                  <a:pt x="39" y="29"/>
                  <a:pt x="39" y="29"/>
                  <a:pt x="39" y="29"/>
                </a:cubicBezTo>
                <a:cubicBezTo>
                  <a:pt x="39" y="29"/>
                  <a:pt x="39" y="29"/>
                  <a:pt x="39" y="29"/>
                </a:cubicBezTo>
                <a:cubicBezTo>
                  <a:pt x="39" y="29"/>
                  <a:pt x="39" y="29"/>
                  <a:pt x="39" y="28"/>
                </a:cubicBezTo>
                <a:cubicBezTo>
                  <a:pt x="39" y="28"/>
                  <a:pt x="39" y="28"/>
                  <a:pt x="39" y="28"/>
                </a:cubicBezTo>
                <a:cubicBezTo>
                  <a:pt x="39" y="28"/>
                  <a:pt x="39" y="28"/>
                  <a:pt x="39" y="28"/>
                </a:cubicBezTo>
                <a:cubicBezTo>
                  <a:pt x="39" y="28"/>
                  <a:pt x="39" y="28"/>
                  <a:pt x="39" y="28"/>
                </a:cubicBezTo>
                <a:cubicBezTo>
                  <a:pt x="39" y="28"/>
                  <a:pt x="39" y="28"/>
                  <a:pt x="39" y="28"/>
                </a:cubicBezTo>
                <a:cubicBezTo>
                  <a:pt x="39" y="28"/>
                  <a:pt x="39" y="28"/>
                  <a:pt x="39" y="28"/>
                </a:cubicBezTo>
                <a:cubicBezTo>
                  <a:pt x="39" y="28"/>
                  <a:pt x="39" y="28"/>
                  <a:pt x="39" y="28"/>
                </a:cubicBezTo>
                <a:cubicBezTo>
                  <a:pt x="39" y="28"/>
                  <a:pt x="39" y="28"/>
                  <a:pt x="39" y="28"/>
                </a:cubicBezTo>
                <a:cubicBezTo>
                  <a:pt x="39" y="28"/>
                  <a:pt x="39" y="28"/>
                  <a:pt x="39" y="28"/>
                </a:cubicBezTo>
                <a:cubicBezTo>
                  <a:pt x="39" y="28"/>
                  <a:pt x="39" y="28"/>
                  <a:pt x="39" y="28"/>
                </a:cubicBezTo>
                <a:cubicBezTo>
                  <a:pt x="39" y="28"/>
                  <a:pt x="39" y="28"/>
                  <a:pt x="39" y="28"/>
                </a:cubicBezTo>
                <a:cubicBezTo>
                  <a:pt x="39" y="28"/>
                  <a:pt x="39" y="28"/>
                  <a:pt x="39" y="28"/>
                </a:cubicBezTo>
                <a:cubicBezTo>
                  <a:pt x="39" y="28"/>
                  <a:pt x="39" y="28"/>
                  <a:pt x="39" y="28"/>
                </a:cubicBezTo>
                <a:cubicBezTo>
                  <a:pt x="39" y="28"/>
                  <a:pt x="39" y="28"/>
                  <a:pt x="39" y="28"/>
                </a:cubicBezTo>
                <a:cubicBezTo>
                  <a:pt x="39" y="28"/>
                  <a:pt x="39" y="28"/>
                  <a:pt x="39" y="28"/>
                </a:cubicBezTo>
                <a:cubicBezTo>
                  <a:pt x="39" y="28"/>
                  <a:pt x="39" y="28"/>
                  <a:pt x="39" y="28"/>
                </a:cubicBezTo>
                <a:cubicBezTo>
                  <a:pt x="39" y="28"/>
                  <a:pt x="39" y="28"/>
                  <a:pt x="39" y="28"/>
                </a:cubicBezTo>
                <a:cubicBezTo>
                  <a:pt x="39" y="28"/>
                  <a:pt x="39" y="28"/>
                  <a:pt x="39" y="28"/>
                </a:cubicBezTo>
                <a:cubicBezTo>
                  <a:pt x="39" y="28"/>
                  <a:pt x="39" y="28"/>
                  <a:pt x="39" y="28"/>
                </a:cubicBezTo>
                <a:cubicBezTo>
                  <a:pt x="39" y="28"/>
                  <a:pt x="39" y="28"/>
                  <a:pt x="39" y="28"/>
                </a:cubicBezTo>
                <a:cubicBezTo>
                  <a:pt x="39" y="28"/>
                  <a:pt x="39" y="28"/>
                  <a:pt x="39" y="28"/>
                </a:cubicBezTo>
                <a:cubicBezTo>
                  <a:pt x="39" y="28"/>
                  <a:pt x="39" y="28"/>
                  <a:pt x="39" y="28"/>
                </a:cubicBezTo>
                <a:cubicBezTo>
                  <a:pt x="39" y="28"/>
                  <a:pt x="39" y="28"/>
                  <a:pt x="39" y="28"/>
                </a:cubicBezTo>
                <a:cubicBezTo>
                  <a:pt x="39" y="28"/>
                  <a:pt x="39" y="28"/>
                  <a:pt x="39" y="28"/>
                </a:cubicBezTo>
                <a:cubicBezTo>
                  <a:pt x="39" y="28"/>
                  <a:pt x="39" y="28"/>
                  <a:pt x="39" y="28"/>
                </a:cubicBezTo>
                <a:cubicBezTo>
                  <a:pt x="39" y="28"/>
                  <a:pt x="39" y="28"/>
                  <a:pt x="39" y="28"/>
                </a:cubicBezTo>
                <a:cubicBezTo>
                  <a:pt x="39" y="28"/>
                  <a:pt x="39" y="28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8" y="27"/>
                  <a:pt x="38" y="27"/>
                </a:cubicBezTo>
                <a:cubicBezTo>
                  <a:pt x="38" y="27"/>
                  <a:pt x="38" y="27"/>
                  <a:pt x="38" y="27"/>
                </a:cubicBezTo>
                <a:cubicBezTo>
                  <a:pt x="38" y="27"/>
                  <a:pt x="38" y="27"/>
                  <a:pt x="38" y="27"/>
                </a:cubicBezTo>
                <a:cubicBezTo>
                  <a:pt x="38" y="27"/>
                  <a:pt x="38" y="28"/>
                  <a:pt x="38" y="28"/>
                </a:cubicBezTo>
                <a:cubicBezTo>
                  <a:pt x="38" y="28"/>
                  <a:pt x="38" y="27"/>
                  <a:pt x="38" y="27"/>
                </a:cubicBezTo>
                <a:cubicBezTo>
                  <a:pt x="38" y="27"/>
                  <a:pt x="38" y="27"/>
                  <a:pt x="38" y="27"/>
                </a:cubicBezTo>
                <a:cubicBezTo>
                  <a:pt x="38" y="27"/>
                  <a:pt x="38" y="27"/>
                  <a:pt x="38" y="27"/>
                </a:cubicBezTo>
                <a:cubicBezTo>
                  <a:pt x="38" y="27"/>
                  <a:pt x="38" y="27"/>
                  <a:pt x="38" y="27"/>
                </a:cubicBezTo>
                <a:cubicBezTo>
                  <a:pt x="38" y="27"/>
                  <a:pt x="38" y="27"/>
                  <a:pt x="38" y="27"/>
                </a:cubicBezTo>
                <a:cubicBezTo>
                  <a:pt x="38" y="27"/>
                  <a:pt x="38" y="27"/>
                  <a:pt x="38" y="27"/>
                </a:cubicBezTo>
                <a:cubicBezTo>
                  <a:pt x="38" y="27"/>
                  <a:pt x="38" y="27"/>
                  <a:pt x="38" y="27"/>
                </a:cubicBezTo>
                <a:cubicBezTo>
                  <a:pt x="38" y="27"/>
                  <a:pt x="38" y="27"/>
                  <a:pt x="38" y="27"/>
                </a:cubicBezTo>
                <a:cubicBezTo>
                  <a:pt x="38" y="27"/>
                  <a:pt x="38" y="27"/>
                  <a:pt x="38" y="27"/>
                </a:cubicBezTo>
                <a:cubicBezTo>
                  <a:pt x="38" y="28"/>
                  <a:pt x="38" y="28"/>
                  <a:pt x="38" y="28"/>
                </a:cubicBezTo>
                <a:cubicBezTo>
                  <a:pt x="38" y="28"/>
                  <a:pt x="38" y="28"/>
                  <a:pt x="38" y="28"/>
                </a:cubicBezTo>
                <a:cubicBezTo>
                  <a:pt x="38" y="28"/>
                  <a:pt x="38" y="28"/>
                  <a:pt x="38" y="28"/>
                </a:cubicBezTo>
                <a:cubicBezTo>
                  <a:pt x="38" y="28"/>
                  <a:pt x="38" y="28"/>
                  <a:pt x="38" y="28"/>
                </a:cubicBezTo>
                <a:cubicBezTo>
                  <a:pt x="38" y="28"/>
                  <a:pt x="38" y="28"/>
                  <a:pt x="38" y="28"/>
                </a:cubicBezTo>
                <a:cubicBezTo>
                  <a:pt x="38" y="28"/>
                  <a:pt x="38" y="28"/>
                  <a:pt x="38" y="28"/>
                </a:cubicBezTo>
                <a:cubicBezTo>
                  <a:pt x="38" y="28"/>
                  <a:pt x="38" y="28"/>
                  <a:pt x="38" y="28"/>
                </a:cubicBezTo>
                <a:cubicBezTo>
                  <a:pt x="38" y="28"/>
                  <a:pt x="38" y="28"/>
                  <a:pt x="38" y="28"/>
                </a:cubicBezTo>
                <a:cubicBezTo>
                  <a:pt x="38" y="28"/>
                  <a:pt x="38" y="28"/>
                  <a:pt x="38" y="28"/>
                </a:cubicBezTo>
                <a:cubicBezTo>
                  <a:pt x="38" y="28"/>
                  <a:pt x="38" y="28"/>
                  <a:pt x="38" y="28"/>
                </a:cubicBezTo>
                <a:cubicBezTo>
                  <a:pt x="38" y="28"/>
                  <a:pt x="38" y="28"/>
                  <a:pt x="38" y="28"/>
                </a:cubicBezTo>
                <a:cubicBezTo>
                  <a:pt x="38" y="28"/>
                  <a:pt x="38" y="28"/>
                  <a:pt x="38" y="28"/>
                </a:cubicBezTo>
                <a:cubicBezTo>
                  <a:pt x="38" y="28"/>
                  <a:pt x="38" y="28"/>
                  <a:pt x="38" y="28"/>
                </a:cubicBezTo>
                <a:cubicBezTo>
                  <a:pt x="38" y="28"/>
                  <a:pt x="38" y="28"/>
                  <a:pt x="38" y="28"/>
                </a:cubicBezTo>
                <a:cubicBezTo>
                  <a:pt x="38" y="28"/>
                  <a:pt x="38" y="28"/>
                  <a:pt x="38" y="28"/>
                </a:cubicBezTo>
                <a:cubicBezTo>
                  <a:pt x="38" y="28"/>
                  <a:pt x="38" y="28"/>
                  <a:pt x="38" y="28"/>
                </a:cubicBezTo>
                <a:cubicBezTo>
                  <a:pt x="38" y="28"/>
                  <a:pt x="38" y="28"/>
                  <a:pt x="38" y="28"/>
                </a:cubicBezTo>
                <a:cubicBezTo>
                  <a:pt x="38" y="28"/>
                  <a:pt x="38" y="28"/>
                  <a:pt x="38" y="28"/>
                </a:cubicBezTo>
                <a:cubicBezTo>
                  <a:pt x="38" y="28"/>
                  <a:pt x="38" y="28"/>
                  <a:pt x="38" y="28"/>
                </a:cubicBezTo>
                <a:cubicBezTo>
                  <a:pt x="38" y="28"/>
                  <a:pt x="38" y="28"/>
                  <a:pt x="38" y="28"/>
                </a:cubicBezTo>
                <a:cubicBezTo>
                  <a:pt x="38" y="28"/>
                  <a:pt x="38" y="28"/>
                  <a:pt x="38" y="28"/>
                </a:cubicBezTo>
                <a:cubicBezTo>
                  <a:pt x="38" y="28"/>
                  <a:pt x="38" y="28"/>
                  <a:pt x="38" y="28"/>
                </a:cubicBezTo>
                <a:cubicBezTo>
                  <a:pt x="38" y="28"/>
                  <a:pt x="38" y="28"/>
                  <a:pt x="38" y="28"/>
                </a:cubicBezTo>
                <a:cubicBezTo>
                  <a:pt x="38" y="28"/>
                  <a:pt x="38" y="28"/>
                  <a:pt x="38" y="28"/>
                </a:cubicBezTo>
                <a:cubicBezTo>
                  <a:pt x="38" y="28"/>
                  <a:pt x="38" y="28"/>
                  <a:pt x="38" y="28"/>
                </a:cubicBezTo>
                <a:cubicBezTo>
                  <a:pt x="38" y="28"/>
                  <a:pt x="38" y="28"/>
                  <a:pt x="38" y="28"/>
                </a:cubicBezTo>
                <a:cubicBezTo>
                  <a:pt x="38" y="28"/>
                  <a:pt x="38" y="28"/>
                  <a:pt x="38" y="28"/>
                </a:cubicBezTo>
                <a:cubicBezTo>
                  <a:pt x="38" y="28"/>
                  <a:pt x="38" y="28"/>
                  <a:pt x="38" y="28"/>
                </a:cubicBezTo>
                <a:cubicBezTo>
                  <a:pt x="38" y="28"/>
                  <a:pt x="38" y="28"/>
                  <a:pt x="38" y="28"/>
                </a:cubicBezTo>
                <a:cubicBezTo>
                  <a:pt x="38" y="28"/>
                  <a:pt x="38" y="28"/>
                  <a:pt x="38" y="28"/>
                </a:cubicBezTo>
                <a:cubicBezTo>
                  <a:pt x="38" y="28"/>
                  <a:pt x="38" y="28"/>
                  <a:pt x="38" y="28"/>
                </a:cubicBezTo>
                <a:cubicBezTo>
                  <a:pt x="38" y="28"/>
                  <a:pt x="38" y="28"/>
                  <a:pt x="38" y="28"/>
                </a:cubicBezTo>
                <a:cubicBezTo>
                  <a:pt x="38" y="28"/>
                  <a:pt x="38" y="28"/>
                  <a:pt x="38" y="28"/>
                </a:cubicBezTo>
                <a:cubicBezTo>
                  <a:pt x="38" y="28"/>
                  <a:pt x="38" y="28"/>
                  <a:pt x="38" y="28"/>
                </a:cubicBezTo>
                <a:cubicBezTo>
                  <a:pt x="37" y="28"/>
                  <a:pt x="37" y="28"/>
                  <a:pt x="37" y="28"/>
                </a:cubicBezTo>
                <a:cubicBezTo>
                  <a:pt x="37" y="28"/>
                  <a:pt x="37" y="28"/>
                  <a:pt x="37" y="28"/>
                </a:cubicBezTo>
                <a:cubicBezTo>
                  <a:pt x="37" y="28"/>
                  <a:pt x="37" y="28"/>
                  <a:pt x="37" y="28"/>
                </a:cubicBezTo>
                <a:cubicBezTo>
                  <a:pt x="37" y="28"/>
                  <a:pt x="37" y="28"/>
                  <a:pt x="37" y="28"/>
                </a:cubicBezTo>
                <a:cubicBezTo>
                  <a:pt x="37" y="28"/>
                  <a:pt x="37" y="27"/>
                  <a:pt x="37" y="27"/>
                </a:cubicBezTo>
                <a:cubicBezTo>
                  <a:pt x="38" y="27"/>
                  <a:pt x="38" y="28"/>
                  <a:pt x="38" y="28"/>
                </a:cubicBezTo>
                <a:cubicBezTo>
                  <a:pt x="38" y="28"/>
                  <a:pt x="38" y="28"/>
                  <a:pt x="38" y="28"/>
                </a:cubicBezTo>
                <a:cubicBezTo>
                  <a:pt x="38" y="28"/>
                  <a:pt x="38" y="28"/>
                  <a:pt x="38" y="28"/>
                </a:cubicBezTo>
                <a:cubicBezTo>
                  <a:pt x="38" y="27"/>
                  <a:pt x="38" y="27"/>
                  <a:pt x="38" y="27"/>
                </a:cubicBezTo>
                <a:cubicBezTo>
                  <a:pt x="38" y="27"/>
                  <a:pt x="38" y="27"/>
                  <a:pt x="38" y="27"/>
                </a:cubicBezTo>
                <a:cubicBezTo>
                  <a:pt x="38" y="27"/>
                  <a:pt x="38" y="27"/>
                  <a:pt x="38" y="27"/>
                </a:cubicBezTo>
                <a:cubicBezTo>
                  <a:pt x="38" y="27"/>
                  <a:pt x="38" y="27"/>
                  <a:pt x="38" y="28"/>
                </a:cubicBezTo>
                <a:cubicBezTo>
                  <a:pt x="38" y="28"/>
                  <a:pt x="38" y="28"/>
                  <a:pt x="38" y="27"/>
                </a:cubicBezTo>
                <a:cubicBezTo>
                  <a:pt x="38" y="27"/>
                  <a:pt x="38" y="27"/>
                  <a:pt x="38" y="27"/>
                </a:cubicBezTo>
                <a:cubicBezTo>
                  <a:pt x="38" y="27"/>
                  <a:pt x="38" y="27"/>
                  <a:pt x="38" y="27"/>
                </a:cubicBezTo>
                <a:cubicBezTo>
                  <a:pt x="38" y="27"/>
                  <a:pt x="38" y="27"/>
                  <a:pt x="38" y="27"/>
                </a:cubicBezTo>
                <a:cubicBezTo>
                  <a:pt x="38" y="27"/>
                  <a:pt x="38" y="27"/>
                  <a:pt x="38" y="27"/>
                </a:cubicBezTo>
                <a:cubicBezTo>
                  <a:pt x="38" y="27"/>
                  <a:pt x="38" y="27"/>
                  <a:pt x="38" y="27"/>
                </a:cubicBezTo>
                <a:cubicBezTo>
                  <a:pt x="38" y="27"/>
                  <a:pt x="38" y="27"/>
                  <a:pt x="38" y="27"/>
                </a:cubicBezTo>
                <a:cubicBezTo>
                  <a:pt x="38" y="27"/>
                  <a:pt x="38" y="27"/>
                  <a:pt x="38" y="27"/>
                </a:cubicBezTo>
                <a:cubicBezTo>
                  <a:pt x="38" y="27"/>
                  <a:pt x="38" y="27"/>
                  <a:pt x="38" y="27"/>
                </a:cubicBezTo>
                <a:cubicBezTo>
                  <a:pt x="38" y="27"/>
                  <a:pt x="38" y="27"/>
                  <a:pt x="37" y="27"/>
                </a:cubicBezTo>
                <a:cubicBezTo>
                  <a:pt x="37" y="27"/>
                  <a:pt x="37" y="27"/>
                  <a:pt x="37" y="27"/>
                </a:cubicBezTo>
                <a:cubicBezTo>
                  <a:pt x="37" y="27"/>
                  <a:pt x="37" y="27"/>
                  <a:pt x="37" y="27"/>
                </a:cubicBezTo>
                <a:cubicBezTo>
                  <a:pt x="37" y="27"/>
                  <a:pt x="37" y="27"/>
                  <a:pt x="37" y="27"/>
                </a:cubicBezTo>
                <a:cubicBezTo>
                  <a:pt x="37" y="27"/>
                  <a:pt x="37" y="27"/>
                  <a:pt x="37" y="27"/>
                </a:cubicBezTo>
                <a:cubicBezTo>
                  <a:pt x="37" y="27"/>
                  <a:pt x="37" y="27"/>
                  <a:pt x="37" y="27"/>
                </a:cubicBezTo>
                <a:cubicBezTo>
                  <a:pt x="37" y="27"/>
                  <a:pt x="37" y="27"/>
                  <a:pt x="37" y="27"/>
                </a:cubicBezTo>
                <a:cubicBezTo>
                  <a:pt x="37" y="27"/>
                  <a:pt x="37" y="27"/>
                  <a:pt x="37" y="27"/>
                </a:cubicBezTo>
                <a:cubicBezTo>
                  <a:pt x="37" y="27"/>
                  <a:pt x="37" y="27"/>
                  <a:pt x="37" y="27"/>
                </a:cubicBezTo>
                <a:cubicBezTo>
                  <a:pt x="37" y="27"/>
                  <a:pt x="37" y="27"/>
                  <a:pt x="37" y="27"/>
                </a:cubicBezTo>
                <a:cubicBezTo>
                  <a:pt x="37" y="27"/>
                  <a:pt x="38" y="27"/>
                  <a:pt x="38" y="27"/>
                </a:cubicBezTo>
                <a:cubicBezTo>
                  <a:pt x="38" y="27"/>
                  <a:pt x="38" y="27"/>
                  <a:pt x="38" y="27"/>
                </a:cubicBezTo>
                <a:cubicBezTo>
                  <a:pt x="38" y="27"/>
                  <a:pt x="38" y="27"/>
                  <a:pt x="38" y="27"/>
                </a:cubicBezTo>
                <a:cubicBezTo>
                  <a:pt x="38" y="27"/>
                  <a:pt x="38" y="27"/>
                  <a:pt x="38" y="27"/>
                </a:cubicBezTo>
                <a:cubicBezTo>
                  <a:pt x="38" y="27"/>
                  <a:pt x="38" y="27"/>
                  <a:pt x="38" y="27"/>
                </a:cubicBezTo>
                <a:cubicBezTo>
                  <a:pt x="38" y="27"/>
                  <a:pt x="38" y="27"/>
                  <a:pt x="38" y="27"/>
                </a:cubicBezTo>
                <a:cubicBezTo>
                  <a:pt x="38" y="27"/>
                  <a:pt x="38" y="27"/>
                  <a:pt x="38" y="27"/>
                </a:cubicBezTo>
                <a:cubicBezTo>
                  <a:pt x="38" y="27"/>
                  <a:pt x="37" y="27"/>
                  <a:pt x="38" y="27"/>
                </a:cubicBezTo>
                <a:cubicBezTo>
                  <a:pt x="38" y="27"/>
                  <a:pt x="38" y="27"/>
                  <a:pt x="38" y="27"/>
                </a:cubicBezTo>
                <a:cubicBezTo>
                  <a:pt x="38" y="27"/>
                  <a:pt x="38" y="27"/>
                  <a:pt x="38" y="27"/>
                </a:cubicBezTo>
                <a:cubicBezTo>
                  <a:pt x="38" y="27"/>
                  <a:pt x="38" y="27"/>
                  <a:pt x="38" y="27"/>
                </a:cubicBezTo>
                <a:cubicBezTo>
                  <a:pt x="38" y="27"/>
                  <a:pt x="38" y="27"/>
                  <a:pt x="38" y="27"/>
                </a:cubicBezTo>
                <a:cubicBezTo>
                  <a:pt x="38" y="27"/>
                  <a:pt x="38" y="27"/>
                  <a:pt x="38" y="27"/>
                </a:cubicBezTo>
                <a:cubicBezTo>
                  <a:pt x="38" y="27"/>
                  <a:pt x="38" y="27"/>
                  <a:pt x="38" y="27"/>
                </a:cubicBezTo>
                <a:cubicBezTo>
                  <a:pt x="38" y="27"/>
                  <a:pt x="38" y="27"/>
                  <a:pt x="38" y="27"/>
                </a:cubicBezTo>
                <a:cubicBezTo>
                  <a:pt x="38" y="27"/>
                  <a:pt x="38" y="27"/>
                  <a:pt x="38" y="27"/>
                </a:cubicBezTo>
                <a:cubicBezTo>
                  <a:pt x="38" y="27"/>
                  <a:pt x="38" y="27"/>
                  <a:pt x="38" y="27"/>
                </a:cubicBezTo>
                <a:cubicBezTo>
                  <a:pt x="38" y="27"/>
                  <a:pt x="38" y="27"/>
                  <a:pt x="38" y="27"/>
                </a:cubicBezTo>
                <a:cubicBezTo>
                  <a:pt x="38" y="27"/>
                  <a:pt x="38" y="27"/>
                  <a:pt x="38" y="27"/>
                </a:cubicBezTo>
                <a:cubicBezTo>
                  <a:pt x="38" y="27"/>
                  <a:pt x="38" y="27"/>
                  <a:pt x="38" y="27"/>
                </a:cubicBezTo>
                <a:cubicBezTo>
                  <a:pt x="38" y="27"/>
                  <a:pt x="38" y="27"/>
                  <a:pt x="38" y="27"/>
                </a:cubicBezTo>
                <a:cubicBezTo>
                  <a:pt x="38" y="27"/>
                  <a:pt x="38" y="27"/>
                  <a:pt x="38" y="27"/>
                </a:cubicBezTo>
                <a:cubicBezTo>
                  <a:pt x="38" y="27"/>
                  <a:pt x="38" y="27"/>
                  <a:pt x="38" y="27"/>
                </a:cubicBezTo>
                <a:cubicBezTo>
                  <a:pt x="38" y="27"/>
                  <a:pt x="38" y="27"/>
                  <a:pt x="38" y="27"/>
                </a:cubicBezTo>
                <a:cubicBezTo>
                  <a:pt x="38" y="27"/>
                  <a:pt x="38" y="27"/>
                  <a:pt x="38" y="27"/>
                </a:cubicBezTo>
                <a:cubicBezTo>
                  <a:pt x="37" y="27"/>
                  <a:pt x="37" y="27"/>
                  <a:pt x="37" y="27"/>
                </a:cubicBezTo>
                <a:cubicBezTo>
                  <a:pt x="37" y="27"/>
                  <a:pt x="37" y="27"/>
                  <a:pt x="37" y="27"/>
                </a:cubicBezTo>
                <a:cubicBezTo>
                  <a:pt x="37" y="27"/>
                  <a:pt x="37" y="27"/>
                  <a:pt x="37" y="27"/>
                </a:cubicBezTo>
                <a:cubicBezTo>
                  <a:pt x="37" y="27"/>
                  <a:pt x="37" y="27"/>
                  <a:pt x="37" y="27"/>
                </a:cubicBezTo>
                <a:cubicBezTo>
                  <a:pt x="37" y="27"/>
                  <a:pt x="37" y="27"/>
                  <a:pt x="37" y="27"/>
                </a:cubicBezTo>
                <a:cubicBezTo>
                  <a:pt x="37" y="27"/>
                  <a:pt x="37" y="27"/>
                  <a:pt x="37" y="27"/>
                </a:cubicBezTo>
                <a:cubicBezTo>
                  <a:pt x="37" y="27"/>
                  <a:pt x="37" y="27"/>
                  <a:pt x="37" y="27"/>
                </a:cubicBezTo>
                <a:cubicBezTo>
                  <a:pt x="37" y="27"/>
                  <a:pt x="37" y="27"/>
                  <a:pt x="37" y="27"/>
                </a:cubicBezTo>
                <a:cubicBezTo>
                  <a:pt x="37" y="27"/>
                  <a:pt x="37" y="27"/>
                  <a:pt x="37" y="27"/>
                </a:cubicBezTo>
                <a:cubicBezTo>
                  <a:pt x="37" y="27"/>
                  <a:pt x="37" y="27"/>
                  <a:pt x="37" y="27"/>
                </a:cubicBezTo>
                <a:cubicBezTo>
                  <a:pt x="37" y="27"/>
                  <a:pt x="37" y="27"/>
                  <a:pt x="37" y="27"/>
                </a:cubicBezTo>
                <a:cubicBezTo>
                  <a:pt x="37" y="27"/>
                  <a:pt x="37" y="27"/>
                  <a:pt x="37" y="27"/>
                </a:cubicBezTo>
                <a:cubicBezTo>
                  <a:pt x="37" y="27"/>
                  <a:pt x="37" y="27"/>
                  <a:pt x="37" y="27"/>
                </a:cubicBezTo>
                <a:cubicBezTo>
                  <a:pt x="37" y="27"/>
                  <a:pt x="37" y="27"/>
                  <a:pt x="37" y="27"/>
                </a:cubicBezTo>
                <a:cubicBezTo>
                  <a:pt x="37" y="27"/>
                  <a:pt x="37" y="27"/>
                  <a:pt x="37" y="27"/>
                </a:cubicBezTo>
                <a:cubicBezTo>
                  <a:pt x="37" y="27"/>
                  <a:pt x="37" y="27"/>
                  <a:pt x="37" y="27"/>
                </a:cubicBezTo>
                <a:cubicBezTo>
                  <a:pt x="37" y="27"/>
                  <a:pt x="37" y="27"/>
                  <a:pt x="37" y="27"/>
                </a:cubicBezTo>
                <a:cubicBezTo>
                  <a:pt x="37" y="27"/>
                  <a:pt x="37" y="27"/>
                  <a:pt x="37" y="27"/>
                </a:cubicBezTo>
                <a:cubicBezTo>
                  <a:pt x="37" y="27"/>
                  <a:pt x="37" y="27"/>
                  <a:pt x="38" y="27"/>
                </a:cubicBezTo>
                <a:cubicBezTo>
                  <a:pt x="38" y="27"/>
                  <a:pt x="38" y="27"/>
                  <a:pt x="38" y="27"/>
                </a:cubicBezTo>
                <a:cubicBezTo>
                  <a:pt x="38" y="27"/>
                  <a:pt x="38" y="27"/>
                  <a:pt x="38" y="27"/>
                </a:cubicBezTo>
                <a:cubicBezTo>
                  <a:pt x="38" y="27"/>
                  <a:pt x="38" y="27"/>
                  <a:pt x="38" y="27"/>
                </a:cubicBezTo>
                <a:cubicBezTo>
                  <a:pt x="38" y="27"/>
                  <a:pt x="38" y="27"/>
                  <a:pt x="38" y="27"/>
                </a:cubicBezTo>
                <a:cubicBezTo>
                  <a:pt x="38" y="27"/>
                  <a:pt x="38" y="27"/>
                  <a:pt x="38" y="27"/>
                </a:cubicBezTo>
                <a:cubicBezTo>
                  <a:pt x="38" y="27"/>
                  <a:pt x="38" y="27"/>
                  <a:pt x="38" y="27"/>
                </a:cubicBezTo>
                <a:cubicBezTo>
                  <a:pt x="38" y="27"/>
                  <a:pt x="38" y="27"/>
                  <a:pt x="38" y="27"/>
                </a:cubicBezTo>
                <a:cubicBezTo>
                  <a:pt x="38" y="27"/>
                  <a:pt x="38" y="27"/>
                  <a:pt x="38" y="27"/>
                </a:cubicBezTo>
                <a:cubicBezTo>
                  <a:pt x="38" y="27"/>
                  <a:pt x="38" y="27"/>
                  <a:pt x="38" y="27"/>
                </a:cubicBezTo>
                <a:cubicBezTo>
                  <a:pt x="38" y="27"/>
                  <a:pt x="38" y="27"/>
                  <a:pt x="38" y="27"/>
                </a:cubicBezTo>
                <a:cubicBezTo>
                  <a:pt x="38" y="27"/>
                  <a:pt x="38" y="27"/>
                  <a:pt x="38" y="27"/>
                </a:cubicBezTo>
                <a:cubicBezTo>
                  <a:pt x="38" y="27"/>
                  <a:pt x="38" y="27"/>
                  <a:pt x="38" y="27"/>
                </a:cubicBezTo>
                <a:cubicBezTo>
                  <a:pt x="38" y="27"/>
                  <a:pt x="38" y="27"/>
                  <a:pt x="38" y="27"/>
                </a:cubicBezTo>
                <a:cubicBezTo>
                  <a:pt x="38" y="27"/>
                  <a:pt x="38" y="27"/>
                  <a:pt x="38" y="27"/>
                </a:cubicBezTo>
                <a:cubicBezTo>
                  <a:pt x="38" y="27"/>
                  <a:pt x="38" y="27"/>
                  <a:pt x="38" y="27"/>
                </a:cubicBezTo>
                <a:cubicBezTo>
                  <a:pt x="38" y="27"/>
                  <a:pt x="38" y="27"/>
                  <a:pt x="38" y="27"/>
                </a:cubicBezTo>
                <a:cubicBezTo>
                  <a:pt x="38" y="26"/>
                  <a:pt x="38" y="26"/>
                  <a:pt x="38" y="27"/>
                </a:cubicBezTo>
                <a:cubicBezTo>
                  <a:pt x="38" y="27"/>
                  <a:pt x="38" y="27"/>
                  <a:pt x="38" y="27"/>
                </a:cubicBezTo>
                <a:cubicBezTo>
                  <a:pt x="38" y="27"/>
                  <a:pt x="38" y="27"/>
                  <a:pt x="38" y="27"/>
                </a:cubicBezTo>
                <a:cubicBezTo>
                  <a:pt x="38" y="27"/>
                  <a:pt x="38" y="27"/>
                  <a:pt x="38" y="27"/>
                </a:cubicBezTo>
                <a:cubicBezTo>
                  <a:pt x="38" y="27"/>
                  <a:pt x="38" y="27"/>
                  <a:pt x="38" y="27"/>
                </a:cubicBezTo>
                <a:cubicBezTo>
                  <a:pt x="38" y="27"/>
                  <a:pt x="38" y="27"/>
                  <a:pt x="38" y="27"/>
                </a:cubicBezTo>
                <a:cubicBezTo>
                  <a:pt x="38" y="27"/>
                  <a:pt x="38" y="27"/>
                  <a:pt x="38" y="27"/>
                </a:cubicBezTo>
                <a:cubicBezTo>
                  <a:pt x="37" y="27"/>
                  <a:pt x="37" y="27"/>
                  <a:pt x="37" y="27"/>
                </a:cubicBezTo>
                <a:cubicBezTo>
                  <a:pt x="37" y="27"/>
                  <a:pt x="37" y="27"/>
                  <a:pt x="37" y="27"/>
                </a:cubicBezTo>
                <a:cubicBezTo>
                  <a:pt x="37" y="27"/>
                  <a:pt x="37" y="27"/>
                  <a:pt x="37" y="27"/>
                </a:cubicBezTo>
                <a:cubicBezTo>
                  <a:pt x="37" y="27"/>
                  <a:pt x="37" y="27"/>
                  <a:pt x="37" y="27"/>
                </a:cubicBezTo>
                <a:cubicBezTo>
                  <a:pt x="37" y="27"/>
                  <a:pt x="37" y="27"/>
                  <a:pt x="37" y="27"/>
                </a:cubicBezTo>
                <a:cubicBezTo>
                  <a:pt x="37" y="27"/>
                  <a:pt x="37" y="27"/>
                  <a:pt x="37" y="26"/>
                </a:cubicBezTo>
                <a:cubicBezTo>
                  <a:pt x="37" y="26"/>
                  <a:pt x="37" y="26"/>
                  <a:pt x="37" y="26"/>
                </a:cubicBezTo>
                <a:cubicBezTo>
                  <a:pt x="37" y="26"/>
                  <a:pt x="37" y="26"/>
                  <a:pt x="37" y="26"/>
                </a:cubicBezTo>
                <a:cubicBezTo>
                  <a:pt x="37" y="26"/>
                  <a:pt x="37" y="26"/>
                  <a:pt x="37" y="26"/>
                </a:cubicBezTo>
                <a:cubicBezTo>
                  <a:pt x="37" y="26"/>
                  <a:pt x="37" y="26"/>
                  <a:pt x="37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7" y="26"/>
                  <a:pt x="37" y="26"/>
                  <a:pt x="37" y="26"/>
                </a:cubicBezTo>
                <a:cubicBezTo>
                  <a:pt x="37" y="26"/>
                  <a:pt x="37" y="26"/>
                  <a:pt x="37" y="26"/>
                </a:cubicBezTo>
                <a:cubicBezTo>
                  <a:pt x="37" y="26"/>
                  <a:pt x="37" y="26"/>
                  <a:pt x="37" y="26"/>
                </a:cubicBezTo>
                <a:cubicBezTo>
                  <a:pt x="37" y="26"/>
                  <a:pt x="37" y="26"/>
                  <a:pt x="37" y="26"/>
                </a:cubicBezTo>
                <a:cubicBezTo>
                  <a:pt x="37" y="26"/>
                  <a:pt x="37" y="26"/>
                  <a:pt x="37" y="26"/>
                </a:cubicBezTo>
                <a:cubicBezTo>
                  <a:pt x="37" y="26"/>
                  <a:pt x="37" y="26"/>
                  <a:pt x="37" y="26"/>
                </a:cubicBezTo>
                <a:cubicBezTo>
                  <a:pt x="37" y="26"/>
                  <a:pt x="37" y="26"/>
                  <a:pt x="37" y="26"/>
                </a:cubicBezTo>
                <a:cubicBezTo>
                  <a:pt x="37" y="26"/>
                  <a:pt x="37" y="26"/>
                  <a:pt x="37" y="26"/>
                </a:cubicBezTo>
                <a:cubicBezTo>
                  <a:pt x="37" y="26"/>
                  <a:pt x="37" y="26"/>
                  <a:pt x="37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7" y="26"/>
                  <a:pt x="37" y="26"/>
                </a:cubicBezTo>
                <a:cubicBezTo>
                  <a:pt x="37" y="26"/>
                  <a:pt x="37" y="26"/>
                  <a:pt x="37" y="26"/>
                </a:cubicBezTo>
                <a:cubicBezTo>
                  <a:pt x="37" y="26"/>
                  <a:pt x="37" y="26"/>
                  <a:pt x="37" y="26"/>
                </a:cubicBezTo>
                <a:cubicBezTo>
                  <a:pt x="37" y="26"/>
                  <a:pt x="37" y="26"/>
                  <a:pt x="37" y="26"/>
                </a:cubicBezTo>
                <a:cubicBezTo>
                  <a:pt x="37" y="26"/>
                  <a:pt x="37" y="26"/>
                  <a:pt x="37" y="26"/>
                </a:cubicBezTo>
                <a:cubicBezTo>
                  <a:pt x="37" y="26"/>
                  <a:pt x="37" y="26"/>
                  <a:pt x="37" y="26"/>
                </a:cubicBezTo>
                <a:cubicBezTo>
                  <a:pt x="37" y="26"/>
                  <a:pt x="37" y="26"/>
                  <a:pt x="37" y="26"/>
                </a:cubicBezTo>
                <a:cubicBezTo>
                  <a:pt x="37" y="26"/>
                  <a:pt x="37" y="26"/>
                  <a:pt x="37" y="26"/>
                </a:cubicBezTo>
                <a:cubicBezTo>
                  <a:pt x="37" y="26"/>
                  <a:pt x="37" y="26"/>
                  <a:pt x="37" y="26"/>
                </a:cubicBezTo>
                <a:cubicBezTo>
                  <a:pt x="37" y="26"/>
                  <a:pt x="37" y="26"/>
                  <a:pt x="37" y="26"/>
                </a:cubicBezTo>
                <a:cubicBezTo>
                  <a:pt x="37" y="26"/>
                  <a:pt x="37" y="26"/>
                  <a:pt x="37" y="26"/>
                </a:cubicBezTo>
                <a:cubicBezTo>
                  <a:pt x="37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9" y="26"/>
                  <a:pt x="39" y="26"/>
                  <a:pt x="39" y="26"/>
                </a:cubicBezTo>
                <a:cubicBezTo>
                  <a:pt x="39" y="26"/>
                  <a:pt x="39" y="26"/>
                  <a:pt x="39" y="26"/>
                </a:cubicBezTo>
                <a:cubicBezTo>
                  <a:pt x="39" y="26"/>
                  <a:pt x="39" y="26"/>
                  <a:pt x="39" y="26"/>
                </a:cubicBezTo>
                <a:cubicBezTo>
                  <a:pt x="39" y="26"/>
                  <a:pt x="39" y="26"/>
                  <a:pt x="39" y="26"/>
                </a:cubicBezTo>
                <a:cubicBezTo>
                  <a:pt x="39" y="26"/>
                  <a:pt x="39" y="26"/>
                  <a:pt x="39" y="25"/>
                </a:cubicBezTo>
                <a:cubicBezTo>
                  <a:pt x="39" y="25"/>
                  <a:pt x="39" y="25"/>
                  <a:pt x="39" y="25"/>
                </a:cubicBezTo>
                <a:cubicBezTo>
                  <a:pt x="39" y="25"/>
                  <a:pt x="39" y="25"/>
                  <a:pt x="39" y="25"/>
                </a:cubicBezTo>
                <a:cubicBezTo>
                  <a:pt x="39" y="25"/>
                  <a:pt x="39" y="25"/>
                  <a:pt x="39" y="25"/>
                </a:cubicBezTo>
                <a:cubicBezTo>
                  <a:pt x="39" y="25"/>
                  <a:pt x="39" y="25"/>
                  <a:pt x="39" y="25"/>
                </a:cubicBezTo>
                <a:cubicBezTo>
                  <a:pt x="39" y="25"/>
                  <a:pt x="39" y="25"/>
                  <a:pt x="39" y="25"/>
                </a:cubicBezTo>
                <a:cubicBezTo>
                  <a:pt x="39" y="25"/>
                  <a:pt x="39" y="25"/>
                  <a:pt x="39" y="25"/>
                </a:cubicBezTo>
                <a:cubicBezTo>
                  <a:pt x="39" y="25"/>
                  <a:pt x="39" y="25"/>
                  <a:pt x="39" y="25"/>
                </a:cubicBezTo>
                <a:cubicBezTo>
                  <a:pt x="39" y="25"/>
                  <a:pt x="39" y="25"/>
                  <a:pt x="39" y="25"/>
                </a:cubicBezTo>
                <a:cubicBezTo>
                  <a:pt x="39" y="25"/>
                  <a:pt x="39" y="25"/>
                  <a:pt x="39" y="25"/>
                </a:cubicBezTo>
                <a:cubicBezTo>
                  <a:pt x="39" y="25"/>
                  <a:pt x="39" y="25"/>
                  <a:pt x="39" y="25"/>
                </a:cubicBezTo>
                <a:cubicBezTo>
                  <a:pt x="39" y="25"/>
                  <a:pt x="39" y="25"/>
                  <a:pt x="39" y="25"/>
                </a:cubicBezTo>
                <a:cubicBezTo>
                  <a:pt x="39" y="25"/>
                  <a:pt x="39" y="25"/>
                  <a:pt x="39" y="25"/>
                </a:cubicBezTo>
                <a:cubicBezTo>
                  <a:pt x="39" y="25"/>
                  <a:pt x="39" y="25"/>
                  <a:pt x="39" y="25"/>
                </a:cubicBezTo>
                <a:cubicBezTo>
                  <a:pt x="39" y="25"/>
                  <a:pt x="39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5"/>
                  <a:pt x="38" y="25"/>
                  <a:pt x="38" y="25"/>
                </a:cubicBezTo>
                <a:cubicBezTo>
                  <a:pt x="38" y="25"/>
                  <a:pt x="38" y="25"/>
                  <a:pt x="38" y="25"/>
                </a:cubicBezTo>
                <a:cubicBezTo>
                  <a:pt x="38" y="25"/>
                  <a:pt x="38" y="25"/>
                  <a:pt x="38" y="25"/>
                </a:cubicBezTo>
                <a:cubicBezTo>
                  <a:pt x="38" y="25"/>
                  <a:pt x="38" y="25"/>
                  <a:pt x="38" y="25"/>
                </a:cubicBezTo>
                <a:cubicBezTo>
                  <a:pt x="38" y="25"/>
                  <a:pt x="38" y="25"/>
                  <a:pt x="38" y="25"/>
                </a:cubicBezTo>
                <a:cubicBezTo>
                  <a:pt x="38" y="25"/>
                  <a:pt x="38" y="25"/>
                  <a:pt x="38" y="25"/>
                </a:cubicBezTo>
                <a:cubicBezTo>
                  <a:pt x="38" y="25"/>
                  <a:pt x="38" y="25"/>
                  <a:pt x="38" y="25"/>
                </a:cubicBezTo>
                <a:cubicBezTo>
                  <a:pt x="38" y="25"/>
                  <a:pt x="38" y="25"/>
                  <a:pt x="38" y="25"/>
                </a:cubicBezTo>
                <a:cubicBezTo>
                  <a:pt x="38" y="25"/>
                  <a:pt x="39" y="25"/>
                  <a:pt x="39" y="25"/>
                </a:cubicBezTo>
                <a:cubicBezTo>
                  <a:pt x="39" y="25"/>
                  <a:pt x="39" y="25"/>
                  <a:pt x="39" y="25"/>
                </a:cubicBezTo>
                <a:cubicBezTo>
                  <a:pt x="39" y="25"/>
                  <a:pt x="39" y="25"/>
                  <a:pt x="39" y="25"/>
                </a:cubicBezTo>
                <a:cubicBezTo>
                  <a:pt x="39" y="25"/>
                  <a:pt x="39" y="25"/>
                  <a:pt x="39" y="25"/>
                </a:cubicBezTo>
                <a:cubicBezTo>
                  <a:pt x="39" y="25"/>
                  <a:pt x="39" y="25"/>
                  <a:pt x="39" y="25"/>
                </a:cubicBezTo>
                <a:cubicBezTo>
                  <a:pt x="39" y="25"/>
                  <a:pt x="39" y="25"/>
                  <a:pt x="39" y="25"/>
                </a:cubicBezTo>
                <a:cubicBezTo>
                  <a:pt x="39" y="25"/>
                  <a:pt x="39" y="25"/>
                  <a:pt x="39" y="25"/>
                </a:cubicBezTo>
                <a:cubicBezTo>
                  <a:pt x="39" y="25"/>
                  <a:pt x="39" y="25"/>
                  <a:pt x="39" y="25"/>
                </a:cubicBezTo>
                <a:cubicBezTo>
                  <a:pt x="39" y="25"/>
                  <a:pt x="39" y="25"/>
                  <a:pt x="39" y="25"/>
                </a:cubicBezTo>
                <a:cubicBezTo>
                  <a:pt x="39" y="25"/>
                  <a:pt x="39" y="25"/>
                  <a:pt x="39" y="25"/>
                </a:cubicBezTo>
                <a:cubicBezTo>
                  <a:pt x="39" y="25"/>
                  <a:pt x="39" y="25"/>
                  <a:pt x="39" y="25"/>
                </a:cubicBezTo>
                <a:cubicBezTo>
                  <a:pt x="39" y="25"/>
                  <a:pt x="39" y="25"/>
                  <a:pt x="39" y="25"/>
                </a:cubicBezTo>
                <a:cubicBezTo>
                  <a:pt x="39" y="25"/>
                  <a:pt x="39" y="25"/>
                  <a:pt x="39" y="25"/>
                </a:cubicBezTo>
                <a:cubicBezTo>
                  <a:pt x="39" y="25"/>
                  <a:pt x="39" y="25"/>
                  <a:pt x="39" y="25"/>
                </a:cubicBezTo>
                <a:cubicBezTo>
                  <a:pt x="39" y="25"/>
                  <a:pt x="39" y="25"/>
                  <a:pt x="39" y="25"/>
                </a:cubicBezTo>
                <a:cubicBezTo>
                  <a:pt x="39" y="25"/>
                  <a:pt x="39" y="25"/>
                  <a:pt x="39" y="25"/>
                </a:cubicBezTo>
                <a:cubicBezTo>
                  <a:pt x="39" y="25"/>
                  <a:pt x="39" y="25"/>
                  <a:pt x="39" y="25"/>
                </a:cubicBezTo>
                <a:cubicBezTo>
                  <a:pt x="39" y="25"/>
                  <a:pt x="39" y="25"/>
                  <a:pt x="39" y="25"/>
                </a:cubicBezTo>
                <a:cubicBezTo>
                  <a:pt x="39" y="25"/>
                  <a:pt x="39" y="25"/>
                  <a:pt x="39" y="25"/>
                </a:cubicBezTo>
                <a:cubicBezTo>
                  <a:pt x="39" y="25"/>
                  <a:pt x="39" y="25"/>
                  <a:pt x="39" y="25"/>
                </a:cubicBezTo>
                <a:cubicBezTo>
                  <a:pt x="39" y="25"/>
                  <a:pt x="39" y="25"/>
                  <a:pt x="39" y="25"/>
                </a:cubicBezTo>
                <a:cubicBezTo>
                  <a:pt x="39" y="25"/>
                  <a:pt x="39" y="25"/>
                  <a:pt x="39" y="25"/>
                </a:cubicBezTo>
                <a:cubicBezTo>
                  <a:pt x="39" y="25"/>
                  <a:pt x="39" y="25"/>
                  <a:pt x="39" y="25"/>
                </a:cubicBezTo>
                <a:cubicBezTo>
                  <a:pt x="39" y="25"/>
                  <a:pt x="39" y="24"/>
                  <a:pt x="39" y="24"/>
                </a:cubicBezTo>
                <a:cubicBezTo>
                  <a:pt x="39" y="24"/>
                  <a:pt x="39" y="24"/>
                  <a:pt x="39" y="24"/>
                </a:cubicBezTo>
                <a:cubicBezTo>
                  <a:pt x="39" y="24"/>
                  <a:pt x="39" y="24"/>
                  <a:pt x="39" y="24"/>
                </a:cubicBezTo>
                <a:cubicBezTo>
                  <a:pt x="39" y="24"/>
                  <a:pt x="39" y="24"/>
                  <a:pt x="39" y="24"/>
                </a:cubicBezTo>
                <a:cubicBezTo>
                  <a:pt x="39" y="24"/>
                  <a:pt x="39" y="24"/>
                  <a:pt x="39" y="24"/>
                </a:cubicBezTo>
                <a:cubicBezTo>
                  <a:pt x="39" y="24"/>
                  <a:pt x="39" y="24"/>
                  <a:pt x="39" y="24"/>
                </a:cubicBezTo>
                <a:cubicBezTo>
                  <a:pt x="39" y="24"/>
                  <a:pt x="39" y="24"/>
                  <a:pt x="39" y="24"/>
                </a:cubicBezTo>
                <a:cubicBezTo>
                  <a:pt x="39" y="24"/>
                  <a:pt x="39" y="24"/>
                  <a:pt x="39" y="24"/>
                </a:cubicBezTo>
                <a:cubicBezTo>
                  <a:pt x="39" y="24"/>
                  <a:pt x="39" y="24"/>
                  <a:pt x="39" y="24"/>
                </a:cubicBezTo>
                <a:cubicBezTo>
                  <a:pt x="39" y="24"/>
                  <a:pt x="39" y="24"/>
                  <a:pt x="39" y="24"/>
                </a:cubicBezTo>
                <a:cubicBezTo>
                  <a:pt x="39" y="24"/>
                  <a:pt x="39" y="24"/>
                  <a:pt x="39" y="24"/>
                </a:cubicBezTo>
                <a:cubicBezTo>
                  <a:pt x="39" y="24"/>
                  <a:pt x="39" y="24"/>
                  <a:pt x="39" y="24"/>
                </a:cubicBezTo>
                <a:cubicBezTo>
                  <a:pt x="39" y="24"/>
                  <a:pt x="39" y="24"/>
                  <a:pt x="39" y="24"/>
                </a:cubicBezTo>
                <a:cubicBezTo>
                  <a:pt x="39" y="24"/>
                  <a:pt x="39" y="24"/>
                  <a:pt x="39" y="24"/>
                </a:cubicBezTo>
                <a:cubicBezTo>
                  <a:pt x="39" y="24"/>
                  <a:pt x="39" y="24"/>
                  <a:pt x="39" y="24"/>
                </a:cubicBezTo>
                <a:cubicBezTo>
                  <a:pt x="39" y="24"/>
                  <a:pt x="39" y="24"/>
                  <a:pt x="39" y="24"/>
                </a:cubicBezTo>
                <a:cubicBezTo>
                  <a:pt x="39" y="24"/>
                  <a:pt x="39" y="24"/>
                  <a:pt x="39" y="24"/>
                </a:cubicBezTo>
                <a:cubicBezTo>
                  <a:pt x="39" y="24"/>
                  <a:pt x="39" y="24"/>
                  <a:pt x="39" y="24"/>
                </a:cubicBezTo>
                <a:cubicBezTo>
                  <a:pt x="39" y="24"/>
                  <a:pt x="39" y="24"/>
                  <a:pt x="39" y="24"/>
                </a:cubicBezTo>
                <a:cubicBezTo>
                  <a:pt x="39" y="24"/>
                  <a:pt x="39" y="24"/>
                  <a:pt x="39" y="24"/>
                </a:cubicBezTo>
                <a:cubicBezTo>
                  <a:pt x="39" y="24"/>
                  <a:pt x="39" y="24"/>
                  <a:pt x="39" y="24"/>
                </a:cubicBezTo>
                <a:cubicBezTo>
                  <a:pt x="39" y="24"/>
                  <a:pt x="39" y="24"/>
                  <a:pt x="39" y="24"/>
                </a:cubicBezTo>
                <a:cubicBezTo>
                  <a:pt x="39" y="24"/>
                  <a:pt x="39" y="24"/>
                  <a:pt x="39" y="24"/>
                </a:cubicBezTo>
                <a:cubicBezTo>
                  <a:pt x="39" y="24"/>
                  <a:pt x="39" y="24"/>
                  <a:pt x="39" y="24"/>
                </a:cubicBezTo>
                <a:cubicBezTo>
                  <a:pt x="39" y="24"/>
                  <a:pt x="39" y="24"/>
                  <a:pt x="39" y="24"/>
                </a:cubicBezTo>
                <a:cubicBezTo>
                  <a:pt x="39" y="24"/>
                  <a:pt x="39" y="24"/>
                  <a:pt x="39" y="24"/>
                </a:cubicBezTo>
                <a:cubicBezTo>
                  <a:pt x="39" y="24"/>
                  <a:pt x="39" y="24"/>
                  <a:pt x="39" y="24"/>
                </a:cubicBezTo>
                <a:cubicBezTo>
                  <a:pt x="39" y="24"/>
                  <a:pt x="39" y="24"/>
                  <a:pt x="39" y="24"/>
                </a:cubicBezTo>
                <a:cubicBezTo>
                  <a:pt x="39" y="24"/>
                  <a:pt x="39" y="24"/>
                  <a:pt x="39" y="24"/>
                </a:cubicBezTo>
                <a:cubicBezTo>
                  <a:pt x="39" y="24"/>
                  <a:pt x="39" y="24"/>
                  <a:pt x="39" y="24"/>
                </a:cubicBezTo>
                <a:cubicBezTo>
                  <a:pt x="39" y="24"/>
                  <a:pt x="39" y="24"/>
                  <a:pt x="39" y="24"/>
                </a:cubicBezTo>
                <a:cubicBezTo>
                  <a:pt x="39" y="24"/>
                  <a:pt x="39" y="24"/>
                  <a:pt x="39" y="24"/>
                </a:cubicBezTo>
                <a:cubicBezTo>
                  <a:pt x="39" y="24"/>
                  <a:pt x="39" y="24"/>
                  <a:pt x="39" y="24"/>
                </a:cubicBezTo>
                <a:cubicBezTo>
                  <a:pt x="39" y="24"/>
                  <a:pt x="39" y="24"/>
                  <a:pt x="39" y="24"/>
                </a:cubicBezTo>
                <a:cubicBezTo>
                  <a:pt x="39" y="24"/>
                  <a:pt x="39" y="24"/>
                  <a:pt x="39" y="24"/>
                </a:cubicBezTo>
                <a:cubicBezTo>
                  <a:pt x="39" y="24"/>
                  <a:pt x="39" y="24"/>
                  <a:pt x="39" y="24"/>
                </a:cubicBezTo>
                <a:cubicBezTo>
                  <a:pt x="39" y="24"/>
                  <a:pt x="39" y="24"/>
                  <a:pt x="39" y="24"/>
                </a:cubicBezTo>
                <a:cubicBezTo>
                  <a:pt x="39" y="24"/>
                  <a:pt x="39" y="24"/>
                  <a:pt x="39" y="24"/>
                </a:cubicBezTo>
                <a:cubicBezTo>
                  <a:pt x="39" y="24"/>
                  <a:pt x="39" y="24"/>
                  <a:pt x="39" y="24"/>
                </a:cubicBezTo>
                <a:cubicBezTo>
                  <a:pt x="39" y="24"/>
                  <a:pt x="39" y="24"/>
                  <a:pt x="39" y="24"/>
                </a:cubicBezTo>
                <a:cubicBezTo>
                  <a:pt x="39" y="24"/>
                  <a:pt x="39" y="24"/>
                  <a:pt x="39" y="24"/>
                </a:cubicBezTo>
                <a:cubicBezTo>
                  <a:pt x="39" y="24"/>
                  <a:pt x="39" y="24"/>
                  <a:pt x="39" y="24"/>
                </a:cubicBezTo>
                <a:cubicBezTo>
                  <a:pt x="39" y="24"/>
                  <a:pt x="39" y="24"/>
                  <a:pt x="39" y="24"/>
                </a:cubicBezTo>
                <a:cubicBezTo>
                  <a:pt x="39" y="24"/>
                  <a:pt x="39" y="24"/>
                  <a:pt x="39" y="24"/>
                </a:cubicBezTo>
                <a:cubicBezTo>
                  <a:pt x="39" y="24"/>
                  <a:pt x="39" y="24"/>
                  <a:pt x="39" y="24"/>
                </a:cubicBezTo>
                <a:cubicBezTo>
                  <a:pt x="39" y="24"/>
                  <a:pt x="39" y="24"/>
                  <a:pt x="39" y="24"/>
                </a:cubicBezTo>
                <a:cubicBezTo>
                  <a:pt x="39" y="24"/>
                  <a:pt x="39" y="24"/>
                  <a:pt x="39" y="24"/>
                </a:cubicBezTo>
                <a:cubicBezTo>
                  <a:pt x="39" y="24"/>
                  <a:pt x="39" y="24"/>
                  <a:pt x="39" y="24"/>
                </a:cubicBezTo>
                <a:cubicBezTo>
                  <a:pt x="39" y="24"/>
                  <a:pt x="39" y="24"/>
                  <a:pt x="39" y="24"/>
                </a:cubicBezTo>
                <a:cubicBezTo>
                  <a:pt x="39" y="24"/>
                  <a:pt x="39" y="23"/>
                  <a:pt x="39" y="23"/>
                </a:cubicBezTo>
                <a:cubicBezTo>
                  <a:pt x="39" y="23"/>
                  <a:pt x="39" y="23"/>
                  <a:pt x="39" y="23"/>
                </a:cubicBezTo>
                <a:cubicBezTo>
                  <a:pt x="39" y="23"/>
                  <a:pt x="39" y="23"/>
                  <a:pt x="39" y="23"/>
                </a:cubicBezTo>
                <a:cubicBezTo>
                  <a:pt x="39" y="23"/>
                  <a:pt x="39" y="23"/>
                  <a:pt x="39" y="23"/>
                </a:cubicBezTo>
                <a:cubicBezTo>
                  <a:pt x="39" y="23"/>
                  <a:pt x="39" y="23"/>
                  <a:pt x="39" y="23"/>
                </a:cubicBezTo>
                <a:cubicBezTo>
                  <a:pt x="39" y="23"/>
                  <a:pt x="39" y="23"/>
                  <a:pt x="39" y="23"/>
                </a:cubicBezTo>
                <a:cubicBezTo>
                  <a:pt x="39" y="23"/>
                  <a:pt x="39" y="23"/>
                  <a:pt x="39" y="23"/>
                </a:cubicBezTo>
                <a:cubicBezTo>
                  <a:pt x="39" y="23"/>
                  <a:pt x="39" y="23"/>
                  <a:pt x="39" y="23"/>
                </a:cubicBezTo>
                <a:cubicBezTo>
                  <a:pt x="39" y="23"/>
                  <a:pt x="39" y="23"/>
                  <a:pt x="39" y="23"/>
                </a:cubicBezTo>
                <a:cubicBezTo>
                  <a:pt x="39" y="23"/>
                  <a:pt x="39" y="23"/>
                  <a:pt x="39" y="23"/>
                </a:cubicBezTo>
                <a:cubicBezTo>
                  <a:pt x="39" y="23"/>
                  <a:pt x="39" y="23"/>
                  <a:pt x="39" y="23"/>
                </a:cubicBezTo>
                <a:cubicBezTo>
                  <a:pt x="40" y="23"/>
                  <a:pt x="40" y="23"/>
                  <a:pt x="40" y="23"/>
                </a:cubicBezTo>
                <a:cubicBezTo>
                  <a:pt x="40" y="23"/>
                  <a:pt x="40" y="23"/>
                  <a:pt x="40" y="23"/>
                </a:cubicBezTo>
                <a:cubicBezTo>
                  <a:pt x="40" y="23"/>
                  <a:pt x="40" y="23"/>
                  <a:pt x="40" y="23"/>
                </a:cubicBezTo>
                <a:cubicBezTo>
                  <a:pt x="40" y="23"/>
                  <a:pt x="40" y="23"/>
                  <a:pt x="40" y="23"/>
                </a:cubicBezTo>
                <a:cubicBezTo>
                  <a:pt x="40" y="23"/>
                  <a:pt x="40" y="23"/>
                  <a:pt x="40" y="23"/>
                </a:cubicBezTo>
                <a:cubicBezTo>
                  <a:pt x="40" y="23"/>
                  <a:pt x="40" y="23"/>
                  <a:pt x="40" y="23"/>
                </a:cubicBezTo>
                <a:cubicBezTo>
                  <a:pt x="40" y="23"/>
                  <a:pt x="40" y="23"/>
                  <a:pt x="40" y="23"/>
                </a:cubicBezTo>
                <a:cubicBezTo>
                  <a:pt x="40" y="23"/>
                  <a:pt x="40" y="23"/>
                  <a:pt x="40" y="23"/>
                </a:cubicBezTo>
                <a:cubicBezTo>
                  <a:pt x="40" y="23"/>
                  <a:pt x="40" y="23"/>
                  <a:pt x="40" y="23"/>
                </a:cubicBezTo>
                <a:cubicBezTo>
                  <a:pt x="40" y="23"/>
                  <a:pt x="40" y="23"/>
                  <a:pt x="40" y="23"/>
                </a:cubicBezTo>
                <a:cubicBezTo>
                  <a:pt x="40" y="23"/>
                  <a:pt x="40" y="23"/>
                  <a:pt x="40" y="23"/>
                </a:cubicBezTo>
                <a:cubicBezTo>
                  <a:pt x="40" y="23"/>
                  <a:pt x="40" y="23"/>
                  <a:pt x="40" y="23"/>
                </a:cubicBezTo>
                <a:cubicBezTo>
                  <a:pt x="40" y="23"/>
                  <a:pt x="40" y="23"/>
                  <a:pt x="40" y="23"/>
                </a:cubicBezTo>
                <a:cubicBezTo>
                  <a:pt x="40" y="23"/>
                  <a:pt x="40" y="23"/>
                  <a:pt x="40" y="23"/>
                </a:cubicBezTo>
                <a:cubicBezTo>
                  <a:pt x="40" y="23"/>
                  <a:pt x="40" y="23"/>
                  <a:pt x="40" y="23"/>
                </a:cubicBezTo>
                <a:cubicBezTo>
                  <a:pt x="40" y="23"/>
                  <a:pt x="40" y="23"/>
                  <a:pt x="40" y="23"/>
                </a:cubicBezTo>
                <a:cubicBezTo>
                  <a:pt x="40" y="23"/>
                  <a:pt x="40" y="23"/>
                  <a:pt x="40" y="23"/>
                </a:cubicBezTo>
                <a:cubicBezTo>
                  <a:pt x="40" y="23"/>
                  <a:pt x="40" y="23"/>
                  <a:pt x="40" y="23"/>
                </a:cubicBezTo>
                <a:cubicBezTo>
                  <a:pt x="40" y="23"/>
                  <a:pt x="40" y="23"/>
                  <a:pt x="40" y="23"/>
                </a:cubicBezTo>
                <a:cubicBezTo>
                  <a:pt x="40" y="23"/>
                  <a:pt x="40" y="23"/>
                  <a:pt x="40" y="23"/>
                </a:cubicBezTo>
                <a:cubicBezTo>
                  <a:pt x="40" y="23"/>
                  <a:pt x="40" y="23"/>
                  <a:pt x="40" y="23"/>
                </a:cubicBezTo>
                <a:cubicBezTo>
                  <a:pt x="40" y="23"/>
                  <a:pt x="40" y="23"/>
                  <a:pt x="40" y="23"/>
                </a:cubicBezTo>
                <a:cubicBezTo>
                  <a:pt x="40" y="23"/>
                  <a:pt x="40" y="23"/>
                  <a:pt x="40" y="23"/>
                </a:cubicBezTo>
                <a:cubicBezTo>
                  <a:pt x="40" y="23"/>
                  <a:pt x="40" y="23"/>
                  <a:pt x="40" y="23"/>
                </a:cubicBezTo>
                <a:cubicBezTo>
                  <a:pt x="40" y="23"/>
                  <a:pt x="40" y="23"/>
                  <a:pt x="40" y="23"/>
                </a:cubicBezTo>
                <a:cubicBezTo>
                  <a:pt x="40" y="23"/>
                  <a:pt x="40" y="23"/>
                  <a:pt x="40" y="23"/>
                </a:cubicBezTo>
                <a:cubicBezTo>
                  <a:pt x="40" y="23"/>
                  <a:pt x="40" y="23"/>
                  <a:pt x="40" y="23"/>
                </a:cubicBezTo>
                <a:cubicBezTo>
                  <a:pt x="40" y="23"/>
                  <a:pt x="40" y="23"/>
                  <a:pt x="40" y="23"/>
                </a:cubicBezTo>
                <a:cubicBezTo>
                  <a:pt x="40" y="23"/>
                  <a:pt x="40" y="23"/>
                  <a:pt x="40" y="23"/>
                </a:cubicBezTo>
                <a:cubicBezTo>
                  <a:pt x="40" y="23"/>
                  <a:pt x="40" y="23"/>
                  <a:pt x="40" y="23"/>
                </a:cubicBezTo>
                <a:cubicBezTo>
                  <a:pt x="40" y="23"/>
                  <a:pt x="40" y="23"/>
                  <a:pt x="40" y="23"/>
                </a:cubicBezTo>
                <a:cubicBezTo>
                  <a:pt x="40" y="23"/>
                  <a:pt x="40" y="23"/>
                  <a:pt x="40" y="23"/>
                </a:cubicBezTo>
                <a:cubicBezTo>
                  <a:pt x="40" y="23"/>
                  <a:pt x="40" y="23"/>
                  <a:pt x="40" y="23"/>
                </a:cubicBezTo>
                <a:cubicBezTo>
                  <a:pt x="40" y="23"/>
                  <a:pt x="40" y="23"/>
                  <a:pt x="40" y="23"/>
                </a:cubicBezTo>
                <a:cubicBezTo>
                  <a:pt x="40" y="23"/>
                  <a:pt x="40" y="23"/>
                  <a:pt x="40" y="23"/>
                </a:cubicBezTo>
                <a:cubicBezTo>
                  <a:pt x="40" y="23"/>
                  <a:pt x="40" y="23"/>
                  <a:pt x="40" y="23"/>
                </a:cubicBezTo>
                <a:cubicBezTo>
                  <a:pt x="40" y="23"/>
                  <a:pt x="40" y="23"/>
                  <a:pt x="40" y="23"/>
                </a:cubicBezTo>
                <a:cubicBezTo>
                  <a:pt x="40" y="23"/>
                  <a:pt x="40" y="23"/>
                  <a:pt x="40" y="23"/>
                </a:cubicBezTo>
                <a:cubicBezTo>
                  <a:pt x="40" y="23"/>
                  <a:pt x="40" y="23"/>
                  <a:pt x="40" y="23"/>
                </a:cubicBezTo>
                <a:cubicBezTo>
                  <a:pt x="40" y="23"/>
                  <a:pt x="40" y="23"/>
                  <a:pt x="40" y="23"/>
                </a:cubicBezTo>
                <a:cubicBezTo>
                  <a:pt x="40" y="23"/>
                  <a:pt x="40" y="23"/>
                  <a:pt x="40" y="23"/>
                </a:cubicBezTo>
                <a:cubicBezTo>
                  <a:pt x="40" y="23"/>
                  <a:pt x="40" y="23"/>
                  <a:pt x="40" y="23"/>
                </a:cubicBezTo>
                <a:cubicBezTo>
                  <a:pt x="40" y="23"/>
                  <a:pt x="40" y="23"/>
                  <a:pt x="40" y="23"/>
                </a:cubicBezTo>
                <a:cubicBezTo>
                  <a:pt x="40" y="23"/>
                  <a:pt x="40" y="23"/>
                  <a:pt x="40" y="23"/>
                </a:cubicBezTo>
                <a:cubicBezTo>
                  <a:pt x="40" y="23"/>
                  <a:pt x="40" y="23"/>
                  <a:pt x="40" y="23"/>
                </a:cubicBezTo>
                <a:cubicBezTo>
                  <a:pt x="40" y="23"/>
                  <a:pt x="40" y="23"/>
                  <a:pt x="40" y="22"/>
                </a:cubicBezTo>
                <a:cubicBezTo>
                  <a:pt x="40" y="22"/>
                  <a:pt x="40" y="22"/>
                  <a:pt x="40" y="22"/>
                </a:cubicBezTo>
                <a:cubicBezTo>
                  <a:pt x="40" y="23"/>
                  <a:pt x="40" y="23"/>
                  <a:pt x="40" y="23"/>
                </a:cubicBezTo>
                <a:cubicBezTo>
                  <a:pt x="40" y="23"/>
                  <a:pt x="40" y="23"/>
                  <a:pt x="40" y="23"/>
                </a:cubicBezTo>
                <a:cubicBezTo>
                  <a:pt x="40" y="23"/>
                  <a:pt x="40" y="23"/>
                  <a:pt x="40" y="23"/>
                </a:cubicBezTo>
                <a:cubicBezTo>
                  <a:pt x="40" y="23"/>
                  <a:pt x="40" y="23"/>
                  <a:pt x="40" y="22"/>
                </a:cubicBezTo>
                <a:cubicBezTo>
                  <a:pt x="40" y="22"/>
                  <a:pt x="40" y="22"/>
                  <a:pt x="40" y="22"/>
                </a:cubicBezTo>
                <a:cubicBezTo>
                  <a:pt x="40" y="22"/>
                  <a:pt x="40" y="22"/>
                  <a:pt x="40" y="22"/>
                </a:cubicBezTo>
                <a:cubicBezTo>
                  <a:pt x="40" y="22"/>
                  <a:pt x="40" y="23"/>
                  <a:pt x="40" y="23"/>
                </a:cubicBezTo>
                <a:cubicBezTo>
                  <a:pt x="40" y="23"/>
                  <a:pt x="40" y="23"/>
                  <a:pt x="40" y="23"/>
                </a:cubicBezTo>
                <a:cubicBezTo>
                  <a:pt x="40" y="23"/>
                  <a:pt x="40" y="23"/>
                  <a:pt x="40" y="23"/>
                </a:cubicBezTo>
                <a:cubicBezTo>
                  <a:pt x="40" y="23"/>
                  <a:pt x="40" y="23"/>
                  <a:pt x="40" y="23"/>
                </a:cubicBezTo>
                <a:cubicBezTo>
                  <a:pt x="40" y="23"/>
                  <a:pt x="40" y="23"/>
                  <a:pt x="40" y="23"/>
                </a:cubicBezTo>
                <a:cubicBezTo>
                  <a:pt x="40" y="23"/>
                  <a:pt x="40" y="23"/>
                  <a:pt x="40" y="23"/>
                </a:cubicBezTo>
                <a:cubicBezTo>
                  <a:pt x="40" y="23"/>
                  <a:pt x="40" y="23"/>
                  <a:pt x="40" y="23"/>
                </a:cubicBezTo>
                <a:cubicBezTo>
                  <a:pt x="40" y="23"/>
                  <a:pt x="40" y="23"/>
                  <a:pt x="40" y="23"/>
                </a:cubicBezTo>
                <a:cubicBezTo>
                  <a:pt x="40" y="23"/>
                  <a:pt x="40" y="23"/>
                  <a:pt x="40" y="23"/>
                </a:cubicBezTo>
                <a:cubicBezTo>
                  <a:pt x="40" y="23"/>
                  <a:pt x="40" y="23"/>
                  <a:pt x="40" y="23"/>
                </a:cubicBezTo>
                <a:cubicBezTo>
                  <a:pt x="40" y="23"/>
                  <a:pt x="40" y="23"/>
                  <a:pt x="40" y="23"/>
                </a:cubicBezTo>
                <a:cubicBezTo>
                  <a:pt x="40" y="23"/>
                  <a:pt x="40" y="23"/>
                  <a:pt x="40" y="23"/>
                </a:cubicBezTo>
                <a:cubicBezTo>
                  <a:pt x="40" y="23"/>
                  <a:pt x="40" y="23"/>
                  <a:pt x="40" y="23"/>
                </a:cubicBezTo>
                <a:cubicBezTo>
                  <a:pt x="40" y="23"/>
                  <a:pt x="40" y="23"/>
                  <a:pt x="40" y="23"/>
                </a:cubicBezTo>
                <a:cubicBezTo>
                  <a:pt x="40" y="23"/>
                  <a:pt x="40" y="23"/>
                  <a:pt x="40" y="22"/>
                </a:cubicBezTo>
                <a:cubicBezTo>
                  <a:pt x="40" y="22"/>
                  <a:pt x="40" y="22"/>
                  <a:pt x="40" y="22"/>
                </a:cubicBezTo>
                <a:cubicBezTo>
                  <a:pt x="40" y="22"/>
                  <a:pt x="40" y="22"/>
                  <a:pt x="40" y="22"/>
                </a:cubicBezTo>
                <a:cubicBezTo>
                  <a:pt x="40" y="22"/>
                  <a:pt x="40" y="22"/>
                  <a:pt x="40" y="22"/>
                </a:cubicBezTo>
                <a:cubicBezTo>
                  <a:pt x="41" y="22"/>
                  <a:pt x="41" y="22"/>
                  <a:pt x="40" y="22"/>
                </a:cubicBezTo>
                <a:cubicBezTo>
                  <a:pt x="41" y="22"/>
                  <a:pt x="41" y="22"/>
                  <a:pt x="41" y="22"/>
                </a:cubicBezTo>
                <a:cubicBezTo>
                  <a:pt x="41" y="22"/>
                  <a:pt x="41" y="22"/>
                  <a:pt x="41" y="22"/>
                </a:cubicBezTo>
                <a:cubicBezTo>
                  <a:pt x="41" y="22"/>
                  <a:pt x="41" y="22"/>
                  <a:pt x="41" y="22"/>
                </a:cubicBezTo>
                <a:cubicBezTo>
                  <a:pt x="41" y="22"/>
                  <a:pt x="41" y="22"/>
                  <a:pt x="41" y="22"/>
                </a:cubicBezTo>
                <a:cubicBezTo>
                  <a:pt x="41" y="22"/>
                  <a:pt x="41" y="22"/>
                  <a:pt x="41" y="22"/>
                </a:cubicBezTo>
                <a:cubicBezTo>
                  <a:pt x="41" y="22"/>
                  <a:pt x="41" y="22"/>
                  <a:pt x="41" y="22"/>
                </a:cubicBezTo>
                <a:cubicBezTo>
                  <a:pt x="41" y="22"/>
                  <a:pt x="41" y="22"/>
                  <a:pt x="41" y="22"/>
                </a:cubicBezTo>
                <a:cubicBezTo>
                  <a:pt x="41" y="22"/>
                  <a:pt x="41" y="22"/>
                  <a:pt x="41" y="22"/>
                </a:cubicBezTo>
                <a:cubicBezTo>
                  <a:pt x="41" y="22"/>
                  <a:pt x="41" y="22"/>
                  <a:pt x="41" y="22"/>
                </a:cubicBezTo>
                <a:cubicBezTo>
                  <a:pt x="41" y="22"/>
                  <a:pt x="41" y="22"/>
                  <a:pt x="41" y="22"/>
                </a:cubicBezTo>
                <a:cubicBezTo>
                  <a:pt x="41" y="22"/>
                  <a:pt x="41" y="22"/>
                  <a:pt x="41" y="22"/>
                </a:cubicBezTo>
                <a:cubicBezTo>
                  <a:pt x="41" y="22"/>
                  <a:pt x="41" y="22"/>
                  <a:pt x="41" y="22"/>
                </a:cubicBezTo>
                <a:cubicBezTo>
                  <a:pt x="41" y="22"/>
                  <a:pt x="41" y="22"/>
                  <a:pt x="41" y="22"/>
                </a:cubicBezTo>
                <a:cubicBezTo>
                  <a:pt x="41" y="22"/>
                  <a:pt x="41" y="22"/>
                  <a:pt x="41" y="22"/>
                </a:cubicBezTo>
                <a:cubicBezTo>
                  <a:pt x="41" y="22"/>
                  <a:pt x="41" y="22"/>
                  <a:pt x="41" y="22"/>
                </a:cubicBezTo>
                <a:cubicBezTo>
                  <a:pt x="41" y="22"/>
                  <a:pt x="41" y="22"/>
                  <a:pt x="41" y="22"/>
                </a:cubicBezTo>
                <a:cubicBezTo>
                  <a:pt x="41" y="22"/>
                  <a:pt x="40" y="22"/>
                  <a:pt x="40" y="22"/>
                </a:cubicBezTo>
                <a:cubicBezTo>
                  <a:pt x="40" y="22"/>
                  <a:pt x="40" y="22"/>
                  <a:pt x="41" y="22"/>
                </a:cubicBezTo>
                <a:cubicBezTo>
                  <a:pt x="41" y="22"/>
                  <a:pt x="41" y="22"/>
                  <a:pt x="41" y="22"/>
                </a:cubicBezTo>
                <a:cubicBezTo>
                  <a:pt x="41" y="22"/>
                  <a:pt x="41" y="22"/>
                  <a:pt x="41" y="22"/>
                </a:cubicBezTo>
                <a:cubicBezTo>
                  <a:pt x="41" y="22"/>
                  <a:pt x="41" y="22"/>
                  <a:pt x="41" y="22"/>
                </a:cubicBezTo>
                <a:cubicBezTo>
                  <a:pt x="41" y="22"/>
                  <a:pt x="41" y="22"/>
                  <a:pt x="41" y="22"/>
                </a:cubicBezTo>
                <a:cubicBezTo>
                  <a:pt x="41" y="22"/>
                  <a:pt x="41" y="22"/>
                  <a:pt x="41" y="22"/>
                </a:cubicBezTo>
                <a:cubicBezTo>
                  <a:pt x="41" y="22"/>
                  <a:pt x="41" y="22"/>
                  <a:pt x="41" y="22"/>
                </a:cubicBezTo>
                <a:cubicBezTo>
                  <a:pt x="41" y="22"/>
                  <a:pt x="41" y="22"/>
                  <a:pt x="41" y="22"/>
                </a:cubicBezTo>
                <a:cubicBezTo>
                  <a:pt x="41" y="22"/>
                  <a:pt x="41" y="22"/>
                  <a:pt x="41" y="22"/>
                </a:cubicBezTo>
                <a:cubicBezTo>
                  <a:pt x="41" y="22"/>
                  <a:pt x="41" y="22"/>
                  <a:pt x="41" y="22"/>
                </a:cubicBezTo>
                <a:cubicBezTo>
                  <a:pt x="41" y="22"/>
                  <a:pt x="41" y="22"/>
                  <a:pt x="41" y="22"/>
                </a:cubicBezTo>
                <a:cubicBezTo>
                  <a:pt x="41" y="22"/>
                  <a:pt x="41" y="22"/>
                  <a:pt x="41" y="22"/>
                </a:cubicBezTo>
                <a:cubicBezTo>
                  <a:pt x="41" y="22"/>
                  <a:pt x="41" y="22"/>
                  <a:pt x="41" y="22"/>
                </a:cubicBezTo>
                <a:cubicBezTo>
                  <a:pt x="41" y="22"/>
                  <a:pt x="41" y="22"/>
                  <a:pt x="41" y="22"/>
                </a:cubicBezTo>
                <a:cubicBezTo>
                  <a:pt x="41" y="22"/>
                  <a:pt x="41" y="22"/>
                  <a:pt x="41" y="22"/>
                </a:cubicBezTo>
                <a:cubicBezTo>
                  <a:pt x="41" y="22"/>
                  <a:pt x="41" y="22"/>
                  <a:pt x="41" y="22"/>
                </a:cubicBezTo>
                <a:cubicBezTo>
                  <a:pt x="41" y="22"/>
                  <a:pt x="41" y="22"/>
                  <a:pt x="41" y="22"/>
                </a:cubicBezTo>
                <a:cubicBezTo>
                  <a:pt x="41" y="22"/>
                  <a:pt x="41" y="22"/>
                  <a:pt x="41" y="22"/>
                </a:cubicBezTo>
                <a:cubicBezTo>
                  <a:pt x="41" y="22"/>
                  <a:pt x="41" y="22"/>
                  <a:pt x="41" y="22"/>
                </a:cubicBezTo>
                <a:cubicBezTo>
                  <a:pt x="41" y="22"/>
                  <a:pt x="41" y="22"/>
                  <a:pt x="41" y="22"/>
                </a:cubicBezTo>
                <a:cubicBezTo>
                  <a:pt x="41" y="22"/>
                  <a:pt x="41" y="22"/>
                  <a:pt x="41" y="22"/>
                </a:cubicBezTo>
                <a:cubicBezTo>
                  <a:pt x="41" y="22"/>
                  <a:pt x="41" y="22"/>
                  <a:pt x="41" y="22"/>
                </a:cubicBezTo>
                <a:cubicBezTo>
                  <a:pt x="41" y="22"/>
                  <a:pt x="41" y="22"/>
                  <a:pt x="41" y="22"/>
                </a:cubicBezTo>
                <a:cubicBezTo>
                  <a:pt x="41" y="22"/>
                  <a:pt x="41" y="22"/>
                  <a:pt x="41" y="22"/>
                </a:cubicBezTo>
                <a:cubicBezTo>
                  <a:pt x="41" y="22"/>
                  <a:pt x="41" y="22"/>
                  <a:pt x="41" y="22"/>
                </a:cubicBezTo>
                <a:cubicBezTo>
                  <a:pt x="41" y="22"/>
                  <a:pt x="41" y="22"/>
                  <a:pt x="41" y="22"/>
                </a:cubicBezTo>
                <a:cubicBezTo>
                  <a:pt x="41" y="22"/>
                  <a:pt x="41" y="22"/>
                  <a:pt x="41" y="22"/>
                </a:cubicBezTo>
                <a:cubicBezTo>
                  <a:pt x="41" y="22"/>
                  <a:pt x="41" y="22"/>
                  <a:pt x="41" y="22"/>
                </a:cubicBezTo>
                <a:cubicBezTo>
                  <a:pt x="41" y="22"/>
                  <a:pt x="41" y="22"/>
                  <a:pt x="41" y="22"/>
                </a:cubicBezTo>
                <a:cubicBezTo>
                  <a:pt x="41" y="22"/>
                  <a:pt x="41" y="22"/>
                  <a:pt x="41" y="22"/>
                </a:cubicBezTo>
                <a:cubicBezTo>
                  <a:pt x="41" y="22"/>
                  <a:pt x="41" y="22"/>
                  <a:pt x="41" y="22"/>
                </a:cubicBezTo>
                <a:cubicBezTo>
                  <a:pt x="41" y="22"/>
                  <a:pt x="41" y="22"/>
                  <a:pt x="41" y="22"/>
                </a:cubicBezTo>
                <a:cubicBezTo>
                  <a:pt x="41" y="22"/>
                  <a:pt x="41" y="22"/>
                  <a:pt x="41" y="22"/>
                </a:cubicBezTo>
                <a:cubicBezTo>
                  <a:pt x="41" y="22"/>
                  <a:pt x="41" y="22"/>
                  <a:pt x="41" y="22"/>
                </a:cubicBezTo>
                <a:cubicBezTo>
                  <a:pt x="41" y="22"/>
                  <a:pt x="41" y="22"/>
                  <a:pt x="41" y="22"/>
                </a:cubicBezTo>
                <a:cubicBezTo>
                  <a:pt x="41" y="22"/>
                  <a:pt x="41" y="22"/>
                  <a:pt x="41" y="22"/>
                </a:cubicBezTo>
                <a:cubicBezTo>
                  <a:pt x="41" y="22"/>
                  <a:pt x="41" y="22"/>
                  <a:pt x="41" y="22"/>
                </a:cubicBezTo>
                <a:cubicBezTo>
                  <a:pt x="41" y="22"/>
                  <a:pt x="41" y="22"/>
                  <a:pt x="41" y="22"/>
                </a:cubicBezTo>
                <a:cubicBezTo>
                  <a:pt x="41" y="22"/>
                  <a:pt x="41" y="22"/>
                  <a:pt x="41" y="22"/>
                </a:cubicBezTo>
                <a:cubicBezTo>
                  <a:pt x="41" y="22"/>
                  <a:pt x="41" y="22"/>
                  <a:pt x="41" y="22"/>
                </a:cubicBezTo>
                <a:cubicBezTo>
                  <a:pt x="41" y="22"/>
                  <a:pt x="41" y="22"/>
                  <a:pt x="41" y="22"/>
                </a:cubicBezTo>
                <a:cubicBezTo>
                  <a:pt x="41" y="22"/>
                  <a:pt x="41" y="22"/>
                  <a:pt x="41" y="22"/>
                </a:cubicBezTo>
                <a:cubicBezTo>
                  <a:pt x="41" y="22"/>
                  <a:pt x="41" y="22"/>
                  <a:pt x="41" y="22"/>
                </a:cubicBezTo>
                <a:cubicBezTo>
                  <a:pt x="41" y="22"/>
                  <a:pt x="41" y="22"/>
                  <a:pt x="41" y="22"/>
                </a:cubicBezTo>
                <a:cubicBezTo>
                  <a:pt x="41" y="22"/>
                  <a:pt x="41" y="22"/>
                  <a:pt x="41" y="22"/>
                </a:cubicBezTo>
                <a:cubicBezTo>
                  <a:pt x="41" y="22"/>
                  <a:pt x="41" y="22"/>
                  <a:pt x="41" y="22"/>
                </a:cubicBezTo>
                <a:cubicBezTo>
                  <a:pt x="41" y="22"/>
                  <a:pt x="41" y="22"/>
                  <a:pt x="41" y="22"/>
                </a:cubicBezTo>
                <a:cubicBezTo>
                  <a:pt x="41" y="22"/>
                  <a:pt x="41" y="22"/>
                  <a:pt x="41" y="22"/>
                </a:cubicBezTo>
                <a:cubicBezTo>
                  <a:pt x="41" y="22"/>
                  <a:pt x="41" y="22"/>
                  <a:pt x="41" y="22"/>
                </a:cubicBezTo>
                <a:cubicBezTo>
                  <a:pt x="41" y="22"/>
                  <a:pt x="41" y="22"/>
                  <a:pt x="41" y="22"/>
                </a:cubicBezTo>
                <a:cubicBezTo>
                  <a:pt x="41" y="22"/>
                  <a:pt x="41" y="22"/>
                  <a:pt x="41" y="22"/>
                </a:cubicBezTo>
                <a:cubicBezTo>
                  <a:pt x="41" y="22"/>
                  <a:pt x="41" y="22"/>
                  <a:pt x="41" y="22"/>
                </a:cubicBezTo>
                <a:cubicBezTo>
                  <a:pt x="41" y="22"/>
                  <a:pt x="41" y="22"/>
                  <a:pt x="41" y="22"/>
                </a:cubicBezTo>
                <a:cubicBezTo>
                  <a:pt x="41" y="22"/>
                  <a:pt x="41" y="22"/>
                  <a:pt x="41" y="22"/>
                </a:cubicBezTo>
                <a:cubicBezTo>
                  <a:pt x="41" y="22"/>
                  <a:pt x="41" y="22"/>
                  <a:pt x="41" y="22"/>
                </a:cubicBezTo>
                <a:cubicBezTo>
                  <a:pt x="41" y="22"/>
                  <a:pt x="41" y="22"/>
                  <a:pt x="41" y="22"/>
                </a:cubicBezTo>
                <a:cubicBezTo>
                  <a:pt x="41" y="22"/>
                  <a:pt x="41" y="22"/>
                  <a:pt x="41" y="22"/>
                </a:cubicBezTo>
                <a:cubicBezTo>
                  <a:pt x="41" y="22"/>
                  <a:pt x="41" y="22"/>
                  <a:pt x="42" y="22"/>
                </a:cubicBezTo>
                <a:cubicBezTo>
                  <a:pt x="42" y="22"/>
                  <a:pt x="42" y="22"/>
                  <a:pt x="42" y="22"/>
                </a:cubicBezTo>
                <a:cubicBezTo>
                  <a:pt x="42" y="22"/>
                  <a:pt x="42" y="22"/>
                  <a:pt x="42" y="22"/>
                </a:cubicBezTo>
                <a:cubicBezTo>
                  <a:pt x="42" y="22"/>
                  <a:pt x="42" y="22"/>
                  <a:pt x="42" y="22"/>
                </a:cubicBezTo>
                <a:cubicBezTo>
                  <a:pt x="42" y="22"/>
                  <a:pt x="42" y="22"/>
                  <a:pt x="42" y="22"/>
                </a:cubicBezTo>
                <a:cubicBezTo>
                  <a:pt x="42" y="22"/>
                  <a:pt x="42" y="22"/>
                  <a:pt x="42" y="22"/>
                </a:cubicBezTo>
                <a:cubicBezTo>
                  <a:pt x="42" y="22"/>
                  <a:pt x="42" y="22"/>
                  <a:pt x="42" y="22"/>
                </a:cubicBezTo>
                <a:cubicBezTo>
                  <a:pt x="42" y="22"/>
                  <a:pt x="42" y="22"/>
                  <a:pt x="42" y="22"/>
                </a:cubicBezTo>
                <a:cubicBezTo>
                  <a:pt x="42" y="22"/>
                  <a:pt x="42" y="22"/>
                  <a:pt x="42" y="22"/>
                </a:cubicBezTo>
                <a:cubicBezTo>
                  <a:pt x="42" y="22"/>
                  <a:pt x="42" y="22"/>
                  <a:pt x="42" y="22"/>
                </a:cubicBezTo>
                <a:cubicBezTo>
                  <a:pt x="42" y="22"/>
                  <a:pt x="42" y="22"/>
                  <a:pt x="42" y="22"/>
                </a:cubicBezTo>
                <a:cubicBezTo>
                  <a:pt x="42" y="22"/>
                  <a:pt x="42" y="22"/>
                  <a:pt x="42" y="22"/>
                </a:cubicBezTo>
                <a:cubicBezTo>
                  <a:pt x="42" y="22"/>
                  <a:pt x="42" y="22"/>
                  <a:pt x="42" y="22"/>
                </a:cubicBezTo>
                <a:cubicBezTo>
                  <a:pt x="42" y="22"/>
                  <a:pt x="42" y="22"/>
                  <a:pt x="42" y="22"/>
                </a:cubicBezTo>
                <a:cubicBezTo>
                  <a:pt x="42" y="22"/>
                  <a:pt x="42" y="22"/>
                  <a:pt x="42" y="22"/>
                </a:cubicBezTo>
                <a:cubicBezTo>
                  <a:pt x="42" y="22"/>
                  <a:pt x="42" y="22"/>
                  <a:pt x="42" y="22"/>
                </a:cubicBezTo>
                <a:cubicBezTo>
                  <a:pt x="42" y="22"/>
                  <a:pt x="42" y="22"/>
                  <a:pt x="42" y="22"/>
                </a:cubicBezTo>
                <a:cubicBezTo>
                  <a:pt x="42" y="22"/>
                  <a:pt x="42" y="22"/>
                  <a:pt x="42" y="22"/>
                </a:cubicBezTo>
                <a:cubicBezTo>
                  <a:pt x="42" y="22"/>
                  <a:pt x="42" y="22"/>
                  <a:pt x="42" y="22"/>
                </a:cubicBezTo>
                <a:cubicBezTo>
                  <a:pt x="42" y="22"/>
                  <a:pt x="42" y="22"/>
                  <a:pt x="42" y="22"/>
                </a:cubicBezTo>
                <a:cubicBezTo>
                  <a:pt x="42" y="22"/>
                  <a:pt x="42" y="22"/>
                  <a:pt x="42" y="22"/>
                </a:cubicBezTo>
                <a:cubicBezTo>
                  <a:pt x="42" y="22"/>
                  <a:pt x="42" y="22"/>
                  <a:pt x="42" y="22"/>
                </a:cubicBezTo>
                <a:cubicBezTo>
                  <a:pt x="42" y="22"/>
                  <a:pt x="42" y="22"/>
                  <a:pt x="42" y="22"/>
                </a:cubicBezTo>
                <a:cubicBezTo>
                  <a:pt x="42" y="22"/>
                  <a:pt x="42" y="22"/>
                  <a:pt x="42" y="22"/>
                </a:cubicBezTo>
                <a:cubicBezTo>
                  <a:pt x="42" y="22"/>
                  <a:pt x="42" y="22"/>
                  <a:pt x="42" y="22"/>
                </a:cubicBezTo>
                <a:cubicBezTo>
                  <a:pt x="42" y="22"/>
                  <a:pt x="42" y="22"/>
                  <a:pt x="42" y="22"/>
                </a:cubicBezTo>
                <a:cubicBezTo>
                  <a:pt x="42" y="22"/>
                  <a:pt x="42" y="22"/>
                  <a:pt x="42" y="22"/>
                </a:cubicBezTo>
                <a:cubicBezTo>
                  <a:pt x="42" y="22"/>
                  <a:pt x="42" y="22"/>
                  <a:pt x="42" y="22"/>
                </a:cubicBezTo>
                <a:cubicBezTo>
                  <a:pt x="42" y="22"/>
                  <a:pt x="42" y="22"/>
                  <a:pt x="42" y="22"/>
                </a:cubicBezTo>
                <a:cubicBezTo>
                  <a:pt x="42" y="22"/>
                  <a:pt x="42" y="22"/>
                  <a:pt x="42" y="22"/>
                </a:cubicBezTo>
                <a:cubicBezTo>
                  <a:pt x="42" y="22"/>
                  <a:pt x="42" y="22"/>
                  <a:pt x="42" y="22"/>
                </a:cubicBezTo>
                <a:cubicBezTo>
                  <a:pt x="42" y="22"/>
                  <a:pt x="42" y="22"/>
                  <a:pt x="42" y="22"/>
                </a:cubicBezTo>
                <a:cubicBezTo>
                  <a:pt x="42" y="22"/>
                  <a:pt x="42" y="22"/>
                  <a:pt x="42" y="22"/>
                </a:cubicBezTo>
                <a:cubicBezTo>
                  <a:pt x="42" y="22"/>
                  <a:pt x="42" y="22"/>
                  <a:pt x="42" y="22"/>
                </a:cubicBezTo>
                <a:cubicBezTo>
                  <a:pt x="42" y="22"/>
                  <a:pt x="42" y="22"/>
                  <a:pt x="42" y="22"/>
                </a:cubicBezTo>
                <a:cubicBezTo>
                  <a:pt x="42" y="22"/>
                  <a:pt x="42" y="22"/>
                  <a:pt x="42" y="22"/>
                </a:cubicBezTo>
                <a:cubicBezTo>
                  <a:pt x="42" y="22"/>
                  <a:pt x="42" y="22"/>
                  <a:pt x="42" y="22"/>
                </a:cubicBezTo>
                <a:cubicBezTo>
                  <a:pt x="42" y="22"/>
                  <a:pt x="42" y="22"/>
                  <a:pt x="42" y="22"/>
                </a:cubicBezTo>
                <a:cubicBezTo>
                  <a:pt x="42" y="22"/>
                  <a:pt x="42" y="22"/>
                  <a:pt x="42" y="22"/>
                </a:cubicBezTo>
                <a:cubicBezTo>
                  <a:pt x="42" y="22"/>
                  <a:pt x="42" y="22"/>
                  <a:pt x="42" y="22"/>
                </a:cubicBezTo>
                <a:cubicBezTo>
                  <a:pt x="42" y="22"/>
                  <a:pt x="42" y="22"/>
                  <a:pt x="42" y="22"/>
                </a:cubicBezTo>
                <a:cubicBezTo>
                  <a:pt x="42" y="22"/>
                  <a:pt x="42" y="22"/>
                  <a:pt x="42" y="22"/>
                </a:cubicBezTo>
                <a:cubicBezTo>
                  <a:pt x="42" y="22"/>
                  <a:pt x="42" y="22"/>
                  <a:pt x="42" y="22"/>
                </a:cubicBezTo>
                <a:cubicBezTo>
                  <a:pt x="42" y="22"/>
                  <a:pt x="42" y="22"/>
                  <a:pt x="42" y="22"/>
                </a:cubicBezTo>
                <a:cubicBezTo>
                  <a:pt x="42" y="22"/>
                  <a:pt x="42" y="22"/>
                  <a:pt x="42" y="22"/>
                </a:cubicBezTo>
                <a:cubicBezTo>
                  <a:pt x="42" y="22"/>
                  <a:pt x="42" y="22"/>
                  <a:pt x="42" y="22"/>
                </a:cubicBezTo>
                <a:cubicBezTo>
                  <a:pt x="42" y="22"/>
                  <a:pt x="42" y="22"/>
                  <a:pt x="42" y="22"/>
                </a:cubicBezTo>
                <a:cubicBezTo>
                  <a:pt x="42" y="22"/>
                  <a:pt x="42" y="22"/>
                  <a:pt x="42" y="22"/>
                </a:cubicBezTo>
                <a:cubicBezTo>
                  <a:pt x="42" y="22"/>
                  <a:pt x="42" y="22"/>
                  <a:pt x="42" y="22"/>
                </a:cubicBezTo>
                <a:cubicBezTo>
                  <a:pt x="42" y="22"/>
                  <a:pt x="42" y="22"/>
                  <a:pt x="42" y="22"/>
                </a:cubicBezTo>
                <a:cubicBezTo>
                  <a:pt x="42" y="22"/>
                  <a:pt x="42" y="22"/>
                  <a:pt x="42" y="22"/>
                </a:cubicBezTo>
                <a:cubicBezTo>
                  <a:pt x="42" y="22"/>
                  <a:pt x="42" y="22"/>
                  <a:pt x="42" y="22"/>
                </a:cubicBezTo>
                <a:cubicBezTo>
                  <a:pt x="42" y="22"/>
                  <a:pt x="42" y="22"/>
                  <a:pt x="42" y="22"/>
                </a:cubicBezTo>
                <a:cubicBezTo>
                  <a:pt x="42" y="22"/>
                  <a:pt x="42" y="22"/>
                  <a:pt x="42" y="22"/>
                </a:cubicBezTo>
                <a:cubicBezTo>
                  <a:pt x="42" y="22"/>
                  <a:pt x="42" y="22"/>
                  <a:pt x="42" y="22"/>
                </a:cubicBezTo>
                <a:cubicBezTo>
                  <a:pt x="42" y="22"/>
                  <a:pt x="42" y="22"/>
                  <a:pt x="42" y="22"/>
                </a:cubicBezTo>
                <a:cubicBezTo>
                  <a:pt x="42" y="22"/>
                  <a:pt x="42" y="22"/>
                  <a:pt x="42" y="22"/>
                </a:cubicBezTo>
                <a:cubicBezTo>
                  <a:pt x="42" y="22"/>
                  <a:pt x="42" y="22"/>
                  <a:pt x="42" y="22"/>
                </a:cubicBezTo>
                <a:cubicBezTo>
                  <a:pt x="42" y="22"/>
                  <a:pt x="42" y="22"/>
                  <a:pt x="42" y="22"/>
                </a:cubicBezTo>
                <a:cubicBezTo>
                  <a:pt x="42" y="22"/>
                  <a:pt x="42" y="22"/>
                  <a:pt x="42" y="22"/>
                </a:cubicBezTo>
                <a:cubicBezTo>
                  <a:pt x="42" y="22"/>
                  <a:pt x="42" y="22"/>
                  <a:pt x="42" y="22"/>
                </a:cubicBezTo>
                <a:cubicBezTo>
                  <a:pt x="42" y="22"/>
                  <a:pt x="42" y="22"/>
                  <a:pt x="42" y="22"/>
                </a:cubicBezTo>
                <a:cubicBezTo>
                  <a:pt x="42" y="22"/>
                  <a:pt x="42" y="22"/>
                  <a:pt x="42" y="22"/>
                </a:cubicBezTo>
                <a:cubicBezTo>
                  <a:pt x="42" y="22"/>
                  <a:pt x="42" y="22"/>
                  <a:pt x="42" y="22"/>
                </a:cubicBezTo>
                <a:cubicBezTo>
                  <a:pt x="42" y="22"/>
                  <a:pt x="42" y="22"/>
                  <a:pt x="42" y="22"/>
                </a:cubicBezTo>
                <a:cubicBezTo>
                  <a:pt x="42" y="22"/>
                  <a:pt x="42" y="22"/>
                  <a:pt x="42" y="22"/>
                </a:cubicBezTo>
                <a:cubicBezTo>
                  <a:pt x="42" y="22"/>
                  <a:pt x="42" y="22"/>
                  <a:pt x="42" y="22"/>
                </a:cubicBezTo>
                <a:cubicBezTo>
                  <a:pt x="42" y="22"/>
                  <a:pt x="42" y="22"/>
                  <a:pt x="42" y="22"/>
                </a:cubicBezTo>
                <a:cubicBezTo>
                  <a:pt x="42" y="22"/>
                  <a:pt x="42" y="22"/>
                  <a:pt x="42" y="22"/>
                </a:cubicBezTo>
                <a:cubicBezTo>
                  <a:pt x="42" y="22"/>
                  <a:pt x="42" y="22"/>
                  <a:pt x="42" y="22"/>
                </a:cubicBezTo>
                <a:cubicBezTo>
                  <a:pt x="42" y="22"/>
                  <a:pt x="42" y="22"/>
                  <a:pt x="42" y="22"/>
                </a:cubicBezTo>
                <a:cubicBezTo>
                  <a:pt x="42" y="22"/>
                  <a:pt x="42" y="22"/>
                  <a:pt x="42" y="22"/>
                </a:cubicBezTo>
                <a:cubicBezTo>
                  <a:pt x="42" y="22"/>
                  <a:pt x="42" y="22"/>
                  <a:pt x="43" y="22"/>
                </a:cubicBezTo>
                <a:cubicBezTo>
                  <a:pt x="43" y="22"/>
                  <a:pt x="43" y="22"/>
                  <a:pt x="43" y="22"/>
                </a:cubicBezTo>
                <a:cubicBezTo>
                  <a:pt x="43" y="22"/>
                  <a:pt x="43" y="22"/>
                  <a:pt x="43" y="22"/>
                </a:cubicBezTo>
                <a:cubicBezTo>
                  <a:pt x="43" y="22"/>
                  <a:pt x="43" y="22"/>
                  <a:pt x="43" y="22"/>
                </a:cubicBezTo>
                <a:cubicBezTo>
                  <a:pt x="43" y="22"/>
                  <a:pt x="43" y="22"/>
                  <a:pt x="43" y="22"/>
                </a:cubicBezTo>
                <a:cubicBezTo>
                  <a:pt x="43" y="22"/>
                  <a:pt x="43" y="22"/>
                  <a:pt x="43" y="22"/>
                </a:cubicBezTo>
                <a:cubicBezTo>
                  <a:pt x="43" y="22"/>
                  <a:pt x="43" y="22"/>
                  <a:pt x="43" y="22"/>
                </a:cubicBezTo>
                <a:cubicBezTo>
                  <a:pt x="42" y="22"/>
                  <a:pt x="42" y="22"/>
                  <a:pt x="42" y="22"/>
                </a:cubicBezTo>
                <a:cubicBezTo>
                  <a:pt x="42" y="22"/>
                  <a:pt x="42" y="22"/>
                  <a:pt x="42" y="22"/>
                </a:cubicBezTo>
                <a:cubicBezTo>
                  <a:pt x="42" y="22"/>
                  <a:pt x="42" y="22"/>
                  <a:pt x="42" y="22"/>
                </a:cubicBezTo>
                <a:cubicBezTo>
                  <a:pt x="42" y="22"/>
                  <a:pt x="42" y="22"/>
                  <a:pt x="42" y="22"/>
                </a:cubicBezTo>
                <a:cubicBezTo>
                  <a:pt x="42" y="22"/>
                  <a:pt x="42" y="22"/>
                  <a:pt x="42" y="22"/>
                </a:cubicBezTo>
                <a:cubicBezTo>
                  <a:pt x="42" y="22"/>
                  <a:pt x="42" y="22"/>
                  <a:pt x="42" y="22"/>
                </a:cubicBezTo>
                <a:cubicBezTo>
                  <a:pt x="42" y="22"/>
                  <a:pt x="42" y="22"/>
                  <a:pt x="42" y="22"/>
                </a:cubicBezTo>
                <a:cubicBezTo>
                  <a:pt x="42" y="22"/>
                  <a:pt x="42" y="22"/>
                  <a:pt x="42" y="22"/>
                </a:cubicBezTo>
                <a:cubicBezTo>
                  <a:pt x="42" y="22"/>
                  <a:pt x="42" y="22"/>
                  <a:pt x="42" y="22"/>
                </a:cubicBezTo>
                <a:cubicBezTo>
                  <a:pt x="42" y="22"/>
                  <a:pt x="42" y="22"/>
                  <a:pt x="42" y="22"/>
                </a:cubicBezTo>
                <a:cubicBezTo>
                  <a:pt x="42" y="22"/>
                  <a:pt x="42" y="22"/>
                  <a:pt x="42" y="22"/>
                </a:cubicBezTo>
                <a:cubicBezTo>
                  <a:pt x="42" y="22"/>
                  <a:pt x="42" y="22"/>
                  <a:pt x="42" y="22"/>
                </a:cubicBezTo>
                <a:cubicBezTo>
                  <a:pt x="42" y="22"/>
                  <a:pt x="42" y="22"/>
                  <a:pt x="42" y="22"/>
                </a:cubicBezTo>
                <a:cubicBezTo>
                  <a:pt x="42" y="22"/>
                  <a:pt x="42" y="22"/>
                  <a:pt x="42" y="22"/>
                </a:cubicBezTo>
                <a:cubicBezTo>
                  <a:pt x="42" y="22"/>
                  <a:pt x="42" y="22"/>
                  <a:pt x="42" y="22"/>
                </a:cubicBezTo>
                <a:cubicBezTo>
                  <a:pt x="42" y="22"/>
                  <a:pt x="42" y="22"/>
                  <a:pt x="42" y="22"/>
                </a:cubicBezTo>
                <a:cubicBezTo>
                  <a:pt x="42" y="22"/>
                  <a:pt x="42" y="22"/>
                  <a:pt x="42" y="22"/>
                </a:cubicBezTo>
                <a:cubicBezTo>
                  <a:pt x="42" y="22"/>
                  <a:pt x="42" y="22"/>
                  <a:pt x="42" y="22"/>
                </a:cubicBezTo>
                <a:cubicBezTo>
                  <a:pt x="42" y="22"/>
                  <a:pt x="42" y="22"/>
                  <a:pt x="42" y="22"/>
                </a:cubicBezTo>
                <a:cubicBezTo>
                  <a:pt x="42" y="22"/>
                  <a:pt x="42" y="22"/>
                  <a:pt x="42" y="22"/>
                </a:cubicBezTo>
                <a:cubicBezTo>
                  <a:pt x="42" y="22"/>
                  <a:pt x="42" y="22"/>
                  <a:pt x="42" y="22"/>
                </a:cubicBezTo>
                <a:cubicBezTo>
                  <a:pt x="42" y="22"/>
                  <a:pt x="42" y="22"/>
                  <a:pt x="42" y="22"/>
                </a:cubicBezTo>
                <a:cubicBezTo>
                  <a:pt x="42" y="22"/>
                  <a:pt x="42" y="22"/>
                  <a:pt x="42" y="22"/>
                </a:cubicBezTo>
                <a:cubicBezTo>
                  <a:pt x="42" y="22"/>
                  <a:pt x="42" y="22"/>
                  <a:pt x="42" y="22"/>
                </a:cubicBezTo>
                <a:cubicBezTo>
                  <a:pt x="42" y="22"/>
                  <a:pt x="42" y="22"/>
                  <a:pt x="42" y="22"/>
                </a:cubicBezTo>
                <a:cubicBezTo>
                  <a:pt x="42" y="22"/>
                  <a:pt x="43" y="22"/>
                  <a:pt x="43" y="22"/>
                </a:cubicBezTo>
                <a:cubicBezTo>
                  <a:pt x="43" y="22"/>
                  <a:pt x="43" y="22"/>
                  <a:pt x="43" y="22"/>
                </a:cubicBezTo>
                <a:cubicBezTo>
                  <a:pt x="43" y="22"/>
                  <a:pt x="43" y="22"/>
                  <a:pt x="43" y="22"/>
                </a:cubicBezTo>
                <a:cubicBezTo>
                  <a:pt x="43" y="22"/>
                  <a:pt x="43" y="22"/>
                  <a:pt x="43" y="22"/>
                </a:cubicBezTo>
                <a:cubicBezTo>
                  <a:pt x="43" y="22"/>
                  <a:pt x="43" y="22"/>
                  <a:pt x="43" y="22"/>
                </a:cubicBezTo>
                <a:cubicBezTo>
                  <a:pt x="43" y="22"/>
                  <a:pt x="43" y="22"/>
                  <a:pt x="43" y="22"/>
                </a:cubicBezTo>
                <a:cubicBezTo>
                  <a:pt x="43" y="22"/>
                  <a:pt x="43" y="22"/>
                  <a:pt x="43" y="22"/>
                </a:cubicBezTo>
                <a:cubicBezTo>
                  <a:pt x="43" y="22"/>
                  <a:pt x="43" y="22"/>
                  <a:pt x="43" y="22"/>
                </a:cubicBezTo>
                <a:cubicBezTo>
                  <a:pt x="43" y="22"/>
                  <a:pt x="43" y="22"/>
                  <a:pt x="43" y="22"/>
                </a:cubicBezTo>
                <a:cubicBezTo>
                  <a:pt x="43" y="22"/>
                  <a:pt x="43" y="22"/>
                  <a:pt x="43" y="22"/>
                </a:cubicBezTo>
                <a:cubicBezTo>
                  <a:pt x="43" y="22"/>
                  <a:pt x="43" y="22"/>
                  <a:pt x="43" y="22"/>
                </a:cubicBezTo>
                <a:cubicBezTo>
                  <a:pt x="43" y="22"/>
                  <a:pt x="43" y="22"/>
                  <a:pt x="43" y="22"/>
                </a:cubicBezTo>
                <a:cubicBezTo>
                  <a:pt x="43" y="22"/>
                  <a:pt x="43" y="22"/>
                  <a:pt x="43" y="22"/>
                </a:cubicBezTo>
                <a:cubicBezTo>
                  <a:pt x="43" y="22"/>
                  <a:pt x="43" y="22"/>
                  <a:pt x="43" y="22"/>
                </a:cubicBezTo>
                <a:cubicBezTo>
                  <a:pt x="43" y="22"/>
                  <a:pt x="43" y="22"/>
                  <a:pt x="43" y="22"/>
                </a:cubicBezTo>
                <a:cubicBezTo>
                  <a:pt x="43" y="22"/>
                  <a:pt x="43" y="22"/>
                  <a:pt x="43" y="22"/>
                </a:cubicBezTo>
                <a:cubicBezTo>
                  <a:pt x="43" y="22"/>
                  <a:pt x="43" y="22"/>
                  <a:pt x="43" y="22"/>
                </a:cubicBezTo>
                <a:cubicBezTo>
                  <a:pt x="43" y="22"/>
                  <a:pt x="43" y="22"/>
                  <a:pt x="43" y="22"/>
                </a:cubicBezTo>
                <a:cubicBezTo>
                  <a:pt x="43" y="22"/>
                  <a:pt x="43" y="22"/>
                  <a:pt x="43" y="22"/>
                </a:cubicBezTo>
                <a:cubicBezTo>
                  <a:pt x="43" y="22"/>
                  <a:pt x="43" y="22"/>
                  <a:pt x="43" y="22"/>
                </a:cubicBezTo>
                <a:cubicBezTo>
                  <a:pt x="43" y="22"/>
                  <a:pt x="43" y="22"/>
                  <a:pt x="43" y="22"/>
                </a:cubicBezTo>
                <a:cubicBezTo>
                  <a:pt x="43" y="22"/>
                  <a:pt x="43" y="22"/>
                  <a:pt x="43" y="22"/>
                </a:cubicBezTo>
                <a:cubicBezTo>
                  <a:pt x="43" y="22"/>
                  <a:pt x="43" y="22"/>
                  <a:pt x="43" y="22"/>
                </a:cubicBezTo>
                <a:cubicBezTo>
                  <a:pt x="43" y="22"/>
                  <a:pt x="43" y="22"/>
                  <a:pt x="43" y="22"/>
                </a:cubicBezTo>
                <a:cubicBezTo>
                  <a:pt x="43" y="22"/>
                  <a:pt x="43" y="22"/>
                  <a:pt x="43" y="22"/>
                </a:cubicBezTo>
                <a:cubicBezTo>
                  <a:pt x="43" y="22"/>
                  <a:pt x="43" y="22"/>
                  <a:pt x="43" y="22"/>
                </a:cubicBezTo>
                <a:cubicBezTo>
                  <a:pt x="43" y="22"/>
                  <a:pt x="43" y="23"/>
                  <a:pt x="43" y="22"/>
                </a:cubicBezTo>
                <a:cubicBezTo>
                  <a:pt x="43" y="22"/>
                  <a:pt x="43" y="22"/>
                  <a:pt x="43" y="22"/>
                </a:cubicBezTo>
                <a:cubicBezTo>
                  <a:pt x="43" y="22"/>
                  <a:pt x="43" y="23"/>
                  <a:pt x="43" y="23"/>
                </a:cubicBezTo>
                <a:cubicBezTo>
                  <a:pt x="43" y="23"/>
                  <a:pt x="43" y="23"/>
                  <a:pt x="43" y="23"/>
                </a:cubicBezTo>
                <a:cubicBezTo>
                  <a:pt x="43" y="23"/>
                  <a:pt x="43" y="23"/>
                  <a:pt x="43" y="23"/>
                </a:cubicBezTo>
                <a:cubicBezTo>
                  <a:pt x="43" y="23"/>
                  <a:pt x="43" y="23"/>
                  <a:pt x="43" y="23"/>
                </a:cubicBezTo>
                <a:cubicBezTo>
                  <a:pt x="43" y="23"/>
                  <a:pt x="43" y="23"/>
                  <a:pt x="43" y="23"/>
                </a:cubicBezTo>
                <a:cubicBezTo>
                  <a:pt x="43" y="23"/>
                  <a:pt x="43" y="23"/>
                  <a:pt x="43" y="23"/>
                </a:cubicBezTo>
                <a:cubicBezTo>
                  <a:pt x="43" y="23"/>
                  <a:pt x="43" y="23"/>
                  <a:pt x="43" y="23"/>
                </a:cubicBezTo>
                <a:cubicBezTo>
                  <a:pt x="43" y="23"/>
                  <a:pt x="43" y="23"/>
                  <a:pt x="43" y="23"/>
                </a:cubicBezTo>
                <a:cubicBezTo>
                  <a:pt x="43" y="23"/>
                  <a:pt x="43" y="23"/>
                  <a:pt x="43" y="23"/>
                </a:cubicBezTo>
                <a:cubicBezTo>
                  <a:pt x="43" y="23"/>
                  <a:pt x="43" y="23"/>
                  <a:pt x="43" y="23"/>
                </a:cubicBezTo>
                <a:cubicBezTo>
                  <a:pt x="43" y="23"/>
                  <a:pt x="43" y="23"/>
                  <a:pt x="43" y="23"/>
                </a:cubicBezTo>
                <a:cubicBezTo>
                  <a:pt x="43" y="23"/>
                  <a:pt x="43" y="23"/>
                  <a:pt x="43" y="23"/>
                </a:cubicBezTo>
                <a:cubicBezTo>
                  <a:pt x="43" y="23"/>
                  <a:pt x="43" y="23"/>
                  <a:pt x="43" y="23"/>
                </a:cubicBezTo>
                <a:cubicBezTo>
                  <a:pt x="43" y="23"/>
                  <a:pt x="43" y="23"/>
                  <a:pt x="43" y="23"/>
                </a:cubicBezTo>
                <a:cubicBezTo>
                  <a:pt x="43" y="23"/>
                  <a:pt x="43" y="23"/>
                  <a:pt x="43" y="23"/>
                </a:cubicBezTo>
                <a:cubicBezTo>
                  <a:pt x="43" y="23"/>
                  <a:pt x="43" y="23"/>
                  <a:pt x="43" y="23"/>
                </a:cubicBezTo>
                <a:cubicBezTo>
                  <a:pt x="43" y="23"/>
                  <a:pt x="43" y="23"/>
                  <a:pt x="43" y="23"/>
                </a:cubicBezTo>
                <a:cubicBezTo>
                  <a:pt x="43" y="23"/>
                  <a:pt x="43" y="23"/>
                  <a:pt x="43" y="23"/>
                </a:cubicBezTo>
                <a:cubicBezTo>
                  <a:pt x="43" y="23"/>
                  <a:pt x="43" y="23"/>
                  <a:pt x="43" y="23"/>
                </a:cubicBezTo>
                <a:cubicBezTo>
                  <a:pt x="43" y="23"/>
                  <a:pt x="43" y="23"/>
                  <a:pt x="43" y="23"/>
                </a:cubicBezTo>
                <a:cubicBezTo>
                  <a:pt x="43" y="23"/>
                  <a:pt x="43" y="23"/>
                  <a:pt x="43" y="23"/>
                </a:cubicBezTo>
                <a:cubicBezTo>
                  <a:pt x="43" y="23"/>
                  <a:pt x="43" y="23"/>
                  <a:pt x="43" y="23"/>
                </a:cubicBezTo>
                <a:cubicBezTo>
                  <a:pt x="43" y="23"/>
                  <a:pt x="43" y="23"/>
                  <a:pt x="43" y="23"/>
                </a:cubicBezTo>
                <a:cubicBezTo>
                  <a:pt x="43" y="23"/>
                  <a:pt x="43" y="23"/>
                  <a:pt x="43" y="23"/>
                </a:cubicBezTo>
                <a:cubicBezTo>
                  <a:pt x="43" y="23"/>
                  <a:pt x="43" y="22"/>
                  <a:pt x="43" y="22"/>
                </a:cubicBezTo>
                <a:cubicBezTo>
                  <a:pt x="43" y="23"/>
                  <a:pt x="43" y="23"/>
                  <a:pt x="43" y="23"/>
                </a:cubicBezTo>
                <a:cubicBezTo>
                  <a:pt x="43" y="23"/>
                  <a:pt x="43" y="23"/>
                  <a:pt x="43" y="23"/>
                </a:cubicBezTo>
                <a:cubicBezTo>
                  <a:pt x="43" y="23"/>
                  <a:pt x="43" y="23"/>
                  <a:pt x="43" y="23"/>
                </a:cubicBezTo>
                <a:cubicBezTo>
                  <a:pt x="43" y="23"/>
                  <a:pt x="43" y="23"/>
                  <a:pt x="43" y="23"/>
                </a:cubicBezTo>
                <a:cubicBezTo>
                  <a:pt x="43" y="23"/>
                  <a:pt x="43" y="23"/>
                  <a:pt x="43" y="23"/>
                </a:cubicBezTo>
                <a:cubicBezTo>
                  <a:pt x="43" y="23"/>
                  <a:pt x="43" y="23"/>
                  <a:pt x="44" y="23"/>
                </a:cubicBezTo>
                <a:cubicBezTo>
                  <a:pt x="44" y="23"/>
                  <a:pt x="44" y="23"/>
                  <a:pt x="44" y="23"/>
                </a:cubicBezTo>
                <a:cubicBezTo>
                  <a:pt x="44" y="23"/>
                  <a:pt x="44" y="23"/>
                  <a:pt x="44" y="23"/>
                </a:cubicBezTo>
                <a:cubicBezTo>
                  <a:pt x="44" y="23"/>
                  <a:pt x="44" y="23"/>
                  <a:pt x="44" y="23"/>
                </a:cubicBezTo>
                <a:cubicBezTo>
                  <a:pt x="44" y="23"/>
                  <a:pt x="44" y="23"/>
                  <a:pt x="44" y="23"/>
                </a:cubicBezTo>
                <a:cubicBezTo>
                  <a:pt x="44" y="23"/>
                  <a:pt x="44" y="23"/>
                  <a:pt x="44" y="23"/>
                </a:cubicBezTo>
                <a:cubicBezTo>
                  <a:pt x="44" y="23"/>
                  <a:pt x="44" y="23"/>
                  <a:pt x="44" y="23"/>
                </a:cubicBezTo>
                <a:cubicBezTo>
                  <a:pt x="44" y="23"/>
                  <a:pt x="44" y="23"/>
                  <a:pt x="44" y="23"/>
                </a:cubicBezTo>
                <a:cubicBezTo>
                  <a:pt x="44" y="23"/>
                  <a:pt x="44" y="23"/>
                  <a:pt x="44" y="23"/>
                </a:cubicBezTo>
                <a:cubicBezTo>
                  <a:pt x="44" y="23"/>
                  <a:pt x="44" y="23"/>
                  <a:pt x="44" y="23"/>
                </a:cubicBezTo>
                <a:cubicBezTo>
                  <a:pt x="44" y="23"/>
                  <a:pt x="44" y="23"/>
                  <a:pt x="44" y="23"/>
                </a:cubicBezTo>
                <a:cubicBezTo>
                  <a:pt x="44" y="23"/>
                  <a:pt x="44" y="23"/>
                  <a:pt x="44" y="23"/>
                </a:cubicBezTo>
                <a:cubicBezTo>
                  <a:pt x="44" y="23"/>
                  <a:pt x="44" y="23"/>
                  <a:pt x="44" y="23"/>
                </a:cubicBezTo>
                <a:cubicBezTo>
                  <a:pt x="44" y="23"/>
                  <a:pt x="44" y="23"/>
                  <a:pt x="44" y="23"/>
                </a:cubicBezTo>
                <a:cubicBezTo>
                  <a:pt x="44" y="23"/>
                  <a:pt x="44" y="23"/>
                  <a:pt x="44" y="23"/>
                </a:cubicBezTo>
                <a:cubicBezTo>
                  <a:pt x="44" y="23"/>
                  <a:pt x="44" y="23"/>
                  <a:pt x="44" y="23"/>
                </a:cubicBezTo>
                <a:cubicBezTo>
                  <a:pt x="44" y="23"/>
                  <a:pt x="44" y="23"/>
                  <a:pt x="44" y="23"/>
                </a:cubicBezTo>
                <a:cubicBezTo>
                  <a:pt x="44" y="23"/>
                  <a:pt x="44" y="23"/>
                  <a:pt x="44" y="23"/>
                </a:cubicBezTo>
                <a:cubicBezTo>
                  <a:pt x="44" y="23"/>
                  <a:pt x="45" y="23"/>
                  <a:pt x="45" y="2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5" y="24"/>
                  <a:pt x="45" y="24"/>
                </a:cubicBezTo>
                <a:cubicBezTo>
                  <a:pt x="45" y="24"/>
                  <a:pt x="45" y="24"/>
                  <a:pt x="45" y="24"/>
                </a:cubicBezTo>
                <a:cubicBezTo>
                  <a:pt x="45" y="24"/>
                  <a:pt x="45" y="24"/>
                  <a:pt x="45" y="24"/>
                </a:cubicBezTo>
                <a:cubicBezTo>
                  <a:pt x="45" y="24"/>
                  <a:pt x="45" y="24"/>
                  <a:pt x="45" y="24"/>
                </a:cubicBezTo>
                <a:cubicBezTo>
                  <a:pt x="45" y="24"/>
                  <a:pt x="45" y="24"/>
                  <a:pt x="45" y="24"/>
                </a:cubicBezTo>
                <a:cubicBezTo>
                  <a:pt x="45" y="24"/>
                  <a:pt x="45" y="24"/>
                  <a:pt x="45" y="24"/>
                </a:cubicBezTo>
                <a:cubicBezTo>
                  <a:pt x="45" y="24"/>
                  <a:pt x="45" y="24"/>
                  <a:pt x="45" y="24"/>
                </a:cubicBezTo>
                <a:cubicBezTo>
                  <a:pt x="45" y="24"/>
                  <a:pt x="45" y="24"/>
                  <a:pt x="45" y="24"/>
                </a:cubicBezTo>
                <a:cubicBezTo>
                  <a:pt x="45" y="24"/>
                  <a:pt x="45" y="24"/>
                  <a:pt x="45" y="24"/>
                </a:cubicBezTo>
                <a:cubicBezTo>
                  <a:pt x="45" y="24"/>
                  <a:pt x="45" y="24"/>
                  <a:pt x="44" y="24"/>
                </a:cubicBezTo>
                <a:cubicBezTo>
                  <a:pt x="44" y="24"/>
                  <a:pt x="44" y="24"/>
                  <a:pt x="44" y="24"/>
                </a:cubicBezTo>
                <a:cubicBezTo>
                  <a:pt x="44" y="24"/>
                  <a:pt x="44" y="24"/>
                  <a:pt x="44" y="24"/>
                </a:cubicBezTo>
                <a:cubicBezTo>
                  <a:pt x="44" y="24"/>
                  <a:pt x="44" y="24"/>
                  <a:pt x="44" y="24"/>
                </a:cubicBezTo>
                <a:cubicBezTo>
                  <a:pt x="44" y="24"/>
                  <a:pt x="44" y="24"/>
                  <a:pt x="44" y="24"/>
                </a:cubicBezTo>
                <a:cubicBezTo>
                  <a:pt x="44" y="24"/>
                  <a:pt x="44" y="24"/>
                  <a:pt x="44" y="24"/>
                </a:cubicBezTo>
                <a:cubicBezTo>
                  <a:pt x="44" y="24"/>
                  <a:pt x="44" y="24"/>
                  <a:pt x="44" y="24"/>
                </a:cubicBezTo>
                <a:cubicBezTo>
                  <a:pt x="44" y="24"/>
                  <a:pt x="44" y="24"/>
                  <a:pt x="44" y="24"/>
                </a:cubicBezTo>
                <a:cubicBezTo>
                  <a:pt x="44" y="24"/>
                  <a:pt x="44" y="24"/>
                  <a:pt x="44" y="24"/>
                </a:cubicBezTo>
                <a:cubicBezTo>
                  <a:pt x="44" y="24"/>
                  <a:pt x="44" y="24"/>
                  <a:pt x="44" y="24"/>
                </a:cubicBezTo>
                <a:cubicBezTo>
                  <a:pt x="44" y="24"/>
                  <a:pt x="44" y="24"/>
                  <a:pt x="44" y="24"/>
                </a:cubicBezTo>
                <a:cubicBezTo>
                  <a:pt x="44" y="24"/>
                  <a:pt x="44" y="24"/>
                  <a:pt x="44" y="24"/>
                </a:cubicBezTo>
                <a:cubicBezTo>
                  <a:pt x="44" y="24"/>
                  <a:pt x="44" y="24"/>
                  <a:pt x="44" y="24"/>
                </a:cubicBezTo>
                <a:cubicBezTo>
                  <a:pt x="44" y="24"/>
                  <a:pt x="44" y="24"/>
                  <a:pt x="44" y="24"/>
                </a:cubicBezTo>
                <a:cubicBezTo>
                  <a:pt x="44" y="24"/>
                  <a:pt x="44" y="24"/>
                  <a:pt x="44" y="24"/>
                </a:cubicBezTo>
                <a:cubicBezTo>
                  <a:pt x="44" y="24"/>
                  <a:pt x="44" y="24"/>
                  <a:pt x="44" y="24"/>
                </a:cubicBezTo>
                <a:cubicBezTo>
                  <a:pt x="44" y="24"/>
                  <a:pt x="44" y="24"/>
                  <a:pt x="44" y="24"/>
                </a:cubicBezTo>
                <a:cubicBezTo>
                  <a:pt x="44" y="24"/>
                  <a:pt x="44" y="24"/>
                  <a:pt x="44" y="24"/>
                </a:cubicBezTo>
                <a:cubicBezTo>
                  <a:pt x="44" y="24"/>
                  <a:pt x="44" y="24"/>
                  <a:pt x="44" y="24"/>
                </a:cubicBezTo>
                <a:cubicBezTo>
                  <a:pt x="44" y="24"/>
                  <a:pt x="44" y="24"/>
                  <a:pt x="44" y="24"/>
                </a:cubicBezTo>
                <a:cubicBezTo>
                  <a:pt x="44" y="24"/>
                  <a:pt x="44" y="24"/>
                  <a:pt x="44" y="24"/>
                </a:cubicBezTo>
                <a:cubicBezTo>
                  <a:pt x="44" y="24"/>
                  <a:pt x="44" y="24"/>
                  <a:pt x="44" y="24"/>
                </a:cubicBezTo>
                <a:cubicBezTo>
                  <a:pt x="44" y="24"/>
                  <a:pt x="44" y="24"/>
                  <a:pt x="44" y="24"/>
                </a:cubicBezTo>
                <a:cubicBezTo>
                  <a:pt x="43" y="24"/>
                  <a:pt x="43" y="24"/>
                  <a:pt x="43" y="24"/>
                </a:cubicBezTo>
                <a:cubicBezTo>
                  <a:pt x="43" y="24"/>
                  <a:pt x="43" y="24"/>
                  <a:pt x="43" y="24"/>
                </a:cubicBezTo>
                <a:cubicBezTo>
                  <a:pt x="43" y="24"/>
                  <a:pt x="43" y="24"/>
                  <a:pt x="43" y="24"/>
                </a:cubicBezTo>
                <a:cubicBezTo>
                  <a:pt x="43" y="24"/>
                  <a:pt x="43" y="24"/>
                  <a:pt x="43" y="24"/>
                </a:cubicBezTo>
                <a:cubicBezTo>
                  <a:pt x="43" y="24"/>
                  <a:pt x="43" y="24"/>
                  <a:pt x="43" y="24"/>
                </a:cubicBezTo>
                <a:cubicBezTo>
                  <a:pt x="43" y="24"/>
                  <a:pt x="43" y="24"/>
                  <a:pt x="43" y="24"/>
                </a:cubicBezTo>
                <a:cubicBezTo>
                  <a:pt x="43" y="24"/>
                  <a:pt x="43" y="24"/>
                  <a:pt x="43" y="24"/>
                </a:cubicBezTo>
                <a:cubicBezTo>
                  <a:pt x="43" y="24"/>
                  <a:pt x="43" y="24"/>
                  <a:pt x="43" y="24"/>
                </a:cubicBezTo>
                <a:cubicBezTo>
                  <a:pt x="43" y="24"/>
                  <a:pt x="43" y="24"/>
                  <a:pt x="43" y="24"/>
                </a:cubicBezTo>
                <a:cubicBezTo>
                  <a:pt x="43" y="24"/>
                  <a:pt x="43" y="24"/>
                  <a:pt x="43" y="24"/>
                </a:cubicBezTo>
                <a:cubicBezTo>
                  <a:pt x="43" y="24"/>
                  <a:pt x="43" y="24"/>
                  <a:pt x="43" y="24"/>
                </a:cubicBezTo>
                <a:cubicBezTo>
                  <a:pt x="43" y="24"/>
                  <a:pt x="43" y="24"/>
                  <a:pt x="43" y="24"/>
                </a:cubicBezTo>
                <a:cubicBezTo>
                  <a:pt x="43" y="24"/>
                  <a:pt x="43" y="24"/>
                  <a:pt x="43" y="24"/>
                </a:cubicBezTo>
                <a:cubicBezTo>
                  <a:pt x="43" y="24"/>
                  <a:pt x="43" y="24"/>
                  <a:pt x="43" y="24"/>
                </a:cubicBezTo>
                <a:cubicBezTo>
                  <a:pt x="43" y="24"/>
                  <a:pt x="43" y="24"/>
                  <a:pt x="43" y="24"/>
                </a:cubicBezTo>
                <a:cubicBezTo>
                  <a:pt x="43" y="24"/>
                  <a:pt x="43" y="24"/>
                  <a:pt x="43" y="24"/>
                </a:cubicBezTo>
                <a:cubicBezTo>
                  <a:pt x="43" y="24"/>
                  <a:pt x="43" y="24"/>
                  <a:pt x="43" y="24"/>
                </a:cubicBezTo>
                <a:cubicBezTo>
                  <a:pt x="43" y="24"/>
                  <a:pt x="43" y="24"/>
                  <a:pt x="43" y="24"/>
                </a:cubicBezTo>
                <a:cubicBezTo>
                  <a:pt x="43" y="24"/>
                  <a:pt x="43" y="24"/>
                  <a:pt x="43" y="24"/>
                </a:cubicBezTo>
                <a:cubicBezTo>
                  <a:pt x="43" y="24"/>
                  <a:pt x="43" y="24"/>
                  <a:pt x="43" y="24"/>
                </a:cubicBezTo>
                <a:cubicBezTo>
                  <a:pt x="43" y="24"/>
                  <a:pt x="43" y="24"/>
                  <a:pt x="43" y="24"/>
                </a:cubicBezTo>
                <a:cubicBezTo>
                  <a:pt x="43" y="24"/>
                  <a:pt x="43" y="24"/>
                  <a:pt x="43" y="24"/>
                </a:cubicBezTo>
                <a:cubicBezTo>
                  <a:pt x="43" y="24"/>
                  <a:pt x="43" y="24"/>
                  <a:pt x="43" y="24"/>
                </a:cubicBezTo>
                <a:cubicBezTo>
                  <a:pt x="43" y="24"/>
                  <a:pt x="43" y="24"/>
                  <a:pt x="43" y="24"/>
                </a:cubicBezTo>
                <a:cubicBezTo>
                  <a:pt x="43" y="24"/>
                  <a:pt x="43" y="24"/>
                  <a:pt x="43" y="24"/>
                </a:cubicBezTo>
                <a:cubicBezTo>
                  <a:pt x="43" y="24"/>
                  <a:pt x="43" y="24"/>
                  <a:pt x="43" y="24"/>
                </a:cubicBezTo>
                <a:cubicBezTo>
                  <a:pt x="43" y="24"/>
                  <a:pt x="43" y="24"/>
                  <a:pt x="43" y="24"/>
                </a:cubicBezTo>
                <a:cubicBezTo>
                  <a:pt x="43" y="24"/>
                  <a:pt x="43" y="24"/>
                  <a:pt x="43" y="24"/>
                </a:cubicBezTo>
                <a:cubicBezTo>
                  <a:pt x="43" y="24"/>
                  <a:pt x="43" y="24"/>
                  <a:pt x="43" y="24"/>
                </a:cubicBezTo>
                <a:cubicBezTo>
                  <a:pt x="43" y="24"/>
                  <a:pt x="44" y="24"/>
                  <a:pt x="44" y="24"/>
                </a:cubicBezTo>
                <a:cubicBezTo>
                  <a:pt x="44" y="24"/>
                  <a:pt x="44" y="24"/>
                  <a:pt x="44" y="24"/>
                </a:cubicBezTo>
                <a:cubicBezTo>
                  <a:pt x="44" y="24"/>
                  <a:pt x="44" y="24"/>
                  <a:pt x="44" y="24"/>
                </a:cubicBezTo>
                <a:cubicBezTo>
                  <a:pt x="44" y="24"/>
                  <a:pt x="44" y="24"/>
                  <a:pt x="44" y="24"/>
                </a:cubicBezTo>
                <a:cubicBezTo>
                  <a:pt x="44" y="24"/>
                  <a:pt x="44" y="24"/>
                  <a:pt x="44" y="24"/>
                </a:cubicBezTo>
                <a:cubicBezTo>
                  <a:pt x="44" y="24"/>
                  <a:pt x="44" y="24"/>
                  <a:pt x="44" y="24"/>
                </a:cubicBezTo>
                <a:cubicBezTo>
                  <a:pt x="44" y="24"/>
                  <a:pt x="44" y="24"/>
                  <a:pt x="44" y="24"/>
                </a:cubicBezTo>
                <a:cubicBezTo>
                  <a:pt x="44" y="24"/>
                  <a:pt x="44" y="24"/>
                  <a:pt x="44" y="24"/>
                </a:cubicBezTo>
                <a:cubicBezTo>
                  <a:pt x="44" y="24"/>
                  <a:pt x="44" y="24"/>
                  <a:pt x="44" y="25"/>
                </a:cubicBezTo>
                <a:cubicBezTo>
                  <a:pt x="44" y="25"/>
                  <a:pt x="44" y="25"/>
                  <a:pt x="44" y="25"/>
                </a:cubicBezTo>
                <a:cubicBezTo>
                  <a:pt x="44" y="25"/>
                  <a:pt x="44" y="25"/>
                  <a:pt x="44" y="25"/>
                </a:cubicBezTo>
                <a:cubicBezTo>
                  <a:pt x="44" y="25"/>
                  <a:pt x="44" y="25"/>
                  <a:pt x="44" y="25"/>
                </a:cubicBezTo>
                <a:cubicBezTo>
                  <a:pt x="44" y="25"/>
                  <a:pt x="44" y="25"/>
                  <a:pt x="44" y="25"/>
                </a:cubicBezTo>
                <a:cubicBezTo>
                  <a:pt x="44" y="25"/>
                  <a:pt x="44" y="25"/>
                  <a:pt x="44" y="25"/>
                </a:cubicBezTo>
                <a:cubicBezTo>
                  <a:pt x="44" y="25"/>
                  <a:pt x="44" y="25"/>
                  <a:pt x="44" y="25"/>
                </a:cubicBezTo>
                <a:cubicBezTo>
                  <a:pt x="44" y="25"/>
                  <a:pt x="44" y="25"/>
                  <a:pt x="44" y="25"/>
                </a:cubicBezTo>
                <a:cubicBezTo>
                  <a:pt x="44" y="25"/>
                  <a:pt x="44" y="25"/>
                  <a:pt x="44" y="25"/>
                </a:cubicBezTo>
                <a:cubicBezTo>
                  <a:pt x="44" y="25"/>
                  <a:pt x="44" y="25"/>
                  <a:pt x="44" y="25"/>
                </a:cubicBezTo>
                <a:cubicBezTo>
                  <a:pt x="44" y="25"/>
                  <a:pt x="44" y="25"/>
                  <a:pt x="44" y="25"/>
                </a:cubicBezTo>
                <a:cubicBezTo>
                  <a:pt x="44" y="25"/>
                  <a:pt x="44" y="25"/>
                  <a:pt x="44" y="25"/>
                </a:cubicBezTo>
                <a:cubicBezTo>
                  <a:pt x="44" y="25"/>
                  <a:pt x="44" y="25"/>
                  <a:pt x="44" y="25"/>
                </a:cubicBezTo>
                <a:cubicBezTo>
                  <a:pt x="44" y="25"/>
                  <a:pt x="44" y="25"/>
                  <a:pt x="44" y="25"/>
                </a:cubicBezTo>
                <a:cubicBezTo>
                  <a:pt x="44" y="25"/>
                  <a:pt x="44" y="25"/>
                  <a:pt x="44" y="25"/>
                </a:cubicBezTo>
                <a:cubicBezTo>
                  <a:pt x="44" y="25"/>
                  <a:pt x="44" y="25"/>
                  <a:pt x="44" y="25"/>
                </a:cubicBezTo>
                <a:cubicBezTo>
                  <a:pt x="44" y="25"/>
                  <a:pt x="44" y="25"/>
                  <a:pt x="44" y="25"/>
                </a:cubicBezTo>
                <a:cubicBezTo>
                  <a:pt x="44" y="25"/>
                  <a:pt x="44" y="25"/>
                  <a:pt x="44" y="25"/>
                </a:cubicBezTo>
                <a:cubicBezTo>
                  <a:pt x="44" y="25"/>
                  <a:pt x="44" y="25"/>
                  <a:pt x="44" y="25"/>
                </a:cubicBezTo>
                <a:cubicBezTo>
                  <a:pt x="44" y="25"/>
                  <a:pt x="44" y="25"/>
                  <a:pt x="44" y="25"/>
                </a:cubicBezTo>
                <a:cubicBezTo>
                  <a:pt x="44" y="25"/>
                  <a:pt x="44" y="25"/>
                  <a:pt x="44" y="25"/>
                </a:cubicBezTo>
                <a:cubicBezTo>
                  <a:pt x="44" y="25"/>
                  <a:pt x="44" y="25"/>
                  <a:pt x="44" y="25"/>
                </a:cubicBezTo>
                <a:cubicBezTo>
                  <a:pt x="44" y="25"/>
                  <a:pt x="44" y="25"/>
                  <a:pt x="44" y="25"/>
                </a:cubicBezTo>
                <a:cubicBezTo>
                  <a:pt x="44" y="25"/>
                  <a:pt x="44" y="25"/>
                  <a:pt x="44" y="25"/>
                </a:cubicBezTo>
                <a:cubicBezTo>
                  <a:pt x="44" y="25"/>
                  <a:pt x="44" y="25"/>
                  <a:pt x="44" y="25"/>
                </a:cubicBezTo>
                <a:cubicBezTo>
                  <a:pt x="44" y="25"/>
                  <a:pt x="44" y="25"/>
                  <a:pt x="44" y="25"/>
                </a:cubicBezTo>
                <a:cubicBezTo>
                  <a:pt x="44" y="25"/>
                  <a:pt x="44" y="25"/>
                  <a:pt x="44" y="25"/>
                </a:cubicBezTo>
                <a:cubicBezTo>
                  <a:pt x="44" y="25"/>
                  <a:pt x="44" y="25"/>
                  <a:pt x="44" y="25"/>
                </a:cubicBezTo>
                <a:cubicBezTo>
                  <a:pt x="44" y="25"/>
                  <a:pt x="44" y="25"/>
                  <a:pt x="44" y="25"/>
                </a:cubicBezTo>
                <a:cubicBezTo>
                  <a:pt x="44" y="25"/>
                  <a:pt x="44" y="25"/>
                  <a:pt x="44" y="25"/>
                </a:cubicBezTo>
                <a:cubicBezTo>
                  <a:pt x="44" y="25"/>
                  <a:pt x="44" y="25"/>
                  <a:pt x="44" y="25"/>
                </a:cubicBezTo>
                <a:cubicBezTo>
                  <a:pt x="44" y="25"/>
                  <a:pt x="44" y="25"/>
                  <a:pt x="44" y="25"/>
                </a:cubicBezTo>
                <a:cubicBezTo>
                  <a:pt x="45" y="25"/>
                  <a:pt x="45" y="25"/>
                  <a:pt x="45" y="25"/>
                </a:cubicBezTo>
                <a:cubicBezTo>
                  <a:pt x="45" y="25"/>
                  <a:pt x="45" y="25"/>
                  <a:pt x="45" y="25"/>
                </a:cubicBezTo>
                <a:cubicBezTo>
                  <a:pt x="45" y="25"/>
                  <a:pt x="45" y="25"/>
                  <a:pt x="45" y="25"/>
                </a:cubicBezTo>
                <a:cubicBezTo>
                  <a:pt x="45" y="25"/>
                  <a:pt x="45" y="25"/>
                  <a:pt x="45" y="25"/>
                </a:cubicBezTo>
                <a:cubicBezTo>
                  <a:pt x="45" y="25"/>
                  <a:pt x="45" y="25"/>
                  <a:pt x="45" y="25"/>
                </a:cubicBezTo>
                <a:cubicBezTo>
                  <a:pt x="45" y="25"/>
                  <a:pt x="45" y="25"/>
                  <a:pt x="45" y="25"/>
                </a:cubicBezTo>
                <a:cubicBezTo>
                  <a:pt x="45" y="25"/>
                  <a:pt x="45" y="25"/>
                  <a:pt x="45" y="25"/>
                </a:cubicBezTo>
                <a:cubicBezTo>
                  <a:pt x="45" y="25"/>
                  <a:pt x="45" y="25"/>
                  <a:pt x="45" y="25"/>
                </a:cubicBezTo>
                <a:cubicBezTo>
                  <a:pt x="45" y="25"/>
                  <a:pt x="45" y="25"/>
                  <a:pt x="45" y="25"/>
                </a:cubicBezTo>
                <a:cubicBezTo>
                  <a:pt x="45" y="25"/>
                  <a:pt x="45" y="25"/>
                  <a:pt x="45" y="25"/>
                </a:cubicBezTo>
                <a:cubicBezTo>
                  <a:pt x="44" y="25"/>
                  <a:pt x="44" y="25"/>
                  <a:pt x="44" y="25"/>
                </a:cubicBezTo>
                <a:cubicBezTo>
                  <a:pt x="44" y="25"/>
                  <a:pt x="44" y="25"/>
                  <a:pt x="44" y="25"/>
                </a:cubicBezTo>
                <a:cubicBezTo>
                  <a:pt x="44" y="25"/>
                  <a:pt x="44" y="25"/>
                  <a:pt x="44" y="25"/>
                </a:cubicBezTo>
                <a:cubicBezTo>
                  <a:pt x="44" y="25"/>
                  <a:pt x="44" y="25"/>
                  <a:pt x="44" y="25"/>
                </a:cubicBezTo>
                <a:cubicBezTo>
                  <a:pt x="44" y="25"/>
                  <a:pt x="44" y="25"/>
                  <a:pt x="44" y="25"/>
                </a:cubicBezTo>
                <a:cubicBezTo>
                  <a:pt x="44" y="25"/>
                  <a:pt x="44" y="25"/>
                  <a:pt x="44" y="25"/>
                </a:cubicBezTo>
                <a:cubicBezTo>
                  <a:pt x="44" y="25"/>
                  <a:pt x="44" y="25"/>
                  <a:pt x="44" y="25"/>
                </a:cubicBezTo>
                <a:cubicBezTo>
                  <a:pt x="44" y="25"/>
                  <a:pt x="44" y="25"/>
                  <a:pt x="44" y="25"/>
                </a:cubicBezTo>
                <a:cubicBezTo>
                  <a:pt x="44" y="25"/>
                  <a:pt x="44" y="25"/>
                  <a:pt x="44" y="25"/>
                </a:cubicBezTo>
                <a:cubicBezTo>
                  <a:pt x="44" y="25"/>
                  <a:pt x="44" y="25"/>
                  <a:pt x="44" y="25"/>
                </a:cubicBezTo>
                <a:cubicBezTo>
                  <a:pt x="44" y="25"/>
                  <a:pt x="44" y="25"/>
                  <a:pt x="44" y="25"/>
                </a:cubicBezTo>
                <a:cubicBezTo>
                  <a:pt x="44" y="25"/>
                  <a:pt x="44" y="25"/>
                  <a:pt x="44" y="25"/>
                </a:cubicBezTo>
                <a:cubicBezTo>
                  <a:pt x="44" y="25"/>
                  <a:pt x="44" y="24"/>
                  <a:pt x="44" y="24"/>
                </a:cubicBezTo>
                <a:cubicBezTo>
                  <a:pt x="44" y="24"/>
                  <a:pt x="44" y="24"/>
                  <a:pt x="44" y="25"/>
                </a:cubicBezTo>
                <a:cubicBezTo>
                  <a:pt x="44" y="25"/>
                  <a:pt x="44" y="25"/>
                  <a:pt x="44" y="25"/>
                </a:cubicBezTo>
                <a:cubicBezTo>
                  <a:pt x="44" y="25"/>
                  <a:pt x="44" y="25"/>
                  <a:pt x="44" y="25"/>
                </a:cubicBezTo>
                <a:cubicBezTo>
                  <a:pt x="44" y="25"/>
                  <a:pt x="44" y="25"/>
                  <a:pt x="44" y="25"/>
                </a:cubicBezTo>
                <a:cubicBezTo>
                  <a:pt x="44" y="25"/>
                  <a:pt x="44" y="25"/>
                  <a:pt x="44" y="25"/>
                </a:cubicBezTo>
                <a:cubicBezTo>
                  <a:pt x="44" y="25"/>
                  <a:pt x="44" y="25"/>
                  <a:pt x="44" y="25"/>
                </a:cubicBezTo>
                <a:cubicBezTo>
                  <a:pt x="44" y="25"/>
                  <a:pt x="44" y="25"/>
                  <a:pt x="44" y="25"/>
                </a:cubicBezTo>
                <a:cubicBezTo>
                  <a:pt x="45" y="25"/>
                  <a:pt x="45" y="25"/>
                  <a:pt x="45" y="25"/>
                </a:cubicBezTo>
                <a:cubicBezTo>
                  <a:pt x="45" y="25"/>
                  <a:pt x="45" y="25"/>
                  <a:pt x="45" y="25"/>
                </a:cubicBezTo>
                <a:cubicBezTo>
                  <a:pt x="45" y="25"/>
                  <a:pt x="45" y="25"/>
                  <a:pt x="45" y="25"/>
                </a:cubicBezTo>
                <a:cubicBezTo>
                  <a:pt x="45" y="25"/>
                  <a:pt x="45" y="25"/>
                  <a:pt x="45" y="25"/>
                </a:cubicBezTo>
                <a:cubicBezTo>
                  <a:pt x="45" y="25"/>
                  <a:pt x="45" y="25"/>
                  <a:pt x="45" y="25"/>
                </a:cubicBezTo>
                <a:cubicBezTo>
                  <a:pt x="45" y="25"/>
                  <a:pt x="45" y="25"/>
                  <a:pt x="45" y="25"/>
                </a:cubicBezTo>
                <a:cubicBezTo>
                  <a:pt x="45" y="25"/>
                  <a:pt x="45" y="25"/>
                  <a:pt x="45" y="25"/>
                </a:cubicBezTo>
                <a:cubicBezTo>
                  <a:pt x="45" y="25"/>
                  <a:pt x="45" y="25"/>
                  <a:pt x="45" y="25"/>
                </a:cubicBezTo>
                <a:cubicBezTo>
                  <a:pt x="45" y="25"/>
                  <a:pt x="45" y="25"/>
                  <a:pt x="45" y="25"/>
                </a:cubicBezTo>
                <a:cubicBezTo>
                  <a:pt x="45" y="25"/>
                  <a:pt x="45" y="25"/>
                  <a:pt x="45" y="25"/>
                </a:cubicBezTo>
                <a:cubicBezTo>
                  <a:pt x="45" y="25"/>
                  <a:pt x="45" y="25"/>
                  <a:pt x="45" y="25"/>
                </a:cubicBezTo>
                <a:cubicBezTo>
                  <a:pt x="45" y="25"/>
                  <a:pt x="45" y="25"/>
                  <a:pt x="45" y="25"/>
                </a:cubicBezTo>
                <a:cubicBezTo>
                  <a:pt x="45" y="25"/>
                  <a:pt x="45" y="25"/>
                  <a:pt x="45" y="25"/>
                </a:cubicBezTo>
                <a:cubicBezTo>
                  <a:pt x="45" y="25"/>
                  <a:pt x="45" y="25"/>
                  <a:pt x="45" y="25"/>
                </a:cubicBezTo>
                <a:cubicBezTo>
                  <a:pt x="45" y="25"/>
                  <a:pt x="45" y="25"/>
                  <a:pt x="45" y="25"/>
                </a:cubicBezTo>
                <a:cubicBezTo>
                  <a:pt x="45" y="25"/>
                  <a:pt x="45" y="25"/>
                  <a:pt x="45" y="25"/>
                </a:cubicBezTo>
                <a:cubicBezTo>
                  <a:pt x="45" y="25"/>
                  <a:pt x="45" y="25"/>
                  <a:pt x="45" y="25"/>
                </a:cubicBezTo>
                <a:cubicBezTo>
                  <a:pt x="45" y="25"/>
                  <a:pt x="45" y="25"/>
                  <a:pt x="45" y="25"/>
                </a:cubicBezTo>
                <a:cubicBezTo>
                  <a:pt x="45" y="24"/>
                  <a:pt x="45" y="24"/>
                  <a:pt x="45" y="24"/>
                </a:cubicBezTo>
                <a:cubicBezTo>
                  <a:pt x="45" y="24"/>
                  <a:pt x="45" y="24"/>
                  <a:pt x="45" y="24"/>
                </a:cubicBezTo>
                <a:cubicBezTo>
                  <a:pt x="45" y="24"/>
                  <a:pt x="45" y="24"/>
                  <a:pt x="45" y="24"/>
                </a:cubicBezTo>
                <a:cubicBezTo>
                  <a:pt x="45" y="24"/>
                  <a:pt x="45" y="24"/>
                  <a:pt x="45" y="24"/>
                </a:cubicBezTo>
                <a:cubicBezTo>
                  <a:pt x="45" y="24"/>
                  <a:pt x="45" y="24"/>
                  <a:pt x="45" y="24"/>
                </a:cubicBezTo>
                <a:cubicBezTo>
                  <a:pt x="45" y="24"/>
                  <a:pt x="45" y="24"/>
                  <a:pt x="45" y="24"/>
                </a:cubicBezTo>
                <a:cubicBezTo>
                  <a:pt x="45" y="24"/>
                  <a:pt x="45" y="24"/>
                  <a:pt x="45" y="24"/>
                </a:cubicBezTo>
                <a:cubicBezTo>
                  <a:pt x="45" y="24"/>
                  <a:pt x="45" y="24"/>
                  <a:pt x="45" y="24"/>
                </a:cubicBezTo>
                <a:cubicBezTo>
                  <a:pt x="45" y="24"/>
                  <a:pt x="45" y="24"/>
                  <a:pt x="45" y="24"/>
                </a:cubicBezTo>
                <a:cubicBezTo>
                  <a:pt x="45" y="24"/>
                  <a:pt x="45" y="24"/>
                  <a:pt x="45" y="24"/>
                </a:cubicBezTo>
                <a:cubicBezTo>
                  <a:pt x="45" y="24"/>
                  <a:pt x="45" y="24"/>
                  <a:pt x="45" y="24"/>
                </a:cubicBezTo>
                <a:cubicBezTo>
                  <a:pt x="45" y="24"/>
                  <a:pt x="45" y="24"/>
                  <a:pt x="45" y="24"/>
                </a:cubicBezTo>
                <a:cubicBezTo>
                  <a:pt x="45" y="24"/>
                  <a:pt x="45" y="24"/>
                  <a:pt x="45" y="24"/>
                </a:cubicBezTo>
                <a:cubicBezTo>
                  <a:pt x="45" y="24"/>
                  <a:pt x="45" y="24"/>
                  <a:pt x="45" y="24"/>
                </a:cubicBezTo>
                <a:cubicBezTo>
                  <a:pt x="45" y="24"/>
                  <a:pt x="45" y="24"/>
                  <a:pt x="46" y="24"/>
                </a:cubicBezTo>
                <a:cubicBezTo>
                  <a:pt x="46" y="24"/>
                  <a:pt x="46" y="24"/>
                  <a:pt x="46" y="24"/>
                </a:cubicBezTo>
                <a:cubicBezTo>
                  <a:pt x="46" y="24"/>
                  <a:pt x="46" y="24"/>
                  <a:pt x="46" y="24"/>
                </a:cubicBezTo>
                <a:cubicBezTo>
                  <a:pt x="46" y="24"/>
                  <a:pt x="46" y="24"/>
                  <a:pt x="46" y="24"/>
                </a:cubicBezTo>
                <a:cubicBezTo>
                  <a:pt x="46" y="24"/>
                  <a:pt x="46" y="24"/>
                  <a:pt x="46" y="24"/>
                </a:cubicBezTo>
                <a:cubicBezTo>
                  <a:pt x="46" y="24"/>
                  <a:pt x="46" y="24"/>
                  <a:pt x="46" y="24"/>
                </a:cubicBezTo>
                <a:cubicBezTo>
                  <a:pt x="46" y="24"/>
                  <a:pt x="46" y="24"/>
                  <a:pt x="46" y="24"/>
                </a:cubicBezTo>
                <a:cubicBezTo>
                  <a:pt x="46" y="24"/>
                  <a:pt x="46" y="24"/>
                  <a:pt x="46" y="24"/>
                </a:cubicBezTo>
                <a:cubicBezTo>
                  <a:pt x="46" y="24"/>
                  <a:pt x="46" y="24"/>
                  <a:pt x="46" y="24"/>
                </a:cubicBezTo>
                <a:cubicBezTo>
                  <a:pt x="46" y="24"/>
                  <a:pt x="46" y="24"/>
                  <a:pt x="46" y="24"/>
                </a:cubicBezTo>
                <a:cubicBezTo>
                  <a:pt x="46" y="24"/>
                  <a:pt x="46" y="24"/>
                  <a:pt x="46" y="24"/>
                </a:cubicBezTo>
                <a:cubicBezTo>
                  <a:pt x="46" y="24"/>
                  <a:pt x="46" y="24"/>
                  <a:pt x="46" y="24"/>
                </a:cubicBezTo>
                <a:cubicBezTo>
                  <a:pt x="46" y="24"/>
                  <a:pt x="46" y="24"/>
                  <a:pt x="46" y="24"/>
                </a:cubicBezTo>
                <a:cubicBezTo>
                  <a:pt x="46" y="24"/>
                  <a:pt x="46" y="24"/>
                  <a:pt x="46" y="24"/>
                </a:cubicBezTo>
                <a:cubicBezTo>
                  <a:pt x="46" y="24"/>
                  <a:pt x="46" y="24"/>
                  <a:pt x="46" y="24"/>
                </a:cubicBezTo>
                <a:cubicBezTo>
                  <a:pt x="46" y="24"/>
                  <a:pt x="46" y="24"/>
                  <a:pt x="46" y="24"/>
                </a:cubicBezTo>
                <a:cubicBezTo>
                  <a:pt x="46" y="24"/>
                  <a:pt x="46" y="24"/>
                  <a:pt x="46" y="24"/>
                </a:cubicBezTo>
                <a:cubicBezTo>
                  <a:pt x="46" y="24"/>
                  <a:pt x="46" y="24"/>
                  <a:pt x="46" y="24"/>
                </a:cubicBezTo>
                <a:cubicBezTo>
                  <a:pt x="46" y="24"/>
                  <a:pt x="46" y="24"/>
                  <a:pt x="46" y="24"/>
                </a:cubicBezTo>
                <a:cubicBezTo>
                  <a:pt x="46" y="24"/>
                  <a:pt x="46" y="24"/>
                  <a:pt x="46" y="24"/>
                </a:cubicBezTo>
                <a:cubicBezTo>
                  <a:pt x="46" y="24"/>
                  <a:pt x="46" y="24"/>
                  <a:pt x="46" y="24"/>
                </a:cubicBezTo>
                <a:cubicBezTo>
                  <a:pt x="46" y="24"/>
                  <a:pt x="46" y="24"/>
                  <a:pt x="46" y="24"/>
                </a:cubicBezTo>
                <a:cubicBezTo>
                  <a:pt x="46" y="24"/>
                  <a:pt x="46" y="24"/>
                  <a:pt x="46" y="24"/>
                </a:cubicBezTo>
                <a:cubicBezTo>
                  <a:pt x="46" y="24"/>
                  <a:pt x="46" y="24"/>
                  <a:pt x="46" y="24"/>
                </a:cubicBezTo>
                <a:cubicBezTo>
                  <a:pt x="46" y="24"/>
                  <a:pt x="46" y="23"/>
                  <a:pt x="46" y="23"/>
                </a:cubicBezTo>
                <a:cubicBezTo>
                  <a:pt x="46" y="23"/>
                  <a:pt x="46" y="23"/>
                  <a:pt x="46" y="23"/>
                </a:cubicBezTo>
                <a:cubicBezTo>
                  <a:pt x="46" y="23"/>
                  <a:pt x="46" y="23"/>
                  <a:pt x="46" y="23"/>
                </a:cubicBezTo>
                <a:cubicBezTo>
                  <a:pt x="46" y="23"/>
                  <a:pt x="46" y="23"/>
                  <a:pt x="46" y="23"/>
                </a:cubicBezTo>
                <a:cubicBezTo>
                  <a:pt x="46" y="23"/>
                  <a:pt x="46" y="23"/>
                  <a:pt x="46" y="23"/>
                </a:cubicBezTo>
                <a:cubicBezTo>
                  <a:pt x="46" y="23"/>
                  <a:pt x="46" y="23"/>
                  <a:pt x="46" y="23"/>
                </a:cubicBezTo>
                <a:cubicBezTo>
                  <a:pt x="46" y="23"/>
                  <a:pt x="46" y="23"/>
                  <a:pt x="46" y="23"/>
                </a:cubicBezTo>
                <a:cubicBezTo>
                  <a:pt x="46" y="23"/>
                  <a:pt x="46" y="23"/>
                  <a:pt x="45" y="2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5" y="23"/>
                  <a:pt x="45" y="23"/>
                </a:cubicBezTo>
                <a:cubicBezTo>
                  <a:pt x="46" y="23"/>
                  <a:pt x="46" y="23"/>
                  <a:pt x="46" y="23"/>
                </a:cubicBezTo>
                <a:cubicBezTo>
                  <a:pt x="46" y="23"/>
                  <a:pt x="46" y="23"/>
                  <a:pt x="46" y="23"/>
                </a:cubicBezTo>
                <a:cubicBezTo>
                  <a:pt x="46" y="23"/>
                  <a:pt x="46" y="23"/>
                  <a:pt x="46" y="23"/>
                </a:cubicBezTo>
                <a:cubicBezTo>
                  <a:pt x="46" y="23"/>
                  <a:pt x="46" y="23"/>
                  <a:pt x="46" y="23"/>
                </a:cubicBezTo>
                <a:cubicBezTo>
                  <a:pt x="46" y="23"/>
                  <a:pt x="46" y="23"/>
                  <a:pt x="46" y="23"/>
                </a:cubicBezTo>
                <a:cubicBezTo>
                  <a:pt x="46" y="23"/>
                  <a:pt x="46" y="23"/>
                  <a:pt x="46" y="23"/>
                </a:cubicBezTo>
                <a:cubicBezTo>
                  <a:pt x="46" y="23"/>
                  <a:pt x="46" y="23"/>
                  <a:pt x="46" y="23"/>
                </a:cubicBezTo>
                <a:cubicBezTo>
                  <a:pt x="46" y="23"/>
                  <a:pt x="46" y="23"/>
                  <a:pt x="46" y="23"/>
                </a:cubicBezTo>
                <a:cubicBezTo>
                  <a:pt x="46" y="23"/>
                  <a:pt x="46" y="23"/>
                  <a:pt x="46" y="23"/>
                </a:cubicBezTo>
                <a:cubicBezTo>
                  <a:pt x="46" y="23"/>
                  <a:pt x="46" y="23"/>
                  <a:pt x="46" y="23"/>
                </a:cubicBezTo>
                <a:cubicBezTo>
                  <a:pt x="46" y="23"/>
                  <a:pt x="46" y="23"/>
                  <a:pt x="46" y="23"/>
                </a:cubicBezTo>
                <a:cubicBezTo>
                  <a:pt x="46" y="23"/>
                  <a:pt x="46" y="23"/>
                  <a:pt x="46" y="23"/>
                </a:cubicBezTo>
                <a:cubicBezTo>
                  <a:pt x="46" y="23"/>
                  <a:pt x="46" y="23"/>
                  <a:pt x="46" y="23"/>
                </a:cubicBezTo>
                <a:cubicBezTo>
                  <a:pt x="46" y="23"/>
                  <a:pt x="46" y="23"/>
                  <a:pt x="46" y="23"/>
                </a:cubicBezTo>
                <a:cubicBezTo>
                  <a:pt x="46" y="23"/>
                  <a:pt x="46" y="23"/>
                  <a:pt x="46" y="23"/>
                </a:cubicBezTo>
                <a:cubicBezTo>
                  <a:pt x="46" y="23"/>
                  <a:pt x="46" y="23"/>
                  <a:pt x="46" y="23"/>
                </a:cubicBezTo>
                <a:cubicBezTo>
                  <a:pt x="46" y="23"/>
                  <a:pt x="46" y="23"/>
                  <a:pt x="46" y="23"/>
                </a:cubicBezTo>
                <a:cubicBezTo>
                  <a:pt x="46" y="23"/>
                  <a:pt x="46" y="23"/>
                  <a:pt x="46" y="23"/>
                </a:cubicBezTo>
                <a:cubicBezTo>
                  <a:pt x="46" y="23"/>
                  <a:pt x="46" y="23"/>
                  <a:pt x="46" y="23"/>
                </a:cubicBezTo>
                <a:cubicBezTo>
                  <a:pt x="46" y="23"/>
                  <a:pt x="46" y="23"/>
                  <a:pt x="46" y="23"/>
                </a:cubicBezTo>
                <a:cubicBezTo>
                  <a:pt x="46" y="23"/>
                  <a:pt x="46" y="23"/>
                  <a:pt x="46" y="23"/>
                </a:cubicBezTo>
                <a:cubicBezTo>
                  <a:pt x="46" y="23"/>
                  <a:pt x="46" y="24"/>
                  <a:pt x="46" y="24"/>
                </a:cubicBezTo>
                <a:cubicBezTo>
                  <a:pt x="46" y="24"/>
                  <a:pt x="46" y="24"/>
                  <a:pt x="46" y="24"/>
                </a:cubicBezTo>
                <a:cubicBezTo>
                  <a:pt x="46" y="24"/>
                  <a:pt x="46" y="24"/>
                  <a:pt x="46" y="24"/>
                </a:cubicBezTo>
                <a:cubicBezTo>
                  <a:pt x="46" y="24"/>
                  <a:pt x="46" y="24"/>
                  <a:pt x="46" y="24"/>
                </a:cubicBezTo>
                <a:cubicBezTo>
                  <a:pt x="46" y="24"/>
                  <a:pt x="46" y="24"/>
                  <a:pt x="46" y="24"/>
                </a:cubicBezTo>
                <a:cubicBezTo>
                  <a:pt x="46" y="24"/>
                  <a:pt x="46" y="24"/>
                  <a:pt x="46" y="24"/>
                </a:cubicBezTo>
                <a:cubicBezTo>
                  <a:pt x="46" y="24"/>
                  <a:pt x="46" y="24"/>
                  <a:pt x="46" y="24"/>
                </a:cubicBezTo>
                <a:cubicBezTo>
                  <a:pt x="46" y="24"/>
                  <a:pt x="46" y="24"/>
                  <a:pt x="46" y="24"/>
                </a:cubicBezTo>
                <a:cubicBezTo>
                  <a:pt x="46" y="24"/>
                  <a:pt x="46" y="23"/>
                  <a:pt x="46" y="23"/>
                </a:cubicBezTo>
                <a:cubicBezTo>
                  <a:pt x="46" y="23"/>
                  <a:pt x="46" y="23"/>
                  <a:pt x="46" y="23"/>
                </a:cubicBezTo>
                <a:cubicBezTo>
                  <a:pt x="46" y="23"/>
                  <a:pt x="46" y="23"/>
                  <a:pt x="46" y="23"/>
                </a:cubicBezTo>
                <a:cubicBezTo>
                  <a:pt x="46" y="23"/>
                  <a:pt x="46" y="23"/>
                  <a:pt x="46" y="23"/>
                </a:cubicBezTo>
                <a:cubicBezTo>
                  <a:pt x="46" y="23"/>
                  <a:pt x="46" y="23"/>
                  <a:pt x="46" y="23"/>
                </a:cubicBezTo>
                <a:cubicBezTo>
                  <a:pt x="46" y="23"/>
                  <a:pt x="46" y="23"/>
                  <a:pt x="46" y="23"/>
                </a:cubicBezTo>
                <a:cubicBezTo>
                  <a:pt x="46" y="23"/>
                  <a:pt x="46" y="23"/>
                  <a:pt x="46" y="23"/>
                </a:cubicBezTo>
                <a:cubicBezTo>
                  <a:pt x="46" y="23"/>
                  <a:pt x="46" y="23"/>
                  <a:pt x="46" y="23"/>
                </a:cubicBezTo>
                <a:cubicBezTo>
                  <a:pt x="46" y="23"/>
                  <a:pt x="47" y="23"/>
                  <a:pt x="47" y="23"/>
                </a:cubicBezTo>
                <a:cubicBezTo>
                  <a:pt x="47" y="23"/>
                  <a:pt x="47" y="23"/>
                  <a:pt x="47" y="23"/>
                </a:cubicBezTo>
                <a:cubicBezTo>
                  <a:pt x="47" y="23"/>
                  <a:pt x="47" y="23"/>
                  <a:pt x="47" y="23"/>
                </a:cubicBezTo>
                <a:cubicBezTo>
                  <a:pt x="47" y="23"/>
                  <a:pt x="47" y="23"/>
                  <a:pt x="47" y="23"/>
                </a:cubicBezTo>
                <a:cubicBezTo>
                  <a:pt x="47" y="23"/>
                  <a:pt x="47" y="23"/>
                  <a:pt x="47" y="23"/>
                </a:cubicBezTo>
                <a:cubicBezTo>
                  <a:pt x="47" y="23"/>
                  <a:pt x="47" y="23"/>
                  <a:pt x="47" y="23"/>
                </a:cubicBezTo>
                <a:cubicBezTo>
                  <a:pt x="47" y="23"/>
                  <a:pt x="47" y="23"/>
                  <a:pt x="47" y="23"/>
                </a:cubicBezTo>
                <a:cubicBezTo>
                  <a:pt x="47" y="23"/>
                  <a:pt x="47" y="23"/>
                  <a:pt x="47" y="23"/>
                </a:cubicBezTo>
                <a:cubicBezTo>
                  <a:pt x="47" y="23"/>
                  <a:pt x="47" y="23"/>
                  <a:pt x="47" y="23"/>
                </a:cubicBezTo>
                <a:cubicBezTo>
                  <a:pt x="47" y="23"/>
                  <a:pt x="47" y="23"/>
                  <a:pt x="47" y="23"/>
                </a:cubicBezTo>
                <a:cubicBezTo>
                  <a:pt x="47" y="23"/>
                  <a:pt x="47" y="23"/>
                  <a:pt x="47" y="23"/>
                </a:cubicBezTo>
                <a:cubicBezTo>
                  <a:pt x="47" y="23"/>
                  <a:pt x="47" y="23"/>
                  <a:pt x="47" y="23"/>
                </a:cubicBezTo>
                <a:cubicBezTo>
                  <a:pt x="47" y="23"/>
                  <a:pt x="47" y="23"/>
                  <a:pt x="47" y="23"/>
                </a:cubicBezTo>
                <a:cubicBezTo>
                  <a:pt x="47" y="23"/>
                  <a:pt x="47" y="23"/>
                  <a:pt x="47" y="23"/>
                </a:cubicBezTo>
                <a:cubicBezTo>
                  <a:pt x="47" y="23"/>
                  <a:pt x="47" y="23"/>
                  <a:pt x="47" y="23"/>
                </a:cubicBezTo>
                <a:cubicBezTo>
                  <a:pt x="47" y="23"/>
                  <a:pt x="47" y="23"/>
                  <a:pt x="47" y="23"/>
                </a:cubicBezTo>
                <a:cubicBezTo>
                  <a:pt x="47" y="23"/>
                  <a:pt x="47" y="23"/>
                  <a:pt x="47" y="23"/>
                </a:cubicBezTo>
                <a:cubicBezTo>
                  <a:pt x="47" y="23"/>
                  <a:pt x="47" y="23"/>
                  <a:pt x="47" y="23"/>
                </a:cubicBezTo>
                <a:cubicBezTo>
                  <a:pt x="47" y="23"/>
                  <a:pt x="47" y="23"/>
                  <a:pt x="47" y="23"/>
                </a:cubicBezTo>
                <a:cubicBezTo>
                  <a:pt x="47" y="23"/>
                  <a:pt x="47" y="23"/>
                  <a:pt x="47" y="23"/>
                </a:cubicBezTo>
                <a:cubicBezTo>
                  <a:pt x="47" y="23"/>
                  <a:pt x="47" y="23"/>
                  <a:pt x="47" y="23"/>
                </a:cubicBezTo>
                <a:cubicBezTo>
                  <a:pt x="47" y="23"/>
                  <a:pt x="47" y="23"/>
                  <a:pt x="47" y="23"/>
                </a:cubicBezTo>
                <a:cubicBezTo>
                  <a:pt x="47" y="23"/>
                  <a:pt x="47" y="23"/>
                  <a:pt x="47" y="23"/>
                </a:cubicBezTo>
                <a:cubicBezTo>
                  <a:pt x="47" y="23"/>
                  <a:pt x="47" y="22"/>
                  <a:pt x="47" y="22"/>
                </a:cubicBezTo>
                <a:cubicBezTo>
                  <a:pt x="47" y="23"/>
                  <a:pt x="47" y="23"/>
                  <a:pt x="47" y="23"/>
                </a:cubicBezTo>
                <a:cubicBezTo>
                  <a:pt x="47" y="23"/>
                  <a:pt x="47" y="23"/>
                  <a:pt x="47" y="23"/>
                </a:cubicBezTo>
                <a:cubicBezTo>
                  <a:pt x="47" y="23"/>
                  <a:pt x="47" y="23"/>
                  <a:pt x="47" y="23"/>
                </a:cubicBezTo>
                <a:cubicBezTo>
                  <a:pt x="47" y="23"/>
                  <a:pt x="47" y="23"/>
                  <a:pt x="47" y="23"/>
                </a:cubicBezTo>
                <a:cubicBezTo>
                  <a:pt x="47" y="23"/>
                  <a:pt x="47" y="23"/>
                  <a:pt x="47" y="22"/>
                </a:cubicBezTo>
                <a:cubicBezTo>
                  <a:pt x="47" y="22"/>
                  <a:pt x="47" y="22"/>
                  <a:pt x="47" y="22"/>
                </a:cubicBezTo>
                <a:cubicBezTo>
                  <a:pt x="47" y="22"/>
                  <a:pt x="47" y="22"/>
                  <a:pt x="47" y="22"/>
                </a:cubicBezTo>
                <a:cubicBezTo>
                  <a:pt x="47" y="22"/>
                  <a:pt x="47" y="22"/>
                  <a:pt x="48" y="22"/>
                </a:cubicBezTo>
                <a:cubicBezTo>
                  <a:pt x="48" y="22"/>
                  <a:pt x="48" y="22"/>
                  <a:pt x="48" y="22"/>
                </a:cubicBezTo>
                <a:cubicBezTo>
                  <a:pt x="48" y="22"/>
                  <a:pt x="48" y="22"/>
                  <a:pt x="48" y="22"/>
                </a:cubicBezTo>
                <a:cubicBezTo>
                  <a:pt x="48" y="22"/>
                  <a:pt x="48" y="22"/>
                  <a:pt x="48" y="22"/>
                </a:cubicBezTo>
                <a:cubicBezTo>
                  <a:pt x="48" y="22"/>
                  <a:pt x="48" y="22"/>
                  <a:pt x="48" y="22"/>
                </a:cubicBezTo>
                <a:cubicBezTo>
                  <a:pt x="48" y="23"/>
                  <a:pt x="48" y="23"/>
                  <a:pt x="48" y="23"/>
                </a:cubicBezTo>
                <a:cubicBezTo>
                  <a:pt x="48" y="23"/>
                  <a:pt x="48" y="23"/>
                  <a:pt x="48" y="23"/>
                </a:cubicBezTo>
                <a:cubicBezTo>
                  <a:pt x="48" y="23"/>
                  <a:pt x="48" y="23"/>
                  <a:pt x="48" y="23"/>
                </a:cubicBezTo>
                <a:cubicBezTo>
                  <a:pt x="48" y="23"/>
                  <a:pt x="48" y="23"/>
                  <a:pt x="48" y="23"/>
                </a:cubicBezTo>
                <a:cubicBezTo>
                  <a:pt x="48" y="23"/>
                  <a:pt x="48" y="23"/>
                  <a:pt x="48" y="23"/>
                </a:cubicBezTo>
                <a:cubicBezTo>
                  <a:pt x="48" y="23"/>
                  <a:pt x="48" y="23"/>
                  <a:pt x="48" y="23"/>
                </a:cubicBezTo>
                <a:cubicBezTo>
                  <a:pt x="48" y="23"/>
                  <a:pt x="48" y="23"/>
                  <a:pt x="48" y="23"/>
                </a:cubicBezTo>
                <a:cubicBezTo>
                  <a:pt x="48" y="23"/>
                  <a:pt x="48" y="23"/>
                  <a:pt x="48" y="23"/>
                </a:cubicBezTo>
                <a:cubicBezTo>
                  <a:pt x="48" y="23"/>
                  <a:pt x="48" y="23"/>
                  <a:pt x="48" y="23"/>
                </a:cubicBezTo>
                <a:cubicBezTo>
                  <a:pt x="48" y="23"/>
                  <a:pt x="48" y="23"/>
                  <a:pt x="48" y="23"/>
                </a:cubicBezTo>
                <a:cubicBezTo>
                  <a:pt x="48" y="23"/>
                  <a:pt x="48" y="23"/>
                  <a:pt x="48" y="23"/>
                </a:cubicBezTo>
                <a:cubicBezTo>
                  <a:pt x="48" y="23"/>
                  <a:pt x="48" y="23"/>
                  <a:pt x="48" y="23"/>
                </a:cubicBezTo>
                <a:cubicBezTo>
                  <a:pt x="48" y="23"/>
                  <a:pt x="48" y="23"/>
                  <a:pt x="48" y="23"/>
                </a:cubicBezTo>
                <a:cubicBezTo>
                  <a:pt x="48" y="23"/>
                  <a:pt x="48" y="23"/>
                  <a:pt x="48" y="23"/>
                </a:cubicBezTo>
                <a:cubicBezTo>
                  <a:pt x="48" y="23"/>
                  <a:pt x="48" y="22"/>
                  <a:pt x="48" y="22"/>
                </a:cubicBezTo>
                <a:cubicBezTo>
                  <a:pt x="48" y="22"/>
                  <a:pt x="48" y="22"/>
                  <a:pt x="48" y="22"/>
                </a:cubicBezTo>
                <a:cubicBezTo>
                  <a:pt x="48" y="23"/>
                  <a:pt x="48" y="23"/>
                  <a:pt x="48" y="23"/>
                </a:cubicBezTo>
                <a:cubicBezTo>
                  <a:pt x="48" y="23"/>
                  <a:pt x="48" y="23"/>
                  <a:pt x="48" y="23"/>
                </a:cubicBezTo>
                <a:cubicBezTo>
                  <a:pt x="48" y="22"/>
                  <a:pt x="48" y="23"/>
                  <a:pt x="48" y="22"/>
                </a:cubicBezTo>
                <a:cubicBezTo>
                  <a:pt x="48" y="22"/>
                  <a:pt x="48" y="22"/>
                  <a:pt x="48" y="22"/>
                </a:cubicBezTo>
                <a:cubicBezTo>
                  <a:pt x="48" y="22"/>
                  <a:pt x="48" y="22"/>
                  <a:pt x="48" y="22"/>
                </a:cubicBezTo>
                <a:cubicBezTo>
                  <a:pt x="48" y="22"/>
                  <a:pt x="48" y="22"/>
                  <a:pt x="48" y="22"/>
                </a:cubicBezTo>
                <a:cubicBezTo>
                  <a:pt x="48" y="22"/>
                  <a:pt x="49" y="22"/>
                  <a:pt x="49" y="22"/>
                </a:cubicBezTo>
                <a:cubicBezTo>
                  <a:pt x="49" y="22"/>
                  <a:pt x="49" y="22"/>
                  <a:pt x="49" y="22"/>
                </a:cubicBezTo>
                <a:cubicBezTo>
                  <a:pt x="49" y="22"/>
                  <a:pt x="49" y="22"/>
                  <a:pt x="49" y="22"/>
                </a:cubicBezTo>
                <a:cubicBezTo>
                  <a:pt x="49" y="22"/>
                  <a:pt x="49" y="22"/>
                  <a:pt x="49" y="22"/>
                </a:cubicBezTo>
                <a:cubicBezTo>
                  <a:pt x="49" y="22"/>
                  <a:pt x="49" y="22"/>
                  <a:pt x="49" y="22"/>
                </a:cubicBezTo>
                <a:cubicBezTo>
                  <a:pt x="49" y="22"/>
                  <a:pt x="49" y="22"/>
                  <a:pt x="49" y="22"/>
                </a:cubicBezTo>
                <a:cubicBezTo>
                  <a:pt x="49" y="22"/>
                  <a:pt x="49" y="22"/>
                  <a:pt x="49" y="22"/>
                </a:cubicBezTo>
                <a:cubicBezTo>
                  <a:pt x="49" y="22"/>
                  <a:pt x="49" y="22"/>
                  <a:pt x="49" y="23"/>
                </a:cubicBezTo>
                <a:cubicBezTo>
                  <a:pt x="49" y="23"/>
                  <a:pt x="49" y="23"/>
                  <a:pt x="49" y="23"/>
                </a:cubicBezTo>
                <a:cubicBezTo>
                  <a:pt x="49" y="23"/>
                  <a:pt x="49" y="23"/>
                  <a:pt x="49" y="23"/>
                </a:cubicBezTo>
                <a:cubicBezTo>
                  <a:pt x="49" y="23"/>
                  <a:pt x="49" y="23"/>
                  <a:pt x="49" y="23"/>
                </a:cubicBezTo>
                <a:cubicBezTo>
                  <a:pt x="49" y="23"/>
                  <a:pt x="49" y="23"/>
                  <a:pt x="49" y="23"/>
                </a:cubicBezTo>
                <a:cubicBezTo>
                  <a:pt x="49" y="23"/>
                  <a:pt x="49" y="23"/>
                  <a:pt x="49" y="23"/>
                </a:cubicBezTo>
                <a:cubicBezTo>
                  <a:pt x="49" y="23"/>
                  <a:pt x="49" y="23"/>
                  <a:pt x="49" y="22"/>
                </a:cubicBezTo>
                <a:cubicBezTo>
                  <a:pt x="49" y="22"/>
                  <a:pt x="49" y="22"/>
                  <a:pt x="49" y="22"/>
                </a:cubicBezTo>
                <a:cubicBezTo>
                  <a:pt x="49" y="22"/>
                  <a:pt x="49" y="22"/>
                  <a:pt x="49" y="22"/>
                </a:cubicBezTo>
                <a:cubicBezTo>
                  <a:pt x="49" y="22"/>
                  <a:pt x="49" y="22"/>
                  <a:pt x="49" y="22"/>
                </a:cubicBezTo>
                <a:cubicBezTo>
                  <a:pt x="49" y="22"/>
                  <a:pt x="49" y="22"/>
                  <a:pt x="49" y="22"/>
                </a:cubicBezTo>
                <a:cubicBezTo>
                  <a:pt x="49" y="22"/>
                  <a:pt x="49" y="22"/>
                  <a:pt x="49" y="22"/>
                </a:cubicBezTo>
                <a:cubicBezTo>
                  <a:pt x="49" y="22"/>
                  <a:pt x="49" y="22"/>
                  <a:pt x="49" y="22"/>
                </a:cubicBezTo>
                <a:cubicBezTo>
                  <a:pt x="49" y="22"/>
                  <a:pt x="49" y="22"/>
                  <a:pt x="49" y="22"/>
                </a:cubicBezTo>
                <a:cubicBezTo>
                  <a:pt x="49" y="22"/>
                  <a:pt x="49" y="22"/>
                  <a:pt x="49" y="22"/>
                </a:cubicBezTo>
                <a:cubicBezTo>
                  <a:pt x="49" y="22"/>
                  <a:pt x="49" y="22"/>
                  <a:pt x="49" y="22"/>
                </a:cubicBezTo>
                <a:cubicBezTo>
                  <a:pt x="49" y="22"/>
                  <a:pt x="49" y="22"/>
                  <a:pt x="49" y="22"/>
                </a:cubicBezTo>
                <a:cubicBezTo>
                  <a:pt x="49" y="22"/>
                  <a:pt x="49" y="22"/>
                  <a:pt x="49" y="22"/>
                </a:cubicBezTo>
                <a:cubicBezTo>
                  <a:pt x="49" y="22"/>
                  <a:pt x="49" y="22"/>
                  <a:pt x="49" y="22"/>
                </a:cubicBezTo>
                <a:cubicBezTo>
                  <a:pt x="49" y="22"/>
                  <a:pt x="49" y="22"/>
                  <a:pt x="49" y="22"/>
                </a:cubicBezTo>
                <a:cubicBezTo>
                  <a:pt x="49" y="22"/>
                  <a:pt x="49" y="22"/>
                  <a:pt x="49" y="22"/>
                </a:cubicBezTo>
                <a:cubicBezTo>
                  <a:pt x="49" y="22"/>
                  <a:pt x="49" y="22"/>
                  <a:pt x="49" y="22"/>
                </a:cubicBezTo>
                <a:cubicBezTo>
                  <a:pt x="49" y="22"/>
                  <a:pt x="49" y="22"/>
                  <a:pt x="49" y="22"/>
                </a:cubicBezTo>
                <a:cubicBezTo>
                  <a:pt x="49" y="22"/>
                  <a:pt x="49" y="22"/>
                  <a:pt x="49" y="22"/>
                </a:cubicBezTo>
                <a:cubicBezTo>
                  <a:pt x="49" y="22"/>
                  <a:pt x="49" y="22"/>
                  <a:pt x="49" y="22"/>
                </a:cubicBezTo>
                <a:cubicBezTo>
                  <a:pt x="49" y="22"/>
                  <a:pt x="49" y="22"/>
                  <a:pt x="49" y="22"/>
                </a:cubicBezTo>
                <a:cubicBezTo>
                  <a:pt x="49" y="22"/>
                  <a:pt x="49" y="22"/>
                  <a:pt x="49" y="22"/>
                </a:cubicBezTo>
                <a:cubicBezTo>
                  <a:pt x="49" y="22"/>
                  <a:pt x="49" y="22"/>
                  <a:pt x="49" y="22"/>
                </a:cubicBezTo>
                <a:cubicBezTo>
                  <a:pt x="49" y="22"/>
                  <a:pt x="49" y="22"/>
                  <a:pt x="49" y="22"/>
                </a:cubicBezTo>
                <a:cubicBezTo>
                  <a:pt x="49" y="22"/>
                  <a:pt x="49" y="22"/>
                  <a:pt x="49" y="22"/>
                </a:cubicBezTo>
                <a:cubicBezTo>
                  <a:pt x="49" y="22"/>
                  <a:pt x="49" y="22"/>
                  <a:pt x="49" y="22"/>
                </a:cubicBezTo>
                <a:cubicBezTo>
                  <a:pt x="49" y="22"/>
                  <a:pt x="49" y="22"/>
                  <a:pt x="49" y="22"/>
                </a:cubicBezTo>
                <a:cubicBezTo>
                  <a:pt x="49" y="22"/>
                  <a:pt x="49" y="22"/>
                  <a:pt x="49" y="22"/>
                </a:cubicBezTo>
                <a:cubicBezTo>
                  <a:pt x="49" y="22"/>
                  <a:pt x="49" y="22"/>
                  <a:pt x="49" y="22"/>
                </a:cubicBezTo>
                <a:cubicBezTo>
                  <a:pt x="49" y="22"/>
                  <a:pt x="49" y="22"/>
                  <a:pt x="49" y="22"/>
                </a:cubicBezTo>
                <a:cubicBezTo>
                  <a:pt x="49" y="22"/>
                  <a:pt x="48" y="22"/>
                  <a:pt x="48" y="22"/>
                </a:cubicBezTo>
                <a:cubicBezTo>
                  <a:pt x="48" y="22"/>
                  <a:pt x="48" y="22"/>
                  <a:pt x="48" y="22"/>
                </a:cubicBezTo>
                <a:cubicBezTo>
                  <a:pt x="48" y="22"/>
                  <a:pt x="48" y="22"/>
                  <a:pt x="48" y="22"/>
                </a:cubicBezTo>
                <a:cubicBezTo>
                  <a:pt x="48" y="22"/>
                  <a:pt x="48" y="22"/>
                  <a:pt x="48" y="22"/>
                </a:cubicBezTo>
                <a:cubicBezTo>
                  <a:pt x="48" y="22"/>
                  <a:pt x="48" y="22"/>
                  <a:pt x="48" y="22"/>
                </a:cubicBezTo>
                <a:cubicBezTo>
                  <a:pt x="48" y="22"/>
                  <a:pt x="48" y="22"/>
                  <a:pt x="48" y="22"/>
                </a:cubicBezTo>
                <a:cubicBezTo>
                  <a:pt x="48" y="22"/>
                  <a:pt x="48" y="22"/>
                  <a:pt x="48" y="22"/>
                </a:cubicBezTo>
                <a:cubicBezTo>
                  <a:pt x="48" y="22"/>
                  <a:pt x="48" y="22"/>
                  <a:pt x="48" y="22"/>
                </a:cubicBezTo>
                <a:cubicBezTo>
                  <a:pt x="48" y="22"/>
                  <a:pt x="48" y="22"/>
                  <a:pt x="48" y="22"/>
                </a:cubicBezTo>
                <a:cubicBezTo>
                  <a:pt x="48" y="22"/>
                  <a:pt x="48" y="22"/>
                  <a:pt x="48" y="22"/>
                </a:cubicBezTo>
                <a:cubicBezTo>
                  <a:pt x="48" y="22"/>
                  <a:pt x="48" y="22"/>
                  <a:pt x="48" y="22"/>
                </a:cubicBezTo>
                <a:cubicBezTo>
                  <a:pt x="48" y="22"/>
                  <a:pt x="48" y="22"/>
                  <a:pt x="48" y="22"/>
                </a:cubicBezTo>
                <a:cubicBezTo>
                  <a:pt x="48" y="22"/>
                  <a:pt x="48" y="22"/>
                  <a:pt x="48" y="22"/>
                </a:cubicBezTo>
                <a:cubicBezTo>
                  <a:pt x="48" y="21"/>
                  <a:pt x="48" y="21"/>
                  <a:pt x="48" y="21"/>
                </a:cubicBezTo>
                <a:cubicBezTo>
                  <a:pt x="48" y="21"/>
                  <a:pt x="48" y="21"/>
                  <a:pt x="48" y="21"/>
                </a:cubicBezTo>
                <a:cubicBezTo>
                  <a:pt x="48" y="21"/>
                  <a:pt x="48" y="21"/>
                  <a:pt x="48" y="21"/>
                </a:cubicBezTo>
                <a:cubicBezTo>
                  <a:pt x="48" y="21"/>
                  <a:pt x="48" y="21"/>
                  <a:pt x="48" y="21"/>
                </a:cubicBezTo>
                <a:cubicBezTo>
                  <a:pt x="48" y="21"/>
                  <a:pt x="48" y="21"/>
                  <a:pt x="49" y="22"/>
                </a:cubicBezTo>
                <a:cubicBezTo>
                  <a:pt x="49" y="22"/>
                  <a:pt x="49" y="22"/>
                  <a:pt x="49" y="22"/>
                </a:cubicBezTo>
                <a:cubicBezTo>
                  <a:pt x="49" y="22"/>
                  <a:pt x="49" y="22"/>
                  <a:pt x="49" y="22"/>
                </a:cubicBezTo>
                <a:cubicBezTo>
                  <a:pt x="49" y="22"/>
                  <a:pt x="49" y="22"/>
                  <a:pt x="49" y="22"/>
                </a:cubicBezTo>
                <a:cubicBezTo>
                  <a:pt x="49" y="22"/>
                  <a:pt x="49" y="22"/>
                  <a:pt x="49" y="22"/>
                </a:cubicBezTo>
                <a:cubicBezTo>
                  <a:pt x="49" y="22"/>
                  <a:pt x="49" y="22"/>
                  <a:pt x="49" y="22"/>
                </a:cubicBezTo>
                <a:cubicBezTo>
                  <a:pt x="49" y="22"/>
                  <a:pt x="49" y="22"/>
                  <a:pt x="49" y="22"/>
                </a:cubicBezTo>
                <a:cubicBezTo>
                  <a:pt x="49" y="22"/>
                  <a:pt x="49" y="22"/>
                  <a:pt x="49" y="22"/>
                </a:cubicBezTo>
                <a:cubicBezTo>
                  <a:pt x="49" y="22"/>
                  <a:pt x="49" y="22"/>
                  <a:pt x="49" y="22"/>
                </a:cubicBezTo>
                <a:cubicBezTo>
                  <a:pt x="49" y="22"/>
                  <a:pt x="49" y="22"/>
                  <a:pt x="49" y="22"/>
                </a:cubicBezTo>
                <a:cubicBezTo>
                  <a:pt x="49" y="22"/>
                  <a:pt x="49" y="22"/>
                  <a:pt x="49" y="22"/>
                </a:cubicBezTo>
                <a:cubicBezTo>
                  <a:pt x="49" y="22"/>
                  <a:pt x="49" y="22"/>
                  <a:pt x="49" y="22"/>
                </a:cubicBezTo>
                <a:cubicBezTo>
                  <a:pt x="49" y="22"/>
                  <a:pt x="49" y="22"/>
                  <a:pt x="49" y="22"/>
                </a:cubicBezTo>
                <a:cubicBezTo>
                  <a:pt x="49" y="22"/>
                  <a:pt x="49" y="22"/>
                  <a:pt x="49" y="22"/>
                </a:cubicBezTo>
                <a:cubicBezTo>
                  <a:pt x="49" y="22"/>
                  <a:pt x="49" y="22"/>
                  <a:pt x="49" y="22"/>
                </a:cubicBezTo>
                <a:cubicBezTo>
                  <a:pt x="49" y="22"/>
                  <a:pt x="49" y="22"/>
                  <a:pt x="49" y="22"/>
                </a:cubicBezTo>
                <a:cubicBezTo>
                  <a:pt x="49" y="22"/>
                  <a:pt x="49" y="22"/>
                  <a:pt x="49" y="22"/>
                </a:cubicBezTo>
                <a:cubicBezTo>
                  <a:pt x="49" y="22"/>
                  <a:pt x="49" y="22"/>
                  <a:pt x="49" y="22"/>
                </a:cubicBezTo>
                <a:cubicBezTo>
                  <a:pt x="49" y="22"/>
                  <a:pt x="49" y="22"/>
                  <a:pt x="49" y="22"/>
                </a:cubicBezTo>
                <a:cubicBezTo>
                  <a:pt x="49" y="22"/>
                  <a:pt x="49" y="22"/>
                  <a:pt x="49" y="22"/>
                </a:cubicBezTo>
                <a:cubicBezTo>
                  <a:pt x="49" y="22"/>
                  <a:pt x="49" y="22"/>
                  <a:pt x="50" y="22"/>
                </a:cubicBezTo>
                <a:cubicBezTo>
                  <a:pt x="50" y="22"/>
                  <a:pt x="50" y="22"/>
                  <a:pt x="50" y="22"/>
                </a:cubicBezTo>
                <a:cubicBezTo>
                  <a:pt x="50" y="22"/>
                  <a:pt x="50" y="22"/>
                  <a:pt x="50" y="22"/>
                </a:cubicBezTo>
                <a:cubicBezTo>
                  <a:pt x="50" y="22"/>
                  <a:pt x="50" y="22"/>
                  <a:pt x="50" y="22"/>
                </a:cubicBezTo>
                <a:cubicBezTo>
                  <a:pt x="50" y="22"/>
                  <a:pt x="50" y="22"/>
                  <a:pt x="50" y="22"/>
                </a:cubicBezTo>
                <a:cubicBezTo>
                  <a:pt x="50" y="22"/>
                  <a:pt x="50" y="22"/>
                  <a:pt x="50" y="22"/>
                </a:cubicBezTo>
                <a:cubicBezTo>
                  <a:pt x="50" y="22"/>
                  <a:pt x="50" y="22"/>
                  <a:pt x="50" y="22"/>
                </a:cubicBezTo>
                <a:cubicBezTo>
                  <a:pt x="50" y="22"/>
                  <a:pt x="50" y="22"/>
                  <a:pt x="50" y="22"/>
                </a:cubicBezTo>
                <a:cubicBezTo>
                  <a:pt x="50" y="22"/>
                  <a:pt x="50" y="22"/>
                  <a:pt x="50" y="22"/>
                </a:cubicBezTo>
                <a:cubicBezTo>
                  <a:pt x="50" y="22"/>
                  <a:pt x="50" y="22"/>
                  <a:pt x="50" y="22"/>
                </a:cubicBezTo>
                <a:cubicBezTo>
                  <a:pt x="50" y="22"/>
                  <a:pt x="50" y="22"/>
                  <a:pt x="50" y="22"/>
                </a:cubicBezTo>
                <a:cubicBezTo>
                  <a:pt x="50" y="22"/>
                  <a:pt x="50" y="22"/>
                  <a:pt x="50" y="22"/>
                </a:cubicBezTo>
                <a:cubicBezTo>
                  <a:pt x="50" y="22"/>
                  <a:pt x="50" y="22"/>
                  <a:pt x="50" y="22"/>
                </a:cubicBezTo>
                <a:cubicBezTo>
                  <a:pt x="50" y="22"/>
                  <a:pt x="50" y="22"/>
                  <a:pt x="50" y="22"/>
                </a:cubicBezTo>
                <a:cubicBezTo>
                  <a:pt x="50" y="22"/>
                  <a:pt x="50" y="22"/>
                  <a:pt x="50" y="22"/>
                </a:cubicBezTo>
                <a:cubicBezTo>
                  <a:pt x="50" y="22"/>
                  <a:pt x="50" y="22"/>
                  <a:pt x="50" y="22"/>
                </a:cubicBezTo>
                <a:cubicBezTo>
                  <a:pt x="50" y="22"/>
                  <a:pt x="50" y="22"/>
                  <a:pt x="50" y="22"/>
                </a:cubicBezTo>
                <a:cubicBezTo>
                  <a:pt x="50" y="22"/>
                  <a:pt x="50" y="22"/>
                  <a:pt x="50" y="22"/>
                </a:cubicBezTo>
                <a:cubicBezTo>
                  <a:pt x="50" y="22"/>
                  <a:pt x="50" y="22"/>
                  <a:pt x="50" y="22"/>
                </a:cubicBezTo>
                <a:cubicBezTo>
                  <a:pt x="50" y="22"/>
                  <a:pt x="50" y="22"/>
                  <a:pt x="50" y="22"/>
                </a:cubicBezTo>
                <a:cubicBezTo>
                  <a:pt x="50" y="22"/>
                  <a:pt x="50" y="22"/>
                  <a:pt x="50" y="22"/>
                </a:cubicBezTo>
                <a:cubicBezTo>
                  <a:pt x="50" y="22"/>
                  <a:pt x="50" y="22"/>
                  <a:pt x="50" y="22"/>
                </a:cubicBezTo>
                <a:cubicBezTo>
                  <a:pt x="50" y="22"/>
                  <a:pt x="50" y="22"/>
                  <a:pt x="50" y="22"/>
                </a:cubicBezTo>
                <a:cubicBezTo>
                  <a:pt x="50" y="22"/>
                  <a:pt x="50" y="22"/>
                  <a:pt x="50" y="22"/>
                </a:cubicBezTo>
                <a:cubicBezTo>
                  <a:pt x="50" y="22"/>
                  <a:pt x="50" y="22"/>
                  <a:pt x="50" y="22"/>
                </a:cubicBezTo>
                <a:cubicBezTo>
                  <a:pt x="51" y="22"/>
                  <a:pt x="51" y="22"/>
                  <a:pt x="51" y="22"/>
                </a:cubicBezTo>
                <a:cubicBezTo>
                  <a:pt x="51" y="22"/>
                  <a:pt x="51" y="22"/>
                  <a:pt x="51" y="22"/>
                </a:cubicBezTo>
                <a:cubicBezTo>
                  <a:pt x="51" y="22"/>
                  <a:pt x="51" y="22"/>
                  <a:pt x="51" y="22"/>
                </a:cubicBezTo>
                <a:cubicBezTo>
                  <a:pt x="51" y="22"/>
                  <a:pt x="51" y="22"/>
                  <a:pt x="51" y="22"/>
                </a:cubicBezTo>
                <a:cubicBezTo>
                  <a:pt x="51" y="22"/>
                  <a:pt x="51" y="22"/>
                  <a:pt x="51" y="22"/>
                </a:cubicBezTo>
                <a:cubicBezTo>
                  <a:pt x="51" y="22"/>
                  <a:pt x="51" y="22"/>
                  <a:pt x="51" y="22"/>
                </a:cubicBezTo>
                <a:cubicBezTo>
                  <a:pt x="51" y="22"/>
                  <a:pt x="51" y="22"/>
                  <a:pt x="51" y="22"/>
                </a:cubicBezTo>
                <a:cubicBezTo>
                  <a:pt x="51" y="22"/>
                  <a:pt x="51" y="22"/>
                  <a:pt x="51" y="22"/>
                </a:cubicBezTo>
                <a:cubicBezTo>
                  <a:pt x="51" y="22"/>
                  <a:pt x="51" y="22"/>
                  <a:pt x="51" y="22"/>
                </a:cubicBezTo>
                <a:cubicBezTo>
                  <a:pt x="51" y="22"/>
                  <a:pt x="51" y="22"/>
                  <a:pt x="51" y="22"/>
                </a:cubicBezTo>
                <a:cubicBezTo>
                  <a:pt x="51" y="22"/>
                  <a:pt x="51" y="22"/>
                  <a:pt x="51" y="22"/>
                </a:cubicBezTo>
                <a:cubicBezTo>
                  <a:pt x="51" y="22"/>
                  <a:pt x="51" y="22"/>
                  <a:pt x="51" y="22"/>
                </a:cubicBezTo>
                <a:cubicBezTo>
                  <a:pt x="51" y="22"/>
                  <a:pt x="51" y="22"/>
                  <a:pt x="51" y="22"/>
                </a:cubicBezTo>
                <a:cubicBezTo>
                  <a:pt x="51" y="22"/>
                  <a:pt x="51" y="22"/>
                  <a:pt x="51" y="22"/>
                </a:cubicBezTo>
                <a:cubicBezTo>
                  <a:pt x="51" y="22"/>
                  <a:pt x="51" y="22"/>
                  <a:pt x="51" y="22"/>
                </a:cubicBezTo>
                <a:cubicBezTo>
                  <a:pt x="51" y="22"/>
                  <a:pt x="51" y="22"/>
                  <a:pt x="51" y="22"/>
                </a:cubicBezTo>
                <a:cubicBezTo>
                  <a:pt x="51" y="22"/>
                  <a:pt x="51" y="22"/>
                  <a:pt x="51" y="22"/>
                </a:cubicBezTo>
                <a:cubicBezTo>
                  <a:pt x="51" y="22"/>
                  <a:pt x="50" y="22"/>
                  <a:pt x="50" y="22"/>
                </a:cubicBezTo>
                <a:cubicBezTo>
                  <a:pt x="50" y="22"/>
                  <a:pt x="50" y="22"/>
                  <a:pt x="50" y="22"/>
                </a:cubicBezTo>
                <a:cubicBezTo>
                  <a:pt x="50" y="22"/>
                  <a:pt x="50" y="22"/>
                  <a:pt x="50" y="22"/>
                </a:cubicBezTo>
                <a:cubicBezTo>
                  <a:pt x="50" y="22"/>
                  <a:pt x="50" y="22"/>
                  <a:pt x="50" y="22"/>
                </a:cubicBezTo>
                <a:cubicBezTo>
                  <a:pt x="50" y="22"/>
                  <a:pt x="50" y="22"/>
                  <a:pt x="50" y="22"/>
                </a:cubicBezTo>
                <a:cubicBezTo>
                  <a:pt x="50" y="22"/>
                  <a:pt x="50" y="22"/>
                  <a:pt x="50" y="22"/>
                </a:cubicBezTo>
                <a:cubicBezTo>
                  <a:pt x="50" y="22"/>
                  <a:pt x="50" y="22"/>
                  <a:pt x="50" y="22"/>
                </a:cubicBezTo>
                <a:cubicBezTo>
                  <a:pt x="50" y="22"/>
                  <a:pt x="50" y="22"/>
                  <a:pt x="50" y="22"/>
                </a:cubicBezTo>
                <a:cubicBezTo>
                  <a:pt x="50" y="22"/>
                  <a:pt x="50" y="22"/>
                  <a:pt x="50" y="22"/>
                </a:cubicBezTo>
                <a:cubicBezTo>
                  <a:pt x="50" y="22"/>
                  <a:pt x="50" y="22"/>
                  <a:pt x="50" y="22"/>
                </a:cubicBezTo>
                <a:cubicBezTo>
                  <a:pt x="50" y="22"/>
                  <a:pt x="50" y="22"/>
                  <a:pt x="50" y="22"/>
                </a:cubicBezTo>
                <a:cubicBezTo>
                  <a:pt x="50" y="22"/>
                  <a:pt x="50" y="22"/>
                  <a:pt x="50" y="22"/>
                </a:cubicBezTo>
                <a:cubicBezTo>
                  <a:pt x="50" y="22"/>
                  <a:pt x="50" y="22"/>
                  <a:pt x="50" y="22"/>
                </a:cubicBezTo>
                <a:cubicBezTo>
                  <a:pt x="50" y="22"/>
                  <a:pt x="50" y="22"/>
                  <a:pt x="50" y="22"/>
                </a:cubicBezTo>
                <a:cubicBezTo>
                  <a:pt x="50" y="22"/>
                  <a:pt x="50" y="22"/>
                  <a:pt x="50" y="22"/>
                </a:cubicBezTo>
                <a:cubicBezTo>
                  <a:pt x="50" y="22"/>
                  <a:pt x="50" y="22"/>
                  <a:pt x="50" y="22"/>
                </a:cubicBezTo>
                <a:cubicBezTo>
                  <a:pt x="50" y="22"/>
                  <a:pt x="50" y="22"/>
                  <a:pt x="50" y="22"/>
                </a:cubicBezTo>
                <a:cubicBezTo>
                  <a:pt x="50" y="22"/>
                  <a:pt x="50" y="22"/>
                  <a:pt x="50" y="22"/>
                </a:cubicBezTo>
                <a:cubicBezTo>
                  <a:pt x="50" y="22"/>
                  <a:pt x="50" y="22"/>
                  <a:pt x="50" y="22"/>
                </a:cubicBezTo>
                <a:cubicBezTo>
                  <a:pt x="50" y="22"/>
                  <a:pt x="50" y="22"/>
                  <a:pt x="50" y="21"/>
                </a:cubicBezTo>
                <a:cubicBezTo>
                  <a:pt x="50" y="21"/>
                  <a:pt x="50" y="21"/>
                  <a:pt x="50" y="21"/>
                </a:cubicBezTo>
                <a:cubicBezTo>
                  <a:pt x="50" y="21"/>
                  <a:pt x="50" y="21"/>
                  <a:pt x="50" y="21"/>
                </a:cubicBezTo>
                <a:cubicBezTo>
                  <a:pt x="50" y="21"/>
                  <a:pt x="50" y="21"/>
                  <a:pt x="50" y="21"/>
                </a:cubicBezTo>
                <a:cubicBezTo>
                  <a:pt x="50" y="21"/>
                  <a:pt x="50" y="21"/>
                  <a:pt x="50" y="21"/>
                </a:cubicBezTo>
                <a:cubicBezTo>
                  <a:pt x="50" y="21"/>
                  <a:pt x="50" y="21"/>
                  <a:pt x="50" y="21"/>
                </a:cubicBezTo>
                <a:cubicBezTo>
                  <a:pt x="50" y="21"/>
                  <a:pt x="50" y="21"/>
                  <a:pt x="50" y="21"/>
                </a:cubicBezTo>
                <a:cubicBezTo>
                  <a:pt x="50" y="21"/>
                  <a:pt x="50" y="21"/>
                  <a:pt x="50" y="21"/>
                </a:cubicBezTo>
                <a:cubicBezTo>
                  <a:pt x="50" y="21"/>
                  <a:pt x="50" y="21"/>
                  <a:pt x="50" y="21"/>
                </a:cubicBezTo>
                <a:cubicBezTo>
                  <a:pt x="50" y="21"/>
                  <a:pt x="50" y="21"/>
                  <a:pt x="50" y="21"/>
                </a:cubicBezTo>
                <a:cubicBezTo>
                  <a:pt x="50" y="21"/>
                  <a:pt x="50" y="21"/>
                  <a:pt x="50" y="21"/>
                </a:cubicBezTo>
                <a:cubicBezTo>
                  <a:pt x="50" y="21"/>
                  <a:pt x="50" y="21"/>
                  <a:pt x="50" y="21"/>
                </a:cubicBezTo>
                <a:cubicBezTo>
                  <a:pt x="50" y="21"/>
                  <a:pt x="50" y="21"/>
                  <a:pt x="50" y="21"/>
                </a:cubicBezTo>
                <a:cubicBezTo>
                  <a:pt x="50" y="21"/>
                  <a:pt x="50" y="21"/>
                  <a:pt x="50" y="21"/>
                </a:cubicBezTo>
                <a:cubicBezTo>
                  <a:pt x="50" y="21"/>
                  <a:pt x="50" y="21"/>
                  <a:pt x="50" y="21"/>
                </a:cubicBezTo>
                <a:cubicBezTo>
                  <a:pt x="50" y="21"/>
                  <a:pt x="50" y="21"/>
                  <a:pt x="50" y="21"/>
                </a:cubicBezTo>
                <a:cubicBezTo>
                  <a:pt x="50" y="21"/>
                  <a:pt x="50" y="21"/>
                  <a:pt x="50" y="21"/>
                </a:cubicBezTo>
                <a:cubicBezTo>
                  <a:pt x="50" y="21"/>
                  <a:pt x="50" y="21"/>
                  <a:pt x="50" y="21"/>
                </a:cubicBezTo>
                <a:cubicBezTo>
                  <a:pt x="50" y="21"/>
                  <a:pt x="50" y="21"/>
                  <a:pt x="50" y="21"/>
                </a:cubicBezTo>
                <a:cubicBezTo>
                  <a:pt x="50" y="21"/>
                  <a:pt x="50" y="21"/>
                  <a:pt x="50" y="21"/>
                </a:cubicBezTo>
                <a:cubicBezTo>
                  <a:pt x="50" y="21"/>
                  <a:pt x="50" y="21"/>
                  <a:pt x="50" y="21"/>
                </a:cubicBezTo>
                <a:cubicBezTo>
                  <a:pt x="50" y="21"/>
                  <a:pt x="50" y="20"/>
                  <a:pt x="50" y="20"/>
                </a:cubicBezTo>
                <a:cubicBezTo>
                  <a:pt x="50" y="20"/>
                  <a:pt x="50" y="20"/>
                  <a:pt x="50" y="20"/>
                </a:cubicBezTo>
                <a:cubicBezTo>
                  <a:pt x="50" y="20"/>
                  <a:pt x="50" y="20"/>
                  <a:pt x="50" y="20"/>
                </a:cubicBezTo>
                <a:cubicBezTo>
                  <a:pt x="50" y="20"/>
                  <a:pt x="50" y="20"/>
                  <a:pt x="50" y="20"/>
                </a:cubicBezTo>
                <a:cubicBezTo>
                  <a:pt x="50" y="20"/>
                  <a:pt x="50" y="20"/>
                  <a:pt x="50" y="20"/>
                </a:cubicBezTo>
                <a:cubicBezTo>
                  <a:pt x="50" y="20"/>
                  <a:pt x="50" y="20"/>
                  <a:pt x="50" y="20"/>
                </a:cubicBezTo>
                <a:cubicBezTo>
                  <a:pt x="50" y="20"/>
                  <a:pt x="50" y="20"/>
                  <a:pt x="50" y="20"/>
                </a:cubicBezTo>
                <a:cubicBezTo>
                  <a:pt x="50" y="20"/>
                  <a:pt x="50" y="20"/>
                  <a:pt x="50" y="20"/>
                </a:cubicBezTo>
                <a:cubicBezTo>
                  <a:pt x="50" y="20"/>
                  <a:pt x="50" y="20"/>
                  <a:pt x="50" y="20"/>
                </a:cubicBezTo>
                <a:cubicBezTo>
                  <a:pt x="50" y="20"/>
                  <a:pt x="50" y="20"/>
                  <a:pt x="50" y="20"/>
                </a:cubicBezTo>
                <a:cubicBezTo>
                  <a:pt x="50" y="20"/>
                  <a:pt x="50" y="20"/>
                  <a:pt x="50" y="20"/>
                </a:cubicBezTo>
                <a:cubicBezTo>
                  <a:pt x="50" y="20"/>
                  <a:pt x="50" y="20"/>
                  <a:pt x="50" y="20"/>
                </a:cubicBezTo>
                <a:cubicBezTo>
                  <a:pt x="50" y="20"/>
                  <a:pt x="50" y="20"/>
                  <a:pt x="50" y="20"/>
                </a:cubicBezTo>
                <a:cubicBezTo>
                  <a:pt x="50" y="20"/>
                  <a:pt x="50" y="20"/>
                  <a:pt x="50" y="20"/>
                </a:cubicBezTo>
                <a:cubicBezTo>
                  <a:pt x="50" y="20"/>
                  <a:pt x="50" y="20"/>
                  <a:pt x="50" y="20"/>
                </a:cubicBezTo>
                <a:cubicBezTo>
                  <a:pt x="50" y="20"/>
                  <a:pt x="50" y="20"/>
                  <a:pt x="50" y="20"/>
                </a:cubicBezTo>
                <a:cubicBezTo>
                  <a:pt x="50" y="20"/>
                  <a:pt x="50" y="20"/>
                  <a:pt x="50" y="20"/>
                </a:cubicBezTo>
                <a:cubicBezTo>
                  <a:pt x="50" y="20"/>
                  <a:pt x="50" y="20"/>
                  <a:pt x="50" y="20"/>
                </a:cubicBezTo>
                <a:cubicBezTo>
                  <a:pt x="50" y="20"/>
                  <a:pt x="50" y="20"/>
                  <a:pt x="50" y="20"/>
                </a:cubicBezTo>
                <a:cubicBezTo>
                  <a:pt x="50" y="20"/>
                  <a:pt x="50" y="20"/>
                  <a:pt x="50" y="20"/>
                </a:cubicBezTo>
                <a:cubicBezTo>
                  <a:pt x="50" y="20"/>
                  <a:pt x="50" y="20"/>
                  <a:pt x="50" y="20"/>
                </a:cubicBezTo>
                <a:cubicBezTo>
                  <a:pt x="50" y="20"/>
                  <a:pt x="50" y="20"/>
                  <a:pt x="50" y="20"/>
                </a:cubicBezTo>
                <a:cubicBezTo>
                  <a:pt x="50" y="20"/>
                  <a:pt x="50" y="20"/>
                  <a:pt x="50" y="20"/>
                </a:cubicBezTo>
                <a:cubicBezTo>
                  <a:pt x="50" y="20"/>
                  <a:pt x="50" y="20"/>
                  <a:pt x="50" y="20"/>
                </a:cubicBezTo>
                <a:cubicBezTo>
                  <a:pt x="50" y="20"/>
                  <a:pt x="50" y="20"/>
                  <a:pt x="50" y="20"/>
                </a:cubicBezTo>
                <a:cubicBezTo>
                  <a:pt x="50" y="20"/>
                  <a:pt x="50" y="20"/>
                  <a:pt x="50" y="20"/>
                </a:cubicBezTo>
                <a:cubicBezTo>
                  <a:pt x="50" y="20"/>
                  <a:pt x="50" y="20"/>
                  <a:pt x="50" y="20"/>
                </a:cubicBezTo>
                <a:cubicBezTo>
                  <a:pt x="50" y="20"/>
                  <a:pt x="50" y="20"/>
                  <a:pt x="50" y="20"/>
                </a:cubicBezTo>
                <a:cubicBezTo>
                  <a:pt x="50" y="20"/>
                  <a:pt x="50" y="20"/>
                  <a:pt x="50" y="20"/>
                </a:cubicBezTo>
                <a:cubicBezTo>
                  <a:pt x="50" y="20"/>
                  <a:pt x="50" y="20"/>
                  <a:pt x="50" y="20"/>
                </a:cubicBezTo>
                <a:cubicBezTo>
                  <a:pt x="50" y="20"/>
                  <a:pt x="50" y="20"/>
                  <a:pt x="50" y="20"/>
                </a:cubicBezTo>
                <a:cubicBezTo>
                  <a:pt x="50" y="20"/>
                  <a:pt x="50" y="20"/>
                  <a:pt x="50" y="20"/>
                </a:cubicBezTo>
                <a:cubicBezTo>
                  <a:pt x="50" y="20"/>
                  <a:pt x="50" y="20"/>
                  <a:pt x="50" y="20"/>
                </a:cubicBezTo>
                <a:cubicBezTo>
                  <a:pt x="50" y="20"/>
                  <a:pt x="50" y="20"/>
                  <a:pt x="50" y="20"/>
                </a:cubicBezTo>
                <a:cubicBezTo>
                  <a:pt x="50" y="20"/>
                  <a:pt x="50" y="20"/>
                  <a:pt x="51" y="20"/>
                </a:cubicBezTo>
                <a:cubicBezTo>
                  <a:pt x="51" y="20"/>
                  <a:pt x="51" y="20"/>
                  <a:pt x="51" y="20"/>
                </a:cubicBezTo>
                <a:cubicBezTo>
                  <a:pt x="51" y="20"/>
                  <a:pt x="51" y="20"/>
                  <a:pt x="51" y="20"/>
                </a:cubicBezTo>
                <a:cubicBezTo>
                  <a:pt x="51" y="20"/>
                  <a:pt x="51" y="20"/>
                  <a:pt x="51" y="20"/>
                </a:cubicBezTo>
                <a:cubicBezTo>
                  <a:pt x="51" y="20"/>
                  <a:pt x="51" y="20"/>
                  <a:pt x="51" y="20"/>
                </a:cubicBezTo>
                <a:cubicBezTo>
                  <a:pt x="51" y="20"/>
                  <a:pt x="51" y="20"/>
                  <a:pt x="51" y="20"/>
                </a:cubicBezTo>
                <a:cubicBezTo>
                  <a:pt x="51" y="20"/>
                  <a:pt x="51" y="20"/>
                  <a:pt x="51" y="20"/>
                </a:cubicBezTo>
                <a:cubicBezTo>
                  <a:pt x="51" y="20"/>
                  <a:pt x="51" y="20"/>
                  <a:pt x="51" y="20"/>
                </a:cubicBezTo>
                <a:cubicBezTo>
                  <a:pt x="51" y="20"/>
                  <a:pt x="51" y="20"/>
                  <a:pt x="51" y="20"/>
                </a:cubicBezTo>
                <a:cubicBezTo>
                  <a:pt x="51" y="20"/>
                  <a:pt x="51" y="20"/>
                  <a:pt x="51" y="20"/>
                </a:cubicBezTo>
                <a:cubicBezTo>
                  <a:pt x="51" y="20"/>
                  <a:pt x="51" y="20"/>
                  <a:pt x="51" y="20"/>
                </a:cubicBezTo>
                <a:cubicBezTo>
                  <a:pt x="51" y="20"/>
                  <a:pt x="51" y="20"/>
                  <a:pt x="51" y="20"/>
                </a:cubicBezTo>
                <a:cubicBezTo>
                  <a:pt x="51" y="20"/>
                  <a:pt x="51" y="20"/>
                  <a:pt x="51" y="20"/>
                </a:cubicBezTo>
                <a:cubicBezTo>
                  <a:pt x="51" y="20"/>
                  <a:pt x="51" y="20"/>
                  <a:pt x="51" y="20"/>
                </a:cubicBezTo>
                <a:cubicBezTo>
                  <a:pt x="51" y="20"/>
                  <a:pt x="51" y="20"/>
                  <a:pt x="51" y="20"/>
                </a:cubicBezTo>
                <a:cubicBezTo>
                  <a:pt x="51" y="20"/>
                  <a:pt x="51" y="20"/>
                  <a:pt x="51" y="20"/>
                </a:cubicBezTo>
                <a:cubicBezTo>
                  <a:pt x="51" y="20"/>
                  <a:pt x="51" y="20"/>
                  <a:pt x="51" y="21"/>
                </a:cubicBezTo>
                <a:cubicBezTo>
                  <a:pt x="51" y="21"/>
                  <a:pt x="51" y="21"/>
                  <a:pt x="51" y="21"/>
                </a:cubicBezTo>
                <a:cubicBezTo>
                  <a:pt x="51" y="21"/>
                  <a:pt x="51" y="21"/>
                  <a:pt x="51" y="21"/>
                </a:cubicBezTo>
                <a:cubicBezTo>
                  <a:pt x="51" y="21"/>
                  <a:pt x="51" y="21"/>
                  <a:pt x="51" y="21"/>
                </a:cubicBezTo>
                <a:cubicBezTo>
                  <a:pt x="51" y="21"/>
                  <a:pt x="51" y="21"/>
                  <a:pt x="51" y="21"/>
                </a:cubicBezTo>
                <a:cubicBezTo>
                  <a:pt x="51" y="21"/>
                  <a:pt x="51" y="21"/>
                  <a:pt x="51" y="21"/>
                </a:cubicBezTo>
                <a:cubicBezTo>
                  <a:pt x="51" y="21"/>
                  <a:pt x="51" y="21"/>
                  <a:pt x="51" y="21"/>
                </a:cubicBezTo>
                <a:cubicBezTo>
                  <a:pt x="51" y="21"/>
                  <a:pt x="51" y="21"/>
                  <a:pt x="51" y="21"/>
                </a:cubicBezTo>
                <a:cubicBezTo>
                  <a:pt x="51" y="21"/>
                  <a:pt x="51" y="21"/>
                  <a:pt x="51" y="21"/>
                </a:cubicBezTo>
                <a:cubicBezTo>
                  <a:pt x="51" y="21"/>
                  <a:pt x="51" y="21"/>
                  <a:pt x="51" y="21"/>
                </a:cubicBezTo>
                <a:cubicBezTo>
                  <a:pt x="51" y="21"/>
                  <a:pt x="51" y="21"/>
                  <a:pt x="51" y="21"/>
                </a:cubicBezTo>
                <a:cubicBezTo>
                  <a:pt x="51" y="21"/>
                  <a:pt x="51" y="21"/>
                  <a:pt x="51" y="21"/>
                </a:cubicBezTo>
                <a:cubicBezTo>
                  <a:pt x="51" y="21"/>
                  <a:pt x="51" y="21"/>
                  <a:pt x="51" y="21"/>
                </a:cubicBezTo>
                <a:cubicBezTo>
                  <a:pt x="51" y="21"/>
                  <a:pt x="51" y="21"/>
                  <a:pt x="51" y="21"/>
                </a:cubicBezTo>
                <a:cubicBezTo>
                  <a:pt x="51" y="21"/>
                  <a:pt x="51" y="21"/>
                  <a:pt x="51" y="21"/>
                </a:cubicBezTo>
                <a:cubicBezTo>
                  <a:pt x="51" y="21"/>
                  <a:pt x="51" y="21"/>
                  <a:pt x="51" y="21"/>
                </a:cubicBezTo>
                <a:cubicBezTo>
                  <a:pt x="51" y="21"/>
                  <a:pt x="51" y="21"/>
                  <a:pt x="51" y="21"/>
                </a:cubicBezTo>
                <a:cubicBezTo>
                  <a:pt x="51" y="21"/>
                  <a:pt x="51" y="22"/>
                  <a:pt x="51" y="22"/>
                </a:cubicBezTo>
                <a:cubicBezTo>
                  <a:pt x="51" y="22"/>
                  <a:pt x="51" y="22"/>
                  <a:pt x="51" y="22"/>
                </a:cubicBezTo>
                <a:cubicBezTo>
                  <a:pt x="51" y="22"/>
                  <a:pt x="51" y="22"/>
                  <a:pt x="51" y="22"/>
                </a:cubicBezTo>
                <a:cubicBezTo>
                  <a:pt x="51" y="22"/>
                  <a:pt x="51" y="22"/>
                  <a:pt x="51" y="22"/>
                </a:cubicBezTo>
                <a:cubicBezTo>
                  <a:pt x="51" y="22"/>
                  <a:pt x="51" y="22"/>
                  <a:pt x="51" y="22"/>
                </a:cubicBezTo>
                <a:cubicBezTo>
                  <a:pt x="51" y="22"/>
                  <a:pt x="51" y="22"/>
                  <a:pt x="51" y="22"/>
                </a:cubicBezTo>
                <a:cubicBezTo>
                  <a:pt x="51" y="22"/>
                  <a:pt x="51" y="22"/>
                  <a:pt x="51" y="22"/>
                </a:cubicBezTo>
                <a:cubicBezTo>
                  <a:pt x="51" y="22"/>
                  <a:pt x="52" y="22"/>
                  <a:pt x="52" y="22"/>
                </a:cubicBezTo>
                <a:cubicBezTo>
                  <a:pt x="52" y="22"/>
                  <a:pt x="52" y="22"/>
                  <a:pt x="52" y="22"/>
                </a:cubicBezTo>
                <a:cubicBezTo>
                  <a:pt x="52" y="22"/>
                  <a:pt x="52" y="22"/>
                  <a:pt x="52" y="22"/>
                </a:cubicBezTo>
                <a:cubicBezTo>
                  <a:pt x="52" y="22"/>
                  <a:pt x="52" y="22"/>
                  <a:pt x="52" y="22"/>
                </a:cubicBezTo>
                <a:cubicBezTo>
                  <a:pt x="52" y="22"/>
                  <a:pt x="52" y="22"/>
                  <a:pt x="52" y="22"/>
                </a:cubicBezTo>
                <a:cubicBezTo>
                  <a:pt x="52" y="22"/>
                  <a:pt x="52" y="22"/>
                  <a:pt x="52" y="22"/>
                </a:cubicBezTo>
                <a:cubicBezTo>
                  <a:pt x="52" y="22"/>
                  <a:pt x="52" y="22"/>
                  <a:pt x="52" y="22"/>
                </a:cubicBezTo>
                <a:cubicBezTo>
                  <a:pt x="52" y="22"/>
                  <a:pt x="52" y="22"/>
                  <a:pt x="52" y="22"/>
                </a:cubicBezTo>
                <a:cubicBezTo>
                  <a:pt x="52" y="22"/>
                  <a:pt x="52" y="22"/>
                  <a:pt x="52" y="22"/>
                </a:cubicBezTo>
                <a:cubicBezTo>
                  <a:pt x="52" y="22"/>
                  <a:pt x="52" y="22"/>
                  <a:pt x="52" y="22"/>
                </a:cubicBezTo>
                <a:cubicBezTo>
                  <a:pt x="52" y="22"/>
                  <a:pt x="52" y="22"/>
                  <a:pt x="52" y="22"/>
                </a:cubicBezTo>
                <a:cubicBezTo>
                  <a:pt x="52" y="22"/>
                  <a:pt x="52" y="22"/>
                  <a:pt x="52" y="22"/>
                </a:cubicBezTo>
                <a:cubicBezTo>
                  <a:pt x="52" y="22"/>
                  <a:pt x="52" y="22"/>
                  <a:pt x="52" y="22"/>
                </a:cubicBezTo>
                <a:cubicBezTo>
                  <a:pt x="52" y="22"/>
                  <a:pt x="52" y="22"/>
                  <a:pt x="52" y="22"/>
                </a:cubicBezTo>
                <a:cubicBezTo>
                  <a:pt x="52" y="22"/>
                  <a:pt x="52" y="22"/>
                  <a:pt x="52" y="23"/>
                </a:cubicBezTo>
                <a:cubicBezTo>
                  <a:pt x="52" y="23"/>
                  <a:pt x="52" y="23"/>
                  <a:pt x="52" y="23"/>
                </a:cubicBezTo>
                <a:cubicBezTo>
                  <a:pt x="52" y="23"/>
                  <a:pt x="52" y="23"/>
                  <a:pt x="52" y="23"/>
                </a:cubicBezTo>
                <a:cubicBezTo>
                  <a:pt x="52" y="23"/>
                  <a:pt x="52" y="23"/>
                  <a:pt x="52" y="23"/>
                </a:cubicBezTo>
                <a:cubicBezTo>
                  <a:pt x="52" y="23"/>
                  <a:pt x="52" y="23"/>
                  <a:pt x="52" y="23"/>
                </a:cubicBezTo>
                <a:cubicBezTo>
                  <a:pt x="52" y="23"/>
                  <a:pt x="52" y="23"/>
                  <a:pt x="52" y="23"/>
                </a:cubicBezTo>
                <a:cubicBezTo>
                  <a:pt x="52" y="23"/>
                  <a:pt x="52" y="23"/>
                  <a:pt x="52" y="23"/>
                </a:cubicBezTo>
                <a:cubicBezTo>
                  <a:pt x="52" y="23"/>
                  <a:pt x="52" y="23"/>
                  <a:pt x="52" y="23"/>
                </a:cubicBezTo>
                <a:cubicBezTo>
                  <a:pt x="52" y="23"/>
                  <a:pt x="52" y="23"/>
                  <a:pt x="52" y="23"/>
                </a:cubicBezTo>
                <a:cubicBezTo>
                  <a:pt x="52" y="23"/>
                  <a:pt x="52" y="23"/>
                  <a:pt x="52" y="23"/>
                </a:cubicBezTo>
                <a:cubicBezTo>
                  <a:pt x="52" y="23"/>
                  <a:pt x="52" y="23"/>
                  <a:pt x="52" y="23"/>
                </a:cubicBezTo>
                <a:cubicBezTo>
                  <a:pt x="52" y="23"/>
                  <a:pt x="52" y="23"/>
                  <a:pt x="52" y="23"/>
                </a:cubicBezTo>
                <a:cubicBezTo>
                  <a:pt x="52" y="23"/>
                  <a:pt x="52" y="23"/>
                  <a:pt x="52" y="23"/>
                </a:cubicBezTo>
                <a:cubicBezTo>
                  <a:pt x="52" y="23"/>
                  <a:pt x="52" y="23"/>
                  <a:pt x="52" y="23"/>
                </a:cubicBezTo>
                <a:cubicBezTo>
                  <a:pt x="52" y="23"/>
                  <a:pt x="52" y="23"/>
                  <a:pt x="51" y="23"/>
                </a:cubicBezTo>
                <a:cubicBezTo>
                  <a:pt x="51" y="23"/>
                  <a:pt x="51" y="23"/>
                  <a:pt x="51" y="23"/>
                </a:cubicBezTo>
                <a:cubicBezTo>
                  <a:pt x="51" y="23"/>
                  <a:pt x="51" y="23"/>
                  <a:pt x="51" y="23"/>
                </a:cubicBezTo>
                <a:cubicBezTo>
                  <a:pt x="51" y="23"/>
                  <a:pt x="51" y="23"/>
                  <a:pt x="51" y="23"/>
                </a:cubicBezTo>
                <a:cubicBezTo>
                  <a:pt x="51" y="23"/>
                  <a:pt x="51" y="23"/>
                  <a:pt x="51" y="23"/>
                </a:cubicBezTo>
                <a:cubicBezTo>
                  <a:pt x="51" y="23"/>
                  <a:pt x="51" y="23"/>
                  <a:pt x="51" y="23"/>
                </a:cubicBezTo>
                <a:cubicBezTo>
                  <a:pt x="51" y="23"/>
                  <a:pt x="51" y="23"/>
                  <a:pt x="51" y="23"/>
                </a:cubicBezTo>
                <a:cubicBezTo>
                  <a:pt x="51" y="23"/>
                  <a:pt x="51" y="23"/>
                  <a:pt x="51" y="23"/>
                </a:cubicBezTo>
                <a:cubicBezTo>
                  <a:pt x="51" y="23"/>
                  <a:pt x="51" y="23"/>
                  <a:pt x="51" y="23"/>
                </a:cubicBezTo>
                <a:cubicBezTo>
                  <a:pt x="51" y="23"/>
                  <a:pt x="51" y="23"/>
                  <a:pt x="51" y="23"/>
                </a:cubicBezTo>
                <a:cubicBezTo>
                  <a:pt x="51" y="23"/>
                  <a:pt x="51" y="23"/>
                  <a:pt x="51" y="23"/>
                </a:cubicBezTo>
                <a:cubicBezTo>
                  <a:pt x="51" y="23"/>
                  <a:pt x="51" y="23"/>
                  <a:pt x="51" y="23"/>
                </a:cubicBezTo>
                <a:cubicBezTo>
                  <a:pt x="51" y="23"/>
                  <a:pt x="51" y="23"/>
                  <a:pt x="51" y="23"/>
                </a:cubicBezTo>
                <a:cubicBezTo>
                  <a:pt x="51" y="23"/>
                  <a:pt x="51" y="23"/>
                  <a:pt x="51" y="23"/>
                </a:cubicBezTo>
                <a:cubicBezTo>
                  <a:pt x="51" y="23"/>
                  <a:pt x="51" y="23"/>
                  <a:pt x="51" y="23"/>
                </a:cubicBezTo>
                <a:cubicBezTo>
                  <a:pt x="51" y="23"/>
                  <a:pt x="51" y="23"/>
                  <a:pt x="51" y="23"/>
                </a:cubicBezTo>
                <a:cubicBezTo>
                  <a:pt x="51" y="23"/>
                  <a:pt x="51" y="23"/>
                  <a:pt x="52" y="23"/>
                </a:cubicBezTo>
                <a:cubicBezTo>
                  <a:pt x="52" y="23"/>
                  <a:pt x="52" y="23"/>
                  <a:pt x="52" y="23"/>
                </a:cubicBezTo>
                <a:cubicBezTo>
                  <a:pt x="52" y="23"/>
                  <a:pt x="52" y="23"/>
                  <a:pt x="52" y="23"/>
                </a:cubicBezTo>
                <a:cubicBezTo>
                  <a:pt x="52" y="23"/>
                  <a:pt x="52" y="23"/>
                  <a:pt x="52" y="23"/>
                </a:cubicBezTo>
                <a:cubicBezTo>
                  <a:pt x="52" y="23"/>
                  <a:pt x="52" y="23"/>
                  <a:pt x="52" y="23"/>
                </a:cubicBezTo>
                <a:cubicBezTo>
                  <a:pt x="52" y="23"/>
                  <a:pt x="52" y="23"/>
                  <a:pt x="52" y="23"/>
                </a:cubicBezTo>
                <a:cubicBezTo>
                  <a:pt x="52" y="23"/>
                  <a:pt x="52" y="23"/>
                  <a:pt x="52" y="23"/>
                </a:cubicBezTo>
                <a:cubicBezTo>
                  <a:pt x="52" y="23"/>
                  <a:pt x="52" y="23"/>
                  <a:pt x="52" y="23"/>
                </a:cubicBezTo>
                <a:cubicBezTo>
                  <a:pt x="52" y="23"/>
                  <a:pt x="52" y="23"/>
                  <a:pt x="52" y="23"/>
                </a:cubicBezTo>
                <a:cubicBezTo>
                  <a:pt x="52" y="23"/>
                  <a:pt x="52" y="23"/>
                  <a:pt x="52" y="23"/>
                </a:cubicBezTo>
                <a:cubicBezTo>
                  <a:pt x="52" y="23"/>
                  <a:pt x="52" y="23"/>
                  <a:pt x="52" y="23"/>
                </a:cubicBezTo>
                <a:cubicBezTo>
                  <a:pt x="52" y="23"/>
                  <a:pt x="52" y="23"/>
                  <a:pt x="52" y="23"/>
                </a:cubicBezTo>
                <a:cubicBezTo>
                  <a:pt x="52" y="23"/>
                  <a:pt x="52" y="23"/>
                  <a:pt x="52" y="23"/>
                </a:cubicBezTo>
                <a:cubicBezTo>
                  <a:pt x="52" y="23"/>
                  <a:pt x="52" y="23"/>
                  <a:pt x="52" y="23"/>
                </a:cubicBezTo>
                <a:cubicBezTo>
                  <a:pt x="52" y="23"/>
                  <a:pt x="52" y="23"/>
                  <a:pt x="52" y="23"/>
                </a:cubicBezTo>
                <a:cubicBezTo>
                  <a:pt x="52" y="23"/>
                  <a:pt x="52" y="23"/>
                  <a:pt x="52" y="23"/>
                </a:cubicBezTo>
                <a:cubicBezTo>
                  <a:pt x="52" y="23"/>
                  <a:pt x="52" y="23"/>
                  <a:pt x="52" y="23"/>
                </a:cubicBezTo>
                <a:cubicBezTo>
                  <a:pt x="52" y="23"/>
                  <a:pt x="52" y="23"/>
                  <a:pt x="52" y="23"/>
                </a:cubicBezTo>
                <a:cubicBezTo>
                  <a:pt x="52" y="23"/>
                  <a:pt x="52" y="23"/>
                  <a:pt x="52" y="23"/>
                </a:cubicBezTo>
                <a:cubicBezTo>
                  <a:pt x="52" y="23"/>
                  <a:pt x="52" y="23"/>
                  <a:pt x="52" y="23"/>
                </a:cubicBezTo>
                <a:cubicBezTo>
                  <a:pt x="52" y="23"/>
                  <a:pt x="52" y="23"/>
                  <a:pt x="52" y="23"/>
                </a:cubicBezTo>
                <a:cubicBezTo>
                  <a:pt x="52" y="23"/>
                  <a:pt x="52" y="23"/>
                  <a:pt x="52" y="23"/>
                </a:cubicBezTo>
                <a:cubicBezTo>
                  <a:pt x="52" y="23"/>
                  <a:pt x="52" y="23"/>
                  <a:pt x="52" y="23"/>
                </a:cubicBezTo>
                <a:cubicBezTo>
                  <a:pt x="52" y="23"/>
                  <a:pt x="52" y="23"/>
                  <a:pt x="52" y="23"/>
                </a:cubicBezTo>
                <a:cubicBezTo>
                  <a:pt x="52" y="23"/>
                  <a:pt x="52" y="23"/>
                  <a:pt x="52" y="23"/>
                </a:cubicBezTo>
                <a:cubicBezTo>
                  <a:pt x="52" y="23"/>
                  <a:pt x="52" y="23"/>
                  <a:pt x="52" y="23"/>
                </a:cubicBezTo>
                <a:cubicBezTo>
                  <a:pt x="52" y="23"/>
                  <a:pt x="52" y="22"/>
                  <a:pt x="52" y="22"/>
                </a:cubicBezTo>
                <a:cubicBezTo>
                  <a:pt x="52" y="22"/>
                  <a:pt x="52" y="22"/>
                  <a:pt x="52" y="22"/>
                </a:cubicBezTo>
                <a:cubicBezTo>
                  <a:pt x="52" y="22"/>
                  <a:pt x="52" y="22"/>
                  <a:pt x="52" y="22"/>
                </a:cubicBezTo>
                <a:cubicBezTo>
                  <a:pt x="52" y="22"/>
                  <a:pt x="52" y="22"/>
                  <a:pt x="52" y="22"/>
                </a:cubicBezTo>
                <a:cubicBezTo>
                  <a:pt x="52" y="22"/>
                  <a:pt x="52" y="22"/>
                  <a:pt x="52" y="22"/>
                </a:cubicBezTo>
                <a:cubicBezTo>
                  <a:pt x="52" y="22"/>
                  <a:pt x="52" y="22"/>
                  <a:pt x="52" y="22"/>
                </a:cubicBezTo>
                <a:cubicBezTo>
                  <a:pt x="52" y="22"/>
                  <a:pt x="52" y="22"/>
                  <a:pt x="52" y="22"/>
                </a:cubicBezTo>
                <a:cubicBezTo>
                  <a:pt x="52" y="22"/>
                  <a:pt x="52" y="22"/>
                  <a:pt x="52" y="22"/>
                </a:cubicBezTo>
                <a:cubicBezTo>
                  <a:pt x="52" y="22"/>
                  <a:pt x="52" y="22"/>
                  <a:pt x="52" y="22"/>
                </a:cubicBezTo>
                <a:cubicBezTo>
                  <a:pt x="52" y="22"/>
                  <a:pt x="52" y="22"/>
                  <a:pt x="52" y="22"/>
                </a:cubicBezTo>
                <a:cubicBezTo>
                  <a:pt x="52" y="22"/>
                  <a:pt x="52" y="22"/>
                  <a:pt x="52" y="22"/>
                </a:cubicBezTo>
                <a:cubicBezTo>
                  <a:pt x="52" y="22"/>
                  <a:pt x="52" y="22"/>
                  <a:pt x="52" y="22"/>
                </a:cubicBezTo>
                <a:cubicBezTo>
                  <a:pt x="52" y="22"/>
                  <a:pt x="52" y="22"/>
                  <a:pt x="52" y="22"/>
                </a:cubicBezTo>
                <a:cubicBezTo>
                  <a:pt x="52" y="22"/>
                  <a:pt x="52" y="22"/>
                  <a:pt x="52" y="22"/>
                </a:cubicBezTo>
                <a:cubicBezTo>
                  <a:pt x="52" y="22"/>
                  <a:pt x="52" y="22"/>
                  <a:pt x="52" y="22"/>
                </a:cubicBezTo>
                <a:cubicBezTo>
                  <a:pt x="52" y="22"/>
                  <a:pt x="52" y="22"/>
                  <a:pt x="52" y="22"/>
                </a:cubicBezTo>
                <a:cubicBezTo>
                  <a:pt x="52" y="22"/>
                  <a:pt x="52" y="22"/>
                  <a:pt x="52" y="22"/>
                </a:cubicBezTo>
                <a:cubicBezTo>
                  <a:pt x="52" y="22"/>
                  <a:pt x="52" y="22"/>
                  <a:pt x="53" y="22"/>
                </a:cubicBezTo>
                <a:cubicBezTo>
                  <a:pt x="53" y="22"/>
                  <a:pt x="53" y="22"/>
                  <a:pt x="53" y="22"/>
                </a:cubicBezTo>
                <a:cubicBezTo>
                  <a:pt x="53" y="22"/>
                  <a:pt x="53" y="22"/>
                  <a:pt x="53" y="22"/>
                </a:cubicBezTo>
                <a:cubicBezTo>
                  <a:pt x="53" y="22"/>
                  <a:pt x="53" y="22"/>
                  <a:pt x="53" y="22"/>
                </a:cubicBezTo>
                <a:cubicBezTo>
                  <a:pt x="53" y="22"/>
                  <a:pt x="53" y="22"/>
                  <a:pt x="53" y="22"/>
                </a:cubicBezTo>
                <a:cubicBezTo>
                  <a:pt x="53" y="22"/>
                  <a:pt x="53" y="22"/>
                  <a:pt x="53" y="22"/>
                </a:cubicBezTo>
                <a:cubicBezTo>
                  <a:pt x="53" y="22"/>
                  <a:pt x="53" y="22"/>
                  <a:pt x="53" y="22"/>
                </a:cubicBezTo>
                <a:cubicBezTo>
                  <a:pt x="53" y="22"/>
                  <a:pt x="53" y="22"/>
                  <a:pt x="53" y="22"/>
                </a:cubicBezTo>
                <a:cubicBezTo>
                  <a:pt x="53" y="22"/>
                  <a:pt x="53" y="22"/>
                  <a:pt x="53" y="22"/>
                </a:cubicBezTo>
                <a:cubicBezTo>
                  <a:pt x="53" y="22"/>
                  <a:pt x="53" y="22"/>
                  <a:pt x="53" y="22"/>
                </a:cubicBezTo>
                <a:cubicBezTo>
                  <a:pt x="53" y="22"/>
                  <a:pt x="53" y="22"/>
                  <a:pt x="53" y="22"/>
                </a:cubicBezTo>
                <a:cubicBezTo>
                  <a:pt x="53" y="22"/>
                  <a:pt x="53" y="22"/>
                  <a:pt x="53" y="22"/>
                </a:cubicBezTo>
                <a:cubicBezTo>
                  <a:pt x="53" y="22"/>
                  <a:pt x="53" y="22"/>
                  <a:pt x="53" y="22"/>
                </a:cubicBezTo>
                <a:cubicBezTo>
                  <a:pt x="53" y="22"/>
                  <a:pt x="53" y="22"/>
                  <a:pt x="53" y="22"/>
                </a:cubicBezTo>
                <a:cubicBezTo>
                  <a:pt x="53" y="22"/>
                  <a:pt x="53" y="22"/>
                  <a:pt x="53" y="22"/>
                </a:cubicBezTo>
                <a:cubicBezTo>
                  <a:pt x="53" y="22"/>
                  <a:pt x="53" y="22"/>
                  <a:pt x="53" y="22"/>
                </a:cubicBezTo>
                <a:cubicBezTo>
                  <a:pt x="53" y="22"/>
                  <a:pt x="53" y="22"/>
                  <a:pt x="53" y="22"/>
                </a:cubicBezTo>
                <a:cubicBezTo>
                  <a:pt x="53" y="22"/>
                  <a:pt x="53" y="22"/>
                  <a:pt x="53" y="22"/>
                </a:cubicBezTo>
                <a:cubicBezTo>
                  <a:pt x="53" y="22"/>
                  <a:pt x="53" y="22"/>
                  <a:pt x="53" y="22"/>
                </a:cubicBezTo>
                <a:cubicBezTo>
                  <a:pt x="53" y="22"/>
                  <a:pt x="53" y="22"/>
                  <a:pt x="53" y="22"/>
                </a:cubicBezTo>
                <a:cubicBezTo>
                  <a:pt x="53" y="22"/>
                  <a:pt x="53" y="22"/>
                  <a:pt x="53" y="22"/>
                </a:cubicBezTo>
                <a:cubicBezTo>
                  <a:pt x="53" y="22"/>
                  <a:pt x="53" y="22"/>
                  <a:pt x="53" y="22"/>
                </a:cubicBezTo>
                <a:cubicBezTo>
                  <a:pt x="53" y="22"/>
                  <a:pt x="53" y="22"/>
                  <a:pt x="53" y="22"/>
                </a:cubicBezTo>
                <a:cubicBezTo>
                  <a:pt x="53" y="22"/>
                  <a:pt x="53" y="22"/>
                  <a:pt x="53" y="22"/>
                </a:cubicBezTo>
                <a:cubicBezTo>
                  <a:pt x="53" y="22"/>
                  <a:pt x="53" y="22"/>
                  <a:pt x="53" y="22"/>
                </a:cubicBezTo>
                <a:cubicBezTo>
                  <a:pt x="53" y="22"/>
                  <a:pt x="53" y="22"/>
                  <a:pt x="53" y="22"/>
                </a:cubicBezTo>
                <a:cubicBezTo>
                  <a:pt x="53" y="22"/>
                  <a:pt x="53" y="22"/>
                  <a:pt x="53" y="22"/>
                </a:cubicBezTo>
                <a:cubicBezTo>
                  <a:pt x="53" y="22"/>
                  <a:pt x="53" y="22"/>
                  <a:pt x="53" y="22"/>
                </a:cubicBezTo>
                <a:cubicBezTo>
                  <a:pt x="53" y="22"/>
                  <a:pt x="53" y="22"/>
                  <a:pt x="53" y="22"/>
                </a:cubicBezTo>
                <a:cubicBezTo>
                  <a:pt x="53" y="22"/>
                  <a:pt x="53" y="22"/>
                  <a:pt x="53" y="22"/>
                </a:cubicBezTo>
                <a:cubicBezTo>
                  <a:pt x="53" y="22"/>
                  <a:pt x="53" y="22"/>
                  <a:pt x="53" y="22"/>
                </a:cubicBezTo>
                <a:cubicBezTo>
                  <a:pt x="53" y="22"/>
                  <a:pt x="53" y="22"/>
                  <a:pt x="53" y="22"/>
                </a:cubicBezTo>
                <a:cubicBezTo>
                  <a:pt x="53" y="22"/>
                  <a:pt x="53" y="22"/>
                  <a:pt x="53" y="22"/>
                </a:cubicBezTo>
                <a:cubicBezTo>
                  <a:pt x="53" y="22"/>
                  <a:pt x="53" y="22"/>
                  <a:pt x="53" y="22"/>
                </a:cubicBezTo>
                <a:cubicBezTo>
                  <a:pt x="53" y="22"/>
                  <a:pt x="53" y="22"/>
                  <a:pt x="53" y="22"/>
                </a:cubicBezTo>
                <a:cubicBezTo>
                  <a:pt x="53" y="22"/>
                  <a:pt x="53" y="22"/>
                  <a:pt x="53" y="22"/>
                </a:cubicBezTo>
                <a:cubicBezTo>
                  <a:pt x="53" y="22"/>
                  <a:pt x="53" y="22"/>
                  <a:pt x="53" y="22"/>
                </a:cubicBezTo>
                <a:cubicBezTo>
                  <a:pt x="53" y="22"/>
                  <a:pt x="53" y="22"/>
                  <a:pt x="52" y="22"/>
                </a:cubicBezTo>
                <a:cubicBezTo>
                  <a:pt x="52" y="22"/>
                  <a:pt x="52" y="22"/>
                  <a:pt x="52" y="22"/>
                </a:cubicBezTo>
                <a:cubicBezTo>
                  <a:pt x="52" y="22"/>
                  <a:pt x="52" y="22"/>
                  <a:pt x="52" y="22"/>
                </a:cubicBezTo>
                <a:cubicBezTo>
                  <a:pt x="52" y="22"/>
                  <a:pt x="52" y="22"/>
                  <a:pt x="52" y="22"/>
                </a:cubicBezTo>
                <a:cubicBezTo>
                  <a:pt x="52" y="22"/>
                  <a:pt x="52" y="22"/>
                  <a:pt x="52" y="22"/>
                </a:cubicBezTo>
                <a:cubicBezTo>
                  <a:pt x="52" y="22"/>
                  <a:pt x="52" y="22"/>
                  <a:pt x="52" y="22"/>
                </a:cubicBezTo>
                <a:cubicBezTo>
                  <a:pt x="52" y="22"/>
                  <a:pt x="52" y="22"/>
                  <a:pt x="52" y="22"/>
                </a:cubicBezTo>
                <a:cubicBezTo>
                  <a:pt x="52" y="22"/>
                  <a:pt x="52" y="22"/>
                  <a:pt x="52" y="22"/>
                </a:cubicBezTo>
                <a:cubicBezTo>
                  <a:pt x="52" y="22"/>
                  <a:pt x="52" y="22"/>
                  <a:pt x="52" y="22"/>
                </a:cubicBezTo>
                <a:cubicBezTo>
                  <a:pt x="52" y="22"/>
                  <a:pt x="52" y="22"/>
                  <a:pt x="52" y="22"/>
                </a:cubicBezTo>
                <a:cubicBezTo>
                  <a:pt x="52" y="22"/>
                  <a:pt x="52" y="22"/>
                  <a:pt x="52" y="22"/>
                </a:cubicBezTo>
                <a:cubicBezTo>
                  <a:pt x="52" y="22"/>
                  <a:pt x="52" y="22"/>
                  <a:pt x="52" y="22"/>
                </a:cubicBezTo>
                <a:cubicBezTo>
                  <a:pt x="52" y="22"/>
                  <a:pt x="52" y="22"/>
                  <a:pt x="52" y="22"/>
                </a:cubicBezTo>
                <a:cubicBezTo>
                  <a:pt x="52" y="22"/>
                  <a:pt x="52" y="22"/>
                  <a:pt x="52" y="22"/>
                </a:cubicBezTo>
                <a:cubicBezTo>
                  <a:pt x="52" y="22"/>
                  <a:pt x="52" y="22"/>
                  <a:pt x="52" y="22"/>
                </a:cubicBezTo>
                <a:cubicBezTo>
                  <a:pt x="52" y="22"/>
                  <a:pt x="52" y="22"/>
                  <a:pt x="52" y="22"/>
                </a:cubicBezTo>
                <a:cubicBezTo>
                  <a:pt x="52" y="22"/>
                  <a:pt x="52" y="22"/>
                  <a:pt x="52" y="22"/>
                </a:cubicBezTo>
                <a:cubicBezTo>
                  <a:pt x="52" y="22"/>
                  <a:pt x="52" y="22"/>
                  <a:pt x="52" y="22"/>
                </a:cubicBezTo>
                <a:cubicBezTo>
                  <a:pt x="52" y="22"/>
                  <a:pt x="52" y="22"/>
                  <a:pt x="52" y="22"/>
                </a:cubicBezTo>
                <a:cubicBezTo>
                  <a:pt x="52" y="22"/>
                  <a:pt x="52" y="22"/>
                  <a:pt x="52" y="22"/>
                </a:cubicBezTo>
                <a:cubicBezTo>
                  <a:pt x="52" y="22"/>
                  <a:pt x="52" y="22"/>
                  <a:pt x="52" y="22"/>
                </a:cubicBezTo>
                <a:cubicBezTo>
                  <a:pt x="52" y="22"/>
                  <a:pt x="52" y="22"/>
                  <a:pt x="52" y="22"/>
                </a:cubicBezTo>
                <a:cubicBezTo>
                  <a:pt x="52" y="21"/>
                  <a:pt x="52" y="21"/>
                  <a:pt x="52" y="21"/>
                </a:cubicBezTo>
                <a:cubicBezTo>
                  <a:pt x="52" y="21"/>
                  <a:pt x="52" y="21"/>
                  <a:pt x="52" y="21"/>
                </a:cubicBezTo>
                <a:cubicBezTo>
                  <a:pt x="52" y="21"/>
                  <a:pt x="52" y="21"/>
                  <a:pt x="52" y="21"/>
                </a:cubicBezTo>
                <a:cubicBezTo>
                  <a:pt x="52" y="21"/>
                  <a:pt x="52" y="21"/>
                  <a:pt x="52" y="21"/>
                </a:cubicBezTo>
                <a:cubicBezTo>
                  <a:pt x="52" y="21"/>
                  <a:pt x="52" y="21"/>
                  <a:pt x="52" y="21"/>
                </a:cubicBezTo>
                <a:cubicBezTo>
                  <a:pt x="52" y="21"/>
                  <a:pt x="52" y="21"/>
                  <a:pt x="52" y="21"/>
                </a:cubicBezTo>
                <a:cubicBezTo>
                  <a:pt x="52" y="21"/>
                  <a:pt x="52" y="21"/>
                  <a:pt x="51" y="21"/>
                </a:cubicBezTo>
                <a:cubicBezTo>
                  <a:pt x="51" y="21"/>
                  <a:pt x="51" y="21"/>
                  <a:pt x="51" y="21"/>
                </a:cubicBezTo>
                <a:cubicBezTo>
                  <a:pt x="51" y="21"/>
                  <a:pt x="51" y="21"/>
                  <a:pt x="51" y="21"/>
                </a:cubicBezTo>
                <a:cubicBezTo>
                  <a:pt x="52" y="21"/>
                  <a:pt x="52" y="21"/>
                  <a:pt x="52" y="21"/>
                </a:cubicBezTo>
                <a:cubicBezTo>
                  <a:pt x="51" y="21"/>
                  <a:pt x="52" y="21"/>
                  <a:pt x="52" y="21"/>
                </a:cubicBezTo>
                <a:cubicBezTo>
                  <a:pt x="52" y="21"/>
                  <a:pt x="52" y="21"/>
                  <a:pt x="52" y="21"/>
                </a:cubicBezTo>
                <a:cubicBezTo>
                  <a:pt x="52" y="21"/>
                  <a:pt x="51" y="21"/>
                  <a:pt x="51" y="21"/>
                </a:cubicBezTo>
                <a:cubicBezTo>
                  <a:pt x="51" y="21"/>
                  <a:pt x="51" y="21"/>
                  <a:pt x="51" y="21"/>
                </a:cubicBezTo>
                <a:cubicBezTo>
                  <a:pt x="51" y="21"/>
                  <a:pt x="51" y="21"/>
                  <a:pt x="51" y="21"/>
                </a:cubicBezTo>
                <a:cubicBezTo>
                  <a:pt x="51" y="21"/>
                  <a:pt x="51" y="21"/>
                  <a:pt x="51" y="21"/>
                </a:cubicBezTo>
                <a:cubicBezTo>
                  <a:pt x="51" y="21"/>
                  <a:pt x="51" y="21"/>
                  <a:pt x="51" y="21"/>
                </a:cubicBezTo>
                <a:cubicBezTo>
                  <a:pt x="51" y="21"/>
                  <a:pt x="51" y="21"/>
                  <a:pt x="51" y="21"/>
                </a:cubicBezTo>
                <a:cubicBezTo>
                  <a:pt x="51" y="21"/>
                  <a:pt x="51" y="21"/>
                  <a:pt x="51" y="21"/>
                </a:cubicBezTo>
                <a:cubicBezTo>
                  <a:pt x="51" y="21"/>
                  <a:pt x="51" y="21"/>
                  <a:pt x="51" y="21"/>
                </a:cubicBezTo>
                <a:cubicBezTo>
                  <a:pt x="51" y="21"/>
                  <a:pt x="51" y="21"/>
                  <a:pt x="51" y="21"/>
                </a:cubicBezTo>
                <a:cubicBezTo>
                  <a:pt x="51" y="21"/>
                  <a:pt x="51" y="21"/>
                  <a:pt x="51" y="21"/>
                </a:cubicBezTo>
                <a:cubicBezTo>
                  <a:pt x="51" y="21"/>
                  <a:pt x="51" y="21"/>
                  <a:pt x="51" y="21"/>
                </a:cubicBezTo>
                <a:cubicBezTo>
                  <a:pt x="51" y="21"/>
                  <a:pt x="51" y="21"/>
                  <a:pt x="51" y="21"/>
                </a:cubicBezTo>
                <a:cubicBezTo>
                  <a:pt x="51" y="21"/>
                  <a:pt x="51" y="20"/>
                  <a:pt x="51" y="20"/>
                </a:cubicBezTo>
                <a:cubicBezTo>
                  <a:pt x="51" y="20"/>
                  <a:pt x="51" y="20"/>
                  <a:pt x="51" y="20"/>
                </a:cubicBezTo>
                <a:cubicBezTo>
                  <a:pt x="51" y="20"/>
                  <a:pt x="51" y="20"/>
                  <a:pt x="51" y="20"/>
                </a:cubicBezTo>
                <a:cubicBezTo>
                  <a:pt x="51" y="20"/>
                  <a:pt x="51" y="20"/>
                  <a:pt x="51" y="20"/>
                </a:cubicBezTo>
                <a:cubicBezTo>
                  <a:pt x="51" y="20"/>
                  <a:pt x="51" y="20"/>
                  <a:pt x="51" y="20"/>
                </a:cubicBezTo>
                <a:cubicBezTo>
                  <a:pt x="51" y="20"/>
                  <a:pt x="51" y="20"/>
                  <a:pt x="51" y="20"/>
                </a:cubicBezTo>
                <a:cubicBezTo>
                  <a:pt x="51" y="20"/>
                  <a:pt x="51" y="20"/>
                  <a:pt x="51" y="20"/>
                </a:cubicBezTo>
                <a:cubicBezTo>
                  <a:pt x="51" y="20"/>
                  <a:pt x="51" y="20"/>
                  <a:pt x="51" y="20"/>
                </a:cubicBezTo>
                <a:cubicBezTo>
                  <a:pt x="51" y="20"/>
                  <a:pt x="51" y="20"/>
                  <a:pt x="51" y="20"/>
                </a:cubicBezTo>
                <a:cubicBezTo>
                  <a:pt x="51" y="20"/>
                  <a:pt x="51" y="20"/>
                  <a:pt x="51" y="20"/>
                </a:cubicBezTo>
                <a:cubicBezTo>
                  <a:pt x="51" y="20"/>
                  <a:pt x="51" y="20"/>
                  <a:pt x="51" y="20"/>
                </a:cubicBezTo>
                <a:cubicBezTo>
                  <a:pt x="51" y="20"/>
                  <a:pt x="51" y="20"/>
                  <a:pt x="51" y="20"/>
                </a:cubicBezTo>
                <a:cubicBezTo>
                  <a:pt x="51" y="20"/>
                  <a:pt x="51" y="20"/>
                  <a:pt x="51" y="20"/>
                </a:cubicBezTo>
                <a:cubicBezTo>
                  <a:pt x="51" y="20"/>
                  <a:pt x="51" y="20"/>
                  <a:pt x="51" y="20"/>
                </a:cubicBezTo>
                <a:cubicBezTo>
                  <a:pt x="51" y="20"/>
                  <a:pt x="51" y="20"/>
                  <a:pt x="51" y="20"/>
                </a:cubicBezTo>
                <a:cubicBezTo>
                  <a:pt x="51" y="20"/>
                  <a:pt x="51" y="20"/>
                  <a:pt x="51" y="20"/>
                </a:cubicBezTo>
                <a:cubicBezTo>
                  <a:pt x="51" y="20"/>
                  <a:pt x="51" y="20"/>
                  <a:pt x="51" y="20"/>
                </a:cubicBezTo>
                <a:cubicBezTo>
                  <a:pt x="51" y="20"/>
                  <a:pt x="51" y="20"/>
                  <a:pt x="51" y="20"/>
                </a:cubicBezTo>
                <a:cubicBezTo>
                  <a:pt x="51" y="20"/>
                  <a:pt x="51" y="20"/>
                  <a:pt x="51" y="20"/>
                </a:cubicBezTo>
                <a:cubicBezTo>
                  <a:pt x="51" y="20"/>
                  <a:pt x="51" y="20"/>
                  <a:pt x="51" y="20"/>
                </a:cubicBezTo>
                <a:cubicBezTo>
                  <a:pt x="51" y="20"/>
                  <a:pt x="51" y="20"/>
                  <a:pt x="51" y="20"/>
                </a:cubicBezTo>
                <a:cubicBezTo>
                  <a:pt x="51" y="20"/>
                  <a:pt x="51" y="20"/>
                  <a:pt x="51" y="20"/>
                </a:cubicBezTo>
                <a:cubicBezTo>
                  <a:pt x="51" y="20"/>
                  <a:pt x="51" y="20"/>
                  <a:pt x="51" y="20"/>
                </a:cubicBezTo>
                <a:cubicBezTo>
                  <a:pt x="51" y="20"/>
                  <a:pt x="51" y="20"/>
                  <a:pt x="51" y="20"/>
                </a:cubicBezTo>
                <a:cubicBezTo>
                  <a:pt x="51" y="20"/>
                  <a:pt x="51" y="20"/>
                  <a:pt x="51" y="20"/>
                </a:cubicBezTo>
                <a:cubicBezTo>
                  <a:pt x="51" y="20"/>
                  <a:pt x="51" y="20"/>
                  <a:pt x="51" y="20"/>
                </a:cubicBezTo>
                <a:cubicBezTo>
                  <a:pt x="51" y="20"/>
                  <a:pt x="51" y="20"/>
                  <a:pt x="51" y="20"/>
                </a:cubicBezTo>
                <a:cubicBezTo>
                  <a:pt x="51" y="20"/>
                  <a:pt x="51" y="20"/>
                  <a:pt x="51" y="20"/>
                </a:cubicBezTo>
                <a:cubicBezTo>
                  <a:pt x="51" y="20"/>
                  <a:pt x="51" y="20"/>
                  <a:pt x="51" y="20"/>
                </a:cubicBezTo>
                <a:cubicBezTo>
                  <a:pt x="51" y="20"/>
                  <a:pt x="52" y="20"/>
                  <a:pt x="52" y="20"/>
                </a:cubicBezTo>
                <a:cubicBezTo>
                  <a:pt x="52" y="20"/>
                  <a:pt x="52" y="20"/>
                  <a:pt x="52" y="20"/>
                </a:cubicBezTo>
                <a:cubicBezTo>
                  <a:pt x="51" y="20"/>
                  <a:pt x="51" y="20"/>
                  <a:pt x="51" y="20"/>
                </a:cubicBezTo>
                <a:cubicBezTo>
                  <a:pt x="51" y="20"/>
                  <a:pt x="51" y="20"/>
                  <a:pt x="51" y="20"/>
                </a:cubicBezTo>
                <a:cubicBezTo>
                  <a:pt x="51" y="20"/>
                  <a:pt x="52" y="20"/>
                  <a:pt x="52" y="20"/>
                </a:cubicBezTo>
                <a:cubicBezTo>
                  <a:pt x="52" y="20"/>
                  <a:pt x="52" y="20"/>
                  <a:pt x="52" y="20"/>
                </a:cubicBezTo>
                <a:cubicBezTo>
                  <a:pt x="52" y="20"/>
                  <a:pt x="52" y="20"/>
                  <a:pt x="52" y="20"/>
                </a:cubicBezTo>
                <a:cubicBezTo>
                  <a:pt x="52" y="20"/>
                  <a:pt x="52" y="20"/>
                  <a:pt x="52" y="20"/>
                </a:cubicBezTo>
                <a:cubicBezTo>
                  <a:pt x="52" y="20"/>
                  <a:pt x="52" y="20"/>
                  <a:pt x="52" y="20"/>
                </a:cubicBezTo>
                <a:cubicBezTo>
                  <a:pt x="52" y="20"/>
                  <a:pt x="52" y="20"/>
                  <a:pt x="52" y="21"/>
                </a:cubicBezTo>
                <a:cubicBezTo>
                  <a:pt x="52" y="21"/>
                  <a:pt x="52" y="21"/>
                  <a:pt x="52" y="21"/>
                </a:cubicBezTo>
                <a:cubicBezTo>
                  <a:pt x="52" y="21"/>
                  <a:pt x="52" y="21"/>
                  <a:pt x="52" y="20"/>
                </a:cubicBezTo>
                <a:cubicBezTo>
                  <a:pt x="52" y="20"/>
                  <a:pt x="52" y="20"/>
                  <a:pt x="52" y="20"/>
                </a:cubicBezTo>
                <a:cubicBezTo>
                  <a:pt x="52" y="20"/>
                  <a:pt x="52" y="20"/>
                  <a:pt x="52" y="20"/>
                </a:cubicBezTo>
                <a:cubicBezTo>
                  <a:pt x="52" y="20"/>
                  <a:pt x="52" y="20"/>
                  <a:pt x="52" y="20"/>
                </a:cubicBezTo>
                <a:cubicBezTo>
                  <a:pt x="52" y="20"/>
                  <a:pt x="52" y="20"/>
                  <a:pt x="52" y="20"/>
                </a:cubicBezTo>
                <a:cubicBezTo>
                  <a:pt x="52" y="20"/>
                  <a:pt x="52" y="20"/>
                  <a:pt x="52" y="20"/>
                </a:cubicBezTo>
                <a:cubicBezTo>
                  <a:pt x="52" y="20"/>
                  <a:pt x="52" y="21"/>
                  <a:pt x="52" y="21"/>
                </a:cubicBezTo>
                <a:cubicBezTo>
                  <a:pt x="52" y="21"/>
                  <a:pt x="52" y="21"/>
                  <a:pt x="52" y="21"/>
                </a:cubicBezTo>
                <a:cubicBezTo>
                  <a:pt x="52" y="21"/>
                  <a:pt x="52" y="21"/>
                  <a:pt x="52" y="21"/>
                </a:cubicBezTo>
                <a:cubicBezTo>
                  <a:pt x="52" y="21"/>
                  <a:pt x="52" y="21"/>
                  <a:pt x="52" y="21"/>
                </a:cubicBezTo>
                <a:cubicBezTo>
                  <a:pt x="52" y="21"/>
                  <a:pt x="52" y="21"/>
                  <a:pt x="52" y="21"/>
                </a:cubicBezTo>
                <a:cubicBezTo>
                  <a:pt x="52" y="21"/>
                  <a:pt x="52" y="21"/>
                  <a:pt x="52" y="21"/>
                </a:cubicBezTo>
                <a:cubicBezTo>
                  <a:pt x="52" y="21"/>
                  <a:pt x="52" y="21"/>
                  <a:pt x="52" y="21"/>
                </a:cubicBezTo>
                <a:cubicBezTo>
                  <a:pt x="52" y="21"/>
                  <a:pt x="52" y="21"/>
                  <a:pt x="52" y="21"/>
                </a:cubicBezTo>
                <a:cubicBezTo>
                  <a:pt x="52" y="20"/>
                  <a:pt x="52" y="20"/>
                  <a:pt x="52" y="20"/>
                </a:cubicBezTo>
                <a:cubicBezTo>
                  <a:pt x="52" y="20"/>
                  <a:pt x="52" y="20"/>
                  <a:pt x="52" y="20"/>
                </a:cubicBezTo>
                <a:cubicBezTo>
                  <a:pt x="52" y="20"/>
                  <a:pt x="52" y="20"/>
                  <a:pt x="52" y="20"/>
                </a:cubicBezTo>
                <a:cubicBezTo>
                  <a:pt x="52" y="20"/>
                  <a:pt x="52" y="20"/>
                  <a:pt x="52" y="20"/>
                </a:cubicBezTo>
                <a:cubicBezTo>
                  <a:pt x="52" y="20"/>
                  <a:pt x="52" y="20"/>
                  <a:pt x="52" y="20"/>
                </a:cubicBezTo>
                <a:cubicBezTo>
                  <a:pt x="52" y="20"/>
                  <a:pt x="52" y="20"/>
                  <a:pt x="52" y="20"/>
                </a:cubicBezTo>
                <a:cubicBezTo>
                  <a:pt x="52" y="20"/>
                  <a:pt x="52" y="20"/>
                  <a:pt x="52" y="20"/>
                </a:cubicBezTo>
                <a:cubicBezTo>
                  <a:pt x="52" y="20"/>
                  <a:pt x="52" y="20"/>
                  <a:pt x="52" y="20"/>
                </a:cubicBezTo>
                <a:cubicBezTo>
                  <a:pt x="52" y="20"/>
                  <a:pt x="52" y="20"/>
                  <a:pt x="52" y="20"/>
                </a:cubicBezTo>
                <a:cubicBezTo>
                  <a:pt x="52" y="20"/>
                  <a:pt x="52" y="20"/>
                  <a:pt x="52" y="20"/>
                </a:cubicBezTo>
                <a:cubicBezTo>
                  <a:pt x="52" y="20"/>
                  <a:pt x="52" y="20"/>
                  <a:pt x="52" y="20"/>
                </a:cubicBezTo>
                <a:cubicBezTo>
                  <a:pt x="52" y="20"/>
                  <a:pt x="52" y="20"/>
                  <a:pt x="52" y="20"/>
                </a:cubicBezTo>
                <a:cubicBezTo>
                  <a:pt x="52" y="20"/>
                  <a:pt x="52" y="20"/>
                  <a:pt x="52" y="20"/>
                </a:cubicBezTo>
                <a:cubicBezTo>
                  <a:pt x="52" y="20"/>
                  <a:pt x="52" y="20"/>
                  <a:pt x="52" y="20"/>
                </a:cubicBezTo>
                <a:cubicBezTo>
                  <a:pt x="52" y="20"/>
                  <a:pt x="52" y="20"/>
                  <a:pt x="52" y="20"/>
                </a:cubicBezTo>
                <a:cubicBezTo>
                  <a:pt x="52" y="20"/>
                  <a:pt x="52" y="20"/>
                  <a:pt x="52" y="20"/>
                </a:cubicBezTo>
                <a:cubicBezTo>
                  <a:pt x="52" y="20"/>
                  <a:pt x="52" y="20"/>
                  <a:pt x="52" y="20"/>
                </a:cubicBezTo>
                <a:cubicBezTo>
                  <a:pt x="52" y="20"/>
                  <a:pt x="52" y="20"/>
                  <a:pt x="52" y="20"/>
                </a:cubicBezTo>
                <a:cubicBezTo>
                  <a:pt x="52" y="20"/>
                  <a:pt x="52" y="20"/>
                  <a:pt x="52" y="20"/>
                </a:cubicBezTo>
                <a:cubicBezTo>
                  <a:pt x="52" y="20"/>
                  <a:pt x="52" y="20"/>
                  <a:pt x="52" y="20"/>
                </a:cubicBezTo>
                <a:cubicBezTo>
                  <a:pt x="52" y="20"/>
                  <a:pt x="52" y="20"/>
                  <a:pt x="52" y="20"/>
                </a:cubicBezTo>
                <a:cubicBezTo>
                  <a:pt x="52" y="20"/>
                  <a:pt x="52" y="20"/>
                  <a:pt x="52" y="20"/>
                </a:cubicBezTo>
                <a:cubicBezTo>
                  <a:pt x="52" y="20"/>
                  <a:pt x="52" y="20"/>
                  <a:pt x="52" y="20"/>
                </a:cubicBezTo>
                <a:cubicBezTo>
                  <a:pt x="52" y="20"/>
                  <a:pt x="52" y="20"/>
                  <a:pt x="52" y="20"/>
                </a:cubicBezTo>
                <a:cubicBezTo>
                  <a:pt x="52" y="20"/>
                  <a:pt x="52" y="20"/>
                  <a:pt x="52" y="20"/>
                </a:cubicBezTo>
                <a:cubicBezTo>
                  <a:pt x="52" y="20"/>
                  <a:pt x="52" y="20"/>
                  <a:pt x="52" y="20"/>
                </a:cubicBezTo>
                <a:cubicBezTo>
                  <a:pt x="52" y="20"/>
                  <a:pt x="52" y="20"/>
                  <a:pt x="52" y="20"/>
                </a:cubicBezTo>
                <a:cubicBezTo>
                  <a:pt x="52" y="20"/>
                  <a:pt x="52" y="20"/>
                  <a:pt x="52" y="20"/>
                </a:cubicBezTo>
                <a:cubicBezTo>
                  <a:pt x="52" y="20"/>
                  <a:pt x="52" y="20"/>
                  <a:pt x="52" y="20"/>
                </a:cubicBezTo>
                <a:cubicBezTo>
                  <a:pt x="52" y="20"/>
                  <a:pt x="52" y="20"/>
                  <a:pt x="52" y="20"/>
                </a:cubicBezTo>
                <a:cubicBezTo>
                  <a:pt x="52" y="20"/>
                  <a:pt x="52" y="20"/>
                  <a:pt x="52" y="20"/>
                </a:cubicBezTo>
                <a:cubicBezTo>
                  <a:pt x="52" y="20"/>
                  <a:pt x="52" y="20"/>
                  <a:pt x="52" y="20"/>
                </a:cubicBezTo>
                <a:cubicBezTo>
                  <a:pt x="52" y="20"/>
                  <a:pt x="52" y="20"/>
                  <a:pt x="52" y="20"/>
                </a:cubicBezTo>
                <a:cubicBezTo>
                  <a:pt x="52" y="20"/>
                  <a:pt x="52" y="20"/>
                  <a:pt x="52" y="20"/>
                </a:cubicBezTo>
                <a:cubicBezTo>
                  <a:pt x="52" y="20"/>
                  <a:pt x="52" y="20"/>
                  <a:pt x="52" y="20"/>
                </a:cubicBezTo>
                <a:cubicBezTo>
                  <a:pt x="52" y="20"/>
                  <a:pt x="52" y="20"/>
                  <a:pt x="52" y="20"/>
                </a:cubicBezTo>
                <a:cubicBezTo>
                  <a:pt x="52" y="20"/>
                  <a:pt x="52" y="20"/>
                  <a:pt x="52" y="20"/>
                </a:cubicBezTo>
                <a:cubicBezTo>
                  <a:pt x="52" y="20"/>
                  <a:pt x="52" y="20"/>
                  <a:pt x="52" y="20"/>
                </a:cubicBezTo>
                <a:cubicBezTo>
                  <a:pt x="52" y="20"/>
                  <a:pt x="52" y="20"/>
                  <a:pt x="52" y="20"/>
                </a:cubicBezTo>
                <a:cubicBezTo>
                  <a:pt x="52" y="20"/>
                  <a:pt x="52" y="20"/>
                  <a:pt x="52" y="20"/>
                </a:cubicBezTo>
                <a:cubicBezTo>
                  <a:pt x="52" y="20"/>
                  <a:pt x="52" y="20"/>
                  <a:pt x="52" y="20"/>
                </a:cubicBezTo>
                <a:cubicBezTo>
                  <a:pt x="52" y="20"/>
                  <a:pt x="52" y="20"/>
                  <a:pt x="52" y="20"/>
                </a:cubicBezTo>
                <a:cubicBezTo>
                  <a:pt x="52" y="20"/>
                  <a:pt x="52" y="20"/>
                  <a:pt x="52" y="20"/>
                </a:cubicBezTo>
                <a:cubicBezTo>
                  <a:pt x="52" y="20"/>
                  <a:pt x="52" y="20"/>
                  <a:pt x="52" y="20"/>
                </a:cubicBezTo>
                <a:cubicBezTo>
                  <a:pt x="52" y="20"/>
                  <a:pt x="52" y="20"/>
                  <a:pt x="52" y="20"/>
                </a:cubicBezTo>
                <a:cubicBezTo>
                  <a:pt x="52" y="20"/>
                  <a:pt x="52" y="20"/>
                  <a:pt x="52" y="20"/>
                </a:cubicBezTo>
                <a:cubicBezTo>
                  <a:pt x="52" y="20"/>
                  <a:pt x="52" y="20"/>
                  <a:pt x="52" y="20"/>
                </a:cubicBezTo>
                <a:cubicBezTo>
                  <a:pt x="52" y="20"/>
                  <a:pt x="52" y="20"/>
                  <a:pt x="52" y="20"/>
                </a:cubicBezTo>
                <a:cubicBezTo>
                  <a:pt x="52" y="20"/>
                  <a:pt x="52" y="20"/>
                  <a:pt x="52" y="20"/>
                </a:cubicBezTo>
                <a:cubicBezTo>
                  <a:pt x="52" y="20"/>
                  <a:pt x="52" y="20"/>
                  <a:pt x="52" y="20"/>
                </a:cubicBezTo>
                <a:cubicBezTo>
                  <a:pt x="52" y="20"/>
                  <a:pt x="52" y="20"/>
                  <a:pt x="53" y="20"/>
                </a:cubicBezTo>
                <a:cubicBezTo>
                  <a:pt x="53" y="20"/>
                  <a:pt x="53" y="20"/>
                  <a:pt x="53" y="20"/>
                </a:cubicBezTo>
                <a:cubicBezTo>
                  <a:pt x="53" y="20"/>
                  <a:pt x="53" y="20"/>
                  <a:pt x="53" y="20"/>
                </a:cubicBezTo>
                <a:cubicBezTo>
                  <a:pt x="53" y="20"/>
                  <a:pt x="53" y="20"/>
                  <a:pt x="53" y="20"/>
                </a:cubicBezTo>
                <a:cubicBezTo>
                  <a:pt x="53" y="20"/>
                  <a:pt x="53" y="20"/>
                  <a:pt x="53" y="20"/>
                </a:cubicBezTo>
                <a:cubicBezTo>
                  <a:pt x="53" y="20"/>
                  <a:pt x="53" y="20"/>
                  <a:pt x="53" y="20"/>
                </a:cubicBezTo>
                <a:cubicBezTo>
                  <a:pt x="53" y="20"/>
                  <a:pt x="53" y="20"/>
                  <a:pt x="53" y="20"/>
                </a:cubicBezTo>
                <a:cubicBezTo>
                  <a:pt x="53" y="20"/>
                  <a:pt x="53" y="20"/>
                  <a:pt x="53" y="20"/>
                </a:cubicBezTo>
                <a:cubicBezTo>
                  <a:pt x="53" y="20"/>
                  <a:pt x="53" y="20"/>
                  <a:pt x="53" y="20"/>
                </a:cubicBezTo>
                <a:cubicBezTo>
                  <a:pt x="53" y="20"/>
                  <a:pt x="53" y="20"/>
                  <a:pt x="53" y="20"/>
                </a:cubicBezTo>
                <a:cubicBezTo>
                  <a:pt x="53" y="20"/>
                  <a:pt x="53" y="20"/>
                  <a:pt x="53" y="20"/>
                </a:cubicBezTo>
                <a:cubicBezTo>
                  <a:pt x="53" y="20"/>
                  <a:pt x="53" y="20"/>
                  <a:pt x="53" y="20"/>
                </a:cubicBezTo>
                <a:cubicBezTo>
                  <a:pt x="53" y="20"/>
                  <a:pt x="53" y="20"/>
                  <a:pt x="53" y="20"/>
                </a:cubicBezTo>
                <a:cubicBezTo>
                  <a:pt x="53" y="20"/>
                  <a:pt x="53" y="20"/>
                  <a:pt x="53" y="20"/>
                </a:cubicBezTo>
                <a:cubicBezTo>
                  <a:pt x="53" y="20"/>
                  <a:pt x="53" y="20"/>
                  <a:pt x="53" y="20"/>
                </a:cubicBezTo>
                <a:cubicBezTo>
                  <a:pt x="53" y="20"/>
                  <a:pt x="53" y="20"/>
                  <a:pt x="53" y="20"/>
                </a:cubicBezTo>
                <a:cubicBezTo>
                  <a:pt x="53" y="20"/>
                  <a:pt x="53" y="20"/>
                  <a:pt x="53" y="20"/>
                </a:cubicBezTo>
                <a:cubicBezTo>
                  <a:pt x="53" y="20"/>
                  <a:pt x="53" y="20"/>
                  <a:pt x="53" y="20"/>
                </a:cubicBezTo>
                <a:cubicBezTo>
                  <a:pt x="53" y="20"/>
                  <a:pt x="53" y="20"/>
                  <a:pt x="53" y="20"/>
                </a:cubicBezTo>
                <a:cubicBezTo>
                  <a:pt x="53" y="20"/>
                  <a:pt x="53" y="20"/>
                  <a:pt x="53" y="20"/>
                </a:cubicBezTo>
                <a:cubicBezTo>
                  <a:pt x="53" y="20"/>
                  <a:pt x="53" y="20"/>
                  <a:pt x="53" y="20"/>
                </a:cubicBezTo>
                <a:cubicBezTo>
                  <a:pt x="53" y="20"/>
                  <a:pt x="53" y="21"/>
                  <a:pt x="53" y="21"/>
                </a:cubicBezTo>
                <a:cubicBezTo>
                  <a:pt x="53" y="21"/>
                  <a:pt x="53" y="21"/>
                  <a:pt x="53" y="21"/>
                </a:cubicBezTo>
                <a:cubicBezTo>
                  <a:pt x="53" y="21"/>
                  <a:pt x="53" y="21"/>
                  <a:pt x="53" y="21"/>
                </a:cubicBezTo>
                <a:cubicBezTo>
                  <a:pt x="53" y="21"/>
                  <a:pt x="53" y="21"/>
                  <a:pt x="53" y="21"/>
                </a:cubicBezTo>
                <a:cubicBezTo>
                  <a:pt x="53" y="21"/>
                  <a:pt x="53" y="21"/>
                  <a:pt x="53" y="21"/>
                </a:cubicBezTo>
                <a:cubicBezTo>
                  <a:pt x="53" y="21"/>
                  <a:pt x="53" y="21"/>
                  <a:pt x="53" y="21"/>
                </a:cubicBezTo>
                <a:cubicBezTo>
                  <a:pt x="53" y="21"/>
                  <a:pt x="53" y="21"/>
                  <a:pt x="53" y="21"/>
                </a:cubicBezTo>
                <a:cubicBezTo>
                  <a:pt x="53" y="21"/>
                  <a:pt x="53" y="20"/>
                  <a:pt x="53" y="20"/>
                </a:cubicBezTo>
                <a:cubicBezTo>
                  <a:pt x="53" y="20"/>
                  <a:pt x="53" y="20"/>
                  <a:pt x="53" y="20"/>
                </a:cubicBezTo>
                <a:cubicBezTo>
                  <a:pt x="53" y="20"/>
                  <a:pt x="53" y="20"/>
                  <a:pt x="53" y="20"/>
                </a:cubicBezTo>
                <a:cubicBezTo>
                  <a:pt x="53" y="20"/>
                  <a:pt x="53" y="20"/>
                  <a:pt x="53" y="20"/>
                </a:cubicBezTo>
                <a:cubicBezTo>
                  <a:pt x="53" y="21"/>
                  <a:pt x="53" y="21"/>
                  <a:pt x="53" y="21"/>
                </a:cubicBezTo>
                <a:cubicBezTo>
                  <a:pt x="53" y="21"/>
                  <a:pt x="53" y="21"/>
                  <a:pt x="53" y="21"/>
                </a:cubicBezTo>
                <a:cubicBezTo>
                  <a:pt x="53" y="21"/>
                  <a:pt x="53" y="21"/>
                  <a:pt x="53" y="21"/>
                </a:cubicBezTo>
                <a:cubicBezTo>
                  <a:pt x="53" y="21"/>
                  <a:pt x="53" y="21"/>
                  <a:pt x="53" y="21"/>
                </a:cubicBezTo>
                <a:cubicBezTo>
                  <a:pt x="53" y="21"/>
                  <a:pt x="53" y="21"/>
                  <a:pt x="53" y="21"/>
                </a:cubicBezTo>
                <a:cubicBezTo>
                  <a:pt x="53" y="21"/>
                  <a:pt x="53" y="21"/>
                  <a:pt x="53" y="21"/>
                </a:cubicBezTo>
                <a:cubicBezTo>
                  <a:pt x="53" y="21"/>
                  <a:pt x="53" y="21"/>
                  <a:pt x="53" y="21"/>
                </a:cubicBezTo>
                <a:cubicBezTo>
                  <a:pt x="53" y="21"/>
                  <a:pt x="53" y="21"/>
                  <a:pt x="53" y="21"/>
                </a:cubicBezTo>
                <a:cubicBezTo>
                  <a:pt x="54" y="21"/>
                  <a:pt x="54" y="21"/>
                  <a:pt x="54" y="21"/>
                </a:cubicBezTo>
                <a:cubicBezTo>
                  <a:pt x="54" y="21"/>
                  <a:pt x="54" y="21"/>
                  <a:pt x="54" y="21"/>
                </a:cubicBezTo>
                <a:cubicBezTo>
                  <a:pt x="54" y="21"/>
                  <a:pt x="54" y="21"/>
                  <a:pt x="54" y="21"/>
                </a:cubicBezTo>
                <a:cubicBezTo>
                  <a:pt x="54" y="21"/>
                  <a:pt x="54" y="21"/>
                  <a:pt x="54" y="21"/>
                </a:cubicBezTo>
                <a:cubicBezTo>
                  <a:pt x="54" y="21"/>
                  <a:pt x="54" y="21"/>
                  <a:pt x="54" y="21"/>
                </a:cubicBezTo>
                <a:cubicBezTo>
                  <a:pt x="54" y="21"/>
                  <a:pt x="54" y="21"/>
                  <a:pt x="54" y="21"/>
                </a:cubicBezTo>
                <a:cubicBezTo>
                  <a:pt x="54" y="21"/>
                  <a:pt x="54" y="21"/>
                  <a:pt x="54" y="21"/>
                </a:cubicBezTo>
                <a:cubicBezTo>
                  <a:pt x="54" y="21"/>
                  <a:pt x="54" y="21"/>
                  <a:pt x="54" y="21"/>
                </a:cubicBezTo>
                <a:cubicBezTo>
                  <a:pt x="54" y="21"/>
                  <a:pt x="54" y="21"/>
                  <a:pt x="54" y="21"/>
                </a:cubicBezTo>
                <a:cubicBezTo>
                  <a:pt x="54" y="21"/>
                  <a:pt x="54" y="21"/>
                  <a:pt x="54" y="21"/>
                </a:cubicBezTo>
                <a:cubicBezTo>
                  <a:pt x="54" y="21"/>
                  <a:pt x="54" y="21"/>
                  <a:pt x="54" y="21"/>
                </a:cubicBezTo>
                <a:cubicBezTo>
                  <a:pt x="54" y="21"/>
                  <a:pt x="54" y="21"/>
                  <a:pt x="54" y="21"/>
                </a:cubicBezTo>
                <a:cubicBezTo>
                  <a:pt x="54" y="21"/>
                  <a:pt x="54" y="21"/>
                  <a:pt x="54" y="21"/>
                </a:cubicBezTo>
                <a:cubicBezTo>
                  <a:pt x="54" y="21"/>
                  <a:pt x="54" y="21"/>
                  <a:pt x="54" y="21"/>
                </a:cubicBezTo>
                <a:cubicBezTo>
                  <a:pt x="54" y="21"/>
                  <a:pt x="54" y="21"/>
                  <a:pt x="54" y="21"/>
                </a:cubicBezTo>
                <a:cubicBezTo>
                  <a:pt x="54" y="21"/>
                  <a:pt x="54" y="21"/>
                  <a:pt x="54" y="21"/>
                </a:cubicBezTo>
                <a:cubicBezTo>
                  <a:pt x="54" y="21"/>
                  <a:pt x="54" y="21"/>
                  <a:pt x="54" y="21"/>
                </a:cubicBezTo>
                <a:cubicBezTo>
                  <a:pt x="54" y="21"/>
                  <a:pt x="54" y="21"/>
                  <a:pt x="54" y="21"/>
                </a:cubicBezTo>
                <a:cubicBezTo>
                  <a:pt x="54" y="21"/>
                  <a:pt x="54" y="21"/>
                  <a:pt x="54" y="21"/>
                </a:cubicBezTo>
                <a:cubicBezTo>
                  <a:pt x="54" y="21"/>
                  <a:pt x="54" y="21"/>
                  <a:pt x="54" y="21"/>
                </a:cubicBezTo>
                <a:cubicBezTo>
                  <a:pt x="54" y="21"/>
                  <a:pt x="54" y="21"/>
                  <a:pt x="54" y="21"/>
                </a:cubicBezTo>
                <a:cubicBezTo>
                  <a:pt x="54" y="21"/>
                  <a:pt x="54" y="21"/>
                  <a:pt x="53" y="21"/>
                </a:cubicBezTo>
                <a:cubicBezTo>
                  <a:pt x="53" y="21"/>
                  <a:pt x="53" y="21"/>
                  <a:pt x="53" y="21"/>
                </a:cubicBezTo>
                <a:cubicBezTo>
                  <a:pt x="53" y="21"/>
                  <a:pt x="53" y="21"/>
                  <a:pt x="53" y="21"/>
                </a:cubicBezTo>
                <a:cubicBezTo>
                  <a:pt x="53" y="21"/>
                  <a:pt x="53" y="21"/>
                  <a:pt x="53" y="21"/>
                </a:cubicBezTo>
                <a:cubicBezTo>
                  <a:pt x="53" y="21"/>
                  <a:pt x="53" y="21"/>
                  <a:pt x="54" y="21"/>
                </a:cubicBezTo>
                <a:cubicBezTo>
                  <a:pt x="54" y="21"/>
                  <a:pt x="54" y="21"/>
                  <a:pt x="54" y="21"/>
                </a:cubicBezTo>
                <a:cubicBezTo>
                  <a:pt x="54" y="21"/>
                  <a:pt x="54" y="21"/>
                  <a:pt x="53" y="21"/>
                </a:cubicBezTo>
                <a:cubicBezTo>
                  <a:pt x="53" y="21"/>
                  <a:pt x="53" y="21"/>
                  <a:pt x="53" y="21"/>
                </a:cubicBezTo>
                <a:cubicBezTo>
                  <a:pt x="53" y="21"/>
                  <a:pt x="53" y="20"/>
                  <a:pt x="53" y="20"/>
                </a:cubicBezTo>
                <a:cubicBezTo>
                  <a:pt x="53" y="20"/>
                  <a:pt x="53" y="20"/>
                  <a:pt x="53" y="20"/>
                </a:cubicBezTo>
                <a:cubicBezTo>
                  <a:pt x="53" y="20"/>
                  <a:pt x="53" y="20"/>
                  <a:pt x="53" y="20"/>
                </a:cubicBezTo>
                <a:cubicBezTo>
                  <a:pt x="53" y="20"/>
                  <a:pt x="53" y="20"/>
                  <a:pt x="53" y="20"/>
                </a:cubicBezTo>
                <a:cubicBezTo>
                  <a:pt x="53" y="20"/>
                  <a:pt x="53" y="20"/>
                  <a:pt x="53" y="20"/>
                </a:cubicBezTo>
                <a:cubicBezTo>
                  <a:pt x="53" y="20"/>
                  <a:pt x="53" y="20"/>
                  <a:pt x="53" y="20"/>
                </a:cubicBezTo>
                <a:cubicBezTo>
                  <a:pt x="53" y="20"/>
                  <a:pt x="53" y="20"/>
                  <a:pt x="53" y="20"/>
                </a:cubicBezTo>
                <a:cubicBezTo>
                  <a:pt x="53" y="20"/>
                  <a:pt x="53" y="20"/>
                  <a:pt x="53" y="20"/>
                </a:cubicBezTo>
                <a:cubicBezTo>
                  <a:pt x="53" y="20"/>
                  <a:pt x="53" y="20"/>
                  <a:pt x="53" y="20"/>
                </a:cubicBezTo>
                <a:cubicBezTo>
                  <a:pt x="53" y="20"/>
                  <a:pt x="53" y="20"/>
                  <a:pt x="53" y="20"/>
                </a:cubicBezTo>
                <a:cubicBezTo>
                  <a:pt x="53" y="20"/>
                  <a:pt x="53" y="20"/>
                  <a:pt x="53" y="20"/>
                </a:cubicBezTo>
                <a:cubicBezTo>
                  <a:pt x="53" y="20"/>
                  <a:pt x="53" y="20"/>
                  <a:pt x="53" y="20"/>
                </a:cubicBezTo>
                <a:cubicBezTo>
                  <a:pt x="53" y="20"/>
                  <a:pt x="53" y="20"/>
                  <a:pt x="53" y="20"/>
                </a:cubicBezTo>
                <a:cubicBezTo>
                  <a:pt x="53" y="20"/>
                  <a:pt x="53" y="20"/>
                  <a:pt x="53" y="20"/>
                </a:cubicBezTo>
                <a:cubicBezTo>
                  <a:pt x="53" y="20"/>
                  <a:pt x="53" y="20"/>
                  <a:pt x="53" y="20"/>
                </a:cubicBezTo>
                <a:cubicBezTo>
                  <a:pt x="53" y="20"/>
                  <a:pt x="53" y="20"/>
                  <a:pt x="53" y="20"/>
                </a:cubicBezTo>
                <a:cubicBezTo>
                  <a:pt x="53" y="20"/>
                  <a:pt x="53" y="20"/>
                  <a:pt x="53" y="20"/>
                </a:cubicBezTo>
                <a:cubicBezTo>
                  <a:pt x="53" y="20"/>
                  <a:pt x="53" y="20"/>
                  <a:pt x="53" y="20"/>
                </a:cubicBezTo>
                <a:cubicBezTo>
                  <a:pt x="53" y="20"/>
                  <a:pt x="53" y="20"/>
                  <a:pt x="53" y="20"/>
                </a:cubicBezTo>
                <a:cubicBezTo>
                  <a:pt x="53" y="20"/>
                  <a:pt x="53" y="20"/>
                  <a:pt x="53" y="20"/>
                </a:cubicBezTo>
                <a:cubicBezTo>
                  <a:pt x="53" y="20"/>
                  <a:pt x="53" y="20"/>
                  <a:pt x="52" y="20"/>
                </a:cubicBezTo>
                <a:cubicBezTo>
                  <a:pt x="52" y="20"/>
                  <a:pt x="52" y="20"/>
                  <a:pt x="52" y="20"/>
                </a:cubicBezTo>
                <a:cubicBezTo>
                  <a:pt x="52" y="20"/>
                  <a:pt x="52" y="20"/>
                  <a:pt x="52" y="20"/>
                </a:cubicBezTo>
                <a:cubicBezTo>
                  <a:pt x="52" y="20"/>
                  <a:pt x="52" y="20"/>
                  <a:pt x="52" y="20"/>
                </a:cubicBezTo>
                <a:cubicBezTo>
                  <a:pt x="52" y="20"/>
                  <a:pt x="52" y="20"/>
                  <a:pt x="52" y="19"/>
                </a:cubicBezTo>
                <a:cubicBezTo>
                  <a:pt x="52" y="19"/>
                  <a:pt x="52" y="19"/>
                  <a:pt x="52" y="19"/>
                </a:cubicBezTo>
                <a:cubicBezTo>
                  <a:pt x="52" y="19"/>
                  <a:pt x="52" y="19"/>
                  <a:pt x="52" y="19"/>
                </a:cubicBezTo>
                <a:cubicBezTo>
                  <a:pt x="52" y="19"/>
                  <a:pt x="52" y="19"/>
                  <a:pt x="52" y="19"/>
                </a:cubicBezTo>
                <a:cubicBezTo>
                  <a:pt x="52" y="19"/>
                  <a:pt x="52" y="19"/>
                  <a:pt x="52" y="19"/>
                </a:cubicBezTo>
                <a:cubicBezTo>
                  <a:pt x="52" y="19"/>
                  <a:pt x="52" y="19"/>
                  <a:pt x="52" y="19"/>
                </a:cubicBezTo>
                <a:cubicBezTo>
                  <a:pt x="52" y="19"/>
                  <a:pt x="52" y="19"/>
                  <a:pt x="52" y="19"/>
                </a:cubicBezTo>
                <a:cubicBezTo>
                  <a:pt x="52" y="19"/>
                  <a:pt x="52" y="19"/>
                  <a:pt x="52" y="19"/>
                </a:cubicBezTo>
                <a:cubicBezTo>
                  <a:pt x="52" y="19"/>
                  <a:pt x="52" y="19"/>
                  <a:pt x="52" y="19"/>
                </a:cubicBezTo>
                <a:cubicBezTo>
                  <a:pt x="52" y="19"/>
                  <a:pt x="52" y="19"/>
                  <a:pt x="52" y="19"/>
                </a:cubicBezTo>
                <a:cubicBezTo>
                  <a:pt x="52" y="19"/>
                  <a:pt x="52" y="19"/>
                  <a:pt x="52" y="19"/>
                </a:cubicBezTo>
                <a:cubicBezTo>
                  <a:pt x="52" y="19"/>
                  <a:pt x="52" y="19"/>
                  <a:pt x="52" y="19"/>
                </a:cubicBezTo>
                <a:cubicBezTo>
                  <a:pt x="52" y="19"/>
                  <a:pt x="52" y="19"/>
                  <a:pt x="52" y="19"/>
                </a:cubicBezTo>
                <a:cubicBezTo>
                  <a:pt x="52" y="19"/>
                  <a:pt x="52" y="19"/>
                  <a:pt x="52" y="19"/>
                </a:cubicBezTo>
                <a:cubicBezTo>
                  <a:pt x="52" y="19"/>
                  <a:pt x="52" y="19"/>
                  <a:pt x="52" y="19"/>
                </a:cubicBezTo>
                <a:cubicBezTo>
                  <a:pt x="52" y="19"/>
                  <a:pt x="52" y="19"/>
                  <a:pt x="52" y="19"/>
                </a:cubicBezTo>
                <a:cubicBezTo>
                  <a:pt x="52" y="19"/>
                  <a:pt x="52" y="19"/>
                  <a:pt x="52" y="19"/>
                </a:cubicBezTo>
                <a:cubicBezTo>
                  <a:pt x="52" y="19"/>
                  <a:pt x="52" y="19"/>
                  <a:pt x="52" y="19"/>
                </a:cubicBezTo>
                <a:cubicBezTo>
                  <a:pt x="52" y="19"/>
                  <a:pt x="52" y="19"/>
                  <a:pt x="52" y="19"/>
                </a:cubicBezTo>
                <a:cubicBezTo>
                  <a:pt x="52" y="19"/>
                  <a:pt x="52" y="19"/>
                  <a:pt x="52" y="19"/>
                </a:cubicBezTo>
                <a:cubicBezTo>
                  <a:pt x="52" y="19"/>
                  <a:pt x="53" y="19"/>
                  <a:pt x="53" y="19"/>
                </a:cubicBezTo>
                <a:cubicBezTo>
                  <a:pt x="53" y="19"/>
                  <a:pt x="53" y="19"/>
                  <a:pt x="53" y="19"/>
                </a:cubicBezTo>
                <a:cubicBezTo>
                  <a:pt x="53" y="19"/>
                  <a:pt x="53" y="19"/>
                  <a:pt x="53" y="19"/>
                </a:cubicBezTo>
                <a:cubicBezTo>
                  <a:pt x="53" y="19"/>
                  <a:pt x="53" y="19"/>
                  <a:pt x="53" y="19"/>
                </a:cubicBezTo>
                <a:cubicBezTo>
                  <a:pt x="53" y="19"/>
                  <a:pt x="53" y="19"/>
                  <a:pt x="53" y="19"/>
                </a:cubicBezTo>
                <a:cubicBezTo>
                  <a:pt x="53" y="19"/>
                  <a:pt x="53" y="19"/>
                  <a:pt x="53" y="19"/>
                </a:cubicBezTo>
                <a:cubicBezTo>
                  <a:pt x="53" y="19"/>
                  <a:pt x="53" y="19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9"/>
                  <a:pt x="53" y="19"/>
                </a:cubicBezTo>
                <a:cubicBezTo>
                  <a:pt x="53" y="19"/>
                  <a:pt x="53" y="19"/>
                  <a:pt x="53" y="19"/>
                </a:cubicBezTo>
                <a:cubicBezTo>
                  <a:pt x="53" y="19"/>
                  <a:pt x="53" y="19"/>
                  <a:pt x="53" y="19"/>
                </a:cubicBezTo>
                <a:cubicBezTo>
                  <a:pt x="53" y="19"/>
                  <a:pt x="53" y="19"/>
                  <a:pt x="53" y="19"/>
                </a:cubicBezTo>
                <a:cubicBezTo>
                  <a:pt x="53" y="19"/>
                  <a:pt x="53" y="19"/>
                  <a:pt x="53" y="19"/>
                </a:cubicBezTo>
                <a:cubicBezTo>
                  <a:pt x="53" y="19"/>
                  <a:pt x="53" y="19"/>
                  <a:pt x="53" y="19"/>
                </a:cubicBezTo>
                <a:cubicBezTo>
                  <a:pt x="53" y="19"/>
                  <a:pt x="53" y="19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7"/>
                  <a:pt x="53" y="17"/>
                  <a:pt x="53" y="17"/>
                </a:cubicBezTo>
                <a:cubicBezTo>
                  <a:pt x="53" y="17"/>
                  <a:pt x="53" y="17"/>
                  <a:pt x="53" y="17"/>
                </a:cubicBezTo>
                <a:cubicBezTo>
                  <a:pt x="53" y="17"/>
                  <a:pt x="53" y="17"/>
                  <a:pt x="53" y="17"/>
                </a:cubicBezTo>
                <a:cubicBezTo>
                  <a:pt x="53" y="17"/>
                  <a:pt x="53" y="17"/>
                  <a:pt x="53" y="17"/>
                </a:cubicBezTo>
                <a:cubicBezTo>
                  <a:pt x="53" y="17"/>
                  <a:pt x="53" y="17"/>
                  <a:pt x="53" y="17"/>
                </a:cubicBezTo>
                <a:cubicBezTo>
                  <a:pt x="53" y="17"/>
                  <a:pt x="53" y="17"/>
                  <a:pt x="53" y="17"/>
                </a:cubicBezTo>
                <a:cubicBezTo>
                  <a:pt x="53" y="17"/>
                  <a:pt x="53" y="17"/>
                  <a:pt x="53" y="17"/>
                </a:cubicBezTo>
                <a:cubicBezTo>
                  <a:pt x="53" y="17"/>
                  <a:pt x="53" y="17"/>
                  <a:pt x="53" y="17"/>
                </a:cubicBezTo>
                <a:cubicBezTo>
                  <a:pt x="53" y="17"/>
                  <a:pt x="53" y="17"/>
                  <a:pt x="53" y="17"/>
                </a:cubicBezTo>
                <a:cubicBezTo>
                  <a:pt x="53" y="17"/>
                  <a:pt x="53" y="17"/>
                  <a:pt x="53" y="17"/>
                </a:cubicBezTo>
                <a:cubicBezTo>
                  <a:pt x="53" y="17"/>
                  <a:pt x="53" y="17"/>
                  <a:pt x="53" y="17"/>
                </a:cubicBezTo>
                <a:cubicBezTo>
                  <a:pt x="49" y="13"/>
                  <a:pt x="43" y="11"/>
                  <a:pt x="37" y="11"/>
                </a:cubicBezTo>
                <a:cubicBezTo>
                  <a:pt x="33" y="11"/>
                  <a:pt x="30" y="12"/>
                  <a:pt x="27" y="13"/>
                </a:cubicBezTo>
                <a:cubicBezTo>
                  <a:pt x="27" y="13"/>
                  <a:pt x="27" y="13"/>
                  <a:pt x="27" y="13"/>
                </a:cubicBezTo>
                <a:cubicBezTo>
                  <a:pt x="27" y="13"/>
                  <a:pt x="27" y="13"/>
                  <a:pt x="27" y="13"/>
                </a:cubicBezTo>
                <a:cubicBezTo>
                  <a:pt x="27" y="13"/>
                  <a:pt x="27" y="13"/>
                  <a:pt x="27" y="13"/>
                </a:cubicBezTo>
                <a:cubicBezTo>
                  <a:pt x="27" y="13"/>
                  <a:pt x="27" y="13"/>
                  <a:pt x="27" y="13"/>
                </a:cubicBezTo>
                <a:cubicBezTo>
                  <a:pt x="27" y="13"/>
                  <a:pt x="27" y="13"/>
                  <a:pt x="27" y="13"/>
                </a:cubicBezTo>
                <a:cubicBezTo>
                  <a:pt x="26" y="13"/>
                  <a:pt x="26" y="13"/>
                  <a:pt x="26" y="13"/>
                </a:cubicBezTo>
                <a:cubicBezTo>
                  <a:pt x="26" y="13"/>
                  <a:pt x="26" y="13"/>
                  <a:pt x="26" y="13"/>
                </a:cubicBezTo>
                <a:cubicBezTo>
                  <a:pt x="26" y="13"/>
                  <a:pt x="26" y="13"/>
                  <a:pt x="26" y="13"/>
                </a:cubicBezTo>
                <a:cubicBezTo>
                  <a:pt x="26" y="13"/>
                  <a:pt x="26" y="13"/>
                  <a:pt x="26" y="13"/>
                </a:cubicBezTo>
                <a:cubicBezTo>
                  <a:pt x="26" y="13"/>
                  <a:pt x="26" y="13"/>
                  <a:pt x="26" y="13"/>
                </a:cubicBezTo>
                <a:cubicBezTo>
                  <a:pt x="26" y="13"/>
                  <a:pt x="26" y="13"/>
                  <a:pt x="26" y="13"/>
                </a:cubicBezTo>
                <a:cubicBezTo>
                  <a:pt x="26" y="13"/>
                  <a:pt x="26" y="13"/>
                  <a:pt x="26" y="13"/>
                </a:cubicBezTo>
                <a:cubicBezTo>
                  <a:pt x="26" y="13"/>
                  <a:pt x="26" y="13"/>
                  <a:pt x="26" y="13"/>
                </a:cubicBezTo>
                <a:cubicBezTo>
                  <a:pt x="26" y="13"/>
                  <a:pt x="26" y="13"/>
                  <a:pt x="26" y="13"/>
                </a:cubicBezTo>
                <a:cubicBezTo>
                  <a:pt x="26" y="14"/>
                  <a:pt x="25" y="14"/>
                  <a:pt x="25" y="14"/>
                </a:cubicBezTo>
                <a:cubicBezTo>
                  <a:pt x="25" y="14"/>
                  <a:pt x="25" y="14"/>
                  <a:pt x="25" y="14"/>
                </a:cubicBezTo>
                <a:cubicBezTo>
                  <a:pt x="25" y="14"/>
                  <a:pt x="25" y="14"/>
                  <a:pt x="25" y="14"/>
                </a:cubicBezTo>
                <a:cubicBezTo>
                  <a:pt x="25" y="14"/>
                  <a:pt x="26" y="14"/>
                  <a:pt x="26" y="14"/>
                </a:cubicBezTo>
                <a:cubicBezTo>
                  <a:pt x="26" y="14"/>
                  <a:pt x="26" y="14"/>
                  <a:pt x="26" y="14"/>
                </a:cubicBezTo>
                <a:cubicBezTo>
                  <a:pt x="26" y="14"/>
                  <a:pt x="26" y="14"/>
                  <a:pt x="26" y="14"/>
                </a:cubicBezTo>
                <a:cubicBezTo>
                  <a:pt x="26" y="14"/>
                  <a:pt x="26" y="14"/>
                  <a:pt x="26" y="14"/>
                </a:cubicBezTo>
                <a:cubicBezTo>
                  <a:pt x="26" y="14"/>
                  <a:pt x="26" y="14"/>
                  <a:pt x="26" y="14"/>
                </a:cubicBezTo>
                <a:cubicBezTo>
                  <a:pt x="26" y="14"/>
                  <a:pt x="26" y="14"/>
                  <a:pt x="26" y="14"/>
                </a:cubicBezTo>
                <a:cubicBezTo>
                  <a:pt x="26" y="14"/>
                  <a:pt x="26" y="14"/>
                  <a:pt x="26" y="14"/>
                </a:cubicBezTo>
                <a:cubicBezTo>
                  <a:pt x="26" y="14"/>
                  <a:pt x="26" y="14"/>
                  <a:pt x="26" y="14"/>
                </a:cubicBezTo>
                <a:cubicBezTo>
                  <a:pt x="26" y="14"/>
                  <a:pt x="26" y="14"/>
                  <a:pt x="25" y="14"/>
                </a:cubicBezTo>
                <a:cubicBezTo>
                  <a:pt x="25" y="14"/>
                  <a:pt x="25" y="14"/>
                  <a:pt x="25" y="14"/>
                </a:cubicBezTo>
                <a:cubicBezTo>
                  <a:pt x="25" y="14"/>
                  <a:pt x="25" y="14"/>
                  <a:pt x="25" y="14"/>
                </a:cubicBezTo>
                <a:cubicBezTo>
                  <a:pt x="25" y="14"/>
                  <a:pt x="25" y="14"/>
                  <a:pt x="25" y="14"/>
                </a:cubicBezTo>
                <a:cubicBezTo>
                  <a:pt x="25" y="14"/>
                  <a:pt x="25" y="14"/>
                  <a:pt x="25" y="14"/>
                </a:cubicBezTo>
                <a:cubicBezTo>
                  <a:pt x="25" y="14"/>
                  <a:pt x="25" y="14"/>
                  <a:pt x="25" y="14"/>
                </a:cubicBezTo>
                <a:cubicBezTo>
                  <a:pt x="25" y="14"/>
                  <a:pt x="25" y="14"/>
                  <a:pt x="25" y="14"/>
                </a:cubicBezTo>
                <a:cubicBezTo>
                  <a:pt x="25" y="14"/>
                  <a:pt x="25" y="14"/>
                  <a:pt x="25" y="14"/>
                </a:cubicBezTo>
                <a:cubicBezTo>
                  <a:pt x="25" y="14"/>
                  <a:pt x="25" y="14"/>
                  <a:pt x="25" y="14"/>
                </a:cubicBezTo>
                <a:cubicBezTo>
                  <a:pt x="25" y="14"/>
                  <a:pt x="25" y="14"/>
                  <a:pt x="25" y="14"/>
                </a:cubicBezTo>
                <a:cubicBezTo>
                  <a:pt x="25" y="14"/>
                  <a:pt x="25" y="14"/>
                  <a:pt x="25" y="14"/>
                </a:cubicBezTo>
                <a:cubicBezTo>
                  <a:pt x="25" y="14"/>
                  <a:pt x="25" y="14"/>
                  <a:pt x="25" y="14"/>
                </a:cubicBezTo>
                <a:cubicBezTo>
                  <a:pt x="25" y="14"/>
                  <a:pt x="25" y="14"/>
                  <a:pt x="25" y="14"/>
                </a:cubicBezTo>
                <a:cubicBezTo>
                  <a:pt x="25" y="14"/>
                  <a:pt x="25" y="14"/>
                  <a:pt x="25" y="14"/>
                </a:cubicBezTo>
                <a:cubicBezTo>
                  <a:pt x="25" y="14"/>
                  <a:pt x="25" y="14"/>
                  <a:pt x="25" y="14"/>
                </a:cubicBezTo>
                <a:cubicBezTo>
                  <a:pt x="25" y="14"/>
                  <a:pt x="24" y="14"/>
                  <a:pt x="24" y="14"/>
                </a:cubicBezTo>
                <a:cubicBezTo>
                  <a:pt x="24" y="14"/>
                  <a:pt x="24" y="14"/>
                  <a:pt x="24" y="14"/>
                </a:cubicBezTo>
                <a:cubicBezTo>
                  <a:pt x="24" y="14"/>
                  <a:pt x="24" y="14"/>
                  <a:pt x="24" y="14"/>
                </a:cubicBezTo>
                <a:cubicBezTo>
                  <a:pt x="24" y="14"/>
                  <a:pt x="24" y="14"/>
                  <a:pt x="24" y="14"/>
                </a:cubicBezTo>
                <a:cubicBezTo>
                  <a:pt x="24" y="14"/>
                  <a:pt x="24" y="14"/>
                  <a:pt x="24" y="14"/>
                </a:cubicBezTo>
                <a:cubicBezTo>
                  <a:pt x="24" y="14"/>
                  <a:pt x="24" y="14"/>
                  <a:pt x="24" y="14"/>
                </a:cubicBezTo>
                <a:cubicBezTo>
                  <a:pt x="24" y="14"/>
                  <a:pt x="24" y="14"/>
                  <a:pt x="24" y="14"/>
                </a:cubicBezTo>
                <a:cubicBezTo>
                  <a:pt x="24" y="14"/>
                  <a:pt x="24" y="14"/>
                  <a:pt x="24" y="14"/>
                </a:cubicBezTo>
                <a:cubicBezTo>
                  <a:pt x="24" y="14"/>
                  <a:pt x="24" y="14"/>
                  <a:pt x="24" y="14"/>
                </a:cubicBezTo>
                <a:cubicBezTo>
                  <a:pt x="24" y="14"/>
                  <a:pt x="24" y="14"/>
                  <a:pt x="24" y="14"/>
                </a:cubicBezTo>
                <a:cubicBezTo>
                  <a:pt x="24" y="14"/>
                  <a:pt x="24" y="14"/>
                  <a:pt x="24" y="14"/>
                </a:cubicBezTo>
                <a:cubicBezTo>
                  <a:pt x="24" y="14"/>
                  <a:pt x="24" y="14"/>
                  <a:pt x="24" y="14"/>
                </a:cubicBezTo>
                <a:cubicBezTo>
                  <a:pt x="24" y="14"/>
                  <a:pt x="24" y="14"/>
                  <a:pt x="24" y="14"/>
                </a:cubicBezTo>
                <a:cubicBezTo>
                  <a:pt x="24" y="14"/>
                  <a:pt x="24" y="14"/>
                  <a:pt x="24" y="14"/>
                </a:cubicBezTo>
                <a:cubicBezTo>
                  <a:pt x="24" y="14"/>
                  <a:pt x="24" y="15"/>
                  <a:pt x="24" y="15"/>
                </a:cubicBezTo>
                <a:cubicBezTo>
                  <a:pt x="24" y="15"/>
                  <a:pt x="24" y="14"/>
                  <a:pt x="24" y="15"/>
                </a:cubicBezTo>
                <a:cubicBezTo>
                  <a:pt x="24" y="15"/>
                  <a:pt x="24" y="15"/>
                  <a:pt x="24" y="15"/>
                </a:cubicBezTo>
                <a:cubicBezTo>
                  <a:pt x="24" y="15"/>
                  <a:pt x="24" y="15"/>
                  <a:pt x="24" y="15"/>
                </a:cubicBezTo>
                <a:cubicBezTo>
                  <a:pt x="24" y="15"/>
                  <a:pt x="24" y="15"/>
                  <a:pt x="24" y="15"/>
                </a:cubicBezTo>
                <a:cubicBezTo>
                  <a:pt x="24" y="15"/>
                  <a:pt x="24" y="15"/>
                  <a:pt x="24" y="15"/>
                </a:cubicBezTo>
                <a:cubicBezTo>
                  <a:pt x="24" y="15"/>
                  <a:pt x="24" y="15"/>
                  <a:pt x="24" y="15"/>
                </a:cubicBezTo>
                <a:cubicBezTo>
                  <a:pt x="24" y="15"/>
                  <a:pt x="24" y="15"/>
                  <a:pt x="24" y="15"/>
                </a:cubicBezTo>
                <a:cubicBezTo>
                  <a:pt x="24" y="15"/>
                  <a:pt x="24" y="15"/>
                  <a:pt x="24" y="15"/>
                </a:cubicBezTo>
                <a:cubicBezTo>
                  <a:pt x="24" y="15"/>
                  <a:pt x="24" y="15"/>
                  <a:pt x="24" y="15"/>
                </a:cubicBezTo>
                <a:cubicBezTo>
                  <a:pt x="24" y="15"/>
                  <a:pt x="24" y="15"/>
                  <a:pt x="24" y="15"/>
                </a:cubicBezTo>
                <a:cubicBezTo>
                  <a:pt x="24" y="15"/>
                  <a:pt x="24" y="15"/>
                  <a:pt x="24" y="15"/>
                </a:cubicBezTo>
                <a:cubicBezTo>
                  <a:pt x="24" y="15"/>
                  <a:pt x="24" y="15"/>
                  <a:pt x="24" y="15"/>
                </a:cubicBezTo>
                <a:cubicBezTo>
                  <a:pt x="24" y="15"/>
                  <a:pt x="24" y="15"/>
                  <a:pt x="24" y="15"/>
                </a:cubicBezTo>
                <a:cubicBezTo>
                  <a:pt x="24" y="15"/>
                  <a:pt x="24" y="15"/>
                  <a:pt x="23" y="15"/>
                </a:cubicBezTo>
                <a:cubicBezTo>
                  <a:pt x="24" y="15"/>
                  <a:pt x="24" y="15"/>
                  <a:pt x="24" y="15"/>
                </a:cubicBezTo>
                <a:cubicBezTo>
                  <a:pt x="24" y="15"/>
                  <a:pt x="24" y="15"/>
                  <a:pt x="24" y="15"/>
                </a:cubicBezTo>
                <a:cubicBezTo>
                  <a:pt x="24" y="15"/>
                  <a:pt x="24" y="15"/>
                  <a:pt x="24" y="15"/>
                </a:cubicBezTo>
                <a:cubicBezTo>
                  <a:pt x="24" y="15"/>
                  <a:pt x="24" y="15"/>
                  <a:pt x="24" y="15"/>
                </a:cubicBezTo>
                <a:cubicBezTo>
                  <a:pt x="24" y="15"/>
                  <a:pt x="24" y="15"/>
                  <a:pt x="24" y="15"/>
                </a:cubicBezTo>
                <a:cubicBezTo>
                  <a:pt x="23" y="15"/>
                  <a:pt x="23" y="15"/>
                  <a:pt x="23" y="15"/>
                </a:cubicBezTo>
                <a:cubicBezTo>
                  <a:pt x="23" y="15"/>
                  <a:pt x="23" y="15"/>
                  <a:pt x="23" y="15"/>
                </a:cubicBezTo>
                <a:cubicBezTo>
                  <a:pt x="23" y="15"/>
                  <a:pt x="23" y="15"/>
                  <a:pt x="23" y="15"/>
                </a:cubicBezTo>
                <a:cubicBezTo>
                  <a:pt x="23" y="15"/>
                  <a:pt x="23" y="15"/>
                  <a:pt x="23" y="15"/>
                </a:cubicBezTo>
                <a:cubicBezTo>
                  <a:pt x="23" y="15"/>
                  <a:pt x="23" y="15"/>
                  <a:pt x="23" y="15"/>
                </a:cubicBezTo>
                <a:cubicBezTo>
                  <a:pt x="23" y="15"/>
                  <a:pt x="23" y="15"/>
                  <a:pt x="23" y="15"/>
                </a:cubicBezTo>
                <a:cubicBezTo>
                  <a:pt x="23" y="15"/>
                  <a:pt x="23" y="15"/>
                  <a:pt x="23" y="15"/>
                </a:cubicBezTo>
                <a:cubicBezTo>
                  <a:pt x="23" y="15"/>
                  <a:pt x="23" y="15"/>
                  <a:pt x="23" y="15"/>
                </a:cubicBezTo>
                <a:cubicBezTo>
                  <a:pt x="23" y="15"/>
                  <a:pt x="23" y="15"/>
                  <a:pt x="23" y="15"/>
                </a:cubicBezTo>
                <a:cubicBezTo>
                  <a:pt x="23" y="15"/>
                  <a:pt x="23" y="15"/>
                  <a:pt x="23" y="15"/>
                </a:cubicBezTo>
                <a:cubicBezTo>
                  <a:pt x="23" y="15"/>
                  <a:pt x="23" y="15"/>
                  <a:pt x="23" y="15"/>
                </a:cubicBezTo>
                <a:cubicBezTo>
                  <a:pt x="23" y="15"/>
                  <a:pt x="23" y="15"/>
                  <a:pt x="23" y="15"/>
                </a:cubicBezTo>
                <a:cubicBezTo>
                  <a:pt x="23" y="15"/>
                  <a:pt x="23" y="15"/>
                  <a:pt x="23" y="15"/>
                </a:cubicBezTo>
                <a:cubicBezTo>
                  <a:pt x="23" y="15"/>
                  <a:pt x="23" y="15"/>
                  <a:pt x="23" y="15"/>
                </a:cubicBezTo>
                <a:cubicBezTo>
                  <a:pt x="23" y="15"/>
                  <a:pt x="23" y="15"/>
                  <a:pt x="23" y="15"/>
                </a:cubicBezTo>
                <a:cubicBezTo>
                  <a:pt x="23" y="15"/>
                  <a:pt x="23" y="15"/>
                  <a:pt x="23" y="15"/>
                </a:cubicBezTo>
                <a:cubicBezTo>
                  <a:pt x="23" y="15"/>
                  <a:pt x="23" y="15"/>
                  <a:pt x="23" y="15"/>
                </a:cubicBezTo>
                <a:cubicBezTo>
                  <a:pt x="23" y="15"/>
                  <a:pt x="23" y="15"/>
                  <a:pt x="23" y="15"/>
                </a:cubicBezTo>
                <a:cubicBezTo>
                  <a:pt x="23" y="15"/>
                  <a:pt x="23" y="15"/>
                  <a:pt x="23" y="15"/>
                </a:cubicBezTo>
                <a:cubicBezTo>
                  <a:pt x="23" y="15"/>
                  <a:pt x="23" y="15"/>
                  <a:pt x="23" y="15"/>
                </a:cubicBezTo>
                <a:cubicBezTo>
                  <a:pt x="23" y="15"/>
                  <a:pt x="23" y="15"/>
                  <a:pt x="23" y="15"/>
                </a:cubicBezTo>
                <a:cubicBezTo>
                  <a:pt x="23" y="15"/>
                  <a:pt x="23" y="15"/>
                  <a:pt x="23" y="15"/>
                </a:cubicBezTo>
                <a:cubicBezTo>
                  <a:pt x="23" y="15"/>
                  <a:pt x="23" y="15"/>
                  <a:pt x="23" y="15"/>
                </a:cubicBezTo>
                <a:cubicBezTo>
                  <a:pt x="23" y="15"/>
                  <a:pt x="23" y="15"/>
                  <a:pt x="23" y="15"/>
                </a:cubicBezTo>
                <a:cubicBezTo>
                  <a:pt x="23" y="15"/>
                  <a:pt x="23" y="15"/>
                  <a:pt x="23" y="15"/>
                </a:cubicBezTo>
                <a:cubicBezTo>
                  <a:pt x="23" y="15"/>
                  <a:pt x="23" y="15"/>
                  <a:pt x="23" y="15"/>
                </a:cubicBezTo>
                <a:cubicBezTo>
                  <a:pt x="23" y="15"/>
                  <a:pt x="23" y="15"/>
                  <a:pt x="23" y="15"/>
                </a:cubicBezTo>
                <a:cubicBezTo>
                  <a:pt x="23" y="15"/>
                  <a:pt x="23" y="15"/>
                  <a:pt x="23" y="15"/>
                </a:cubicBezTo>
                <a:cubicBezTo>
                  <a:pt x="23" y="15"/>
                  <a:pt x="23" y="15"/>
                  <a:pt x="23" y="15"/>
                </a:cubicBezTo>
                <a:cubicBezTo>
                  <a:pt x="23" y="15"/>
                  <a:pt x="23" y="15"/>
                  <a:pt x="23" y="15"/>
                </a:cubicBezTo>
                <a:cubicBezTo>
                  <a:pt x="23" y="15"/>
                  <a:pt x="23" y="15"/>
                  <a:pt x="23" y="15"/>
                </a:cubicBezTo>
                <a:cubicBezTo>
                  <a:pt x="23" y="15"/>
                  <a:pt x="23" y="15"/>
                  <a:pt x="23" y="15"/>
                </a:cubicBezTo>
                <a:cubicBezTo>
                  <a:pt x="23" y="15"/>
                  <a:pt x="23" y="15"/>
                  <a:pt x="23" y="15"/>
                </a:cubicBezTo>
                <a:cubicBezTo>
                  <a:pt x="23" y="15"/>
                  <a:pt x="23" y="15"/>
                  <a:pt x="23" y="15"/>
                </a:cubicBezTo>
                <a:cubicBezTo>
                  <a:pt x="23" y="15"/>
                  <a:pt x="23" y="15"/>
                  <a:pt x="23" y="15"/>
                </a:cubicBezTo>
                <a:cubicBezTo>
                  <a:pt x="23" y="15"/>
                  <a:pt x="23" y="15"/>
                  <a:pt x="23" y="15"/>
                </a:cubicBezTo>
                <a:cubicBezTo>
                  <a:pt x="23" y="15"/>
                  <a:pt x="23" y="15"/>
                  <a:pt x="23" y="15"/>
                </a:cubicBezTo>
                <a:cubicBezTo>
                  <a:pt x="23" y="15"/>
                  <a:pt x="23" y="15"/>
                  <a:pt x="23" y="15"/>
                </a:cubicBezTo>
                <a:cubicBezTo>
                  <a:pt x="23" y="15"/>
                  <a:pt x="23" y="15"/>
                  <a:pt x="23" y="15"/>
                </a:cubicBezTo>
                <a:cubicBezTo>
                  <a:pt x="23" y="15"/>
                  <a:pt x="23" y="15"/>
                  <a:pt x="23" y="15"/>
                </a:cubicBezTo>
                <a:cubicBezTo>
                  <a:pt x="23" y="15"/>
                  <a:pt x="23" y="15"/>
                  <a:pt x="23" y="15"/>
                </a:cubicBezTo>
                <a:cubicBezTo>
                  <a:pt x="23" y="15"/>
                  <a:pt x="23" y="15"/>
                  <a:pt x="23" y="15"/>
                </a:cubicBezTo>
                <a:cubicBezTo>
                  <a:pt x="23" y="15"/>
                  <a:pt x="23" y="15"/>
                  <a:pt x="23" y="16"/>
                </a:cubicBezTo>
                <a:cubicBezTo>
                  <a:pt x="23" y="16"/>
                  <a:pt x="23" y="16"/>
                  <a:pt x="23" y="16"/>
                </a:cubicBezTo>
                <a:cubicBezTo>
                  <a:pt x="23" y="16"/>
                  <a:pt x="23" y="16"/>
                  <a:pt x="23" y="16"/>
                </a:cubicBezTo>
                <a:cubicBezTo>
                  <a:pt x="23" y="16"/>
                  <a:pt x="23" y="16"/>
                  <a:pt x="23" y="16"/>
                </a:cubicBezTo>
                <a:cubicBezTo>
                  <a:pt x="23" y="16"/>
                  <a:pt x="23" y="16"/>
                  <a:pt x="23" y="16"/>
                </a:cubicBezTo>
                <a:cubicBezTo>
                  <a:pt x="23" y="16"/>
                  <a:pt x="23" y="16"/>
                  <a:pt x="23" y="16"/>
                </a:cubicBezTo>
                <a:cubicBezTo>
                  <a:pt x="23" y="16"/>
                  <a:pt x="23" y="16"/>
                  <a:pt x="23" y="16"/>
                </a:cubicBezTo>
                <a:cubicBezTo>
                  <a:pt x="23" y="15"/>
                  <a:pt x="23" y="15"/>
                  <a:pt x="23" y="16"/>
                </a:cubicBezTo>
                <a:cubicBezTo>
                  <a:pt x="23" y="16"/>
                  <a:pt x="23" y="16"/>
                  <a:pt x="23" y="16"/>
                </a:cubicBezTo>
                <a:cubicBezTo>
                  <a:pt x="23" y="16"/>
                  <a:pt x="23" y="16"/>
                  <a:pt x="23" y="16"/>
                </a:cubicBezTo>
                <a:cubicBezTo>
                  <a:pt x="23" y="16"/>
                  <a:pt x="23" y="16"/>
                  <a:pt x="23" y="16"/>
                </a:cubicBezTo>
                <a:cubicBezTo>
                  <a:pt x="23" y="16"/>
                  <a:pt x="23" y="16"/>
                  <a:pt x="23" y="16"/>
                </a:cubicBezTo>
                <a:cubicBezTo>
                  <a:pt x="23" y="16"/>
                  <a:pt x="23" y="16"/>
                  <a:pt x="23" y="16"/>
                </a:cubicBezTo>
                <a:cubicBezTo>
                  <a:pt x="23" y="16"/>
                  <a:pt x="23" y="16"/>
                  <a:pt x="23" y="16"/>
                </a:cubicBezTo>
                <a:cubicBezTo>
                  <a:pt x="23" y="16"/>
                  <a:pt x="23" y="16"/>
                  <a:pt x="23" y="16"/>
                </a:cubicBezTo>
                <a:cubicBezTo>
                  <a:pt x="23" y="16"/>
                  <a:pt x="23" y="16"/>
                  <a:pt x="23" y="16"/>
                </a:cubicBezTo>
                <a:cubicBezTo>
                  <a:pt x="23" y="16"/>
                  <a:pt x="23" y="16"/>
                  <a:pt x="23" y="16"/>
                </a:cubicBezTo>
                <a:cubicBezTo>
                  <a:pt x="23" y="16"/>
                  <a:pt x="23" y="16"/>
                  <a:pt x="23" y="16"/>
                </a:cubicBezTo>
                <a:cubicBezTo>
                  <a:pt x="23" y="16"/>
                  <a:pt x="22" y="16"/>
                  <a:pt x="22" y="16"/>
                </a:cubicBezTo>
                <a:cubicBezTo>
                  <a:pt x="23" y="16"/>
                  <a:pt x="23" y="16"/>
                  <a:pt x="23" y="16"/>
                </a:cubicBezTo>
                <a:cubicBezTo>
                  <a:pt x="23" y="16"/>
                  <a:pt x="23" y="16"/>
                  <a:pt x="23" y="16"/>
                </a:cubicBezTo>
                <a:cubicBezTo>
                  <a:pt x="23" y="16"/>
                  <a:pt x="23" y="16"/>
                  <a:pt x="23" y="16"/>
                </a:cubicBezTo>
                <a:cubicBezTo>
                  <a:pt x="23" y="16"/>
                  <a:pt x="23" y="16"/>
                  <a:pt x="23" y="16"/>
                </a:cubicBezTo>
                <a:cubicBezTo>
                  <a:pt x="23" y="16"/>
                  <a:pt x="23" y="16"/>
                  <a:pt x="23" y="16"/>
                </a:cubicBezTo>
                <a:cubicBezTo>
                  <a:pt x="23" y="16"/>
                  <a:pt x="23" y="16"/>
                  <a:pt x="23" y="16"/>
                </a:cubicBezTo>
                <a:cubicBezTo>
                  <a:pt x="23" y="16"/>
                  <a:pt x="23" y="16"/>
                  <a:pt x="23" y="16"/>
                </a:cubicBezTo>
                <a:cubicBezTo>
                  <a:pt x="23" y="16"/>
                  <a:pt x="23" y="16"/>
                  <a:pt x="23" y="16"/>
                </a:cubicBezTo>
                <a:cubicBezTo>
                  <a:pt x="22" y="16"/>
                  <a:pt x="22" y="16"/>
                  <a:pt x="22" y="16"/>
                </a:cubicBezTo>
                <a:cubicBezTo>
                  <a:pt x="22" y="16"/>
                  <a:pt x="22" y="16"/>
                  <a:pt x="22" y="16"/>
                </a:cubicBezTo>
                <a:cubicBezTo>
                  <a:pt x="22" y="16"/>
                  <a:pt x="22" y="16"/>
                  <a:pt x="22" y="16"/>
                </a:cubicBezTo>
                <a:cubicBezTo>
                  <a:pt x="22" y="16"/>
                  <a:pt x="22" y="16"/>
                  <a:pt x="22" y="16"/>
                </a:cubicBezTo>
                <a:cubicBezTo>
                  <a:pt x="22" y="16"/>
                  <a:pt x="22" y="16"/>
                  <a:pt x="22" y="16"/>
                </a:cubicBezTo>
                <a:cubicBezTo>
                  <a:pt x="22" y="16"/>
                  <a:pt x="22" y="16"/>
                  <a:pt x="22" y="16"/>
                </a:cubicBezTo>
                <a:cubicBezTo>
                  <a:pt x="22" y="16"/>
                  <a:pt x="22" y="16"/>
                  <a:pt x="22" y="16"/>
                </a:cubicBezTo>
                <a:cubicBezTo>
                  <a:pt x="22" y="16"/>
                  <a:pt x="22" y="16"/>
                  <a:pt x="22" y="16"/>
                </a:cubicBezTo>
                <a:cubicBezTo>
                  <a:pt x="22" y="16"/>
                  <a:pt x="22" y="16"/>
                  <a:pt x="22" y="16"/>
                </a:cubicBezTo>
                <a:cubicBezTo>
                  <a:pt x="22" y="16"/>
                  <a:pt x="22" y="16"/>
                  <a:pt x="22" y="16"/>
                </a:cubicBezTo>
                <a:cubicBezTo>
                  <a:pt x="22" y="16"/>
                  <a:pt x="22" y="16"/>
                  <a:pt x="22" y="16"/>
                </a:cubicBezTo>
                <a:cubicBezTo>
                  <a:pt x="22" y="16"/>
                  <a:pt x="22" y="16"/>
                  <a:pt x="22" y="16"/>
                </a:cubicBezTo>
                <a:cubicBezTo>
                  <a:pt x="22" y="16"/>
                  <a:pt x="22" y="16"/>
                  <a:pt x="22" y="16"/>
                </a:cubicBezTo>
                <a:cubicBezTo>
                  <a:pt x="22" y="16"/>
                  <a:pt x="22" y="16"/>
                  <a:pt x="22" y="16"/>
                </a:cubicBezTo>
                <a:cubicBezTo>
                  <a:pt x="22" y="16"/>
                  <a:pt x="22" y="16"/>
                  <a:pt x="22" y="16"/>
                </a:cubicBezTo>
                <a:cubicBezTo>
                  <a:pt x="22" y="16"/>
                  <a:pt x="22" y="16"/>
                  <a:pt x="22" y="16"/>
                </a:cubicBezTo>
                <a:cubicBezTo>
                  <a:pt x="22" y="16"/>
                  <a:pt x="22" y="16"/>
                  <a:pt x="22" y="16"/>
                </a:cubicBezTo>
                <a:cubicBezTo>
                  <a:pt x="22" y="16"/>
                  <a:pt x="22" y="16"/>
                  <a:pt x="22" y="16"/>
                </a:cubicBezTo>
                <a:cubicBezTo>
                  <a:pt x="22" y="16"/>
                  <a:pt x="22" y="16"/>
                  <a:pt x="22" y="16"/>
                </a:cubicBezTo>
                <a:cubicBezTo>
                  <a:pt x="22" y="16"/>
                  <a:pt x="22" y="16"/>
                  <a:pt x="22" y="16"/>
                </a:cubicBezTo>
                <a:cubicBezTo>
                  <a:pt x="22" y="16"/>
                  <a:pt x="22" y="16"/>
                  <a:pt x="22" y="16"/>
                </a:cubicBezTo>
                <a:cubicBezTo>
                  <a:pt x="22" y="16"/>
                  <a:pt x="22" y="16"/>
                  <a:pt x="22" y="16"/>
                </a:cubicBezTo>
                <a:cubicBezTo>
                  <a:pt x="22" y="16"/>
                  <a:pt x="22" y="16"/>
                  <a:pt x="22" y="16"/>
                </a:cubicBezTo>
                <a:cubicBezTo>
                  <a:pt x="22" y="16"/>
                  <a:pt x="22" y="16"/>
                  <a:pt x="22" y="16"/>
                </a:cubicBezTo>
                <a:cubicBezTo>
                  <a:pt x="22" y="16"/>
                  <a:pt x="21" y="16"/>
                  <a:pt x="21" y="16"/>
                </a:cubicBezTo>
                <a:cubicBezTo>
                  <a:pt x="21" y="16"/>
                  <a:pt x="21" y="16"/>
                  <a:pt x="21" y="16"/>
                </a:cubicBezTo>
                <a:cubicBezTo>
                  <a:pt x="21" y="16"/>
                  <a:pt x="21" y="16"/>
                  <a:pt x="21" y="16"/>
                </a:cubicBezTo>
                <a:cubicBezTo>
                  <a:pt x="21" y="16"/>
                  <a:pt x="21" y="16"/>
                  <a:pt x="21" y="16"/>
                </a:cubicBezTo>
                <a:cubicBezTo>
                  <a:pt x="21" y="16"/>
                  <a:pt x="21" y="16"/>
                  <a:pt x="21" y="16"/>
                </a:cubicBezTo>
                <a:cubicBezTo>
                  <a:pt x="21" y="16"/>
                  <a:pt x="21" y="16"/>
                  <a:pt x="21" y="16"/>
                </a:cubicBezTo>
                <a:cubicBezTo>
                  <a:pt x="21" y="16"/>
                  <a:pt x="21" y="16"/>
                  <a:pt x="21" y="16"/>
                </a:cubicBezTo>
                <a:cubicBezTo>
                  <a:pt x="21" y="16"/>
                  <a:pt x="21" y="16"/>
                  <a:pt x="21" y="16"/>
                </a:cubicBezTo>
                <a:cubicBezTo>
                  <a:pt x="21" y="16"/>
                  <a:pt x="21" y="16"/>
                  <a:pt x="21" y="16"/>
                </a:cubicBezTo>
                <a:cubicBezTo>
                  <a:pt x="21" y="16"/>
                  <a:pt x="21" y="16"/>
                  <a:pt x="21" y="16"/>
                </a:cubicBezTo>
                <a:cubicBezTo>
                  <a:pt x="21" y="16"/>
                  <a:pt x="21" y="16"/>
                  <a:pt x="21" y="16"/>
                </a:cubicBezTo>
                <a:cubicBezTo>
                  <a:pt x="21" y="16"/>
                  <a:pt x="21" y="16"/>
                  <a:pt x="21" y="16"/>
                </a:cubicBezTo>
                <a:cubicBezTo>
                  <a:pt x="21" y="16"/>
                  <a:pt x="21" y="16"/>
                  <a:pt x="21" y="16"/>
                </a:cubicBezTo>
                <a:cubicBezTo>
                  <a:pt x="21" y="16"/>
                  <a:pt x="21" y="16"/>
                  <a:pt x="21" y="16"/>
                </a:cubicBezTo>
                <a:cubicBezTo>
                  <a:pt x="21" y="16"/>
                  <a:pt x="21" y="16"/>
                  <a:pt x="21" y="16"/>
                </a:cubicBezTo>
                <a:cubicBezTo>
                  <a:pt x="21" y="16"/>
                  <a:pt x="21" y="16"/>
                  <a:pt x="21" y="16"/>
                </a:cubicBezTo>
                <a:cubicBezTo>
                  <a:pt x="21" y="16"/>
                  <a:pt x="21" y="16"/>
                  <a:pt x="21" y="16"/>
                </a:cubicBezTo>
                <a:cubicBezTo>
                  <a:pt x="21" y="16"/>
                  <a:pt x="21" y="16"/>
                  <a:pt x="21" y="16"/>
                </a:cubicBezTo>
                <a:cubicBezTo>
                  <a:pt x="21" y="16"/>
                  <a:pt x="21" y="16"/>
                  <a:pt x="21" y="16"/>
                </a:cubicBezTo>
                <a:cubicBezTo>
                  <a:pt x="21" y="16"/>
                  <a:pt x="21" y="16"/>
                  <a:pt x="21" y="16"/>
                </a:cubicBezTo>
                <a:cubicBezTo>
                  <a:pt x="21" y="16"/>
                  <a:pt x="21" y="16"/>
                  <a:pt x="21" y="16"/>
                </a:cubicBezTo>
                <a:cubicBezTo>
                  <a:pt x="21" y="16"/>
                  <a:pt x="21" y="16"/>
                  <a:pt x="22" y="16"/>
                </a:cubicBezTo>
                <a:cubicBezTo>
                  <a:pt x="22" y="16"/>
                  <a:pt x="22" y="16"/>
                  <a:pt x="22" y="16"/>
                </a:cubicBezTo>
                <a:cubicBezTo>
                  <a:pt x="22" y="16"/>
                  <a:pt x="22" y="16"/>
                  <a:pt x="22" y="16"/>
                </a:cubicBezTo>
                <a:cubicBezTo>
                  <a:pt x="22" y="16"/>
                  <a:pt x="22" y="16"/>
                  <a:pt x="22" y="16"/>
                </a:cubicBezTo>
                <a:cubicBezTo>
                  <a:pt x="22" y="16"/>
                  <a:pt x="22" y="16"/>
                  <a:pt x="22" y="16"/>
                </a:cubicBezTo>
                <a:cubicBezTo>
                  <a:pt x="22" y="16"/>
                  <a:pt x="22" y="16"/>
                  <a:pt x="22" y="17"/>
                </a:cubicBezTo>
                <a:cubicBezTo>
                  <a:pt x="22" y="17"/>
                  <a:pt x="22" y="17"/>
                  <a:pt x="22" y="17"/>
                </a:cubicBezTo>
                <a:cubicBezTo>
                  <a:pt x="22" y="17"/>
                  <a:pt x="22" y="17"/>
                  <a:pt x="22" y="17"/>
                </a:cubicBezTo>
                <a:cubicBezTo>
                  <a:pt x="22" y="17"/>
                  <a:pt x="22" y="17"/>
                  <a:pt x="22" y="17"/>
                </a:cubicBezTo>
                <a:cubicBezTo>
                  <a:pt x="22" y="17"/>
                  <a:pt x="22" y="17"/>
                  <a:pt x="22" y="17"/>
                </a:cubicBezTo>
                <a:cubicBezTo>
                  <a:pt x="22" y="17"/>
                  <a:pt x="22" y="17"/>
                  <a:pt x="22" y="17"/>
                </a:cubicBezTo>
                <a:cubicBezTo>
                  <a:pt x="22" y="17"/>
                  <a:pt x="22" y="17"/>
                  <a:pt x="22" y="17"/>
                </a:cubicBezTo>
                <a:cubicBezTo>
                  <a:pt x="22" y="17"/>
                  <a:pt x="22" y="17"/>
                  <a:pt x="22" y="17"/>
                </a:cubicBezTo>
                <a:cubicBezTo>
                  <a:pt x="22" y="17"/>
                  <a:pt x="22" y="17"/>
                  <a:pt x="22" y="17"/>
                </a:cubicBezTo>
                <a:cubicBezTo>
                  <a:pt x="22" y="17"/>
                  <a:pt x="22" y="17"/>
                  <a:pt x="22" y="17"/>
                </a:cubicBezTo>
                <a:cubicBezTo>
                  <a:pt x="22" y="17"/>
                  <a:pt x="22" y="17"/>
                  <a:pt x="22" y="17"/>
                </a:cubicBezTo>
                <a:cubicBezTo>
                  <a:pt x="22" y="17"/>
                  <a:pt x="22" y="17"/>
                  <a:pt x="22" y="17"/>
                </a:cubicBezTo>
                <a:cubicBezTo>
                  <a:pt x="22" y="17"/>
                  <a:pt x="22" y="17"/>
                  <a:pt x="22" y="17"/>
                </a:cubicBezTo>
                <a:cubicBezTo>
                  <a:pt x="22" y="17"/>
                  <a:pt x="22" y="17"/>
                  <a:pt x="22" y="17"/>
                </a:cubicBezTo>
                <a:cubicBezTo>
                  <a:pt x="22" y="17"/>
                  <a:pt x="22" y="17"/>
                  <a:pt x="22" y="17"/>
                </a:cubicBezTo>
                <a:cubicBezTo>
                  <a:pt x="22" y="17"/>
                  <a:pt x="22" y="17"/>
                  <a:pt x="22" y="17"/>
                </a:cubicBezTo>
                <a:cubicBezTo>
                  <a:pt x="22" y="17"/>
                  <a:pt x="22" y="17"/>
                  <a:pt x="22" y="17"/>
                </a:cubicBezTo>
                <a:cubicBezTo>
                  <a:pt x="22" y="17"/>
                  <a:pt x="22" y="17"/>
                  <a:pt x="22" y="17"/>
                </a:cubicBezTo>
                <a:cubicBezTo>
                  <a:pt x="22" y="17"/>
                  <a:pt x="22" y="17"/>
                  <a:pt x="22" y="17"/>
                </a:cubicBezTo>
                <a:cubicBezTo>
                  <a:pt x="22" y="17"/>
                  <a:pt x="22" y="17"/>
                  <a:pt x="22" y="17"/>
                </a:cubicBezTo>
                <a:cubicBezTo>
                  <a:pt x="22" y="17"/>
                  <a:pt x="22" y="17"/>
                  <a:pt x="22" y="17"/>
                </a:cubicBezTo>
                <a:cubicBezTo>
                  <a:pt x="22" y="17"/>
                  <a:pt x="21" y="17"/>
                  <a:pt x="21" y="17"/>
                </a:cubicBezTo>
                <a:cubicBezTo>
                  <a:pt x="21" y="17"/>
                  <a:pt x="21" y="17"/>
                  <a:pt x="21" y="17"/>
                </a:cubicBezTo>
                <a:cubicBezTo>
                  <a:pt x="21" y="17"/>
                  <a:pt x="21" y="17"/>
                  <a:pt x="21" y="17"/>
                </a:cubicBezTo>
                <a:cubicBezTo>
                  <a:pt x="21" y="17"/>
                  <a:pt x="21" y="17"/>
                  <a:pt x="21" y="17"/>
                </a:cubicBezTo>
                <a:cubicBezTo>
                  <a:pt x="21" y="17"/>
                  <a:pt x="21" y="17"/>
                  <a:pt x="21" y="17"/>
                </a:cubicBezTo>
                <a:cubicBezTo>
                  <a:pt x="21" y="17"/>
                  <a:pt x="21" y="17"/>
                  <a:pt x="21" y="17"/>
                </a:cubicBezTo>
                <a:cubicBezTo>
                  <a:pt x="21" y="17"/>
                  <a:pt x="21" y="17"/>
                  <a:pt x="21" y="17"/>
                </a:cubicBezTo>
                <a:cubicBezTo>
                  <a:pt x="21" y="17"/>
                  <a:pt x="21" y="17"/>
                  <a:pt x="21" y="17"/>
                </a:cubicBezTo>
                <a:cubicBezTo>
                  <a:pt x="21" y="17"/>
                  <a:pt x="21" y="17"/>
                  <a:pt x="21" y="17"/>
                </a:cubicBezTo>
                <a:cubicBezTo>
                  <a:pt x="21" y="17"/>
                  <a:pt x="21" y="17"/>
                  <a:pt x="21" y="17"/>
                </a:cubicBezTo>
                <a:cubicBezTo>
                  <a:pt x="21" y="17"/>
                  <a:pt x="21" y="17"/>
                  <a:pt x="21" y="17"/>
                </a:cubicBezTo>
                <a:cubicBezTo>
                  <a:pt x="21" y="17"/>
                  <a:pt x="21" y="17"/>
                  <a:pt x="21" y="17"/>
                </a:cubicBezTo>
                <a:cubicBezTo>
                  <a:pt x="21" y="17"/>
                  <a:pt x="21" y="17"/>
                  <a:pt x="21" y="17"/>
                </a:cubicBezTo>
                <a:cubicBezTo>
                  <a:pt x="21" y="17"/>
                  <a:pt x="21" y="17"/>
                  <a:pt x="21" y="17"/>
                </a:cubicBezTo>
                <a:cubicBezTo>
                  <a:pt x="21" y="17"/>
                  <a:pt x="21" y="17"/>
                  <a:pt x="21" y="17"/>
                </a:cubicBezTo>
                <a:cubicBezTo>
                  <a:pt x="21" y="17"/>
                  <a:pt x="21" y="17"/>
                  <a:pt x="21" y="17"/>
                </a:cubicBezTo>
                <a:cubicBezTo>
                  <a:pt x="21" y="17"/>
                  <a:pt x="21" y="17"/>
                  <a:pt x="21" y="17"/>
                </a:cubicBezTo>
                <a:cubicBezTo>
                  <a:pt x="21" y="17"/>
                  <a:pt x="21" y="17"/>
                  <a:pt x="21" y="17"/>
                </a:cubicBezTo>
                <a:cubicBezTo>
                  <a:pt x="21" y="17"/>
                  <a:pt x="21" y="17"/>
                  <a:pt x="21" y="17"/>
                </a:cubicBezTo>
                <a:cubicBezTo>
                  <a:pt x="21" y="17"/>
                  <a:pt x="21" y="17"/>
                  <a:pt x="21" y="17"/>
                </a:cubicBezTo>
                <a:cubicBezTo>
                  <a:pt x="21" y="17"/>
                  <a:pt x="21" y="17"/>
                  <a:pt x="21" y="17"/>
                </a:cubicBezTo>
                <a:cubicBezTo>
                  <a:pt x="21" y="17"/>
                  <a:pt x="21" y="17"/>
                  <a:pt x="21" y="17"/>
                </a:cubicBezTo>
                <a:cubicBezTo>
                  <a:pt x="21" y="17"/>
                  <a:pt x="21" y="17"/>
                  <a:pt x="21" y="17"/>
                </a:cubicBezTo>
                <a:cubicBezTo>
                  <a:pt x="21" y="17"/>
                  <a:pt x="21" y="17"/>
                  <a:pt x="21" y="17"/>
                </a:cubicBezTo>
                <a:cubicBezTo>
                  <a:pt x="21" y="17"/>
                  <a:pt x="21" y="17"/>
                  <a:pt x="21" y="17"/>
                </a:cubicBezTo>
                <a:cubicBezTo>
                  <a:pt x="21" y="17"/>
                  <a:pt x="21" y="17"/>
                  <a:pt x="21" y="17"/>
                </a:cubicBezTo>
                <a:cubicBezTo>
                  <a:pt x="21" y="17"/>
                  <a:pt x="21" y="17"/>
                  <a:pt x="21" y="17"/>
                </a:cubicBezTo>
                <a:cubicBezTo>
                  <a:pt x="21" y="17"/>
                  <a:pt x="21" y="17"/>
                  <a:pt x="21" y="17"/>
                </a:cubicBezTo>
                <a:cubicBezTo>
                  <a:pt x="21" y="17"/>
                  <a:pt x="21" y="17"/>
                  <a:pt x="21" y="17"/>
                </a:cubicBezTo>
                <a:cubicBezTo>
                  <a:pt x="21" y="17"/>
                  <a:pt x="21" y="17"/>
                  <a:pt x="21" y="17"/>
                </a:cubicBezTo>
                <a:cubicBezTo>
                  <a:pt x="21" y="17"/>
                  <a:pt x="21" y="17"/>
                  <a:pt x="21" y="17"/>
                </a:cubicBezTo>
                <a:cubicBezTo>
                  <a:pt x="21" y="17"/>
                  <a:pt x="21" y="17"/>
                  <a:pt x="21" y="17"/>
                </a:cubicBezTo>
                <a:cubicBezTo>
                  <a:pt x="21" y="17"/>
                  <a:pt x="21" y="17"/>
                  <a:pt x="21" y="17"/>
                </a:cubicBezTo>
                <a:cubicBezTo>
                  <a:pt x="21" y="17"/>
                  <a:pt x="21" y="17"/>
                  <a:pt x="21" y="17"/>
                </a:cubicBezTo>
                <a:cubicBezTo>
                  <a:pt x="21" y="17"/>
                  <a:pt x="21" y="17"/>
                  <a:pt x="21" y="17"/>
                </a:cubicBezTo>
                <a:cubicBezTo>
                  <a:pt x="21" y="17"/>
                  <a:pt x="21" y="17"/>
                  <a:pt x="21" y="17"/>
                </a:cubicBezTo>
                <a:cubicBezTo>
                  <a:pt x="21" y="17"/>
                  <a:pt x="21" y="17"/>
                  <a:pt x="21" y="17"/>
                </a:cubicBezTo>
                <a:cubicBezTo>
                  <a:pt x="21" y="17"/>
                  <a:pt x="21" y="17"/>
                  <a:pt x="21" y="17"/>
                </a:cubicBezTo>
                <a:cubicBezTo>
                  <a:pt x="21" y="17"/>
                  <a:pt x="21" y="17"/>
                  <a:pt x="21" y="17"/>
                </a:cubicBezTo>
                <a:cubicBezTo>
                  <a:pt x="21" y="17"/>
                  <a:pt x="20" y="17"/>
                  <a:pt x="20" y="17"/>
                </a:cubicBezTo>
                <a:cubicBezTo>
                  <a:pt x="20" y="17"/>
                  <a:pt x="20" y="17"/>
                  <a:pt x="20" y="17"/>
                </a:cubicBezTo>
                <a:cubicBezTo>
                  <a:pt x="20" y="17"/>
                  <a:pt x="20" y="17"/>
                  <a:pt x="20" y="17"/>
                </a:cubicBezTo>
                <a:cubicBezTo>
                  <a:pt x="20" y="17"/>
                  <a:pt x="20" y="17"/>
                  <a:pt x="20" y="17"/>
                </a:cubicBezTo>
                <a:cubicBezTo>
                  <a:pt x="20" y="17"/>
                  <a:pt x="20" y="17"/>
                  <a:pt x="20" y="17"/>
                </a:cubicBezTo>
                <a:cubicBezTo>
                  <a:pt x="20" y="17"/>
                  <a:pt x="20" y="17"/>
                  <a:pt x="20" y="17"/>
                </a:cubicBezTo>
                <a:cubicBezTo>
                  <a:pt x="20" y="17"/>
                  <a:pt x="20" y="17"/>
                  <a:pt x="20" y="17"/>
                </a:cubicBezTo>
                <a:cubicBezTo>
                  <a:pt x="20" y="17"/>
                  <a:pt x="20" y="17"/>
                  <a:pt x="20" y="17"/>
                </a:cubicBezTo>
                <a:cubicBezTo>
                  <a:pt x="20" y="17"/>
                  <a:pt x="20" y="17"/>
                  <a:pt x="20" y="17"/>
                </a:cubicBezTo>
                <a:cubicBezTo>
                  <a:pt x="20" y="17"/>
                  <a:pt x="20" y="17"/>
                  <a:pt x="20" y="17"/>
                </a:cubicBezTo>
                <a:cubicBezTo>
                  <a:pt x="20" y="17"/>
                  <a:pt x="20" y="17"/>
                  <a:pt x="20" y="17"/>
                </a:cubicBezTo>
                <a:cubicBezTo>
                  <a:pt x="20" y="17"/>
                  <a:pt x="20" y="17"/>
                  <a:pt x="20" y="17"/>
                </a:cubicBezTo>
                <a:cubicBezTo>
                  <a:pt x="20" y="17"/>
                  <a:pt x="20" y="17"/>
                  <a:pt x="20" y="17"/>
                </a:cubicBezTo>
                <a:cubicBezTo>
                  <a:pt x="20" y="17"/>
                  <a:pt x="20" y="17"/>
                  <a:pt x="20" y="17"/>
                </a:cubicBezTo>
                <a:cubicBezTo>
                  <a:pt x="20" y="17"/>
                  <a:pt x="20" y="17"/>
                  <a:pt x="20" y="17"/>
                </a:cubicBezTo>
                <a:cubicBezTo>
                  <a:pt x="20" y="17"/>
                  <a:pt x="20" y="17"/>
                  <a:pt x="20" y="17"/>
                </a:cubicBezTo>
                <a:cubicBezTo>
                  <a:pt x="20" y="17"/>
                  <a:pt x="20" y="17"/>
                  <a:pt x="20" y="17"/>
                </a:cubicBezTo>
                <a:cubicBezTo>
                  <a:pt x="20" y="17"/>
                  <a:pt x="20" y="17"/>
                  <a:pt x="20" y="17"/>
                </a:cubicBezTo>
                <a:cubicBezTo>
                  <a:pt x="20" y="17"/>
                  <a:pt x="20" y="17"/>
                  <a:pt x="20" y="17"/>
                </a:cubicBezTo>
                <a:cubicBezTo>
                  <a:pt x="20" y="17"/>
                  <a:pt x="20" y="17"/>
                  <a:pt x="21" y="17"/>
                </a:cubicBezTo>
                <a:cubicBezTo>
                  <a:pt x="21" y="17"/>
                  <a:pt x="21" y="17"/>
                  <a:pt x="21" y="17"/>
                </a:cubicBezTo>
                <a:cubicBezTo>
                  <a:pt x="21" y="17"/>
                  <a:pt x="21" y="17"/>
                  <a:pt x="21" y="17"/>
                </a:cubicBezTo>
                <a:cubicBezTo>
                  <a:pt x="21" y="17"/>
                  <a:pt x="21" y="17"/>
                  <a:pt x="21" y="17"/>
                </a:cubicBezTo>
                <a:cubicBezTo>
                  <a:pt x="21" y="17"/>
                  <a:pt x="21" y="17"/>
                  <a:pt x="21" y="17"/>
                </a:cubicBezTo>
                <a:cubicBezTo>
                  <a:pt x="21" y="17"/>
                  <a:pt x="21" y="17"/>
                  <a:pt x="21" y="17"/>
                </a:cubicBezTo>
                <a:cubicBezTo>
                  <a:pt x="21" y="17"/>
                  <a:pt x="21" y="17"/>
                  <a:pt x="21" y="17"/>
                </a:cubicBezTo>
                <a:cubicBezTo>
                  <a:pt x="21" y="17"/>
                  <a:pt x="21" y="17"/>
                  <a:pt x="21" y="17"/>
                </a:cubicBezTo>
                <a:cubicBezTo>
                  <a:pt x="21" y="17"/>
                  <a:pt x="21" y="17"/>
                  <a:pt x="21" y="17"/>
                </a:cubicBezTo>
                <a:cubicBezTo>
                  <a:pt x="21" y="17"/>
                  <a:pt x="21" y="17"/>
                  <a:pt x="21" y="17"/>
                </a:cubicBezTo>
                <a:cubicBezTo>
                  <a:pt x="21" y="17"/>
                  <a:pt x="21" y="17"/>
                  <a:pt x="21" y="17"/>
                </a:cubicBezTo>
                <a:cubicBezTo>
                  <a:pt x="21" y="17"/>
                  <a:pt x="21" y="17"/>
                  <a:pt x="21" y="17"/>
                </a:cubicBezTo>
                <a:cubicBezTo>
                  <a:pt x="21" y="17"/>
                  <a:pt x="21" y="18"/>
                  <a:pt x="21" y="18"/>
                </a:cubicBezTo>
                <a:cubicBezTo>
                  <a:pt x="21" y="18"/>
                  <a:pt x="21" y="18"/>
                  <a:pt x="21" y="18"/>
                </a:cubicBezTo>
                <a:cubicBezTo>
                  <a:pt x="21" y="18"/>
                  <a:pt x="21" y="18"/>
                  <a:pt x="21" y="18"/>
                </a:cubicBezTo>
                <a:cubicBezTo>
                  <a:pt x="21" y="18"/>
                  <a:pt x="21" y="18"/>
                  <a:pt x="21" y="18"/>
                </a:cubicBezTo>
                <a:cubicBezTo>
                  <a:pt x="21" y="18"/>
                  <a:pt x="21" y="18"/>
                  <a:pt x="21" y="18"/>
                </a:cubicBezTo>
                <a:cubicBezTo>
                  <a:pt x="21" y="18"/>
                  <a:pt x="21" y="18"/>
                  <a:pt x="21" y="18"/>
                </a:cubicBezTo>
                <a:cubicBezTo>
                  <a:pt x="21" y="18"/>
                  <a:pt x="21" y="18"/>
                  <a:pt x="21" y="18"/>
                </a:cubicBezTo>
                <a:cubicBezTo>
                  <a:pt x="21" y="18"/>
                  <a:pt x="21" y="18"/>
                  <a:pt x="21" y="18"/>
                </a:cubicBezTo>
                <a:cubicBezTo>
                  <a:pt x="21" y="18"/>
                  <a:pt x="21" y="18"/>
                  <a:pt x="21" y="18"/>
                </a:cubicBezTo>
                <a:cubicBezTo>
                  <a:pt x="21" y="18"/>
                  <a:pt x="21" y="18"/>
                  <a:pt x="21" y="18"/>
                </a:cubicBezTo>
                <a:cubicBezTo>
                  <a:pt x="21" y="18"/>
                  <a:pt x="21" y="18"/>
                  <a:pt x="21" y="18"/>
                </a:cubicBezTo>
                <a:cubicBezTo>
                  <a:pt x="21" y="18"/>
                  <a:pt x="21" y="18"/>
                  <a:pt x="21" y="18"/>
                </a:cubicBezTo>
                <a:cubicBezTo>
                  <a:pt x="21" y="18"/>
                  <a:pt x="21" y="18"/>
                  <a:pt x="21" y="18"/>
                </a:cubicBezTo>
                <a:cubicBezTo>
                  <a:pt x="21" y="18"/>
                  <a:pt x="21" y="18"/>
                  <a:pt x="21" y="18"/>
                </a:cubicBezTo>
                <a:cubicBezTo>
                  <a:pt x="21" y="18"/>
                  <a:pt x="21" y="18"/>
                  <a:pt x="21" y="18"/>
                </a:cubicBezTo>
                <a:cubicBezTo>
                  <a:pt x="21" y="18"/>
                  <a:pt x="21" y="18"/>
                  <a:pt x="21" y="18"/>
                </a:cubicBezTo>
                <a:cubicBezTo>
                  <a:pt x="21" y="18"/>
                  <a:pt x="21" y="18"/>
                  <a:pt x="21" y="18"/>
                </a:cubicBezTo>
                <a:cubicBezTo>
                  <a:pt x="21" y="18"/>
                  <a:pt x="21" y="18"/>
                  <a:pt x="21" y="18"/>
                </a:cubicBezTo>
                <a:cubicBezTo>
                  <a:pt x="21" y="18"/>
                  <a:pt x="21" y="18"/>
                  <a:pt x="21" y="18"/>
                </a:cubicBezTo>
                <a:cubicBezTo>
                  <a:pt x="21" y="18"/>
                  <a:pt x="21" y="18"/>
                  <a:pt x="21" y="18"/>
                </a:cubicBezTo>
                <a:cubicBezTo>
                  <a:pt x="21" y="18"/>
                  <a:pt x="21" y="18"/>
                  <a:pt x="21" y="18"/>
                </a:cubicBezTo>
                <a:cubicBezTo>
                  <a:pt x="21" y="18"/>
                  <a:pt x="21" y="18"/>
                  <a:pt x="21" y="18"/>
                </a:cubicBezTo>
                <a:cubicBezTo>
                  <a:pt x="21" y="18"/>
                  <a:pt x="21" y="18"/>
                  <a:pt x="21" y="18"/>
                </a:cubicBezTo>
                <a:cubicBezTo>
                  <a:pt x="21" y="18"/>
                  <a:pt x="21" y="18"/>
                  <a:pt x="21" y="18"/>
                </a:cubicBezTo>
                <a:cubicBezTo>
                  <a:pt x="21" y="18"/>
                  <a:pt x="21" y="18"/>
                  <a:pt x="21" y="18"/>
                </a:cubicBezTo>
                <a:cubicBezTo>
                  <a:pt x="21" y="18"/>
                  <a:pt x="21" y="18"/>
                  <a:pt x="20" y="18"/>
                </a:cubicBezTo>
                <a:cubicBezTo>
                  <a:pt x="20" y="18"/>
                  <a:pt x="20" y="18"/>
                  <a:pt x="20" y="18"/>
                </a:cubicBezTo>
                <a:cubicBezTo>
                  <a:pt x="20" y="18"/>
                  <a:pt x="20" y="18"/>
                  <a:pt x="20" y="18"/>
                </a:cubicBezTo>
                <a:cubicBezTo>
                  <a:pt x="20" y="18"/>
                  <a:pt x="20" y="18"/>
                  <a:pt x="20" y="18"/>
                </a:cubicBezTo>
                <a:cubicBezTo>
                  <a:pt x="20" y="18"/>
                  <a:pt x="20" y="18"/>
                  <a:pt x="20" y="18"/>
                </a:cubicBezTo>
                <a:cubicBezTo>
                  <a:pt x="20" y="18"/>
                  <a:pt x="20" y="18"/>
                  <a:pt x="20" y="18"/>
                </a:cubicBezTo>
                <a:cubicBezTo>
                  <a:pt x="20" y="18"/>
                  <a:pt x="20" y="18"/>
                  <a:pt x="20" y="18"/>
                </a:cubicBezTo>
                <a:cubicBezTo>
                  <a:pt x="20" y="18"/>
                  <a:pt x="20" y="18"/>
                  <a:pt x="20" y="18"/>
                </a:cubicBezTo>
                <a:cubicBezTo>
                  <a:pt x="20" y="18"/>
                  <a:pt x="20" y="18"/>
                  <a:pt x="20" y="18"/>
                </a:cubicBezTo>
                <a:cubicBezTo>
                  <a:pt x="20" y="18"/>
                  <a:pt x="20" y="18"/>
                  <a:pt x="20" y="18"/>
                </a:cubicBezTo>
                <a:cubicBezTo>
                  <a:pt x="20" y="18"/>
                  <a:pt x="20" y="18"/>
                  <a:pt x="20" y="18"/>
                </a:cubicBezTo>
                <a:cubicBezTo>
                  <a:pt x="20" y="18"/>
                  <a:pt x="20" y="18"/>
                  <a:pt x="20" y="18"/>
                </a:cubicBezTo>
                <a:cubicBezTo>
                  <a:pt x="20" y="18"/>
                  <a:pt x="20" y="18"/>
                  <a:pt x="20" y="18"/>
                </a:cubicBezTo>
                <a:cubicBezTo>
                  <a:pt x="20" y="18"/>
                  <a:pt x="20" y="18"/>
                  <a:pt x="20" y="18"/>
                </a:cubicBezTo>
                <a:cubicBezTo>
                  <a:pt x="20" y="18"/>
                  <a:pt x="20" y="18"/>
                  <a:pt x="20" y="18"/>
                </a:cubicBezTo>
                <a:cubicBezTo>
                  <a:pt x="20" y="18"/>
                  <a:pt x="20" y="18"/>
                  <a:pt x="20" y="18"/>
                </a:cubicBezTo>
                <a:cubicBezTo>
                  <a:pt x="20" y="18"/>
                  <a:pt x="20" y="18"/>
                  <a:pt x="20" y="18"/>
                </a:cubicBezTo>
                <a:cubicBezTo>
                  <a:pt x="20" y="18"/>
                  <a:pt x="20" y="18"/>
                  <a:pt x="20" y="18"/>
                </a:cubicBezTo>
                <a:cubicBezTo>
                  <a:pt x="20" y="18"/>
                  <a:pt x="20" y="18"/>
                  <a:pt x="20" y="18"/>
                </a:cubicBezTo>
                <a:cubicBezTo>
                  <a:pt x="20" y="18"/>
                  <a:pt x="20" y="18"/>
                  <a:pt x="20" y="18"/>
                </a:cubicBezTo>
                <a:cubicBezTo>
                  <a:pt x="20" y="18"/>
                  <a:pt x="20" y="18"/>
                  <a:pt x="20" y="18"/>
                </a:cubicBezTo>
                <a:cubicBezTo>
                  <a:pt x="20" y="18"/>
                  <a:pt x="20" y="18"/>
                  <a:pt x="20" y="18"/>
                </a:cubicBezTo>
                <a:cubicBezTo>
                  <a:pt x="20" y="18"/>
                  <a:pt x="20" y="18"/>
                  <a:pt x="20" y="18"/>
                </a:cubicBezTo>
                <a:cubicBezTo>
                  <a:pt x="20" y="18"/>
                  <a:pt x="20" y="18"/>
                  <a:pt x="20" y="18"/>
                </a:cubicBezTo>
                <a:cubicBezTo>
                  <a:pt x="20" y="18"/>
                  <a:pt x="20" y="18"/>
                  <a:pt x="20" y="18"/>
                </a:cubicBezTo>
                <a:cubicBezTo>
                  <a:pt x="20" y="18"/>
                  <a:pt x="20" y="18"/>
                  <a:pt x="20" y="18"/>
                </a:cubicBezTo>
                <a:cubicBezTo>
                  <a:pt x="20" y="18"/>
                  <a:pt x="20" y="18"/>
                  <a:pt x="20" y="18"/>
                </a:cubicBezTo>
                <a:cubicBezTo>
                  <a:pt x="20" y="18"/>
                  <a:pt x="20" y="18"/>
                  <a:pt x="20" y="18"/>
                </a:cubicBezTo>
                <a:cubicBezTo>
                  <a:pt x="20" y="18"/>
                  <a:pt x="20" y="18"/>
                  <a:pt x="20" y="18"/>
                </a:cubicBezTo>
                <a:cubicBezTo>
                  <a:pt x="20" y="18"/>
                  <a:pt x="20" y="18"/>
                  <a:pt x="20" y="18"/>
                </a:cubicBezTo>
                <a:cubicBezTo>
                  <a:pt x="20" y="18"/>
                  <a:pt x="20" y="18"/>
                  <a:pt x="20" y="18"/>
                </a:cubicBezTo>
                <a:cubicBezTo>
                  <a:pt x="20" y="18"/>
                  <a:pt x="20" y="18"/>
                  <a:pt x="20" y="18"/>
                </a:cubicBezTo>
                <a:cubicBezTo>
                  <a:pt x="20" y="18"/>
                  <a:pt x="20" y="18"/>
                  <a:pt x="20" y="18"/>
                </a:cubicBezTo>
                <a:cubicBezTo>
                  <a:pt x="20" y="18"/>
                  <a:pt x="20" y="18"/>
                  <a:pt x="20" y="18"/>
                </a:cubicBezTo>
                <a:cubicBezTo>
                  <a:pt x="20" y="18"/>
                  <a:pt x="20" y="18"/>
                  <a:pt x="20" y="18"/>
                </a:cubicBezTo>
                <a:cubicBezTo>
                  <a:pt x="20" y="18"/>
                  <a:pt x="20" y="18"/>
                  <a:pt x="20" y="18"/>
                </a:cubicBezTo>
                <a:cubicBezTo>
                  <a:pt x="20" y="18"/>
                  <a:pt x="20" y="18"/>
                  <a:pt x="20" y="18"/>
                </a:cubicBezTo>
                <a:cubicBezTo>
                  <a:pt x="20" y="18"/>
                  <a:pt x="20" y="18"/>
                  <a:pt x="20" y="18"/>
                </a:cubicBezTo>
                <a:cubicBezTo>
                  <a:pt x="20" y="18"/>
                  <a:pt x="19" y="18"/>
                  <a:pt x="19" y="18"/>
                </a:cubicBezTo>
                <a:cubicBezTo>
                  <a:pt x="19" y="18"/>
                  <a:pt x="19" y="18"/>
                  <a:pt x="19" y="18"/>
                </a:cubicBezTo>
                <a:cubicBezTo>
                  <a:pt x="19" y="18"/>
                  <a:pt x="19" y="18"/>
                  <a:pt x="19" y="18"/>
                </a:cubicBezTo>
                <a:cubicBezTo>
                  <a:pt x="19" y="18"/>
                  <a:pt x="19" y="18"/>
                  <a:pt x="19" y="18"/>
                </a:cubicBezTo>
                <a:cubicBezTo>
                  <a:pt x="19" y="18"/>
                  <a:pt x="19" y="18"/>
                  <a:pt x="19" y="18"/>
                </a:cubicBezTo>
                <a:cubicBezTo>
                  <a:pt x="19" y="18"/>
                  <a:pt x="19" y="18"/>
                  <a:pt x="19" y="18"/>
                </a:cubicBezTo>
                <a:cubicBezTo>
                  <a:pt x="19" y="18"/>
                  <a:pt x="19" y="18"/>
                  <a:pt x="19" y="18"/>
                </a:cubicBezTo>
                <a:cubicBezTo>
                  <a:pt x="19" y="18"/>
                  <a:pt x="19" y="18"/>
                  <a:pt x="19" y="18"/>
                </a:cubicBezTo>
                <a:cubicBezTo>
                  <a:pt x="19" y="18"/>
                  <a:pt x="19" y="18"/>
                  <a:pt x="19" y="18"/>
                </a:cubicBezTo>
                <a:cubicBezTo>
                  <a:pt x="19" y="18"/>
                  <a:pt x="19" y="18"/>
                  <a:pt x="19" y="18"/>
                </a:cubicBezTo>
                <a:cubicBezTo>
                  <a:pt x="19" y="18"/>
                  <a:pt x="19" y="18"/>
                  <a:pt x="19" y="18"/>
                </a:cubicBezTo>
                <a:cubicBezTo>
                  <a:pt x="19" y="18"/>
                  <a:pt x="19" y="18"/>
                  <a:pt x="19" y="18"/>
                </a:cubicBezTo>
                <a:cubicBezTo>
                  <a:pt x="19" y="18"/>
                  <a:pt x="19" y="18"/>
                  <a:pt x="19" y="18"/>
                </a:cubicBezTo>
                <a:cubicBezTo>
                  <a:pt x="18" y="19"/>
                  <a:pt x="18" y="19"/>
                  <a:pt x="17" y="20"/>
                </a:cubicBezTo>
                <a:cubicBezTo>
                  <a:pt x="17" y="20"/>
                  <a:pt x="17" y="20"/>
                  <a:pt x="17" y="20"/>
                </a:cubicBezTo>
                <a:cubicBezTo>
                  <a:pt x="17" y="20"/>
                  <a:pt x="17" y="20"/>
                  <a:pt x="17" y="20"/>
                </a:cubicBezTo>
                <a:cubicBezTo>
                  <a:pt x="17" y="20"/>
                  <a:pt x="17" y="20"/>
                  <a:pt x="17" y="20"/>
                </a:cubicBezTo>
                <a:cubicBezTo>
                  <a:pt x="17" y="20"/>
                  <a:pt x="17" y="20"/>
                  <a:pt x="17" y="20"/>
                </a:cubicBezTo>
                <a:cubicBezTo>
                  <a:pt x="17" y="20"/>
                  <a:pt x="17" y="20"/>
                  <a:pt x="17" y="20"/>
                </a:cubicBezTo>
                <a:cubicBezTo>
                  <a:pt x="17" y="20"/>
                  <a:pt x="17" y="20"/>
                  <a:pt x="17" y="20"/>
                </a:cubicBezTo>
                <a:cubicBezTo>
                  <a:pt x="17" y="20"/>
                  <a:pt x="17" y="20"/>
                  <a:pt x="17" y="20"/>
                </a:cubicBezTo>
                <a:cubicBezTo>
                  <a:pt x="17" y="20"/>
                  <a:pt x="17" y="20"/>
                  <a:pt x="17" y="20"/>
                </a:cubicBezTo>
                <a:cubicBezTo>
                  <a:pt x="17" y="20"/>
                  <a:pt x="17" y="20"/>
                  <a:pt x="17" y="20"/>
                </a:cubicBezTo>
                <a:cubicBezTo>
                  <a:pt x="17" y="20"/>
                  <a:pt x="17" y="20"/>
                  <a:pt x="17" y="20"/>
                </a:cubicBezTo>
                <a:cubicBezTo>
                  <a:pt x="17" y="20"/>
                  <a:pt x="17" y="20"/>
                  <a:pt x="17" y="20"/>
                </a:cubicBezTo>
                <a:cubicBezTo>
                  <a:pt x="17" y="20"/>
                  <a:pt x="17" y="20"/>
                  <a:pt x="17" y="20"/>
                </a:cubicBezTo>
                <a:cubicBezTo>
                  <a:pt x="17" y="20"/>
                  <a:pt x="17" y="20"/>
                  <a:pt x="17" y="20"/>
                </a:cubicBezTo>
                <a:cubicBezTo>
                  <a:pt x="17" y="20"/>
                  <a:pt x="17" y="20"/>
                  <a:pt x="17" y="20"/>
                </a:cubicBezTo>
                <a:cubicBezTo>
                  <a:pt x="17" y="20"/>
                  <a:pt x="17" y="20"/>
                  <a:pt x="17" y="20"/>
                </a:cubicBezTo>
                <a:cubicBezTo>
                  <a:pt x="17" y="20"/>
                  <a:pt x="17" y="20"/>
                  <a:pt x="17" y="21"/>
                </a:cubicBezTo>
                <a:cubicBezTo>
                  <a:pt x="17" y="21"/>
                  <a:pt x="17" y="21"/>
                  <a:pt x="17" y="21"/>
                </a:cubicBezTo>
                <a:cubicBezTo>
                  <a:pt x="17" y="21"/>
                  <a:pt x="17" y="21"/>
                  <a:pt x="17" y="21"/>
                </a:cubicBezTo>
                <a:cubicBezTo>
                  <a:pt x="17" y="21"/>
                  <a:pt x="17" y="21"/>
                  <a:pt x="17" y="21"/>
                </a:cubicBezTo>
                <a:cubicBezTo>
                  <a:pt x="17" y="21"/>
                  <a:pt x="17" y="21"/>
                  <a:pt x="17" y="21"/>
                </a:cubicBezTo>
                <a:cubicBezTo>
                  <a:pt x="17" y="21"/>
                  <a:pt x="17" y="21"/>
                  <a:pt x="17" y="21"/>
                </a:cubicBezTo>
                <a:cubicBezTo>
                  <a:pt x="17" y="21"/>
                  <a:pt x="17" y="21"/>
                  <a:pt x="17" y="21"/>
                </a:cubicBezTo>
                <a:cubicBezTo>
                  <a:pt x="17" y="21"/>
                  <a:pt x="17" y="21"/>
                  <a:pt x="17" y="21"/>
                </a:cubicBezTo>
                <a:cubicBezTo>
                  <a:pt x="17" y="21"/>
                  <a:pt x="17" y="21"/>
                  <a:pt x="17" y="21"/>
                </a:cubicBezTo>
                <a:cubicBezTo>
                  <a:pt x="17" y="21"/>
                  <a:pt x="17" y="21"/>
                  <a:pt x="17" y="21"/>
                </a:cubicBezTo>
                <a:cubicBezTo>
                  <a:pt x="17" y="21"/>
                  <a:pt x="17" y="21"/>
                  <a:pt x="17" y="21"/>
                </a:cubicBezTo>
                <a:cubicBezTo>
                  <a:pt x="17" y="21"/>
                  <a:pt x="17" y="21"/>
                  <a:pt x="17" y="21"/>
                </a:cubicBezTo>
                <a:cubicBezTo>
                  <a:pt x="17" y="21"/>
                  <a:pt x="17" y="21"/>
                  <a:pt x="17" y="21"/>
                </a:cubicBezTo>
                <a:cubicBezTo>
                  <a:pt x="17" y="21"/>
                  <a:pt x="17" y="21"/>
                  <a:pt x="17" y="21"/>
                </a:cubicBezTo>
                <a:cubicBezTo>
                  <a:pt x="17" y="21"/>
                  <a:pt x="17" y="21"/>
                  <a:pt x="17" y="21"/>
                </a:cubicBezTo>
                <a:cubicBezTo>
                  <a:pt x="17" y="21"/>
                  <a:pt x="17" y="21"/>
                  <a:pt x="17" y="21"/>
                </a:cubicBezTo>
                <a:cubicBezTo>
                  <a:pt x="17" y="21"/>
                  <a:pt x="17" y="21"/>
                  <a:pt x="17" y="21"/>
                </a:cubicBezTo>
                <a:cubicBezTo>
                  <a:pt x="17" y="21"/>
                  <a:pt x="17" y="21"/>
                  <a:pt x="17" y="21"/>
                </a:cubicBezTo>
                <a:cubicBezTo>
                  <a:pt x="17" y="21"/>
                  <a:pt x="17" y="21"/>
                  <a:pt x="17" y="21"/>
                </a:cubicBezTo>
                <a:cubicBezTo>
                  <a:pt x="17" y="21"/>
                  <a:pt x="17" y="21"/>
                  <a:pt x="17" y="21"/>
                </a:cubicBezTo>
                <a:cubicBezTo>
                  <a:pt x="17" y="21"/>
                  <a:pt x="17" y="21"/>
                  <a:pt x="17" y="21"/>
                </a:cubicBezTo>
                <a:cubicBezTo>
                  <a:pt x="17" y="21"/>
                  <a:pt x="17" y="21"/>
                  <a:pt x="17" y="21"/>
                </a:cubicBezTo>
                <a:cubicBezTo>
                  <a:pt x="17" y="21"/>
                  <a:pt x="17" y="21"/>
                  <a:pt x="17" y="21"/>
                </a:cubicBezTo>
                <a:cubicBezTo>
                  <a:pt x="17" y="21"/>
                  <a:pt x="17" y="21"/>
                  <a:pt x="17" y="21"/>
                </a:cubicBezTo>
                <a:cubicBezTo>
                  <a:pt x="17" y="21"/>
                  <a:pt x="17" y="21"/>
                  <a:pt x="17" y="21"/>
                </a:cubicBezTo>
                <a:cubicBezTo>
                  <a:pt x="17" y="21"/>
                  <a:pt x="17" y="21"/>
                  <a:pt x="17" y="21"/>
                </a:cubicBezTo>
                <a:cubicBezTo>
                  <a:pt x="17" y="21"/>
                  <a:pt x="17" y="21"/>
                  <a:pt x="17" y="21"/>
                </a:cubicBezTo>
                <a:cubicBezTo>
                  <a:pt x="17" y="21"/>
                  <a:pt x="17" y="22"/>
                  <a:pt x="17" y="22"/>
                </a:cubicBezTo>
                <a:cubicBezTo>
                  <a:pt x="17" y="22"/>
                  <a:pt x="17" y="22"/>
                  <a:pt x="17" y="22"/>
                </a:cubicBezTo>
                <a:cubicBezTo>
                  <a:pt x="17" y="22"/>
                  <a:pt x="17" y="22"/>
                  <a:pt x="17" y="22"/>
                </a:cubicBezTo>
                <a:cubicBezTo>
                  <a:pt x="17" y="21"/>
                  <a:pt x="17" y="21"/>
                  <a:pt x="17" y="21"/>
                </a:cubicBezTo>
                <a:cubicBezTo>
                  <a:pt x="17" y="21"/>
                  <a:pt x="17" y="21"/>
                  <a:pt x="17" y="21"/>
                </a:cubicBezTo>
                <a:cubicBezTo>
                  <a:pt x="17" y="21"/>
                  <a:pt x="17" y="21"/>
                  <a:pt x="17" y="21"/>
                </a:cubicBezTo>
                <a:cubicBezTo>
                  <a:pt x="17" y="21"/>
                  <a:pt x="17" y="21"/>
                  <a:pt x="17" y="21"/>
                </a:cubicBezTo>
                <a:cubicBezTo>
                  <a:pt x="17" y="21"/>
                  <a:pt x="17" y="21"/>
                  <a:pt x="17" y="21"/>
                </a:cubicBezTo>
                <a:cubicBezTo>
                  <a:pt x="17" y="21"/>
                  <a:pt x="17" y="21"/>
                  <a:pt x="17" y="21"/>
                </a:cubicBezTo>
                <a:cubicBezTo>
                  <a:pt x="17" y="21"/>
                  <a:pt x="17" y="21"/>
                  <a:pt x="17" y="21"/>
                </a:cubicBezTo>
                <a:cubicBezTo>
                  <a:pt x="17" y="21"/>
                  <a:pt x="17" y="21"/>
                  <a:pt x="17" y="21"/>
                </a:cubicBezTo>
                <a:cubicBezTo>
                  <a:pt x="17" y="21"/>
                  <a:pt x="17" y="21"/>
                  <a:pt x="17" y="21"/>
                </a:cubicBezTo>
                <a:cubicBezTo>
                  <a:pt x="17" y="21"/>
                  <a:pt x="17" y="21"/>
                  <a:pt x="17" y="21"/>
                </a:cubicBezTo>
                <a:cubicBezTo>
                  <a:pt x="17" y="21"/>
                  <a:pt x="17" y="21"/>
                  <a:pt x="17" y="21"/>
                </a:cubicBezTo>
                <a:cubicBezTo>
                  <a:pt x="17" y="21"/>
                  <a:pt x="17" y="21"/>
                  <a:pt x="17" y="21"/>
                </a:cubicBezTo>
                <a:cubicBezTo>
                  <a:pt x="17" y="21"/>
                  <a:pt x="17" y="21"/>
                  <a:pt x="17" y="21"/>
                </a:cubicBezTo>
                <a:cubicBezTo>
                  <a:pt x="17" y="21"/>
                  <a:pt x="17" y="21"/>
                  <a:pt x="17" y="21"/>
                </a:cubicBezTo>
                <a:cubicBezTo>
                  <a:pt x="17" y="21"/>
                  <a:pt x="17" y="21"/>
                  <a:pt x="17" y="21"/>
                </a:cubicBezTo>
                <a:cubicBezTo>
                  <a:pt x="17" y="21"/>
                  <a:pt x="17" y="21"/>
                  <a:pt x="18" y="21"/>
                </a:cubicBezTo>
                <a:cubicBezTo>
                  <a:pt x="18" y="21"/>
                  <a:pt x="18" y="21"/>
                  <a:pt x="18" y="21"/>
                </a:cubicBezTo>
                <a:cubicBezTo>
                  <a:pt x="18" y="21"/>
                  <a:pt x="18" y="21"/>
                  <a:pt x="18" y="21"/>
                </a:cubicBezTo>
                <a:cubicBezTo>
                  <a:pt x="18" y="21"/>
                  <a:pt x="18" y="22"/>
                  <a:pt x="18" y="22"/>
                </a:cubicBezTo>
                <a:cubicBezTo>
                  <a:pt x="18" y="22"/>
                  <a:pt x="17" y="22"/>
                  <a:pt x="17" y="22"/>
                </a:cubicBezTo>
                <a:cubicBezTo>
                  <a:pt x="17" y="22"/>
                  <a:pt x="17" y="22"/>
                  <a:pt x="17" y="22"/>
                </a:cubicBezTo>
                <a:cubicBezTo>
                  <a:pt x="17" y="22"/>
                  <a:pt x="17" y="22"/>
                  <a:pt x="17" y="22"/>
                </a:cubicBezTo>
                <a:cubicBezTo>
                  <a:pt x="17" y="22"/>
                  <a:pt x="17" y="22"/>
                  <a:pt x="17" y="22"/>
                </a:cubicBezTo>
                <a:cubicBezTo>
                  <a:pt x="17" y="22"/>
                  <a:pt x="17" y="22"/>
                  <a:pt x="17" y="22"/>
                </a:cubicBezTo>
                <a:cubicBezTo>
                  <a:pt x="17" y="22"/>
                  <a:pt x="17" y="22"/>
                  <a:pt x="17" y="22"/>
                </a:cubicBezTo>
                <a:cubicBezTo>
                  <a:pt x="17" y="22"/>
                  <a:pt x="17" y="22"/>
                  <a:pt x="17" y="22"/>
                </a:cubicBezTo>
                <a:cubicBezTo>
                  <a:pt x="17" y="22"/>
                  <a:pt x="17" y="22"/>
                  <a:pt x="17" y="22"/>
                </a:cubicBezTo>
                <a:cubicBezTo>
                  <a:pt x="17" y="22"/>
                  <a:pt x="17" y="22"/>
                  <a:pt x="17" y="22"/>
                </a:cubicBezTo>
                <a:cubicBezTo>
                  <a:pt x="17" y="22"/>
                  <a:pt x="17" y="22"/>
                  <a:pt x="17" y="22"/>
                </a:cubicBezTo>
                <a:cubicBezTo>
                  <a:pt x="17" y="22"/>
                  <a:pt x="17" y="22"/>
                  <a:pt x="17" y="22"/>
                </a:cubicBezTo>
                <a:cubicBezTo>
                  <a:pt x="17" y="22"/>
                  <a:pt x="17" y="22"/>
                  <a:pt x="17" y="22"/>
                </a:cubicBezTo>
                <a:cubicBezTo>
                  <a:pt x="17" y="22"/>
                  <a:pt x="17" y="22"/>
                  <a:pt x="17" y="22"/>
                </a:cubicBezTo>
                <a:cubicBezTo>
                  <a:pt x="17" y="22"/>
                  <a:pt x="17" y="22"/>
                  <a:pt x="17" y="22"/>
                </a:cubicBezTo>
                <a:cubicBezTo>
                  <a:pt x="17" y="22"/>
                  <a:pt x="17" y="22"/>
                  <a:pt x="17" y="22"/>
                </a:cubicBezTo>
                <a:cubicBezTo>
                  <a:pt x="17" y="22"/>
                  <a:pt x="17" y="22"/>
                  <a:pt x="17" y="22"/>
                </a:cubicBezTo>
                <a:cubicBezTo>
                  <a:pt x="17" y="22"/>
                  <a:pt x="17" y="22"/>
                  <a:pt x="17" y="22"/>
                </a:cubicBezTo>
                <a:cubicBezTo>
                  <a:pt x="18" y="22"/>
                  <a:pt x="18" y="22"/>
                  <a:pt x="18" y="22"/>
                </a:cubicBezTo>
                <a:cubicBezTo>
                  <a:pt x="18" y="22"/>
                  <a:pt x="18" y="22"/>
                  <a:pt x="18" y="22"/>
                </a:cubicBezTo>
                <a:cubicBezTo>
                  <a:pt x="18" y="22"/>
                  <a:pt x="18" y="22"/>
                  <a:pt x="18" y="22"/>
                </a:cubicBezTo>
                <a:cubicBezTo>
                  <a:pt x="18" y="22"/>
                  <a:pt x="18" y="22"/>
                  <a:pt x="18" y="22"/>
                </a:cubicBezTo>
                <a:cubicBezTo>
                  <a:pt x="18" y="22"/>
                  <a:pt x="18" y="22"/>
                  <a:pt x="18" y="22"/>
                </a:cubicBezTo>
                <a:cubicBezTo>
                  <a:pt x="18" y="22"/>
                  <a:pt x="18" y="22"/>
                  <a:pt x="18" y="22"/>
                </a:cubicBezTo>
                <a:cubicBezTo>
                  <a:pt x="18" y="22"/>
                  <a:pt x="18" y="22"/>
                  <a:pt x="18" y="22"/>
                </a:cubicBezTo>
                <a:cubicBezTo>
                  <a:pt x="18" y="22"/>
                  <a:pt x="18" y="22"/>
                  <a:pt x="18" y="22"/>
                </a:cubicBezTo>
                <a:cubicBezTo>
                  <a:pt x="18" y="22"/>
                  <a:pt x="18" y="22"/>
                  <a:pt x="18" y="22"/>
                </a:cubicBezTo>
                <a:cubicBezTo>
                  <a:pt x="18" y="22"/>
                  <a:pt x="18" y="22"/>
                  <a:pt x="18" y="22"/>
                </a:cubicBezTo>
                <a:cubicBezTo>
                  <a:pt x="18" y="22"/>
                  <a:pt x="18" y="22"/>
                  <a:pt x="18" y="22"/>
                </a:cubicBezTo>
                <a:cubicBezTo>
                  <a:pt x="18" y="22"/>
                  <a:pt x="18" y="22"/>
                  <a:pt x="18" y="22"/>
                </a:cubicBezTo>
                <a:cubicBezTo>
                  <a:pt x="18" y="22"/>
                  <a:pt x="18" y="22"/>
                  <a:pt x="18" y="22"/>
                </a:cubicBezTo>
                <a:cubicBezTo>
                  <a:pt x="18" y="22"/>
                  <a:pt x="18" y="22"/>
                  <a:pt x="18" y="22"/>
                </a:cubicBezTo>
                <a:cubicBezTo>
                  <a:pt x="18" y="22"/>
                  <a:pt x="18" y="21"/>
                  <a:pt x="18" y="21"/>
                </a:cubicBezTo>
                <a:cubicBezTo>
                  <a:pt x="18" y="21"/>
                  <a:pt x="18" y="21"/>
                  <a:pt x="18" y="21"/>
                </a:cubicBezTo>
                <a:cubicBezTo>
                  <a:pt x="18" y="22"/>
                  <a:pt x="18" y="21"/>
                  <a:pt x="18" y="21"/>
                </a:cubicBezTo>
                <a:cubicBezTo>
                  <a:pt x="18" y="21"/>
                  <a:pt x="18" y="21"/>
                  <a:pt x="18" y="21"/>
                </a:cubicBezTo>
                <a:cubicBezTo>
                  <a:pt x="18" y="21"/>
                  <a:pt x="18" y="21"/>
                  <a:pt x="18" y="21"/>
                </a:cubicBezTo>
                <a:cubicBezTo>
                  <a:pt x="18" y="21"/>
                  <a:pt x="18" y="21"/>
                  <a:pt x="18" y="21"/>
                </a:cubicBezTo>
                <a:cubicBezTo>
                  <a:pt x="18" y="21"/>
                  <a:pt x="18" y="21"/>
                  <a:pt x="18" y="21"/>
                </a:cubicBezTo>
                <a:cubicBezTo>
                  <a:pt x="18" y="21"/>
                  <a:pt x="18" y="21"/>
                  <a:pt x="18" y="21"/>
                </a:cubicBezTo>
                <a:cubicBezTo>
                  <a:pt x="18" y="21"/>
                  <a:pt x="18" y="21"/>
                  <a:pt x="18" y="21"/>
                </a:cubicBezTo>
                <a:cubicBezTo>
                  <a:pt x="18" y="21"/>
                  <a:pt x="18" y="21"/>
                  <a:pt x="18" y="21"/>
                </a:cubicBezTo>
                <a:cubicBezTo>
                  <a:pt x="18" y="21"/>
                  <a:pt x="18" y="21"/>
                  <a:pt x="18" y="21"/>
                </a:cubicBezTo>
                <a:cubicBezTo>
                  <a:pt x="18" y="21"/>
                  <a:pt x="18" y="21"/>
                  <a:pt x="18" y="21"/>
                </a:cubicBezTo>
                <a:cubicBezTo>
                  <a:pt x="18" y="21"/>
                  <a:pt x="18" y="21"/>
                  <a:pt x="18" y="21"/>
                </a:cubicBezTo>
                <a:cubicBezTo>
                  <a:pt x="18" y="21"/>
                  <a:pt x="18" y="21"/>
                  <a:pt x="18" y="21"/>
                </a:cubicBezTo>
                <a:cubicBezTo>
                  <a:pt x="18" y="21"/>
                  <a:pt x="18" y="21"/>
                  <a:pt x="18" y="21"/>
                </a:cubicBezTo>
                <a:cubicBezTo>
                  <a:pt x="18" y="21"/>
                  <a:pt x="18" y="21"/>
                  <a:pt x="18" y="21"/>
                </a:cubicBezTo>
                <a:cubicBezTo>
                  <a:pt x="18" y="21"/>
                  <a:pt x="18" y="21"/>
                  <a:pt x="18" y="21"/>
                </a:cubicBezTo>
                <a:cubicBezTo>
                  <a:pt x="18" y="21"/>
                  <a:pt x="18" y="21"/>
                  <a:pt x="18" y="21"/>
                </a:cubicBezTo>
                <a:cubicBezTo>
                  <a:pt x="18" y="21"/>
                  <a:pt x="18" y="21"/>
                  <a:pt x="18" y="21"/>
                </a:cubicBezTo>
                <a:cubicBezTo>
                  <a:pt x="18" y="21"/>
                  <a:pt x="18" y="21"/>
                  <a:pt x="18" y="21"/>
                </a:cubicBezTo>
                <a:cubicBezTo>
                  <a:pt x="18" y="21"/>
                  <a:pt x="18" y="21"/>
                  <a:pt x="18" y="21"/>
                </a:cubicBezTo>
                <a:cubicBezTo>
                  <a:pt x="18" y="21"/>
                  <a:pt x="18" y="21"/>
                  <a:pt x="18" y="21"/>
                </a:cubicBezTo>
                <a:cubicBezTo>
                  <a:pt x="18" y="21"/>
                  <a:pt x="18" y="21"/>
                  <a:pt x="18" y="21"/>
                </a:cubicBezTo>
                <a:cubicBezTo>
                  <a:pt x="18" y="21"/>
                  <a:pt x="18" y="21"/>
                  <a:pt x="18" y="21"/>
                </a:cubicBezTo>
                <a:cubicBezTo>
                  <a:pt x="18" y="21"/>
                  <a:pt x="18" y="21"/>
                  <a:pt x="18" y="21"/>
                </a:cubicBezTo>
                <a:cubicBezTo>
                  <a:pt x="18" y="21"/>
                  <a:pt x="19" y="21"/>
                  <a:pt x="19" y="21"/>
                </a:cubicBezTo>
                <a:cubicBezTo>
                  <a:pt x="19" y="21"/>
                  <a:pt x="19" y="21"/>
                  <a:pt x="19" y="21"/>
                </a:cubicBezTo>
                <a:cubicBezTo>
                  <a:pt x="19" y="21"/>
                  <a:pt x="19" y="21"/>
                  <a:pt x="19" y="21"/>
                </a:cubicBezTo>
                <a:cubicBezTo>
                  <a:pt x="19" y="21"/>
                  <a:pt x="19" y="21"/>
                  <a:pt x="19" y="21"/>
                </a:cubicBezTo>
                <a:cubicBezTo>
                  <a:pt x="19" y="21"/>
                  <a:pt x="19" y="21"/>
                  <a:pt x="19" y="21"/>
                </a:cubicBezTo>
                <a:cubicBezTo>
                  <a:pt x="19" y="21"/>
                  <a:pt x="19" y="21"/>
                  <a:pt x="19" y="21"/>
                </a:cubicBezTo>
                <a:cubicBezTo>
                  <a:pt x="19" y="21"/>
                  <a:pt x="19" y="21"/>
                  <a:pt x="19" y="21"/>
                </a:cubicBezTo>
                <a:cubicBezTo>
                  <a:pt x="19" y="21"/>
                  <a:pt x="19" y="21"/>
                  <a:pt x="19" y="21"/>
                </a:cubicBezTo>
                <a:cubicBezTo>
                  <a:pt x="19" y="21"/>
                  <a:pt x="19" y="21"/>
                  <a:pt x="19" y="21"/>
                </a:cubicBezTo>
                <a:cubicBezTo>
                  <a:pt x="19" y="21"/>
                  <a:pt x="19" y="21"/>
                  <a:pt x="19" y="21"/>
                </a:cubicBezTo>
                <a:cubicBezTo>
                  <a:pt x="19" y="21"/>
                  <a:pt x="19" y="21"/>
                  <a:pt x="19" y="21"/>
                </a:cubicBezTo>
                <a:cubicBezTo>
                  <a:pt x="19" y="21"/>
                  <a:pt x="19" y="21"/>
                  <a:pt x="19" y="21"/>
                </a:cubicBezTo>
                <a:cubicBezTo>
                  <a:pt x="19" y="21"/>
                  <a:pt x="19" y="21"/>
                  <a:pt x="19" y="21"/>
                </a:cubicBezTo>
                <a:cubicBezTo>
                  <a:pt x="19" y="21"/>
                  <a:pt x="19" y="21"/>
                  <a:pt x="19" y="21"/>
                </a:cubicBezTo>
                <a:cubicBezTo>
                  <a:pt x="19" y="21"/>
                  <a:pt x="19" y="21"/>
                  <a:pt x="19" y="21"/>
                </a:cubicBezTo>
                <a:cubicBezTo>
                  <a:pt x="19" y="21"/>
                  <a:pt x="19" y="21"/>
                  <a:pt x="19" y="21"/>
                </a:cubicBezTo>
                <a:cubicBezTo>
                  <a:pt x="19" y="21"/>
                  <a:pt x="19" y="21"/>
                  <a:pt x="19" y="21"/>
                </a:cubicBezTo>
                <a:cubicBezTo>
                  <a:pt x="19" y="21"/>
                  <a:pt x="19" y="21"/>
                  <a:pt x="19" y="21"/>
                </a:cubicBezTo>
                <a:cubicBezTo>
                  <a:pt x="19" y="21"/>
                  <a:pt x="19" y="21"/>
                  <a:pt x="19" y="21"/>
                </a:cubicBezTo>
                <a:cubicBezTo>
                  <a:pt x="19" y="21"/>
                  <a:pt x="19" y="21"/>
                  <a:pt x="19" y="21"/>
                </a:cubicBezTo>
                <a:cubicBezTo>
                  <a:pt x="19" y="21"/>
                  <a:pt x="19" y="22"/>
                  <a:pt x="19" y="22"/>
                </a:cubicBezTo>
                <a:cubicBezTo>
                  <a:pt x="19" y="22"/>
                  <a:pt x="19" y="22"/>
                  <a:pt x="19" y="22"/>
                </a:cubicBezTo>
                <a:cubicBezTo>
                  <a:pt x="19" y="22"/>
                  <a:pt x="19" y="22"/>
                  <a:pt x="19" y="22"/>
                </a:cubicBezTo>
                <a:cubicBezTo>
                  <a:pt x="19" y="22"/>
                  <a:pt x="19" y="22"/>
                  <a:pt x="19" y="22"/>
                </a:cubicBezTo>
                <a:cubicBezTo>
                  <a:pt x="19" y="22"/>
                  <a:pt x="19" y="22"/>
                  <a:pt x="19" y="22"/>
                </a:cubicBezTo>
                <a:cubicBezTo>
                  <a:pt x="19" y="22"/>
                  <a:pt x="19" y="22"/>
                  <a:pt x="19" y="22"/>
                </a:cubicBezTo>
                <a:cubicBezTo>
                  <a:pt x="19" y="22"/>
                  <a:pt x="19" y="22"/>
                  <a:pt x="19" y="22"/>
                </a:cubicBezTo>
                <a:cubicBezTo>
                  <a:pt x="19" y="22"/>
                  <a:pt x="19" y="22"/>
                  <a:pt x="19" y="22"/>
                </a:cubicBezTo>
                <a:cubicBezTo>
                  <a:pt x="19" y="22"/>
                  <a:pt x="19" y="22"/>
                  <a:pt x="19" y="22"/>
                </a:cubicBezTo>
                <a:cubicBezTo>
                  <a:pt x="19" y="22"/>
                  <a:pt x="19" y="22"/>
                  <a:pt x="19" y="22"/>
                </a:cubicBezTo>
                <a:cubicBezTo>
                  <a:pt x="19" y="22"/>
                  <a:pt x="19" y="22"/>
                  <a:pt x="19" y="22"/>
                </a:cubicBezTo>
                <a:cubicBezTo>
                  <a:pt x="19" y="22"/>
                  <a:pt x="19" y="22"/>
                  <a:pt x="19" y="22"/>
                </a:cubicBezTo>
                <a:cubicBezTo>
                  <a:pt x="19" y="22"/>
                  <a:pt x="19" y="22"/>
                  <a:pt x="19" y="22"/>
                </a:cubicBezTo>
                <a:cubicBezTo>
                  <a:pt x="19" y="22"/>
                  <a:pt x="19" y="22"/>
                  <a:pt x="19" y="22"/>
                </a:cubicBezTo>
                <a:cubicBezTo>
                  <a:pt x="19" y="22"/>
                  <a:pt x="19" y="22"/>
                  <a:pt x="19" y="22"/>
                </a:cubicBezTo>
                <a:cubicBezTo>
                  <a:pt x="19" y="22"/>
                  <a:pt x="19" y="22"/>
                  <a:pt x="19" y="22"/>
                </a:cubicBezTo>
                <a:cubicBezTo>
                  <a:pt x="19" y="22"/>
                  <a:pt x="19" y="22"/>
                  <a:pt x="19" y="22"/>
                </a:cubicBezTo>
                <a:cubicBezTo>
                  <a:pt x="19" y="22"/>
                  <a:pt x="19" y="22"/>
                  <a:pt x="19" y="22"/>
                </a:cubicBezTo>
                <a:cubicBezTo>
                  <a:pt x="19" y="22"/>
                  <a:pt x="19" y="22"/>
                  <a:pt x="19" y="22"/>
                </a:cubicBezTo>
                <a:cubicBezTo>
                  <a:pt x="19" y="22"/>
                  <a:pt x="19" y="22"/>
                  <a:pt x="19" y="22"/>
                </a:cubicBezTo>
                <a:cubicBezTo>
                  <a:pt x="19" y="22"/>
                  <a:pt x="19" y="22"/>
                  <a:pt x="19" y="22"/>
                </a:cubicBezTo>
                <a:cubicBezTo>
                  <a:pt x="19" y="22"/>
                  <a:pt x="19" y="22"/>
                  <a:pt x="19" y="22"/>
                </a:cubicBezTo>
                <a:cubicBezTo>
                  <a:pt x="19" y="22"/>
                  <a:pt x="19" y="22"/>
                  <a:pt x="19" y="22"/>
                </a:cubicBezTo>
                <a:cubicBezTo>
                  <a:pt x="19" y="22"/>
                  <a:pt x="19" y="22"/>
                  <a:pt x="19" y="22"/>
                </a:cubicBezTo>
                <a:cubicBezTo>
                  <a:pt x="19" y="22"/>
                  <a:pt x="19" y="22"/>
                  <a:pt x="19" y="22"/>
                </a:cubicBezTo>
                <a:cubicBezTo>
                  <a:pt x="19" y="22"/>
                  <a:pt x="19" y="22"/>
                  <a:pt x="19" y="22"/>
                </a:cubicBezTo>
                <a:cubicBezTo>
                  <a:pt x="19" y="22"/>
                  <a:pt x="19" y="22"/>
                  <a:pt x="19" y="22"/>
                </a:cubicBezTo>
                <a:cubicBezTo>
                  <a:pt x="19" y="22"/>
                  <a:pt x="19" y="22"/>
                  <a:pt x="19" y="22"/>
                </a:cubicBezTo>
                <a:cubicBezTo>
                  <a:pt x="19" y="22"/>
                  <a:pt x="19" y="22"/>
                  <a:pt x="19" y="22"/>
                </a:cubicBezTo>
                <a:cubicBezTo>
                  <a:pt x="19" y="22"/>
                  <a:pt x="19" y="22"/>
                  <a:pt x="19" y="22"/>
                </a:cubicBezTo>
                <a:cubicBezTo>
                  <a:pt x="19" y="22"/>
                  <a:pt x="19" y="22"/>
                  <a:pt x="19" y="22"/>
                </a:cubicBezTo>
                <a:cubicBezTo>
                  <a:pt x="19" y="22"/>
                  <a:pt x="19" y="22"/>
                  <a:pt x="19" y="22"/>
                </a:cubicBezTo>
                <a:cubicBezTo>
                  <a:pt x="19" y="22"/>
                  <a:pt x="19" y="22"/>
                  <a:pt x="19" y="22"/>
                </a:cubicBezTo>
                <a:cubicBezTo>
                  <a:pt x="19" y="22"/>
                  <a:pt x="19" y="22"/>
                  <a:pt x="19" y="22"/>
                </a:cubicBezTo>
                <a:cubicBezTo>
                  <a:pt x="19" y="22"/>
                  <a:pt x="19" y="22"/>
                  <a:pt x="19" y="22"/>
                </a:cubicBezTo>
                <a:cubicBezTo>
                  <a:pt x="19" y="22"/>
                  <a:pt x="19" y="23"/>
                  <a:pt x="19" y="23"/>
                </a:cubicBezTo>
                <a:cubicBezTo>
                  <a:pt x="19" y="23"/>
                  <a:pt x="18" y="22"/>
                  <a:pt x="18" y="23"/>
                </a:cubicBezTo>
                <a:cubicBezTo>
                  <a:pt x="18" y="23"/>
                  <a:pt x="18" y="23"/>
                  <a:pt x="18" y="23"/>
                </a:cubicBezTo>
                <a:cubicBezTo>
                  <a:pt x="18" y="23"/>
                  <a:pt x="18" y="23"/>
                  <a:pt x="18" y="23"/>
                </a:cubicBezTo>
                <a:cubicBezTo>
                  <a:pt x="18" y="23"/>
                  <a:pt x="18" y="23"/>
                  <a:pt x="18" y="23"/>
                </a:cubicBezTo>
                <a:cubicBezTo>
                  <a:pt x="18" y="23"/>
                  <a:pt x="18" y="23"/>
                  <a:pt x="18" y="23"/>
                </a:cubicBezTo>
                <a:cubicBezTo>
                  <a:pt x="18" y="23"/>
                  <a:pt x="18" y="23"/>
                  <a:pt x="18" y="23"/>
                </a:cubicBezTo>
                <a:cubicBezTo>
                  <a:pt x="18" y="23"/>
                  <a:pt x="18" y="23"/>
                  <a:pt x="18" y="23"/>
                </a:cubicBezTo>
                <a:cubicBezTo>
                  <a:pt x="18" y="23"/>
                  <a:pt x="18" y="23"/>
                  <a:pt x="18" y="23"/>
                </a:cubicBezTo>
                <a:cubicBezTo>
                  <a:pt x="18" y="23"/>
                  <a:pt x="18" y="23"/>
                  <a:pt x="18" y="23"/>
                </a:cubicBezTo>
                <a:cubicBezTo>
                  <a:pt x="18" y="23"/>
                  <a:pt x="18" y="23"/>
                  <a:pt x="18" y="23"/>
                </a:cubicBezTo>
                <a:cubicBezTo>
                  <a:pt x="18" y="23"/>
                  <a:pt x="18" y="23"/>
                  <a:pt x="18" y="23"/>
                </a:cubicBezTo>
                <a:cubicBezTo>
                  <a:pt x="18" y="23"/>
                  <a:pt x="18" y="23"/>
                  <a:pt x="18" y="23"/>
                </a:cubicBezTo>
                <a:cubicBezTo>
                  <a:pt x="18" y="23"/>
                  <a:pt x="18" y="23"/>
                  <a:pt x="18" y="23"/>
                </a:cubicBezTo>
                <a:cubicBezTo>
                  <a:pt x="18" y="23"/>
                  <a:pt x="18" y="23"/>
                  <a:pt x="18" y="23"/>
                </a:cubicBezTo>
                <a:cubicBezTo>
                  <a:pt x="18" y="23"/>
                  <a:pt x="18" y="23"/>
                  <a:pt x="18" y="23"/>
                </a:cubicBezTo>
                <a:cubicBezTo>
                  <a:pt x="18" y="23"/>
                  <a:pt x="18" y="23"/>
                  <a:pt x="18" y="23"/>
                </a:cubicBezTo>
                <a:cubicBezTo>
                  <a:pt x="18" y="23"/>
                  <a:pt x="18" y="23"/>
                  <a:pt x="18" y="23"/>
                </a:cubicBezTo>
                <a:cubicBezTo>
                  <a:pt x="18" y="23"/>
                  <a:pt x="18" y="23"/>
                  <a:pt x="18" y="23"/>
                </a:cubicBezTo>
                <a:cubicBezTo>
                  <a:pt x="18" y="23"/>
                  <a:pt x="18" y="23"/>
                  <a:pt x="18" y="23"/>
                </a:cubicBezTo>
                <a:cubicBezTo>
                  <a:pt x="18" y="23"/>
                  <a:pt x="18" y="23"/>
                  <a:pt x="18" y="23"/>
                </a:cubicBezTo>
                <a:cubicBezTo>
                  <a:pt x="18" y="23"/>
                  <a:pt x="18" y="23"/>
                  <a:pt x="18" y="23"/>
                </a:cubicBezTo>
                <a:cubicBezTo>
                  <a:pt x="18" y="23"/>
                  <a:pt x="18" y="23"/>
                  <a:pt x="18" y="23"/>
                </a:cubicBezTo>
                <a:cubicBezTo>
                  <a:pt x="18" y="23"/>
                  <a:pt x="18" y="23"/>
                  <a:pt x="18" y="23"/>
                </a:cubicBezTo>
                <a:cubicBezTo>
                  <a:pt x="18" y="23"/>
                  <a:pt x="18" y="23"/>
                  <a:pt x="18" y="23"/>
                </a:cubicBezTo>
                <a:cubicBezTo>
                  <a:pt x="18" y="23"/>
                  <a:pt x="18" y="23"/>
                  <a:pt x="18" y="23"/>
                </a:cubicBezTo>
                <a:cubicBezTo>
                  <a:pt x="18" y="23"/>
                  <a:pt x="18" y="23"/>
                  <a:pt x="18" y="23"/>
                </a:cubicBezTo>
                <a:cubicBezTo>
                  <a:pt x="18" y="23"/>
                  <a:pt x="18" y="23"/>
                  <a:pt x="18" y="22"/>
                </a:cubicBezTo>
                <a:cubicBezTo>
                  <a:pt x="18" y="22"/>
                  <a:pt x="18" y="22"/>
                  <a:pt x="18" y="22"/>
                </a:cubicBezTo>
                <a:cubicBezTo>
                  <a:pt x="18" y="22"/>
                  <a:pt x="18" y="22"/>
                  <a:pt x="18" y="22"/>
                </a:cubicBezTo>
                <a:cubicBezTo>
                  <a:pt x="18" y="22"/>
                  <a:pt x="18" y="22"/>
                  <a:pt x="18" y="22"/>
                </a:cubicBezTo>
                <a:cubicBezTo>
                  <a:pt x="18" y="22"/>
                  <a:pt x="18" y="22"/>
                  <a:pt x="18" y="22"/>
                </a:cubicBezTo>
                <a:cubicBezTo>
                  <a:pt x="18" y="22"/>
                  <a:pt x="18" y="22"/>
                  <a:pt x="18" y="22"/>
                </a:cubicBezTo>
                <a:cubicBezTo>
                  <a:pt x="18" y="22"/>
                  <a:pt x="18" y="22"/>
                  <a:pt x="18" y="22"/>
                </a:cubicBezTo>
                <a:cubicBezTo>
                  <a:pt x="18" y="22"/>
                  <a:pt x="18" y="22"/>
                  <a:pt x="18" y="22"/>
                </a:cubicBezTo>
                <a:cubicBezTo>
                  <a:pt x="18" y="22"/>
                  <a:pt x="18" y="22"/>
                  <a:pt x="18" y="22"/>
                </a:cubicBezTo>
                <a:cubicBezTo>
                  <a:pt x="18" y="22"/>
                  <a:pt x="18" y="23"/>
                  <a:pt x="18" y="23"/>
                </a:cubicBezTo>
                <a:cubicBezTo>
                  <a:pt x="18" y="23"/>
                  <a:pt x="18" y="23"/>
                  <a:pt x="18" y="23"/>
                </a:cubicBezTo>
                <a:cubicBezTo>
                  <a:pt x="18" y="23"/>
                  <a:pt x="18" y="23"/>
                  <a:pt x="18" y="23"/>
                </a:cubicBezTo>
                <a:cubicBezTo>
                  <a:pt x="18" y="23"/>
                  <a:pt x="18" y="23"/>
                  <a:pt x="18" y="23"/>
                </a:cubicBezTo>
                <a:cubicBezTo>
                  <a:pt x="18" y="23"/>
                  <a:pt x="18" y="23"/>
                  <a:pt x="18" y="23"/>
                </a:cubicBezTo>
                <a:cubicBezTo>
                  <a:pt x="18" y="23"/>
                  <a:pt x="18" y="23"/>
                  <a:pt x="18" y="23"/>
                </a:cubicBezTo>
                <a:cubicBezTo>
                  <a:pt x="18" y="23"/>
                  <a:pt x="18" y="23"/>
                  <a:pt x="18" y="23"/>
                </a:cubicBezTo>
                <a:cubicBezTo>
                  <a:pt x="18" y="23"/>
                  <a:pt x="18" y="23"/>
                  <a:pt x="18" y="23"/>
                </a:cubicBezTo>
                <a:cubicBezTo>
                  <a:pt x="18" y="23"/>
                  <a:pt x="18" y="23"/>
                  <a:pt x="18" y="23"/>
                </a:cubicBezTo>
                <a:cubicBezTo>
                  <a:pt x="18" y="23"/>
                  <a:pt x="18" y="23"/>
                  <a:pt x="18" y="23"/>
                </a:cubicBezTo>
                <a:cubicBezTo>
                  <a:pt x="18" y="23"/>
                  <a:pt x="18" y="23"/>
                  <a:pt x="18" y="23"/>
                </a:cubicBezTo>
                <a:cubicBezTo>
                  <a:pt x="18" y="23"/>
                  <a:pt x="18" y="23"/>
                  <a:pt x="18" y="23"/>
                </a:cubicBezTo>
                <a:cubicBezTo>
                  <a:pt x="18" y="23"/>
                  <a:pt x="18" y="23"/>
                  <a:pt x="18" y="23"/>
                </a:cubicBezTo>
                <a:cubicBezTo>
                  <a:pt x="18" y="23"/>
                  <a:pt x="18" y="23"/>
                  <a:pt x="18" y="23"/>
                </a:cubicBezTo>
                <a:cubicBezTo>
                  <a:pt x="18" y="23"/>
                  <a:pt x="18" y="23"/>
                  <a:pt x="18" y="23"/>
                </a:cubicBezTo>
                <a:cubicBezTo>
                  <a:pt x="18" y="23"/>
                  <a:pt x="18" y="23"/>
                  <a:pt x="18" y="23"/>
                </a:cubicBezTo>
                <a:cubicBezTo>
                  <a:pt x="18" y="23"/>
                  <a:pt x="18" y="23"/>
                  <a:pt x="18" y="23"/>
                </a:cubicBezTo>
                <a:cubicBezTo>
                  <a:pt x="18" y="23"/>
                  <a:pt x="18" y="23"/>
                  <a:pt x="18" y="23"/>
                </a:cubicBezTo>
                <a:cubicBezTo>
                  <a:pt x="18" y="23"/>
                  <a:pt x="18" y="23"/>
                  <a:pt x="18" y="23"/>
                </a:cubicBezTo>
                <a:cubicBezTo>
                  <a:pt x="18" y="23"/>
                  <a:pt x="18" y="23"/>
                  <a:pt x="18" y="23"/>
                </a:cubicBezTo>
                <a:cubicBezTo>
                  <a:pt x="18" y="23"/>
                  <a:pt x="18" y="23"/>
                  <a:pt x="18" y="23"/>
                </a:cubicBezTo>
                <a:cubicBezTo>
                  <a:pt x="18" y="23"/>
                  <a:pt x="18" y="23"/>
                  <a:pt x="18" y="23"/>
                </a:cubicBezTo>
                <a:cubicBezTo>
                  <a:pt x="18" y="23"/>
                  <a:pt x="18" y="23"/>
                  <a:pt x="18" y="23"/>
                </a:cubicBezTo>
                <a:cubicBezTo>
                  <a:pt x="18" y="23"/>
                  <a:pt x="18" y="23"/>
                  <a:pt x="18" y="23"/>
                </a:cubicBezTo>
                <a:cubicBezTo>
                  <a:pt x="18" y="23"/>
                  <a:pt x="18" y="23"/>
                  <a:pt x="18" y="23"/>
                </a:cubicBezTo>
                <a:cubicBezTo>
                  <a:pt x="18" y="23"/>
                  <a:pt x="18" y="23"/>
                  <a:pt x="18" y="23"/>
                </a:cubicBezTo>
                <a:cubicBezTo>
                  <a:pt x="18" y="23"/>
                  <a:pt x="18" y="23"/>
                  <a:pt x="18" y="23"/>
                </a:cubicBezTo>
                <a:cubicBezTo>
                  <a:pt x="18" y="23"/>
                  <a:pt x="18" y="23"/>
                  <a:pt x="18" y="23"/>
                </a:cubicBezTo>
                <a:cubicBezTo>
                  <a:pt x="18" y="23"/>
                  <a:pt x="18" y="23"/>
                  <a:pt x="18" y="23"/>
                </a:cubicBezTo>
                <a:cubicBezTo>
                  <a:pt x="18" y="23"/>
                  <a:pt x="18" y="23"/>
                  <a:pt x="18" y="23"/>
                </a:cubicBezTo>
                <a:cubicBezTo>
                  <a:pt x="18" y="23"/>
                  <a:pt x="18" y="23"/>
                  <a:pt x="18" y="23"/>
                </a:cubicBezTo>
                <a:cubicBezTo>
                  <a:pt x="18" y="23"/>
                  <a:pt x="18" y="23"/>
                  <a:pt x="17" y="23"/>
                </a:cubicBezTo>
                <a:cubicBezTo>
                  <a:pt x="17" y="23"/>
                  <a:pt x="17" y="23"/>
                  <a:pt x="17" y="23"/>
                </a:cubicBezTo>
                <a:cubicBezTo>
                  <a:pt x="17" y="23"/>
                  <a:pt x="17" y="23"/>
                  <a:pt x="17" y="23"/>
                </a:cubicBezTo>
                <a:cubicBezTo>
                  <a:pt x="17" y="23"/>
                  <a:pt x="17" y="23"/>
                  <a:pt x="17" y="23"/>
                </a:cubicBezTo>
                <a:cubicBezTo>
                  <a:pt x="17" y="23"/>
                  <a:pt x="17" y="23"/>
                  <a:pt x="17" y="23"/>
                </a:cubicBezTo>
                <a:cubicBezTo>
                  <a:pt x="17" y="23"/>
                  <a:pt x="17" y="23"/>
                  <a:pt x="17" y="23"/>
                </a:cubicBezTo>
                <a:cubicBezTo>
                  <a:pt x="17" y="23"/>
                  <a:pt x="17" y="23"/>
                  <a:pt x="17" y="23"/>
                </a:cubicBezTo>
                <a:cubicBezTo>
                  <a:pt x="17" y="23"/>
                  <a:pt x="17" y="23"/>
                  <a:pt x="17" y="23"/>
                </a:cubicBezTo>
                <a:cubicBezTo>
                  <a:pt x="17" y="23"/>
                  <a:pt x="17" y="23"/>
                  <a:pt x="17" y="23"/>
                </a:cubicBezTo>
                <a:cubicBezTo>
                  <a:pt x="18" y="23"/>
                  <a:pt x="17" y="23"/>
                  <a:pt x="17" y="23"/>
                </a:cubicBezTo>
                <a:cubicBezTo>
                  <a:pt x="17" y="23"/>
                  <a:pt x="17" y="23"/>
                  <a:pt x="17" y="23"/>
                </a:cubicBezTo>
                <a:cubicBezTo>
                  <a:pt x="17" y="23"/>
                  <a:pt x="17" y="23"/>
                  <a:pt x="17" y="23"/>
                </a:cubicBezTo>
                <a:cubicBezTo>
                  <a:pt x="17" y="23"/>
                  <a:pt x="17" y="23"/>
                  <a:pt x="17" y="23"/>
                </a:cubicBezTo>
                <a:cubicBezTo>
                  <a:pt x="17" y="23"/>
                  <a:pt x="17" y="23"/>
                  <a:pt x="17" y="23"/>
                </a:cubicBezTo>
                <a:cubicBezTo>
                  <a:pt x="17" y="23"/>
                  <a:pt x="17" y="23"/>
                  <a:pt x="17" y="23"/>
                </a:cubicBezTo>
                <a:cubicBezTo>
                  <a:pt x="17" y="23"/>
                  <a:pt x="17" y="23"/>
                  <a:pt x="17" y="23"/>
                </a:cubicBezTo>
                <a:cubicBezTo>
                  <a:pt x="17" y="23"/>
                  <a:pt x="17" y="23"/>
                  <a:pt x="17" y="23"/>
                </a:cubicBezTo>
                <a:cubicBezTo>
                  <a:pt x="17" y="23"/>
                  <a:pt x="17" y="23"/>
                  <a:pt x="17" y="23"/>
                </a:cubicBezTo>
                <a:cubicBezTo>
                  <a:pt x="17" y="23"/>
                  <a:pt x="17" y="23"/>
                  <a:pt x="17" y="23"/>
                </a:cubicBezTo>
                <a:cubicBezTo>
                  <a:pt x="17" y="23"/>
                  <a:pt x="17" y="23"/>
                  <a:pt x="17" y="23"/>
                </a:cubicBezTo>
                <a:cubicBezTo>
                  <a:pt x="17" y="23"/>
                  <a:pt x="17" y="23"/>
                  <a:pt x="17" y="23"/>
                </a:cubicBezTo>
                <a:cubicBezTo>
                  <a:pt x="17" y="23"/>
                  <a:pt x="17" y="23"/>
                  <a:pt x="17" y="23"/>
                </a:cubicBezTo>
                <a:cubicBezTo>
                  <a:pt x="17" y="23"/>
                  <a:pt x="17" y="23"/>
                  <a:pt x="17" y="23"/>
                </a:cubicBezTo>
                <a:cubicBezTo>
                  <a:pt x="17" y="23"/>
                  <a:pt x="17" y="23"/>
                  <a:pt x="17" y="23"/>
                </a:cubicBezTo>
                <a:cubicBezTo>
                  <a:pt x="17" y="23"/>
                  <a:pt x="17" y="23"/>
                  <a:pt x="17" y="23"/>
                </a:cubicBezTo>
                <a:cubicBezTo>
                  <a:pt x="17" y="23"/>
                  <a:pt x="17" y="23"/>
                  <a:pt x="17" y="23"/>
                </a:cubicBezTo>
                <a:cubicBezTo>
                  <a:pt x="17" y="23"/>
                  <a:pt x="17" y="23"/>
                  <a:pt x="17" y="23"/>
                </a:cubicBezTo>
                <a:cubicBezTo>
                  <a:pt x="16" y="23"/>
                  <a:pt x="16" y="23"/>
                  <a:pt x="16" y="23"/>
                </a:cubicBezTo>
                <a:cubicBezTo>
                  <a:pt x="16" y="23"/>
                  <a:pt x="16" y="23"/>
                  <a:pt x="16" y="23"/>
                </a:cubicBezTo>
                <a:cubicBezTo>
                  <a:pt x="16" y="23"/>
                  <a:pt x="16" y="23"/>
                  <a:pt x="16" y="23"/>
                </a:cubicBezTo>
                <a:cubicBezTo>
                  <a:pt x="16" y="23"/>
                  <a:pt x="16" y="23"/>
                  <a:pt x="16" y="23"/>
                </a:cubicBezTo>
                <a:cubicBezTo>
                  <a:pt x="16" y="23"/>
                  <a:pt x="16" y="23"/>
                  <a:pt x="16" y="23"/>
                </a:cubicBezTo>
                <a:cubicBezTo>
                  <a:pt x="16" y="23"/>
                  <a:pt x="16" y="23"/>
                  <a:pt x="16" y="23"/>
                </a:cubicBezTo>
                <a:cubicBezTo>
                  <a:pt x="16" y="23"/>
                  <a:pt x="16" y="23"/>
                  <a:pt x="16" y="23"/>
                </a:cubicBezTo>
                <a:cubicBezTo>
                  <a:pt x="16" y="23"/>
                  <a:pt x="16" y="23"/>
                  <a:pt x="16" y="23"/>
                </a:cubicBezTo>
                <a:cubicBezTo>
                  <a:pt x="16" y="23"/>
                  <a:pt x="16" y="23"/>
                  <a:pt x="16" y="23"/>
                </a:cubicBezTo>
                <a:cubicBezTo>
                  <a:pt x="16" y="23"/>
                  <a:pt x="17" y="23"/>
                  <a:pt x="17" y="23"/>
                </a:cubicBezTo>
                <a:cubicBezTo>
                  <a:pt x="17" y="23"/>
                  <a:pt x="17" y="23"/>
                  <a:pt x="17" y="23"/>
                </a:cubicBezTo>
                <a:cubicBezTo>
                  <a:pt x="17" y="23"/>
                  <a:pt x="17" y="23"/>
                  <a:pt x="17" y="23"/>
                </a:cubicBezTo>
                <a:cubicBezTo>
                  <a:pt x="17" y="23"/>
                  <a:pt x="17" y="23"/>
                  <a:pt x="17" y="23"/>
                </a:cubicBezTo>
                <a:cubicBezTo>
                  <a:pt x="17" y="23"/>
                  <a:pt x="17" y="23"/>
                  <a:pt x="17" y="23"/>
                </a:cubicBezTo>
                <a:cubicBezTo>
                  <a:pt x="17" y="23"/>
                  <a:pt x="17" y="23"/>
                  <a:pt x="17" y="23"/>
                </a:cubicBezTo>
                <a:cubicBezTo>
                  <a:pt x="17" y="23"/>
                  <a:pt x="17" y="23"/>
                  <a:pt x="17" y="23"/>
                </a:cubicBezTo>
                <a:cubicBezTo>
                  <a:pt x="17" y="23"/>
                  <a:pt x="17" y="23"/>
                  <a:pt x="17" y="23"/>
                </a:cubicBezTo>
                <a:cubicBezTo>
                  <a:pt x="17" y="23"/>
                  <a:pt x="17" y="23"/>
                  <a:pt x="17" y="23"/>
                </a:cubicBezTo>
                <a:cubicBezTo>
                  <a:pt x="17" y="23"/>
                  <a:pt x="17" y="23"/>
                  <a:pt x="17" y="23"/>
                </a:cubicBezTo>
                <a:cubicBezTo>
                  <a:pt x="17" y="23"/>
                  <a:pt x="17" y="23"/>
                  <a:pt x="17" y="23"/>
                </a:cubicBezTo>
                <a:cubicBezTo>
                  <a:pt x="17" y="23"/>
                  <a:pt x="17" y="23"/>
                  <a:pt x="17" y="23"/>
                </a:cubicBezTo>
                <a:cubicBezTo>
                  <a:pt x="17" y="23"/>
                  <a:pt x="17" y="23"/>
                  <a:pt x="17" y="23"/>
                </a:cubicBezTo>
                <a:cubicBezTo>
                  <a:pt x="17" y="23"/>
                  <a:pt x="17" y="23"/>
                  <a:pt x="17" y="23"/>
                </a:cubicBezTo>
                <a:cubicBezTo>
                  <a:pt x="17" y="23"/>
                  <a:pt x="17" y="23"/>
                  <a:pt x="17" y="23"/>
                </a:cubicBezTo>
                <a:cubicBezTo>
                  <a:pt x="17" y="23"/>
                  <a:pt x="17" y="23"/>
                  <a:pt x="17" y="23"/>
                </a:cubicBezTo>
                <a:cubicBezTo>
                  <a:pt x="17" y="23"/>
                  <a:pt x="17" y="24"/>
                  <a:pt x="17" y="24"/>
                </a:cubicBezTo>
                <a:cubicBezTo>
                  <a:pt x="17" y="24"/>
                  <a:pt x="17" y="24"/>
                  <a:pt x="17" y="24"/>
                </a:cubicBezTo>
                <a:cubicBezTo>
                  <a:pt x="17" y="24"/>
                  <a:pt x="17" y="24"/>
                  <a:pt x="17" y="24"/>
                </a:cubicBezTo>
                <a:cubicBezTo>
                  <a:pt x="17" y="24"/>
                  <a:pt x="17" y="24"/>
                  <a:pt x="17" y="24"/>
                </a:cubicBezTo>
                <a:cubicBezTo>
                  <a:pt x="17" y="24"/>
                  <a:pt x="17" y="24"/>
                  <a:pt x="17" y="24"/>
                </a:cubicBezTo>
                <a:cubicBezTo>
                  <a:pt x="17" y="24"/>
                  <a:pt x="17" y="24"/>
                  <a:pt x="17" y="24"/>
                </a:cubicBezTo>
                <a:cubicBezTo>
                  <a:pt x="17" y="24"/>
                  <a:pt x="17" y="24"/>
                  <a:pt x="17" y="24"/>
                </a:cubicBezTo>
                <a:cubicBezTo>
                  <a:pt x="16" y="24"/>
                  <a:pt x="16" y="24"/>
                  <a:pt x="16" y="24"/>
                </a:cubicBezTo>
                <a:cubicBezTo>
                  <a:pt x="16" y="24"/>
                  <a:pt x="16" y="24"/>
                  <a:pt x="16" y="24"/>
                </a:cubicBezTo>
                <a:cubicBezTo>
                  <a:pt x="16" y="24"/>
                  <a:pt x="16" y="24"/>
                  <a:pt x="16" y="24"/>
                </a:cubicBezTo>
                <a:cubicBezTo>
                  <a:pt x="16" y="24"/>
                  <a:pt x="16" y="24"/>
                  <a:pt x="16" y="24"/>
                </a:cubicBezTo>
                <a:cubicBezTo>
                  <a:pt x="16" y="24"/>
                  <a:pt x="16" y="24"/>
                  <a:pt x="16" y="24"/>
                </a:cubicBezTo>
                <a:cubicBezTo>
                  <a:pt x="16" y="24"/>
                  <a:pt x="16" y="24"/>
                  <a:pt x="16" y="24"/>
                </a:cubicBezTo>
                <a:cubicBezTo>
                  <a:pt x="16" y="24"/>
                  <a:pt x="16" y="24"/>
                  <a:pt x="16" y="24"/>
                </a:cubicBezTo>
                <a:cubicBezTo>
                  <a:pt x="16" y="24"/>
                  <a:pt x="16" y="24"/>
                  <a:pt x="16" y="24"/>
                </a:cubicBezTo>
                <a:cubicBezTo>
                  <a:pt x="16" y="24"/>
                  <a:pt x="16" y="24"/>
                  <a:pt x="16" y="24"/>
                </a:cubicBezTo>
                <a:cubicBezTo>
                  <a:pt x="16" y="24"/>
                  <a:pt x="16" y="24"/>
                  <a:pt x="16" y="24"/>
                </a:cubicBezTo>
                <a:cubicBezTo>
                  <a:pt x="16" y="24"/>
                  <a:pt x="16" y="24"/>
                  <a:pt x="16" y="24"/>
                </a:cubicBezTo>
                <a:cubicBezTo>
                  <a:pt x="16" y="24"/>
                  <a:pt x="16" y="24"/>
                  <a:pt x="16" y="24"/>
                </a:cubicBezTo>
                <a:cubicBezTo>
                  <a:pt x="16" y="24"/>
                  <a:pt x="16" y="24"/>
                  <a:pt x="16" y="24"/>
                </a:cubicBezTo>
                <a:cubicBezTo>
                  <a:pt x="16" y="24"/>
                  <a:pt x="16" y="24"/>
                  <a:pt x="16" y="24"/>
                </a:cubicBezTo>
                <a:cubicBezTo>
                  <a:pt x="16" y="24"/>
                  <a:pt x="16" y="24"/>
                  <a:pt x="16" y="24"/>
                </a:cubicBezTo>
                <a:cubicBezTo>
                  <a:pt x="16" y="24"/>
                  <a:pt x="16" y="24"/>
                  <a:pt x="16" y="24"/>
                </a:cubicBezTo>
                <a:cubicBezTo>
                  <a:pt x="16" y="24"/>
                  <a:pt x="16" y="24"/>
                  <a:pt x="16" y="24"/>
                </a:cubicBezTo>
                <a:cubicBezTo>
                  <a:pt x="16" y="24"/>
                  <a:pt x="16" y="24"/>
                  <a:pt x="16" y="24"/>
                </a:cubicBezTo>
                <a:cubicBezTo>
                  <a:pt x="16" y="24"/>
                  <a:pt x="16" y="24"/>
                  <a:pt x="16" y="24"/>
                </a:cubicBezTo>
                <a:cubicBezTo>
                  <a:pt x="16" y="24"/>
                  <a:pt x="16" y="24"/>
                  <a:pt x="16" y="24"/>
                </a:cubicBezTo>
                <a:cubicBezTo>
                  <a:pt x="16" y="24"/>
                  <a:pt x="16" y="24"/>
                  <a:pt x="16" y="24"/>
                </a:cubicBezTo>
                <a:cubicBezTo>
                  <a:pt x="16" y="24"/>
                  <a:pt x="16" y="24"/>
                  <a:pt x="16" y="24"/>
                </a:cubicBezTo>
                <a:cubicBezTo>
                  <a:pt x="16" y="24"/>
                  <a:pt x="16" y="24"/>
                  <a:pt x="16" y="24"/>
                </a:cubicBezTo>
                <a:cubicBezTo>
                  <a:pt x="16" y="24"/>
                  <a:pt x="16" y="24"/>
                  <a:pt x="16" y="24"/>
                </a:cubicBezTo>
                <a:cubicBezTo>
                  <a:pt x="16" y="24"/>
                  <a:pt x="16" y="24"/>
                  <a:pt x="16" y="24"/>
                </a:cubicBezTo>
                <a:cubicBezTo>
                  <a:pt x="16" y="24"/>
                  <a:pt x="16" y="24"/>
                  <a:pt x="16" y="24"/>
                </a:cubicBezTo>
                <a:cubicBezTo>
                  <a:pt x="16" y="24"/>
                  <a:pt x="16" y="24"/>
                  <a:pt x="16" y="24"/>
                </a:cubicBezTo>
                <a:cubicBezTo>
                  <a:pt x="15" y="24"/>
                  <a:pt x="15" y="24"/>
                  <a:pt x="15" y="24"/>
                </a:cubicBezTo>
                <a:cubicBezTo>
                  <a:pt x="15" y="24"/>
                  <a:pt x="15" y="24"/>
                  <a:pt x="15" y="24"/>
                </a:cubicBezTo>
                <a:cubicBezTo>
                  <a:pt x="15" y="24"/>
                  <a:pt x="15" y="24"/>
                  <a:pt x="15" y="24"/>
                </a:cubicBezTo>
                <a:cubicBezTo>
                  <a:pt x="15" y="24"/>
                  <a:pt x="15" y="24"/>
                  <a:pt x="15" y="24"/>
                </a:cubicBezTo>
                <a:cubicBezTo>
                  <a:pt x="15" y="24"/>
                  <a:pt x="15" y="24"/>
                  <a:pt x="15" y="24"/>
                </a:cubicBezTo>
                <a:cubicBezTo>
                  <a:pt x="15" y="24"/>
                  <a:pt x="15" y="24"/>
                  <a:pt x="15" y="24"/>
                </a:cubicBezTo>
                <a:cubicBezTo>
                  <a:pt x="15" y="24"/>
                  <a:pt x="15" y="24"/>
                  <a:pt x="15" y="24"/>
                </a:cubicBezTo>
                <a:cubicBezTo>
                  <a:pt x="15" y="24"/>
                  <a:pt x="15" y="24"/>
                  <a:pt x="15" y="24"/>
                </a:cubicBezTo>
                <a:cubicBezTo>
                  <a:pt x="15" y="24"/>
                  <a:pt x="15" y="24"/>
                  <a:pt x="15" y="24"/>
                </a:cubicBezTo>
                <a:cubicBezTo>
                  <a:pt x="15" y="24"/>
                  <a:pt x="15" y="24"/>
                  <a:pt x="15" y="24"/>
                </a:cubicBezTo>
                <a:cubicBezTo>
                  <a:pt x="15" y="24"/>
                  <a:pt x="15" y="24"/>
                  <a:pt x="15" y="24"/>
                </a:cubicBezTo>
                <a:cubicBezTo>
                  <a:pt x="15" y="24"/>
                  <a:pt x="15" y="24"/>
                  <a:pt x="15" y="24"/>
                </a:cubicBezTo>
                <a:cubicBezTo>
                  <a:pt x="15" y="24"/>
                  <a:pt x="15" y="24"/>
                  <a:pt x="15" y="24"/>
                </a:cubicBezTo>
                <a:cubicBezTo>
                  <a:pt x="15" y="24"/>
                  <a:pt x="15" y="24"/>
                  <a:pt x="16" y="24"/>
                </a:cubicBezTo>
                <a:cubicBezTo>
                  <a:pt x="16" y="24"/>
                  <a:pt x="16" y="24"/>
                  <a:pt x="16" y="24"/>
                </a:cubicBezTo>
                <a:cubicBezTo>
                  <a:pt x="16" y="24"/>
                  <a:pt x="16" y="24"/>
                  <a:pt x="16" y="24"/>
                </a:cubicBezTo>
                <a:cubicBezTo>
                  <a:pt x="16" y="24"/>
                  <a:pt x="16" y="24"/>
                  <a:pt x="16" y="24"/>
                </a:cubicBezTo>
                <a:cubicBezTo>
                  <a:pt x="16" y="24"/>
                  <a:pt x="16" y="24"/>
                  <a:pt x="16" y="24"/>
                </a:cubicBezTo>
                <a:cubicBezTo>
                  <a:pt x="16" y="24"/>
                  <a:pt x="16" y="24"/>
                  <a:pt x="16" y="24"/>
                </a:cubicBezTo>
                <a:cubicBezTo>
                  <a:pt x="16" y="24"/>
                  <a:pt x="15" y="24"/>
                  <a:pt x="15" y="24"/>
                </a:cubicBezTo>
                <a:cubicBezTo>
                  <a:pt x="15" y="24"/>
                  <a:pt x="15" y="24"/>
                  <a:pt x="16" y="24"/>
                </a:cubicBezTo>
                <a:cubicBezTo>
                  <a:pt x="16" y="24"/>
                  <a:pt x="16" y="24"/>
                  <a:pt x="16" y="24"/>
                </a:cubicBezTo>
                <a:cubicBezTo>
                  <a:pt x="16" y="24"/>
                  <a:pt x="16" y="24"/>
                  <a:pt x="16" y="24"/>
                </a:cubicBezTo>
                <a:cubicBezTo>
                  <a:pt x="16" y="24"/>
                  <a:pt x="16" y="24"/>
                  <a:pt x="16" y="24"/>
                </a:cubicBezTo>
                <a:cubicBezTo>
                  <a:pt x="16" y="24"/>
                  <a:pt x="16" y="24"/>
                  <a:pt x="16" y="24"/>
                </a:cubicBezTo>
                <a:cubicBezTo>
                  <a:pt x="16" y="24"/>
                  <a:pt x="16" y="24"/>
                  <a:pt x="16" y="24"/>
                </a:cubicBezTo>
                <a:cubicBezTo>
                  <a:pt x="16" y="24"/>
                  <a:pt x="16" y="24"/>
                  <a:pt x="16" y="24"/>
                </a:cubicBezTo>
                <a:cubicBezTo>
                  <a:pt x="16" y="24"/>
                  <a:pt x="16" y="24"/>
                  <a:pt x="16" y="24"/>
                </a:cubicBezTo>
                <a:cubicBezTo>
                  <a:pt x="16" y="24"/>
                  <a:pt x="16" y="24"/>
                  <a:pt x="16" y="24"/>
                </a:cubicBezTo>
                <a:cubicBezTo>
                  <a:pt x="16" y="24"/>
                  <a:pt x="16" y="24"/>
                  <a:pt x="16" y="24"/>
                </a:cubicBezTo>
                <a:cubicBezTo>
                  <a:pt x="16" y="24"/>
                  <a:pt x="16" y="24"/>
                  <a:pt x="16" y="24"/>
                </a:cubicBezTo>
                <a:cubicBezTo>
                  <a:pt x="16" y="24"/>
                  <a:pt x="16" y="24"/>
                  <a:pt x="16" y="24"/>
                </a:cubicBezTo>
                <a:cubicBezTo>
                  <a:pt x="16" y="24"/>
                  <a:pt x="16" y="24"/>
                  <a:pt x="16" y="24"/>
                </a:cubicBezTo>
                <a:cubicBezTo>
                  <a:pt x="16" y="24"/>
                  <a:pt x="15" y="24"/>
                  <a:pt x="15" y="24"/>
                </a:cubicBezTo>
                <a:cubicBezTo>
                  <a:pt x="15" y="24"/>
                  <a:pt x="15" y="24"/>
                  <a:pt x="15" y="24"/>
                </a:cubicBezTo>
                <a:cubicBezTo>
                  <a:pt x="15" y="24"/>
                  <a:pt x="15" y="24"/>
                  <a:pt x="15" y="24"/>
                </a:cubicBezTo>
                <a:cubicBezTo>
                  <a:pt x="15" y="24"/>
                  <a:pt x="15" y="24"/>
                  <a:pt x="15" y="24"/>
                </a:cubicBezTo>
                <a:cubicBezTo>
                  <a:pt x="15" y="24"/>
                  <a:pt x="15" y="24"/>
                  <a:pt x="15" y="24"/>
                </a:cubicBezTo>
                <a:cubicBezTo>
                  <a:pt x="15" y="24"/>
                  <a:pt x="15" y="24"/>
                  <a:pt x="15" y="24"/>
                </a:cubicBezTo>
                <a:cubicBezTo>
                  <a:pt x="15" y="24"/>
                  <a:pt x="15" y="24"/>
                  <a:pt x="15" y="24"/>
                </a:cubicBezTo>
                <a:cubicBezTo>
                  <a:pt x="15" y="24"/>
                  <a:pt x="15" y="24"/>
                  <a:pt x="15" y="24"/>
                </a:cubicBezTo>
                <a:cubicBezTo>
                  <a:pt x="15" y="24"/>
                  <a:pt x="15" y="24"/>
                  <a:pt x="15" y="24"/>
                </a:cubicBezTo>
                <a:cubicBezTo>
                  <a:pt x="15" y="24"/>
                  <a:pt x="15" y="24"/>
                  <a:pt x="15" y="24"/>
                </a:cubicBezTo>
                <a:cubicBezTo>
                  <a:pt x="15" y="24"/>
                  <a:pt x="15" y="24"/>
                  <a:pt x="15" y="24"/>
                </a:cubicBezTo>
                <a:cubicBezTo>
                  <a:pt x="15" y="24"/>
                  <a:pt x="15" y="24"/>
                  <a:pt x="15" y="24"/>
                </a:cubicBezTo>
                <a:cubicBezTo>
                  <a:pt x="15" y="24"/>
                  <a:pt x="15" y="24"/>
                  <a:pt x="15" y="24"/>
                </a:cubicBezTo>
                <a:cubicBezTo>
                  <a:pt x="15" y="24"/>
                  <a:pt x="15" y="24"/>
                  <a:pt x="15" y="25"/>
                </a:cubicBezTo>
                <a:cubicBezTo>
                  <a:pt x="15" y="25"/>
                  <a:pt x="15" y="25"/>
                  <a:pt x="15" y="25"/>
                </a:cubicBezTo>
                <a:cubicBezTo>
                  <a:pt x="15" y="25"/>
                  <a:pt x="15" y="25"/>
                  <a:pt x="15" y="25"/>
                </a:cubicBezTo>
                <a:cubicBezTo>
                  <a:pt x="15" y="25"/>
                  <a:pt x="15" y="25"/>
                  <a:pt x="15" y="25"/>
                </a:cubicBezTo>
                <a:cubicBezTo>
                  <a:pt x="15" y="25"/>
                  <a:pt x="15" y="25"/>
                  <a:pt x="15" y="25"/>
                </a:cubicBezTo>
                <a:cubicBezTo>
                  <a:pt x="15" y="25"/>
                  <a:pt x="15" y="25"/>
                  <a:pt x="15" y="25"/>
                </a:cubicBezTo>
                <a:cubicBezTo>
                  <a:pt x="15" y="25"/>
                  <a:pt x="15" y="25"/>
                  <a:pt x="15" y="25"/>
                </a:cubicBezTo>
                <a:cubicBezTo>
                  <a:pt x="15" y="25"/>
                  <a:pt x="15" y="25"/>
                  <a:pt x="15" y="25"/>
                </a:cubicBezTo>
                <a:cubicBezTo>
                  <a:pt x="15" y="25"/>
                  <a:pt x="15" y="25"/>
                  <a:pt x="15" y="25"/>
                </a:cubicBezTo>
                <a:cubicBezTo>
                  <a:pt x="15" y="25"/>
                  <a:pt x="15" y="25"/>
                  <a:pt x="15" y="25"/>
                </a:cubicBezTo>
                <a:cubicBezTo>
                  <a:pt x="15" y="25"/>
                  <a:pt x="15" y="25"/>
                  <a:pt x="15" y="25"/>
                </a:cubicBezTo>
                <a:cubicBezTo>
                  <a:pt x="15" y="25"/>
                  <a:pt x="15" y="25"/>
                  <a:pt x="15" y="25"/>
                </a:cubicBezTo>
                <a:cubicBezTo>
                  <a:pt x="15" y="25"/>
                  <a:pt x="15" y="25"/>
                  <a:pt x="15" y="25"/>
                </a:cubicBezTo>
                <a:cubicBezTo>
                  <a:pt x="15" y="25"/>
                  <a:pt x="15" y="25"/>
                  <a:pt x="15" y="25"/>
                </a:cubicBezTo>
                <a:cubicBezTo>
                  <a:pt x="15" y="25"/>
                  <a:pt x="15" y="25"/>
                  <a:pt x="15" y="25"/>
                </a:cubicBezTo>
                <a:cubicBezTo>
                  <a:pt x="15" y="25"/>
                  <a:pt x="15" y="25"/>
                  <a:pt x="15" y="25"/>
                </a:cubicBezTo>
                <a:cubicBezTo>
                  <a:pt x="15" y="25"/>
                  <a:pt x="15" y="25"/>
                  <a:pt x="15" y="25"/>
                </a:cubicBezTo>
                <a:cubicBezTo>
                  <a:pt x="15" y="25"/>
                  <a:pt x="15" y="25"/>
                  <a:pt x="15" y="25"/>
                </a:cubicBezTo>
                <a:cubicBezTo>
                  <a:pt x="15" y="25"/>
                  <a:pt x="15" y="25"/>
                  <a:pt x="15" y="25"/>
                </a:cubicBezTo>
                <a:cubicBezTo>
                  <a:pt x="15" y="25"/>
                  <a:pt x="15" y="25"/>
                  <a:pt x="15" y="25"/>
                </a:cubicBezTo>
                <a:cubicBezTo>
                  <a:pt x="15" y="25"/>
                  <a:pt x="15" y="25"/>
                  <a:pt x="15" y="25"/>
                </a:cubicBezTo>
                <a:cubicBezTo>
                  <a:pt x="15" y="25"/>
                  <a:pt x="15" y="25"/>
                  <a:pt x="15" y="25"/>
                </a:cubicBezTo>
                <a:cubicBezTo>
                  <a:pt x="15" y="25"/>
                  <a:pt x="15" y="25"/>
                  <a:pt x="15" y="25"/>
                </a:cubicBezTo>
                <a:cubicBezTo>
                  <a:pt x="15" y="25"/>
                  <a:pt x="15" y="25"/>
                  <a:pt x="15" y="25"/>
                </a:cubicBezTo>
                <a:cubicBezTo>
                  <a:pt x="15" y="25"/>
                  <a:pt x="15" y="25"/>
                  <a:pt x="15" y="25"/>
                </a:cubicBezTo>
                <a:cubicBezTo>
                  <a:pt x="15" y="25"/>
                  <a:pt x="15" y="25"/>
                  <a:pt x="15" y="25"/>
                </a:cubicBezTo>
                <a:cubicBezTo>
                  <a:pt x="15" y="25"/>
                  <a:pt x="15" y="25"/>
                  <a:pt x="15" y="25"/>
                </a:cubicBezTo>
                <a:cubicBezTo>
                  <a:pt x="15" y="25"/>
                  <a:pt x="15" y="25"/>
                  <a:pt x="15" y="25"/>
                </a:cubicBezTo>
                <a:cubicBezTo>
                  <a:pt x="15" y="25"/>
                  <a:pt x="15" y="25"/>
                  <a:pt x="15" y="25"/>
                </a:cubicBezTo>
                <a:cubicBezTo>
                  <a:pt x="15" y="25"/>
                  <a:pt x="15" y="25"/>
                  <a:pt x="15" y="25"/>
                </a:cubicBezTo>
                <a:cubicBezTo>
                  <a:pt x="14" y="25"/>
                  <a:pt x="14" y="25"/>
                  <a:pt x="14" y="25"/>
                </a:cubicBezTo>
                <a:cubicBezTo>
                  <a:pt x="14" y="25"/>
                  <a:pt x="14" y="25"/>
                  <a:pt x="14" y="25"/>
                </a:cubicBezTo>
                <a:cubicBezTo>
                  <a:pt x="14" y="25"/>
                  <a:pt x="14" y="25"/>
                  <a:pt x="14" y="25"/>
                </a:cubicBezTo>
                <a:cubicBezTo>
                  <a:pt x="14" y="25"/>
                  <a:pt x="14" y="25"/>
                  <a:pt x="14" y="25"/>
                </a:cubicBezTo>
                <a:cubicBezTo>
                  <a:pt x="14" y="25"/>
                  <a:pt x="14" y="26"/>
                  <a:pt x="14" y="26"/>
                </a:cubicBezTo>
                <a:cubicBezTo>
                  <a:pt x="14" y="26"/>
                  <a:pt x="14" y="26"/>
                  <a:pt x="14" y="26"/>
                </a:cubicBezTo>
                <a:cubicBezTo>
                  <a:pt x="14" y="26"/>
                  <a:pt x="14" y="26"/>
                  <a:pt x="14" y="26"/>
                </a:cubicBezTo>
                <a:cubicBezTo>
                  <a:pt x="14" y="26"/>
                  <a:pt x="14" y="26"/>
                  <a:pt x="14" y="26"/>
                </a:cubicBezTo>
                <a:cubicBezTo>
                  <a:pt x="14" y="26"/>
                  <a:pt x="14" y="26"/>
                  <a:pt x="14" y="26"/>
                </a:cubicBezTo>
                <a:cubicBezTo>
                  <a:pt x="14" y="26"/>
                  <a:pt x="14" y="26"/>
                  <a:pt x="14" y="26"/>
                </a:cubicBezTo>
                <a:cubicBezTo>
                  <a:pt x="14" y="26"/>
                  <a:pt x="14" y="26"/>
                  <a:pt x="14" y="26"/>
                </a:cubicBezTo>
                <a:cubicBezTo>
                  <a:pt x="14" y="26"/>
                  <a:pt x="14" y="26"/>
                  <a:pt x="14" y="26"/>
                </a:cubicBezTo>
                <a:cubicBezTo>
                  <a:pt x="14" y="26"/>
                  <a:pt x="14" y="26"/>
                  <a:pt x="14" y="26"/>
                </a:cubicBezTo>
                <a:cubicBezTo>
                  <a:pt x="14" y="26"/>
                  <a:pt x="14" y="26"/>
                  <a:pt x="14" y="26"/>
                </a:cubicBezTo>
                <a:cubicBezTo>
                  <a:pt x="14" y="26"/>
                  <a:pt x="14" y="26"/>
                  <a:pt x="14" y="26"/>
                </a:cubicBezTo>
                <a:cubicBezTo>
                  <a:pt x="14" y="26"/>
                  <a:pt x="14" y="26"/>
                  <a:pt x="14" y="26"/>
                </a:cubicBezTo>
                <a:cubicBezTo>
                  <a:pt x="14" y="26"/>
                  <a:pt x="14" y="26"/>
                  <a:pt x="14" y="26"/>
                </a:cubicBezTo>
                <a:cubicBezTo>
                  <a:pt x="14" y="26"/>
                  <a:pt x="14" y="26"/>
                  <a:pt x="14" y="26"/>
                </a:cubicBezTo>
                <a:cubicBezTo>
                  <a:pt x="14" y="26"/>
                  <a:pt x="14" y="26"/>
                  <a:pt x="14" y="26"/>
                </a:cubicBezTo>
                <a:cubicBezTo>
                  <a:pt x="14" y="26"/>
                  <a:pt x="14" y="26"/>
                  <a:pt x="14" y="26"/>
                </a:cubicBezTo>
                <a:cubicBezTo>
                  <a:pt x="14" y="26"/>
                  <a:pt x="14" y="26"/>
                  <a:pt x="14" y="26"/>
                </a:cubicBezTo>
                <a:cubicBezTo>
                  <a:pt x="14" y="26"/>
                  <a:pt x="14" y="26"/>
                  <a:pt x="14" y="26"/>
                </a:cubicBezTo>
                <a:cubicBezTo>
                  <a:pt x="14" y="26"/>
                  <a:pt x="14" y="26"/>
                  <a:pt x="14" y="27"/>
                </a:cubicBezTo>
                <a:cubicBezTo>
                  <a:pt x="14" y="27"/>
                  <a:pt x="14" y="27"/>
                  <a:pt x="14" y="27"/>
                </a:cubicBezTo>
                <a:cubicBezTo>
                  <a:pt x="14" y="27"/>
                  <a:pt x="14" y="26"/>
                  <a:pt x="14" y="26"/>
                </a:cubicBezTo>
                <a:cubicBezTo>
                  <a:pt x="14" y="26"/>
                  <a:pt x="14" y="26"/>
                  <a:pt x="14" y="26"/>
                </a:cubicBezTo>
                <a:cubicBezTo>
                  <a:pt x="14" y="26"/>
                  <a:pt x="14" y="26"/>
                  <a:pt x="14" y="26"/>
                </a:cubicBezTo>
                <a:cubicBezTo>
                  <a:pt x="14" y="26"/>
                  <a:pt x="14" y="26"/>
                  <a:pt x="14" y="26"/>
                </a:cubicBezTo>
                <a:cubicBezTo>
                  <a:pt x="14" y="26"/>
                  <a:pt x="14" y="26"/>
                  <a:pt x="14" y="26"/>
                </a:cubicBezTo>
                <a:cubicBezTo>
                  <a:pt x="14" y="26"/>
                  <a:pt x="14" y="26"/>
                  <a:pt x="14" y="26"/>
                </a:cubicBezTo>
                <a:cubicBezTo>
                  <a:pt x="14" y="26"/>
                  <a:pt x="14" y="26"/>
                  <a:pt x="15" y="26"/>
                </a:cubicBezTo>
                <a:cubicBezTo>
                  <a:pt x="15" y="26"/>
                  <a:pt x="15" y="26"/>
                  <a:pt x="15" y="26"/>
                </a:cubicBezTo>
                <a:cubicBezTo>
                  <a:pt x="15" y="26"/>
                  <a:pt x="15" y="26"/>
                  <a:pt x="15" y="26"/>
                </a:cubicBezTo>
                <a:cubicBezTo>
                  <a:pt x="15" y="26"/>
                  <a:pt x="15" y="26"/>
                  <a:pt x="15" y="27"/>
                </a:cubicBezTo>
                <a:cubicBezTo>
                  <a:pt x="15" y="27"/>
                  <a:pt x="15" y="27"/>
                  <a:pt x="15" y="27"/>
                </a:cubicBezTo>
                <a:cubicBezTo>
                  <a:pt x="14" y="27"/>
                  <a:pt x="15" y="27"/>
                  <a:pt x="14" y="27"/>
                </a:cubicBezTo>
                <a:cubicBezTo>
                  <a:pt x="14" y="27"/>
                  <a:pt x="14" y="27"/>
                  <a:pt x="14" y="27"/>
                </a:cubicBezTo>
                <a:cubicBezTo>
                  <a:pt x="14" y="27"/>
                  <a:pt x="14" y="27"/>
                  <a:pt x="14" y="27"/>
                </a:cubicBezTo>
                <a:cubicBezTo>
                  <a:pt x="15" y="27"/>
                  <a:pt x="15" y="27"/>
                  <a:pt x="15" y="27"/>
                </a:cubicBezTo>
                <a:cubicBezTo>
                  <a:pt x="15" y="27"/>
                  <a:pt x="15" y="27"/>
                  <a:pt x="15" y="27"/>
                </a:cubicBezTo>
                <a:cubicBezTo>
                  <a:pt x="15" y="27"/>
                  <a:pt x="15" y="27"/>
                  <a:pt x="15" y="27"/>
                </a:cubicBezTo>
                <a:cubicBezTo>
                  <a:pt x="14" y="27"/>
                  <a:pt x="14" y="27"/>
                  <a:pt x="14" y="27"/>
                </a:cubicBezTo>
                <a:cubicBezTo>
                  <a:pt x="14" y="27"/>
                  <a:pt x="14" y="27"/>
                  <a:pt x="14" y="27"/>
                </a:cubicBezTo>
                <a:cubicBezTo>
                  <a:pt x="14" y="27"/>
                  <a:pt x="14" y="27"/>
                  <a:pt x="14" y="27"/>
                </a:cubicBezTo>
                <a:cubicBezTo>
                  <a:pt x="14" y="27"/>
                  <a:pt x="14" y="27"/>
                  <a:pt x="14" y="27"/>
                </a:cubicBezTo>
                <a:cubicBezTo>
                  <a:pt x="14" y="27"/>
                  <a:pt x="14" y="27"/>
                  <a:pt x="15" y="27"/>
                </a:cubicBezTo>
                <a:cubicBezTo>
                  <a:pt x="15" y="27"/>
                  <a:pt x="15" y="27"/>
                  <a:pt x="15" y="27"/>
                </a:cubicBezTo>
                <a:cubicBezTo>
                  <a:pt x="15" y="27"/>
                  <a:pt x="15" y="27"/>
                  <a:pt x="15" y="27"/>
                </a:cubicBezTo>
                <a:cubicBezTo>
                  <a:pt x="15" y="27"/>
                  <a:pt x="15" y="27"/>
                  <a:pt x="15" y="27"/>
                </a:cubicBezTo>
                <a:cubicBezTo>
                  <a:pt x="15" y="27"/>
                  <a:pt x="15" y="27"/>
                  <a:pt x="15" y="27"/>
                </a:cubicBezTo>
                <a:cubicBezTo>
                  <a:pt x="15" y="27"/>
                  <a:pt x="15" y="27"/>
                  <a:pt x="15" y="27"/>
                </a:cubicBezTo>
                <a:cubicBezTo>
                  <a:pt x="15" y="27"/>
                  <a:pt x="15" y="27"/>
                  <a:pt x="15" y="27"/>
                </a:cubicBezTo>
                <a:cubicBezTo>
                  <a:pt x="15" y="27"/>
                  <a:pt x="15" y="27"/>
                  <a:pt x="15" y="27"/>
                </a:cubicBezTo>
                <a:cubicBezTo>
                  <a:pt x="15" y="27"/>
                  <a:pt x="15" y="27"/>
                  <a:pt x="15" y="27"/>
                </a:cubicBezTo>
                <a:cubicBezTo>
                  <a:pt x="15" y="27"/>
                  <a:pt x="15" y="27"/>
                  <a:pt x="15" y="27"/>
                </a:cubicBezTo>
                <a:cubicBezTo>
                  <a:pt x="15" y="27"/>
                  <a:pt x="15" y="27"/>
                  <a:pt x="15" y="27"/>
                </a:cubicBezTo>
                <a:cubicBezTo>
                  <a:pt x="15" y="27"/>
                  <a:pt x="15" y="27"/>
                  <a:pt x="15" y="27"/>
                </a:cubicBezTo>
                <a:cubicBezTo>
                  <a:pt x="15" y="27"/>
                  <a:pt x="15" y="27"/>
                  <a:pt x="15" y="27"/>
                </a:cubicBezTo>
                <a:cubicBezTo>
                  <a:pt x="15" y="27"/>
                  <a:pt x="15" y="27"/>
                  <a:pt x="15" y="27"/>
                </a:cubicBezTo>
                <a:cubicBezTo>
                  <a:pt x="15" y="27"/>
                  <a:pt x="16" y="27"/>
                  <a:pt x="16" y="28"/>
                </a:cubicBezTo>
                <a:cubicBezTo>
                  <a:pt x="16" y="28"/>
                  <a:pt x="16" y="28"/>
                  <a:pt x="16" y="28"/>
                </a:cubicBezTo>
                <a:cubicBezTo>
                  <a:pt x="16" y="28"/>
                  <a:pt x="16" y="28"/>
                  <a:pt x="16" y="28"/>
                </a:cubicBezTo>
                <a:cubicBezTo>
                  <a:pt x="16" y="28"/>
                  <a:pt x="16" y="28"/>
                  <a:pt x="16" y="28"/>
                </a:cubicBezTo>
                <a:cubicBezTo>
                  <a:pt x="16" y="28"/>
                  <a:pt x="16" y="28"/>
                  <a:pt x="16" y="28"/>
                </a:cubicBezTo>
                <a:cubicBezTo>
                  <a:pt x="16" y="28"/>
                  <a:pt x="16" y="28"/>
                  <a:pt x="16" y="28"/>
                </a:cubicBezTo>
                <a:cubicBezTo>
                  <a:pt x="16" y="28"/>
                  <a:pt x="16" y="28"/>
                  <a:pt x="16" y="28"/>
                </a:cubicBezTo>
                <a:cubicBezTo>
                  <a:pt x="16" y="28"/>
                  <a:pt x="16" y="28"/>
                  <a:pt x="16" y="28"/>
                </a:cubicBezTo>
                <a:cubicBezTo>
                  <a:pt x="16" y="28"/>
                  <a:pt x="16" y="28"/>
                  <a:pt x="16" y="28"/>
                </a:cubicBezTo>
                <a:cubicBezTo>
                  <a:pt x="16" y="28"/>
                  <a:pt x="16" y="28"/>
                  <a:pt x="16" y="28"/>
                </a:cubicBezTo>
                <a:cubicBezTo>
                  <a:pt x="16" y="28"/>
                  <a:pt x="16" y="28"/>
                  <a:pt x="16" y="28"/>
                </a:cubicBezTo>
                <a:cubicBezTo>
                  <a:pt x="16" y="28"/>
                  <a:pt x="16" y="28"/>
                  <a:pt x="16" y="28"/>
                </a:cubicBezTo>
                <a:cubicBezTo>
                  <a:pt x="16" y="28"/>
                  <a:pt x="16" y="28"/>
                  <a:pt x="16" y="28"/>
                </a:cubicBezTo>
                <a:cubicBezTo>
                  <a:pt x="16" y="28"/>
                  <a:pt x="16" y="28"/>
                  <a:pt x="16" y="28"/>
                </a:cubicBezTo>
                <a:cubicBezTo>
                  <a:pt x="16" y="28"/>
                  <a:pt x="16" y="28"/>
                  <a:pt x="16" y="28"/>
                </a:cubicBezTo>
                <a:cubicBezTo>
                  <a:pt x="16" y="28"/>
                  <a:pt x="16" y="28"/>
                  <a:pt x="16" y="28"/>
                </a:cubicBezTo>
                <a:cubicBezTo>
                  <a:pt x="16" y="28"/>
                  <a:pt x="16" y="28"/>
                  <a:pt x="16" y="28"/>
                </a:cubicBezTo>
                <a:cubicBezTo>
                  <a:pt x="16" y="28"/>
                  <a:pt x="16" y="28"/>
                  <a:pt x="16" y="28"/>
                </a:cubicBezTo>
                <a:cubicBezTo>
                  <a:pt x="16" y="28"/>
                  <a:pt x="17" y="28"/>
                  <a:pt x="17" y="28"/>
                </a:cubicBezTo>
                <a:cubicBezTo>
                  <a:pt x="17" y="28"/>
                  <a:pt x="17" y="28"/>
                  <a:pt x="17" y="28"/>
                </a:cubicBezTo>
                <a:cubicBezTo>
                  <a:pt x="17" y="28"/>
                  <a:pt x="17" y="28"/>
                  <a:pt x="17" y="28"/>
                </a:cubicBezTo>
                <a:cubicBezTo>
                  <a:pt x="17" y="28"/>
                  <a:pt x="17" y="28"/>
                  <a:pt x="17" y="28"/>
                </a:cubicBezTo>
                <a:cubicBezTo>
                  <a:pt x="17" y="28"/>
                  <a:pt x="17" y="28"/>
                  <a:pt x="17" y="28"/>
                </a:cubicBezTo>
                <a:cubicBezTo>
                  <a:pt x="17" y="28"/>
                  <a:pt x="17" y="28"/>
                  <a:pt x="17" y="28"/>
                </a:cubicBezTo>
                <a:cubicBezTo>
                  <a:pt x="17" y="28"/>
                  <a:pt x="17" y="28"/>
                  <a:pt x="17" y="28"/>
                </a:cubicBezTo>
                <a:cubicBezTo>
                  <a:pt x="17" y="28"/>
                  <a:pt x="17" y="28"/>
                  <a:pt x="17" y="29"/>
                </a:cubicBezTo>
                <a:cubicBezTo>
                  <a:pt x="17" y="29"/>
                  <a:pt x="17" y="29"/>
                  <a:pt x="17" y="29"/>
                </a:cubicBezTo>
                <a:cubicBezTo>
                  <a:pt x="17" y="29"/>
                  <a:pt x="17" y="29"/>
                  <a:pt x="17" y="29"/>
                </a:cubicBezTo>
                <a:cubicBezTo>
                  <a:pt x="16" y="29"/>
                  <a:pt x="16" y="29"/>
                  <a:pt x="16" y="29"/>
                </a:cubicBezTo>
                <a:cubicBezTo>
                  <a:pt x="16" y="29"/>
                  <a:pt x="16" y="29"/>
                  <a:pt x="16" y="29"/>
                </a:cubicBezTo>
                <a:cubicBezTo>
                  <a:pt x="16" y="29"/>
                  <a:pt x="16" y="29"/>
                  <a:pt x="16" y="29"/>
                </a:cubicBezTo>
                <a:cubicBezTo>
                  <a:pt x="16" y="29"/>
                  <a:pt x="16" y="29"/>
                  <a:pt x="16" y="29"/>
                </a:cubicBezTo>
                <a:cubicBezTo>
                  <a:pt x="16" y="29"/>
                  <a:pt x="16" y="29"/>
                  <a:pt x="16" y="29"/>
                </a:cubicBezTo>
                <a:cubicBezTo>
                  <a:pt x="16" y="29"/>
                  <a:pt x="16" y="29"/>
                  <a:pt x="16" y="29"/>
                </a:cubicBezTo>
                <a:cubicBezTo>
                  <a:pt x="16" y="29"/>
                  <a:pt x="16" y="29"/>
                  <a:pt x="16" y="29"/>
                </a:cubicBezTo>
                <a:cubicBezTo>
                  <a:pt x="16" y="29"/>
                  <a:pt x="17" y="29"/>
                  <a:pt x="17" y="29"/>
                </a:cubicBezTo>
                <a:cubicBezTo>
                  <a:pt x="17" y="29"/>
                  <a:pt x="17" y="29"/>
                  <a:pt x="17" y="29"/>
                </a:cubicBezTo>
                <a:cubicBezTo>
                  <a:pt x="17" y="29"/>
                  <a:pt x="17" y="29"/>
                  <a:pt x="17" y="29"/>
                </a:cubicBezTo>
                <a:cubicBezTo>
                  <a:pt x="17" y="29"/>
                  <a:pt x="17" y="29"/>
                  <a:pt x="17" y="29"/>
                </a:cubicBezTo>
                <a:cubicBezTo>
                  <a:pt x="17" y="29"/>
                  <a:pt x="17" y="29"/>
                  <a:pt x="17" y="29"/>
                </a:cubicBezTo>
                <a:cubicBezTo>
                  <a:pt x="17" y="30"/>
                  <a:pt x="17" y="30"/>
                  <a:pt x="17" y="30"/>
                </a:cubicBezTo>
                <a:cubicBezTo>
                  <a:pt x="17" y="30"/>
                  <a:pt x="17" y="30"/>
                  <a:pt x="17" y="30"/>
                </a:cubicBezTo>
                <a:cubicBezTo>
                  <a:pt x="17" y="30"/>
                  <a:pt x="17" y="30"/>
                  <a:pt x="17" y="30"/>
                </a:cubicBezTo>
                <a:cubicBezTo>
                  <a:pt x="17" y="30"/>
                  <a:pt x="17" y="30"/>
                  <a:pt x="17" y="30"/>
                </a:cubicBezTo>
                <a:cubicBezTo>
                  <a:pt x="17" y="30"/>
                  <a:pt x="17" y="30"/>
                  <a:pt x="17" y="30"/>
                </a:cubicBezTo>
                <a:cubicBezTo>
                  <a:pt x="17" y="30"/>
                  <a:pt x="17" y="30"/>
                  <a:pt x="17" y="30"/>
                </a:cubicBezTo>
                <a:cubicBezTo>
                  <a:pt x="17" y="30"/>
                  <a:pt x="17" y="30"/>
                  <a:pt x="17" y="30"/>
                </a:cubicBezTo>
                <a:cubicBezTo>
                  <a:pt x="17" y="30"/>
                  <a:pt x="17" y="30"/>
                  <a:pt x="17" y="30"/>
                </a:cubicBezTo>
                <a:cubicBezTo>
                  <a:pt x="17" y="30"/>
                  <a:pt x="17" y="30"/>
                  <a:pt x="17" y="30"/>
                </a:cubicBezTo>
                <a:cubicBezTo>
                  <a:pt x="17" y="30"/>
                  <a:pt x="17" y="30"/>
                  <a:pt x="17" y="30"/>
                </a:cubicBezTo>
                <a:cubicBezTo>
                  <a:pt x="17" y="30"/>
                  <a:pt x="17" y="30"/>
                  <a:pt x="17" y="30"/>
                </a:cubicBezTo>
                <a:cubicBezTo>
                  <a:pt x="17" y="30"/>
                  <a:pt x="17" y="30"/>
                  <a:pt x="17" y="30"/>
                </a:cubicBezTo>
                <a:cubicBezTo>
                  <a:pt x="17" y="30"/>
                  <a:pt x="17" y="30"/>
                  <a:pt x="17" y="30"/>
                </a:cubicBezTo>
                <a:cubicBezTo>
                  <a:pt x="17" y="30"/>
                  <a:pt x="17" y="30"/>
                  <a:pt x="17" y="30"/>
                </a:cubicBezTo>
                <a:cubicBezTo>
                  <a:pt x="17" y="30"/>
                  <a:pt x="17" y="30"/>
                  <a:pt x="17" y="30"/>
                </a:cubicBezTo>
                <a:cubicBezTo>
                  <a:pt x="17" y="30"/>
                  <a:pt x="17" y="30"/>
                  <a:pt x="17" y="30"/>
                </a:cubicBezTo>
                <a:cubicBezTo>
                  <a:pt x="17" y="30"/>
                  <a:pt x="17" y="30"/>
                  <a:pt x="17" y="30"/>
                </a:cubicBezTo>
                <a:cubicBezTo>
                  <a:pt x="17" y="30"/>
                  <a:pt x="17" y="30"/>
                  <a:pt x="17" y="30"/>
                </a:cubicBezTo>
                <a:cubicBezTo>
                  <a:pt x="17" y="30"/>
                  <a:pt x="17" y="30"/>
                  <a:pt x="17" y="30"/>
                </a:cubicBezTo>
                <a:cubicBezTo>
                  <a:pt x="17" y="30"/>
                  <a:pt x="17" y="30"/>
                  <a:pt x="17" y="30"/>
                </a:cubicBezTo>
                <a:cubicBezTo>
                  <a:pt x="17" y="30"/>
                  <a:pt x="17" y="30"/>
                  <a:pt x="17" y="30"/>
                </a:cubicBezTo>
                <a:cubicBezTo>
                  <a:pt x="17" y="30"/>
                  <a:pt x="17" y="30"/>
                  <a:pt x="17" y="30"/>
                </a:cubicBezTo>
                <a:cubicBezTo>
                  <a:pt x="17" y="30"/>
                  <a:pt x="17" y="29"/>
                  <a:pt x="17" y="29"/>
                </a:cubicBezTo>
                <a:cubicBezTo>
                  <a:pt x="17" y="29"/>
                  <a:pt x="17" y="29"/>
                  <a:pt x="17" y="29"/>
                </a:cubicBezTo>
                <a:cubicBezTo>
                  <a:pt x="17" y="29"/>
                  <a:pt x="17" y="29"/>
                  <a:pt x="17" y="29"/>
                </a:cubicBezTo>
                <a:cubicBezTo>
                  <a:pt x="17" y="29"/>
                  <a:pt x="17" y="29"/>
                  <a:pt x="17" y="29"/>
                </a:cubicBezTo>
                <a:cubicBezTo>
                  <a:pt x="17" y="29"/>
                  <a:pt x="17" y="29"/>
                  <a:pt x="17" y="29"/>
                </a:cubicBezTo>
                <a:cubicBezTo>
                  <a:pt x="17" y="29"/>
                  <a:pt x="17" y="29"/>
                  <a:pt x="17" y="29"/>
                </a:cubicBezTo>
                <a:cubicBezTo>
                  <a:pt x="17" y="29"/>
                  <a:pt x="17" y="29"/>
                  <a:pt x="17" y="29"/>
                </a:cubicBezTo>
                <a:cubicBezTo>
                  <a:pt x="17" y="29"/>
                  <a:pt x="17" y="29"/>
                  <a:pt x="17" y="29"/>
                </a:cubicBezTo>
                <a:cubicBezTo>
                  <a:pt x="17" y="29"/>
                  <a:pt x="17" y="29"/>
                  <a:pt x="17" y="29"/>
                </a:cubicBezTo>
                <a:cubicBezTo>
                  <a:pt x="17" y="29"/>
                  <a:pt x="17" y="29"/>
                  <a:pt x="17" y="29"/>
                </a:cubicBezTo>
                <a:cubicBezTo>
                  <a:pt x="17" y="29"/>
                  <a:pt x="17" y="29"/>
                  <a:pt x="17" y="29"/>
                </a:cubicBezTo>
                <a:cubicBezTo>
                  <a:pt x="17" y="29"/>
                  <a:pt x="17" y="29"/>
                  <a:pt x="17" y="29"/>
                </a:cubicBezTo>
                <a:cubicBezTo>
                  <a:pt x="17" y="29"/>
                  <a:pt x="17" y="29"/>
                  <a:pt x="17" y="29"/>
                </a:cubicBezTo>
                <a:cubicBezTo>
                  <a:pt x="17" y="29"/>
                  <a:pt x="17" y="29"/>
                  <a:pt x="17" y="29"/>
                </a:cubicBezTo>
                <a:cubicBezTo>
                  <a:pt x="17" y="29"/>
                  <a:pt x="17" y="29"/>
                  <a:pt x="17" y="28"/>
                </a:cubicBezTo>
                <a:cubicBezTo>
                  <a:pt x="17" y="28"/>
                  <a:pt x="17" y="28"/>
                  <a:pt x="17" y="28"/>
                </a:cubicBezTo>
                <a:cubicBezTo>
                  <a:pt x="17" y="28"/>
                  <a:pt x="17" y="28"/>
                  <a:pt x="17" y="28"/>
                </a:cubicBezTo>
                <a:cubicBezTo>
                  <a:pt x="17" y="28"/>
                  <a:pt x="17" y="28"/>
                  <a:pt x="17" y="28"/>
                </a:cubicBezTo>
                <a:cubicBezTo>
                  <a:pt x="17" y="28"/>
                  <a:pt x="17" y="28"/>
                  <a:pt x="17" y="28"/>
                </a:cubicBezTo>
                <a:cubicBezTo>
                  <a:pt x="17" y="28"/>
                  <a:pt x="17" y="28"/>
                  <a:pt x="17" y="28"/>
                </a:cubicBezTo>
                <a:cubicBezTo>
                  <a:pt x="17" y="28"/>
                  <a:pt x="17" y="28"/>
                  <a:pt x="18" y="28"/>
                </a:cubicBezTo>
                <a:cubicBezTo>
                  <a:pt x="18" y="28"/>
                  <a:pt x="18" y="28"/>
                  <a:pt x="18" y="28"/>
                </a:cubicBezTo>
                <a:cubicBezTo>
                  <a:pt x="18" y="28"/>
                  <a:pt x="18" y="28"/>
                  <a:pt x="18" y="28"/>
                </a:cubicBezTo>
                <a:cubicBezTo>
                  <a:pt x="18" y="28"/>
                  <a:pt x="18" y="28"/>
                  <a:pt x="18" y="28"/>
                </a:cubicBezTo>
                <a:cubicBezTo>
                  <a:pt x="18" y="28"/>
                  <a:pt x="18" y="28"/>
                  <a:pt x="18" y="28"/>
                </a:cubicBezTo>
                <a:cubicBezTo>
                  <a:pt x="18" y="28"/>
                  <a:pt x="18" y="28"/>
                  <a:pt x="18" y="28"/>
                </a:cubicBezTo>
                <a:cubicBezTo>
                  <a:pt x="18" y="28"/>
                  <a:pt x="18" y="28"/>
                  <a:pt x="18" y="28"/>
                </a:cubicBezTo>
                <a:cubicBezTo>
                  <a:pt x="18" y="28"/>
                  <a:pt x="18" y="28"/>
                  <a:pt x="18" y="28"/>
                </a:cubicBezTo>
                <a:cubicBezTo>
                  <a:pt x="18" y="28"/>
                  <a:pt x="18" y="28"/>
                  <a:pt x="18" y="28"/>
                </a:cubicBezTo>
                <a:cubicBezTo>
                  <a:pt x="18" y="28"/>
                  <a:pt x="18" y="28"/>
                  <a:pt x="18" y="28"/>
                </a:cubicBezTo>
                <a:cubicBezTo>
                  <a:pt x="18" y="28"/>
                  <a:pt x="18" y="28"/>
                  <a:pt x="18" y="28"/>
                </a:cubicBezTo>
                <a:cubicBezTo>
                  <a:pt x="18" y="28"/>
                  <a:pt x="18" y="28"/>
                  <a:pt x="18" y="28"/>
                </a:cubicBezTo>
                <a:cubicBezTo>
                  <a:pt x="18" y="28"/>
                  <a:pt x="18" y="28"/>
                  <a:pt x="18" y="28"/>
                </a:cubicBezTo>
                <a:cubicBezTo>
                  <a:pt x="18" y="28"/>
                  <a:pt x="18" y="28"/>
                  <a:pt x="18" y="28"/>
                </a:cubicBezTo>
                <a:cubicBezTo>
                  <a:pt x="18" y="28"/>
                  <a:pt x="18" y="28"/>
                  <a:pt x="18" y="28"/>
                </a:cubicBezTo>
                <a:cubicBezTo>
                  <a:pt x="18" y="28"/>
                  <a:pt x="18" y="28"/>
                  <a:pt x="18" y="28"/>
                </a:cubicBezTo>
                <a:cubicBezTo>
                  <a:pt x="18" y="27"/>
                  <a:pt x="18" y="27"/>
                  <a:pt x="18" y="27"/>
                </a:cubicBezTo>
                <a:cubicBezTo>
                  <a:pt x="18" y="27"/>
                  <a:pt x="18" y="27"/>
                  <a:pt x="18" y="27"/>
                </a:cubicBezTo>
                <a:cubicBezTo>
                  <a:pt x="18" y="27"/>
                  <a:pt x="18" y="27"/>
                  <a:pt x="18" y="27"/>
                </a:cubicBezTo>
                <a:cubicBezTo>
                  <a:pt x="18" y="27"/>
                  <a:pt x="18" y="27"/>
                  <a:pt x="18" y="27"/>
                </a:cubicBezTo>
                <a:cubicBezTo>
                  <a:pt x="18" y="27"/>
                  <a:pt x="18" y="27"/>
                  <a:pt x="18" y="27"/>
                </a:cubicBezTo>
                <a:cubicBezTo>
                  <a:pt x="18" y="27"/>
                  <a:pt x="18" y="27"/>
                  <a:pt x="18" y="27"/>
                </a:cubicBezTo>
                <a:cubicBezTo>
                  <a:pt x="18" y="27"/>
                  <a:pt x="18" y="27"/>
                  <a:pt x="18" y="27"/>
                </a:cubicBezTo>
                <a:cubicBezTo>
                  <a:pt x="18" y="27"/>
                  <a:pt x="18" y="27"/>
                  <a:pt x="18" y="27"/>
                </a:cubicBezTo>
                <a:cubicBezTo>
                  <a:pt x="18" y="27"/>
                  <a:pt x="18" y="27"/>
                  <a:pt x="18" y="27"/>
                </a:cubicBezTo>
                <a:cubicBezTo>
                  <a:pt x="18" y="27"/>
                  <a:pt x="18" y="27"/>
                  <a:pt x="18" y="27"/>
                </a:cubicBezTo>
                <a:cubicBezTo>
                  <a:pt x="18" y="27"/>
                  <a:pt x="18" y="27"/>
                  <a:pt x="18" y="27"/>
                </a:cubicBezTo>
                <a:cubicBezTo>
                  <a:pt x="18" y="27"/>
                  <a:pt x="18" y="27"/>
                  <a:pt x="18" y="27"/>
                </a:cubicBezTo>
                <a:cubicBezTo>
                  <a:pt x="18" y="27"/>
                  <a:pt x="18" y="27"/>
                  <a:pt x="18" y="27"/>
                </a:cubicBezTo>
                <a:cubicBezTo>
                  <a:pt x="18" y="27"/>
                  <a:pt x="18" y="27"/>
                  <a:pt x="18" y="26"/>
                </a:cubicBezTo>
                <a:cubicBezTo>
                  <a:pt x="18" y="26"/>
                  <a:pt x="18" y="26"/>
                  <a:pt x="18" y="26"/>
                </a:cubicBezTo>
                <a:cubicBezTo>
                  <a:pt x="18" y="26"/>
                  <a:pt x="18" y="26"/>
                  <a:pt x="18" y="26"/>
                </a:cubicBezTo>
                <a:cubicBezTo>
                  <a:pt x="18" y="26"/>
                  <a:pt x="18" y="26"/>
                  <a:pt x="18" y="26"/>
                </a:cubicBezTo>
                <a:cubicBezTo>
                  <a:pt x="18" y="26"/>
                  <a:pt x="18" y="26"/>
                  <a:pt x="18" y="26"/>
                </a:cubicBezTo>
                <a:cubicBezTo>
                  <a:pt x="18" y="26"/>
                  <a:pt x="18" y="26"/>
                  <a:pt x="18" y="26"/>
                </a:cubicBezTo>
                <a:cubicBezTo>
                  <a:pt x="18" y="26"/>
                  <a:pt x="18" y="26"/>
                  <a:pt x="18" y="26"/>
                </a:cubicBezTo>
                <a:cubicBezTo>
                  <a:pt x="18" y="26"/>
                  <a:pt x="18" y="26"/>
                  <a:pt x="18" y="26"/>
                </a:cubicBezTo>
                <a:cubicBezTo>
                  <a:pt x="18" y="26"/>
                  <a:pt x="18" y="26"/>
                  <a:pt x="18" y="26"/>
                </a:cubicBezTo>
                <a:cubicBezTo>
                  <a:pt x="18" y="26"/>
                  <a:pt x="18" y="26"/>
                  <a:pt x="18" y="26"/>
                </a:cubicBezTo>
                <a:cubicBezTo>
                  <a:pt x="18" y="26"/>
                  <a:pt x="18" y="26"/>
                  <a:pt x="18" y="26"/>
                </a:cubicBezTo>
                <a:cubicBezTo>
                  <a:pt x="18" y="26"/>
                  <a:pt x="18" y="26"/>
                  <a:pt x="18" y="26"/>
                </a:cubicBezTo>
                <a:cubicBezTo>
                  <a:pt x="18" y="26"/>
                  <a:pt x="19" y="26"/>
                  <a:pt x="18" y="26"/>
                </a:cubicBezTo>
                <a:cubicBezTo>
                  <a:pt x="18" y="26"/>
                  <a:pt x="18" y="26"/>
                  <a:pt x="18" y="26"/>
                </a:cubicBezTo>
                <a:cubicBezTo>
                  <a:pt x="18" y="26"/>
                  <a:pt x="18" y="26"/>
                  <a:pt x="18" y="26"/>
                </a:cubicBezTo>
                <a:cubicBezTo>
                  <a:pt x="18" y="26"/>
                  <a:pt x="18" y="26"/>
                  <a:pt x="18" y="26"/>
                </a:cubicBezTo>
                <a:cubicBezTo>
                  <a:pt x="18" y="26"/>
                  <a:pt x="18" y="26"/>
                  <a:pt x="18" y="26"/>
                </a:cubicBezTo>
                <a:cubicBezTo>
                  <a:pt x="18" y="26"/>
                  <a:pt x="18" y="26"/>
                  <a:pt x="18" y="26"/>
                </a:cubicBezTo>
                <a:cubicBezTo>
                  <a:pt x="18" y="26"/>
                  <a:pt x="18" y="26"/>
                  <a:pt x="18" y="26"/>
                </a:cubicBezTo>
                <a:cubicBezTo>
                  <a:pt x="18" y="26"/>
                  <a:pt x="18" y="26"/>
                  <a:pt x="18" y="26"/>
                </a:cubicBezTo>
                <a:cubicBezTo>
                  <a:pt x="18" y="26"/>
                  <a:pt x="18" y="26"/>
                  <a:pt x="18" y="26"/>
                </a:cubicBezTo>
                <a:cubicBezTo>
                  <a:pt x="18" y="26"/>
                  <a:pt x="18" y="26"/>
                  <a:pt x="18" y="26"/>
                </a:cubicBezTo>
                <a:cubicBezTo>
                  <a:pt x="18" y="26"/>
                  <a:pt x="18" y="26"/>
                  <a:pt x="18" y="26"/>
                </a:cubicBezTo>
                <a:cubicBezTo>
                  <a:pt x="18" y="26"/>
                  <a:pt x="18" y="26"/>
                  <a:pt x="18" y="26"/>
                </a:cubicBezTo>
                <a:cubicBezTo>
                  <a:pt x="18" y="26"/>
                  <a:pt x="18" y="26"/>
                  <a:pt x="18" y="26"/>
                </a:cubicBezTo>
                <a:cubicBezTo>
                  <a:pt x="18" y="26"/>
                  <a:pt x="18" y="26"/>
                  <a:pt x="18" y="26"/>
                </a:cubicBezTo>
                <a:cubicBezTo>
                  <a:pt x="18" y="26"/>
                  <a:pt x="18" y="25"/>
                  <a:pt x="18" y="25"/>
                </a:cubicBezTo>
                <a:cubicBezTo>
                  <a:pt x="19" y="25"/>
                  <a:pt x="19" y="25"/>
                  <a:pt x="19" y="25"/>
                </a:cubicBezTo>
                <a:cubicBezTo>
                  <a:pt x="19" y="25"/>
                  <a:pt x="19" y="25"/>
                  <a:pt x="19" y="25"/>
                </a:cubicBezTo>
                <a:cubicBezTo>
                  <a:pt x="19" y="25"/>
                  <a:pt x="19" y="25"/>
                  <a:pt x="19" y="25"/>
                </a:cubicBezTo>
                <a:cubicBezTo>
                  <a:pt x="19" y="25"/>
                  <a:pt x="19" y="25"/>
                  <a:pt x="19" y="25"/>
                </a:cubicBezTo>
                <a:cubicBezTo>
                  <a:pt x="19" y="25"/>
                  <a:pt x="18" y="25"/>
                  <a:pt x="19" y="25"/>
                </a:cubicBezTo>
                <a:cubicBezTo>
                  <a:pt x="19" y="25"/>
                  <a:pt x="19" y="25"/>
                  <a:pt x="19" y="25"/>
                </a:cubicBezTo>
                <a:cubicBezTo>
                  <a:pt x="19" y="25"/>
                  <a:pt x="19" y="25"/>
                  <a:pt x="19" y="25"/>
                </a:cubicBezTo>
                <a:cubicBezTo>
                  <a:pt x="19" y="25"/>
                  <a:pt x="19" y="25"/>
                  <a:pt x="19" y="25"/>
                </a:cubicBezTo>
                <a:cubicBezTo>
                  <a:pt x="19" y="25"/>
                  <a:pt x="19" y="25"/>
                  <a:pt x="19" y="25"/>
                </a:cubicBezTo>
                <a:cubicBezTo>
                  <a:pt x="19" y="25"/>
                  <a:pt x="19" y="25"/>
                  <a:pt x="19" y="25"/>
                </a:cubicBezTo>
                <a:cubicBezTo>
                  <a:pt x="19" y="25"/>
                  <a:pt x="19" y="25"/>
                  <a:pt x="19" y="25"/>
                </a:cubicBezTo>
                <a:cubicBezTo>
                  <a:pt x="19" y="25"/>
                  <a:pt x="19" y="25"/>
                  <a:pt x="19" y="25"/>
                </a:cubicBezTo>
                <a:cubicBezTo>
                  <a:pt x="19" y="25"/>
                  <a:pt x="19" y="25"/>
                  <a:pt x="19" y="25"/>
                </a:cubicBezTo>
                <a:cubicBezTo>
                  <a:pt x="19" y="25"/>
                  <a:pt x="19" y="25"/>
                  <a:pt x="19" y="25"/>
                </a:cubicBezTo>
                <a:cubicBezTo>
                  <a:pt x="19" y="25"/>
                  <a:pt x="19" y="25"/>
                  <a:pt x="19" y="25"/>
                </a:cubicBezTo>
                <a:cubicBezTo>
                  <a:pt x="19" y="25"/>
                  <a:pt x="19" y="25"/>
                  <a:pt x="19" y="25"/>
                </a:cubicBezTo>
                <a:cubicBezTo>
                  <a:pt x="19" y="25"/>
                  <a:pt x="19" y="25"/>
                  <a:pt x="19" y="25"/>
                </a:cubicBezTo>
                <a:cubicBezTo>
                  <a:pt x="19" y="25"/>
                  <a:pt x="19" y="25"/>
                  <a:pt x="19" y="25"/>
                </a:cubicBezTo>
                <a:cubicBezTo>
                  <a:pt x="19" y="25"/>
                  <a:pt x="19" y="25"/>
                  <a:pt x="19" y="25"/>
                </a:cubicBezTo>
                <a:cubicBezTo>
                  <a:pt x="19" y="25"/>
                  <a:pt x="19" y="25"/>
                  <a:pt x="19" y="25"/>
                </a:cubicBezTo>
                <a:cubicBezTo>
                  <a:pt x="19" y="25"/>
                  <a:pt x="19" y="25"/>
                  <a:pt x="19" y="25"/>
                </a:cubicBezTo>
                <a:cubicBezTo>
                  <a:pt x="19" y="25"/>
                  <a:pt x="19" y="25"/>
                  <a:pt x="19" y="25"/>
                </a:cubicBezTo>
                <a:cubicBezTo>
                  <a:pt x="19" y="25"/>
                  <a:pt x="19" y="25"/>
                  <a:pt x="19" y="25"/>
                </a:cubicBezTo>
                <a:cubicBezTo>
                  <a:pt x="19" y="25"/>
                  <a:pt x="19" y="25"/>
                  <a:pt x="19" y="25"/>
                </a:cubicBezTo>
                <a:cubicBezTo>
                  <a:pt x="19" y="25"/>
                  <a:pt x="19" y="25"/>
                  <a:pt x="19" y="25"/>
                </a:cubicBezTo>
                <a:cubicBezTo>
                  <a:pt x="19" y="25"/>
                  <a:pt x="20" y="25"/>
                  <a:pt x="20" y="25"/>
                </a:cubicBezTo>
                <a:cubicBezTo>
                  <a:pt x="20" y="25"/>
                  <a:pt x="20" y="25"/>
                  <a:pt x="20" y="25"/>
                </a:cubicBezTo>
                <a:cubicBezTo>
                  <a:pt x="20" y="25"/>
                  <a:pt x="20" y="25"/>
                  <a:pt x="20" y="25"/>
                </a:cubicBezTo>
                <a:cubicBezTo>
                  <a:pt x="20" y="25"/>
                  <a:pt x="20" y="25"/>
                  <a:pt x="20" y="25"/>
                </a:cubicBezTo>
                <a:cubicBezTo>
                  <a:pt x="20" y="25"/>
                  <a:pt x="20" y="25"/>
                  <a:pt x="20" y="25"/>
                </a:cubicBezTo>
                <a:cubicBezTo>
                  <a:pt x="20" y="25"/>
                  <a:pt x="20" y="25"/>
                  <a:pt x="20" y="25"/>
                </a:cubicBezTo>
                <a:cubicBezTo>
                  <a:pt x="20" y="25"/>
                  <a:pt x="20" y="25"/>
                  <a:pt x="20" y="25"/>
                </a:cubicBezTo>
                <a:cubicBezTo>
                  <a:pt x="20" y="25"/>
                  <a:pt x="20" y="25"/>
                  <a:pt x="20" y="25"/>
                </a:cubicBezTo>
                <a:cubicBezTo>
                  <a:pt x="20" y="25"/>
                  <a:pt x="20" y="25"/>
                  <a:pt x="20" y="25"/>
                </a:cubicBezTo>
                <a:cubicBezTo>
                  <a:pt x="20" y="25"/>
                  <a:pt x="20" y="25"/>
                  <a:pt x="20" y="25"/>
                </a:cubicBezTo>
                <a:cubicBezTo>
                  <a:pt x="20" y="25"/>
                  <a:pt x="20" y="25"/>
                  <a:pt x="20" y="25"/>
                </a:cubicBezTo>
                <a:cubicBezTo>
                  <a:pt x="20" y="25"/>
                  <a:pt x="20" y="25"/>
                  <a:pt x="20" y="25"/>
                </a:cubicBezTo>
                <a:cubicBezTo>
                  <a:pt x="20" y="25"/>
                  <a:pt x="20" y="25"/>
                  <a:pt x="20" y="25"/>
                </a:cubicBezTo>
                <a:cubicBezTo>
                  <a:pt x="20" y="26"/>
                  <a:pt x="20" y="26"/>
                  <a:pt x="20" y="26"/>
                </a:cubicBezTo>
                <a:cubicBezTo>
                  <a:pt x="20" y="26"/>
                  <a:pt x="20" y="26"/>
                  <a:pt x="20" y="26"/>
                </a:cubicBezTo>
                <a:cubicBezTo>
                  <a:pt x="20" y="26"/>
                  <a:pt x="20" y="26"/>
                  <a:pt x="20" y="26"/>
                </a:cubicBezTo>
                <a:cubicBezTo>
                  <a:pt x="20" y="26"/>
                  <a:pt x="20" y="26"/>
                  <a:pt x="20" y="26"/>
                </a:cubicBezTo>
                <a:cubicBezTo>
                  <a:pt x="20" y="26"/>
                  <a:pt x="20" y="26"/>
                  <a:pt x="20" y="26"/>
                </a:cubicBezTo>
                <a:cubicBezTo>
                  <a:pt x="20" y="26"/>
                  <a:pt x="20" y="26"/>
                  <a:pt x="20" y="26"/>
                </a:cubicBezTo>
                <a:cubicBezTo>
                  <a:pt x="20" y="26"/>
                  <a:pt x="20" y="26"/>
                  <a:pt x="20" y="26"/>
                </a:cubicBezTo>
                <a:cubicBezTo>
                  <a:pt x="20" y="26"/>
                  <a:pt x="20" y="26"/>
                  <a:pt x="20" y="26"/>
                </a:cubicBezTo>
                <a:cubicBezTo>
                  <a:pt x="20" y="26"/>
                  <a:pt x="20" y="26"/>
                  <a:pt x="20" y="26"/>
                </a:cubicBezTo>
                <a:cubicBezTo>
                  <a:pt x="20" y="26"/>
                  <a:pt x="20" y="26"/>
                  <a:pt x="20" y="26"/>
                </a:cubicBezTo>
                <a:cubicBezTo>
                  <a:pt x="20" y="26"/>
                  <a:pt x="20" y="26"/>
                  <a:pt x="20" y="26"/>
                </a:cubicBezTo>
                <a:cubicBezTo>
                  <a:pt x="20" y="26"/>
                  <a:pt x="20" y="26"/>
                  <a:pt x="20" y="26"/>
                </a:cubicBezTo>
                <a:cubicBezTo>
                  <a:pt x="20" y="26"/>
                  <a:pt x="20" y="26"/>
                  <a:pt x="20" y="26"/>
                </a:cubicBezTo>
                <a:cubicBezTo>
                  <a:pt x="20" y="26"/>
                  <a:pt x="20" y="26"/>
                  <a:pt x="20" y="26"/>
                </a:cubicBezTo>
                <a:cubicBezTo>
                  <a:pt x="20" y="26"/>
                  <a:pt x="20" y="26"/>
                  <a:pt x="20" y="26"/>
                </a:cubicBezTo>
                <a:cubicBezTo>
                  <a:pt x="20" y="26"/>
                  <a:pt x="20" y="26"/>
                  <a:pt x="20" y="26"/>
                </a:cubicBezTo>
                <a:cubicBezTo>
                  <a:pt x="20" y="26"/>
                  <a:pt x="20" y="26"/>
                  <a:pt x="20" y="26"/>
                </a:cubicBezTo>
                <a:cubicBezTo>
                  <a:pt x="20" y="26"/>
                  <a:pt x="20" y="26"/>
                  <a:pt x="20" y="26"/>
                </a:cubicBezTo>
                <a:cubicBezTo>
                  <a:pt x="20" y="26"/>
                  <a:pt x="20" y="26"/>
                  <a:pt x="20" y="26"/>
                </a:cubicBezTo>
                <a:cubicBezTo>
                  <a:pt x="20" y="26"/>
                  <a:pt x="20" y="26"/>
                  <a:pt x="20" y="26"/>
                </a:cubicBezTo>
                <a:cubicBezTo>
                  <a:pt x="20" y="26"/>
                  <a:pt x="20" y="26"/>
                  <a:pt x="20" y="26"/>
                </a:cubicBezTo>
                <a:cubicBezTo>
                  <a:pt x="20" y="26"/>
                  <a:pt x="20" y="26"/>
                  <a:pt x="20" y="26"/>
                </a:cubicBezTo>
                <a:cubicBezTo>
                  <a:pt x="20" y="26"/>
                  <a:pt x="20" y="26"/>
                  <a:pt x="20" y="26"/>
                </a:cubicBezTo>
                <a:cubicBezTo>
                  <a:pt x="20" y="26"/>
                  <a:pt x="20" y="26"/>
                  <a:pt x="20" y="26"/>
                </a:cubicBezTo>
                <a:cubicBezTo>
                  <a:pt x="20" y="26"/>
                  <a:pt x="20" y="26"/>
                  <a:pt x="20" y="26"/>
                </a:cubicBezTo>
                <a:cubicBezTo>
                  <a:pt x="20" y="26"/>
                  <a:pt x="20" y="26"/>
                  <a:pt x="20" y="26"/>
                </a:cubicBezTo>
                <a:cubicBezTo>
                  <a:pt x="20" y="26"/>
                  <a:pt x="20" y="26"/>
                  <a:pt x="20" y="26"/>
                </a:cubicBezTo>
                <a:cubicBezTo>
                  <a:pt x="20" y="26"/>
                  <a:pt x="20" y="26"/>
                  <a:pt x="20" y="26"/>
                </a:cubicBezTo>
                <a:cubicBezTo>
                  <a:pt x="20" y="26"/>
                  <a:pt x="20" y="26"/>
                  <a:pt x="20" y="26"/>
                </a:cubicBezTo>
                <a:cubicBezTo>
                  <a:pt x="20" y="26"/>
                  <a:pt x="20" y="26"/>
                  <a:pt x="20" y="26"/>
                </a:cubicBezTo>
                <a:cubicBezTo>
                  <a:pt x="20" y="26"/>
                  <a:pt x="20" y="26"/>
                  <a:pt x="20" y="26"/>
                </a:cubicBezTo>
                <a:cubicBezTo>
                  <a:pt x="20" y="26"/>
                  <a:pt x="20" y="26"/>
                  <a:pt x="20" y="26"/>
                </a:cubicBezTo>
                <a:cubicBezTo>
                  <a:pt x="20" y="26"/>
                  <a:pt x="20" y="26"/>
                  <a:pt x="20" y="26"/>
                </a:cubicBezTo>
                <a:cubicBezTo>
                  <a:pt x="20" y="26"/>
                  <a:pt x="20" y="26"/>
                  <a:pt x="20" y="26"/>
                </a:cubicBezTo>
                <a:cubicBezTo>
                  <a:pt x="20" y="26"/>
                  <a:pt x="20" y="26"/>
                  <a:pt x="20" y="26"/>
                </a:cubicBezTo>
                <a:cubicBezTo>
                  <a:pt x="20" y="26"/>
                  <a:pt x="20" y="26"/>
                  <a:pt x="20" y="26"/>
                </a:cubicBezTo>
                <a:cubicBezTo>
                  <a:pt x="20" y="26"/>
                  <a:pt x="20" y="26"/>
                  <a:pt x="20" y="26"/>
                </a:cubicBezTo>
                <a:cubicBezTo>
                  <a:pt x="20" y="26"/>
                  <a:pt x="20" y="26"/>
                  <a:pt x="20" y="26"/>
                </a:cubicBezTo>
                <a:cubicBezTo>
                  <a:pt x="20" y="26"/>
                  <a:pt x="20" y="26"/>
                  <a:pt x="20" y="27"/>
                </a:cubicBezTo>
                <a:cubicBezTo>
                  <a:pt x="20" y="27"/>
                  <a:pt x="20" y="27"/>
                  <a:pt x="20" y="27"/>
                </a:cubicBezTo>
                <a:cubicBezTo>
                  <a:pt x="20" y="27"/>
                  <a:pt x="20" y="27"/>
                  <a:pt x="20" y="27"/>
                </a:cubicBezTo>
                <a:cubicBezTo>
                  <a:pt x="20" y="27"/>
                  <a:pt x="20" y="27"/>
                  <a:pt x="20" y="27"/>
                </a:cubicBezTo>
                <a:cubicBezTo>
                  <a:pt x="20" y="27"/>
                  <a:pt x="20" y="27"/>
                  <a:pt x="20" y="27"/>
                </a:cubicBezTo>
                <a:cubicBezTo>
                  <a:pt x="20" y="27"/>
                  <a:pt x="20" y="27"/>
                  <a:pt x="20" y="27"/>
                </a:cubicBezTo>
                <a:cubicBezTo>
                  <a:pt x="20" y="27"/>
                  <a:pt x="20" y="27"/>
                  <a:pt x="20" y="27"/>
                </a:cubicBezTo>
                <a:cubicBezTo>
                  <a:pt x="20" y="27"/>
                  <a:pt x="20" y="27"/>
                  <a:pt x="20" y="27"/>
                </a:cubicBezTo>
                <a:cubicBezTo>
                  <a:pt x="20" y="27"/>
                  <a:pt x="20" y="27"/>
                  <a:pt x="20" y="27"/>
                </a:cubicBezTo>
                <a:cubicBezTo>
                  <a:pt x="20" y="27"/>
                  <a:pt x="20" y="27"/>
                  <a:pt x="20" y="27"/>
                </a:cubicBezTo>
                <a:cubicBezTo>
                  <a:pt x="20" y="27"/>
                  <a:pt x="20" y="27"/>
                  <a:pt x="20" y="27"/>
                </a:cubicBezTo>
                <a:cubicBezTo>
                  <a:pt x="20" y="27"/>
                  <a:pt x="20" y="27"/>
                  <a:pt x="20" y="27"/>
                </a:cubicBezTo>
                <a:cubicBezTo>
                  <a:pt x="20" y="27"/>
                  <a:pt x="20" y="27"/>
                  <a:pt x="20" y="27"/>
                </a:cubicBezTo>
                <a:cubicBezTo>
                  <a:pt x="20" y="27"/>
                  <a:pt x="20" y="27"/>
                  <a:pt x="20" y="27"/>
                </a:cubicBezTo>
                <a:cubicBezTo>
                  <a:pt x="20" y="27"/>
                  <a:pt x="20" y="27"/>
                  <a:pt x="20" y="27"/>
                </a:cubicBezTo>
                <a:cubicBezTo>
                  <a:pt x="20" y="27"/>
                  <a:pt x="20" y="27"/>
                  <a:pt x="20" y="27"/>
                </a:cubicBezTo>
                <a:cubicBezTo>
                  <a:pt x="20" y="27"/>
                  <a:pt x="20" y="27"/>
                  <a:pt x="20" y="27"/>
                </a:cubicBezTo>
                <a:cubicBezTo>
                  <a:pt x="20" y="27"/>
                  <a:pt x="20" y="27"/>
                  <a:pt x="20" y="27"/>
                </a:cubicBezTo>
                <a:cubicBezTo>
                  <a:pt x="20" y="27"/>
                  <a:pt x="20" y="27"/>
                  <a:pt x="20" y="27"/>
                </a:cubicBezTo>
                <a:cubicBezTo>
                  <a:pt x="20" y="27"/>
                  <a:pt x="20" y="27"/>
                  <a:pt x="20" y="27"/>
                </a:cubicBezTo>
                <a:cubicBezTo>
                  <a:pt x="20" y="27"/>
                  <a:pt x="20" y="27"/>
                  <a:pt x="20" y="27"/>
                </a:cubicBezTo>
                <a:cubicBezTo>
                  <a:pt x="20" y="27"/>
                  <a:pt x="20" y="27"/>
                  <a:pt x="20" y="27"/>
                </a:cubicBezTo>
                <a:cubicBezTo>
                  <a:pt x="20" y="27"/>
                  <a:pt x="20" y="27"/>
                  <a:pt x="20" y="27"/>
                </a:cubicBezTo>
                <a:cubicBezTo>
                  <a:pt x="20" y="27"/>
                  <a:pt x="20" y="27"/>
                  <a:pt x="20" y="27"/>
                </a:cubicBezTo>
                <a:cubicBezTo>
                  <a:pt x="20" y="27"/>
                  <a:pt x="20" y="27"/>
                  <a:pt x="20" y="27"/>
                </a:cubicBezTo>
                <a:cubicBezTo>
                  <a:pt x="20" y="27"/>
                  <a:pt x="20" y="27"/>
                  <a:pt x="20" y="27"/>
                </a:cubicBezTo>
                <a:cubicBezTo>
                  <a:pt x="20" y="27"/>
                  <a:pt x="20" y="27"/>
                  <a:pt x="20" y="27"/>
                </a:cubicBezTo>
                <a:cubicBezTo>
                  <a:pt x="20" y="27"/>
                  <a:pt x="20" y="27"/>
                  <a:pt x="20" y="27"/>
                </a:cubicBezTo>
                <a:cubicBezTo>
                  <a:pt x="20" y="27"/>
                  <a:pt x="20" y="27"/>
                  <a:pt x="20" y="27"/>
                </a:cubicBezTo>
                <a:cubicBezTo>
                  <a:pt x="21" y="27"/>
                  <a:pt x="21" y="27"/>
                  <a:pt x="21" y="27"/>
                </a:cubicBezTo>
                <a:cubicBezTo>
                  <a:pt x="21" y="27"/>
                  <a:pt x="21" y="27"/>
                  <a:pt x="21" y="27"/>
                </a:cubicBezTo>
                <a:cubicBezTo>
                  <a:pt x="21" y="27"/>
                  <a:pt x="21" y="27"/>
                  <a:pt x="21" y="27"/>
                </a:cubicBezTo>
                <a:cubicBezTo>
                  <a:pt x="21" y="27"/>
                  <a:pt x="21" y="27"/>
                  <a:pt x="21" y="27"/>
                </a:cubicBezTo>
                <a:cubicBezTo>
                  <a:pt x="21" y="27"/>
                  <a:pt x="21" y="27"/>
                  <a:pt x="21" y="27"/>
                </a:cubicBezTo>
                <a:cubicBezTo>
                  <a:pt x="21" y="27"/>
                  <a:pt x="21" y="27"/>
                  <a:pt x="21" y="27"/>
                </a:cubicBezTo>
                <a:cubicBezTo>
                  <a:pt x="21" y="27"/>
                  <a:pt x="21" y="27"/>
                  <a:pt x="21" y="27"/>
                </a:cubicBezTo>
                <a:cubicBezTo>
                  <a:pt x="21" y="27"/>
                  <a:pt x="21" y="27"/>
                  <a:pt x="21" y="27"/>
                </a:cubicBezTo>
                <a:cubicBezTo>
                  <a:pt x="21" y="27"/>
                  <a:pt x="21" y="27"/>
                  <a:pt x="21" y="27"/>
                </a:cubicBezTo>
                <a:cubicBezTo>
                  <a:pt x="21" y="27"/>
                  <a:pt x="21" y="27"/>
                  <a:pt x="21" y="27"/>
                </a:cubicBezTo>
                <a:cubicBezTo>
                  <a:pt x="21" y="27"/>
                  <a:pt x="21" y="27"/>
                  <a:pt x="21" y="27"/>
                </a:cubicBezTo>
                <a:cubicBezTo>
                  <a:pt x="21" y="27"/>
                  <a:pt x="21" y="27"/>
                  <a:pt x="21" y="27"/>
                </a:cubicBezTo>
                <a:cubicBezTo>
                  <a:pt x="21" y="27"/>
                  <a:pt x="21" y="27"/>
                  <a:pt x="21" y="27"/>
                </a:cubicBezTo>
                <a:cubicBezTo>
                  <a:pt x="21" y="27"/>
                  <a:pt x="21" y="27"/>
                  <a:pt x="21" y="27"/>
                </a:cubicBezTo>
                <a:cubicBezTo>
                  <a:pt x="21" y="27"/>
                  <a:pt x="21" y="27"/>
                  <a:pt x="21" y="27"/>
                </a:cubicBezTo>
                <a:cubicBezTo>
                  <a:pt x="21" y="27"/>
                  <a:pt x="21" y="27"/>
                  <a:pt x="21" y="27"/>
                </a:cubicBezTo>
                <a:cubicBezTo>
                  <a:pt x="21" y="27"/>
                  <a:pt x="21" y="27"/>
                  <a:pt x="21" y="27"/>
                </a:cubicBezTo>
                <a:cubicBezTo>
                  <a:pt x="21" y="27"/>
                  <a:pt x="21" y="27"/>
                  <a:pt x="21" y="27"/>
                </a:cubicBezTo>
                <a:cubicBezTo>
                  <a:pt x="21" y="27"/>
                  <a:pt x="21" y="27"/>
                  <a:pt x="21" y="27"/>
                </a:cubicBezTo>
                <a:cubicBezTo>
                  <a:pt x="21" y="27"/>
                  <a:pt x="21" y="27"/>
                  <a:pt x="21" y="27"/>
                </a:cubicBezTo>
                <a:cubicBezTo>
                  <a:pt x="21" y="27"/>
                  <a:pt x="21" y="27"/>
                  <a:pt x="21" y="27"/>
                </a:cubicBezTo>
                <a:cubicBezTo>
                  <a:pt x="21" y="27"/>
                  <a:pt x="21" y="27"/>
                  <a:pt x="21" y="27"/>
                </a:cubicBezTo>
                <a:cubicBezTo>
                  <a:pt x="21" y="27"/>
                  <a:pt x="21" y="27"/>
                  <a:pt x="21" y="27"/>
                </a:cubicBezTo>
                <a:cubicBezTo>
                  <a:pt x="21" y="27"/>
                  <a:pt x="21" y="27"/>
                  <a:pt x="21" y="27"/>
                </a:cubicBezTo>
                <a:cubicBezTo>
                  <a:pt x="21" y="27"/>
                  <a:pt x="21" y="26"/>
                  <a:pt x="21" y="26"/>
                </a:cubicBezTo>
                <a:cubicBezTo>
                  <a:pt x="21" y="26"/>
                  <a:pt x="21" y="26"/>
                  <a:pt x="21" y="26"/>
                </a:cubicBezTo>
                <a:cubicBezTo>
                  <a:pt x="21" y="26"/>
                  <a:pt x="21" y="26"/>
                  <a:pt x="21" y="26"/>
                </a:cubicBezTo>
                <a:cubicBezTo>
                  <a:pt x="21" y="26"/>
                  <a:pt x="21" y="26"/>
                  <a:pt x="21" y="26"/>
                </a:cubicBezTo>
                <a:cubicBezTo>
                  <a:pt x="21" y="26"/>
                  <a:pt x="21" y="26"/>
                  <a:pt x="21" y="26"/>
                </a:cubicBezTo>
                <a:cubicBezTo>
                  <a:pt x="21" y="26"/>
                  <a:pt x="21" y="26"/>
                  <a:pt x="21" y="26"/>
                </a:cubicBezTo>
                <a:cubicBezTo>
                  <a:pt x="21" y="26"/>
                  <a:pt x="21" y="26"/>
                  <a:pt x="21" y="26"/>
                </a:cubicBezTo>
                <a:cubicBezTo>
                  <a:pt x="21" y="26"/>
                  <a:pt x="21" y="26"/>
                  <a:pt x="21" y="26"/>
                </a:cubicBezTo>
                <a:cubicBezTo>
                  <a:pt x="21" y="26"/>
                  <a:pt x="21" y="26"/>
                  <a:pt x="21" y="26"/>
                </a:cubicBezTo>
                <a:cubicBezTo>
                  <a:pt x="21" y="26"/>
                  <a:pt x="21" y="26"/>
                  <a:pt x="21" y="26"/>
                </a:cubicBezTo>
                <a:cubicBezTo>
                  <a:pt x="21" y="26"/>
                  <a:pt x="21" y="26"/>
                  <a:pt x="21" y="26"/>
                </a:cubicBezTo>
                <a:cubicBezTo>
                  <a:pt x="21" y="26"/>
                  <a:pt x="21" y="26"/>
                  <a:pt x="21" y="26"/>
                </a:cubicBezTo>
                <a:cubicBezTo>
                  <a:pt x="21" y="26"/>
                  <a:pt x="21" y="26"/>
                  <a:pt x="21" y="26"/>
                </a:cubicBezTo>
                <a:cubicBezTo>
                  <a:pt x="21" y="26"/>
                  <a:pt x="21" y="26"/>
                  <a:pt x="21" y="26"/>
                </a:cubicBezTo>
                <a:cubicBezTo>
                  <a:pt x="21" y="26"/>
                  <a:pt x="21" y="26"/>
                  <a:pt x="21" y="26"/>
                </a:cubicBezTo>
                <a:cubicBezTo>
                  <a:pt x="21" y="26"/>
                  <a:pt x="21" y="26"/>
                  <a:pt x="21" y="26"/>
                </a:cubicBezTo>
                <a:cubicBezTo>
                  <a:pt x="21" y="26"/>
                  <a:pt x="21" y="26"/>
                  <a:pt x="21" y="26"/>
                </a:cubicBezTo>
                <a:cubicBezTo>
                  <a:pt x="21" y="26"/>
                  <a:pt x="21" y="26"/>
                  <a:pt x="21" y="26"/>
                </a:cubicBezTo>
                <a:cubicBezTo>
                  <a:pt x="21" y="26"/>
                  <a:pt x="21" y="26"/>
                  <a:pt x="21" y="26"/>
                </a:cubicBezTo>
                <a:cubicBezTo>
                  <a:pt x="21" y="26"/>
                  <a:pt x="21" y="26"/>
                  <a:pt x="21" y="26"/>
                </a:cubicBezTo>
                <a:cubicBezTo>
                  <a:pt x="21" y="26"/>
                  <a:pt x="21" y="26"/>
                  <a:pt x="21" y="26"/>
                </a:cubicBezTo>
                <a:cubicBezTo>
                  <a:pt x="21" y="26"/>
                  <a:pt x="21" y="26"/>
                  <a:pt x="21" y="26"/>
                </a:cubicBezTo>
                <a:cubicBezTo>
                  <a:pt x="22" y="26"/>
                  <a:pt x="22" y="26"/>
                  <a:pt x="21" y="26"/>
                </a:cubicBezTo>
                <a:cubicBezTo>
                  <a:pt x="21" y="26"/>
                  <a:pt x="21" y="26"/>
                  <a:pt x="21" y="26"/>
                </a:cubicBezTo>
                <a:cubicBezTo>
                  <a:pt x="21" y="26"/>
                  <a:pt x="21" y="27"/>
                  <a:pt x="21" y="27"/>
                </a:cubicBezTo>
                <a:cubicBezTo>
                  <a:pt x="22" y="27"/>
                  <a:pt x="22" y="27"/>
                  <a:pt x="22" y="27"/>
                </a:cubicBezTo>
                <a:cubicBezTo>
                  <a:pt x="22" y="27"/>
                  <a:pt x="22" y="27"/>
                  <a:pt x="21" y="27"/>
                </a:cubicBezTo>
                <a:cubicBezTo>
                  <a:pt x="21" y="27"/>
                  <a:pt x="21" y="27"/>
                  <a:pt x="21" y="27"/>
                </a:cubicBezTo>
                <a:cubicBezTo>
                  <a:pt x="21" y="27"/>
                  <a:pt x="21" y="27"/>
                  <a:pt x="21" y="27"/>
                </a:cubicBezTo>
                <a:cubicBezTo>
                  <a:pt x="21" y="27"/>
                  <a:pt x="21" y="27"/>
                  <a:pt x="21" y="27"/>
                </a:cubicBezTo>
                <a:cubicBezTo>
                  <a:pt x="22" y="27"/>
                  <a:pt x="22" y="27"/>
                  <a:pt x="22" y="27"/>
                </a:cubicBezTo>
                <a:cubicBezTo>
                  <a:pt x="22" y="27"/>
                  <a:pt x="22" y="27"/>
                  <a:pt x="22" y="27"/>
                </a:cubicBezTo>
                <a:cubicBezTo>
                  <a:pt x="22" y="27"/>
                  <a:pt x="22" y="27"/>
                  <a:pt x="22" y="27"/>
                </a:cubicBezTo>
                <a:cubicBezTo>
                  <a:pt x="22" y="27"/>
                  <a:pt x="21" y="27"/>
                  <a:pt x="21" y="27"/>
                </a:cubicBezTo>
                <a:cubicBezTo>
                  <a:pt x="21" y="27"/>
                  <a:pt x="21" y="27"/>
                  <a:pt x="21" y="27"/>
                </a:cubicBezTo>
                <a:cubicBezTo>
                  <a:pt x="21" y="27"/>
                  <a:pt x="22" y="27"/>
                  <a:pt x="22" y="27"/>
                </a:cubicBezTo>
                <a:cubicBezTo>
                  <a:pt x="22" y="27"/>
                  <a:pt x="22" y="27"/>
                  <a:pt x="22" y="27"/>
                </a:cubicBezTo>
                <a:cubicBezTo>
                  <a:pt x="22" y="27"/>
                  <a:pt x="22" y="27"/>
                  <a:pt x="22" y="27"/>
                </a:cubicBezTo>
                <a:cubicBezTo>
                  <a:pt x="22" y="27"/>
                  <a:pt x="22" y="27"/>
                  <a:pt x="22" y="27"/>
                </a:cubicBezTo>
                <a:cubicBezTo>
                  <a:pt x="22" y="27"/>
                  <a:pt x="22" y="27"/>
                  <a:pt x="22" y="27"/>
                </a:cubicBezTo>
                <a:cubicBezTo>
                  <a:pt x="22" y="27"/>
                  <a:pt x="22" y="27"/>
                  <a:pt x="22" y="27"/>
                </a:cubicBezTo>
                <a:cubicBezTo>
                  <a:pt x="22" y="27"/>
                  <a:pt x="22" y="27"/>
                  <a:pt x="22" y="27"/>
                </a:cubicBezTo>
                <a:cubicBezTo>
                  <a:pt x="22" y="27"/>
                  <a:pt x="22" y="27"/>
                  <a:pt x="22" y="27"/>
                </a:cubicBezTo>
                <a:cubicBezTo>
                  <a:pt x="22" y="27"/>
                  <a:pt x="22" y="27"/>
                  <a:pt x="22" y="27"/>
                </a:cubicBezTo>
                <a:cubicBezTo>
                  <a:pt x="22" y="27"/>
                  <a:pt x="22" y="27"/>
                  <a:pt x="22" y="27"/>
                </a:cubicBezTo>
                <a:cubicBezTo>
                  <a:pt x="22" y="27"/>
                  <a:pt x="22" y="27"/>
                  <a:pt x="22" y="27"/>
                </a:cubicBezTo>
                <a:cubicBezTo>
                  <a:pt x="22" y="27"/>
                  <a:pt x="21" y="27"/>
                  <a:pt x="21" y="27"/>
                </a:cubicBezTo>
                <a:cubicBezTo>
                  <a:pt x="21" y="27"/>
                  <a:pt x="21" y="27"/>
                  <a:pt x="21" y="27"/>
                </a:cubicBezTo>
                <a:cubicBezTo>
                  <a:pt x="21" y="27"/>
                  <a:pt x="21" y="27"/>
                  <a:pt x="22" y="27"/>
                </a:cubicBezTo>
                <a:cubicBezTo>
                  <a:pt x="22" y="27"/>
                  <a:pt x="22" y="27"/>
                  <a:pt x="22" y="27"/>
                </a:cubicBezTo>
                <a:cubicBezTo>
                  <a:pt x="22" y="27"/>
                  <a:pt x="22" y="27"/>
                  <a:pt x="22" y="27"/>
                </a:cubicBezTo>
                <a:cubicBezTo>
                  <a:pt x="22" y="27"/>
                  <a:pt x="22" y="27"/>
                  <a:pt x="22" y="27"/>
                </a:cubicBezTo>
                <a:cubicBezTo>
                  <a:pt x="22" y="27"/>
                  <a:pt x="22" y="27"/>
                  <a:pt x="22" y="27"/>
                </a:cubicBezTo>
                <a:cubicBezTo>
                  <a:pt x="22" y="27"/>
                  <a:pt x="22" y="27"/>
                  <a:pt x="22" y="27"/>
                </a:cubicBezTo>
                <a:cubicBezTo>
                  <a:pt x="22" y="27"/>
                  <a:pt x="22" y="27"/>
                  <a:pt x="22" y="27"/>
                </a:cubicBezTo>
                <a:cubicBezTo>
                  <a:pt x="22" y="27"/>
                  <a:pt x="22" y="27"/>
                  <a:pt x="22" y="27"/>
                </a:cubicBezTo>
                <a:cubicBezTo>
                  <a:pt x="22" y="27"/>
                  <a:pt x="22" y="27"/>
                  <a:pt x="22" y="27"/>
                </a:cubicBezTo>
                <a:cubicBezTo>
                  <a:pt x="22" y="27"/>
                  <a:pt x="21" y="27"/>
                  <a:pt x="22" y="27"/>
                </a:cubicBezTo>
                <a:cubicBezTo>
                  <a:pt x="22" y="27"/>
                  <a:pt x="22" y="27"/>
                  <a:pt x="22" y="27"/>
                </a:cubicBezTo>
                <a:cubicBezTo>
                  <a:pt x="22" y="27"/>
                  <a:pt x="22" y="27"/>
                  <a:pt x="22" y="27"/>
                </a:cubicBezTo>
                <a:cubicBezTo>
                  <a:pt x="22" y="27"/>
                  <a:pt x="22" y="27"/>
                  <a:pt x="22" y="27"/>
                </a:cubicBezTo>
                <a:cubicBezTo>
                  <a:pt x="22" y="27"/>
                  <a:pt x="22" y="27"/>
                  <a:pt x="22" y="27"/>
                </a:cubicBezTo>
                <a:cubicBezTo>
                  <a:pt x="22" y="27"/>
                  <a:pt x="22" y="27"/>
                  <a:pt x="22" y="27"/>
                </a:cubicBezTo>
                <a:cubicBezTo>
                  <a:pt x="22" y="27"/>
                  <a:pt x="22" y="27"/>
                  <a:pt x="22" y="27"/>
                </a:cubicBezTo>
                <a:cubicBezTo>
                  <a:pt x="22" y="27"/>
                  <a:pt x="22" y="27"/>
                  <a:pt x="22" y="27"/>
                </a:cubicBezTo>
                <a:cubicBezTo>
                  <a:pt x="22" y="27"/>
                  <a:pt x="22" y="27"/>
                  <a:pt x="22" y="27"/>
                </a:cubicBezTo>
                <a:cubicBezTo>
                  <a:pt x="22" y="27"/>
                  <a:pt x="22" y="27"/>
                  <a:pt x="22" y="27"/>
                </a:cubicBezTo>
                <a:cubicBezTo>
                  <a:pt x="22" y="27"/>
                  <a:pt x="22" y="27"/>
                  <a:pt x="22" y="27"/>
                </a:cubicBezTo>
                <a:cubicBezTo>
                  <a:pt x="22" y="27"/>
                  <a:pt x="22" y="27"/>
                  <a:pt x="22" y="27"/>
                </a:cubicBezTo>
                <a:cubicBezTo>
                  <a:pt x="22" y="27"/>
                  <a:pt x="22" y="27"/>
                  <a:pt x="22" y="27"/>
                </a:cubicBezTo>
                <a:cubicBezTo>
                  <a:pt x="22" y="27"/>
                  <a:pt x="22" y="28"/>
                  <a:pt x="22" y="28"/>
                </a:cubicBezTo>
                <a:cubicBezTo>
                  <a:pt x="22" y="28"/>
                  <a:pt x="22" y="28"/>
                  <a:pt x="22" y="28"/>
                </a:cubicBezTo>
                <a:cubicBezTo>
                  <a:pt x="22" y="28"/>
                  <a:pt x="22" y="28"/>
                  <a:pt x="22" y="28"/>
                </a:cubicBezTo>
                <a:cubicBezTo>
                  <a:pt x="22" y="28"/>
                  <a:pt x="22" y="28"/>
                  <a:pt x="22" y="28"/>
                </a:cubicBezTo>
                <a:cubicBezTo>
                  <a:pt x="22" y="28"/>
                  <a:pt x="22" y="28"/>
                  <a:pt x="22" y="28"/>
                </a:cubicBezTo>
                <a:cubicBezTo>
                  <a:pt x="22" y="28"/>
                  <a:pt x="22" y="28"/>
                  <a:pt x="22" y="28"/>
                </a:cubicBezTo>
                <a:cubicBezTo>
                  <a:pt x="22" y="28"/>
                  <a:pt x="22" y="28"/>
                  <a:pt x="22" y="28"/>
                </a:cubicBezTo>
                <a:cubicBezTo>
                  <a:pt x="22" y="28"/>
                  <a:pt x="22" y="28"/>
                  <a:pt x="22" y="28"/>
                </a:cubicBezTo>
                <a:cubicBezTo>
                  <a:pt x="22" y="28"/>
                  <a:pt x="22" y="28"/>
                  <a:pt x="22" y="28"/>
                </a:cubicBezTo>
                <a:cubicBezTo>
                  <a:pt x="22" y="28"/>
                  <a:pt x="22" y="28"/>
                  <a:pt x="22" y="28"/>
                </a:cubicBezTo>
                <a:cubicBezTo>
                  <a:pt x="22" y="28"/>
                  <a:pt x="22" y="28"/>
                  <a:pt x="22" y="28"/>
                </a:cubicBezTo>
                <a:cubicBezTo>
                  <a:pt x="22" y="28"/>
                  <a:pt x="22" y="28"/>
                  <a:pt x="22" y="28"/>
                </a:cubicBezTo>
                <a:cubicBezTo>
                  <a:pt x="22" y="28"/>
                  <a:pt x="22" y="28"/>
                  <a:pt x="22" y="28"/>
                </a:cubicBezTo>
                <a:cubicBezTo>
                  <a:pt x="22" y="28"/>
                  <a:pt x="22" y="28"/>
                  <a:pt x="22" y="28"/>
                </a:cubicBezTo>
                <a:cubicBezTo>
                  <a:pt x="22" y="28"/>
                  <a:pt x="22" y="28"/>
                  <a:pt x="22" y="28"/>
                </a:cubicBezTo>
                <a:cubicBezTo>
                  <a:pt x="22" y="28"/>
                  <a:pt x="22" y="28"/>
                  <a:pt x="22" y="28"/>
                </a:cubicBezTo>
                <a:cubicBezTo>
                  <a:pt x="22" y="28"/>
                  <a:pt x="22" y="28"/>
                  <a:pt x="22" y="28"/>
                </a:cubicBezTo>
                <a:cubicBezTo>
                  <a:pt x="22" y="28"/>
                  <a:pt x="22" y="28"/>
                  <a:pt x="22" y="28"/>
                </a:cubicBezTo>
                <a:cubicBezTo>
                  <a:pt x="22" y="28"/>
                  <a:pt x="22" y="28"/>
                  <a:pt x="22" y="28"/>
                </a:cubicBezTo>
                <a:cubicBezTo>
                  <a:pt x="22" y="28"/>
                  <a:pt x="22" y="28"/>
                  <a:pt x="22" y="28"/>
                </a:cubicBezTo>
                <a:cubicBezTo>
                  <a:pt x="22" y="28"/>
                  <a:pt x="22" y="28"/>
                  <a:pt x="22" y="28"/>
                </a:cubicBezTo>
                <a:cubicBezTo>
                  <a:pt x="22" y="28"/>
                  <a:pt x="22" y="28"/>
                  <a:pt x="22" y="28"/>
                </a:cubicBezTo>
                <a:cubicBezTo>
                  <a:pt x="22" y="28"/>
                  <a:pt x="22" y="28"/>
                  <a:pt x="22" y="28"/>
                </a:cubicBezTo>
                <a:cubicBezTo>
                  <a:pt x="22" y="28"/>
                  <a:pt x="22" y="28"/>
                  <a:pt x="22" y="28"/>
                </a:cubicBezTo>
                <a:cubicBezTo>
                  <a:pt x="22" y="28"/>
                  <a:pt x="22" y="28"/>
                  <a:pt x="22" y="28"/>
                </a:cubicBezTo>
                <a:cubicBezTo>
                  <a:pt x="22" y="28"/>
                  <a:pt x="22" y="28"/>
                  <a:pt x="22" y="28"/>
                </a:cubicBezTo>
                <a:cubicBezTo>
                  <a:pt x="22" y="28"/>
                  <a:pt x="22" y="28"/>
                  <a:pt x="22" y="28"/>
                </a:cubicBezTo>
                <a:cubicBezTo>
                  <a:pt x="22" y="28"/>
                  <a:pt x="22" y="28"/>
                  <a:pt x="22" y="28"/>
                </a:cubicBezTo>
                <a:cubicBezTo>
                  <a:pt x="22" y="28"/>
                  <a:pt x="22" y="28"/>
                  <a:pt x="22" y="28"/>
                </a:cubicBezTo>
                <a:cubicBezTo>
                  <a:pt x="22" y="28"/>
                  <a:pt x="22" y="28"/>
                  <a:pt x="22" y="28"/>
                </a:cubicBezTo>
                <a:cubicBezTo>
                  <a:pt x="22" y="28"/>
                  <a:pt x="22" y="28"/>
                  <a:pt x="22" y="28"/>
                </a:cubicBezTo>
                <a:cubicBezTo>
                  <a:pt x="22" y="28"/>
                  <a:pt x="22" y="28"/>
                  <a:pt x="22" y="28"/>
                </a:cubicBezTo>
                <a:cubicBezTo>
                  <a:pt x="22" y="28"/>
                  <a:pt x="22" y="28"/>
                  <a:pt x="22" y="28"/>
                </a:cubicBezTo>
                <a:cubicBezTo>
                  <a:pt x="22" y="28"/>
                  <a:pt x="22" y="28"/>
                  <a:pt x="22" y="28"/>
                </a:cubicBezTo>
                <a:cubicBezTo>
                  <a:pt x="22" y="28"/>
                  <a:pt x="22" y="28"/>
                  <a:pt x="22" y="28"/>
                </a:cubicBezTo>
                <a:cubicBezTo>
                  <a:pt x="22" y="28"/>
                  <a:pt x="22" y="28"/>
                  <a:pt x="22" y="28"/>
                </a:cubicBezTo>
                <a:cubicBezTo>
                  <a:pt x="22" y="28"/>
                  <a:pt x="22" y="28"/>
                  <a:pt x="22" y="28"/>
                </a:cubicBezTo>
                <a:cubicBezTo>
                  <a:pt x="22" y="28"/>
                  <a:pt x="22" y="28"/>
                  <a:pt x="22" y="28"/>
                </a:cubicBezTo>
                <a:cubicBezTo>
                  <a:pt x="22" y="28"/>
                  <a:pt x="22" y="28"/>
                  <a:pt x="22" y="28"/>
                </a:cubicBezTo>
                <a:cubicBezTo>
                  <a:pt x="22" y="28"/>
                  <a:pt x="22" y="28"/>
                  <a:pt x="22" y="28"/>
                </a:cubicBezTo>
                <a:cubicBezTo>
                  <a:pt x="22" y="28"/>
                  <a:pt x="22" y="28"/>
                  <a:pt x="22" y="28"/>
                </a:cubicBezTo>
                <a:cubicBezTo>
                  <a:pt x="22" y="28"/>
                  <a:pt x="22" y="28"/>
                  <a:pt x="22" y="28"/>
                </a:cubicBezTo>
                <a:cubicBezTo>
                  <a:pt x="22" y="28"/>
                  <a:pt x="22" y="28"/>
                  <a:pt x="22" y="28"/>
                </a:cubicBezTo>
                <a:cubicBezTo>
                  <a:pt x="22" y="28"/>
                  <a:pt x="22" y="28"/>
                  <a:pt x="22" y="28"/>
                </a:cubicBezTo>
                <a:cubicBezTo>
                  <a:pt x="22" y="28"/>
                  <a:pt x="22" y="28"/>
                  <a:pt x="22" y="28"/>
                </a:cubicBezTo>
                <a:cubicBezTo>
                  <a:pt x="22" y="28"/>
                  <a:pt x="22" y="29"/>
                  <a:pt x="22" y="29"/>
                </a:cubicBezTo>
                <a:cubicBezTo>
                  <a:pt x="22" y="29"/>
                  <a:pt x="22" y="29"/>
                  <a:pt x="22" y="29"/>
                </a:cubicBezTo>
                <a:cubicBezTo>
                  <a:pt x="22" y="29"/>
                  <a:pt x="22" y="29"/>
                  <a:pt x="22" y="29"/>
                </a:cubicBezTo>
                <a:cubicBezTo>
                  <a:pt x="22" y="29"/>
                  <a:pt x="22" y="29"/>
                  <a:pt x="22" y="29"/>
                </a:cubicBezTo>
                <a:cubicBezTo>
                  <a:pt x="22" y="29"/>
                  <a:pt x="22" y="29"/>
                  <a:pt x="22" y="28"/>
                </a:cubicBezTo>
                <a:cubicBezTo>
                  <a:pt x="22" y="28"/>
                  <a:pt x="22" y="28"/>
                  <a:pt x="22" y="28"/>
                </a:cubicBezTo>
                <a:cubicBezTo>
                  <a:pt x="22" y="28"/>
                  <a:pt x="22" y="28"/>
                  <a:pt x="22" y="28"/>
                </a:cubicBezTo>
                <a:cubicBezTo>
                  <a:pt x="22" y="29"/>
                  <a:pt x="22" y="29"/>
                  <a:pt x="22" y="29"/>
                </a:cubicBezTo>
                <a:cubicBezTo>
                  <a:pt x="22" y="29"/>
                  <a:pt x="22" y="29"/>
                  <a:pt x="22" y="29"/>
                </a:cubicBezTo>
                <a:cubicBezTo>
                  <a:pt x="22" y="29"/>
                  <a:pt x="22" y="29"/>
                  <a:pt x="22" y="29"/>
                </a:cubicBezTo>
                <a:cubicBezTo>
                  <a:pt x="22" y="28"/>
                  <a:pt x="22" y="28"/>
                  <a:pt x="22" y="28"/>
                </a:cubicBezTo>
                <a:cubicBezTo>
                  <a:pt x="22" y="28"/>
                  <a:pt x="22" y="28"/>
                  <a:pt x="22" y="28"/>
                </a:cubicBezTo>
                <a:cubicBezTo>
                  <a:pt x="22" y="28"/>
                  <a:pt x="22" y="28"/>
                  <a:pt x="22" y="28"/>
                </a:cubicBezTo>
                <a:cubicBezTo>
                  <a:pt x="22" y="28"/>
                  <a:pt x="22" y="29"/>
                  <a:pt x="22" y="29"/>
                </a:cubicBezTo>
                <a:cubicBezTo>
                  <a:pt x="22" y="29"/>
                  <a:pt x="22" y="28"/>
                  <a:pt x="22" y="28"/>
                </a:cubicBezTo>
                <a:cubicBezTo>
                  <a:pt x="22" y="29"/>
                  <a:pt x="22" y="29"/>
                  <a:pt x="22" y="29"/>
                </a:cubicBezTo>
                <a:cubicBezTo>
                  <a:pt x="22" y="29"/>
                  <a:pt x="22" y="29"/>
                  <a:pt x="22" y="29"/>
                </a:cubicBezTo>
                <a:cubicBezTo>
                  <a:pt x="22" y="29"/>
                  <a:pt x="22" y="29"/>
                  <a:pt x="22" y="29"/>
                </a:cubicBezTo>
                <a:cubicBezTo>
                  <a:pt x="22" y="29"/>
                  <a:pt x="22" y="29"/>
                  <a:pt x="22" y="29"/>
                </a:cubicBezTo>
                <a:cubicBezTo>
                  <a:pt x="22" y="29"/>
                  <a:pt x="22" y="29"/>
                  <a:pt x="22" y="29"/>
                </a:cubicBezTo>
                <a:cubicBezTo>
                  <a:pt x="22" y="29"/>
                  <a:pt x="22" y="29"/>
                  <a:pt x="22" y="29"/>
                </a:cubicBezTo>
                <a:cubicBezTo>
                  <a:pt x="22" y="29"/>
                  <a:pt x="22" y="29"/>
                  <a:pt x="22" y="29"/>
                </a:cubicBezTo>
                <a:cubicBezTo>
                  <a:pt x="22" y="29"/>
                  <a:pt x="22" y="29"/>
                  <a:pt x="22" y="29"/>
                </a:cubicBezTo>
                <a:cubicBezTo>
                  <a:pt x="22" y="29"/>
                  <a:pt x="22" y="29"/>
                  <a:pt x="22" y="29"/>
                </a:cubicBezTo>
                <a:cubicBezTo>
                  <a:pt x="22" y="29"/>
                  <a:pt x="22" y="28"/>
                  <a:pt x="22" y="29"/>
                </a:cubicBezTo>
                <a:cubicBezTo>
                  <a:pt x="22" y="29"/>
                  <a:pt x="22" y="29"/>
                  <a:pt x="22" y="29"/>
                </a:cubicBezTo>
                <a:cubicBezTo>
                  <a:pt x="22" y="29"/>
                  <a:pt x="22" y="29"/>
                  <a:pt x="22" y="29"/>
                </a:cubicBezTo>
                <a:cubicBezTo>
                  <a:pt x="22" y="29"/>
                  <a:pt x="22" y="29"/>
                  <a:pt x="22" y="29"/>
                </a:cubicBezTo>
                <a:cubicBezTo>
                  <a:pt x="22" y="29"/>
                  <a:pt x="22" y="29"/>
                  <a:pt x="22" y="29"/>
                </a:cubicBezTo>
                <a:cubicBezTo>
                  <a:pt x="22" y="29"/>
                  <a:pt x="22" y="29"/>
                  <a:pt x="22" y="29"/>
                </a:cubicBezTo>
                <a:cubicBezTo>
                  <a:pt x="22" y="29"/>
                  <a:pt x="22" y="29"/>
                  <a:pt x="22" y="29"/>
                </a:cubicBezTo>
                <a:cubicBezTo>
                  <a:pt x="22" y="29"/>
                  <a:pt x="22" y="29"/>
                  <a:pt x="22" y="29"/>
                </a:cubicBezTo>
                <a:cubicBezTo>
                  <a:pt x="22" y="29"/>
                  <a:pt x="22" y="29"/>
                  <a:pt x="22" y="29"/>
                </a:cubicBezTo>
                <a:cubicBezTo>
                  <a:pt x="22" y="29"/>
                  <a:pt x="22" y="29"/>
                  <a:pt x="22" y="29"/>
                </a:cubicBezTo>
                <a:cubicBezTo>
                  <a:pt x="22" y="29"/>
                  <a:pt x="22" y="29"/>
                  <a:pt x="23" y="29"/>
                </a:cubicBezTo>
                <a:cubicBezTo>
                  <a:pt x="23" y="29"/>
                  <a:pt x="22" y="29"/>
                  <a:pt x="22" y="29"/>
                </a:cubicBezTo>
                <a:cubicBezTo>
                  <a:pt x="22" y="29"/>
                  <a:pt x="22" y="29"/>
                  <a:pt x="23" y="29"/>
                </a:cubicBezTo>
                <a:cubicBezTo>
                  <a:pt x="23" y="29"/>
                  <a:pt x="23" y="29"/>
                  <a:pt x="23" y="29"/>
                </a:cubicBezTo>
                <a:cubicBezTo>
                  <a:pt x="23" y="29"/>
                  <a:pt x="23" y="29"/>
                  <a:pt x="23" y="29"/>
                </a:cubicBezTo>
                <a:cubicBezTo>
                  <a:pt x="23" y="29"/>
                  <a:pt x="23" y="29"/>
                  <a:pt x="23" y="29"/>
                </a:cubicBezTo>
                <a:cubicBezTo>
                  <a:pt x="23" y="29"/>
                  <a:pt x="22" y="29"/>
                  <a:pt x="22" y="29"/>
                </a:cubicBezTo>
                <a:cubicBezTo>
                  <a:pt x="22" y="29"/>
                  <a:pt x="22" y="29"/>
                  <a:pt x="22" y="29"/>
                </a:cubicBezTo>
                <a:cubicBezTo>
                  <a:pt x="22" y="29"/>
                  <a:pt x="22" y="29"/>
                  <a:pt x="22" y="29"/>
                </a:cubicBezTo>
                <a:cubicBezTo>
                  <a:pt x="22" y="29"/>
                  <a:pt x="22" y="29"/>
                  <a:pt x="22" y="29"/>
                </a:cubicBezTo>
                <a:cubicBezTo>
                  <a:pt x="22" y="29"/>
                  <a:pt x="22" y="29"/>
                  <a:pt x="22" y="29"/>
                </a:cubicBezTo>
                <a:cubicBezTo>
                  <a:pt x="22" y="29"/>
                  <a:pt x="22" y="29"/>
                  <a:pt x="22" y="29"/>
                </a:cubicBezTo>
                <a:cubicBezTo>
                  <a:pt x="22" y="29"/>
                  <a:pt x="22" y="29"/>
                  <a:pt x="22" y="29"/>
                </a:cubicBezTo>
                <a:cubicBezTo>
                  <a:pt x="22" y="29"/>
                  <a:pt x="22" y="29"/>
                  <a:pt x="22" y="29"/>
                </a:cubicBezTo>
                <a:cubicBezTo>
                  <a:pt x="22" y="29"/>
                  <a:pt x="22" y="29"/>
                  <a:pt x="22" y="29"/>
                </a:cubicBezTo>
                <a:cubicBezTo>
                  <a:pt x="22" y="29"/>
                  <a:pt x="22" y="29"/>
                  <a:pt x="22" y="29"/>
                </a:cubicBezTo>
                <a:cubicBezTo>
                  <a:pt x="22" y="29"/>
                  <a:pt x="22" y="29"/>
                  <a:pt x="22" y="29"/>
                </a:cubicBezTo>
                <a:cubicBezTo>
                  <a:pt x="22" y="29"/>
                  <a:pt x="22" y="29"/>
                  <a:pt x="22" y="29"/>
                </a:cubicBezTo>
                <a:cubicBezTo>
                  <a:pt x="22" y="29"/>
                  <a:pt x="22" y="29"/>
                  <a:pt x="22" y="29"/>
                </a:cubicBezTo>
                <a:cubicBezTo>
                  <a:pt x="22" y="29"/>
                  <a:pt x="22" y="29"/>
                  <a:pt x="22" y="29"/>
                </a:cubicBezTo>
                <a:cubicBezTo>
                  <a:pt x="22" y="29"/>
                  <a:pt x="22" y="29"/>
                  <a:pt x="22" y="29"/>
                </a:cubicBezTo>
                <a:cubicBezTo>
                  <a:pt x="22" y="29"/>
                  <a:pt x="22" y="29"/>
                  <a:pt x="22" y="29"/>
                </a:cubicBezTo>
                <a:cubicBezTo>
                  <a:pt x="22" y="29"/>
                  <a:pt x="22" y="29"/>
                  <a:pt x="22" y="29"/>
                </a:cubicBezTo>
                <a:cubicBezTo>
                  <a:pt x="22" y="29"/>
                  <a:pt x="22" y="29"/>
                  <a:pt x="22" y="29"/>
                </a:cubicBezTo>
                <a:cubicBezTo>
                  <a:pt x="22" y="29"/>
                  <a:pt x="22" y="29"/>
                  <a:pt x="22" y="29"/>
                </a:cubicBezTo>
                <a:cubicBezTo>
                  <a:pt x="22" y="29"/>
                  <a:pt x="22" y="29"/>
                  <a:pt x="22" y="29"/>
                </a:cubicBezTo>
                <a:cubicBezTo>
                  <a:pt x="22" y="29"/>
                  <a:pt x="22" y="29"/>
                  <a:pt x="22" y="29"/>
                </a:cubicBezTo>
                <a:cubicBezTo>
                  <a:pt x="22" y="29"/>
                  <a:pt x="22" y="29"/>
                  <a:pt x="22" y="29"/>
                </a:cubicBezTo>
                <a:cubicBezTo>
                  <a:pt x="22" y="29"/>
                  <a:pt x="22" y="29"/>
                  <a:pt x="22" y="29"/>
                </a:cubicBezTo>
                <a:cubicBezTo>
                  <a:pt x="22" y="29"/>
                  <a:pt x="22" y="29"/>
                  <a:pt x="22" y="29"/>
                </a:cubicBezTo>
                <a:cubicBezTo>
                  <a:pt x="22" y="29"/>
                  <a:pt x="22" y="29"/>
                  <a:pt x="22" y="29"/>
                </a:cubicBezTo>
                <a:cubicBezTo>
                  <a:pt x="22" y="29"/>
                  <a:pt x="22" y="29"/>
                  <a:pt x="22" y="29"/>
                </a:cubicBezTo>
                <a:cubicBezTo>
                  <a:pt x="22" y="29"/>
                  <a:pt x="22" y="29"/>
                  <a:pt x="22" y="29"/>
                </a:cubicBezTo>
                <a:cubicBezTo>
                  <a:pt x="22" y="29"/>
                  <a:pt x="22" y="29"/>
                  <a:pt x="22" y="29"/>
                </a:cubicBezTo>
                <a:cubicBezTo>
                  <a:pt x="22" y="29"/>
                  <a:pt x="22" y="29"/>
                  <a:pt x="22" y="29"/>
                </a:cubicBezTo>
                <a:cubicBezTo>
                  <a:pt x="22" y="29"/>
                  <a:pt x="22" y="29"/>
                  <a:pt x="22" y="29"/>
                </a:cubicBezTo>
                <a:cubicBezTo>
                  <a:pt x="22" y="29"/>
                  <a:pt x="22" y="29"/>
                  <a:pt x="22" y="29"/>
                </a:cubicBezTo>
                <a:cubicBezTo>
                  <a:pt x="22" y="29"/>
                  <a:pt x="22" y="29"/>
                  <a:pt x="22" y="29"/>
                </a:cubicBezTo>
                <a:cubicBezTo>
                  <a:pt x="22" y="29"/>
                  <a:pt x="22" y="29"/>
                  <a:pt x="22" y="29"/>
                </a:cubicBezTo>
                <a:cubicBezTo>
                  <a:pt x="22" y="29"/>
                  <a:pt x="22" y="29"/>
                  <a:pt x="22" y="29"/>
                </a:cubicBezTo>
                <a:cubicBezTo>
                  <a:pt x="22" y="29"/>
                  <a:pt x="22" y="29"/>
                  <a:pt x="22" y="29"/>
                </a:cubicBezTo>
                <a:cubicBezTo>
                  <a:pt x="22" y="29"/>
                  <a:pt x="22" y="29"/>
                  <a:pt x="22" y="29"/>
                </a:cubicBezTo>
                <a:cubicBezTo>
                  <a:pt x="22" y="29"/>
                  <a:pt x="22" y="29"/>
                  <a:pt x="22" y="29"/>
                </a:cubicBezTo>
                <a:cubicBezTo>
                  <a:pt x="22" y="29"/>
                  <a:pt x="22" y="29"/>
                  <a:pt x="22" y="29"/>
                </a:cubicBezTo>
                <a:cubicBezTo>
                  <a:pt x="22" y="29"/>
                  <a:pt x="22" y="29"/>
                  <a:pt x="22" y="29"/>
                </a:cubicBezTo>
                <a:cubicBezTo>
                  <a:pt x="22" y="29"/>
                  <a:pt x="22" y="29"/>
                  <a:pt x="22" y="29"/>
                </a:cubicBezTo>
                <a:cubicBezTo>
                  <a:pt x="22" y="29"/>
                  <a:pt x="22" y="29"/>
                  <a:pt x="22" y="29"/>
                </a:cubicBezTo>
                <a:cubicBezTo>
                  <a:pt x="22" y="29"/>
                  <a:pt x="22" y="29"/>
                  <a:pt x="22" y="29"/>
                </a:cubicBezTo>
                <a:cubicBezTo>
                  <a:pt x="22" y="29"/>
                  <a:pt x="22" y="29"/>
                  <a:pt x="22" y="29"/>
                </a:cubicBezTo>
                <a:cubicBezTo>
                  <a:pt x="22" y="29"/>
                  <a:pt x="22" y="29"/>
                  <a:pt x="22" y="29"/>
                </a:cubicBezTo>
                <a:cubicBezTo>
                  <a:pt x="22" y="29"/>
                  <a:pt x="22" y="29"/>
                  <a:pt x="22" y="29"/>
                </a:cubicBezTo>
                <a:cubicBezTo>
                  <a:pt x="22" y="29"/>
                  <a:pt x="22" y="29"/>
                  <a:pt x="22" y="29"/>
                </a:cubicBezTo>
                <a:cubicBezTo>
                  <a:pt x="22" y="29"/>
                  <a:pt x="22" y="29"/>
                  <a:pt x="22" y="29"/>
                </a:cubicBezTo>
                <a:cubicBezTo>
                  <a:pt x="22" y="29"/>
                  <a:pt x="22" y="29"/>
                  <a:pt x="22" y="29"/>
                </a:cubicBezTo>
                <a:cubicBezTo>
                  <a:pt x="22" y="29"/>
                  <a:pt x="22" y="29"/>
                  <a:pt x="22" y="29"/>
                </a:cubicBezTo>
                <a:cubicBezTo>
                  <a:pt x="22" y="29"/>
                  <a:pt x="22" y="29"/>
                  <a:pt x="22" y="29"/>
                </a:cubicBezTo>
                <a:cubicBezTo>
                  <a:pt x="22" y="29"/>
                  <a:pt x="22" y="29"/>
                  <a:pt x="22" y="29"/>
                </a:cubicBezTo>
                <a:cubicBezTo>
                  <a:pt x="22" y="29"/>
                  <a:pt x="22" y="29"/>
                  <a:pt x="22" y="29"/>
                </a:cubicBezTo>
                <a:cubicBezTo>
                  <a:pt x="22" y="29"/>
                  <a:pt x="22" y="29"/>
                  <a:pt x="22" y="29"/>
                </a:cubicBezTo>
                <a:cubicBezTo>
                  <a:pt x="22" y="29"/>
                  <a:pt x="23" y="29"/>
                  <a:pt x="23" y="29"/>
                </a:cubicBezTo>
                <a:cubicBezTo>
                  <a:pt x="23" y="29"/>
                  <a:pt x="23" y="29"/>
                  <a:pt x="23" y="29"/>
                </a:cubicBezTo>
                <a:cubicBezTo>
                  <a:pt x="23" y="29"/>
                  <a:pt x="23" y="29"/>
                  <a:pt x="23" y="29"/>
                </a:cubicBezTo>
                <a:cubicBezTo>
                  <a:pt x="23" y="29"/>
                  <a:pt x="23" y="29"/>
                  <a:pt x="23" y="29"/>
                </a:cubicBezTo>
                <a:cubicBezTo>
                  <a:pt x="23" y="29"/>
                  <a:pt x="23" y="29"/>
                  <a:pt x="23" y="29"/>
                </a:cubicBezTo>
                <a:cubicBezTo>
                  <a:pt x="23" y="29"/>
                  <a:pt x="23" y="29"/>
                  <a:pt x="23" y="29"/>
                </a:cubicBezTo>
                <a:cubicBezTo>
                  <a:pt x="23" y="29"/>
                  <a:pt x="23" y="29"/>
                  <a:pt x="22" y="29"/>
                </a:cubicBezTo>
                <a:cubicBezTo>
                  <a:pt x="22" y="29"/>
                  <a:pt x="23" y="29"/>
                  <a:pt x="23" y="29"/>
                </a:cubicBezTo>
                <a:cubicBezTo>
                  <a:pt x="23" y="29"/>
                  <a:pt x="23" y="29"/>
                  <a:pt x="23" y="29"/>
                </a:cubicBezTo>
                <a:cubicBezTo>
                  <a:pt x="23" y="29"/>
                  <a:pt x="23" y="29"/>
                  <a:pt x="23" y="29"/>
                </a:cubicBezTo>
                <a:cubicBezTo>
                  <a:pt x="23" y="29"/>
                  <a:pt x="23" y="29"/>
                  <a:pt x="23" y="29"/>
                </a:cubicBezTo>
                <a:cubicBezTo>
                  <a:pt x="23" y="29"/>
                  <a:pt x="23" y="29"/>
                  <a:pt x="23" y="29"/>
                </a:cubicBezTo>
                <a:cubicBezTo>
                  <a:pt x="23" y="29"/>
                  <a:pt x="23" y="29"/>
                  <a:pt x="23" y="29"/>
                </a:cubicBezTo>
                <a:cubicBezTo>
                  <a:pt x="23" y="29"/>
                  <a:pt x="23" y="29"/>
                  <a:pt x="23" y="29"/>
                </a:cubicBezTo>
                <a:cubicBezTo>
                  <a:pt x="23" y="29"/>
                  <a:pt x="23" y="29"/>
                  <a:pt x="23" y="29"/>
                </a:cubicBezTo>
                <a:cubicBezTo>
                  <a:pt x="23" y="29"/>
                  <a:pt x="23" y="29"/>
                  <a:pt x="23" y="29"/>
                </a:cubicBezTo>
                <a:cubicBezTo>
                  <a:pt x="23" y="29"/>
                  <a:pt x="23" y="29"/>
                  <a:pt x="23" y="29"/>
                </a:cubicBezTo>
                <a:cubicBezTo>
                  <a:pt x="23" y="29"/>
                  <a:pt x="23" y="29"/>
                  <a:pt x="23" y="29"/>
                </a:cubicBezTo>
                <a:cubicBezTo>
                  <a:pt x="23" y="29"/>
                  <a:pt x="23" y="29"/>
                  <a:pt x="23" y="29"/>
                </a:cubicBezTo>
                <a:cubicBezTo>
                  <a:pt x="23" y="29"/>
                  <a:pt x="23" y="29"/>
                  <a:pt x="23" y="29"/>
                </a:cubicBezTo>
                <a:cubicBezTo>
                  <a:pt x="23" y="29"/>
                  <a:pt x="23" y="29"/>
                  <a:pt x="23" y="29"/>
                </a:cubicBezTo>
                <a:cubicBezTo>
                  <a:pt x="23" y="29"/>
                  <a:pt x="23" y="29"/>
                  <a:pt x="23" y="29"/>
                </a:cubicBezTo>
                <a:cubicBezTo>
                  <a:pt x="23" y="29"/>
                  <a:pt x="23" y="29"/>
                  <a:pt x="23" y="29"/>
                </a:cubicBezTo>
                <a:cubicBezTo>
                  <a:pt x="23" y="29"/>
                  <a:pt x="23" y="29"/>
                  <a:pt x="23" y="29"/>
                </a:cubicBezTo>
                <a:cubicBezTo>
                  <a:pt x="23" y="29"/>
                  <a:pt x="23" y="29"/>
                  <a:pt x="23" y="29"/>
                </a:cubicBezTo>
                <a:cubicBezTo>
                  <a:pt x="23" y="29"/>
                  <a:pt x="23" y="29"/>
                  <a:pt x="23" y="29"/>
                </a:cubicBezTo>
                <a:cubicBezTo>
                  <a:pt x="23" y="29"/>
                  <a:pt x="23" y="29"/>
                  <a:pt x="23" y="29"/>
                </a:cubicBezTo>
                <a:cubicBezTo>
                  <a:pt x="23" y="29"/>
                  <a:pt x="23" y="29"/>
                  <a:pt x="23" y="29"/>
                </a:cubicBezTo>
                <a:cubicBezTo>
                  <a:pt x="23" y="29"/>
                  <a:pt x="23" y="29"/>
                  <a:pt x="23" y="29"/>
                </a:cubicBezTo>
                <a:cubicBezTo>
                  <a:pt x="23" y="29"/>
                  <a:pt x="23" y="29"/>
                  <a:pt x="23" y="29"/>
                </a:cubicBezTo>
                <a:cubicBezTo>
                  <a:pt x="23" y="29"/>
                  <a:pt x="23" y="29"/>
                  <a:pt x="23" y="29"/>
                </a:cubicBezTo>
                <a:cubicBezTo>
                  <a:pt x="23" y="29"/>
                  <a:pt x="23" y="29"/>
                  <a:pt x="23" y="29"/>
                </a:cubicBezTo>
                <a:cubicBezTo>
                  <a:pt x="23" y="29"/>
                  <a:pt x="23" y="29"/>
                  <a:pt x="23" y="29"/>
                </a:cubicBezTo>
                <a:cubicBezTo>
                  <a:pt x="23" y="29"/>
                  <a:pt x="23" y="29"/>
                  <a:pt x="23" y="29"/>
                </a:cubicBezTo>
                <a:cubicBezTo>
                  <a:pt x="23" y="29"/>
                  <a:pt x="23" y="29"/>
                  <a:pt x="23" y="29"/>
                </a:cubicBezTo>
                <a:cubicBezTo>
                  <a:pt x="23" y="30"/>
                  <a:pt x="23" y="30"/>
                  <a:pt x="23" y="30"/>
                </a:cubicBezTo>
                <a:cubicBezTo>
                  <a:pt x="23" y="30"/>
                  <a:pt x="23" y="30"/>
                  <a:pt x="23" y="30"/>
                </a:cubicBezTo>
                <a:cubicBezTo>
                  <a:pt x="23" y="30"/>
                  <a:pt x="23" y="30"/>
                  <a:pt x="23" y="30"/>
                </a:cubicBezTo>
                <a:cubicBezTo>
                  <a:pt x="23" y="30"/>
                  <a:pt x="23" y="30"/>
                  <a:pt x="23" y="30"/>
                </a:cubicBezTo>
                <a:cubicBezTo>
                  <a:pt x="23" y="30"/>
                  <a:pt x="23" y="30"/>
                  <a:pt x="23" y="30"/>
                </a:cubicBezTo>
                <a:cubicBezTo>
                  <a:pt x="23" y="30"/>
                  <a:pt x="23" y="30"/>
                  <a:pt x="23" y="30"/>
                </a:cubicBezTo>
                <a:cubicBezTo>
                  <a:pt x="23" y="30"/>
                  <a:pt x="23" y="30"/>
                  <a:pt x="23" y="30"/>
                </a:cubicBezTo>
                <a:cubicBezTo>
                  <a:pt x="23" y="30"/>
                  <a:pt x="23" y="30"/>
                  <a:pt x="23" y="30"/>
                </a:cubicBezTo>
                <a:cubicBezTo>
                  <a:pt x="23" y="30"/>
                  <a:pt x="23" y="30"/>
                  <a:pt x="23" y="30"/>
                </a:cubicBezTo>
                <a:cubicBezTo>
                  <a:pt x="23" y="30"/>
                  <a:pt x="23" y="30"/>
                  <a:pt x="23" y="30"/>
                </a:cubicBezTo>
                <a:cubicBezTo>
                  <a:pt x="23" y="30"/>
                  <a:pt x="23" y="30"/>
                  <a:pt x="23" y="30"/>
                </a:cubicBezTo>
                <a:cubicBezTo>
                  <a:pt x="23" y="30"/>
                  <a:pt x="23" y="30"/>
                  <a:pt x="23" y="30"/>
                </a:cubicBezTo>
                <a:cubicBezTo>
                  <a:pt x="23" y="30"/>
                  <a:pt x="23" y="30"/>
                  <a:pt x="23" y="30"/>
                </a:cubicBezTo>
                <a:cubicBezTo>
                  <a:pt x="23" y="30"/>
                  <a:pt x="23" y="30"/>
                  <a:pt x="23" y="30"/>
                </a:cubicBezTo>
                <a:cubicBezTo>
                  <a:pt x="23" y="30"/>
                  <a:pt x="23" y="30"/>
                  <a:pt x="23" y="30"/>
                </a:cubicBezTo>
                <a:cubicBezTo>
                  <a:pt x="23" y="30"/>
                  <a:pt x="23" y="30"/>
                  <a:pt x="23" y="30"/>
                </a:cubicBezTo>
                <a:cubicBezTo>
                  <a:pt x="23" y="30"/>
                  <a:pt x="23" y="30"/>
                  <a:pt x="23" y="30"/>
                </a:cubicBezTo>
                <a:cubicBezTo>
                  <a:pt x="23" y="30"/>
                  <a:pt x="23" y="30"/>
                  <a:pt x="23" y="30"/>
                </a:cubicBezTo>
                <a:cubicBezTo>
                  <a:pt x="22" y="30"/>
                  <a:pt x="22" y="30"/>
                  <a:pt x="22" y="30"/>
                </a:cubicBezTo>
                <a:cubicBezTo>
                  <a:pt x="22" y="30"/>
                  <a:pt x="22" y="30"/>
                  <a:pt x="22" y="30"/>
                </a:cubicBezTo>
                <a:cubicBezTo>
                  <a:pt x="22" y="30"/>
                  <a:pt x="22" y="30"/>
                  <a:pt x="22" y="30"/>
                </a:cubicBezTo>
                <a:cubicBezTo>
                  <a:pt x="22" y="30"/>
                  <a:pt x="22" y="30"/>
                  <a:pt x="22" y="30"/>
                </a:cubicBezTo>
                <a:cubicBezTo>
                  <a:pt x="22" y="30"/>
                  <a:pt x="22" y="30"/>
                  <a:pt x="22" y="30"/>
                </a:cubicBezTo>
                <a:cubicBezTo>
                  <a:pt x="22" y="30"/>
                  <a:pt x="22" y="30"/>
                  <a:pt x="22" y="30"/>
                </a:cubicBezTo>
                <a:cubicBezTo>
                  <a:pt x="22" y="30"/>
                  <a:pt x="22" y="30"/>
                  <a:pt x="22" y="30"/>
                </a:cubicBezTo>
                <a:cubicBezTo>
                  <a:pt x="22" y="30"/>
                  <a:pt x="22" y="30"/>
                  <a:pt x="22" y="30"/>
                </a:cubicBezTo>
                <a:cubicBezTo>
                  <a:pt x="22" y="30"/>
                  <a:pt x="22" y="30"/>
                  <a:pt x="22" y="30"/>
                </a:cubicBezTo>
                <a:cubicBezTo>
                  <a:pt x="22" y="30"/>
                  <a:pt x="22" y="30"/>
                  <a:pt x="22" y="30"/>
                </a:cubicBezTo>
                <a:cubicBezTo>
                  <a:pt x="22" y="30"/>
                  <a:pt x="22" y="30"/>
                  <a:pt x="22" y="30"/>
                </a:cubicBezTo>
                <a:cubicBezTo>
                  <a:pt x="22" y="30"/>
                  <a:pt x="22" y="30"/>
                  <a:pt x="22" y="30"/>
                </a:cubicBezTo>
                <a:cubicBezTo>
                  <a:pt x="22" y="30"/>
                  <a:pt x="22" y="30"/>
                  <a:pt x="22" y="30"/>
                </a:cubicBezTo>
                <a:cubicBezTo>
                  <a:pt x="22" y="30"/>
                  <a:pt x="22" y="30"/>
                  <a:pt x="22" y="30"/>
                </a:cubicBezTo>
                <a:cubicBezTo>
                  <a:pt x="22" y="30"/>
                  <a:pt x="22" y="30"/>
                  <a:pt x="22" y="30"/>
                </a:cubicBezTo>
                <a:cubicBezTo>
                  <a:pt x="22" y="30"/>
                  <a:pt x="22" y="30"/>
                  <a:pt x="22" y="30"/>
                </a:cubicBezTo>
                <a:cubicBezTo>
                  <a:pt x="22" y="30"/>
                  <a:pt x="22" y="30"/>
                  <a:pt x="22" y="30"/>
                </a:cubicBezTo>
                <a:cubicBezTo>
                  <a:pt x="22" y="30"/>
                  <a:pt x="22" y="30"/>
                  <a:pt x="22" y="30"/>
                </a:cubicBezTo>
                <a:cubicBezTo>
                  <a:pt x="22" y="30"/>
                  <a:pt x="22" y="30"/>
                  <a:pt x="22" y="30"/>
                </a:cubicBezTo>
                <a:cubicBezTo>
                  <a:pt x="22" y="30"/>
                  <a:pt x="22" y="30"/>
                  <a:pt x="22" y="30"/>
                </a:cubicBezTo>
                <a:cubicBezTo>
                  <a:pt x="22" y="30"/>
                  <a:pt x="22" y="30"/>
                  <a:pt x="22" y="30"/>
                </a:cubicBezTo>
                <a:cubicBezTo>
                  <a:pt x="22" y="30"/>
                  <a:pt x="22" y="30"/>
                  <a:pt x="22" y="30"/>
                </a:cubicBezTo>
                <a:cubicBezTo>
                  <a:pt x="22" y="30"/>
                  <a:pt x="22" y="30"/>
                  <a:pt x="22" y="30"/>
                </a:cubicBezTo>
                <a:cubicBezTo>
                  <a:pt x="22" y="30"/>
                  <a:pt x="22" y="30"/>
                  <a:pt x="22" y="30"/>
                </a:cubicBezTo>
                <a:cubicBezTo>
                  <a:pt x="22" y="30"/>
                  <a:pt x="22" y="30"/>
                  <a:pt x="22" y="30"/>
                </a:cubicBezTo>
                <a:cubicBezTo>
                  <a:pt x="22" y="30"/>
                  <a:pt x="22" y="30"/>
                  <a:pt x="22" y="30"/>
                </a:cubicBezTo>
                <a:cubicBezTo>
                  <a:pt x="21" y="30"/>
                  <a:pt x="21" y="30"/>
                  <a:pt x="21" y="30"/>
                </a:cubicBezTo>
                <a:cubicBezTo>
                  <a:pt x="21" y="30"/>
                  <a:pt x="21" y="30"/>
                  <a:pt x="21" y="30"/>
                </a:cubicBezTo>
                <a:cubicBezTo>
                  <a:pt x="21" y="30"/>
                  <a:pt x="21" y="30"/>
                  <a:pt x="21" y="30"/>
                </a:cubicBezTo>
                <a:cubicBezTo>
                  <a:pt x="21" y="30"/>
                  <a:pt x="21" y="30"/>
                  <a:pt x="21" y="30"/>
                </a:cubicBezTo>
                <a:cubicBezTo>
                  <a:pt x="21" y="30"/>
                  <a:pt x="21" y="30"/>
                  <a:pt x="21" y="30"/>
                </a:cubicBezTo>
                <a:cubicBezTo>
                  <a:pt x="21" y="30"/>
                  <a:pt x="21" y="30"/>
                  <a:pt x="21" y="30"/>
                </a:cubicBezTo>
                <a:cubicBezTo>
                  <a:pt x="21" y="30"/>
                  <a:pt x="21" y="30"/>
                  <a:pt x="21" y="30"/>
                </a:cubicBezTo>
                <a:cubicBezTo>
                  <a:pt x="21" y="30"/>
                  <a:pt x="21" y="30"/>
                  <a:pt x="21" y="30"/>
                </a:cubicBezTo>
                <a:cubicBezTo>
                  <a:pt x="21" y="30"/>
                  <a:pt x="21" y="30"/>
                  <a:pt x="21" y="30"/>
                </a:cubicBezTo>
                <a:cubicBezTo>
                  <a:pt x="21" y="30"/>
                  <a:pt x="21" y="30"/>
                  <a:pt x="21" y="30"/>
                </a:cubicBezTo>
                <a:cubicBezTo>
                  <a:pt x="21" y="30"/>
                  <a:pt x="21" y="30"/>
                  <a:pt x="21" y="30"/>
                </a:cubicBezTo>
                <a:cubicBezTo>
                  <a:pt x="21" y="30"/>
                  <a:pt x="21" y="30"/>
                  <a:pt x="21" y="30"/>
                </a:cubicBezTo>
                <a:cubicBezTo>
                  <a:pt x="21" y="30"/>
                  <a:pt x="21" y="30"/>
                  <a:pt x="21" y="30"/>
                </a:cubicBezTo>
                <a:cubicBezTo>
                  <a:pt x="21" y="30"/>
                  <a:pt x="21" y="30"/>
                  <a:pt x="21" y="30"/>
                </a:cubicBezTo>
                <a:cubicBezTo>
                  <a:pt x="21" y="30"/>
                  <a:pt x="21" y="30"/>
                  <a:pt x="21" y="30"/>
                </a:cubicBezTo>
                <a:cubicBezTo>
                  <a:pt x="21" y="30"/>
                  <a:pt x="21" y="30"/>
                  <a:pt x="21" y="30"/>
                </a:cubicBezTo>
                <a:cubicBezTo>
                  <a:pt x="21" y="30"/>
                  <a:pt x="21" y="30"/>
                  <a:pt x="21" y="30"/>
                </a:cubicBezTo>
                <a:cubicBezTo>
                  <a:pt x="21" y="30"/>
                  <a:pt x="21" y="30"/>
                  <a:pt x="21" y="30"/>
                </a:cubicBezTo>
                <a:cubicBezTo>
                  <a:pt x="21" y="30"/>
                  <a:pt x="21" y="30"/>
                  <a:pt x="21" y="30"/>
                </a:cubicBezTo>
                <a:cubicBezTo>
                  <a:pt x="21" y="30"/>
                  <a:pt x="21" y="30"/>
                  <a:pt x="20" y="30"/>
                </a:cubicBezTo>
                <a:cubicBezTo>
                  <a:pt x="20" y="30"/>
                  <a:pt x="20" y="30"/>
                  <a:pt x="20" y="30"/>
                </a:cubicBezTo>
                <a:cubicBezTo>
                  <a:pt x="20" y="30"/>
                  <a:pt x="20" y="30"/>
                  <a:pt x="20" y="30"/>
                </a:cubicBezTo>
                <a:cubicBezTo>
                  <a:pt x="20" y="30"/>
                  <a:pt x="20" y="30"/>
                  <a:pt x="20" y="30"/>
                </a:cubicBezTo>
                <a:cubicBezTo>
                  <a:pt x="20" y="30"/>
                  <a:pt x="20" y="30"/>
                  <a:pt x="20" y="30"/>
                </a:cubicBezTo>
                <a:cubicBezTo>
                  <a:pt x="20" y="30"/>
                  <a:pt x="20" y="30"/>
                  <a:pt x="20" y="30"/>
                </a:cubicBezTo>
                <a:cubicBezTo>
                  <a:pt x="20" y="30"/>
                  <a:pt x="20" y="30"/>
                  <a:pt x="20" y="30"/>
                </a:cubicBezTo>
                <a:cubicBezTo>
                  <a:pt x="20" y="30"/>
                  <a:pt x="20" y="30"/>
                  <a:pt x="20" y="30"/>
                </a:cubicBezTo>
                <a:cubicBezTo>
                  <a:pt x="20" y="30"/>
                  <a:pt x="20" y="30"/>
                  <a:pt x="20" y="30"/>
                </a:cubicBezTo>
                <a:cubicBezTo>
                  <a:pt x="20" y="30"/>
                  <a:pt x="20" y="30"/>
                  <a:pt x="20" y="30"/>
                </a:cubicBezTo>
                <a:cubicBezTo>
                  <a:pt x="20" y="30"/>
                  <a:pt x="20" y="30"/>
                  <a:pt x="20" y="30"/>
                </a:cubicBezTo>
                <a:cubicBezTo>
                  <a:pt x="20" y="30"/>
                  <a:pt x="20" y="30"/>
                  <a:pt x="20" y="30"/>
                </a:cubicBezTo>
                <a:cubicBezTo>
                  <a:pt x="20" y="30"/>
                  <a:pt x="20" y="30"/>
                  <a:pt x="20" y="30"/>
                </a:cubicBezTo>
                <a:cubicBezTo>
                  <a:pt x="20" y="30"/>
                  <a:pt x="20" y="30"/>
                  <a:pt x="20" y="30"/>
                </a:cubicBezTo>
                <a:cubicBezTo>
                  <a:pt x="20" y="30"/>
                  <a:pt x="20" y="30"/>
                  <a:pt x="20" y="30"/>
                </a:cubicBezTo>
                <a:cubicBezTo>
                  <a:pt x="20" y="30"/>
                  <a:pt x="20" y="30"/>
                  <a:pt x="20" y="30"/>
                </a:cubicBezTo>
                <a:cubicBezTo>
                  <a:pt x="20" y="30"/>
                  <a:pt x="20" y="30"/>
                  <a:pt x="20" y="30"/>
                </a:cubicBezTo>
                <a:cubicBezTo>
                  <a:pt x="20" y="30"/>
                  <a:pt x="20" y="31"/>
                  <a:pt x="20" y="31"/>
                </a:cubicBezTo>
                <a:cubicBezTo>
                  <a:pt x="20" y="31"/>
                  <a:pt x="20" y="31"/>
                  <a:pt x="20" y="31"/>
                </a:cubicBezTo>
                <a:cubicBezTo>
                  <a:pt x="20" y="31"/>
                  <a:pt x="20" y="31"/>
                  <a:pt x="20" y="31"/>
                </a:cubicBezTo>
                <a:cubicBezTo>
                  <a:pt x="20" y="31"/>
                  <a:pt x="20" y="31"/>
                  <a:pt x="20" y="31"/>
                </a:cubicBezTo>
                <a:cubicBezTo>
                  <a:pt x="20" y="31"/>
                  <a:pt x="20" y="31"/>
                  <a:pt x="20" y="31"/>
                </a:cubicBezTo>
                <a:cubicBezTo>
                  <a:pt x="20" y="31"/>
                  <a:pt x="20" y="31"/>
                  <a:pt x="20" y="31"/>
                </a:cubicBezTo>
                <a:cubicBezTo>
                  <a:pt x="20" y="31"/>
                  <a:pt x="20" y="31"/>
                  <a:pt x="20" y="31"/>
                </a:cubicBezTo>
                <a:cubicBezTo>
                  <a:pt x="20" y="31"/>
                  <a:pt x="20" y="31"/>
                  <a:pt x="20" y="31"/>
                </a:cubicBezTo>
                <a:cubicBezTo>
                  <a:pt x="19" y="31"/>
                  <a:pt x="19" y="31"/>
                  <a:pt x="19" y="31"/>
                </a:cubicBezTo>
                <a:cubicBezTo>
                  <a:pt x="19" y="31"/>
                  <a:pt x="19" y="31"/>
                  <a:pt x="19" y="31"/>
                </a:cubicBezTo>
                <a:cubicBezTo>
                  <a:pt x="19" y="31"/>
                  <a:pt x="19" y="31"/>
                  <a:pt x="19" y="31"/>
                </a:cubicBezTo>
                <a:cubicBezTo>
                  <a:pt x="19" y="31"/>
                  <a:pt x="19" y="31"/>
                  <a:pt x="19" y="31"/>
                </a:cubicBezTo>
                <a:cubicBezTo>
                  <a:pt x="19" y="31"/>
                  <a:pt x="19" y="31"/>
                  <a:pt x="19" y="31"/>
                </a:cubicBezTo>
                <a:cubicBezTo>
                  <a:pt x="19" y="31"/>
                  <a:pt x="19" y="31"/>
                  <a:pt x="19" y="31"/>
                </a:cubicBezTo>
                <a:cubicBezTo>
                  <a:pt x="19" y="31"/>
                  <a:pt x="19" y="31"/>
                  <a:pt x="19" y="31"/>
                </a:cubicBezTo>
                <a:cubicBezTo>
                  <a:pt x="19" y="31"/>
                  <a:pt x="19" y="31"/>
                  <a:pt x="19" y="31"/>
                </a:cubicBezTo>
                <a:cubicBezTo>
                  <a:pt x="19" y="31"/>
                  <a:pt x="19" y="31"/>
                  <a:pt x="19" y="31"/>
                </a:cubicBezTo>
                <a:cubicBezTo>
                  <a:pt x="19" y="31"/>
                  <a:pt x="19" y="31"/>
                  <a:pt x="19" y="31"/>
                </a:cubicBezTo>
                <a:cubicBezTo>
                  <a:pt x="19" y="31"/>
                  <a:pt x="19" y="31"/>
                  <a:pt x="19" y="31"/>
                </a:cubicBezTo>
                <a:cubicBezTo>
                  <a:pt x="19" y="31"/>
                  <a:pt x="19" y="31"/>
                  <a:pt x="19" y="31"/>
                </a:cubicBezTo>
                <a:cubicBezTo>
                  <a:pt x="19" y="31"/>
                  <a:pt x="19" y="31"/>
                  <a:pt x="19" y="31"/>
                </a:cubicBezTo>
                <a:cubicBezTo>
                  <a:pt x="19" y="31"/>
                  <a:pt x="19" y="31"/>
                  <a:pt x="19" y="31"/>
                </a:cubicBezTo>
                <a:cubicBezTo>
                  <a:pt x="19" y="31"/>
                  <a:pt x="19" y="31"/>
                  <a:pt x="19" y="31"/>
                </a:cubicBezTo>
                <a:cubicBezTo>
                  <a:pt x="19" y="31"/>
                  <a:pt x="19" y="31"/>
                  <a:pt x="19" y="31"/>
                </a:cubicBezTo>
                <a:cubicBezTo>
                  <a:pt x="19" y="31"/>
                  <a:pt x="19" y="31"/>
                  <a:pt x="19" y="31"/>
                </a:cubicBezTo>
                <a:cubicBezTo>
                  <a:pt x="19" y="31"/>
                  <a:pt x="19" y="31"/>
                  <a:pt x="19" y="31"/>
                </a:cubicBezTo>
                <a:cubicBezTo>
                  <a:pt x="19" y="31"/>
                  <a:pt x="19" y="31"/>
                  <a:pt x="19" y="31"/>
                </a:cubicBezTo>
                <a:cubicBezTo>
                  <a:pt x="19" y="31"/>
                  <a:pt x="19" y="31"/>
                  <a:pt x="19" y="31"/>
                </a:cubicBezTo>
                <a:cubicBezTo>
                  <a:pt x="19" y="31"/>
                  <a:pt x="19" y="31"/>
                  <a:pt x="19" y="31"/>
                </a:cubicBezTo>
                <a:cubicBezTo>
                  <a:pt x="19" y="31"/>
                  <a:pt x="19" y="32"/>
                  <a:pt x="19" y="32"/>
                </a:cubicBezTo>
                <a:cubicBezTo>
                  <a:pt x="19" y="32"/>
                  <a:pt x="19" y="31"/>
                  <a:pt x="19" y="31"/>
                </a:cubicBezTo>
                <a:cubicBezTo>
                  <a:pt x="19" y="31"/>
                  <a:pt x="19" y="31"/>
                  <a:pt x="19" y="31"/>
                </a:cubicBezTo>
                <a:cubicBezTo>
                  <a:pt x="19" y="31"/>
                  <a:pt x="19" y="31"/>
                  <a:pt x="19" y="31"/>
                </a:cubicBezTo>
                <a:cubicBezTo>
                  <a:pt x="19" y="31"/>
                  <a:pt x="19" y="31"/>
                  <a:pt x="19" y="31"/>
                </a:cubicBezTo>
                <a:cubicBezTo>
                  <a:pt x="19" y="31"/>
                  <a:pt x="19" y="31"/>
                  <a:pt x="19" y="31"/>
                </a:cubicBezTo>
                <a:cubicBezTo>
                  <a:pt x="19" y="31"/>
                  <a:pt x="19" y="31"/>
                  <a:pt x="19" y="31"/>
                </a:cubicBezTo>
                <a:cubicBezTo>
                  <a:pt x="19" y="31"/>
                  <a:pt x="19" y="31"/>
                  <a:pt x="19" y="31"/>
                </a:cubicBezTo>
                <a:cubicBezTo>
                  <a:pt x="19" y="31"/>
                  <a:pt x="19" y="31"/>
                  <a:pt x="19" y="31"/>
                </a:cubicBezTo>
                <a:cubicBezTo>
                  <a:pt x="19" y="31"/>
                  <a:pt x="19" y="31"/>
                  <a:pt x="19" y="31"/>
                </a:cubicBezTo>
                <a:cubicBezTo>
                  <a:pt x="19" y="31"/>
                  <a:pt x="19" y="31"/>
                  <a:pt x="19" y="31"/>
                </a:cubicBezTo>
                <a:cubicBezTo>
                  <a:pt x="19" y="31"/>
                  <a:pt x="19" y="31"/>
                  <a:pt x="19" y="31"/>
                </a:cubicBezTo>
                <a:cubicBezTo>
                  <a:pt x="20" y="31"/>
                  <a:pt x="20" y="31"/>
                  <a:pt x="20" y="31"/>
                </a:cubicBezTo>
                <a:cubicBezTo>
                  <a:pt x="20" y="31"/>
                  <a:pt x="20" y="31"/>
                  <a:pt x="20" y="31"/>
                </a:cubicBezTo>
                <a:cubicBezTo>
                  <a:pt x="20" y="31"/>
                  <a:pt x="20" y="31"/>
                  <a:pt x="20" y="31"/>
                </a:cubicBezTo>
                <a:cubicBezTo>
                  <a:pt x="20" y="31"/>
                  <a:pt x="20" y="31"/>
                  <a:pt x="20" y="31"/>
                </a:cubicBezTo>
                <a:cubicBezTo>
                  <a:pt x="20" y="31"/>
                  <a:pt x="20" y="31"/>
                  <a:pt x="20" y="31"/>
                </a:cubicBezTo>
                <a:cubicBezTo>
                  <a:pt x="20" y="31"/>
                  <a:pt x="20" y="31"/>
                  <a:pt x="20" y="31"/>
                </a:cubicBezTo>
                <a:cubicBezTo>
                  <a:pt x="20" y="31"/>
                  <a:pt x="20" y="31"/>
                  <a:pt x="20" y="31"/>
                </a:cubicBezTo>
                <a:cubicBezTo>
                  <a:pt x="20" y="31"/>
                  <a:pt x="20" y="31"/>
                  <a:pt x="20" y="31"/>
                </a:cubicBezTo>
                <a:cubicBezTo>
                  <a:pt x="20" y="31"/>
                  <a:pt x="20" y="31"/>
                  <a:pt x="20" y="31"/>
                </a:cubicBezTo>
                <a:cubicBezTo>
                  <a:pt x="20" y="31"/>
                  <a:pt x="20" y="31"/>
                  <a:pt x="20" y="31"/>
                </a:cubicBezTo>
                <a:cubicBezTo>
                  <a:pt x="20" y="31"/>
                  <a:pt x="20" y="31"/>
                  <a:pt x="20" y="31"/>
                </a:cubicBezTo>
                <a:cubicBezTo>
                  <a:pt x="20" y="31"/>
                  <a:pt x="20" y="31"/>
                  <a:pt x="20" y="31"/>
                </a:cubicBezTo>
                <a:cubicBezTo>
                  <a:pt x="20" y="31"/>
                  <a:pt x="20" y="31"/>
                  <a:pt x="20" y="31"/>
                </a:cubicBezTo>
                <a:cubicBezTo>
                  <a:pt x="20" y="31"/>
                  <a:pt x="20" y="31"/>
                  <a:pt x="20" y="31"/>
                </a:cubicBezTo>
                <a:cubicBezTo>
                  <a:pt x="20" y="31"/>
                  <a:pt x="20" y="31"/>
                  <a:pt x="20" y="31"/>
                </a:cubicBezTo>
                <a:cubicBezTo>
                  <a:pt x="20" y="31"/>
                  <a:pt x="20" y="31"/>
                  <a:pt x="20" y="31"/>
                </a:cubicBezTo>
                <a:cubicBezTo>
                  <a:pt x="20" y="31"/>
                  <a:pt x="20" y="31"/>
                  <a:pt x="20" y="31"/>
                </a:cubicBezTo>
                <a:cubicBezTo>
                  <a:pt x="20" y="31"/>
                  <a:pt x="20" y="31"/>
                  <a:pt x="20" y="31"/>
                </a:cubicBezTo>
                <a:cubicBezTo>
                  <a:pt x="20" y="31"/>
                  <a:pt x="20" y="31"/>
                  <a:pt x="20" y="31"/>
                </a:cubicBezTo>
                <a:cubicBezTo>
                  <a:pt x="20" y="31"/>
                  <a:pt x="20" y="31"/>
                  <a:pt x="20" y="31"/>
                </a:cubicBezTo>
                <a:cubicBezTo>
                  <a:pt x="20" y="31"/>
                  <a:pt x="20" y="31"/>
                  <a:pt x="20" y="31"/>
                </a:cubicBezTo>
                <a:cubicBezTo>
                  <a:pt x="20" y="31"/>
                  <a:pt x="20" y="31"/>
                  <a:pt x="20" y="31"/>
                </a:cubicBezTo>
                <a:cubicBezTo>
                  <a:pt x="20" y="31"/>
                  <a:pt x="20" y="31"/>
                  <a:pt x="20" y="31"/>
                </a:cubicBezTo>
                <a:cubicBezTo>
                  <a:pt x="20" y="31"/>
                  <a:pt x="20" y="31"/>
                  <a:pt x="20" y="31"/>
                </a:cubicBezTo>
                <a:cubicBezTo>
                  <a:pt x="20" y="31"/>
                  <a:pt x="20" y="31"/>
                  <a:pt x="20" y="31"/>
                </a:cubicBezTo>
                <a:cubicBezTo>
                  <a:pt x="20" y="31"/>
                  <a:pt x="20" y="31"/>
                  <a:pt x="20" y="31"/>
                </a:cubicBezTo>
                <a:cubicBezTo>
                  <a:pt x="20" y="31"/>
                  <a:pt x="20" y="31"/>
                  <a:pt x="20" y="31"/>
                </a:cubicBezTo>
                <a:cubicBezTo>
                  <a:pt x="20" y="31"/>
                  <a:pt x="20" y="31"/>
                  <a:pt x="20" y="31"/>
                </a:cubicBezTo>
                <a:cubicBezTo>
                  <a:pt x="20" y="31"/>
                  <a:pt x="20" y="31"/>
                  <a:pt x="20" y="31"/>
                </a:cubicBezTo>
                <a:cubicBezTo>
                  <a:pt x="20" y="31"/>
                  <a:pt x="20" y="31"/>
                  <a:pt x="20" y="31"/>
                </a:cubicBezTo>
                <a:cubicBezTo>
                  <a:pt x="20" y="31"/>
                  <a:pt x="20" y="31"/>
                  <a:pt x="20" y="31"/>
                </a:cubicBezTo>
                <a:cubicBezTo>
                  <a:pt x="20" y="31"/>
                  <a:pt x="20" y="31"/>
                  <a:pt x="20" y="31"/>
                </a:cubicBezTo>
                <a:cubicBezTo>
                  <a:pt x="20" y="31"/>
                  <a:pt x="20" y="31"/>
                  <a:pt x="20" y="31"/>
                </a:cubicBezTo>
                <a:cubicBezTo>
                  <a:pt x="20" y="31"/>
                  <a:pt x="20" y="31"/>
                  <a:pt x="20" y="31"/>
                </a:cubicBezTo>
                <a:cubicBezTo>
                  <a:pt x="20" y="31"/>
                  <a:pt x="20" y="31"/>
                  <a:pt x="20" y="31"/>
                </a:cubicBezTo>
                <a:cubicBezTo>
                  <a:pt x="20" y="31"/>
                  <a:pt x="20" y="31"/>
                  <a:pt x="20" y="31"/>
                </a:cubicBezTo>
                <a:cubicBezTo>
                  <a:pt x="20" y="31"/>
                  <a:pt x="20" y="31"/>
                  <a:pt x="20" y="31"/>
                </a:cubicBezTo>
                <a:cubicBezTo>
                  <a:pt x="20" y="31"/>
                  <a:pt x="20" y="31"/>
                  <a:pt x="20" y="31"/>
                </a:cubicBezTo>
                <a:cubicBezTo>
                  <a:pt x="20" y="31"/>
                  <a:pt x="20" y="31"/>
                  <a:pt x="20" y="31"/>
                </a:cubicBezTo>
                <a:cubicBezTo>
                  <a:pt x="20" y="31"/>
                  <a:pt x="20" y="31"/>
                  <a:pt x="20" y="31"/>
                </a:cubicBezTo>
                <a:cubicBezTo>
                  <a:pt x="20" y="31"/>
                  <a:pt x="20" y="31"/>
                  <a:pt x="20" y="31"/>
                </a:cubicBezTo>
                <a:cubicBezTo>
                  <a:pt x="20" y="31"/>
                  <a:pt x="20" y="31"/>
                  <a:pt x="20" y="31"/>
                </a:cubicBezTo>
                <a:cubicBezTo>
                  <a:pt x="20" y="31"/>
                  <a:pt x="20" y="31"/>
                  <a:pt x="20" y="31"/>
                </a:cubicBezTo>
                <a:cubicBezTo>
                  <a:pt x="20" y="31"/>
                  <a:pt x="20" y="31"/>
                  <a:pt x="20" y="31"/>
                </a:cubicBezTo>
                <a:cubicBezTo>
                  <a:pt x="20" y="31"/>
                  <a:pt x="20" y="31"/>
                  <a:pt x="20" y="31"/>
                </a:cubicBezTo>
                <a:cubicBezTo>
                  <a:pt x="20" y="31"/>
                  <a:pt x="20" y="31"/>
                  <a:pt x="20" y="31"/>
                </a:cubicBezTo>
                <a:cubicBezTo>
                  <a:pt x="20" y="31"/>
                  <a:pt x="20" y="31"/>
                  <a:pt x="20" y="31"/>
                </a:cubicBezTo>
                <a:cubicBezTo>
                  <a:pt x="20" y="31"/>
                  <a:pt x="20" y="31"/>
                  <a:pt x="20" y="31"/>
                </a:cubicBezTo>
                <a:cubicBezTo>
                  <a:pt x="20" y="31"/>
                  <a:pt x="20" y="31"/>
                  <a:pt x="20" y="31"/>
                </a:cubicBezTo>
                <a:cubicBezTo>
                  <a:pt x="20" y="31"/>
                  <a:pt x="20" y="31"/>
                  <a:pt x="20" y="31"/>
                </a:cubicBezTo>
                <a:cubicBezTo>
                  <a:pt x="20" y="31"/>
                  <a:pt x="20" y="31"/>
                  <a:pt x="20" y="31"/>
                </a:cubicBezTo>
                <a:cubicBezTo>
                  <a:pt x="20" y="31"/>
                  <a:pt x="20" y="31"/>
                  <a:pt x="20" y="31"/>
                </a:cubicBezTo>
                <a:cubicBezTo>
                  <a:pt x="20" y="31"/>
                  <a:pt x="20" y="31"/>
                  <a:pt x="20" y="31"/>
                </a:cubicBezTo>
                <a:cubicBezTo>
                  <a:pt x="20" y="31"/>
                  <a:pt x="20" y="31"/>
                  <a:pt x="20" y="31"/>
                </a:cubicBezTo>
                <a:cubicBezTo>
                  <a:pt x="20" y="31"/>
                  <a:pt x="20" y="31"/>
                  <a:pt x="20" y="31"/>
                </a:cubicBezTo>
                <a:cubicBezTo>
                  <a:pt x="20" y="31"/>
                  <a:pt x="20" y="32"/>
                  <a:pt x="20" y="32"/>
                </a:cubicBezTo>
                <a:cubicBezTo>
                  <a:pt x="20" y="32"/>
                  <a:pt x="20" y="32"/>
                  <a:pt x="20" y="32"/>
                </a:cubicBezTo>
                <a:cubicBezTo>
                  <a:pt x="20" y="32"/>
                  <a:pt x="20" y="32"/>
                  <a:pt x="20" y="32"/>
                </a:cubicBezTo>
                <a:cubicBezTo>
                  <a:pt x="20" y="32"/>
                  <a:pt x="20" y="32"/>
                  <a:pt x="20" y="32"/>
                </a:cubicBezTo>
                <a:cubicBezTo>
                  <a:pt x="20" y="32"/>
                  <a:pt x="20" y="32"/>
                  <a:pt x="20" y="32"/>
                </a:cubicBezTo>
                <a:cubicBezTo>
                  <a:pt x="20" y="32"/>
                  <a:pt x="20" y="32"/>
                  <a:pt x="20" y="32"/>
                </a:cubicBezTo>
                <a:cubicBezTo>
                  <a:pt x="20" y="32"/>
                  <a:pt x="20" y="32"/>
                  <a:pt x="20" y="32"/>
                </a:cubicBezTo>
                <a:cubicBezTo>
                  <a:pt x="20" y="32"/>
                  <a:pt x="20" y="32"/>
                  <a:pt x="20" y="32"/>
                </a:cubicBezTo>
                <a:cubicBezTo>
                  <a:pt x="20" y="32"/>
                  <a:pt x="20" y="32"/>
                  <a:pt x="20" y="32"/>
                </a:cubicBezTo>
                <a:cubicBezTo>
                  <a:pt x="20" y="32"/>
                  <a:pt x="20" y="32"/>
                  <a:pt x="20" y="32"/>
                </a:cubicBezTo>
                <a:cubicBezTo>
                  <a:pt x="20" y="32"/>
                  <a:pt x="20" y="32"/>
                  <a:pt x="20" y="32"/>
                </a:cubicBezTo>
                <a:cubicBezTo>
                  <a:pt x="20" y="32"/>
                  <a:pt x="20" y="32"/>
                  <a:pt x="20" y="32"/>
                </a:cubicBezTo>
                <a:cubicBezTo>
                  <a:pt x="20" y="32"/>
                  <a:pt x="20" y="32"/>
                  <a:pt x="20" y="32"/>
                </a:cubicBezTo>
                <a:cubicBezTo>
                  <a:pt x="20" y="32"/>
                  <a:pt x="20" y="32"/>
                  <a:pt x="20" y="32"/>
                </a:cubicBezTo>
                <a:cubicBezTo>
                  <a:pt x="20" y="32"/>
                  <a:pt x="20" y="32"/>
                  <a:pt x="20" y="32"/>
                </a:cubicBezTo>
                <a:cubicBezTo>
                  <a:pt x="20" y="32"/>
                  <a:pt x="20" y="32"/>
                  <a:pt x="20" y="32"/>
                </a:cubicBezTo>
                <a:cubicBezTo>
                  <a:pt x="20" y="32"/>
                  <a:pt x="20" y="32"/>
                  <a:pt x="20" y="32"/>
                </a:cubicBezTo>
                <a:cubicBezTo>
                  <a:pt x="20" y="32"/>
                  <a:pt x="20" y="32"/>
                  <a:pt x="20" y="32"/>
                </a:cubicBezTo>
                <a:cubicBezTo>
                  <a:pt x="20" y="32"/>
                  <a:pt x="20" y="32"/>
                  <a:pt x="20" y="32"/>
                </a:cubicBezTo>
                <a:cubicBezTo>
                  <a:pt x="20" y="32"/>
                  <a:pt x="20" y="32"/>
                  <a:pt x="20" y="32"/>
                </a:cubicBezTo>
                <a:cubicBezTo>
                  <a:pt x="20" y="32"/>
                  <a:pt x="20" y="32"/>
                  <a:pt x="20" y="32"/>
                </a:cubicBezTo>
                <a:cubicBezTo>
                  <a:pt x="20" y="32"/>
                  <a:pt x="20" y="32"/>
                  <a:pt x="20" y="32"/>
                </a:cubicBezTo>
                <a:cubicBezTo>
                  <a:pt x="20" y="32"/>
                  <a:pt x="20" y="32"/>
                  <a:pt x="20" y="32"/>
                </a:cubicBezTo>
                <a:cubicBezTo>
                  <a:pt x="20" y="32"/>
                  <a:pt x="20" y="32"/>
                  <a:pt x="20" y="32"/>
                </a:cubicBezTo>
                <a:cubicBezTo>
                  <a:pt x="20" y="32"/>
                  <a:pt x="20" y="32"/>
                  <a:pt x="20" y="32"/>
                </a:cubicBezTo>
                <a:cubicBezTo>
                  <a:pt x="20" y="32"/>
                  <a:pt x="20" y="32"/>
                  <a:pt x="20" y="32"/>
                </a:cubicBezTo>
                <a:cubicBezTo>
                  <a:pt x="20" y="32"/>
                  <a:pt x="20" y="32"/>
                  <a:pt x="20" y="32"/>
                </a:cubicBezTo>
                <a:cubicBezTo>
                  <a:pt x="20" y="32"/>
                  <a:pt x="20" y="32"/>
                  <a:pt x="20" y="32"/>
                </a:cubicBezTo>
                <a:cubicBezTo>
                  <a:pt x="20" y="32"/>
                  <a:pt x="20" y="32"/>
                  <a:pt x="20" y="32"/>
                </a:cubicBezTo>
                <a:cubicBezTo>
                  <a:pt x="20" y="32"/>
                  <a:pt x="20" y="32"/>
                  <a:pt x="20" y="32"/>
                </a:cubicBezTo>
                <a:cubicBezTo>
                  <a:pt x="20" y="32"/>
                  <a:pt x="20" y="32"/>
                  <a:pt x="20" y="32"/>
                </a:cubicBezTo>
                <a:cubicBezTo>
                  <a:pt x="20" y="32"/>
                  <a:pt x="20" y="32"/>
                  <a:pt x="20" y="32"/>
                </a:cubicBezTo>
                <a:cubicBezTo>
                  <a:pt x="20" y="32"/>
                  <a:pt x="20" y="32"/>
                  <a:pt x="20" y="32"/>
                </a:cubicBezTo>
                <a:cubicBezTo>
                  <a:pt x="20" y="32"/>
                  <a:pt x="20" y="32"/>
                  <a:pt x="20" y="32"/>
                </a:cubicBezTo>
                <a:cubicBezTo>
                  <a:pt x="20" y="32"/>
                  <a:pt x="20" y="32"/>
                  <a:pt x="20" y="32"/>
                </a:cubicBezTo>
                <a:cubicBezTo>
                  <a:pt x="20" y="32"/>
                  <a:pt x="20" y="32"/>
                  <a:pt x="20" y="32"/>
                </a:cubicBezTo>
                <a:cubicBezTo>
                  <a:pt x="20" y="32"/>
                  <a:pt x="20" y="32"/>
                  <a:pt x="20" y="32"/>
                </a:cubicBezTo>
                <a:cubicBezTo>
                  <a:pt x="20" y="32"/>
                  <a:pt x="20" y="32"/>
                  <a:pt x="20" y="32"/>
                </a:cubicBezTo>
                <a:cubicBezTo>
                  <a:pt x="20" y="32"/>
                  <a:pt x="20" y="32"/>
                  <a:pt x="20" y="32"/>
                </a:cubicBezTo>
                <a:cubicBezTo>
                  <a:pt x="20" y="32"/>
                  <a:pt x="20" y="32"/>
                  <a:pt x="20" y="32"/>
                </a:cubicBezTo>
                <a:cubicBezTo>
                  <a:pt x="20" y="32"/>
                  <a:pt x="20" y="32"/>
                  <a:pt x="20" y="32"/>
                </a:cubicBezTo>
                <a:cubicBezTo>
                  <a:pt x="19" y="32"/>
                  <a:pt x="19" y="32"/>
                  <a:pt x="19" y="32"/>
                </a:cubicBezTo>
                <a:cubicBezTo>
                  <a:pt x="20" y="32"/>
                  <a:pt x="20" y="32"/>
                  <a:pt x="20" y="32"/>
                </a:cubicBezTo>
                <a:cubicBezTo>
                  <a:pt x="20" y="32"/>
                  <a:pt x="20" y="32"/>
                  <a:pt x="20" y="32"/>
                </a:cubicBezTo>
                <a:cubicBezTo>
                  <a:pt x="20" y="32"/>
                  <a:pt x="20" y="32"/>
                  <a:pt x="20" y="32"/>
                </a:cubicBezTo>
                <a:cubicBezTo>
                  <a:pt x="20" y="32"/>
                  <a:pt x="20" y="32"/>
                  <a:pt x="20" y="32"/>
                </a:cubicBezTo>
                <a:cubicBezTo>
                  <a:pt x="20" y="32"/>
                  <a:pt x="20" y="32"/>
                  <a:pt x="20" y="32"/>
                </a:cubicBezTo>
                <a:cubicBezTo>
                  <a:pt x="20" y="32"/>
                  <a:pt x="20" y="32"/>
                  <a:pt x="20" y="32"/>
                </a:cubicBezTo>
                <a:cubicBezTo>
                  <a:pt x="20" y="32"/>
                  <a:pt x="20" y="32"/>
                  <a:pt x="20" y="32"/>
                </a:cubicBezTo>
                <a:cubicBezTo>
                  <a:pt x="20" y="32"/>
                  <a:pt x="20" y="32"/>
                  <a:pt x="20" y="32"/>
                </a:cubicBezTo>
                <a:cubicBezTo>
                  <a:pt x="20" y="32"/>
                  <a:pt x="20" y="32"/>
                  <a:pt x="20" y="32"/>
                </a:cubicBezTo>
                <a:cubicBezTo>
                  <a:pt x="19" y="32"/>
                  <a:pt x="19" y="32"/>
                  <a:pt x="19" y="32"/>
                </a:cubicBezTo>
                <a:cubicBezTo>
                  <a:pt x="19" y="32"/>
                  <a:pt x="19" y="32"/>
                  <a:pt x="19" y="32"/>
                </a:cubicBezTo>
                <a:cubicBezTo>
                  <a:pt x="19" y="32"/>
                  <a:pt x="19" y="32"/>
                  <a:pt x="19" y="32"/>
                </a:cubicBezTo>
                <a:cubicBezTo>
                  <a:pt x="19" y="32"/>
                  <a:pt x="19" y="32"/>
                  <a:pt x="19" y="32"/>
                </a:cubicBezTo>
                <a:cubicBezTo>
                  <a:pt x="19" y="32"/>
                  <a:pt x="19" y="32"/>
                  <a:pt x="19" y="32"/>
                </a:cubicBezTo>
                <a:cubicBezTo>
                  <a:pt x="19" y="32"/>
                  <a:pt x="19" y="32"/>
                  <a:pt x="19" y="32"/>
                </a:cubicBezTo>
                <a:cubicBezTo>
                  <a:pt x="19" y="32"/>
                  <a:pt x="19" y="32"/>
                  <a:pt x="19" y="32"/>
                </a:cubicBezTo>
                <a:cubicBezTo>
                  <a:pt x="19" y="32"/>
                  <a:pt x="19" y="32"/>
                  <a:pt x="19" y="32"/>
                </a:cubicBezTo>
                <a:cubicBezTo>
                  <a:pt x="19" y="32"/>
                  <a:pt x="19" y="32"/>
                  <a:pt x="19" y="32"/>
                </a:cubicBezTo>
                <a:cubicBezTo>
                  <a:pt x="19" y="32"/>
                  <a:pt x="19" y="32"/>
                  <a:pt x="19" y="32"/>
                </a:cubicBezTo>
                <a:cubicBezTo>
                  <a:pt x="19" y="32"/>
                  <a:pt x="19" y="32"/>
                  <a:pt x="19" y="32"/>
                </a:cubicBezTo>
                <a:cubicBezTo>
                  <a:pt x="19" y="32"/>
                  <a:pt x="19" y="32"/>
                  <a:pt x="19" y="32"/>
                </a:cubicBezTo>
                <a:cubicBezTo>
                  <a:pt x="19" y="32"/>
                  <a:pt x="19" y="32"/>
                  <a:pt x="19" y="32"/>
                </a:cubicBezTo>
                <a:cubicBezTo>
                  <a:pt x="19" y="32"/>
                  <a:pt x="19" y="32"/>
                  <a:pt x="19" y="32"/>
                </a:cubicBezTo>
                <a:cubicBezTo>
                  <a:pt x="19" y="32"/>
                  <a:pt x="19" y="32"/>
                  <a:pt x="19" y="32"/>
                </a:cubicBezTo>
                <a:cubicBezTo>
                  <a:pt x="19" y="32"/>
                  <a:pt x="19" y="32"/>
                  <a:pt x="19" y="32"/>
                </a:cubicBezTo>
                <a:cubicBezTo>
                  <a:pt x="19" y="32"/>
                  <a:pt x="19" y="32"/>
                  <a:pt x="19" y="32"/>
                </a:cubicBezTo>
                <a:cubicBezTo>
                  <a:pt x="19" y="32"/>
                  <a:pt x="19" y="32"/>
                  <a:pt x="19" y="32"/>
                </a:cubicBezTo>
                <a:cubicBezTo>
                  <a:pt x="19" y="32"/>
                  <a:pt x="19" y="32"/>
                  <a:pt x="19" y="32"/>
                </a:cubicBezTo>
                <a:cubicBezTo>
                  <a:pt x="19" y="32"/>
                  <a:pt x="19" y="32"/>
                  <a:pt x="19" y="32"/>
                </a:cubicBezTo>
                <a:cubicBezTo>
                  <a:pt x="19" y="32"/>
                  <a:pt x="19" y="32"/>
                  <a:pt x="19" y="32"/>
                </a:cubicBezTo>
                <a:cubicBezTo>
                  <a:pt x="19" y="32"/>
                  <a:pt x="19" y="32"/>
                  <a:pt x="19" y="32"/>
                </a:cubicBezTo>
                <a:cubicBezTo>
                  <a:pt x="19" y="32"/>
                  <a:pt x="19" y="32"/>
                  <a:pt x="19" y="33"/>
                </a:cubicBezTo>
                <a:cubicBezTo>
                  <a:pt x="19" y="33"/>
                  <a:pt x="19" y="33"/>
                  <a:pt x="19" y="33"/>
                </a:cubicBezTo>
                <a:cubicBezTo>
                  <a:pt x="19" y="33"/>
                  <a:pt x="19" y="33"/>
                  <a:pt x="19" y="33"/>
                </a:cubicBezTo>
                <a:cubicBezTo>
                  <a:pt x="19" y="33"/>
                  <a:pt x="19" y="33"/>
                  <a:pt x="19" y="33"/>
                </a:cubicBezTo>
                <a:cubicBezTo>
                  <a:pt x="19" y="33"/>
                  <a:pt x="19" y="33"/>
                  <a:pt x="19" y="33"/>
                </a:cubicBezTo>
                <a:cubicBezTo>
                  <a:pt x="19" y="33"/>
                  <a:pt x="19" y="33"/>
                  <a:pt x="19" y="33"/>
                </a:cubicBezTo>
                <a:cubicBezTo>
                  <a:pt x="19" y="33"/>
                  <a:pt x="19" y="33"/>
                  <a:pt x="19" y="33"/>
                </a:cubicBezTo>
                <a:cubicBezTo>
                  <a:pt x="19" y="33"/>
                  <a:pt x="19" y="33"/>
                  <a:pt x="19" y="33"/>
                </a:cubicBezTo>
                <a:cubicBezTo>
                  <a:pt x="19" y="33"/>
                  <a:pt x="19" y="33"/>
                  <a:pt x="19" y="33"/>
                </a:cubicBezTo>
                <a:cubicBezTo>
                  <a:pt x="19" y="33"/>
                  <a:pt x="19" y="33"/>
                  <a:pt x="19" y="33"/>
                </a:cubicBezTo>
                <a:cubicBezTo>
                  <a:pt x="19" y="33"/>
                  <a:pt x="19" y="33"/>
                  <a:pt x="19" y="33"/>
                </a:cubicBezTo>
                <a:cubicBezTo>
                  <a:pt x="19" y="33"/>
                  <a:pt x="19" y="33"/>
                  <a:pt x="19" y="33"/>
                </a:cubicBezTo>
                <a:cubicBezTo>
                  <a:pt x="19" y="33"/>
                  <a:pt x="19" y="33"/>
                  <a:pt x="19" y="33"/>
                </a:cubicBezTo>
                <a:cubicBezTo>
                  <a:pt x="19" y="33"/>
                  <a:pt x="19" y="33"/>
                  <a:pt x="19" y="33"/>
                </a:cubicBezTo>
                <a:cubicBezTo>
                  <a:pt x="19" y="33"/>
                  <a:pt x="18" y="33"/>
                  <a:pt x="19" y="33"/>
                </a:cubicBezTo>
                <a:cubicBezTo>
                  <a:pt x="19" y="33"/>
                  <a:pt x="19" y="33"/>
                  <a:pt x="19" y="33"/>
                </a:cubicBezTo>
                <a:cubicBezTo>
                  <a:pt x="19" y="33"/>
                  <a:pt x="19" y="33"/>
                  <a:pt x="19" y="33"/>
                </a:cubicBezTo>
                <a:cubicBezTo>
                  <a:pt x="19" y="33"/>
                  <a:pt x="19" y="33"/>
                  <a:pt x="19" y="33"/>
                </a:cubicBezTo>
                <a:cubicBezTo>
                  <a:pt x="18" y="33"/>
                  <a:pt x="18" y="33"/>
                  <a:pt x="18" y="33"/>
                </a:cubicBezTo>
                <a:cubicBezTo>
                  <a:pt x="18" y="33"/>
                  <a:pt x="18" y="33"/>
                  <a:pt x="18" y="33"/>
                </a:cubicBezTo>
                <a:cubicBezTo>
                  <a:pt x="18" y="33"/>
                  <a:pt x="18" y="33"/>
                  <a:pt x="18" y="33"/>
                </a:cubicBezTo>
                <a:cubicBezTo>
                  <a:pt x="18" y="33"/>
                  <a:pt x="18" y="33"/>
                  <a:pt x="19" y="33"/>
                </a:cubicBezTo>
                <a:cubicBezTo>
                  <a:pt x="19" y="33"/>
                  <a:pt x="19" y="33"/>
                  <a:pt x="19" y="33"/>
                </a:cubicBezTo>
                <a:cubicBezTo>
                  <a:pt x="19" y="33"/>
                  <a:pt x="19" y="33"/>
                  <a:pt x="19" y="33"/>
                </a:cubicBezTo>
                <a:cubicBezTo>
                  <a:pt x="19" y="33"/>
                  <a:pt x="19" y="33"/>
                  <a:pt x="19" y="33"/>
                </a:cubicBezTo>
                <a:cubicBezTo>
                  <a:pt x="19" y="33"/>
                  <a:pt x="19" y="33"/>
                  <a:pt x="19" y="33"/>
                </a:cubicBezTo>
                <a:cubicBezTo>
                  <a:pt x="19" y="33"/>
                  <a:pt x="19" y="33"/>
                  <a:pt x="19" y="33"/>
                </a:cubicBezTo>
                <a:cubicBezTo>
                  <a:pt x="19" y="33"/>
                  <a:pt x="19" y="33"/>
                  <a:pt x="19" y="33"/>
                </a:cubicBezTo>
                <a:cubicBezTo>
                  <a:pt x="19" y="33"/>
                  <a:pt x="19" y="33"/>
                  <a:pt x="19" y="33"/>
                </a:cubicBezTo>
                <a:cubicBezTo>
                  <a:pt x="19" y="33"/>
                  <a:pt x="19" y="33"/>
                  <a:pt x="19" y="33"/>
                </a:cubicBezTo>
                <a:cubicBezTo>
                  <a:pt x="19" y="33"/>
                  <a:pt x="19" y="33"/>
                  <a:pt x="19" y="33"/>
                </a:cubicBezTo>
                <a:cubicBezTo>
                  <a:pt x="19" y="33"/>
                  <a:pt x="19" y="33"/>
                  <a:pt x="19" y="33"/>
                </a:cubicBezTo>
                <a:cubicBezTo>
                  <a:pt x="19" y="33"/>
                  <a:pt x="19" y="33"/>
                  <a:pt x="19" y="33"/>
                </a:cubicBezTo>
                <a:cubicBezTo>
                  <a:pt x="19" y="33"/>
                  <a:pt x="19" y="33"/>
                  <a:pt x="19" y="33"/>
                </a:cubicBezTo>
                <a:cubicBezTo>
                  <a:pt x="19" y="33"/>
                  <a:pt x="19" y="33"/>
                  <a:pt x="19" y="33"/>
                </a:cubicBezTo>
                <a:cubicBezTo>
                  <a:pt x="19" y="33"/>
                  <a:pt x="19" y="33"/>
                  <a:pt x="19" y="33"/>
                </a:cubicBezTo>
                <a:cubicBezTo>
                  <a:pt x="19" y="33"/>
                  <a:pt x="19" y="33"/>
                  <a:pt x="19" y="33"/>
                </a:cubicBezTo>
                <a:cubicBezTo>
                  <a:pt x="19" y="33"/>
                  <a:pt x="18" y="33"/>
                  <a:pt x="18" y="33"/>
                </a:cubicBezTo>
                <a:cubicBezTo>
                  <a:pt x="19" y="33"/>
                  <a:pt x="19" y="33"/>
                  <a:pt x="19" y="33"/>
                </a:cubicBezTo>
                <a:cubicBezTo>
                  <a:pt x="18" y="33"/>
                  <a:pt x="18" y="33"/>
                  <a:pt x="18" y="33"/>
                </a:cubicBezTo>
                <a:cubicBezTo>
                  <a:pt x="18" y="33"/>
                  <a:pt x="18" y="33"/>
                  <a:pt x="18" y="33"/>
                </a:cubicBezTo>
                <a:cubicBezTo>
                  <a:pt x="18" y="33"/>
                  <a:pt x="18" y="33"/>
                  <a:pt x="18" y="33"/>
                </a:cubicBezTo>
                <a:cubicBezTo>
                  <a:pt x="18" y="33"/>
                  <a:pt x="18" y="33"/>
                  <a:pt x="18" y="33"/>
                </a:cubicBezTo>
                <a:cubicBezTo>
                  <a:pt x="18" y="33"/>
                  <a:pt x="18" y="33"/>
                  <a:pt x="18" y="33"/>
                </a:cubicBezTo>
                <a:cubicBezTo>
                  <a:pt x="18" y="33"/>
                  <a:pt x="18" y="33"/>
                  <a:pt x="18" y="33"/>
                </a:cubicBezTo>
                <a:cubicBezTo>
                  <a:pt x="18" y="33"/>
                  <a:pt x="18" y="33"/>
                  <a:pt x="18" y="33"/>
                </a:cubicBezTo>
                <a:cubicBezTo>
                  <a:pt x="18" y="33"/>
                  <a:pt x="18" y="33"/>
                  <a:pt x="18" y="33"/>
                </a:cubicBezTo>
                <a:cubicBezTo>
                  <a:pt x="18" y="33"/>
                  <a:pt x="18" y="33"/>
                  <a:pt x="18" y="33"/>
                </a:cubicBezTo>
                <a:cubicBezTo>
                  <a:pt x="18" y="33"/>
                  <a:pt x="18" y="33"/>
                  <a:pt x="18" y="33"/>
                </a:cubicBezTo>
                <a:cubicBezTo>
                  <a:pt x="18" y="33"/>
                  <a:pt x="18" y="33"/>
                  <a:pt x="18" y="33"/>
                </a:cubicBezTo>
                <a:cubicBezTo>
                  <a:pt x="18" y="33"/>
                  <a:pt x="18" y="33"/>
                  <a:pt x="18" y="33"/>
                </a:cubicBezTo>
                <a:cubicBezTo>
                  <a:pt x="18" y="33"/>
                  <a:pt x="18" y="33"/>
                  <a:pt x="18" y="33"/>
                </a:cubicBezTo>
                <a:cubicBezTo>
                  <a:pt x="18" y="33"/>
                  <a:pt x="18" y="33"/>
                  <a:pt x="18" y="33"/>
                </a:cubicBezTo>
                <a:cubicBezTo>
                  <a:pt x="18" y="33"/>
                  <a:pt x="18" y="33"/>
                  <a:pt x="18" y="33"/>
                </a:cubicBezTo>
                <a:cubicBezTo>
                  <a:pt x="18" y="33"/>
                  <a:pt x="18" y="33"/>
                  <a:pt x="18" y="33"/>
                </a:cubicBezTo>
                <a:cubicBezTo>
                  <a:pt x="18" y="33"/>
                  <a:pt x="18" y="33"/>
                  <a:pt x="18" y="33"/>
                </a:cubicBezTo>
                <a:cubicBezTo>
                  <a:pt x="18" y="33"/>
                  <a:pt x="18" y="33"/>
                  <a:pt x="18" y="33"/>
                </a:cubicBezTo>
                <a:cubicBezTo>
                  <a:pt x="18" y="33"/>
                  <a:pt x="18" y="33"/>
                  <a:pt x="18" y="33"/>
                </a:cubicBezTo>
                <a:cubicBezTo>
                  <a:pt x="18" y="33"/>
                  <a:pt x="18" y="33"/>
                  <a:pt x="18" y="33"/>
                </a:cubicBezTo>
                <a:cubicBezTo>
                  <a:pt x="18" y="33"/>
                  <a:pt x="18" y="33"/>
                  <a:pt x="18" y="33"/>
                </a:cubicBezTo>
                <a:cubicBezTo>
                  <a:pt x="18" y="33"/>
                  <a:pt x="18" y="33"/>
                  <a:pt x="18" y="33"/>
                </a:cubicBezTo>
                <a:cubicBezTo>
                  <a:pt x="18" y="33"/>
                  <a:pt x="18" y="33"/>
                  <a:pt x="18" y="33"/>
                </a:cubicBezTo>
                <a:cubicBezTo>
                  <a:pt x="18" y="33"/>
                  <a:pt x="18" y="33"/>
                  <a:pt x="18" y="33"/>
                </a:cubicBezTo>
                <a:cubicBezTo>
                  <a:pt x="18" y="34"/>
                  <a:pt x="18" y="33"/>
                  <a:pt x="18" y="34"/>
                </a:cubicBezTo>
                <a:cubicBezTo>
                  <a:pt x="18" y="34"/>
                  <a:pt x="18" y="34"/>
                  <a:pt x="18" y="34"/>
                </a:cubicBezTo>
                <a:cubicBezTo>
                  <a:pt x="18" y="34"/>
                  <a:pt x="18" y="34"/>
                  <a:pt x="18" y="34"/>
                </a:cubicBezTo>
                <a:cubicBezTo>
                  <a:pt x="18" y="34"/>
                  <a:pt x="18" y="34"/>
                  <a:pt x="18" y="34"/>
                </a:cubicBezTo>
                <a:cubicBezTo>
                  <a:pt x="18" y="34"/>
                  <a:pt x="18" y="34"/>
                  <a:pt x="18" y="34"/>
                </a:cubicBezTo>
                <a:cubicBezTo>
                  <a:pt x="18" y="34"/>
                  <a:pt x="18" y="34"/>
                  <a:pt x="18" y="34"/>
                </a:cubicBezTo>
                <a:cubicBezTo>
                  <a:pt x="18" y="34"/>
                  <a:pt x="18" y="34"/>
                  <a:pt x="18" y="34"/>
                </a:cubicBezTo>
                <a:cubicBezTo>
                  <a:pt x="18" y="34"/>
                  <a:pt x="18" y="34"/>
                  <a:pt x="18" y="34"/>
                </a:cubicBezTo>
                <a:cubicBezTo>
                  <a:pt x="18" y="34"/>
                  <a:pt x="18" y="34"/>
                  <a:pt x="18" y="34"/>
                </a:cubicBezTo>
                <a:cubicBezTo>
                  <a:pt x="18" y="34"/>
                  <a:pt x="18" y="34"/>
                  <a:pt x="18" y="34"/>
                </a:cubicBezTo>
                <a:cubicBezTo>
                  <a:pt x="17" y="34"/>
                  <a:pt x="18" y="34"/>
                  <a:pt x="18" y="34"/>
                </a:cubicBezTo>
                <a:cubicBezTo>
                  <a:pt x="17" y="34"/>
                  <a:pt x="17" y="34"/>
                  <a:pt x="17" y="34"/>
                </a:cubicBezTo>
                <a:cubicBezTo>
                  <a:pt x="17" y="34"/>
                  <a:pt x="17" y="34"/>
                  <a:pt x="17" y="34"/>
                </a:cubicBezTo>
                <a:cubicBezTo>
                  <a:pt x="17" y="34"/>
                  <a:pt x="17" y="34"/>
                  <a:pt x="17" y="34"/>
                </a:cubicBezTo>
                <a:cubicBezTo>
                  <a:pt x="17" y="34"/>
                  <a:pt x="17" y="34"/>
                  <a:pt x="17" y="34"/>
                </a:cubicBezTo>
                <a:cubicBezTo>
                  <a:pt x="17" y="34"/>
                  <a:pt x="17" y="34"/>
                  <a:pt x="17" y="34"/>
                </a:cubicBezTo>
                <a:cubicBezTo>
                  <a:pt x="17" y="34"/>
                  <a:pt x="17" y="34"/>
                  <a:pt x="17" y="34"/>
                </a:cubicBezTo>
                <a:cubicBezTo>
                  <a:pt x="17" y="34"/>
                  <a:pt x="17" y="34"/>
                  <a:pt x="17" y="34"/>
                </a:cubicBezTo>
                <a:cubicBezTo>
                  <a:pt x="17" y="34"/>
                  <a:pt x="17" y="34"/>
                  <a:pt x="17" y="34"/>
                </a:cubicBezTo>
                <a:cubicBezTo>
                  <a:pt x="17" y="34"/>
                  <a:pt x="17" y="34"/>
                  <a:pt x="17" y="34"/>
                </a:cubicBezTo>
                <a:cubicBezTo>
                  <a:pt x="17" y="34"/>
                  <a:pt x="17" y="34"/>
                  <a:pt x="17" y="34"/>
                </a:cubicBezTo>
                <a:cubicBezTo>
                  <a:pt x="17" y="34"/>
                  <a:pt x="17" y="34"/>
                  <a:pt x="17" y="34"/>
                </a:cubicBezTo>
                <a:cubicBezTo>
                  <a:pt x="17" y="34"/>
                  <a:pt x="17" y="34"/>
                  <a:pt x="17" y="34"/>
                </a:cubicBezTo>
                <a:cubicBezTo>
                  <a:pt x="17" y="34"/>
                  <a:pt x="17" y="34"/>
                  <a:pt x="17" y="34"/>
                </a:cubicBezTo>
                <a:cubicBezTo>
                  <a:pt x="17" y="34"/>
                  <a:pt x="17" y="34"/>
                  <a:pt x="17" y="34"/>
                </a:cubicBezTo>
                <a:cubicBezTo>
                  <a:pt x="17" y="34"/>
                  <a:pt x="17" y="34"/>
                  <a:pt x="17" y="34"/>
                </a:cubicBezTo>
                <a:cubicBezTo>
                  <a:pt x="17" y="34"/>
                  <a:pt x="17" y="34"/>
                  <a:pt x="17" y="34"/>
                </a:cubicBezTo>
                <a:cubicBezTo>
                  <a:pt x="17" y="34"/>
                  <a:pt x="17" y="34"/>
                  <a:pt x="17" y="34"/>
                </a:cubicBezTo>
                <a:cubicBezTo>
                  <a:pt x="17" y="34"/>
                  <a:pt x="17" y="34"/>
                  <a:pt x="17" y="34"/>
                </a:cubicBezTo>
                <a:cubicBezTo>
                  <a:pt x="17" y="34"/>
                  <a:pt x="17" y="34"/>
                  <a:pt x="17" y="34"/>
                </a:cubicBezTo>
                <a:cubicBezTo>
                  <a:pt x="17" y="34"/>
                  <a:pt x="17" y="34"/>
                  <a:pt x="17" y="34"/>
                </a:cubicBezTo>
                <a:cubicBezTo>
                  <a:pt x="17" y="34"/>
                  <a:pt x="17" y="34"/>
                  <a:pt x="17" y="34"/>
                </a:cubicBezTo>
                <a:cubicBezTo>
                  <a:pt x="17" y="34"/>
                  <a:pt x="17" y="34"/>
                  <a:pt x="17" y="34"/>
                </a:cubicBezTo>
                <a:cubicBezTo>
                  <a:pt x="17" y="34"/>
                  <a:pt x="17" y="34"/>
                  <a:pt x="17" y="34"/>
                </a:cubicBezTo>
                <a:cubicBezTo>
                  <a:pt x="17" y="34"/>
                  <a:pt x="17" y="34"/>
                  <a:pt x="17" y="34"/>
                </a:cubicBezTo>
                <a:cubicBezTo>
                  <a:pt x="17" y="34"/>
                  <a:pt x="17" y="34"/>
                  <a:pt x="17" y="34"/>
                </a:cubicBezTo>
                <a:cubicBezTo>
                  <a:pt x="17" y="34"/>
                  <a:pt x="17" y="34"/>
                  <a:pt x="17" y="34"/>
                </a:cubicBezTo>
                <a:cubicBezTo>
                  <a:pt x="17" y="34"/>
                  <a:pt x="17" y="34"/>
                  <a:pt x="17" y="34"/>
                </a:cubicBezTo>
                <a:cubicBezTo>
                  <a:pt x="17" y="34"/>
                  <a:pt x="17" y="34"/>
                  <a:pt x="17" y="34"/>
                </a:cubicBezTo>
                <a:cubicBezTo>
                  <a:pt x="17" y="34"/>
                  <a:pt x="17" y="34"/>
                  <a:pt x="17" y="34"/>
                </a:cubicBezTo>
                <a:cubicBezTo>
                  <a:pt x="17" y="34"/>
                  <a:pt x="17" y="34"/>
                  <a:pt x="17" y="34"/>
                </a:cubicBezTo>
                <a:cubicBezTo>
                  <a:pt x="17" y="34"/>
                  <a:pt x="17" y="34"/>
                  <a:pt x="17" y="34"/>
                </a:cubicBezTo>
                <a:cubicBezTo>
                  <a:pt x="17" y="34"/>
                  <a:pt x="17" y="34"/>
                  <a:pt x="17" y="34"/>
                </a:cubicBezTo>
                <a:cubicBezTo>
                  <a:pt x="17" y="34"/>
                  <a:pt x="17" y="34"/>
                  <a:pt x="17" y="34"/>
                </a:cubicBezTo>
                <a:cubicBezTo>
                  <a:pt x="17" y="34"/>
                  <a:pt x="17" y="34"/>
                  <a:pt x="17" y="34"/>
                </a:cubicBezTo>
                <a:cubicBezTo>
                  <a:pt x="17" y="34"/>
                  <a:pt x="17" y="34"/>
                  <a:pt x="17" y="34"/>
                </a:cubicBezTo>
                <a:cubicBezTo>
                  <a:pt x="17" y="34"/>
                  <a:pt x="17" y="34"/>
                  <a:pt x="17" y="34"/>
                </a:cubicBezTo>
                <a:cubicBezTo>
                  <a:pt x="17" y="34"/>
                  <a:pt x="17" y="34"/>
                  <a:pt x="17" y="34"/>
                </a:cubicBezTo>
                <a:cubicBezTo>
                  <a:pt x="17" y="34"/>
                  <a:pt x="17" y="34"/>
                  <a:pt x="17" y="34"/>
                </a:cubicBezTo>
                <a:cubicBezTo>
                  <a:pt x="17" y="34"/>
                  <a:pt x="17" y="34"/>
                  <a:pt x="17" y="34"/>
                </a:cubicBezTo>
                <a:cubicBezTo>
                  <a:pt x="17" y="34"/>
                  <a:pt x="17" y="34"/>
                  <a:pt x="17" y="34"/>
                </a:cubicBezTo>
                <a:cubicBezTo>
                  <a:pt x="17" y="35"/>
                  <a:pt x="17" y="35"/>
                  <a:pt x="17" y="35"/>
                </a:cubicBezTo>
                <a:cubicBezTo>
                  <a:pt x="17" y="35"/>
                  <a:pt x="17" y="35"/>
                  <a:pt x="17" y="35"/>
                </a:cubicBezTo>
                <a:cubicBezTo>
                  <a:pt x="17" y="35"/>
                  <a:pt x="17" y="35"/>
                  <a:pt x="17" y="35"/>
                </a:cubicBezTo>
                <a:cubicBezTo>
                  <a:pt x="17" y="35"/>
                  <a:pt x="17" y="35"/>
                  <a:pt x="17" y="35"/>
                </a:cubicBezTo>
                <a:cubicBezTo>
                  <a:pt x="17" y="35"/>
                  <a:pt x="17" y="35"/>
                  <a:pt x="17" y="35"/>
                </a:cubicBezTo>
                <a:cubicBezTo>
                  <a:pt x="17" y="35"/>
                  <a:pt x="17" y="35"/>
                  <a:pt x="17" y="35"/>
                </a:cubicBezTo>
                <a:cubicBezTo>
                  <a:pt x="17" y="35"/>
                  <a:pt x="17" y="35"/>
                  <a:pt x="17" y="35"/>
                </a:cubicBezTo>
                <a:cubicBezTo>
                  <a:pt x="17" y="35"/>
                  <a:pt x="17" y="35"/>
                  <a:pt x="17" y="35"/>
                </a:cubicBezTo>
                <a:cubicBezTo>
                  <a:pt x="17" y="35"/>
                  <a:pt x="17" y="35"/>
                  <a:pt x="17" y="35"/>
                </a:cubicBezTo>
                <a:cubicBezTo>
                  <a:pt x="17" y="35"/>
                  <a:pt x="17" y="35"/>
                  <a:pt x="17" y="35"/>
                </a:cubicBezTo>
                <a:cubicBezTo>
                  <a:pt x="17" y="35"/>
                  <a:pt x="17" y="35"/>
                  <a:pt x="17" y="35"/>
                </a:cubicBezTo>
                <a:cubicBezTo>
                  <a:pt x="17" y="34"/>
                  <a:pt x="17" y="34"/>
                  <a:pt x="17" y="34"/>
                </a:cubicBezTo>
                <a:cubicBezTo>
                  <a:pt x="17" y="34"/>
                  <a:pt x="17" y="34"/>
                  <a:pt x="17" y="34"/>
                </a:cubicBezTo>
                <a:cubicBezTo>
                  <a:pt x="17" y="34"/>
                  <a:pt x="17" y="34"/>
                  <a:pt x="17" y="34"/>
                </a:cubicBezTo>
                <a:cubicBezTo>
                  <a:pt x="17" y="34"/>
                  <a:pt x="17" y="34"/>
                  <a:pt x="17" y="34"/>
                </a:cubicBezTo>
                <a:cubicBezTo>
                  <a:pt x="17" y="34"/>
                  <a:pt x="17" y="34"/>
                  <a:pt x="17" y="34"/>
                </a:cubicBezTo>
                <a:cubicBezTo>
                  <a:pt x="17" y="34"/>
                  <a:pt x="17" y="34"/>
                  <a:pt x="17" y="34"/>
                </a:cubicBezTo>
                <a:cubicBezTo>
                  <a:pt x="17" y="34"/>
                  <a:pt x="17" y="34"/>
                  <a:pt x="17" y="34"/>
                </a:cubicBezTo>
                <a:cubicBezTo>
                  <a:pt x="17" y="34"/>
                  <a:pt x="17" y="34"/>
                  <a:pt x="17" y="34"/>
                </a:cubicBezTo>
                <a:cubicBezTo>
                  <a:pt x="17" y="34"/>
                  <a:pt x="17" y="34"/>
                  <a:pt x="17" y="34"/>
                </a:cubicBezTo>
                <a:cubicBezTo>
                  <a:pt x="17" y="34"/>
                  <a:pt x="17" y="34"/>
                  <a:pt x="17" y="34"/>
                </a:cubicBezTo>
                <a:cubicBezTo>
                  <a:pt x="17" y="34"/>
                  <a:pt x="17" y="34"/>
                  <a:pt x="17" y="34"/>
                </a:cubicBezTo>
                <a:cubicBezTo>
                  <a:pt x="17" y="34"/>
                  <a:pt x="17" y="34"/>
                  <a:pt x="17" y="34"/>
                </a:cubicBezTo>
                <a:cubicBezTo>
                  <a:pt x="17" y="34"/>
                  <a:pt x="17" y="34"/>
                  <a:pt x="17" y="34"/>
                </a:cubicBezTo>
                <a:cubicBezTo>
                  <a:pt x="17" y="34"/>
                  <a:pt x="17" y="34"/>
                  <a:pt x="17" y="34"/>
                </a:cubicBezTo>
                <a:cubicBezTo>
                  <a:pt x="17" y="34"/>
                  <a:pt x="17" y="34"/>
                  <a:pt x="17" y="34"/>
                </a:cubicBezTo>
                <a:cubicBezTo>
                  <a:pt x="17" y="34"/>
                  <a:pt x="17" y="34"/>
                  <a:pt x="17" y="34"/>
                </a:cubicBezTo>
                <a:cubicBezTo>
                  <a:pt x="17" y="34"/>
                  <a:pt x="17" y="34"/>
                  <a:pt x="17" y="34"/>
                </a:cubicBezTo>
                <a:cubicBezTo>
                  <a:pt x="17" y="34"/>
                  <a:pt x="17" y="34"/>
                  <a:pt x="17" y="34"/>
                </a:cubicBezTo>
                <a:cubicBezTo>
                  <a:pt x="17" y="34"/>
                  <a:pt x="17" y="34"/>
                  <a:pt x="17" y="34"/>
                </a:cubicBezTo>
                <a:cubicBezTo>
                  <a:pt x="17" y="34"/>
                  <a:pt x="17" y="34"/>
                  <a:pt x="17" y="34"/>
                </a:cubicBezTo>
                <a:cubicBezTo>
                  <a:pt x="17" y="34"/>
                  <a:pt x="17" y="34"/>
                  <a:pt x="17" y="34"/>
                </a:cubicBezTo>
                <a:cubicBezTo>
                  <a:pt x="17" y="34"/>
                  <a:pt x="17" y="34"/>
                  <a:pt x="17" y="34"/>
                </a:cubicBezTo>
                <a:cubicBezTo>
                  <a:pt x="17" y="34"/>
                  <a:pt x="17" y="34"/>
                  <a:pt x="17" y="34"/>
                </a:cubicBezTo>
                <a:cubicBezTo>
                  <a:pt x="17" y="34"/>
                  <a:pt x="17" y="34"/>
                  <a:pt x="17" y="34"/>
                </a:cubicBezTo>
                <a:cubicBezTo>
                  <a:pt x="17" y="34"/>
                  <a:pt x="17" y="34"/>
                  <a:pt x="17" y="34"/>
                </a:cubicBezTo>
                <a:cubicBezTo>
                  <a:pt x="17" y="34"/>
                  <a:pt x="17" y="34"/>
                  <a:pt x="17" y="34"/>
                </a:cubicBezTo>
                <a:cubicBezTo>
                  <a:pt x="17" y="34"/>
                  <a:pt x="17" y="34"/>
                  <a:pt x="17" y="34"/>
                </a:cubicBezTo>
                <a:cubicBezTo>
                  <a:pt x="17" y="34"/>
                  <a:pt x="17" y="34"/>
                  <a:pt x="17" y="34"/>
                </a:cubicBezTo>
                <a:cubicBezTo>
                  <a:pt x="17" y="34"/>
                  <a:pt x="17" y="34"/>
                  <a:pt x="17" y="34"/>
                </a:cubicBezTo>
                <a:cubicBezTo>
                  <a:pt x="17" y="34"/>
                  <a:pt x="17" y="34"/>
                  <a:pt x="17" y="34"/>
                </a:cubicBezTo>
                <a:cubicBezTo>
                  <a:pt x="17" y="34"/>
                  <a:pt x="17" y="34"/>
                  <a:pt x="17" y="34"/>
                </a:cubicBezTo>
                <a:cubicBezTo>
                  <a:pt x="17" y="34"/>
                  <a:pt x="17" y="34"/>
                  <a:pt x="17" y="34"/>
                </a:cubicBezTo>
                <a:cubicBezTo>
                  <a:pt x="17" y="34"/>
                  <a:pt x="17" y="34"/>
                  <a:pt x="17" y="34"/>
                </a:cubicBezTo>
                <a:cubicBezTo>
                  <a:pt x="17" y="34"/>
                  <a:pt x="17" y="34"/>
                  <a:pt x="17" y="34"/>
                </a:cubicBezTo>
                <a:cubicBezTo>
                  <a:pt x="17" y="34"/>
                  <a:pt x="17" y="34"/>
                  <a:pt x="17" y="35"/>
                </a:cubicBezTo>
                <a:cubicBezTo>
                  <a:pt x="17" y="35"/>
                  <a:pt x="17" y="35"/>
                  <a:pt x="17" y="35"/>
                </a:cubicBezTo>
                <a:cubicBezTo>
                  <a:pt x="17" y="35"/>
                  <a:pt x="17" y="35"/>
                  <a:pt x="17" y="35"/>
                </a:cubicBezTo>
                <a:cubicBezTo>
                  <a:pt x="17" y="35"/>
                  <a:pt x="17" y="35"/>
                  <a:pt x="17" y="35"/>
                </a:cubicBezTo>
                <a:cubicBezTo>
                  <a:pt x="17" y="35"/>
                  <a:pt x="17" y="35"/>
                  <a:pt x="17" y="35"/>
                </a:cubicBezTo>
                <a:cubicBezTo>
                  <a:pt x="17" y="35"/>
                  <a:pt x="17" y="35"/>
                  <a:pt x="17" y="35"/>
                </a:cubicBezTo>
                <a:cubicBezTo>
                  <a:pt x="17" y="35"/>
                  <a:pt x="17" y="35"/>
                  <a:pt x="17" y="35"/>
                </a:cubicBezTo>
                <a:cubicBezTo>
                  <a:pt x="17" y="35"/>
                  <a:pt x="17" y="35"/>
                  <a:pt x="17" y="35"/>
                </a:cubicBezTo>
                <a:cubicBezTo>
                  <a:pt x="17" y="35"/>
                  <a:pt x="17" y="35"/>
                  <a:pt x="17" y="35"/>
                </a:cubicBezTo>
                <a:cubicBezTo>
                  <a:pt x="17" y="35"/>
                  <a:pt x="17" y="35"/>
                  <a:pt x="17" y="35"/>
                </a:cubicBezTo>
                <a:cubicBezTo>
                  <a:pt x="17" y="35"/>
                  <a:pt x="17" y="35"/>
                  <a:pt x="17" y="35"/>
                </a:cubicBezTo>
                <a:cubicBezTo>
                  <a:pt x="17" y="35"/>
                  <a:pt x="17" y="35"/>
                  <a:pt x="17" y="35"/>
                </a:cubicBezTo>
                <a:cubicBezTo>
                  <a:pt x="17" y="35"/>
                  <a:pt x="17" y="35"/>
                  <a:pt x="17" y="35"/>
                </a:cubicBezTo>
                <a:cubicBezTo>
                  <a:pt x="17" y="35"/>
                  <a:pt x="17" y="35"/>
                  <a:pt x="17" y="35"/>
                </a:cubicBezTo>
                <a:cubicBezTo>
                  <a:pt x="17" y="35"/>
                  <a:pt x="17" y="35"/>
                  <a:pt x="17" y="35"/>
                </a:cubicBezTo>
                <a:cubicBezTo>
                  <a:pt x="17" y="35"/>
                  <a:pt x="17" y="35"/>
                  <a:pt x="17" y="35"/>
                </a:cubicBezTo>
                <a:cubicBezTo>
                  <a:pt x="17" y="35"/>
                  <a:pt x="17" y="35"/>
                  <a:pt x="17" y="35"/>
                </a:cubicBezTo>
                <a:cubicBezTo>
                  <a:pt x="17" y="35"/>
                  <a:pt x="17" y="35"/>
                  <a:pt x="17" y="35"/>
                </a:cubicBezTo>
                <a:cubicBezTo>
                  <a:pt x="17" y="35"/>
                  <a:pt x="17" y="35"/>
                  <a:pt x="17" y="35"/>
                </a:cubicBezTo>
                <a:cubicBezTo>
                  <a:pt x="17" y="35"/>
                  <a:pt x="17" y="35"/>
                  <a:pt x="17" y="35"/>
                </a:cubicBezTo>
                <a:cubicBezTo>
                  <a:pt x="17" y="35"/>
                  <a:pt x="17" y="35"/>
                  <a:pt x="17" y="35"/>
                </a:cubicBezTo>
                <a:cubicBezTo>
                  <a:pt x="17" y="35"/>
                  <a:pt x="17" y="35"/>
                  <a:pt x="17" y="35"/>
                </a:cubicBezTo>
                <a:cubicBezTo>
                  <a:pt x="17" y="35"/>
                  <a:pt x="17" y="35"/>
                  <a:pt x="17" y="35"/>
                </a:cubicBezTo>
                <a:cubicBezTo>
                  <a:pt x="17" y="35"/>
                  <a:pt x="17" y="35"/>
                  <a:pt x="17" y="35"/>
                </a:cubicBezTo>
                <a:cubicBezTo>
                  <a:pt x="17" y="35"/>
                  <a:pt x="17" y="35"/>
                  <a:pt x="17" y="35"/>
                </a:cubicBezTo>
                <a:cubicBezTo>
                  <a:pt x="17" y="35"/>
                  <a:pt x="17" y="35"/>
                  <a:pt x="17" y="35"/>
                </a:cubicBezTo>
                <a:cubicBezTo>
                  <a:pt x="17" y="35"/>
                  <a:pt x="17" y="35"/>
                  <a:pt x="17" y="35"/>
                </a:cubicBezTo>
                <a:cubicBezTo>
                  <a:pt x="17" y="35"/>
                  <a:pt x="17" y="35"/>
                  <a:pt x="17" y="35"/>
                </a:cubicBezTo>
                <a:cubicBezTo>
                  <a:pt x="17" y="35"/>
                  <a:pt x="17" y="35"/>
                  <a:pt x="17" y="35"/>
                </a:cubicBezTo>
                <a:cubicBezTo>
                  <a:pt x="17" y="35"/>
                  <a:pt x="17" y="35"/>
                  <a:pt x="17" y="35"/>
                </a:cubicBezTo>
                <a:cubicBezTo>
                  <a:pt x="17" y="35"/>
                  <a:pt x="17" y="35"/>
                  <a:pt x="17" y="35"/>
                </a:cubicBezTo>
                <a:cubicBezTo>
                  <a:pt x="17" y="35"/>
                  <a:pt x="17" y="35"/>
                  <a:pt x="17" y="35"/>
                </a:cubicBezTo>
                <a:cubicBezTo>
                  <a:pt x="17" y="35"/>
                  <a:pt x="17" y="35"/>
                  <a:pt x="17" y="35"/>
                </a:cubicBezTo>
                <a:cubicBezTo>
                  <a:pt x="17" y="35"/>
                  <a:pt x="17" y="35"/>
                  <a:pt x="17" y="35"/>
                </a:cubicBezTo>
                <a:cubicBezTo>
                  <a:pt x="17" y="35"/>
                  <a:pt x="17" y="35"/>
                  <a:pt x="17" y="35"/>
                </a:cubicBezTo>
                <a:cubicBezTo>
                  <a:pt x="17" y="35"/>
                  <a:pt x="17" y="35"/>
                  <a:pt x="17" y="35"/>
                </a:cubicBezTo>
                <a:cubicBezTo>
                  <a:pt x="17" y="35"/>
                  <a:pt x="17" y="35"/>
                  <a:pt x="17" y="35"/>
                </a:cubicBezTo>
                <a:cubicBezTo>
                  <a:pt x="17" y="35"/>
                  <a:pt x="17" y="35"/>
                  <a:pt x="17" y="35"/>
                </a:cubicBezTo>
                <a:cubicBezTo>
                  <a:pt x="17" y="35"/>
                  <a:pt x="17" y="35"/>
                  <a:pt x="17" y="35"/>
                </a:cubicBezTo>
                <a:cubicBezTo>
                  <a:pt x="17" y="35"/>
                  <a:pt x="17" y="35"/>
                  <a:pt x="17" y="35"/>
                </a:cubicBezTo>
                <a:cubicBezTo>
                  <a:pt x="17" y="35"/>
                  <a:pt x="17" y="35"/>
                  <a:pt x="17" y="35"/>
                </a:cubicBezTo>
                <a:cubicBezTo>
                  <a:pt x="17" y="35"/>
                  <a:pt x="17" y="35"/>
                  <a:pt x="17" y="35"/>
                </a:cubicBezTo>
                <a:cubicBezTo>
                  <a:pt x="17" y="35"/>
                  <a:pt x="17" y="35"/>
                  <a:pt x="17" y="35"/>
                </a:cubicBezTo>
                <a:cubicBezTo>
                  <a:pt x="17" y="35"/>
                  <a:pt x="17" y="35"/>
                  <a:pt x="17" y="35"/>
                </a:cubicBezTo>
                <a:cubicBezTo>
                  <a:pt x="17" y="35"/>
                  <a:pt x="17" y="35"/>
                  <a:pt x="17" y="35"/>
                </a:cubicBezTo>
                <a:cubicBezTo>
                  <a:pt x="17" y="35"/>
                  <a:pt x="17" y="35"/>
                  <a:pt x="17" y="35"/>
                </a:cubicBezTo>
                <a:cubicBezTo>
                  <a:pt x="17" y="35"/>
                  <a:pt x="17" y="35"/>
                  <a:pt x="17" y="35"/>
                </a:cubicBezTo>
                <a:cubicBezTo>
                  <a:pt x="17" y="35"/>
                  <a:pt x="17" y="35"/>
                  <a:pt x="17" y="35"/>
                </a:cubicBezTo>
                <a:cubicBezTo>
                  <a:pt x="17" y="35"/>
                  <a:pt x="17" y="35"/>
                  <a:pt x="17" y="35"/>
                </a:cubicBezTo>
                <a:cubicBezTo>
                  <a:pt x="17" y="35"/>
                  <a:pt x="17" y="35"/>
                  <a:pt x="17" y="35"/>
                </a:cubicBezTo>
                <a:cubicBezTo>
                  <a:pt x="17" y="35"/>
                  <a:pt x="17" y="35"/>
                  <a:pt x="17" y="35"/>
                </a:cubicBezTo>
                <a:cubicBezTo>
                  <a:pt x="17" y="35"/>
                  <a:pt x="17" y="35"/>
                  <a:pt x="17" y="35"/>
                </a:cubicBezTo>
                <a:cubicBezTo>
                  <a:pt x="17" y="35"/>
                  <a:pt x="17" y="35"/>
                  <a:pt x="17" y="35"/>
                </a:cubicBezTo>
                <a:cubicBezTo>
                  <a:pt x="17" y="35"/>
                  <a:pt x="17" y="35"/>
                  <a:pt x="17" y="35"/>
                </a:cubicBezTo>
                <a:cubicBezTo>
                  <a:pt x="17" y="35"/>
                  <a:pt x="17" y="35"/>
                  <a:pt x="17" y="35"/>
                </a:cubicBezTo>
                <a:cubicBezTo>
                  <a:pt x="17" y="35"/>
                  <a:pt x="17" y="35"/>
                  <a:pt x="17" y="35"/>
                </a:cubicBezTo>
                <a:cubicBezTo>
                  <a:pt x="17" y="35"/>
                  <a:pt x="17" y="35"/>
                  <a:pt x="17" y="35"/>
                </a:cubicBezTo>
                <a:cubicBezTo>
                  <a:pt x="17" y="35"/>
                  <a:pt x="17" y="35"/>
                  <a:pt x="17" y="35"/>
                </a:cubicBezTo>
                <a:cubicBezTo>
                  <a:pt x="17" y="35"/>
                  <a:pt x="17" y="35"/>
                  <a:pt x="17" y="35"/>
                </a:cubicBezTo>
                <a:cubicBezTo>
                  <a:pt x="17" y="35"/>
                  <a:pt x="17" y="35"/>
                  <a:pt x="16" y="35"/>
                </a:cubicBezTo>
                <a:cubicBezTo>
                  <a:pt x="17" y="35"/>
                  <a:pt x="17" y="36"/>
                  <a:pt x="17" y="36"/>
                </a:cubicBezTo>
                <a:cubicBezTo>
                  <a:pt x="17" y="36"/>
                  <a:pt x="17" y="36"/>
                  <a:pt x="17" y="36"/>
                </a:cubicBezTo>
                <a:cubicBezTo>
                  <a:pt x="17" y="36"/>
                  <a:pt x="17" y="36"/>
                  <a:pt x="17" y="36"/>
                </a:cubicBezTo>
                <a:cubicBezTo>
                  <a:pt x="17" y="36"/>
                  <a:pt x="17" y="35"/>
                  <a:pt x="17" y="35"/>
                </a:cubicBezTo>
                <a:cubicBezTo>
                  <a:pt x="17" y="35"/>
                  <a:pt x="17" y="35"/>
                  <a:pt x="17" y="35"/>
                </a:cubicBezTo>
                <a:cubicBezTo>
                  <a:pt x="17" y="36"/>
                  <a:pt x="17" y="36"/>
                  <a:pt x="17" y="36"/>
                </a:cubicBezTo>
                <a:cubicBezTo>
                  <a:pt x="17" y="36"/>
                  <a:pt x="17" y="36"/>
                  <a:pt x="17" y="36"/>
                </a:cubicBezTo>
                <a:cubicBezTo>
                  <a:pt x="17" y="36"/>
                  <a:pt x="17" y="36"/>
                  <a:pt x="17" y="36"/>
                </a:cubicBezTo>
                <a:cubicBezTo>
                  <a:pt x="17" y="36"/>
                  <a:pt x="17" y="36"/>
                  <a:pt x="17" y="36"/>
                </a:cubicBezTo>
                <a:cubicBezTo>
                  <a:pt x="17" y="36"/>
                  <a:pt x="17" y="36"/>
                  <a:pt x="16" y="36"/>
                </a:cubicBezTo>
                <a:cubicBezTo>
                  <a:pt x="16" y="36"/>
                  <a:pt x="16" y="36"/>
                  <a:pt x="16" y="36"/>
                </a:cubicBezTo>
                <a:cubicBezTo>
                  <a:pt x="16" y="36"/>
                  <a:pt x="16" y="36"/>
                  <a:pt x="16" y="36"/>
                </a:cubicBezTo>
                <a:cubicBezTo>
                  <a:pt x="16" y="36"/>
                  <a:pt x="16" y="36"/>
                  <a:pt x="16" y="36"/>
                </a:cubicBezTo>
                <a:cubicBezTo>
                  <a:pt x="16" y="36"/>
                  <a:pt x="16" y="36"/>
                  <a:pt x="16" y="36"/>
                </a:cubicBezTo>
                <a:cubicBezTo>
                  <a:pt x="16" y="36"/>
                  <a:pt x="16" y="36"/>
                  <a:pt x="16" y="36"/>
                </a:cubicBezTo>
                <a:cubicBezTo>
                  <a:pt x="16" y="36"/>
                  <a:pt x="16" y="36"/>
                  <a:pt x="16" y="36"/>
                </a:cubicBezTo>
                <a:cubicBezTo>
                  <a:pt x="16" y="36"/>
                  <a:pt x="16" y="36"/>
                  <a:pt x="16" y="36"/>
                </a:cubicBezTo>
                <a:cubicBezTo>
                  <a:pt x="16" y="36"/>
                  <a:pt x="16" y="36"/>
                  <a:pt x="16" y="36"/>
                </a:cubicBezTo>
                <a:cubicBezTo>
                  <a:pt x="16" y="36"/>
                  <a:pt x="16" y="36"/>
                  <a:pt x="16" y="36"/>
                </a:cubicBezTo>
                <a:cubicBezTo>
                  <a:pt x="16" y="36"/>
                  <a:pt x="16" y="36"/>
                  <a:pt x="16" y="36"/>
                </a:cubicBezTo>
                <a:cubicBezTo>
                  <a:pt x="16" y="36"/>
                  <a:pt x="16" y="36"/>
                  <a:pt x="16" y="36"/>
                </a:cubicBezTo>
                <a:cubicBezTo>
                  <a:pt x="16" y="36"/>
                  <a:pt x="16" y="36"/>
                  <a:pt x="16" y="36"/>
                </a:cubicBezTo>
                <a:cubicBezTo>
                  <a:pt x="16" y="36"/>
                  <a:pt x="16" y="36"/>
                  <a:pt x="16" y="36"/>
                </a:cubicBezTo>
                <a:cubicBezTo>
                  <a:pt x="16" y="36"/>
                  <a:pt x="16" y="36"/>
                  <a:pt x="16" y="36"/>
                </a:cubicBezTo>
                <a:cubicBezTo>
                  <a:pt x="16" y="36"/>
                  <a:pt x="16" y="36"/>
                  <a:pt x="16" y="36"/>
                </a:cubicBezTo>
                <a:cubicBezTo>
                  <a:pt x="16" y="36"/>
                  <a:pt x="16" y="36"/>
                  <a:pt x="16" y="36"/>
                </a:cubicBezTo>
                <a:cubicBezTo>
                  <a:pt x="16" y="36"/>
                  <a:pt x="16" y="36"/>
                  <a:pt x="16" y="36"/>
                </a:cubicBezTo>
                <a:cubicBezTo>
                  <a:pt x="16" y="36"/>
                  <a:pt x="16" y="36"/>
                  <a:pt x="16" y="36"/>
                </a:cubicBezTo>
                <a:cubicBezTo>
                  <a:pt x="16" y="36"/>
                  <a:pt x="16" y="36"/>
                  <a:pt x="16" y="36"/>
                </a:cubicBezTo>
                <a:cubicBezTo>
                  <a:pt x="16" y="36"/>
                  <a:pt x="16" y="36"/>
                  <a:pt x="16" y="36"/>
                </a:cubicBezTo>
                <a:cubicBezTo>
                  <a:pt x="16" y="36"/>
                  <a:pt x="16" y="36"/>
                  <a:pt x="16" y="36"/>
                </a:cubicBezTo>
                <a:cubicBezTo>
                  <a:pt x="16" y="36"/>
                  <a:pt x="16" y="36"/>
                  <a:pt x="16" y="36"/>
                </a:cubicBezTo>
                <a:cubicBezTo>
                  <a:pt x="16" y="36"/>
                  <a:pt x="16" y="36"/>
                  <a:pt x="16" y="36"/>
                </a:cubicBezTo>
                <a:cubicBezTo>
                  <a:pt x="16" y="36"/>
                  <a:pt x="16" y="36"/>
                  <a:pt x="15" y="36"/>
                </a:cubicBezTo>
                <a:cubicBezTo>
                  <a:pt x="15" y="36"/>
                  <a:pt x="15" y="36"/>
                  <a:pt x="15" y="36"/>
                </a:cubicBezTo>
                <a:cubicBezTo>
                  <a:pt x="15" y="36"/>
                  <a:pt x="15" y="36"/>
                  <a:pt x="15" y="36"/>
                </a:cubicBezTo>
                <a:cubicBezTo>
                  <a:pt x="15" y="36"/>
                  <a:pt x="15" y="36"/>
                  <a:pt x="15" y="36"/>
                </a:cubicBezTo>
                <a:cubicBezTo>
                  <a:pt x="15" y="36"/>
                  <a:pt x="15" y="36"/>
                  <a:pt x="15" y="36"/>
                </a:cubicBezTo>
                <a:cubicBezTo>
                  <a:pt x="15" y="36"/>
                  <a:pt x="15" y="36"/>
                  <a:pt x="15" y="36"/>
                </a:cubicBezTo>
                <a:cubicBezTo>
                  <a:pt x="15" y="36"/>
                  <a:pt x="15" y="36"/>
                  <a:pt x="15" y="36"/>
                </a:cubicBezTo>
                <a:cubicBezTo>
                  <a:pt x="15" y="36"/>
                  <a:pt x="15" y="36"/>
                  <a:pt x="15" y="36"/>
                </a:cubicBezTo>
                <a:cubicBezTo>
                  <a:pt x="15" y="36"/>
                  <a:pt x="15" y="36"/>
                  <a:pt x="15" y="36"/>
                </a:cubicBezTo>
                <a:cubicBezTo>
                  <a:pt x="15" y="36"/>
                  <a:pt x="15" y="36"/>
                  <a:pt x="15" y="36"/>
                </a:cubicBezTo>
                <a:cubicBezTo>
                  <a:pt x="15" y="36"/>
                  <a:pt x="15" y="37"/>
                  <a:pt x="15" y="37"/>
                </a:cubicBezTo>
                <a:cubicBezTo>
                  <a:pt x="15" y="37"/>
                  <a:pt x="15" y="37"/>
                  <a:pt x="15" y="37"/>
                </a:cubicBezTo>
                <a:cubicBezTo>
                  <a:pt x="15" y="37"/>
                  <a:pt x="15" y="37"/>
                  <a:pt x="15" y="37"/>
                </a:cubicBezTo>
                <a:cubicBezTo>
                  <a:pt x="15" y="37"/>
                  <a:pt x="15" y="37"/>
                  <a:pt x="15" y="37"/>
                </a:cubicBezTo>
                <a:cubicBezTo>
                  <a:pt x="15" y="37"/>
                  <a:pt x="15" y="37"/>
                  <a:pt x="15" y="37"/>
                </a:cubicBezTo>
                <a:cubicBezTo>
                  <a:pt x="15" y="37"/>
                  <a:pt x="15" y="37"/>
                  <a:pt x="15" y="37"/>
                </a:cubicBezTo>
                <a:cubicBezTo>
                  <a:pt x="15" y="37"/>
                  <a:pt x="15" y="37"/>
                  <a:pt x="15" y="37"/>
                </a:cubicBezTo>
                <a:cubicBezTo>
                  <a:pt x="15" y="37"/>
                  <a:pt x="15" y="37"/>
                  <a:pt x="15" y="37"/>
                </a:cubicBezTo>
                <a:cubicBezTo>
                  <a:pt x="15" y="37"/>
                  <a:pt x="15" y="37"/>
                  <a:pt x="15" y="37"/>
                </a:cubicBezTo>
                <a:cubicBezTo>
                  <a:pt x="15" y="37"/>
                  <a:pt x="15" y="37"/>
                  <a:pt x="15" y="37"/>
                </a:cubicBezTo>
                <a:cubicBezTo>
                  <a:pt x="15" y="37"/>
                  <a:pt x="15" y="37"/>
                  <a:pt x="15" y="37"/>
                </a:cubicBezTo>
                <a:cubicBezTo>
                  <a:pt x="15" y="37"/>
                  <a:pt x="15" y="37"/>
                  <a:pt x="15" y="37"/>
                </a:cubicBezTo>
                <a:cubicBezTo>
                  <a:pt x="15" y="37"/>
                  <a:pt x="15" y="37"/>
                  <a:pt x="15" y="37"/>
                </a:cubicBezTo>
                <a:cubicBezTo>
                  <a:pt x="15" y="37"/>
                  <a:pt x="15" y="37"/>
                  <a:pt x="15" y="37"/>
                </a:cubicBezTo>
                <a:cubicBezTo>
                  <a:pt x="15" y="37"/>
                  <a:pt x="15" y="37"/>
                  <a:pt x="15" y="37"/>
                </a:cubicBezTo>
                <a:cubicBezTo>
                  <a:pt x="15" y="37"/>
                  <a:pt x="15" y="37"/>
                  <a:pt x="15" y="37"/>
                </a:cubicBezTo>
                <a:cubicBezTo>
                  <a:pt x="15" y="37"/>
                  <a:pt x="15" y="37"/>
                  <a:pt x="15" y="37"/>
                </a:cubicBezTo>
                <a:cubicBezTo>
                  <a:pt x="15" y="37"/>
                  <a:pt x="15" y="37"/>
                  <a:pt x="15" y="37"/>
                </a:cubicBezTo>
                <a:cubicBezTo>
                  <a:pt x="15" y="37"/>
                  <a:pt x="15" y="37"/>
                  <a:pt x="15" y="37"/>
                </a:cubicBezTo>
                <a:cubicBezTo>
                  <a:pt x="15" y="38"/>
                  <a:pt x="15" y="38"/>
                  <a:pt x="15" y="38"/>
                </a:cubicBezTo>
                <a:cubicBezTo>
                  <a:pt x="15" y="38"/>
                  <a:pt x="15" y="38"/>
                  <a:pt x="15" y="38"/>
                </a:cubicBezTo>
                <a:cubicBezTo>
                  <a:pt x="15" y="38"/>
                  <a:pt x="15" y="38"/>
                  <a:pt x="15" y="38"/>
                </a:cubicBezTo>
                <a:cubicBezTo>
                  <a:pt x="15" y="38"/>
                  <a:pt x="15" y="38"/>
                  <a:pt x="15" y="38"/>
                </a:cubicBezTo>
                <a:cubicBezTo>
                  <a:pt x="15" y="38"/>
                  <a:pt x="15" y="38"/>
                  <a:pt x="15" y="38"/>
                </a:cubicBezTo>
                <a:cubicBezTo>
                  <a:pt x="15" y="38"/>
                  <a:pt x="15" y="38"/>
                  <a:pt x="15" y="38"/>
                </a:cubicBezTo>
                <a:cubicBezTo>
                  <a:pt x="15" y="38"/>
                  <a:pt x="15" y="38"/>
                  <a:pt x="15" y="38"/>
                </a:cubicBezTo>
                <a:cubicBezTo>
                  <a:pt x="15" y="38"/>
                  <a:pt x="15" y="38"/>
                  <a:pt x="15" y="38"/>
                </a:cubicBezTo>
                <a:cubicBezTo>
                  <a:pt x="15" y="38"/>
                  <a:pt x="15" y="38"/>
                  <a:pt x="15" y="38"/>
                </a:cubicBezTo>
                <a:cubicBezTo>
                  <a:pt x="15" y="38"/>
                  <a:pt x="15" y="38"/>
                  <a:pt x="15" y="38"/>
                </a:cubicBezTo>
                <a:cubicBezTo>
                  <a:pt x="15" y="38"/>
                  <a:pt x="15" y="38"/>
                  <a:pt x="15" y="38"/>
                </a:cubicBezTo>
                <a:cubicBezTo>
                  <a:pt x="15" y="38"/>
                  <a:pt x="15" y="38"/>
                  <a:pt x="15" y="38"/>
                </a:cubicBezTo>
                <a:cubicBezTo>
                  <a:pt x="15" y="38"/>
                  <a:pt x="15" y="38"/>
                  <a:pt x="15" y="38"/>
                </a:cubicBezTo>
                <a:cubicBezTo>
                  <a:pt x="15" y="38"/>
                  <a:pt x="15" y="38"/>
                  <a:pt x="15" y="38"/>
                </a:cubicBezTo>
                <a:cubicBezTo>
                  <a:pt x="15" y="38"/>
                  <a:pt x="15" y="38"/>
                  <a:pt x="15" y="38"/>
                </a:cubicBezTo>
                <a:cubicBezTo>
                  <a:pt x="15" y="38"/>
                  <a:pt x="15" y="38"/>
                  <a:pt x="15" y="38"/>
                </a:cubicBezTo>
                <a:cubicBezTo>
                  <a:pt x="15" y="38"/>
                  <a:pt x="15" y="38"/>
                  <a:pt x="15" y="38"/>
                </a:cubicBezTo>
                <a:cubicBezTo>
                  <a:pt x="15" y="38"/>
                  <a:pt x="15" y="38"/>
                  <a:pt x="15" y="38"/>
                </a:cubicBezTo>
                <a:cubicBezTo>
                  <a:pt x="15" y="38"/>
                  <a:pt x="15" y="38"/>
                  <a:pt x="15" y="38"/>
                </a:cubicBezTo>
                <a:cubicBezTo>
                  <a:pt x="15" y="38"/>
                  <a:pt x="15" y="38"/>
                  <a:pt x="15" y="38"/>
                </a:cubicBezTo>
                <a:cubicBezTo>
                  <a:pt x="15" y="38"/>
                  <a:pt x="15" y="38"/>
                  <a:pt x="15" y="38"/>
                </a:cubicBezTo>
                <a:cubicBezTo>
                  <a:pt x="15" y="38"/>
                  <a:pt x="15" y="38"/>
                  <a:pt x="15" y="38"/>
                </a:cubicBezTo>
                <a:cubicBezTo>
                  <a:pt x="15" y="38"/>
                  <a:pt x="15" y="38"/>
                  <a:pt x="15" y="38"/>
                </a:cubicBezTo>
                <a:cubicBezTo>
                  <a:pt x="15" y="38"/>
                  <a:pt x="15" y="38"/>
                  <a:pt x="15" y="38"/>
                </a:cubicBezTo>
                <a:cubicBezTo>
                  <a:pt x="15" y="38"/>
                  <a:pt x="15" y="38"/>
                  <a:pt x="15" y="38"/>
                </a:cubicBezTo>
                <a:cubicBezTo>
                  <a:pt x="15" y="38"/>
                  <a:pt x="15" y="38"/>
                  <a:pt x="15" y="38"/>
                </a:cubicBezTo>
                <a:cubicBezTo>
                  <a:pt x="15" y="38"/>
                  <a:pt x="15" y="38"/>
                  <a:pt x="15" y="38"/>
                </a:cubicBezTo>
                <a:cubicBezTo>
                  <a:pt x="15" y="38"/>
                  <a:pt x="15" y="38"/>
                  <a:pt x="15" y="38"/>
                </a:cubicBezTo>
                <a:cubicBezTo>
                  <a:pt x="15" y="38"/>
                  <a:pt x="15" y="38"/>
                  <a:pt x="15" y="38"/>
                </a:cubicBezTo>
                <a:cubicBezTo>
                  <a:pt x="15" y="38"/>
                  <a:pt x="15" y="38"/>
                  <a:pt x="15" y="38"/>
                </a:cubicBezTo>
                <a:cubicBezTo>
                  <a:pt x="15" y="38"/>
                  <a:pt x="15" y="38"/>
                  <a:pt x="15" y="38"/>
                </a:cubicBezTo>
                <a:cubicBezTo>
                  <a:pt x="15" y="38"/>
                  <a:pt x="15" y="38"/>
                  <a:pt x="15" y="38"/>
                </a:cubicBezTo>
                <a:cubicBezTo>
                  <a:pt x="15" y="38"/>
                  <a:pt x="15" y="38"/>
                  <a:pt x="15" y="38"/>
                </a:cubicBezTo>
                <a:cubicBezTo>
                  <a:pt x="15" y="38"/>
                  <a:pt x="15" y="38"/>
                  <a:pt x="15" y="38"/>
                </a:cubicBezTo>
                <a:cubicBezTo>
                  <a:pt x="15" y="38"/>
                  <a:pt x="15" y="38"/>
                  <a:pt x="15" y="38"/>
                </a:cubicBezTo>
                <a:cubicBezTo>
                  <a:pt x="15" y="38"/>
                  <a:pt x="15" y="38"/>
                  <a:pt x="15" y="38"/>
                </a:cubicBezTo>
                <a:cubicBezTo>
                  <a:pt x="15" y="38"/>
                  <a:pt x="15" y="38"/>
                  <a:pt x="15" y="38"/>
                </a:cubicBezTo>
                <a:cubicBezTo>
                  <a:pt x="15" y="38"/>
                  <a:pt x="15" y="38"/>
                  <a:pt x="15" y="38"/>
                </a:cubicBezTo>
                <a:cubicBezTo>
                  <a:pt x="15" y="38"/>
                  <a:pt x="15" y="38"/>
                  <a:pt x="15" y="38"/>
                </a:cubicBezTo>
                <a:cubicBezTo>
                  <a:pt x="15" y="38"/>
                  <a:pt x="15" y="38"/>
                  <a:pt x="15" y="38"/>
                </a:cubicBezTo>
                <a:cubicBezTo>
                  <a:pt x="15" y="38"/>
                  <a:pt x="15" y="38"/>
                  <a:pt x="15" y="38"/>
                </a:cubicBezTo>
                <a:cubicBezTo>
                  <a:pt x="15" y="38"/>
                  <a:pt x="15" y="38"/>
                  <a:pt x="15" y="38"/>
                </a:cubicBezTo>
                <a:cubicBezTo>
                  <a:pt x="15" y="38"/>
                  <a:pt x="15" y="38"/>
                  <a:pt x="15" y="38"/>
                </a:cubicBezTo>
                <a:cubicBezTo>
                  <a:pt x="15" y="38"/>
                  <a:pt x="15" y="38"/>
                  <a:pt x="15" y="38"/>
                </a:cubicBezTo>
                <a:cubicBezTo>
                  <a:pt x="15" y="38"/>
                  <a:pt x="15" y="38"/>
                  <a:pt x="15" y="38"/>
                </a:cubicBezTo>
                <a:cubicBezTo>
                  <a:pt x="15" y="38"/>
                  <a:pt x="15" y="38"/>
                  <a:pt x="15" y="38"/>
                </a:cubicBezTo>
                <a:cubicBezTo>
                  <a:pt x="15" y="38"/>
                  <a:pt x="15" y="38"/>
                  <a:pt x="15" y="38"/>
                </a:cubicBezTo>
                <a:cubicBezTo>
                  <a:pt x="15" y="38"/>
                  <a:pt x="15" y="38"/>
                  <a:pt x="15" y="38"/>
                </a:cubicBezTo>
                <a:cubicBezTo>
                  <a:pt x="15" y="38"/>
                  <a:pt x="15" y="38"/>
                  <a:pt x="15" y="38"/>
                </a:cubicBezTo>
                <a:cubicBezTo>
                  <a:pt x="15" y="38"/>
                  <a:pt x="15" y="38"/>
                  <a:pt x="15" y="37"/>
                </a:cubicBezTo>
                <a:cubicBezTo>
                  <a:pt x="15" y="37"/>
                  <a:pt x="15" y="37"/>
                  <a:pt x="15" y="37"/>
                </a:cubicBezTo>
                <a:cubicBezTo>
                  <a:pt x="15" y="37"/>
                  <a:pt x="15" y="37"/>
                  <a:pt x="15" y="37"/>
                </a:cubicBezTo>
                <a:cubicBezTo>
                  <a:pt x="15" y="37"/>
                  <a:pt x="15" y="37"/>
                  <a:pt x="15" y="37"/>
                </a:cubicBezTo>
                <a:cubicBezTo>
                  <a:pt x="15" y="37"/>
                  <a:pt x="15" y="37"/>
                  <a:pt x="15" y="37"/>
                </a:cubicBezTo>
                <a:cubicBezTo>
                  <a:pt x="15" y="37"/>
                  <a:pt x="15" y="37"/>
                  <a:pt x="15" y="37"/>
                </a:cubicBezTo>
                <a:cubicBezTo>
                  <a:pt x="15" y="37"/>
                  <a:pt x="15" y="37"/>
                  <a:pt x="15" y="37"/>
                </a:cubicBezTo>
                <a:cubicBezTo>
                  <a:pt x="15" y="37"/>
                  <a:pt x="15" y="37"/>
                  <a:pt x="15" y="37"/>
                </a:cubicBezTo>
                <a:cubicBezTo>
                  <a:pt x="15" y="37"/>
                  <a:pt x="15" y="37"/>
                  <a:pt x="15" y="37"/>
                </a:cubicBezTo>
                <a:cubicBezTo>
                  <a:pt x="15" y="37"/>
                  <a:pt x="15" y="37"/>
                  <a:pt x="15" y="37"/>
                </a:cubicBezTo>
                <a:cubicBezTo>
                  <a:pt x="15" y="37"/>
                  <a:pt x="15" y="37"/>
                  <a:pt x="15" y="37"/>
                </a:cubicBezTo>
                <a:cubicBezTo>
                  <a:pt x="14" y="37"/>
                  <a:pt x="14" y="37"/>
                  <a:pt x="14" y="37"/>
                </a:cubicBezTo>
                <a:cubicBezTo>
                  <a:pt x="14" y="37"/>
                  <a:pt x="14" y="37"/>
                  <a:pt x="14" y="37"/>
                </a:cubicBezTo>
                <a:cubicBezTo>
                  <a:pt x="14" y="37"/>
                  <a:pt x="14" y="37"/>
                  <a:pt x="14" y="37"/>
                </a:cubicBezTo>
                <a:cubicBezTo>
                  <a:pt x="14" y="37"/>
                  <a:pt x="14" y="37"/>
                  <a:pt x="14" y="37"/>
                </a:cubicBezTo>
                <a:cubicBezTo>
                  <a:pt x="14" y="37"/>
                  <a:pt x="14" y="37"/>
                  <a:pt x="14" y="37"/>
                </a:cubicBezTo>
                <a:cubicBezTo>
                  <a:pt x="14" y="37"/>
                  <a:pt x="14" y="37"/>
                  <a:pt x="14" y="37"/>
                </a:cubicBezTo>
                <a:cubicBezTo>
                  <a:pt x="14" y="37"/>
                  <a:pt x="14" y="37"/>
                  <a:pt x="14" y="37"/>
                </a:cubicBezTo>
                <a:cubicBezTo>
                  <a:pt x="14" y="37"/>
                  <a:pt x="14" y="37"/>
                  <a:pt x="14" y="37"/>
                </a:cubicBezTo>
                <a:cubicBezTo>
                  <a:pt x="14" y="37"/>
                  <a:pt x="14" y="37"/>
                  <a:pt x="14" y="37"/>
                </a:cubicBezTo>
                <a:cubicBezTo>
                  <a:pt x="14" y="37"/>
                  <a:pt x="14" y="37"/>
                  <a:pt x="14" y="37"/>
                </a:cubicBezTo>
                <a:cubicBezTo>
                  <a:pt x="14" y="37"/>
                  <a:pt x="14" y="37"/>
                  <a:pt x="14" y="37"/>
                </a:cubicBezTo>
                <a:cubicBezTo>
                  <a:pt x="14" y="37"/>
                  <a:pt x="14" y="37"/>
                  <a:pt x="14" y="37"/>
                </a:cubicBezTo>
                <a:cubicBezTo>
                  <a:pt x="14" y="37"/>
                  <a:pt x="14" y="37"/>
                  <a:pt x="14" y="37"/>
                </a:cubicBezTo>
                <a:cubicBezTo>
                  <a:pt x="14" y="37"/>
                  <a:pt x="14" y="37"/>
                  <a:pt x="14" y="37"/>
                </a:cubicBezTo>
                <a:cubicBezTo>
                  <a:pt x="14" y="37"/>
                  <a:pt x="14" y="37"/>
                  <a:pt x="14" y="37"/>
                </a:cubicBezTo>
                <a:cubicBezTo>
                  <a:pt x="14" y="37"/>
                  <a:pt x="14" y="37"/>
                  <a:pt x="14" y="37"/>
                </a:cubicBezTo>
                <a:cubicBezTo>
                  <a:pt x="14" y="37"/>
                  <a:pt x="14" y="37"/>
                  <a:pt x="14" y="37"/>
                </a:cubicBezTo>
                <a:cubicBezTo>
                  <a:pt x="14" y="37"/>
                  <a:pt x="14" y="37"/>
                  <a:pt x="14" y="37"/>
                </a:cubicBezTo>
                <a:cubicBezTo>
                  <a:pt x="14" y="37"/>
                  <a:pt x="14" y="37"/>
                  <a:pt x="14" y="37"/>
                </a:cubicBezTo>
                <a:cubicBezTo>
                  <a:pt x="14" y="37"/>
                  <a:pt x="14" y="37"/>
                  <a:pt x="14" y="37"/>
                </a:cubicBezTo>
                <a:cubicBezTo>
                  <a:pt x="14" y="37"/>
                  <a:pt x="14" y="37"/>
                  <a:pt x="14" y="37"/>
                </a:cubicBezTo>
                <a:cubicBezTo>
                  <a:pt x="14" y="37"/>
                  <a:pt x="14" y="37"/>
                  <a:pt x="14" y="37"/>
                </a:cubicBezTo>
                <a:cubicBezTo>
                  <a:pt x="14" y="37"/>
                  <a:pt x="14" y="37"/>
                  <a:pt x="14" y="37"/>
                </a:cubicBezTo>
                <a:cubicBezTo>
                  <a:pt x="14" y="37"/>
                  <a:pt x="14" y="37"/>
                  <a:pt x="14" y="37"/>
                </a:cubicBezTo>
                <a:cubicBezTo>
                  <a:pt x="14" y="37"/>
                  <a:pt x="14" y="37"/>
                  <a:pt x="14" y="37"/>
                </a:cubicBezTo>
                <a:cubicBezTo>
                  <a:pt x="14" y="37"/>
                  <a:pt x="14" y="37"/>
                  <a:pt x="14" y="37"/>
                </a:cubicBezTo>
                <a:cubicBezTo>
                  <a:pt x="14" y="37"/>
                  <a:pt x="14" y="37"/>
                  <a:pt x="14" y="37"/>
                </a:cubicBezTo>
                <a:cubicBezTo>
                  <a:pt x="14" y="37"/>
                  <a:pt x="14" y="37"/>
                  <a:pt x="14" y="37"/>
                </a:cubicBezTo>
                <a:cubicBezTo>
                  <a:pt x="14" y="37"/>
                  <a:pt x="14" y="37"/>
                  <a:pt x="14" y="37"/>
                </a:cubicBezTo>
                <a:cubicBezTo>
                  <a:pt x="14" y="37"/>
                  <a:pt x="14" y="37"/>
                  <a:pt x="14" y="37"/>
                </a:cubicBezTo>
                <a:cubicBezTo>
                  <a:pt x="14" y="37"/>
                  <a:pt x="13" y="37"/>
                  <a:pt x="13" y="37"/>
                </a:cubicBezTo>
                <a:cubicBezTo>
                  <a:pt x="13" y="37"/>
                  <a:pt x="13" y="37"/>
                  <a:pt x="13" y="37"/>
                </a:cubicBezTo>
                <a:cubicBezTo>
                  <a:pt x="13" y="37"/>
                  <a:pt x="13" y="37"/>
                  <a:pt x="13" y="37"/>
                </a:cubicBezTo>
                <a:cubicBezTo>
                  <a:pt x="13" y="37"/>
                  <a:pt x="13" y="37"/>
                  <a:pt x="13" y="37"/>
                </a:cubicBezTo>
                <a:cubicBezTo>
                  <a:pt x="13" y="37"/>
                  <a:pt x="13" y="37"/>
                  <a:pt x="13" y="37"/>
                </a:cubicBezTo>
                <a:cubicBezTo>
                  <a:pt x="13" y="37"/>
                  <a:pt x="13" y="37"/>
                  <a:pt x="13" y="37"/>
                </a:cubicBezTo>
                <a:cubicBezTo>
                  <a:pt x="13" y="37"/>
                  <a:pt x="13" y="37"/>
                  <a:pt x="13" y="37"/>
                </a:cubicBezTo>
                <a:cubicBezTo>
                  <a:pt x="13" y="37"/>
                  <a:pt x="13" y="37"/>
                  <a:pt x="13" y="37"/>
                </a:cubicBezTo>
                <a:cubicBezTo>
                  <a:pt x="13" y="37"/>
                  <a:pt x="13" y="37"/>
                  <a:pt x="13" y="37"/>
                </a:cubicBezTo>
                <a:cubicBezTo>
                  <a:pt x="13" y="37"/>
                  <a:pt x="13" y="37"/>
                  <a:pt x="13" y="37"/>
                </a:cubicBezTo>
                <a:cubicBezTo>
                  <a:pt x="13" y="37"/>
                  <a:pt x="13" y="37"/>
                  <a:pt x="13" y="37"/>
                </a:cubicBezTo>
                <a:cubicBezTo>
                  <a:pt x="13" y="37"/>
                  <a:pt x="13" y="37"/>
                  <a:pt x="13" y="37"/>
                </a:cubicBezTo>
                <a:cubicBezTo>
                  <a:pt x="13" y="37"/>
                  <a:pt x="13" y="37"/>
                  <a:pt x="13" y="37"/>
                </a:cubicBezTo>
                <a:cubicBezTo>
                  <a:pt x="13" y="37"/>
                  <a:pt x="13" y="37"/>
                  <a:pt x="13" y="37"/>
                </a:cubicBezTo>
                <a:cubicBezTo>
                  <a:pt x="13" y="37"/>
                  <a:pt x="13" y="37"/>
                  <a:pt x="13" y="37"/>
                </a:cubicBezTo>
                <a:cubicBezTo>
                  <a:pt x="13" y="37"/>
                  <a:pt x="13" y="37"/>
                  <a:pt x="13" y="37"/>
                </a:cubicBezTo>
                <a:cubicBezTo>
                  <a:pt x="13" y="37"/>
                  <a:pt x="13" y="37"/>
                  <a:pt x="13" y="37"/>
                </a:cubicBezTo>
                <a:cubicBezTo>
                  <a:pt x="13" y="37"/>
                  <a:pt x="13" y="37"/>
                  <a:pt x="13" y="37"/>
                </a:cubicBezTo>
                <a:cubicBezTo>
                  <a:pt x="13" y="37"/>
                  <a:pt x="13" y="37"/>
                  <a:pt x="13" y="37"/>
                </a:cubicBezTo>
                <a:cubicBezTo>
                  <a:pt x="13" y="37"/>
                  <a:pt x="13" y="37"/>
                  <a:pt x="13" y="37"/>
                </a:cubicBezTo>
                <a:cubicBezTo>
                  <a:pt x="13" y="37"/>
                  <a:pt x="13" y="37"/>
                  <a:pt x="13" y="37"/>
                </a:cubicBezTo>
                <a:cubicBezTo>
                  <a:pt x="13" y="37"/>
                  <a:pt x="13" y="37"/>
                  <a:pt x="13" y="37"/>
                </a:cubicBezTo>
                <a:cubicBezTo>
                  <a:pt x="13" y="37"/>
                  <a:pt x="13" y="37"/>
                  <a:pt x="13" y="37"/>
                </a:cubicBezTo>
                <a:cubicBezTo>
                  <a:pt x="13" y="37"/>
                  <a:pt x="13" y="37"/>
                  <a:pt x="13" y="37"/>
                </a:cubicBezTo>
                <a:cubicBezTo>
                  <a:pt x="13" y="37"/>
                  <a:pt x="13" y="37"/>
                  <a:pt x="13" y="37"/>
                </a:cubicBezTo>
                <a:cubicBezTo>
                  <a:pt x="13" y="37"/>
                  <a:pt x="13" y="37"/>
                  <a:pt x="13" y="37"/>
                </a:cubicBezTo>
                <a:cubicBezTo>
                  <a:pt x="13" y="37"/>
                  <a:pt x="13" y="37"/>
                  <a:pt x="13" y="37"/>
                </a:cubicBezTo>
                <a:cubicBezTo>
                  <a:pt x="13" y="37"/>
                  <a:pt x="13" y="37"/>
                  <a:pt x="13" y="37"/>
                </a:cubicBezTo>
                <a:cubicBezTo>
                  <a:pt x="13" y="37"/>
                  <a:pt x="13" y="37"/>
                  <a:pt x="13" y="37"/>
                </a:cubicBezTo>
                <a:cubicBezTo>
                  <a:pt x="13" y="37"/>
                  <a:pt x="13" y="37"/>
                  <a:pt x="13" y="37"/>
                </a:cubicBezTo>
                <a:cubicBezTo>
                  <a:pt x="13" y="37"/>
                  <a:pt x="13" y="37"/>
                  <a:pt x="13" y="37"/>
                </a:cubicBezTo>
                <a:cubicBezTo>
                  <a:pt x="13" y="37"/>
                  <a:pt x="13" y="37"/>
                  <a:pt x="13" y="37"/>
                </a:cubicBezTo>
                <a:cubicBezTo>
                  <a:pt x="13" y="37"/>
                  <a:pt x="13" y="37"/>
                  <a:pt x="13" y="37"/>
                </a:cubicBezTo>
                <a:cubicBezTo>
                  <a:pt x="13" y="37"/>
                  <a:pt x="13" y="37"/>
                  <a:pt x="13" y="37"/>
                </a:cubicBezTo>
                <a:cubicBezTo>
                  <a:pt x="13" y="37"/>
                  <a:pt x="13" y="37"/>
                  <a:pt x="13" y="37"/>
                </a:cubicBezTo>
                <a:cubicBezTo>
                  <a:pt x="13" y="37"/>
                  <a:pt x="13" y="37"/>
                  <a:pt x="13" y="37"/>
                </a:cubicBezTo>
                <a:cubicBezTo>
                  <a:pt x="13" y="37"/>
                  <a:pt x="13" y="37"/>
                  <a:pt x="13" y="37"/>
                </a:cubicBezTo>
                <a:cubicBezTo>
                  <a:pt x="13" y="37"/>
                  <a:pt x="13" y="37"/>
                  <a:pt x="13" y="37"/>
                </a:cubicBezTo>
                <a:cubicBezTo>
                  <a:pt x="13" y="37"/>
                  <a:pt x="13" y="37"/>
                  <a:pt x="13" y="37"/>
                </a:cubicBezTo>
                <a:cubicBezTo>
                  <a:pt x="13" y="37"/>
                  <a:pt x="13" y="37"/>
                  <a:pt x="13" y="37"/>
                </a:cubicBezTo>
                <a:cubicBezTo>
                  <a:pt x="13" y="37"/>
                  <a:pt x="13" y="37"/>
                  <a:pt x="13" y="37"/>
                </a:cubicBezTo>
                <a:cubicBezTo>
                  <a:pt x="13" y="37"/>
                  <a:pt x="13" y="37"/>
                  <a:pt x="13" y="37"/>
                </a:cubicBezTo>
                <a:cubicBezTo>
                  <a:pt x="13" y="37"/>
                  <a:pt x="13" y="37"/>
                  <a:pt x="13" y="37"/>
                </a:cubicBezTo>
                <a:cubicBezTo>
                  <a:pt x="13" y="37"/>
                  <a:pt x="13" y="37"/>
                  <a:pt x="13" y="37"/>
                </a:cubicBezTo>
                <a:cubicBezTo>
                  <a:pt x="13" y="37"/>
                  <a:pt x="12" y="37"/>
                  <a:pt x="13" y="37"/>
                </a:cubicBezTo>
                <a:cubicBezTo>
                  <a:pt x="13" y="37"/>
                  <a:pt x="13" y="37"/>
                  <a:pt x="13" y="37"/>
                </a:cubicBezTo>
                <a:cubicBezTo>
                  <a:pt x="13" y="37"/>
                  <a:pt x="13" y="37"/>
                  <a:pt x="13" y="37"/>
                </a:cubicBezTo>
                <a:cubicBezTo>
                  <a:pt x="13" y="37"/>
                  <a:pt x="13" y="37"/>
                  <a:pt x="12" y="37"/>
                </a:cubicBezTo>
                <a:cubicBezTo>
                  <a:pt x="12" y="37"/>
                  <a:pt x="12" y="37"/>
                  <a:pt x="12" y="37"/>
                </a:cubicBezTo>
                <a:cubicBezTo>
                  <a:pt x="12" y="37"/>
                  <a:pt x="12" y="37"/>
                  <a:pt x="12" y="37"/>
                </a:cubicBezTo>
                <a:cubicBezTo>
                  <a:pt x="12" y="37"/>
                  <a:pt x="12" y="37"/>
                  <a:pt x="12" y="37"/>
                </a:cubicBezTo>
                <a:cubicBezTo>
                  <a:pt x="12" y="37"/>
                  <a:pt x="12" y="37"/>
                  <a:pt x="12" y="37"/>
                </a:cubicBezTo>
                <a:cubicBezTo>
                  <a:pt x="12" y="37"/>
                  <a:pt x="12" y="37"/>
                  <a:pt x="12" y="37"/>
                </a:cubicBezTo>
                <a:cubicBezTo>
                  <a:pt x="12" y="37"/>
                  <a:pt x="12" y="37"/>
                  <a:pt x="12" y="37"/>
                </a:cubicBezTo>
                <a:cubicBezTo>
                  <a:pt x="12" y="37"/>
                  <a:pt x="12" y="37"/>
                  <a:pt x="12" y="37"/>
                </a:cubicBezTo>
                <a:cubicBezTo>
                  <a:pt x="12" y="37"/>
                  <a:pt x="12" y="37"/>
                  <a:pt x="12" y="37"/>
                </a:cubicBezTo>
                <a:cubicBezTo>
                  <a:pt x="12" y="37"/>
                  <a:pt x="12" y="37"/>
                  <a:pt x="12" y="37"/>
                </a:cubicBezTo>
                <a:cubicBezTo>
                  <a:pt x="12" y="37"/>
                  <a:pt x="12" y="37"/>
                  <a:pt x="12" y="37"/>
                </a:cubicBezTo>
                <a:cubicBezTo>
                  <a:pt x="12" y="37"/>
                  <a:pt x="12" y="37"/>
                  <a:pt x="12" y="37"/>
                </a:cubicBezTo>
                <a:cubicBezTo>
                  <a:pt x="12" y="37"/>
                  <a:pt x="12" y="37"/>
                  <a:pt x="12" y="37"/>
                </a:cubicBezTo>
                <a:cubicBezTo>
                  <a:pt x="12" y="37"/>
                  <a:pt x="12" y="37"/>
                  <a:pt x="12" y="37"/>
                </a:cubicBezTo>
                <a:cubicBezTo>
                  <a:pt x="12" y="37"/>
                  <a:pt x="12" y="37"/>
                  <a:pt x="12" y="37"/>
                </a:cubicBezTo>
                <a:cubicBezTo>
                  <a:pt x="12" y="37"/>
                  <a:pt x="12" y="37"/>
                  <a:pt x="12" y="37"/>
                </a:cubicBezTo>
                <a:cubicBezTo>
                  <a:pt x="12" y="37"/>
                  <a:pt x="12" y="37"/>
                  <a:pt x="12" y="37"/>
                </a:cubicBezTo>
                <a:cubicBezTo>
                  <a:pt x="12" y="37"/>
                  <a:pt x="12" y="37"/>
                  <a:pt x="12" y="37"/>
                </a:cubicBezTo>
                <a:cubicBezTo>
                  <a:pt x="12" y="37"/>
                  <a:pt x="12" y="37"/>
                  <a:pt x="12" y="37"/>
                </a:cubicBezTo>
                <a:cubicBezTo>
                  <a:pt x="12" y="37"/>
                  <a:pt x="12" y="37"/>
                  <a:pt x="12" y="37"/>
                </a:cubicBezTo>
                <a:cubicBezTo>
                  <a:pt x="12" y="37"/>
                  <a:pt x="12" y="37"/>
                  <a:pt x="12" y="37"/>
                </a:cubicBezTo>
                <a:cubicBezTo>
                  <a:pt x="12" y="37"/>
                  <a:pt x="12" y="37"/>
                  <a:pt x="12" y="37"/>
                </a:cubicBezTo>
                <a:cubicBezTo>
                  <a:pt x="12" y="37"/>
                  <a:pt x="12" y="37"/>
                  <a:pt x="12" y="37"/>
                </a:cubicBezTo>
                <a:cubicBezTo>
                  <a:pt x="12" y="37"/>
                  <a:pt x="12" y="37"/>
                  <a:pt x="12" y="37"/>
                </a:cubicBezTo>
                <a:cubicBezTo>
                  <a:pt x="12" y="37"/>
                  <a:pt x="12" y="37"/>
                  <a:pt x="12" y="37"/>
                </a:cubicBezTo>
                <a:cubicBezTo>
                  <a:pt x="12" y="37"/>
                  <a:pt x="12" y="37"/>
                  <a:pt x="12" y="37"/>
                </a:cubicBezTo>
                <a:cubicBezTo>
                  <a:pt x="12" y="37"/>
                  <a:pt x="12" y="37"/>
                  <a:pt x="12" y="37"/>
                </a:cubicBezTo>
                <a:cubicBezTo>
                  <a:pt x="12" y="37"/>
                  <a:pt x="12" y="37"/>
                  <a:pt x="12" y="37"/>
                </a:cubicBezTo>
                <a:cubicBezTo>
                  <a:pt x="11" y="37"/>
                  <a:pt x="11" y="37"/>
                  <a:pt x="11" y="37"/>
                </a:cubicBezTo>
                <a:cubicBezTo>
                  <a:pt x="11" y="37"/>
                  <a:pt x="11" y="37"/>
                  <a:pt x="11" y="37"/>
                </a:cubicBezTo>
                <a:cubicBezTo>
                  <a:pt x="11" y="37"/>
                  <a:pt x="11" y="37"/>
                  <a:pt x="11" y="37"/>
                </a:cubicBezTo>
                <a:cubicBezTo>
                  <a:pt x="11" y="37"/>
                  <a:pt x="11" y="37"/>
                  <a:pt x="11" y="37"/>
                </a:cubicBezTo>
                <a:cubicBezTo>
                  <a:pt x="11" y="37"/>
                  <a:pt x="11" y="37"/>
                  <a:pt x="11" y="37"/>
                </a:cubicBezTo>
                <a:cubicBezTo>
                  <a:pt x="11" y="37"/>
                  <a:pt x="11" y="37"/>
                  <a:pt x="11" y="37"/>
                </a:cubicBezTo>
                <a:cubicBezTo>
                  <a:pt x="11" y="37"/>
                  <a:pt x="11" y="37"/>
                  <a:pt x="11" y="37"/>
                </a:cubicBezTo>
                <a:cubicBezTo>
                  <a:pt x="11" y="37"/>
                  <a:pt x="11" y="37"/>
                  <a:pt x="11" y="37"/>
                </a:cubicBezTo>
                <a:cubicBezTo>
                  <a:pt x="11" y="37"/>
                  <a:pt x="11" y="37"/>
                  <a:pt x="11" y="37"/>
                </a:cubicBezTo>
                <a:cubicBezTo>
                  <a:pt x="11" y="37"/>
                  <a:pt x="11" y="37"/>
                  <a:pt x="11" y="37"/>
                </a:cubicBezTo>
                <a:cubicBezTo>
                  <a:pt x="11" y="37"/>
                  <a:pt x="11" y="37"/>
                  <a:pt x="11" y="37"/>
                </a:cubicBezTo>
                <a:cubicBezTo>
                  <a:pt x="11" y="37"/>
                  <a:pt x="11" y="37"/>
                  <a:pt x="11" y="37"/>
                </a:cubicBezTo>
                <a:cubicBezTo>
                  <a:pt x="11" y="37"/>
                  <a:pt x="11" y="37"/>
                  <a:pt x="11" y="37"/>
                </a:cubicBezTo>
                <a:cubicBezTo>
                  <a:pt x="11" y="37"/>
                  <a:pt x="11" y="37"/>
                  <a:pt x="11" y="37"/>
                </a:cubicBezTo>
                <a:cubicBezTo>
                  <a:pt x="11" y="37"/>
                  <a:pt x="11" y="37"/>
                  <a:pt x="11" y="37"/>
                </a:cubicBezTo>
                <a:cubicBezTo>
                  <a:pt x="11" y="38"/>
                  <a:pt x="11" y="38"/>
                  <a:pt x="11" y="38"/>
                </a:cubicBezTo>
                <a:cubicBezTo>
                  <a:pt x="11" y="38"/>
                  <a:pt x="11" y="38"/>
                  <a:pt x="11" y="38"/>
                </a:cubicBezTo>
                <a:cubicBezTo>
                  <a:pt x="11" y="38"/>
                  <a:pt x="11" y="38"/>
                  <a:pt x="11" y="38"/>
                </a:cubicBezTo>
                <a:cubicBezTo>
                  <a:pt x="11" y="38"/>
                  <a:pt x="11" y="38"/>
                  <a:pt x="11" y="38"/>
                </a:cubicBezTo>
                <a:cubicBezTo>
                  <a:pt x="11" y="38"/>
                  <a:pt x="11" y="38"/>
                  <a:pt x="11" y="38"/>
                </a:cubicBezTo>
                <a:cubicBezTo>
                  <a:pt x="11" y="38"/>
                  <a:pt x="11" y="38"/>
                  <a:pt x="11" y="38"/>
                </a:cubicBezTo>
                <a:cubicBezTo>
                  <a:pt x="11" y="38"/>
                  <a:pt x="11" y="38"/>
                  <a:pt x="11" y="38"/>
                </a:cubicBezTo>
                <a:cubicBezTo>
                  <a:pt x="11" y="38"/>
                  <a:pt x="11" y="38"/>
                  <a:pt x="11" y="38"/>
                </a:cubicBezTo>
                <a:cubicBezTo>
                  <a:pt x="11" y="38"/>
                  <a:pt x="11" y="38"/>
                  <a:pt x="11" y="38"/>
                </a:cubicBezTo>
                <a:cubicBezTo>
                  <a:pt x="11" y="38"/>
                  <a:pt x="11" y="38"/>
                  <a:pt x="11" y="38"/>
                </a:cubicBezTo>
                <a:cubicBezTo>
                  <a:pt x="11" y="38"/>
                  <a:pt x="11" y="38"/>
                  <a:pt x="11" y="38"/>
                </a:cubicBezTo>
                <a:cubicBezTo>
                  <a:pt x="11" y="38"/>
                  <a:pt x="11" y="38"/>
                  <a:pt x="11" y="38"/>
                </a:cubicBezTo>
                <a:cubicBezTo>
                  <a:pt x="11" y="38"/>
                  <a:pt x="11" y="38"/>
                  <a:pt x="11" y="38"/>
                </a:cubicBezTo>
                <a:cubicBezTo>
                  <a:pt x="11" y="38"/>
                  <a:pt x="11" y="38"/>
                  <a:pt x="11" y="38"/>
                </a:cubicBezTo>
                <a:cubicBezTo>
                  <a:pt x="11" y="38"/>
                  <a:pt x="11" y="38"/>
                  <a:pt x="11" y="38"/>
                </a:cubicBezTo>
                <a:cubicBezTo>
                  <a:pt x="11" y="38"/>
                  <a:pt x="11" y="38"/>
                  <a:pt x="11" y="38"/>
                </a:cubicBezTo>
                <a:cubicBezTo>
                  <a:pt x="11" y="39"/>
                  <a:pt x="11" y="40"/>
                  <a:pt x="11" y="40"/>
                </a:cubicBezTo>
                <a:cubicBezTo>
                  <a:pt x="11" y="40"/>
                  <a:pt x="11" y="40"/>
                  <a:pt x="11" y="40"/>
                </a:cubicBezTo>
                <a:cubicBezTo>
                  <a:pt x="11" y="40"/>
                  <a:pt x="11" y="40"/>
                  <a:pt x="11" y="40"/>
                </a:cubicBezTo>
                <a:cubicBezTo>
                  <a:pt x="11" y="40"/>
                  <a:pt x="11" y="40"/>
                  <a:pt x="11" y="40"/>
                </a:cubicBezTo>
                <a:cubicBezTo>
                  <a:pt x="11" y="40"/>
                  <a:pt x="11" y="40"/>
                  <a:pt x="11" y="40"/>
                </a:cubicBezTo>
                <a:cubicBezTo>
                  <a:pt x="11" y="40"/>
                  <a:pt x="11" y="40"/>
                  <a:pt x="11" y="40"/>
                </a:cubicBezTo>
                <a:cubicBezTo>
                  <a:pt x="11" y="40"/>
                  <a:pt x="11" y="40"/>
                  <a:pt x="11" y="40"/>
                </a:cubicBezTo>
                <a:cubicBezTo>
                  <a:pt x="11" y="40"/>
                  <a:pt x="11" y="40"/>
                  <a:pt x="11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1" y="41"/>
                  <a:pt x="11" y="40"/>
                  <a:pt x="11" y="40"/>
                </a:cubicBezTo>
                <a:cubicBezTo>
                  <a:pt x="11" y="40"/>
                  <a:pt x="11" y="40"/>
                  <a:pt x="11" y="40"/>
                </a:cubicBezTo>
                <a:cubicBezTo>
                  <a:pt x="11" y="40"/>
                  <a:pt x="11" y="40"/>
                  <a:pt x="11" y="40"/>
                </a:cubicBezTo>
                <a:cubicBezTo>
                  <a:pt x="11" y="41"/>
                  <a:pt x="12" y="41"/>
                  <a:pt x="12" y="41"/>
                </a:cubicBezTo>
                <a:cubicBezTo>
                  <a:pt x="12" y="41"/>
                  <a:pt x="12" y="41"/>
                  <a:pt x="12" y="41"/>
                </a:cubicBezTo>
                <a:cubicBezTo>
                  <a:pt x="12" y="41"/>
                  <a:pt x="12" y="40"/>
                  <a:pt x="12" y="40"/>
                </a:cubicBezTo>
                <a:cubicBezTo>
                  <a:pt x="12" y="40"/>
                  <a:pt x="12" y="40"/>
                  <a:pt x="12" y="40"/>
                </a:cubicBezTo>
                <a:cubicBezTo>
                  <a:pt x="12" y="40"/>
                  <a:pt x="12" y="40"/>
                  <a:pt x="12" y="40"/>
                </a:cubicBezTo>
                <a:cubicBezTo>
                  <a:pt x="12" y="40"/>
                  <a:pt x="12" y="40"/>
                  <a:pt x="12" y="40"/>
                </a:cubicBezTo>
                <a:cubicBezTo>
                  <a:pt x="12" y="40"/>
                  <a:pt x="12" y="40"/>
                  <a:pt x="12" y="40"/>
                </a:cubicBezTo>
                <a:cubicBezTo>
                  <a:pt x="12" y="40"/>
                  <a:pt x="12" y="40"/>
                  <a:pt x="12" y="40"/>
                </a:cubicBezTo>
                <a:cubicBezTo>
                  <a:pt x="12" y="40"/>
                  <a:pt x="12" y="40"/>
                  <a:pt x="12" y="40"/>
                </a:cubicBezTo>
                <a:cubicBezTo>
                  <a:pt x="12" y="40"/>
                  <a:pt x="12" y="40"/>
                  <a:pt x="12" y="40"/>
                </a:cubicBezTo>
                <a:cubicBezTo>
                  <a:pt x="12" y="40"/>
                  <a:pt x="12" y="40"/>
                  <a:pt x="12" y="40"/>
                </a:cubicBezTo>
                <a:cubicBezTo>
                  <a:pt x="12" y="40"/>
                  <a:pt x="12" y="40"/>
                  <a:pt x="12" y="40"/>
                </a:cubicBezTo>
                <a:cubicBezTo>
                  <a:pt x="12" y="40"/>
                  <a:pt x="12" y="40"/>
                  <a:pt x="12" y="40"/>
                </a:cubicBezTo>
                <a:cubicBezTo>
                  <a:pt x="12" y="40"/>
                  <a:pt x="12" y="40"/>
                  <a:pt x="12" y="40"/>
                </a:cubicBezTo>
                <a:cubicBezTo>
                  <a:pt x="12" y="40"/>
                  <a:pt x="12" y="40"/>
                  <a:pt x="12" y="40"/>
                </a:cubicBezTo>
                <a:cubicBezTo>
                  <a:pt x="12" y="40"/>
                  <a:pt x="12" y="40"/>
                  <a:pt x="12" y="40"/>
                </a:cubicBezTo>
                <a:cubicBezTo>
                  <a:pt x="12" y="40"/>
                  <a:pt x="12" y="40"/>
                  <a:pt x="12" y="40"/>
                </a:cubicBezTo>
                <a:cubicBezTo>
                  <a:pt x="12" y="40"/>
                  <a:pt x="12" y="40"/>
                  <a:pt x="12" y="40"/>
                </a:cubicBezTo>
                <a:cubicBezTo>
                  <a:pt x="12" y="40"/>
                  <a:pt x="12" y="40"/>
                  <a:pt x="12" y="40"/>
                </a:cubicBezTo>
                <a:cubicBezTo>
                  <a:pt x="12" y="40"/>
                  <a:pt x="12" y="40"/>
                  <a:pt x="12" y="40"/>
                </a:cubicBezTo>
                <a:cubicBezTo>
                  <a:pt x="12" y="40"/>
                  <a:pt x="12" y="40"/>
                  <a:pt x="12" y="40"/>
                </a:cubicBezTo>
                <a:cubicBezTo>
                  <a:pt x="12" y="40"/>
                  <a:pt x="12" y="40"/>
                  <a:pt x="12" y="40"/>
                </a:cubicBezTo>
                <a:cubicBezTo>
                  <a:pt x="12" y="40"/>
                  <a:pt x="12" y="40"/>
                  <a:pt x="12" y="40"/>
                </a:cubicBezTo>
                <a:cubicBezTo>
                  <a:pt x="12" y="40"/>
                  <a:pt x="12" y="40"/>
                  <a:pt x="12" y="40"/>
                </a:cubicBezTo>
                <a:cubicBezTo>
                  <a:pt x="12" y="40"/>
                  <a:pt x="12" y="40"/>
                  <a:pt x="12" y="40"/>
                </a:cubicBezTo>
                <a:cubicBezTo>
                  <a:pt x="12" y="40"/>
                  <a:pt x="12" y="40"/>
                  <a:pt x="12" y="40"/>
                </a:cubicBezTo>
                <a:cubicBezTo>
                  <a:pt x="12" y="40"/>
                  <a:pt x="12" y="40"/>
                  <a:pt x="12" y="40"/>
                </a:cubicBezTo>
                <a:cubicBezTo>
                  <a:pt x="12" y="40"/>
                  <a:pt x="12" y="40"/>
                  <a:pt x="12" y="40"/>
                </a:cubicBezTo>
                <a:cubicBezTo>
                  <a:pt x="12" y="40"/>
                  <a:pt x="12" y="40"/>
                  <a:pt x="12" y="40"/>
                </a:cubicBezTo>
                <a:cubicBezTo>
                  <a:pt x="12" y="40"/>
                  <a:pt x="12" y="40"/>
                  <a:pt x="12" y="40"/>
                </a:cubicBezTo>
                <a:cubicBezTo>
                  <a:pt x="13" y="40"/>
                  <a:pt x="13" y="40"/>
                  <a:pt x="13" y="40"/>
                </a:cubicBezTo>
                <a:cubicBezTo>
                  <a:pt x="13" y="40"/>
                  <a:pt x="13" y="40"/>
                  <a:pt x="13" y="40"/>
                </a:cubicBezTo>
                <a:cubicBezTo>
                  <a:pt x="13" y="40"/>
                  <a:pt x="13" y="40"/>
                  <a:pt x="13" y="40"/>
                </a:cubicBezTo>
                <a:cubicBezTo>
                  <a:pt x="13" y="40"/>
                  <a:pt x="13" y="40"/>
                  <a:pt x="13" y="40"/>
                </a:cubicBezTo>
                <a:cubicBezTo>
                  <a:pt x="13" y="40"/>
                  <a:pt x="13" y="40"/>
                  <a:pt x="13" y="40"/>
                </a:cubicBezTo>
                <a:cubicBezTo>
                  <a:pt x="13" y="40"/>
                  <a:pt x="13" y="40"/>
                  <a:pt x="13" y="40"/>
                </a:cubicBezTo>
                <a:cubicBezTo>
                  <a:pt x="13" y="40"/>
                  <a:pt x="13" y="40"/>
                  <a:pt x="13" y="40"/>
                </a:cubicBezTo>
                <a:cubicBezTo>
                  <a:pt x="13" y="40"/>
                  <a:pt x="13" y="40"/>
                  <a:pt x="13" y="40"/>
                </a:cubicBezTo>
                <a:cubicBezTo>
                  <a:pt x="13" y="40"/>
                  <a:pt x="13" y="40"/>
                  <a:pt x="13" y="40"/>
                </a:cubicBezTo>
                <a:cubicBezTo>
                  <a:pt x="13" y="40"/>
                  <a:pt x="13" y="40"/>
                  <a:pt x="13" y="40"/>
                </a:cubicBezTo>
                <a:cubicBezTo>
                  <a:pt x="13" y="40"/>
                  <a:pt x="13" y="40"/>
                  <a:pt x="13" y="40"/>
                </a:cubicBezTo>
                <a:cubicBezTo>
                  <a:pt x="13" y="40"/>
                  <a:pt x="13" y="40"/>
                  <a:pt x="13" y="40"/>
                </a:cubicBezTo>
                <a:cubicBezTo>
                  <a:pt x="13" y="40"/>
                  <a:pt x="13" y="40"/>
                  <a:pt x="13" y="40"/>
                </a:cubicBezTo>
                <a:cubicBezTo>
                  <a:pt x="13" y="39"/>
                  <a:pt x="13" y="39"/>
                  <a:pt x="13" y="39"/>
                </a:cubicBezTo>
                <a:cubicBezTo>
                  <a:pt x="13" y="39"/>
                  <a:pt x="13" y="39"/>
                  <a:pt x="13" y="39"/>
                </a:cubicBezTo>
                <a:cubicBezTo>
                  <a:pt x="13" y="40"/>
                  <a:pt x="13" y="40"/>
                  <a:pt x="13" y="40"/>
                </a:cubicBezTo>
                <a:cubicBezTo>
                  <a:pt x="13" y="40"/>
                  <a:pt x="13" y="40"/>
                  <a:pt x="13" y="40"/>
                </a:cubicBezTo>
                <a:cubicBezTo>
                  <a:pt x="13" y="40"/>
                  <a:pt x="13" y="40"/>
                  <a:pt x="13" y="40"/>
                </a:cubicBezTo>
                <a:cubicBezTo>
                  <a:pt x="13" y="40"/>
                  <a:pt x="13" y="40"/>
                  <a:pt x="13" y="40"/>
                </a:cubicBezTo>
                <a:cubicBezTo>
                  <a:pt x="13" y="40"/>
                  <a:pt x="13" y="40"/>
                  <a:pt x="13" y="40"/>
                </a:cubicBezTo>
                <a:cubicBezTo>
                  <a:pt x="13" y="40"/>
                  <a:pt x="13" y="40"/>
                  <a:pt x="13" y="40"/>
                </a:cubicBezTo>
                <a:cubicBezTo>
                  <a:pt x="13" y="40"/>
                  <a:pt x="13" y="40"/>
                  <a:pt x="13" y="39"/>
                </a:cubicBezTo>
                <a:cubicBezTo>
                  <a:pt x="13" y="39"/>
                  <a:pt x="13" y="39"/>
                  <a:pt x="13" y="39"/>
                </a:cubicBezTo>
                <a:cubicBezTo>
                  <a:pt x="13" y="40"/>
                  <a:pt x="13" y="40"/>
                  <a:pt x="14" y="40"/>
                </a:cubicBezTo>
                <a:cubicBezTo>
                  <a:pt x="14" y="40"/>
                  <a:pt x="14" y="40"/>
                  <a:pt x="14" y="40"/>
                </a:cubicBezTo>
                <a:cubicBezTo>
                  <a:pt x="13" y="40"/>
                  <a:pt x="13" y="40"/>
                  <a:pt x="13" y="40"/>
                </a:cubicBezTo>
                <a:cubicBezTo>
                  <a:pt x="13" y="40"/>
                  <a:pt x="13" y="40"/>
                  <a:pt x="13" y="40"/>
                </a:cubicBezTo>
                <a:cubicBezTo>
                  <a:pt x="13" y="40"/>
                  <a:pt x="13" y="40"/>
                  <a:pt x="13" y="40"/>
                </a:cubicBezTo>
                <a:cubicBezTo>
                  <a:pt x="13" y="40"/>
                  <a:pt x="13" y="40"/>
                  <a:pt x="13" y="40"/>
                </a:cubicBezTo>
                <a:cubicBezTo>
                  <a:pt x="13" y="40"/>
                  <a:pt x="13" y="40"/>
                  <a:pt x="13" y="40"/>
                </a:cubicBezTo>
                <a:cubicBezTo>
                  <a:pt x="13" y="40"/>
                  <a:pt x="13" y="40"/>
                  <a:pt x="13" y="40"/>
                </a:cubicBezTo>
                <a:cubicBezTo>
                  <a:pt x="13" y="40"/>
                  <a:pt x="13" y="40"/>
                  <a:pt x="13" y="40"/>
                </a:cubicBezTo>
                <a:cubicBezTo>
                  <a:pt x="13" y="40"/>
                  <a:pt x="13" y="40"/>
                  <a:pt x="13" y="40"/>
                </a:cubicBezTo>
                <a:cubicBezTo>
                  <a:pt x="13" y="40"/>
                  <a:pt x="13" y="40"/>
                  <a:pt x="13" y="40"/>
                </a:cubicBezTo>
                <a:cubicBezTo>
                  <a:pt x="13" y="40"/>
                  <a:pt x="13" y="40"/>
                  <a:pt x="13" y="40"/>
                </a:cubicBezTo>
                <a:cubicBezTo>
                  <a:pt x="13" y="40"/>
                  <a:pt x="13" y="40"/>
                  <a:pt x="13" y="40"/>
                </a:cubicBezTo>
                <a:cubicBezTo>
                  <a:pt x="13" y="40"/>
                  <a:pt x="13" y="40"/>
                  <a:pt x="13" y="40"/>
                </a:cubicBezTo>
                <a:cubicBezTo>
                  <a:pt x="13" y="40"/>
                  <a:pt x="13" y="40"/>
                  <a:pt x="13" y="40"/>
                </a:cubicBezTo>
                <a:cubicBezTo>
                  <a:pt x="13" y="40"/>
                  <a:pt x="13" y="40"/>
                  <a:pt x="13" y="40"/>
                </a:cubicBezTo>
                <a:cubicBezTo>
                  <a:pt x="13" y="40"/>
                  <a:pt x="13" y="40"/>
                  <a:pt x="13" y="40"/>
                </a:cubicBezTo>
                <a:cubicBezTo>
                  <a:pt x="13" y="40"/>
                  <a:pt x="13" y="40"/>
                  <a:pt x="13" y="40"/>
                </a:cubicBezTo>
                <a:cubicBezTo>
                  <a:pt x="13" y="40"/>
                  <a:pt x="13" y="40"/>
                  <a:pt x="13" y="40"/>
                </a:cubicBezTo>
                <a:cubicBezTo>
                  <a:pt x="13" y="40"/>
                  <a:pt x="13" y="40"/>
                  <a:pt x="13" y="40"/>
                </a:cubicBezTo>
                <a:cubicBezTo>
                  <a:pt x="13" y="40"/>
                  <a:pt x="13" y="40"/>
                  <a:pt x="13" y="40"/>
                </a:cubicBezTo>
                <a:cubicBezTo>
                  <a:pt x="13" y="40"/>
                  <a:pt x="13" y="40"/>
                  <a:pt x="13" y="40"/>
                </a:cubicBezTo>
                <a:cubicBezTo>
                  <a:pt x="13" y="41"/>
                  <a:pt x="13" y="41"/>
                  <a:pt x="13" y="41"/>
                </a:cubicBezTo>
                <a:cubicBezTo>
                  <a:pt x="13" y="41"/>
                  <a:pt x="13" y="41"/>
                  <a:pt x="13" y="41"/>
                </a:cubicBezTo>
                <a:cubicBezTo>
                  <a:pt x="13" y="40"/>
                  <a:pt x="13" y="40"/>
                  <a:pt x="13" y="40"/>
                </a:cubicBezTo>
                <a:cubicBezTo>
                  <a:pt x="13" y="40"/>
                  <a:pt x="13" y="40"/>
                  <a:pt x="13" y="40"/>
                </a:cubicBezTo>
                <a:cubicBezTo>
                  <a:pt x="13" y="40"/>
                  <a:pt x="13" y="40"/>
                  <a:pt x="13" y="40"/>
                </a:cubicBezTo>
                <a:cubicBezTo>
                  <a:pt x="13" y="40"/>
                  <a:pt x="13" y="40"/>
                  <a:pt x="13" y="40"/>
                </a:cubicBezTo>
                <a:cubicBezTo>
                  <a:pt x="13" y="40"/>
                  <a:pt x="13" y="40"/>
                  <a:pt x="13" y="40"/>
                </a:cubicBezTo>
                <a:cubicBezTo>
                  <a:pt x="13" y="40"/>
                  <a:pt x="13" y="40"/>
                  <a:pt x="13" y="40"/>
                </a:cubicBezTo>
                <a:cubicBezTo>
                  <a:pt x="13" y="40"/>
                  <a:pt x="13" y="40"/>
                  <a:pt x="13" y="40"/>
                </a:cubicBezTo>
                <a:cubicBezTo>
                  <a:pt x="13" y="40"/>
                  <a:pt x="13" y="40"/>
                  <a:pt x="13" y="40"/>
                </a:cubicBezTo>
                <a:cubicBezTo>
                  <a:pt x="13" y="40"/>
                  <a:pt x="13" y="40"/>
                  <a:pt x="13" y="40"/>
                </a:cubicBezTo>
                <a:cubicBezTo>
                  <a:pt x="13" y="40"/>
                  <a:pt x="13" y="40"/>
                  <a:pt x="13" y="40"/>
                </a:cubicBezTo>
                <a:cubicBezTo>
                  <a:pt x="13" y="40"/>
                  <a:pt x="13" y="40"/>
                  <a:pt x="13" y="40"/>
                </a:cubicBezTo>
                <a:cubicBezTo>
                  <a:pt x="13" y="40"/>
                  <a:pt x="13" y="40"/>
                  <a:pt x="13" y="40"/>
                </a:cubicBezTo>
                <a:cubicBezTo>
                  <a:pt x="13" y="40"/>
                  <a:pt x="13" y="40"/>
                  <a:pt x="13" y="40"/>
                </a:cubicBezTo>
                <a:cubicBezTo>
                  <a:pt x="13" y="41"/>
                  <a:pt x="13" y="41"/>
                  <a:pt x="13" y="41"/>
                </a:cubicBezTo>
                <a:cubicBezTo>
                  <a:pt x="13" y="41"/>
                  <a:pt x="13" y="41"/>
                  <a:pt x="13" y="41"/>
                </a:cubicBezTo>
                <a:cubicBezTo>
                  <a:pt x="13" y="41"/>
                  <a:pt x="13" y="41"/>
                  <a:pt x="13" y="41"/>
                </a:cubicBezTo>
                <a:cubicBezTo>
                  <a:pt x="13" y="41"/>
                  <a:pt x="13" y="41"/>
                  <a:pt x="13" y="41"/>
                </a:cubicBezTo>
                <a:cubicBezTo>
                  <a:pt x="13" y="41"/>
                  <a:pt x="13" y="41"/>
                  <a:pt x="13" y="41"/>
                </a:cubicBezTo>
                <a:cubicBezTo>
                  <a:pt x="13" y="41"/>
                  <a:pt x="13" y="41"/>
                  <a:pt x="13" y="41"/>
                </a:cubicBezTo>
                <a:cubicBezTo>
                  <a:pt x="13" y="41"/>
                  <a:pt x="13" y="41"/>
                  <a:pt x="13" y="41"/>
                </a:cubicBezTo>
                <a:cubicBezTo>
                  <a:pt x="13" y="41"/>
                  <a:pt x="13" y="41"/>
                  <a:pt x="13" y="41"/>
                </a:cubicBezTo>
                <a:cubicBezTo>
                  <a:pt x="13" y="41"/>
                  <a:pt x="13" y="41"/>
                  <a:pt x="13" y="41"/>
                </a:cubicBezTo>
                <a:cubicBezTo>
                  <a:pt x="13" y="41"/>
                  <a:pt x="13" y="41"/>
                  <a:pt x="13" y="41"/>
                </a:cubicBezTo>
                <a:cubicBezTo>
                  <a:pt x="13" y="41"/>
                  <a:pt x="13" y="41"/>
                  <a:pt x="13" y="41"/>
                </a:cubicBezTo>
                <a:cubicBezTo>
                  <a:pt x="13" y="41"/>
                  <a:pt x="13" y="41"/>
                  <a:pt x="13" y="41"/>
                </a:cubicBezTo>
                <a:cubicBezTo>
                  <a:pt x="13" y="41"/>
                  <a:pt x="13" y="41"/>
                  <a:pt x="13" y="41"/>
                </a:cubicBezTo>
                <a:cubicBezTo>
                  <a:pt x="13" y="41"/>
                  <a:pt x="13" y="41"/>
                  <a:pt x="13" y="41"/>
                </a:cubicBezTo>
                <a:cubicBezTo>
                  <a:pt x="13" y="41"/>
                  <a:pt x="13" y="41"/>
                  <a:pt x="13" y="41"/>
                </a:cubicBezTo>
                <a:cubicBezTo>
                  <a:pt x="13" y="41"/>
                  <a:pt x="13" y="41"/>
                  <a:pt x="13" y="41"/>
                </a:cubicBezTo>
                <a:cubicBezTo>
                  <a:pt x="13" y="41"/>
                  <a:pt x="13" y="41"/>
                  <a:pt x="13" y="41"/>
                </a:cubicBezTo>
                <a:cubicBezTo>
                  <a:pt x="13" y="41"/>
                  <a:pt x="13" y="41"/>
                  <a:pt x="13" y="41"/>
                </a:cubicBezTo>
                <a:cubicBezTo>
                  <a:pt x="13" y="41"/>
                  <a:pt x="13" y="41"/>
                  <a:pt x="13" y="41"/>
                </a:cubicBezTo>
                <a:cubicBezTo>
                  <a:pt x="13" y="41"/>
                  <a:pt x="13" y="41"/>
                  <a:pt x="13" y="41"/>
                </a:cubicBezTo>
                <a:cubicBezTo>
                  <a:pt x="13" y="41"/>
                  <a:pt x="13" y="41"/>
                  <a:pt x="13" y="41"/>
                </a:cubicBezTo>
                <a:cubicBezTo>
                  <a:pt x="13" y="41"/>
                  <a:pt x="13" y="41"/>
                  <a:pt x="13" y="41"/>
                </a:cubicBezTo>
                <a:cubicBezTo>
                  <a:pt x="13" y="41"/>
                  <a:pt x="13" y="41"/>
                  <a:pt x="13" y="41"/>
                </a:cubicBezTo>
                <a:cubicBezTo>
                  <a:pt x="13" y="41"/>
                  <a:pt x="13" y="41"/>
                  <a:pt x="13" y="41"/>
                </a:cubicBezTo>
                <a:cubicBezTo>
                  <a:pt x="13" y="41"/>
                  <a:pt x="13" y="41"/>
                  <a:pt x="13" y="41"/>
                </a:cubicBezTo>
                <a:cubicBezTo>
                  <a:pt x="13" y="41"/>
                  <a:pt x="13" y="41"/>
                  <a:pt x="13" y="41"/>
                </a:cubicBezTo>
                <a:cubicBezTo>
                  <a:pt x="13" y="41"/>
                  <a:pt x="13" y="41"/>
                  <a:pt x="13" y="41"/>
                </a:cubicBezTo>
                <a:cubicBezTo>
                  <a:pt x="13" y="41"/>
                  <a:pt x="14" y="41"/>
                  <a:pt x="14" y="41"/>
                </a:cubicBezTo>
                <a:cubicBezTo>
                  <a:pt x="14" y="41"/>
                  <a:pt x="14" y="41"/>
                  <a:pt x="14" y="41"/>
                </a:cubicBezTo>
                <a:cubicBezTo>
                  <a:pt x="14" y="41"/>
                  <a:pt x="14" y="41"/>
                  <a:pt x="14" y="41"/>
                </a:cubicBezTo>
                <a:cubicBezTo>
                  <a:pt x="14" y="41"/>
                  <a:pt x="14" y="41"/>
                  <a:pt x="14" y="41"/>
                </a:cubicBezTo>
                <a:cubicBezTo>
                  <a:pt x="14" y="41"/>
                  <a:pt x="14" y="41"/>
                  <a:pt x="14" y="41"/>
                </a:cubicBezTo>
                <a:cubicBezTo>
                  <a:pt x="14" y="41"/>
                  <a:pt x="14" y="41"/>
                  <a:pt x="14" y="41"/>
                </a:cubicBezTo>
                <a:cubicBezTo>
                  <a:pt x="14" y="41"/>
                  <a:pt x="14" y="41"/>
                  <a:pt x="14" y="41"/>
                </a:cubicBezTo>
                <a:cubicBezTo>
                  <a:pt x="14" y="41"/>
                  <a:pt x="14" y="41"/>
                  <a:pt x="14" y="41"/>
                </a:cubicBezTo>
                <a:cubicBezTo>
                  <a:pt x="14" y="41"/>
                  <a:pt x="14" y="41"/>
                  <a:pt x="14" y="41"/>
                </a:cubicBezTo>
                <a:cubicBezTo>
                  <a:pt x="14" y="41"/>
                  <a:pt x="14" y="41"/>
                  <a:pt x="14" y="41"/>
                </a:cubicBezTo>
                <a:cubicBezTo>
                  <a:pt x="14" y="41"/>
                  <a:pt x="14" y="41"/>
                  <a:pt x="14" y="41"/>
                </a:cubicBezTo>
                <a:cubicBezTo>
                  <a:pt x="14" y="41"/>
                  <a:pt x="14" y="41"/>
                  <a:pt x="14" y="41"/>
                </a:cubicBezTo>
                <a:cubicBezTo>
                  <a:pt x="14" y="41"/>
                  <a:pt x="14" y="41"/>
                  <a:pt x="14" y="41"/>
                </a:cubicBezTo>
                <a:cubicBezTo>
                  <a:pt x="14" y="41"/>
                  <a:pt x="14" y="41"/>
                  <a:pt x="14" y="41"/>
                </a:cubicBezTo>
                <a:cubicBezTo>
                  <a:pt x="14" y="41"/>
                  <a:pt x="14" y="41"/>
                  <a:pt x="14" y="41"/>
                </a:cubicBezTo>
                <a:cubicBezTo>
                  <a:pt x="14" y="41"/>
                  <a:pt x="14" y="41"/>
                  <a:pt x="14" y="41"/>
                </a:cubicBezTo>
                <a:cubicBezTo>
                  <a:pt x="14" y="41"/>
                  <a:pt x="14" y="41"/>
                  <a:pt x="14" y="41"/>
                </a:cubicBezTo>
                <a:cubicBezTo>
                  <a:pt x="14" y="41"/>
                  <a:pt x="14" y="41"/>
                  <a:pt x="14" y="41"/>
                </a:cubicBezTo>
                <a:cubicBezTo>
                  <a:pt x="14" y="41"/>
                  <a:pt x="14" y="41"/>
                  <a:pt x="14" y="41"/>
                </a:cubicBezTo>
                <a:cubicBezTo>
                  <a:pt x="14" y="41"/>
                  <a:pt x="14" y="41"/>
                  <a:pt x="14" y="41"/>
                </a:cubicBezTo>
                <a:cubicBezTo>
                  <a:pt x="14" y="41"/>
                  <a:pt x="14" y="41"/>
                  <a:pt x="14" y="41"/>
                </a:cubicBezTo>
                <a:cubicBezTo>
                  <a:pt x="14" y="41"/>
                  <a:pt x="14" y="41"/>
                  <a:pt x="14" y="41"/>
                </a:cubicBezTo>
                <a:cubicBezTo>
                  <a:pt x="14" y="41"/>
                  <a:pt x="14" y="41"/>
                  <a:pt x="14" y="41"/>
                </a:cubicBezTo>
                <a:cubicBezTo>
                  <a:pt x="14" y="41"/>
                  <a:pt x="14" y="41"/>
                  <a:pt x="14" y="41"/>
                </a:cubicBezTo>
                <a:cubicBezTo>
                  <a:pt x="14" y="41"/>
                  <a:pt x="14" y="41"/>
                  <a:pt x="14" y="41"/>
                </a:cubicBezTo>
                <a:cubicBezTo>
                  <a:pt x="14" y="41"/>
                  <a:pt x="14" y="41"/>
                  <a:pt x="14" y="41"/>
                </a:cubicBezTo>
                <a:cubicBezTo>
                  <a:pt x="14" y="41"/>
                  <a:pt x="14" y="41"/>
                  <a:pt x="14" y="41"/>
                </a:cubicBezTo>
                <a:cubicBezTo>
                  <a:pt x="14" y="41"/>
                  <a:pt x="14" y="41"/>
                  <a:pt x="14" y="41"/>
                </a:cubicBezTo>
                <a:cubicBezTo>
                  <a:pt x="14" y="41"/>
                  <a:pt x="14" y="41"/>
                  <a:pt x="14" y="41"/>
                </a:cubicBezTo>
                <a:cubicBezTo>
                  <a:pt x="14" y="41"/>
                  <a:pt x="14" y="41"/>
                  <a:pt x="14" y="41"/>
                </a:cubicBezTo>
                <a:cubicBezTo>
                  <a:pt x="14" y="42"/>
                  <a:pt x="14" y="42"/>
                  <a:pt x="14" y="42"/>
                </a:cubicBezTo>
                <a:cubicBezTo>
                  <a:pt x="14" y="42"/>
                  <a:pt x="14" y="42"/>
                  <a:pt x="14" y="42"/>
                </a:cubicBezTo>
                <a:cubicBezTo>
                  <a:pt x="14" y="42"/>
                  <a:pt x="14" y="42"/>
                  <a:pt x="14" y="42"/>
                </a:cubicBezTo>
                <a:cubicBezTo>
                  <a:pt x="14" y="42"/>
                  <a:pt x="14" y="42"/>
                  <a:pt x="14" y="42"/>
                </a:cubicBezTo>
                <a:cubicBezTo>
                  <a:pt x="14" y="42"/>
                  <a:pt x="14" y="42"/>
                  <a:pt x="14" y="42"/>
                </a:cubicBezTo>
                <a:cubicBezTo>
                  <a:pt x="14" y="42"/>
                  <a:pt x="14" y="42"/>
                  <a:pt x="14" y="42"/>
                </a:cubicBezTo>
                <a:cubicBezTo>
                  <a:pt x="14" y="42"/>
                  <a:pt x="14" y="42"/>
                  <a:pt x="14" y="42"/>
                </a:cubicBezTo>
                <a:cubicBezTo>
                  <a:pt x="14" y="42"/>
                  <a:pt x="14" y="42"/>
                  <a:pt x="14" y="42"/>
                </a:cubicBezTo>
                <a:cubicBezTo>
                  <a:pt x="14" y="42"/>
                  <a:pt x="14" y="42"/>
                  <a:pt x="14" y="42"/>
                </a:cubicBezTo>
                <a:cubicBezTo>
                  <a:pt x="14" y="42"/>
                  <a:pt x="14" y="42"/>
                  <a:pt x="14" y="42"/>
                </a:cubicBezTo>
                <a:cubicBezTo>
                  <a:pt x="14" y="42"/>
                  <a:pt x="14" y="42"/>
                  <a:pt x="14" y="42"/>
                </a:cubicBezTo>
                <a:cubicBezTo>
                  <a:pt x="14" y="42"/>
                  <a:pt x="14" y="42"/>
                  <a:pt x="14" y="42"/>
                </a:cubicBezTo>
                <a:cubicBezTo>
                  <a:pt x="14" y="42"/>
                  <a:pt x="14" y="42"/>
                  <a:pt x="14" y="42"/>
                </a:cubicBezTo>
                <a:cubicBezTo>
                  <a:pt x="14" y="42"/>
                  <a:pt x="14" y="42"/>
                  <a:pt x="14" y="42"/>
                </a:cubicBezTo>
                <a:cubicBezTo>
                  <a:pt x="14" y="42"/>
                  <a:pt x="14" y="42"/>
                  <a:pt x="14" y="42"/>
                </a:cubicBezTo>
                <a:cubicBezTo>
                  <a:pt x="14" y="42"/>
                  <a:pt x="14" y="42"/>
                  <a:pt x="14" y="42"/>
                </a:cubicBezTo>
                <a:cubicBezTo>
                  <a:pt x="14" y="42"/>
                  <a:pt x="14" y="42"/>
                  <a:pt x="14" y="42"/>
                </a:cubicBezTo>
                <a:cubicBezTo>
                  <a:pt x="14" y="42"/>
                  <a:pt x="14" y="42"/>
                  <a:pt x="14" y="42"/>
                </a:cubicBezTo>
                <a:cubicBezTo>
                  <a:pt x="14" y="42"/>
                  <a:pt x="14" y="42"/>
                  <a:pt x="14" y="42"/>
                </a:cubicBezTo>
                <a:cubicBezTo>
                  <a:pt x="14" y="42"/>
                  <a:pt x="14" y="42"/>
                  <a:pt x="14" y="42"/>
                </a:cubicBezTo>
                <a:cubicBezTo>
                  <a:pt x="14" y="42"/>
                  <a:pt x="14" y="42"/>
                  <a:pt x="14" y="42"/>
                </a:cubicBezTo>
                <a:cubicBezTo>
                  <a:pt x="14" y="42"/>
                  <a:pt x="14" y="42"/>
                  <a:pt x="14" y="42"/>
                </a:cubicBezTo>
                <a:cubicBezTo>
                  <a:pt x="14" y="42"/>
                  <a:pt x="14" y="42"/>
                  <a:pt x="14" y="42"/>
                </a:cubicBezTo>
                <a:cubicBezTo>
                  <a:pt x="14" y="42"/>
                  <a:pt x="14" y="42"/>
                  <a:pt x="14" y="43"/>
                </a:cubicBezTo>
                <a:cubicBezTo>
                  <a:pt x="14" y="43"/>
                  <a:pt x="14" y="43"/>
                  <a:pt x="14" y="43"/>
                </a:cubicBezTo>
                <a:cubicBezTo>
                  <a:pt x="14" y="43"/>
                  <a:pt x="14" y="43"/>
                  <a:pt x="14" y="43"/>
                </a:cubicBezTo>
                <a:cubicBezTo>
                  <a:pt x="14" y="43"/>
                  <a:pt x="14" y="43"/>
                  <a:pt x="14" y="43"/>
                </a:cubicBezTo>
                <a:cubicBezTo>
                  <a:pt x="14" y="43"/>
                  <a:pt x="14" y="43"/>
                  <a:pt x="14" y="43"/>
                </a:cubicBezTo>
                <a:cubicBezTo>
                  <a:pt x="14" y="43"/>
                  <a:pt x="14" y="43"/>
                  <a:pt x="14" y="43"/>
                </a:cubicBezTo>
                <a:cubicBezTo>
                  <a:pt x="14" y="43"/>
                  <a:pt x="14" y="43"/>
                  <a:pt x="14" y="43"/>
                </a:cubicBezTo>
                <a:cubicBezTo>
                  <a:pt x="14" y="43"/>
                  <a:pt x="14" y="43"/>
                  <a:pt x="14" y="43"/>
                </a:cubicBezTo>
                <a:cubicBezTo>
                  <a:pt x="14" y="43"/>
                  <a:pt x="14" y="43"/>
                  <a:pt x="14" y="43"/>
                </a:cubicBezTo>
                <a:cubicBezTo>
                  <a:pt x="14" y="43"/>
                  <a:pt x="14" y="43"/>
                  <a:pt x="14" y="43"/>
                </a:cubicBezTo>
                <a:cubicBezTo>
                  <a:pt x="14" y="43"/>
                  <a:pt x="14" y="43"/>
                  <a:pt x="14" y="43"/>
                </a:cubicBezTo>
                <a:cubicBezTo>
                  <a:pt x="14" y="43"/>
                  <a:pt x="14" y="43"/>
                  <a:pt x="14" y="43"/>
                </a:cubicBezTo>
                <a:cubicBezTo>
                  <a:pt x="14" y="43"/>
                  <a:pt x="14" y="43"/>
                  <a:pt x="14" y="43"/>
                </a:cubicBezTo>
                <a:cubicBezTo>
                  <a:pt x="14" y="43"/>
                  <a:pt x="14" y="43"/>
                  <a:pt x="14" y="43"/>
                </a:cubicBezTo>
                <a:cubicBezTo>
                  <a:pt x="14" y="43"/>
                  <a:pt x="14" y="43"/>
                  <a:pt x="14" y="43"/>
                </a:cubicBezTo>
                <a:cubicBezTo>
                  <a:pt x="14" y="43"/>
                  <a:pt x="14" y="43"/>
                  <a:pt x="14" y="43"/>
                </a:cubicBezTo>
                <a:cubicBezTo>
                  <a:pt x="14" y="43"/>
                  <a:pt x="14" y="43"/>
                  <a:pt x="14" y="43"/>
                </a:cubicBezTo>
                <a:cubicBezTo>
                  <a:pt x="14" y="43"/>
                  <a:pt x="14" y="43"/>
                  <a:pt x="14" y="43"/>
                </a:cubicBezTo>
                <a:cubicBezTo>
                  <a:pt x="14" y="43"/>
                  <a:pt x="14" y="43"/>
                  <a:pt x="14" y="43"/>
                </a:cubicBezTo>
                <a:cubicBezTo>
                  <a:pt x="15" y="43"/>
                  <a:pt x="15" y="43"/>
                  <a:pt x="15" y="43"/>
                </a:cubicBezTo>
                <a:cubicBezTo>
                  <a:pt x="15" y="43"/>
                  <a:pt x="15" y="43"/>
                  <a:pt x="15" y="43"/>
                </a:cubicBezTo>
                <a:cubicBezTo>
                  <a:pt x="15" y="43"/>
                  <a:pt x="15" y="43"/>
                  <a:pt x="15" y="43"/>
                </a:cubicBezTo>
                <a:cubicBezTo>
                  <a:pt x="15" y="43"/>
                  <a:pt x="15" y="43"/>
                  <a:pt x="15" y="43"/>
                </a:cubicBezTo>
                <a:cubicBezTo>
                  <a:pt x="15" y="43"/>
                  <a:pt x="15" y="43"/>
                  <a:pt x="15" y="43"/>
                </a:cubicBezTo>
                <a:cubicBezTo>
                  <a:pt x="15" y="43"/>
                  <a:pt x="15" y="43"/>
                  <a:pt x="15" y="43"/>
                </a:cubicBezTo>
                <a:cubicBezTo>
                  <a:pt x="15" y="43"/>
                  <a:pt x="15" y="43"/>
                  <a:pt x="15" y="43"/>
                </a:cubicBezTo>
                <a:cubicBezTo>
                  <a:pt x="15" y="43"/>
                  <a:pt x="15" y="43"/>
                  <a:pt x="15" y="43"/>
                </a:cubicBezTo>
                <a:cubicBezTo>
                  <a:pt x="15" y="43"/>
                  <a:pt x="15" y="43"/>
                  <a:pt x="15" y="43"/>
                </a:cubicBezTo>
                <a:cubicBezTo>
                  <a:pt x="15" y="43"/>
                  <a:pt x="15" y="43"/>
                  <a:pt x="15" y="43"/>
                </a:cubicBezTo>
                <a:cubicBezTo>
                  <a:pt x="15" y="43"/>
                  <a:pt x="15" y="43"/>
                  <a:pt x="15" y="43"/>
                </a:cubicBezTo>
                <a:cubicBezTo>
                  <a:pt x="15" y="43"/>
                  <a:pt x="15" y="43"/>
                  <a:pt x="15" y="43"/>
                </a:cubicBezTo>
                <a:cubicBezTo>
                  <a:pt x="15" y="43"/>
                  <a:pt x="15" y="43"/>
                  <a:pt x="15" y="43"/>
                </a:cubicBezTo>
                <a:cubicBezTo>
                  <a:pt x="15" y="43"/>
                  <a:pt x="15" y="43"/>
                  <a:pt x="15" y="43"/>
                </a:cubicBezTo>
                <a:cubicBezTo>
                  <a:pt x="15" y="43"/>
                  <a:pt x="15" y="43"/>
                  <a:pt x="15" y="43"/>
                </a:cubicBezTo>
                <a:cubicBezTo>
                  <a:pt x="15" y="43"/>
                  <a:pt x="15" y="43"/>
                  <a:pt x="15" y="43"/>
                </a:cubicBezTo>
                <a:cubicBezTo>
                  <a:pt x="15" y="43"/>
                  <a:pt x="15" y="43"/>
                  <a:pt x="15" y="43"/>
                </a:cubicBezTo>
                <a:cubicBezTo>
                  <a:pt x="15" y="43"/>
                  <a:pt x="15" y="43"/>
                  <a:pt x="15" y="43"/>
                </a:cubicBezTo>
                <a:cubicBezTo>
                  <a:pt x="15" y="43"/>
                  <a:pt x="15" y="43"/>
                  <a:pt x="15" y="43"/>
                </a:cubicBezTo>
                <a:cubicBezTo>
                  <a:pt x="15" y="43"/>
                  <a:pt x="15" y="43"/>
                  <a:pt x="15" y="43"/>
                </a:cubicBezTo>
                <a:cubicBezTo>
                  <a:pt x="15" y="43"/>
                  <a:pt x="15" y="43"/>
                  <a:pt x="15" y="43"/>
                </a:cubicBezTo>
                <a:cubicBezTo>
                  <a:pt x="15" y="43"/>
                  <a:pt x="15" y="43"/>
                  <a:pt x="16" y="43"/>
                </a:cubicBezTo>
                <a:cubicBezTo>
                  <a:pt x="16" y="43"/>
                  <a:pt x="16" y="43"/>
                  <a:pt x="16" y="43"/>
                </a:cubicBezTo>
                <a:cubicBezTo>
                  <a:pt x="16" y="43"/>
                  <a:pt x="16" y="43"/>
                  <a:pt x="16" y="43"/>
                </a:cubicBezTo>
                <a:cubicBezTo>
                  <a:pt x="16" y="43"/>
                  <a:pt x="16" y="43"/>
                  <a:pt x="16" y="43"/>
                </a:cubicBezTo>
                <a:cubicBezTo>
                  <a:pt x="16" y="43"/>
                  <a:pt x="16" y="43"/>
                  <a:pt x="16" y="43"/>
                </a:cubicBezTo>
                <a:cubicBezTo>
                  <a:pt x="16" y="43"/>
                  <a:pt x="16" y="43"/>
                  <a:pt x="16" y="43"/>
                </a:cubicBezTo>
                <a:cubicBezTo>
                  <a:pt x="16" y="43"/>
                  <a:pt x="16" y="43"/>
                  <a:pt x="16" y="43"/>
                </a:cubicBezTo>
                <a:cubicBezTo>
                  <a:pt x="16" y="43"/>
                  <a:pt x="16" y="43"/>
                  <a:pt x="16" y="43"/>
                </a:cubicBezTo>
                <a:cubicBezTo>
                  <a:pt x="16" y="43"/>
                  <a:pt x="16" y="43"/>
                  <a:pt x="16" y="43"/>
                </a:cubicBezTo>
                <a:cubicBezTo>
                  <a:pt x="16" y="43"/>
                  <a:pt x="16" y="43"/>
                  <a:pt x="16" y="43"/>
                </a:cubicBezTo>
                <a:cubicBezTo>
                  <a:pt x="16" y="43"/>
                  <a:pt x="16" y="43"/>
                  <a:pt x="16" y="43"/>
                </a:cubicBezTo>
                <a:cubicBezTo>
                  <a:pt x="16" y="43"/>
                  <a:pt x="16" y="43"/>
                  <a:pt x="16" y="43"/>
                </a:cubicBezTo>
                <a:cubicBezTo>
                  <a:pt x="16" y="43"/>
                  <a:pt x="16" y="43"/>
                  <a:pt x="16" y="43"/>
                </a:cubicBezTo>
                <a:cubicBezTo>
                  <a:pt x="16" y="43"/>
                  <a:pt x="16" y="43"/>
                  <a:pt x="16" y="43"/>
                </a:cubicBezTo>
                <a:cubicBezTo>
                  <a:pt x="16" y="43"/>
                  <a:pt x="16" y="43"/>
                  <a:pt x="16" y="43"/>
                </a:cubicBezTo>
                <a:cubicBezTo>
                  <a:pt x="16" y="43"/>
                  <a:pt x="16" y="43"/>
                  <a:pt x="16" y="43"/>
                </a:cubicBezTo>
                <a:cubicBezTo>
                  <a:pt x="16" y="43"/>
                  <a:pt x="16" y="43"/>
                  <a:pt x="16" y="43"/>
                </a:cubicBezTo>
                <a:cubicBezTo>
                  <a:pt x="16" y="43"/>
                  <a:pt x="16" y="43"/>
                  <a:pt x="16" y="43"/>
                </a:cubicBezTo>
                <a:cubicBezTo>
                  <a:pt x="16" y="43"/>
                  <a:pt x="16" y="43"/>
                  <a:pt x="16" y="43"/>
                </a:cubicBezTo>
                <a:cubicBezTo>
                  <a:pt x="16" y="43"/>
                  <a:pt x="16" y="43"/>
                  <a:pt x="16" y="43"/>
                </a:cubicBezTo>
                <a:cubicBezTo>
                  <a:pt x="16" y="43"/>
                  <a:pt x="16" y="43"/>
                  <a:pt x="16" y="43"/>
                </a:cubicBezTo>
                <a:cubicBezTo>
                  <a:pt x="16" y="43"/>
                  <a:pt x="16" y="43"/>
                  <a:pt x="16" y="43"/>
                </a:cubicBezTo>
                <a:cubicBezTo>
                  <a:pt x="16" y="43"/>
                  <a:pt x="16" y="43"/>
                  <a:pt x="16" y="43"/>
                </a:cubicBezTo>
                <a:cubicBezTo>
                  <a:pt x="16" y="43"/>
                  <a:pt x="16" y="43"/>
                  <a:pt x="16" y="43"/>
                </a:cubicBezTo>
                <a:cubicBezTo>
                  <a:pt x="16" y="43"/>
                  <a:pt x="16" y="43"/>
                  <a:pt x="16" y="43"/>
                </a:cubicBezTo>
                <a:cubicBezTo>
                  <a:pt x="16" y="43"/>
                  <a:pt x="16" y="43"/>
                  <a:pt x="16" y="43"/>
                </a:cubicBezTo>
                <a:cubicBezTo>
                  <a:pt x="16" y="43"/>
                  <a:pt x="16" y="43"/>
                  <a:pt x="16" y="43"/>
                </a:cubicBezTo>
                <a:cubicBezTo>
                  <a:pt x="16" y="42"/>
                  <a:pt x="17" y="43"/>
                  <a:pt x="17" y="43"/>
                </a:cubicBezTo>
                <a:cubicBezTo>
                  <a:pt x="17" y="42"/>
                  <a:pt x="17" y="43"/>
                  <a:pt x="17" y="43"/>
                </a:cubicBezTo>
                <a:cubicBezTo>
                  <a:pt x="17" y="43"/>
                  <a:pt x="17" y="43"/>
                  <a:pt x="17" y="43"/>
                </a:cubicBezTo>
                <a:cubicBezTo>
                  <a:pt x="17" y="43"/>
                  <a:pt x="17" y="43"/>
                  <a:pt x="17" y="43"/>
                </a:cubicBezTo>
                <a:cubicBezTo>
                  <a:pt x="17" y="43"/>
                  <a:pt x="17" y="43"/>
                  <a:pt x="17" y="42"/>
                </a:cubicBezTo>
                <a:cubicBezTo>
                  <a:pt x="17" y="42"/>
                  <a:pt x="17" y="42"/>
                  <a:pt x="17" y="42"/>
                </a:cubicBezTo>
                <a:cubicBezTo>
                  <a:pt x="17" y="42"/>
                  <a:pt x="17" y="42"/>
                  <a:pt x="17" y="42"/>
                </a:cubicBezTo>
                <a:cubicBezTo>
                  <a:pt x="17" y="42"/>
                  <a:pt x="17" y="42"/>
                  <a:pt x="17" y="42"/>
                </a:cubicBezTo>
                <a:cubicBezTo>
                  <a:pt x="17" y="42"/>
                  <a:pt x="17" y="42"/>
                  <a:pt x="17" y="42"/>
                </a:cubicBezTo>
                <a:cubicBezTo>
                  <a:pt x="17" y="42"/>
                  <a:pt x="17" y="42"/>
                  <a:pt x="17" y="42"/>
                </a:cubicBezTo>
                <a:cubicBezTo>
                  <a:pt x="17" y="42"/>
                  <a:pt x="17" y="42"/>
                  <a:pt x="17" y="42"/>
                </a:cubicBezTo>
                <a:cubicBezTo>
                  <a:pt x="17" y="42"/>
                  <a:pt x="17" y="42"/>
                  <a:pt x="17" y="42"/>
                </a:cubicBezTo>
                <a:cubicBezTo>
                  <a:pt x="17" y="42"/>
                  <a:pt x="17" y="42"/>
                  <a:pt x="17" y="42"/>
                </a:cubicBezTo>
                <a:cubicBezTo>
                  <a:pt x="17" y="42"/>
                  <a:pt x="17" y="42"/>
                  <a:pt x="17" y="42"/>
                </a:cubicBezTo>
                <a:cubicBezTo>
                  <a:pt x="17" y="42"/>
                  <a:pt x="17" y="42"/>
                  <a:pt x="17" y="42"/>
                </a:cubicBezTo>
                <a:cubicBezTo>
                  <a:pt x="17" y="42"/>
                  <a:pt x="17" y="42"/>
                  <a:pt x="17" y="42"/>
                </a:cubicBezTo>
                <a:cubicBezTo>
                  <a:pt x="17" y="42"/>
                  <a:pt x="17" y="42"/>
                  <a:pt x="17" y="42"/>
                </a:cubicBezTo>
                <a:cubicBezTo>
                  <a:pt x="17" y="42"/>
                  <a:pt x="17" y="42"/>
                  <a:pt x="17" y="42"/>
                </a:cubicBezTo>
                <a:cubicBezTo>
                  <a:pt x="17" y="42"/>
                  <a:pt x="17" y="42"/>
                  <a:pt x="17" y="42"/>
                </a:cubicBezTo>
                <a:cubicBezTo>
                  <a:pt x="17" y="42"/>
                  <a:pt x="17" y="42"/>
                  <a:pt x="17" y="42"/>
                </a:cubicBezTo>
                <a:cubicBezTo>
                  <a:pt x="17" y="42"/>
                  <a:pt x="18" y="42"/>
                  <a:pt x="18" y="42"/>
                </a:cubicBezTo>
                <a:cubicBezTo>
                  <a:pt x="18" y="42"/>
                  <a:pt x="18" y="42"/>
                  <a:pt x="18" y="42"/>
                </a:cubicBezTo>
                <a:cubicBezTo>
                  <a:pt x="18" y="42"/>
                  <a:pt x="18" y="42"/>
                  <a:pt x="18" y="42"/>
                </a:cubicBezTo>
                <a:cubicBezTo>
                  <a:pt x="18" y="42"/>
                  <a:pt x="18" y="42"/>
                  <a:pt x="17" y="42"/>
                </a:cubicBezTo>
                <a:cubicBezTo>
                  <a:pt x="17" y="42"/>
                  <a:pt x="17" y="42"/>
                  <a:pt x="17" y="42"/>
                </a:cubicBezTo>
                <a:cubicBezTo>
                  <a:pt x="17" y="42"/>
                  <a:pt x="17" y="42"/>
                  <a:pt x="17" y="42"/>
                </a:cubicBezTo>
                <a:cubicBezTo>
                  <a:pt x="17" y="42"/>
                  <a:pt x="17" y="42"/>
                  <a:pt x="17" y="42"/>
                </a:cubicBezTo>
                <a:cubicBezTo>
                  <a:pt x="17" y="42"/>
                  <a:pt x="17" y="42"/>
                  <a:pt x="17" y="42"/>
                </a:cubicBezTo>
                <a:cubicBezTo>
                  <a:pt x="17" y="42"/>
                  <a:pt x="17" y="42"/>
                  <a:pt x="17" y="42"/>
                </a:cubicBezTo>
                <a:cubicBezTo>
                  <a:pt x="17" y="42"/>
                  <a:pt x="17" y="43"/>
                  <a:pt x="17" y="43"/>
                </a:cubicBezTo>
                <a:cubicBezTo>
                  <a:pt x="17" y="43"/>
                  <a:pt x="17" y="43"/>
                  <a:pt x="17" y="43"/>
                </a:cubicBezTo>
                <a:cubicBezTo>
                  <a:pt x="17" y="43"/>
                  <a:pt x="17" y="43"/>
                  <a:pt x="17" y="43"/>
                </a:cubicBezTo>
                <a:cubicBezTo>
                  <a:pt x="17" y="43"/>
                  <a:pt x="17" y="43"/>
                  <a:pt x="17" y="43"/>
                </a:cubicBezTo>
                <a:cubicBezTo>
                  <a:pt x="17" y="43"/>
                  <a:pt x="17" y="43"/>
                  <a:pt x="17" y="43"/>
                </a:cubicBezTo>
                <a:cubicBezTo>
                  <a:pt x="17" y="43"/>
                  <a:pt x="17" y="43"/>
                  <a:pt x="17" y="43"/>
                </a:cubicBezTo>
                <a:cubicBezTo>
                  <a:pt x="17" y="43"/>
                  <a:pt x="17" y="43"/>
                  <a:pt x="17" y="43"/>
                </a:cubicBezTo>
                <a:cubicBezTo>
                  <a:pt x="17" y="43"/>
                  <a:pt x="17" y="43"/>
                  <a:pt x="17" y="43"/>
                </a:cubicBezTo>
                <a:cubicBezTo>
                  <a:pt x="17" y="43"/>
                  <a:pt x="17" y="43"/>
                  <a:pt x="17" y="43"/>
                </a:cubicBezTo>
                <a:cubicBezTo>
                  <a:pt x="17" y="43"/>
                  <a:pt x="17" y="43"/>
                  <a:pt x="17" y="43"/>
                </a:cubicBezTo>
                <a:cubicBezTo>
                  <a:pt x="17" y="43"/>
                  <a:pt x="17" y="43"/>
                  <a:pt x="17" y="43"/>
                </a:cubicBezTo>
                <a:cubicBezTo>
                  <a:pt x="17" y="43"/>
                  <a:pt x="17" y="43"/>
                  <a:pt x="17" y="43"/>
                </a:cubicBezTo>
                <a:cubicBezTo>
                  <a:pt x="17" y="43"/>
                  <a:pt x="17" y="43"/>
                  <a:pt x="17" y="43"/>
                </a:cubicBezTo>
                <a:cubicBezTo>
                  <a:pt x="17" y="43"/>
                  <a:pt x="17" y="43"/>
                  <a:pt x="17" y="43"/>
                </a:cubicBezTo>
                <a:cubicBezTo>
                  <a:pt x="17" y="43"/>
                  <a:pt x="17" y="43"/>
                  <a:pt x="17" y="43"/>
                </a:cubicBezTo>
                <a:cubicBezTo>
                  <a:pt x="17" y="43"/>
                  <a:pt x="17" y="43"/>
                  <a:pt x="17" y="43"/>
                </a:cubicBezTo>
                <a:cubicBezTo>
                  <a:pt x="17" y="43"/>
                  <a:pt x="17" y="43"/>
                  <a:pt x="17" y="43"/>
                </a:cubicBezTo>
                <a:cubicBezTo>
                  <a:pt x="17" y="43"/>
                  <a:pt x="17" y="43"/>
                  <a:pt x="17" y="43"/>
                </a:cubicBezTo>
                <a:cubicBezTo>
                  <a:pt x="17" y="43"/>
                  <a:pt x="17" y="43"/>
                  <a:pt x="17" y="43"/>
                </a:cubicBezTo>
                <a:cubicBezTo>
                  <a:pt x="17" y="43"/>
                  <a:pt x="17" y="43"/>
                  <a:pt x="17" y="43"/>
                </a:cubicBezTo>
                <a:cubicBezTo>
                  <a:pt x="17" y="43"/>
                  <a:pt x="17" y="43"/>
                  <a:pt x="17" y="43"/>
                </a:cubicBezTo>
                <a:cubicBezTo>
                  <a:pt x="17" y="43"/>
                  <a:pt x="17" y="43"/>
                  <a:pt x="17" y="43"/>
                </a:cubicBezTo>
                <a:cubicBezTo>
                  <a:pt x="17" y="43"/>
                  <a:pt x="17" y="43"/>
                  <a:pt x="17" y="43"/>
                </a:cubicBezTo>
                <a:cubicBezTo>
                  <a:pt x="17" y="43"/>
                  <a:pt x="17" y="43"/>
                  <a:pt x="17" y="43"/>
                </a:cubicBezTo>
                <a:cubicBezTo>
                  <a:pt x="17" y="43"/>
                  <a:pt x="17" y="43"/>
                  <a:pt x="18" y="43"/>
                </a:cubicBezTo>
                <a:cubicBezTo>
                  <a:pt x="18" y="43"/>
                  <a:pt x="18" y="42"/>
                  <a:pt x="18" y="42"/>
                </a:cubicBezTo>
                <a:cubicBezTo>
                  <a:pt x="18" y="42"/>
                  <a:pt x="18" y="42"/>
                  <a:pt x="18" y="42"/>
                </a:cubicBezTo>
                <a:cubicBezTo>
                  <a:pt x="18" y="42"/>
                  <a:pt x="18" y="42"/>
                  <a:pt x="18" y="42"/>
                </a:cubicBezTo>
                <a:cubicBezTo>
                  <a:pt x="18" y="42"/>
                  <a:pt x="18" y="42"/>
                  <a:pt x="18" y="42"/>
                </a:cubicBezTo>
                <a:cubicBezTo>
                  <a:pt x="18" y="42"/>
                  <a:pt x="18" y="42"/>
                  <a:pt x="18" y="42"/>
                </a:cubicBezTo>
                <a:cubicBezTo>
                  <a:pt x="18" y="42"/>
                  <a:pt x="18" y="42"/>
                  <a:pt x="18" y="42"/>
                </a:cubicBezTo>
                <a:cubicBezTo>
                  <a:pt x="18" y="42"/>
                  <a:pt x="18" y="42"/>
                  <a:pt x="18" y="42"/>
                </a:cubicBezTo>
                <a:cubicBezTo>
                  <a:pt x="18" y="42"/>
                  <a:pt x="18" y="42"/>
                  <a:pt x="18" y="42"/>
                </a:cubicBezTo>
                <a:cubicBezTo>
                  <a:pt x="18" y="42"/>
                  <a:pt x="18" y="42"/>
                  <a:pt x="18" y="42"/>
                </a:cubicBezTo>
                <a:cubicBezTo>
                  <a:pt x="18" y="42"/>
                  <a:pt x="18" y="42"/>
                  <a:pt x="18" y="42"/>
                </a:cubicBezTo>
                <a:cubicBezTo>
                  <a:pt x="18" y="42"/>
                  <a:pt x="18" y="42"/>
                  <a:pt x="18" y="42"/>
                </a:cubicBezTo>
                <a:cubicBezTo>
                  <a:pt x="18" y="42"/>
                  <a:pt x="18" y="42"/>
                  <a:pt x="18" y="42"/>
                </a:cubicBezTo>
                <a:cubicBezTo>
                  <a:pt x="18" y="42"/>
                  <a:pt x="18" y="42"/>
                  <a:pt x="18" y="42"/>
                </a:cubicBezTo>
                <a:cubicBezTo>
                  <a:pt x="18" y="42"/>
                  <a:pt x="18" y="42"/>
                  <a:pt x="18" y="42"/>
                </a:cubicBezTo>
                <a:cubicBezTo>
                  <a:pt x="18" y="42"/>
                  <a:pt x="18" y="42"/>
                  <a:pt x="18" y="42"/>
                </a:cubicBezTo>
                <a:cubicBezTo>
                  <a:pt x="18" y="42"/>
                  <a:pt x="18" y="42"/>
                  <a:pt x="18" y="42"/>
                </a:cubicBezTo>
                <a:cubicBezTo>
                  <a:pt x="18" y="42"/>
                  <a:pt x="18" y="42"/>
                  <a:pt x="18" y="42"/>
                </a:cubicBezTo>
                <a:cubicBezTo>
                  <a:pt x="18" y="42"/>
                  <a:pt x="18" y="42"/>
                  <a:pt x="18" y="42"/>
                </a:cubicBezTo>
                <a:cubicBezTo>
                  <a:pt x="18" y="42"/>
                  <a:pt x="18" y="42"/>
                  <a:pt x="18" y="42"/>
                </a:cubicBezTo>
                <a:cubicBezTo>
                  <a:pt x="18" y="42"/>
                  <a:pt x="18" y="42"/>
                  <a:pt x="18" y="42"/>
                </a:cubicBezTo>
                <a:cubicBezTo>
                  <a:pt x="18" y="42"/>
                  <a:pt x="18" y="42"/>
                  <a:pt x="18" y="42"/>
                </a:cubicBezTo>
                <a:cubicBezTo>
                  <a:pt x="18" y="42"/>
                  <a:pt x="18" y="42"/>
                  <a:pt x="18" y="42"/>
                </a:cubicBezTo>
                <a:cubicBezTo>
                  <a:pt x="18" y="42"/>
                  <a:pt x="18" y="42"/>
                  <a:pt x="18" y="42"/>
                </a:cubicBezTo>
                <a:cubicBezTo>
                  <a:pt x="18" y="42"/>
                  <a:pt x="18" y="42"/>
                  <a:pt x="18" y="42"/>
                </a:cubicBezTo>
                <a:cubicBezTo>
                  <a:pt x="18" y="42"/>
                  <a:pt x="18" y="42"/>
                  <a:pt x="18" y="42"/>
                </a:cubicBezTo>
                <a:cubicBezTo>
                  <a:pt x="18" y="42"/>
                  <a:pt x="18" y="42"/>
                  <a:pt x="18" y="42"/>
                </a:cubicBezTo>
                <a:cubicBezTo>
                  <a:pt x="18" y="42"/>
                  <a:pt x="18" y="42"/>
                  <a:pt x="18" y="42"/>
                </a:cubicBezTo>
                <a:cubicBezTo>
                  <a:pt x="18" y="42"/>
                  <a:pt x="18" y="42"/>
                  <a:pt x="18" y="42"/>
                </a:cubicBezTo>
                <a:cubicBezTo>
                  <a:pt x="18" y="43"/>
                  <a:pt x="18" y="43"/>
                  <a:pt x="18" y="43"/>
                </a:cubicBezTo>
                <a:cubicBezTo>
                  <a:pt x="18" y="43"/>
                  <a:pt x="18" y="43"/>
                  <a:pt x="18" y="43"/>
                </a:cubicBezTo>
                <a:cubicBezTo>
                  <a:pt x="18" y="43"/>
                  <a:pt x="18" y="43"/>
                  <a:pt x="18" y="43"/>
                </a:cubicBezTo>
                <a:cubicBezTo>
                  <a:pt x="18" y="43"/>
                  <a:pt x="18" y="43"/>
                  <a:pt x="18" y="43"/>
                </a:cubicBezTo>
                <a:cubicBezTo>
                  <a:pt x="18" y="43"/>
                  <a:pt x="18" y="43"/>
                  <a:pt x="18" y="43"/>
                </a:cubicBezTo>
                <a:cubicBezTo>
                  <a:pt x="18" y="43"/>
                  <a:pt x="18" y="43"/>
                  <a:pt x="18" y="43"/>
                </a:cubicBezTo>
                <a:cubicBezTo>
                  <a:pt x="18" y="43"/>
                  <a:pt x="18" y="43"/>
                  <a:pt x="19" y="43"/>
                </a:cubicBezTo>
                <a:cubicBezTo>
                  <a:pt x="19" y="43"/>
                  <a:pt x="19" y="43"/>
                  <a:pt x="19" y="43"/>
                </a:cubicBezTo>
                <a:cubicBezTo>
                  <a:pt x="19" y="43"/>
                  <a:pt x="19" y="43"/>
                  <a:pt x="19" y="43"/>
                </a:cubicBezTo>
                <a:cubicBezTo>
                  <a:pt x="19" y="43"/>
                  <a:pt x="19" y="43"/>
                  <a:pt x="19" y="43"/>
                </a:cubicBezTo>
                <a:cubicBezTo>
                  <a:pt x="19" y="43"/>
                  <a:pt x="19" y="43"/>
                  <a:pt x="19" y="43"/>
                </a:cubicBezTo>
                <a:cubicBezTo>
                  <a:pt x="19" y="43"/>
                  <a:pt x="19" y="43"/>
                  <a:pt x="19" y="43"/>
                </a:cubicBezTo>
                <a:cubicBezTo>
                  <a:pt x="19" y="43"/>
                  <a:pt x="19" y="43"/>
                  <a:pt x="19" y="43"/>
                </a:cubicBezTo>
                <a:cubicBezTo>
                  <a:pt x="19" y="43"/>
                  <a:pt x="19" y="43"/>
                  <a:pt x="19" y="43"/>
                </a:cubicBezTo>
                <a:cubicBezTo>
                  <a:pt x="19" y="43"/>
                  <a:pt x="19" y="43"/>
                  <a:pt x="19" y="43"/>
                </a:cubicBezTo>
                <a:cubicBezTo>
                  <a:pt x="19" y="43"/>
                  <a:pt x="19" y="43"/>
                  <a:pt x="19" y="43"/>
                </a:cubicBezTo>
                <a:cubicBezTo>
                  <a:pt x="19" y="43"/>
                  <a:pt x="19" y="43"/>
                  <a:pt x="19" y="43"/>
                </a:cubicBezTo>
                <a:cubicBezTo>
                  <a:pt x="19" y="43"/>
                  <a:pt x="19" y="43"/>
                  <a:pt x="19" y="43"/>
                </a:cubicBezTo>
                <a:cubicBezTo>
                  <a:pt x="19" y="43"/>
                  <a:pt x="19" y="43"/>
                  <a:pt x="19" y="43"/>
                </a:cubicBezTo>
                <a:cubicBezTo>
                  <a:pt x="19" y="43"/>
                  <a:pt x="19" y="43"/>
                  <a:pt x="19" y="43"/>
                </a:cubicBezTo>
                <a:cubicBezTo>
                  <a:pt x="19" y="43"/>
                  <a:pt x="19" y="43"/>
                  <a:pt x="19" y="43"/>
                </a:cubicBezTo>
                <a:cubicBezTo>
                  <a:pt x="19" y="43"/>
                  <a:pt x="19" y="43"/>
                  <a:pt x="19" y="43"/>
                </a:cubicBezTo>
                <a:cubicBezTo>
                  <a:pt x="19" y="43"/>
                  <a:pt x="19" y="43"/>
                  <a:pt x="19" y="43"/>
                </a:cubicBezTo>
                <a:cubicBezTo>
                  <a:pt x="19" y="43"/>
                  <a:pt x="19" y="43"/>
                  <a:pt x="19" y="43"/>
                </a:cubicBezTo>
                <a:cubicBezTo>
                  <a:pt x="19" y="43"/>
                  <a:pt x="19" y="43"/>
                  <a:pt x="20" y="43"/>
                </a:cubicBezTo>
                <a:cubicBezTo>
                  <a:pt x="20" y="43"/>
                  <a:pt x="20" y="43"/>
                  <a:pt x="20" y="43"/>
                </a:cubicBezTo>
                <a:cubicBezTo>
                  <a:pt x="20" y="43"/>
                  <a:pt x="20" y="43"/>
                  <a:pt x="20" y="43"/>
                </a:cubicBezTo>
                <a:cubicBezTo>
                  <a:pt x="20" y="43"/>
                  <a:pt x="20" y="43"/>
                  <a:pt x="20" y="43"/>
                </a:cubicBezTo>
                <a:cubicBezTo>
                  <a:pt x="20" y="43"/>
                  <a:pt x="20" y="43"/>
                  <a:pt x="20" y="43"/>
                </a:cubicBezTo>
                <a:cubicBezTo>
                  <a:pt x="20" y="43"/>
                  <a:pt x="20" y="43"/>
                  <a:pt x="20" y="43"/>
                </a:cubicBezTo>
                <a:cubicBezTo>
                  <a:pt x="20" y="43"/>
                  <a:pt x="20" y="43"/>
                  <a:pt x="20" y="43"/>
                </a:cubicBezTo>
                <a:cubicBezTo>
                  <a:pt x="20" y="43"/>
                  <a:pt x="20" y="43"/>
                  <a:pt x="20" y="43"/>
                </a:cubicBezTo>
                <a:cubicBezTo>
                  <a:pt x="20" y="43"/>
                  <a:pt x="20" y="43"/>
                  <a:pt x="20" y="43"/>
                </a:cubicBezTo>
                <a:cubicBezTo>
                  <a:pt x="20" y="43"/>
                  <a:pt x="20" y="43"/>
                  <a:pt x="20" y="43"/>
                </a:cubicBezTo>
                <a:cubicBezTo>
                  <a:pt x="20" y="43"/>
                  <a:pt x="20" y="43"/>
                  <a:pt x="20" y="43"/>
                </a:cubicBezTo>
                <a:cubicBezTo>
                  <a:pt x="20" y="43"/>
                  <a:pt x="20" y="43"/>
                  <a:pt x="20" y="43"/>
                </a:cubicBezTo>
                <a:cubicBezTo>
                  <a:pt x="20" y="43"/>
                  <a:pt x="20" y="43"/>
                  <a:pt x="20" y="43"/>
                </a:cubicBezTo>
                <a:cubicBezTo>
                  <a:pt x="20" y="43"/>
                  <a:pt x="20" y="43"/>
                  <a:pt x="20" y="43"/>
                </a:cubicBezTo>
                <a:cubicBezTo>
                  <a:pt x="20" y="43"/>
                  <a:pt x="20" y="43"/>
                  <a:pt x="20" y="43"/>
                </a:cubicBezTo>
                <a:cubicBezTo>
                  <a:pt x="20" y="43"/>
                  <a:pt x="20" y="43"/>
                  <a:pt x="20" y="43"/>
                </a:cubicBezTo>
                <a:cubicBezTo>
                  <a:pt x="20" y="43"/>
                  <a:pt x="20" y="43"/>
                  <a:pt x="20" y="43"/>
                </a:cubicBezTo>
                <a:cubicBezTo>
                  <a:pt x="20" y="43"/>
                  <a:pt x="20" y="43"/>
                  <a:pt x="20" y="43"/>
                </a:cubicBezTo>
                <a:cubicBezTo>
                  <a:pt x="20" y="43"/>
                  <a:pt x="20" y="43"/>
                  <a:pt x="20" y="43"/>
                </a:cubicBezTo>
                <a:cubicBezTo>
                  <a:pt x="20" y="43"/>
                  <a:pt x="20" y="43"/>
                  <a:pt x="20" y="43"/>
                </a:cubicBezTo>
                <a:cubicBezTo>
                  <a:pt x="20" y="43"/>
                  <a:pt x="20" y="43"/>
                  <a:pt x="20" y="43"/>
                </a:cubicBezTo>
                <a:cubicBezTo>
                  <a:pt x="20" y="43"/>
                  <a:pt x="20" y="43"/>
                  <a:pt x="20" y="43"/>
                </a:cubicBezTo>
                <a:cubicBezTo>
                  <a:pt x="20" y="43"/>
                  <a:pt x="20" y="43"/>
                  <a:pt x="20" y="43"/>
                </a:cubicBezTo>
                <a:cubicBezTo>
                  <a:pt x="20" y="43"/>
                  <a:pt x="20" y="43"/>
                  <a:pt x="20" y="43"/>
                </a:cubicBezTo>
                <a:cubicBezTo>
                  <a:pt x="20" y="43"/>
                  <a:pt x="20" y="43"/>
                  <a:pt x="20" y="43"/>
                </a:cubicBezTo>
                <a:cubicBezTo>
                  <a:pt x="20" y="43"/>
                  <a:pt x="20" y="43"/>
                  <a:pt x="20" y="43"/>
                </a:cubicBezTo>
                <a:cubicBezTo>
                  <a:pt x="20" y="43"/>
                  <a:pt x="20" y="43"/>
                  <a:pt x="20" y="43"/>
                </a:cubicBezTo>
                <a:cubicBezTo>
                  <a:pt x="20" y="43"/>
                  <a:pt x="20" y="43"/>
                  <a:pt x="20" y="43"/>
                </a:cubicBezTo>
                <a:cubicBezTo>
                  <a:pt x="20" y="43"/>
                  <a:pt x="20" y="43"/>
                  <a:pt x="20" y="43"/>
                </a:cubicBezTo>
                <a:cubicBezTo>
                  <a:pt x="20" y="43"/>
                  <a:pt x="20" y="43"/>
                  <a:pt x="20" y="43"/>
                </a:cubicBezTo>
                <a:cubicBezTo>
                  <a:pt x="20" y="43"/>
                  <a:pt x="20" y="43"/>
                  <a:pt x="20" y="43"/>
                </a:cubicBezTo>
                <a:cubicBezTo>
                  <a:pt x="20" y="43"/>
                  <a:pt x="20" y="43"/>
                  <a:pt x="20" y="43"/>
                </a:cubicBezTo>
                <a:cubicBezTo>
                  <a:pt x="20" y="43"/>
                  <a:pt x="20" y="43"/>
                  <a:pt x="20" y="43"/>
                </a:cubicBezTo>
                <a:cubicBezTo>
                  <a:pt x="20" y="43"/>
                  <a:pt x="20" y="43"/>
                  <a:pt x="20" y="43"/>
                </a:cubicBezTo>
                <a:cubicBezTo>
                  <a:pt x="20" y="43"/>
                  <a:pt x="20" y="43"/>
                  <a:pt x="20" y="43"/>
                </a:cubicBezTo>
                <a:cubicBezTo>
                  <a:pt x="20" y="43"/>
                  <a:pt x="20" y="43"/>
                  <a:pt x="20" y="43"/>
                </a:cubicBezTo>
                <a:cubicBezTo>
                  <a:pt x="20" y="43"/>
                  <a:pt x="20" y="43"/>
                  <a:pt x="20" y="43"/>
                </a:cubicBezTo>
                <a:cubicBezTo>
                  <a:pt x="20" y="43"/>
                  <a:pt x="20" y="43"/>
                  <a:pt x="20" y="43"/>
                </a:cubicBezTo>
                <a:cubicBezTo>
                  <a:pt x="20" y="43"/>
                  <a:pt x="20" y="43"/>
                  <a:pt x="20" y="43"/>
                </a:cubicBezTo>
                <a:cubicBezTo>
                  <a:pt x="20" y="43"/>
                  <a:pt x="20" y="43"/>
                  <a:pt x="20" y="43"/>
                </a:cubicBezTo>
                <a:cubicBezTo>
                  <a:pt x="20" y="43"/>
                  <a:pt x="20" y="43"/>
                  <a:pt x="20" y="43"/>
                </a:cubicBezTo>
                <a:cubicBezTo>
                  <a:pt x="20" y="43"/>
                  <a:pt x="20" y="43"/>
                  <a:pt x="20" y="43"/>
                </a:cubicBezTo>
                <a:cubicBezTo>
                  <a:pt x="20" y="43"/>
                  <a:pt x="20" y="43"/>
                  <a:pt x="20" y="43"/>
                </a:cubicBezTo>
                <a:cubicBezTo>
                  <a:pt x="20" y="43"/>
                  <a:pt x="20" y="43"/>
                  <a:pt x="20" y="43"/>
                </a:cubicBezTo>
                <a:cubicBezTo>
                  <a:pt x="20" y="43"/>
                  <a:pt x="20" y="43"/>
                  <a:pt x="20" y="43"/>
                </a:cubicBezTo>
                <a:cubicBezTo>
                  <a:pt x="20" y="43"/>
                  <a:pt x="20" y="43"/>
                  <a:pt x="20" y="43"/>
                </a:cubicBezTo>
                <a:cubicBezTo>
                  <a:pt x="20" y="43"/>
                  <a:pt x="20" y="43"/>
                  <a:pt x="20" y="43"/>
                </a:cubicBezTo>
                <a:cubicBezTo>
                  <a:pt x="20" y="43"/>
                  <a:pt x="21" y="43"/>
                  <a:pt x="21" y="43"/>
                </a:cubicBezTo>
                <a:cubicBezTo>
                  <a:pt x="21" y="43"/>
                  <a:pt x="21" y="43"/>
                  <a:pt x="21" y="43"/>
                </a:cubicBezTo>
                <a:cubicBezTo>
                  <a:pt x="21" y="43"/>
                  <a:pt x="21" y="43"/>
                  <a:pt x="21" y="43"/>
                </a:cubicBezTo>
                <a:cubicBezTo>
                  <a:pt x="21" y="43"/>
                  <a:pt x="21" y="43"/>
                  <a:pt x="21" y="43"/>
                </a:cubicBezTo>
                <a:cubicBezTo>
                  <a:pt x="21" y="43"/>
                  <a:pt x="21" y="43"/>
                  <a:pt x="21" y="43"/>
                </a:cubicBezTo>
                <a:cubicBezTo>
                  <a:pt x="21" y="43"/>
                  <a:pt x="21" y="43"/>
                  <a:pt x="21" y="43"/>
                </a:cubicBezTo>
                <a:cubicBezTo>
                  <a:pt x="21" y="43"/>
                  <a:pt x="21" y="43"/>
                  <a:pt x="21" y="43"/>
                </a:cubicBezTo>
                <a:cubicBezTo>
                  <a:pt x="21" y="43"/>
                  <a:pt x="21" y="44"/>
                  <a:pt x="21" y="44"/>
                </a:cubicBezTo>
                <a:cubicBezTo>
                  <a:pt x="21" y="44"/>
                  <a:pt x="21" y="44"/>
                  <a:pt x="21" y="44"/>
                </a:cubicBezTo>
                <a:cubicBezTo>
                  <a:pt x="21" y="44"/>
                  <a:pt x="21" y="44"/>
                  <a:pt x="21" y="44"/>
                </a:cubicBezTo>
                <a:cubicBezTo>
                  <a:pt x="21" y="44"/>
                  <a:pt x="21" y="44"/>
                  <a:pt x="21" y="44"/>
                </a:cubicBezTo>
                <a:cubicBezTo>
                  <a:pt x="21" y="44"/>
                  <a:pt x="21" y="44"/>
                  <a:pt x="21" y="44"/>
                </a:cubicBezTo>
                <a:cubicBezTo>
                  <a:pt x="21" y="44"/>
                  <a:pt x="21" y="44"/>
                  <a:pt x="21" y="44"/>
                </a:cubicBezTo>
                <a:cubicBezTo>
                  <a:pt x="21" y="44"/>
                  <a:pt x="21" y="44"/>
                  <a:pt x="21" y="44"/>
                </a:cubicBezTo>
                <a:cubicBezTo>
                  <a:pt x="21" y="44"/>
                  <a:pt x="21" y="44"/>
                  <a:pt x="21" y="44"/>
                </a:cubicBezTo>
                <a:cubicBezTo>
                  <a:pt x="21" y="44"/>
                  <a:pt x="21" y="44"/>
                  <a:pt x="21" y="44"/>
                </a:cubicBezTo>
                <a:cubicBezTo>
                  <a:pt x="21" y="44"/>
                  <a:pt x="21" y="44"/>
                  <a:pt x="21" y="44"/>
                </a:cubicBezTo>
                <a:cubicBezTo>
                  <a:pt x="21" y="44"/>
                  <a:pt x="21" y="44"/>
                  <a:pt x="21" y="44"/>
                </a:cubicBezTo>
                <a:cubicBezTo>
                  <a:pt x="21" y="44"/>
                  <a:pt x="21" y="44"/>
                  <a:pt x="21" y="44"/>
                </a:cubicBezTo>
                <a:cubicBezTo>
                  <a:pt x="21" y="44"/>
                  <a:pt x="21" y="44"/>
                  <a:pt x="21" y="44"/>
                </a:cubicBezTo>
                <a:cubicBezTo>
                  <a:pt x="21" y="44"/>
                  <a:pt x="21" y="44"/>
                  <a:pt x="21" y="44"/>
                </a:cubicBezTo>
                <a:cubicBezTo>
                  <a:pt x="21" y="44"/>
                  <a:pt x="21" y="44"/>
                  <a:pt x="21" y="44"/>
                </a:cubicBezTo>
                <a:cubicBezTo>
                  <a:pt x="21" y="44"/>
                  <a:pt x="21" y="44"/>
                  <a:pt x="21" y="44"/>
                </a:cubicBezTo>
                <a:cubicBezTo>
                  <a:pt x="21" y="44"/>
                  <a:pt x="21" y="44"/>
                  <a:pt x="21" y="44"/>
                </a:cubicBezTo>
                <a:cubicBezTo>
                  <a:pt x="21" y="44"/>
                  <a:pt x="21" y="44"/>
                  <a:pt x="21" y="44"/>
                </a:cubicBezTo>
                <a:cubicBezTo>
                  <a:pt x="21" y="44"/>
                  <a:pt x="21" y="44"/>
                  <a:pt x="21" y="44"/>
                </a:cubicBezTo>
                <a:cubicBezTo>
                  <a:pt x="21" y="44"/>
                  <a:pt x="21" y="44"/>
                  <a:pt x="21" y="44"/>
                </a:cubicBezTo>
                <a:cubicBezTo>
                  <a:pt x="21" y="44"/>
                  <a:pt x="21" y="44"/>
                  <a:pt x="21" y="44"/>
                </a:cubicBezTo>
                <a:cubicBezTo>
                  <a:pt x="21" y="44"/>
                  <a:pt x="21" y="44"/>
                  <a:pt x="21" y="44"/>
                </a:cubicBezTo>
                <a:cubicBezTo>
                  <a:pt x="21" y="44"/>
                  <a:pt x="21" y="44"/>
                  <a:pt x="21" y="44"/>
                </a:cubicBezTo>
                <a:cubicBezTo>
                  <a:pt x="21" y="44"/>
                  <a:pt x="21" y="44"/>
                  <a:pt x="21" y="44"/>
                </a:cubicBezTo>
                <a:cubicBezTo>
                  <a:pt x="21" y="44"/>
                  <a:pt x="21" y="44"/>
                  <a:pt x="21" y="44"/>
                </a:cubicBezTo>
                <a:cubicBezTo>
                  <a:pt x="21" y="44"/>
                  <a:pt x="21" y="44"/>
                  <a:pt x="21" y="44"/>
                </a:cubicBezTo>
                <a:cubicBezTo>
                  <a:pt x="21" y="44"/>
                  <a:pt x="22" y="44"/>
                  <a:pt x="22" y="44"/>
                </a:cubicBezTo>
                <a:cubicBezTo>
                  <a:pt x="22" y="44"/>
                  <a:pt x="22" y="44"/>
                  <a:pt x="22" y="44"/>
                </a:cubicBezTo>
                <a:cubicBezTo>
                  <a:pt x="22" y="44"/>
                  <a:pt x="22" y="44"/>
                  <a:pt x="22" y="44"/>
                </a:cubicBezTo>
                <a:cubicBezTo>
                  <a:pt x="22" y="44"/>
                  <a:pt x="22" y="44"/>
                  <a:pt x="22" y="44"/>
                </a:cubicBezTo>
                <a:cubicBezTo>
                  <a:pt x="22" y="44"/>
                  <a:pt x="22" y="44"/>
                  <a:pt x="22" y="44"/>
                </a:cubicBezTo>
                <a:cubicBezTo>
                  <a:pt x="22" y="44"/>
                  <a:pt x="22" y="44"/>
                  <a:pt x="22" y="44"/>
                </a:cubicBezTo>
                <a:cubicBezTo>
                  <a:pt x="22" y="44"/>
                  <a:pt x="22" y="44"/>
                  <a:pt x="22" y="44"/>
                </a:cubicBezTo>
                <a:cubicBezTo>
                  <a:pt x="22" y="44"/>
                  <a:pt x="22" y="44"/>
                  <a:pt x="22" y="44"/>
                </a:cubicBezTo>
                <a:cubicBezTo>
                  <a:pt x="22" y="44"/>
                  <a:pt x="22" y="44"/>
                  <a:pt x="22" y="44"/>
                </a:cubicBezTo>
                <a:cubicBezTo>
                  <a:pt x="22" y="44"/>
                  <a:pt x="22" y="44"/>
                  <a:pt x="22" y="44"/>
                </a:cubicBezTo>
                <a:cubicBezTo>
                  <a:pt x="22" y="44"/>
                  <a:pt x="22" y="44"/>
                  <a:pt x="22" y="44"/>
                </a:cubicBezTo>
                <a:cubicBezTo>
                  <a:pt x="22" y="44"/>
                  <a:pt x="22" y="44"/>
                  <a:pt x="22" y="44"/>
                </a:cubicBezTo>
                <a:cubicBezTo>
                  <a:pt x="22" y="44"/>
                  <a:pt x="22" y="44"/>
                  <a:pt x="22" y="44"/>
                </a:cubicBezTo>
                <a:cubicBezTo>
                  <a:pt x="22" y="44"/>
                  <a:pt x="22" y="44"/>
                  <a:pt x="22" y="44"/>
                </a:cubicBezTo>
                <a:cubicBezTo>
                  <a:pt x="22" y="44"/>
                  <a:pt x="22" y="44"/>
                  <a:pt x="22" y="44"/>
                </a:cubicBezTo>
                <a:cubicBezTo>
                  <a:pt x="22" y="44"/>
                  <a:pt x="22" y="44"/>
                  <a:pt x="22" y="44"/>
                </a:cubicBezTo>
                <a:cubicBezTo>
                  <a:pt x="22" y="44"/>
                  <a:pt x="22" y="44"/>
                  <a:pt x="22" y="44"/>
                </a:cubicBezTo>
                <a:cubicBezTo>
                  <a:pt x="22" y="44"/>
                  <a:pt x="22" y="44"/>
                  <a:pt x="22" y="44"/>
                </a:cubicBezTo>
                <a:cubicBezTo>
                  <a:pt x="22" y="44"/>
                  <a:pt x="22" y="44"/>
                  <a:pt x="22" y="44"/>
                </a:cubicBezTo>
                <a:cubicBezTo>
                  <a:pt x="22" y="44"/>
                  <a:pt x="22" y="44"/>
                  <a:pt x="22" y="44"/>
                </a:cubicBezTo>
                <a:cubicBezTo>
                  <a:pt x="23" y="44"/>
                  <a:pt x="23" y="44"/>
                  <a:pt x="23" y="44"/>
                </a:cubicBezTo>
                <a:cubicBezTo>
                  <a:pt x="23" y="44"/>
                  <a:pt x="23" y="44"/>
                  <a:pt x="23" y="44"/>
                </a:cubicBezTo>
                <a:cubicBezTo>
                  <a:pt x="23" y="44"/>
                  <a:pt x="23" y="44"/>
                  <a:pt x="23" y="44"/>
                </a:cubicBezTo>
                <a:cubicBezTo>
                  <a:pt x="23" y="44"/>
                  <a:pt x="23" y="44"/>
                  <a:pt x="23" y="44"/>
                </a:cubicBezTo>
                <a:cubicBezTo>
                  <a:pt x="23" y="44"/>
                  <a:pt x="23" y="44"/>
                  <a:pt x="23" y="44"/>
                </a:cubicBezTo>
                <a:cubicBezTo>
                  <a:pt x="23" y="44"/>
                  <a:pt x="23" y="44"/>
                  <a:pt x="23" y="44"/>
                </a:cubicBezTo>
                <a:cubicBezTo>
                  <a:pt x="23" y="44"/>
                  <a:pt x="23" y="44"/>
                  <a:pt x="23" y="44"/>
                </a:cubicBezTo>
                <a:cubicBezTo>
                  <a:pt x="23" y="44"/>
                  <a:pt x="23" y="44"/>
                  <a:pt x="23" y="44"/>
                </a:cubicBezTo>
                <a:cubicBezTo>
                  <a:pt x="23" y="44"/>
                  <a:pt x="23" y="44"/>
                  <a:pt x="23" y="44"/>
                </a:cubicBezTo>
                <a:cubicBezTo>
                  <a:pt x="23" y="44"/>
                  <a:pt x="23" y="44"/>
                  <a:pt x="23" y="44"/>
                </a:cubicBezTo>
                <a:cubicBezTo>
                  <a:pt x="23" y="44"/>
                  <a:pt x="23" y="44"/>
                  <a:pt x="23" y="44"/>
                </a:cubicBezTo>
                <a:cubicBezTo>
                  <a:pt x="23" y="44"/>
                  <a:pt x="23" y="44"/>
                  <a:pt x="23" y="44"/>
                </a:cubicBezTo>
                <a:cubicBezTo>
                  <a:pt x="23" y="44"/>
                  <a:pt x="23" y="44"/>
                  <a:pt x="23" y="44"/>
                </a:cubicBezTo>
                <a:cubicBezTo>
                  <a:pt x="23" y="44"/>
                  <a:pt x="23" y="44"/>
                  <a:pt x="23" y="44"/>
                </a:cubicBezTo>
                <a:cubicBezTo>
                  <a:pt x="23" y="44"/>
                  <a:pt x="23" y="45"/>
                  <a:pt x="23" y="45"/>
                </a:cubicBezTo>
                <a:cubicBezTo>
                  <a:pt x="23" y="45"/>
                  <a:pt x="23" y="45"/>
                  <a:pt x="23" y="45"/>
                </a:cubicBezTo>
                <a:cubicBezTo>
                  <a:pt x="23" y="45"/>
                  <a:pt x="23" y="45"/>
                  <a:pt x="23" y="45"/>
                </a:cubicBezTo>
                <a:cubicBezTo>
                  <a:pt x="23" y="45"/>
                  <a:pt x="23" y="45"/>
                  <a:pt x="23" y="45"/>
                </a:cubicBezTo>
                <a:cubicBezTo>
                  <a:pt x="23" y="45"/>
                  <a:pt x="23" y="45"/>
                  <a:pt x="23" y="45"/>
                </a:cubicBezTo>
                <a:cubicBezTo>
                  <a:pt x="23" y="45"/>
                  <a:pt x="23" y="45"/>
                  <a:pt x="23" y="45"/>
                </a:cubicBezTo>
                <a:cubicBezTo>
                  <a:pt x="23" y="45"/>
                  <a:pt x="23" y="45"/>
                  <a:pt x="23" y="45"/>
                </a:cubicBezTo>
                <a:cubicBezTo>
                  <a:pt x="23" y="45"/>
                  <a:pt x="23" y="45"/>
                  <a:pt x="23" y="45"/>
                </a:cubicBezTo>
                <a:cubicBezTo>
                  <a:pt x="23" y="45"/>
                  <a:pt x="23" y="45"/>
                  <a:pt x="23" y="45"/>
                </a:cubicBezTo>
                <a:cubicBezTo>
                  <a:pt x="23" y="45"/>
                  <a:pt x="23" y="45"/>
                  <a:pt x="23" y="45"/>
                </a:cubicBezTo>
                <a:cubicBezTo>
                  <a:pt x="23" y="45"/>
                  <a:pt x="23" y="45"/>
                  <a:pt x="23" y="45"/>
                </a:cubicBezTo>
                <a:cubicBezTo>
                  <a:pt x="23" y="45"/>
                  <a:pt x="23" y="45"/>
                  <a:pt x="23" y="45"/>
                </a:cubicBezTo>
                <a:cubicBezTo>
                  <a:pt x="23" y="45"/>
                  <a:pt x="23" y="45"/>
                  <a:pt x="23" y="45"/>
                </a:cubicBezTo>
                <a:cubicBezTo>
                  <a:pt x="23" y="45"/>
                  <a:pt x="23" y="45"/>
                  <a:pt x="23" y="45"/>
                </a:cubicBezTo>
                <a:cubicBezTo>
                  <a:pt x="23" y="45"/>
                  <a:pt x="23" y="45"/>
                  <a:pt x="23" y="45"/>
                </a:cubicBezTo>
                <a:cubicBezTo>
                  <a:pt x="23" y="45"/>
                  <a:pt x="23" y="45"/>
                  <a:pt x="23" y="45"/>
                </a:cubicBezTo>
                <a:cubicBezTo>
                  <a:pt x="23" y="45"/>
                  <a:pt x="23" y="45"/>
                  <a:pt x="23" y="45"/>
                </a:cubicBezTo>
                <a:cubicBezTo>
                  <a:pt x="23" y="45"/>
                  <a:pt x="23" y="45"/>
                  <a:pt x="23" y="45"/>
                </a:cubicBezTo>
                <a:cubicBezTo>
                  <a:pt x="23" y="45"/>
                  <a:pt x="23" y="45"/>
                  <a:pt x="23" y="45"/>
                </a:cubicBezTo>
                <a:cubicBezTo>
                  <a:pt x="23" y="45"/>
                  <a:pt x="23" y="45"/>
                  <a:pt x="23" y="45"/>
                </a:cubicBezTo>
                <a:cubicBezTo>
                  <a:pt x="23" y="45"/>
                  <a:pt x="23" y="45"/>
                  <a:pt x="23" y="45"/>
                </a:cubicBezTo>
                <a:cubicBezTo>
                  <a:pt x="23" y="46"/>
                  <a:pt x="23" y="46"/>
                  <a:pt x="23" y="46"/>
                </a:cubicBezTo>
                <a:cubicBezTo>
                  <a:pt x="23" y="46"/>
                  <a:pt x="23" y="46"/>
                  <a:pt x="23" y="46"/>
                </a:cubicBezTo>
                <a:cubicBezTo>
                  <a:pt x="23" y="46"/>
                  <a:pt x="23" y="46"/>
                  <a:pt x="23" y="46"/>
                </a:cubicBezTo>
                <a:cubicBezTo>
                  <a:pt x="23" y="46"/>
                  <a:pt x="23" y="46"/>
                  <a:pt x="23" y="46"/>
                </a:cubicBezTo>
                <a:cubicBezTo>
                  <a:pt x="23" y="46"/>
                  <a:pt x="23" y="46"/>
                  <a:pt x="23" y="46"/>
                </a:cubicBezTo>
                <a:cubicBezTo>
                  <a:pt x="23" y="46"/>
                  <a:pt x="23" y="46"/>
                  <a:pt x="23" y="46"/>
                </a:cubicBezTo>
                <a:cubicBezTo>
                  <a:pt x="23" y="46"/>
                  <a:pt x="23" y="46"/>
                  <a:pt x="23" y="46"/>
                </a:cubicBezTo>
                <a:cubicBezTo>
                  <a:pt x="23" y="46"/>
                  <a:pt x="23" y="46"/>
                  <a:pt x="23" y="46"/>
                </a:cubicBezTo>
                <a:cubicBezTo>
                  <a:pt x="23" y="46"/>
                  <a:pt x="23" y="46"/>
                  <a:pt x="23" y="46"/>
                </a:cubicBezTo>
                <a:cubicBezTo>
                  <a:pt x="23" y="46"/>
                  <a:pt x="23" y="46"/>
                  <a:pt x="23" y="46"/>
                </a:cubicBezTo>
                <a:cubicBezTo>
                  <a:pt x="23" y="46"/>
                  <a:pt x="23" y="46"/>
                  <a:pt x="23" y="46"/>
                </a:cubicBezTo>
                <a:cubicBezTo>
                  <a:pt x="23" y="46"/>
                  <a:pt x="23" y="46"/>
                  <a:pt x="23" y="46"/>
                </a:cubicBezTo>
                <a:cubicBezTo>
                  <a:pt x="23" y="46"/>
                  <a:pt x="23" y="46"/>
                  <a:pt x="23" y="46"/>
                </a:cubicBezTo>
                <a:cubicBezTo>
                  <a:pt x="23" y="46"/>
                  <a:pt x="23" y="46"/>
                  <a:pt x="23" y="46"/>
                </a:cubicBezTo>
                <a:cubicBezTo>
                  <a:pt x="23" y="46"/>
                  <a:pt x="23" y="46"/>
                  <a:pt x="23" y="46"/>
                </a:cubicBezTo>
                <a:cubicBezTo>
                  <a:pt x="23" y="46"/>
                  <a:pt x="23" y="46"/>
                  <a:pt x="23" y="46"/>
                </a:cubicBezTo>
                <a:cubicBezTo>
                  <a:pt x="23" y="46"/>
                  <a:pt x="23" y="46"/>
                  <a:pt x="23" y="46"/>
                </a:cubicBezTo>
                <a:cubicBezTo>
                  <a:pt x="23" y="46"/>
                  <a:pt x="23" y="46"/>
                  <a:pt x="23" y="46"/>
                </a:cubicBezTo>
                <a:cubicBezTo>
                  <a:pt x="23" y="46"/>
                  <a:pt x="23" y="46"/>
                  <a:pt x="23" y="46"/>
                </a:cubicBezTo>
                <a:cubicBezTo>
                  <a:pt x="23" y="46"/>
                  <a:pt x="23" y="46"/>
                  <a:pt x="23" y="46"/>
                </a:cubicBezTo>
                <a:cubicBezTo>
                  <a:pt x="23" y="46"/>
                  <a:pt x="23" y="46"/>
                  <a:pt x="23" y="46"/>
                </a:cubicBezTo>
                <a:cubicBezTo>
                  <a:pt x="23" y="46"/>
                  <a:pt x="23" y="46"/>
                  <a:pt x="23" y="46"/>
                </a:cubicBezTo>
                <a:cubicBezTo>
                  <a:pt x="23" y="46"/>
                  <a:pt x="23" y="46"/>
                  <a:pt x="23" y="46"/>
                </a:cubicBezTo>
                <a:cubicBezTo>
                  <a:pt x="23" y="46"/>
                  <a:pt x="23" y="46"/>
                  <a:pt x="23" y="46"/>
                </a:cubicBezTo>
                <a:cubicBezTo>
                  <a:pt x="23" y="46"/>
                  <a:pt x="23" y="46"/>
                  <a:pt x="23" y="46"/>
                </a:cubicBezTo>
                <a:cubicBezTo>
                  <a:pt x="23" y="46"/>
                  <a:pt x="23" y="46"/>
                  <a:pt x="23" y="46"/>
                </a:cubicBezTo>
                <a:cubicBezTo>
                  <a:pt x="23" y="46"/>
                  <a:pt x="23" y="46"/>
                  <a:pt x="23" y="46"/>
                </a:cubicBezTo>
                <a:cubicBezTo>
                  <a:pt x="23" y="46"/>
                  <a:pt x="23" y="46"/>
                  <a:pt x="23" y="46"/>
                </a:cubicBezTo>
                <a:cubicBezTo>
                  <a:pt x="23" y="46"/>
                  <a:pt x="23" y="46"/>
                  <a:pt x="23" y="46"/>
                </a:cubicBezTo>
                <a:cubicBezTo>
                  <a:pt x="23" y="46"/>
                  <a:pt x="23" y="46"/>
                  <a:pt x="23" y="46"/>
                </a:cubicBezTo>
                <a:cubicBezTo>
                  <a:pt x="23" y="46"/>
                  <a:pt x="23" y="46"/>
                  <a:pt x="23" y="46"/>
                </a:cubicBezTo>
                <a:cubicBezTo>
                  <a:pt x="23" y="46"/>
                  <a:pt x="23" y="46"/>
                  <a:pt x="23" y="46"/>
                </a:cubicBezTo>
                <a:cubicBezTo>
                  <a:pt x="23" y="46"/>
                  <a:pt x="23" y="46"/>
                  <a:pt x="23" y="46"/>
                </a:cubicBezTo>
                <a:cubicBezTo>
                  <a:pt x="23" y="46"/>
                  <a:pt x="23" y="46"/>
                  <a:pt x="23" y="46"/>
                </a:cubicBezTo>
                <a:cubicBezTo>
                  <a:pt x="23" y="46"/>
                  <a:pt x="23" y="46"/>
                  <a:pt x="23" y="46"/>
                </a:cubicBezTo>
                <a:cubicBezTo>
                  <a:pt x="23" y="46"/>
                  <a:pt x="23" y="46"/>
                  <a:pt x="23" y="46"/>
                </a:cubicBezTo>
                <a:cubicBezTo>
                  <a:pt x="23" y="46"/>
                  <a:pt x="23" y="46"/>
                  <a:pt x="23" y="46"/>
                </a:cubicBezTo>
                <a:cubicBezTo>
                  <a:pt x="23" y="46"/>
                  <a:pt x="23" y="46"/>
                  <a:pt x="23" y="46"/>
                </a:cubicBezTo>
                <a:cubicBezTo>
                  <a:pt x="23" y="46"/>
                  <a:pt x="23" y="46"/>
                  <a:pt x="23" y="46"/>
                </a:cubicBezTo>
                <a:cubicBezTo>
                  <a:pt x="23" y="46"/>
                  <a:pt x="23" y="46"/>
                  <a:pt x="23" y="46"/>
                </a:cubicBezTo>
                <a:cubicBezTo>
                  <a:pt x="23" y="46"/>
                  <a:pt x="23" y="46"/>
                  <a:pt x="23" y="46"/>
                </a:cubicBezTo>
                <a:cubicBezTo>
                  <a:pt x="23" y="46"/>
                  <a:pt x="23" y="46"/>
                  <a:pt x="23" y="46"/>
                </a:cubicBezTo>
                <a:cubicBezTo>
                  <a:pt x="23" y="46"/>
                  <a:pt x="23" y="46"/>
                  <a:pt x="23" y="46"/>
                </a:cubicBezTo>
                <a:cubicBezTo>
                  <a:pt x="23" y="46"/>
                  <a:pt x="23" y="46"/>
                  <a:pt x="24" y="46"/>
                </a:cubicBezTo>
                <a:cubicBezTo>
                  <a:pt x="24" y="46"/>
                  <a:pt x="24" y="46"/>
                  <a:pt x="24" y="46"/>
                </a:cubicBezTo>
                <a:cubicBezTo>
                  <a:pt x="24" y="46"/>
                  <a:pt x="24" y="46"/>
                  <a:pt x="24" y="46"/>
                </a:cubicBezTo>
                <a:cubicBezTo>
                  <a:pt x="24" y="46"/>
                  <a:pt x="24" y="46"/>
                  <a:pt x="24" y="46"/>
                </a:cubicBezTo>
                <a:cubicBezTo>
                  <a:pt x="24" y="46"/>
                  <a:pt x="24" y="46"/>
                  <a:pt x="24" y="46"/>
                </a:cubicBezTo>
                <a:cubicBezTo>
                  <a:pt x="24" y="46"/>
                  <a:pt x="24" y="46"/>
                  <a:pt x="24" y="46"/>
                </a:cubicBezTo>
                <a:cubicBezTo>
                  <a:pt x="23" y="46"/>
                  <a:pt x="23" y="46"/>
                  <a:pt x="23" y="46"/>
                </a:cubicBezTo>
                <a:cubicBezTo>
                  <a:pt x="23" y="46"/>
                  <a:pt x="23" y="46"/>
                  <a:pt x="23" y="46"/>
                </a:cubicBezTo>
                <a:cubicBezTo>
                  <a:pt x="23" y="46"/>
                  <a:pt x="23" y="46"/>
                  <a:pt x="23" y="46"/>
                </a:cubicBezTo>
                <a:cubicBezTo>
                  <a:pt x="23" y="46"/>
                  <a:pt x="23" y="46"/>
                  <a:pt x="23" y="46"/>
                </a:cubicBezTo>
                <a:cubicBezTo>
                  <a:pt x="23" y="46"/>
                  <a:pt x="23" y="46"/>
                  <a:pt x="23" y="46"/>
                </a:cubicBezTo>
                <a:cubicBezTo>
                  <a:pt x="23" y="46"/>
                  <a:pt x="23" y="46"/>
                  <a:pt x="23" y="46"/>
                </a:cubicBezTo>
                <a:cubicBezTo>
                  <a:pt x="23" y="46"/>
                  <a:pt x="23" y="46"/>
                  <a:pt x="23" y="46"/>
                </a:cubicBezTo>
                <a:cubicBezTo>
                  <a:pt x="23" y="46"/>
                  <a:pt x="23" y="46"/>
                  <a:pt x="23" y="46"/>
                </a:cubicBezTo>
                <a:cubicBezTo>
                  <a:pt x="23" y="46"/>
                  <a:pt x="23" y="46"/>
                  <a:pt x="23" y="46"/>
                </a:cubicBezTo>
                <a:cubicBezTo>
                  <a:pt x="23" y="46"/>
                  <a:pt x="23" y="46"/>
                  <a:pt x="23" y="46"/>
                </a:cubicBezTo>
                <a:cubicBezTo>
                  <a:pt x="23" y="46"/>
                  <a:pt x="23" y="46"/>
                  <a:pt x="23" y="46"/>
                </a:cubicBezTo>
                <a:cubicBezTo>
                  <a:pt x="23" y="46"/>
                  <a:pt x="23" y="46"/>
                  <a:pt x="23" y="46"/>
                </a:cubicBezTo>
                <a:cubicBezTo>
                  <a:pt x="23" y="46"/>
                  <a:pt x="23" y="46"/>
                  <a:pt x="23" y="46"/>
                </a:cubicBezTo>
                <a:cubicBezTo>
                  <a:pt x="23" y="46"/>
                  <a:pt x="23" y="46"/>
                  <a:pt x="23" y="46"/>
                </a:cubicBezTo>
                <a:cubicBezTo>
                  <a:pt x="23" y="46"/>
                  <a:pt x="23" y="46"/>
                  <a:pt x="23" y="46"/>
                </a:cubicBezTo>
                <a:cubicBezTo>
                  <a:pt x="23" y="46"/>
                  <a:pt x="23" y="46"/>
                  <a:pt x="23" y="46"/>
                </a:cubicBezTo>
                <a:cubicBezTo>
                  <a:pt x="23" y="46"/>
                  <a:pt x="23" y="46"/>
                  <a:pt x="23" y="46"/>
                </a:cubicBezTo>
                <a:cubicBezTo>
                  <a:pt x="23" y="46"/>
                  <a:pt x="23" y="46"/>
                  <a:pt x="23" y="46"/>
                </a:cubicBezTo>
                <a:cubicBezTo>
                  <a:pt x="23" y="46"/>
                  <a:pt x="23" y="46"/>
                  <a:pt x="23" y="46"/>
                </a:cubicBezTo>
                <a:cubicBezTo>
                  <a:pt x="23" y="46"/>
                  <a:pt x="23" y="46"/>
                  <a:pt x="23" y="46"/>
                </a:cubicBezTo>
                <a:cubicBezTo>
                  <a:pt x="23" y="46"/>
                  <a:pt x="23" y="46"/>
                  <a:pt x="23" y="46"/>
                </a:cubicBezTo>
                <a:cubicBezTo>
                  <a:pt x="23" y="46"/>
                  <a:pt x="23" y="46"/>
                  <a:pt x="23" y="46"/>
                </a:cubicBezTo>
                <a:cubicBezTo>
                  <a:pt x="23" y="46"/>
                  <a:pt x="23" y="46"/>
                  <a:pt x="23" y="46"/>
                </a:cubicBezTo>
                <a:cubicBezTo>
                  <a:pt x="23" y="46"/>
                  <a:pt x="23" y="46"/>
                  <a:pt x="23" y="46"/>
                </a:cubicBezTo>
                <a:cubicBezTo>
                  <a:pt x="23" y="46"/>
                  <a:pt x="23" y="46"/>
                  <a:pt x="23" y="46"/>
                </a:cubicBezTo>
                <a:cubicBezTo>
                  <a:pt x="23" y="46"/>
                  <a:pt x="23" y="46"/>
                  <a:pt x="23" y="46"/>
                </a:cubicBezTo>
                <a:cubicBezTo>
                  <a:pt x="23" y="46"/>
                  <a:pt x="23" y="46"/>
                  <a:pt x="23" y="46"/>
                </a:cubicBezTo>
                <a:cubicBezTo>
                  <a:pt x="23" y="46"/>
                  <a:pt x="23" y="46"/>
                  <a:pt x="23" y="46"/>
                </a:cubicBezTo>
                <a:cubicBezTo>
                  <a:pt x="23" y="46"/>
                  <a:pt x="23" y="46"/>
                  <a:pt x="23" y="46"/>
                </a:cubicBezTo>
                <a:cubicBezTo>
                  <a:pt x="23" y="46"/>
                  <a:pt x="23" y="46"/>
                  <a:pt x="23" y="46"/>
                </a:cubicBezTo>
                <a:cubicBezTo>
                  <a:pt x="23" y="46"/>
                  <a:pt x="23" y="46"/>
                  <a:pt x="23" y="46"/>
                </a:cubicBezTo>
                <a:cubicBezTo>
                  <a:pt x="23" y="46"/>
                  <a:pt x="23" y="46"/>
                  <a:pt x="23" y="46"/>
                </a:cubicBezTo>
                <a:cubicBezTo>
                  <a:pt x="23" y="46"/>
                  <a:pt x="23" y="46"/>
                  <a:pt x="23" y="46"/>
                </a:cubicBezTo>
                <a:cubicBezTo>
                  <a:pt x="23" y="46"/>
                  <a:pt x="23" y="46"/>
                  <a:pt x="23" y="46"/>
                </a:cubicBezTo>
                <a:cubicBezTo>
                  <a:pt x="23" y="46"/>
                  <a:pt x="23" y="46"/>
                  <a:pt x="23" y="46"/>
                </a:cubicBezTo>
                <a:cubicBezTo>
                  <a:pt x="23" y="46"/>
                  <a:pt x="23" y="46"/>
                  <a:pt x="23" y="46"/>
                </a:cubicBezTo>
                <a:cubicBezTo>
                  <a:pt x="23" y="46"/>
                  <a:pt x="23" y="46"/>
                  <a:pt x="23" y="46"/>
                </a:cubicBezTo>
                <a:cubicBezTo>
                  <a:pt x="23" y="46"/>
                  <a:pt x="23" y="46"/>
                  <a:pt x="23" y="46"/>
                </a:cubicBezTo>
                <a:cubicBezTo>
                  <a:pt x="23" y="46"/>
                  <a:pt x="23" y="46"/>
                  <a:pt x="23" y="46"/>
                </a:cubicBezTo>
                <a:cubicBezTo>
                  <a:pt x="23" y="46"/>
                  <a:pt x="23" y="46"/>
                  <a:pt x="23" y="46"/>
                </a:cubicBezTo>
                <a:cubicBezTo>
                  <a:pt x="23" y="46"/>
                  <a:pt x="23" y="46"/>
                  <a:pt x="23" y="46"/>
                </a:cubicBezTo>
                <a:cubicBezTo>
                  <a:pt x="23" y="46"/>
                  <a:pt x="23" y="46"/>
                  <a:pt x="23" y="46"/>
                </a:cubicBezTo>
                <a:cubicBezTo>
                  <a:pt x="24" y="46"/>
                  <a:pt x="24" y="46"/>
                  <a:pt x="24" y="46"/>
                </a:cubicBezTo>
                <a:cubicBezTo>
                  <a:pt x="24" y="46"/>
                  <a:pt x="24" y="46"/>
                  <a:pt x="24" y="46"/>
                </a:cubicBezTo>
                <a:cubicBezTo>
                  <a:pt x="24" y="46"/>
                  <a:pt x="24" y="46"/>
                  <a:pt x="24" y="46"/>
                </a:cubicBezTo>
                <a:cubicBezTo>
                  <a:pt x="24" y="46"/>
                  <a:pt x="24" y="46"/>
                  <a:pt x="24" y="46"/>
                </a:cubicBezTo>
                <a:cubicBezTo>
                  <a:pt x="24" y="46"/>
                  <a:pt x="24" y="46"/>
                  <a:pt x="24" y="46"/>
                </a:cubicBezTo>
                <a:cubicBezTo>
                  <a:pt x="24" y="46"/>
                  <a:pt x="24" y="46"/>
                  <a:pt x="24" y="46"/>
                </a:cubicBezTo>
                <a:cubicBezTo>
                  <a:pt x="24" y="46"/>
                  <a:pt x="24" y="46"/>
                  <a:pt x="24" y="46"/>
                </a:cubicBezTo>
                <a:cubicBezTo>
                  <a:pt x="24" y="46"/>
                  <a:pt x="24" y="46"/>
                  <a:pt x="24" y="46"/>
                </a:cubicBezTo>
                <a:cubicBezTo>
                  <a:pt x="24" y="46"/>
                  <a:pt x="24" y="46"/>
                  <a:pt x="24" y="46"/>
                </a:cubicBezTo>
                <a:cubicBezTo>
                  <a:pt x="24" y="46"/>
                  <a:pt x="24" y="46"/>
                  <a:pt x="24" y="46"/>
                </a:cubicBezTo>
                <a:cubicBezTo>
                  <a:pt x="24" y="46"/>
                  <a:pt x="24" y="46"/>
                  <a:pt x="24" y="46"/>
                </a:cubicBezTo>
                <a:cubicBezTo>
                  <a:pt x="24" y="46"/>
                  <a:pt x="24" y="46"/>
                  <a:pt x="24" y="46"/>
                </a:cubicBezTo>
                <a:cubicBezTo>
                  <a:pt x="24" y="46"/>
                  <a:pt x="24" y="46"/>
                  <a:pt x="24" y="46"/>
                </a:cubicBezTo>
                <a:cubicBezTo>
                  <a:pt x="24" y="46"/>
                  <a:pt x="24" y="46"/>
                  <a:pt x="24" y="46"/>
                </a:cubicBezTo>
                <a:cubicBezTo>
                  <a:pt x="24" y="46"/>
                  <a:pt x="24" y="46"/>
                  <a:pt x="24" y="46"/>
                </a:cubicBezTo>
                <a:cubicBezTo>
                  <a:pt x="24" y="46"/>
                  <a:pt x="24" y="46"/>
                  <a:pt x="24" y="46"/>
                </a:cubicBezTo>
                <a:cubicBezTo>
                  <a:pt x="24" y="46"/>
                  <a:pt x="24" y="46"/>
                  <a:pt x="24" y="46"/>
                </a:cubicBezTo>
                <a:cubicBezTo>
                  <a:pt x="24" y="46"/>
                  <a:pt x="24" y="46"/>
                  <a:pt x="24" y="46"/>
                </a:cubicBezTo>
                <a:cubicBezTo>
                  <a:pt x="24" y="46"/>
                  <a:pt x="24" y="46"/>
                  <a:pt x="24" y="46"/>
                </a:cubicBezTo>
                <a:cubicBezTo>
                  <a:pt x="24" y="46"/>
                  <a:pt x="24" y="46"/>
                  <a:pt x="24" y="46"/>
                </a:cubicBezTo>
                <a:cubicBezTo>
                  <a:pt x="24" y="46"/>
                  <a:pt x="24" y="46"/>
                  <a:pt x="24" y="46"/>
                </a:cubicBezTo>
                <a:cubicBezTo>
                  <a:pt x="24" y="46"/>
                  <a:pt x="24" y="46"/>
                  <a:pt x="24" y="46"/>
                </a:cubicBezTo>
                <a:cubicBezTo>
                  <a:pt x="24" y="46"/>
                  <a:pt x="24" y="46"/>
                  <a:pt x="24" y="46"/>
                </a:cubicBezTo>
                <a:cubicBezTo>
                  <a:pt x="24" y="46"/>
                  <a:pt x="24" y="46"/>
                  <a:pt x="24" y="46"/>
                </a:cubicBezTo>
                <a:cubicBezTo>
                  <a:pt x="24" y="46"/>
                  <a:pt x="24" y="46"/>
                  <a:pt x="24" y="46"/>
                </a:cubicBezTo>
                <a:cubicBezTo>
                  <a:pt x="24" y="46"/>
                  <a:pt x="25" y="46"/>
                  <a:pt x="25" y="46"/>
                </a:cubicBezTo>
                <a:cubicBezTo>
                  <a:pt x="25" y="46"/>
                  <a:pt x="25" y="46"/>
                  <a:pt x="25" y="46"/>
                </a:cubicBezTo>
                <a:cubicBezTo>
                  <a:pt x="25" y="46"/>
                  <a:pt x="25" y="46"/>
                  <a:pt x="25" y="46"/>
                </a:cubicBezTo>
                <a:cubicBezTo>
                  <a:pt x="25" y="46"/>
                  <a:pt x="25" y="46"/>
                  <a:pt x="25" y="46"/>
                </a:cubicBezTo>
                <a:cubicBezTo>
                  <a:pt x="25" y="46"/>
                  <a:pt x="25" y="46"/>
                  <a:pt x="25" y="46"/>
                </a:cubicBezTo>
                <a:cubicBezTo>
                  <a:pt x="25" y="46"/>
                  <a:pt x="25" y="46"/>
                  <a:pt x="25" y="46"/>
                </a:cubicBezTo>
                <a:cubicBezTo>
                  <a:pt x="25" y="46"/>
                  <a:pt x="25" y="46"/>
                  <a:pt x="25" y="46"/>
                </a:cubicBezTo>
                <a:cubicBezTo>
                  <a:pt x="25" y="46"/>
                  <a:pt x="25" y="46"/>
                  <a:pt x="25" y="46"/>
                </a:cubicBezTo>
                <a:cubicBezTo>
                  <a:pt x="25" y="46"/>
                  <a:pt x="25" y="46"/>
                  <a:pt x="25" y="46"/>
                </a:cubicBezTo>
                <a:cubicBezTo>
                  <a:pt x="25" y="46"/>
                  <a:pt x="25" y="46"/>
                  <a:pt x="25" y="46"/>
                </a:cubicBezTo>
                <a:cubicBezTo>
                  <a:pt x="25" y="46"/>
                  <a:pt x="25" y="46"/>
                  <a:pt x="25" y="46"/>
                </a:cubicBezTo>
                <a:cubicBezTo>
                  <a:pt x="25" y="46"/>
                  <a:pt x="25" y="46"/>
                  <a:pt x="25" y="46"/>
                </a:cubicBezTo>
                <a:cubicBezTo>
                  <a:pt x="25" y="46"/>
                  <a:pt x="25" y="46"/>
                  <a:pt x="25" y="46"/>
                </a:cubicBezTo>
                <a:cubicBezTo>
                  <a:pt x="25" y="46"/>
                  <a:pt x="25" y="46"/>
                  <a:pt x="25" y="46"/>
                </a:cubicBezTo>
                <a:cubicBezTo>
                  <a:pt x="25" y="46"/>
                  <a:pt x="25" y="46"/>
                  <a:pt x="25" y="46"/>
                </a:cubicBezTo>
                <a:cubicBezTo>
                  <a:pt x="25" y="46"/>
                  <a:pt x="25" y="46"/>
                  <a:pt x="25" y="46"/>
                </a:cubicBezTo>
                <a:cubicBezTo>
                  <a:pt x="25" y="46"/>
                  <a:pt x="25" y="46"/>
                  <a:pt x="25" y="46"/>
                </a:cubicBezTo>
                <a:cubicBezTo>
                  <a:pt x="25" y="46"/>
                  <a:pt x="25" y="46"/>
                  <a:pt x="25" y="46"/>
                </a:cubicBezTo>
                <a:cubicBezTo>
                  <a:pt x="25" y="46"/>
                  <a:pt x="25" y="46"/>
                  <a:pt x="25" y="46"/>
                </a:cubicBezTo>
                <a:cubicBezTo>
                  <a:pt x="25" y="46"/>
                  <a:pt x="25" y="46"/>
                  <a:pt x="25" y="46"/>
                </a:cubicBezTo>
                <a:cubicBezTo>
                  <a:pt x="25" y="46"/>
                  <a:pt x="25" y="46"/>
                  <a:pt x="25" y="46"/>
                </a:cubicBezTo>
                <a:cubicBezTo>
                  <a:pt x="25" y="46"/>
                  <a:pt x="25" y="46"/>
                  <a:pt x="25" y="46"/>
                </a:cubicBezTo>
                <a:cubicBezTo>
                  <a:pt x="25" y="46"/>
                  <a:pt x="25" y="46"/>
                  <a:pt x="25" y="46"/>
                </a:cubicBezTo>
                <a:cubicBezTo>
                  <a:pt x="25" y="46"/>
                  <a:pt x="25" y="46"/>
                  <a:pt x="25" y="46"/>
                </a:cubicBezTo>
                <a:cubicBezTo>
                  <a:pt x="25" y="46"/>
                  <a:pt x="25" y="46"/>
                  <a:pt x="25" y="46"/>
                </a:cubicBezTo>
                <a:cubicBezTo>
                  <a:pt x="25" y="46"/>
                  <a:pt x="25" y="46"/>
                  <a:pt x="25" y="46"/>
                </a:cubicBezTo>
                <a:cubicBezTo>
                  <a:pt x="25" y="46"/>
                  <a:pt x="25" y="46"/>
                  <a:pt x="25" y="46"/>
                </a:cubicBezTo>
                <a:cubicBezTo>
                  <a:pt x="25" y="46"/>
                  <a:pt x="25" y="46"/>
                  <a:pt x="25" y="46"/>
                </a:cubicBezTo>
                <a:cubicBezTo>
                  <a:pt x="25" y="46"/>
                  <a:pt x="25" y="46"/>
                  <a:pt x="25" y="46"/>
                </a:cubicBezTo>
                <a:cubicBezTo>
                  <a:pt x="25" y="46"/>
                  <a:pt x="25" y="46"/>
                  <a:pt x="25" y="46"/>
                </a:cubicBezTo>
                <a:cubicBezTo>
                  <a:pt x="25" y="46"/>
                  <a:pt x="25" y="46"/>
                  <a:pt x="25" y="46"/>
                </a:cubicBezTo>
                <a:cubicBezTo>
                  <a:pt x="25" y="46"/>
                  <a:pt x="25" y="46"/>
                  <a:pt x="25" y="46"/>
                </a:cubicBezTo>
                <a:cubicBezTo>
                  <a:pt x="25" y="46"/>
                  <a:pt x="25" y="46"/>
                  <a:pt x="25" y="46"/>
                </a:cubicBezTo>
                <a:cubicBezTo>
                  <a:pt x="25" y="46"/>
                  <a:pt x="25" y="46"/>
                  <a:pt x="25" y="46"/>
                </a:cubicBezTo>
                <a:cubicBezTo>
                  <a:pt x="25" y="46"/>
                  <a:pt x="25" y="46"/>
                  <a:pt x="25" y="46"/>
                </a:cubicBezTo>
                <a:cubicBezTo>
                  <a:pt x="25" y="46"/>
                  <a:pt x="25" y="46"/>
                  <a:pt x="25" y="46"/>
                </a:cubicBezTo>
                <a:cubicBezTo>
                  <a:pt x="25" y="46"/>
                  <a:pt x="25" y="46"/>
                  <a:pt x="25" y="46"/>
                </a:cubicBezTo>
                <a:cubicBezTo>
                  <a:pt x="25" y="46"/>
                  <a:pt x="25" y="46"/>
                  <a:pt x="25" y="46"/>
                </a:cubicBezTo>
                <a:cubicBezTo>
                  <a:pt x="25" y="46"/>
                  <a:pt x="25" y="46"/>
                  <a:pt x="25" y="46"/>
                </a:cubicBezTo>
                <a:cubicBezTo>
                  <a:pt x="25" y="46"/>
                  <a:pt x="25" y="46"/>
                  <a:pt x="25" y="46"/>
                </a:cubicBezTo>
                <a:cubicBezTo>
                  <a:pt x="25" y="46"/>
                  <a:pt x="25" y="46"/>
                  <a:pt x="25" y="46"/>
                </a:cubicBezTo>
                <a:cubicBezTo>
                  <a:pt x="25" y="46"/>
                  <a:pt x="25" y="46"/>
                  <a:pt x="25" y="46"/>
                </a:cubicBezTo>
                <a:cubicBezTo>
                  <a:pt x="25" y="46"/>
                  <a:pt x="25" y="46"/>
                  <a:pt x="25" y="46"/>
                </a:cubicBezTo>
                <a:cubicBezTo>
                  <a:pt x="25" y="46"/>
                  <a:pt x="25" y="46"/>
                  <a:pt x="25" y="46"/>
                </a:cubicBezTo>
                <a:cubicBezTo>
                  <a:pt x="25" y="46"/>
                  <a:pt x="25" y="46"/>
                  <a:pt x="25" y="46"/>
                </a:cubicBezTo>
                <a:cubicBezTo>
                  <a:pt x="25" y="46"/>
                  <a:pt x="25" y="46"/>
                  <a:pt x="25" y="46"/>
                </a:cubicBezTo>
                <a:cubicBezTo>
                  <a:pt x="25" y="46"/>
                  <a:pt x="25" y="46"/>
                  <a:pt x="25" y="46"/>
                </a:cubicBezTo>
                <a:cubicBezTo>
                  <a:pt x="25" y="46"/>
                  <a:pt x="25" y="46"/>
                  <a:pt x="25" y="46"/>
                </a:cubicBezTo>
                <a:cubicBezTo>
                  <a:pt x="26" y="46"/>
                  <a:pt x="26" y="46"/>
                  <a:pt x="26" y="46"/>
                </a:cubicBezTo>
                <a:cubicBezTo>
                  <a:pt x="26" y="46"/>
                  <a:pt x="26" y="46"/>
                  <a:pt x="26" y="46"/>
                </a:cubicBezTo>
                <a:cubicBezTo>
                  <a:pt x="26" y="46"/>
                  <a:pt x="26" y="46"/>
                  <a:pt x="26" y="46"/>
                </a:cubicBezTo>
                <a:cubicBezTo>
                  <a:pt x="26" y="46"/>
                  <a:pt x="26" y="46"/>
                  <a:pt x="26" y="46"/>
                </a:cubicBezTo>
                <a:cubicBezTo>
                  <a:pt x="26" y="46"/>
                  <a:pt x="26" y="46"/>
                  <a:pt x="26" y="46"/>
                </a:cubicBezTo>
                <a:cubicBezTo>
                  <a:pt x="26" y="46"/>
                  <a:pt x="26" y="46"/>
                  <a:pt x="26" y="46"/>
                </a:cubicBezTo>
                <a:cubicBezTo>
                  <a:pt x="26" y="46"/>
                  <a:pt x="26" y="46"/>
                  <a:pt x="26" y="46"/>
                </a:cubicBezTo>
                <a:cubicBezTo>
                  <a:pt x="26" y="46"/>
                  <a:pt x="26" y="46"/>
                  <a:pt x="26" y="46"/>
                </a:cubicBezTo>
                <a:cubicBezTo>
                  <a:pt x="26" y="46"/>
                  <a:pt x="26" y="46"/>
                  <a:pt x="26" y="46"/>
                </a:cubicBezTo>
                <a:cubicBezTo>
                  <a:pt x="26" y="46"/>
                  <a:pt x="26" y="46"/>
                  <a:pt x="26" y="46"/>
                </a:cubicBezTo>
                <a:cubicBezTo>
                  <a:pt x="26" y="46"/>
                  <a:pt x="26" y="46"/>
                  <a:pt x="26" y="46"/>
                </a:cubicBezTo>
                <a:cubicBezTo>
                  <a:pt x="26" y="46"/>
                  <a:pt x="26" y="46"/>
                  <a:pt x="26" y="46"/>
                </a:cubicBezTo>
                <a:cubicBezTo>
                  <a:pt x="26" y="46"/>
                  <a:pt x="26" y="46"/>
                  <a:pt x="26" y="46"/>
                </a:cubicBezTo>
                <a:cubicBezTo>
                  <a:pt x="26" y="46"/>
                  <a:pt x="26" y="46"/>
                  <a:pt x="26" y="46"/>
                </a:cubicBezTo>
                <a:cubicBezTo>
                  <a:pt x="26" y="46"/>
                  <a:pt x="26" y="46"/>
                  <a:pt x="26" y="46"/>
                </a:cubicBezTo>
                <a:cubicBezTo>
                  <a:pt x="26" y="46"/>
                  <a:pt x="26" y="46"/>
                  <a:pt x="26" y="47"/>
                </a:cubicBezTo>
                <a:cubicBezTo>
                  <a:pt x="26" y="47"/>
                  <a:pt x="26" y="47"/>
                  <a:pt x="26" y="47"/>
                </a:cubicBezTo>
                <a:cubicBezTo>
                  <a:pt x="26" y="47"/>
                  <a:pt x="26" y="47"/>
                  <a:pt x="26" y="47"/>
                </a:cubicBezTo>
                <a:cubicBezTo>
                  <a:pt x="26" y="47"/>
                  <a:pt x="26" y="47"/>
                  <a:pt x="26" y="47"/>
                </a:cubicBezTo>
                <a:cubicBezTo>
                  <a:pt x="26" y="47"/>
                  <a:pt x="26" y="47"/>
                  <a:pt x="26" y="47"/>
                </a:cubicBezTo>
                <a:cubicBezTo>
                  <a:pt x="26" y="47"/>
                  <a:pt x="26" y="47"/>
                  <a:pt x="26" y="47"/>
                </a:cubicBezTo>
                <a:cubicBezTo>
                  <a:pt x="26" y="47"/>
                  <a:pt x="26" y="47"/>
                  <a:pt x="26" y="47"/>
                </a:cubicBezTo>
                <a:cubicBezTo>
                  <a:pt x="26" y="47"/>
                  <a:pt x="27" y="47"/>
                  <a:pt x="27" y="47"/>
                </a:cubicBezTo>
                <a:cubicBezTo>
                  <a:pt x="27" y="47"/>
                  <a:pt x="27" y="47"/>
                  <a:pt x="27" y="47"/>
                </a:cubicBezTo>
                <a:cubicBezTo>
                  <a:pt x="27" y="47"/>
                  <a:pt x="27" y="47"/>
                  <a:pt x="27" y="47"/>
                </a:cubicBezTo>
                <a:cubicBezTo>
                  <a:pt x="27" y="47"/>
                  <a:pt x="27" y="47"/>
                  <a:pt x="27" y="47"/>
                </a:cubicBezTo>
                <a:cubicBezTo>
                  <a:pt x="27" y="47"/>
                  <a:pt x="27" y="47"/>
                  <a:pt x="27" y="47"/>
                </a:cubicBezTo>
                <a:cubicBezTo>
                  <a:pt x="27" y="47"/>
                  <a:pt x="27" y="47"/>
                  <a:pt x="27" y="47"/>
                </a:cubicBezTo>
                <a:cubicBezTo>
                  <a:pt x="27" y="47"/>
                  <a:pt x="27" y="47"/>
                  <a:pt x="27" y="47"/>
                </a:cubicBezTo>
                <a:cubicBezTo>
                  <a:pt x="27" y="47"/>
                  <a:pt x="27" y="47"/>
                  <a:pt x="27" y="47"/>
                </a:cubicBezTo>
                <a:cubicBezTo>
                  <a:pt x="27" y="47"/>
                  <a:pt x="27" y="47"/>
                  <a:pt x="27" y="47"/>
                </a:cubicBezTo>
                <a:cubicBezTo>
                  <a:pt x="27" y="47"/>
                  <a:pt x="27" y="47"/>
                  <a:pt x="27" y="47"/>
                </a:cubicBezTo>
                <a:cubicBezTo>
                  <a:pt x="27" y="47"/>
                  <a:pt x="27" y="47"/>
                  <a:pt x="27" y="47"/>
                </a:cubicBezTo>
                <a:cubicBezTo>
                  <a:pt x="27" y="47"/>
                  <a:pt x="27" y="47"/>
                  <a:pt x="27" y="47"/>
                </a:cubicBezTo>
                <a:cubicBezTo>
                  <a:pt x="27" y="47"/>
                  <a:pt x="27" y="47"/>
                  <a:pt x="27" y="47"/>
                </a:cubicBezTo>
                <a:cubicBezTo>
                  <a:pt x="27" y="47"/>
                  <a:pt x="27" y="47"/>
                  <a:pt x="27" y="47"/>
                </a:cubicBezTo>
                <a:cubicBezTo>
                  <a:pt x="27" y="47"/>
                  <a:pt x="27" y="47"/>
                  <a:pt x="27" y="47"/>
                </a:cubicBezTo>
                <a:cubicBezTo>
                  <a:pt x="27" y="47"/>
                  <a:pt x="27" y="47"/>
                  <a:pt x="27" y="47"/>
                </a:cubicBezTo>
                <a:cubicBezTo>
                  <a:pt x="27" y="47"/>
                  <a:pt x="27" y="47"/>
                  <a:pt x="27" y="47"/>
                </a:cubicBezTo>
                <a:cubicBezTo>
                  <a:pt x="27" y="47"/>
                  <a:pt x="27" y="47"/>
                  <a:pt x="27" y="47"/>
                </a:cubicBezTo>
                <a:cubicBezTo>
                  <a:pt x="27" y="47"/>
                  <a:pt x="27" y="47"/>
                  <a:pt x="27" y="47"/>
                </a:cubicBezTo>
                <a:cubicBezTo>
                  <a:pt x="27" y="47"/>
                  <a:pt x="27" y="47"/>
                  <a:pt x="27" y="47"/>
                </a:cubicBezTo>
                <a:cubicBezTo>
                  <a:pt x="27" y="47"/>
                  <a:pt x="27" y="47"/>
                  <a:pt x="27" y="47"/>
                </a:cubicBezTo>
                <a:cubicBezTo>
                  <a:pt x="27" y="47"/>
                  <a:pt x="27" y="47"/>
                  <a:pt x="27" y="47"/>
                </a:cubicBezTo>
                <a:cubicBezTo>
                  <a:pt x="27" y="47"/>
                  <a:pt x="27" y="47"/>
                  <a:pt x="27" y="47"/>
                </a:cubicBezTo>
                <a:cubicBezTo>
                  <a:pt x="27" y="47"/>
                  <a:pt x="27" y="47"/>
                  <a:pt x="27" y="47"/>
                </a:cubicBezTo>
                <a:cubicBezTo>
                  <a:pt x="27" y="47"/>
                  <a:pt x="27" y="48"/>
                  <a:pt x="27" y="48"/>
                </a:cubicBezTo>
                <a:cubicBezTo>
                  <a:pt x="27" y="48"/>
                  <a:pt x="27" y="48"/>
                  <a:pt x="27" y="48"/>
                </a:cubicBezTo>
                <a:cubicBezTo>
                  <a:pt x="27" y="48"/>
                  <a:pt x="27" y="48"/>
                  <a:pt x="27" y="48"/>
                </a:cubicBezTo>
                <a:cubicBezTo>
                  <a:pt x="27" y="48"/>
                  <a:pt x="27" y="48"/>
                  <a:pt x="27" y="48"/>
                </a:cubicBezTo>
                <a:cubicBezTo>
                  <a:pt x="27" y="48"/>
                  <a:pt x="27" y="48"/>
                  <a:pt x="27" y="48"/>
                </a:cubicBezTo>
                <a:cubicBezTo>
                  <a:pt x="27" y="48"/>
                  <a:pt x="27" y="48"/>
                  <a:pt x="27" y="48"/>
                </a:cubicBezTo>
                <a:cubicBezTo>
                  <a:pt x="27" y="48"/>
                  <a:pt x="27" y="48"/>
                  <a:pt x="27" y="48"/>
                </a:cubicBezTo>
                <a:cubicBezTo>
                  <a:pt x="27" y="48"/>
                  <a:pt x="27" y="48"/>
                  <a:pt x="27" y="48"/>
                </a:cubicBezTo>
                <a:cubicBezTo>
                  <a:pt x="27" y="48"/>
                  <a:pt x="27" y="48"/>
                  <a:pt x="27" y="48"/>
                </a:cubicBezTo>
                <a:cubicBezTo>
                  <a:pt x="27" y="48"/>
                  <a:pt x="27" y="48"/>
                  <a:pt x="27" y="48"/>
                </a:cubicBezTo>
                <a:cubicBezTo>
                  <a:pt x="27" y="48"/>
                  <a:pt x="27" y="48"/>
                  <a:pt x="27" y="48"/>
                </a:cubicBezTo>
                <a:cubicBezTo>
                  <a:pt x="27" y="48"/>
                  <a:pt x="27" y="48"/>
                  <a:pt x="27" y="48"/>
                </a:cubicBezTo>
                <a:cubicBezTo>
                  <a:pt x="27" y="48"/>
                  <a:pt x="27" y="48"/>
                  <a:pt x="27" y="48"/>
                </a:cubicBezTo>
                <a:cubicBezTo>
                  <a:pt x="27" y="48"/>
                  <a:pt x="27" y="48"/>
                  <a:pt x="27" y="48"/>
                </a:cubicBezTo>
                <a:cubicBezTo>
                  <a:pt x="27" y="48"/>
                  <a:pt x="27" y="48"/>
                  <a:pt x="27" y="48"/>
                </a:cubicBezTo>
                <a:cubicBezTo>
                  <a:pt x="27" y="48"/>
                  <a:pt x="27" y="48"/>
                  <a:pt x="27" y="48"/>
                </a:cubicBezTo>
                <a:cubicBezTo>
                  <a:pt x="27" y="48"/>
                  <a:pt x="27" y="48"/>
                  <a:pt x="27" y="48"/>
                </a:cubicBezTo>
                <a:cubicBezTo>
                  <a:pt x="27" y="48"/>
                  <a:pt x="27" y="48"/>
                  <a:pt x="27" y="48"/>
                </a:cubicBezTo>
                <a:cubicBezTo>
                  <a:pt x="27" y="48"/>
                  <a:pt x="27" y="48"/>
                  <a:pt x="27" y="48"/>
                </a:cubicBezTo>
                <a:cubicBezTo>
                  <a:pt x="27" y="48"/>
                  <a:pt x="27" y="48"/>
                  <a:pt x="27" y="48"/>
                </a:cubicBezTo>
                <a:cubicBezTo>
                  <a:pt x="27" y="48"/>
                  <a:pt x="27" y="48"/>
                  <a:pt x="27" y="48"/>
                </a:cubicBezTo>
                <a:cubicBezTo>
                  <a:pt x="27" y="48"/>
                  <a:pt x="27" y="49"/>
                  <a:pt x="27" y="49"/>
                </a:cubicBezTo>
                <a:cubicBezTo>
                  <a:pt x="27" y="49"/>
                  <a:pt x="27" y="49"/>
                  <a:pt x="27" y="49"/>
                </a:cubicBezTo>
                <a:cubicBezTo>
                  <a:pt x="27" y="49"/>
                  <a:pt x="27" y="49"/>
                  <a:pt x="27" y="49"/>
                </a:cubicBezTo>
                <a:cubicBezTo>
                  <a:pt x="27" y="49"/>
                  <a:pt x="27" y="49"/>
                  <a:pt x="27" y="49"/>
                </a:cubicBezTo>
                <a:cubicBezTo>
                  <a:pt x="27" y="49"/>
                  <a:pt x="27" y="49"/>
                  <a:pt x="27" y="49"/>
                </a:cubicBezTo>
                <a:cubicBezTo>
                  <a:pt x="27" y="49"/>
                  <a:pt x="27" y="49"/>
                  <a:pt x="27" y="49"/>
                </a:cubicBezTo>
                <a:cubicBezTo>
                  <a:pt x="26" y="49"/>
                  <a:pt x="26" y="49"/>
                  <a:pt x="26" y="49"/>
                </a:cubicBezTo>
                <a:cubicBezTo>
                  <a:pt x="26" y="49"/>
                  <a:pt x="26" y="49"/>
                  <a:pt x="26" y="49"/>
                </a:cubicBezTo>
                <a:cubicBezTo>
                  <a:pt x="26" y="49"/>
                  <a:pt x="26" y="49"/>
                  <a:pt x="26" y="49"/>
                </a:cubicBezTo>
                <a:cubicBezTo>
                  <a:pt x="26" y="49"/>
                  <a:pt x="26" y="49"/>
                  <a:pt x="26" y="49"/>
                </a:cubicBezTo>
                <a:cubicBezTo>
                  <a:pt x="26" y="49"/>
                  <a:pt x="26" y="49"/>
                  <a:pt x="26" y="49"/>
                </a:cubicBezTo>
                <a:cubicBezTo>
                  <a:pt x="26" y="49"/>
                  <a:pt x="26" y="49"/>
                  <a:pt x="26" y="49"/>
                </a:cubicBezTo>
                <a:cubicBezTo>
                  <a:pt x="26" y="49"/>
                  <a:pt x="26" y="49"/>
                  <a:pt x="26" y="49"/>
                </a:cubicBezTo>
                <a:cubicBezTo>
                  <a:pt x="26" y="49"/>
                  <a:pt x="26" y="49"/>
                  <a:pt x="26" y="49"/>
                </a:cubicBezTo>
                <a:cubicBezTo>
                  <a:pt x="26" y="49"/>
                  <a:pt x="26" y="49"/>
                  <a:pt x="26" y="49"/>
                </a:cubicBezTo>
                <a:cubicBezTo>
                  <a:pt x="26" y="49"/>
                  <a:pt x="26" y="49"/>
                  <a:pt x="26" y="49"/>
                </a:cubicBezTo>
                <a:cubicBezTo>
                  <a:pt x="26" y="49"/>
                  <a:pt x="26" y="49"/>
                  <a:pt x="26" y="49"/>
                </a:cubicBezTo>
                <a:cubicBezTo>
                  <a:pt x="26" y="49"/>
                  <a:pt x="26" y="49"/>
                  <a:pt x="26" y="49"/>
                </a:cubicBezTo>
                <a:cubicBezTo>
                  <a:pt x="26" y="49"/>
                  <a:pt x="26" y="49"/>
                  <a:pt x="26" y="49"/>
                </a:cubicBezTo>
                <a:cubicBezTo>
                  <a:pt x="26" y="49"/>
                  <a:pt x="26" y="49"/>
                  <a:pt x="26" y="49"/>
                </a:cubicBezTo>
                <a:cubicBezTo>
                  <a:pt x="26" y="49"/>
                  <a:pt x="26" y="49"/>
                  <a:pt x="26" y="49"/>
                </a:cubicBezTo>
                <a:cubicBezTo>
                  <a:pt x="26" y="49"/>
                  <a:pt x="26" y="49"/>
                  <a:pt x="26" y="49"/>
                </a:cubicBezTo>
                <a:cubicBezTo>
                  <a:pt x="26" y="49"/>
                  <a:pt x="26" y="49"/>
                  <a:pt x="26" y="49"/>
                </a:cubicBezTo>
                <a:cubicBezTo>
                  <a:pt x="26" y="49"/>
                  <a:pt x="26" y="49"/>
                  <a:pt x="26" y="49"/>
                </a:cubicBezTo>
                <a:cubicBezTo>
                  <a:pt x="26" y="49"/>
                  <a:pt x="26" y="49"/>
                  <a:pt x="26" y="49"/>
                </a:cubicBezTo>
                <a:cubicBezTo>
                  <a:pt x="26" y="49"/>
                  <a:pt x="26" y="49"/>
                  <a:pt x="26" y="49"/>
                </a:cubicBezTo>
                <a:cubicBezTo>
                  <a:pt x="26" y="49"/>
                  <a:pt x="26" y="49"/>
                  <a:pt x="26" y="49"/>
                </a:cubicBezTo>
                <a:cubicBezTo>
                  <a:pt x="26" y="49"/>
                  <a:pt x="26" y="49"/>
                  <a:pt x="26" y="49"/>
                </a:cubicBezTo>
                <a:cubicBezTo>
                  <a:pt x="26" y="49"/>
                  <a:pt x="26" y="49"/>
                  <a:pt x="26" y="49"/>
                </a:cubicBezTo>
                <a:cubicBezTo>
                  <a:pt x="26" y="49"/>
                  <a:pt x="26" y="49"/>
                  <a:pt x="26" y="49"/>
                </a:cubicBezTo>
                <a:cubicBezTo>
                  <a:pt x="26" y="49"/>
                  <a:pt x="26" y="49"/>
                  <a:pt x="26" y="49"/>
                </a:cubicBezTo>
                <a:cubicBezTo>
                  <a:pt x="26" y="49"/>
                  <a:pt x="26" y="49"/>
                  <a:pt x="26" y="49"/>
                </a:cubicBezTo>
                <a:cubicBezTo>
                  <a:pt x="26" y="49"/>
                  <a:pt x="26" y="49"/>
                  <a:pt x="26" y="49"/>
                </a:cubicBezTo>
                <a:cubicBezTo>
                  <a:pt x="26" y="49"/>
                  <a:pt x="26" y="49"/>
                  <a:pt x="26" y="49"/>
                </a:cubicBezTo>
                <a:cubicBezTo>
                  <a:pt x="26" y="49"/>
                  <a:pt x="26" y="50"/>
                  <a:pt x="26" y="50"/>
                </a:cubicBezTo>
                <a:cubicBezTo>
                  <a:pt x="26" y="50"/>
                  <a:pt x="26" y="50"/>
                  <a:pt x="26" y="50"/>
                </a:cubicBezTo>
                <a:cubicBezTo>
                  <a:pt x="26" y="50"/>
                  <a:pt x="26" y="50"/>
                  <a:pt x="26" y="50"/>
                </a:cubicBezTo>
                <a:cubicBezTo>
                  <a:pt x="26" y="50"/>
                  <a:pt x="26" y="50"/>
                  <a:pt x="26" y="50"/>
                </a:cubicBezTo>
                <a:cubicBezTo>
                  <a:pt x="26" y="50"/>
                  <a:pt x="26" y="50"/>
                  <a:pt x="26" y="50"/>
                </a:cubicBezTo>
                <a:cubicBezTo>
                  <a:pt x="26" y="50"/>
                  <a:pt x="26" y="50"/>
                  <a:pt x="26" y="50"/>
                </a:cubicBezTo>
                <a:cubicBezTo>
                  <a:pt x="26" y="50"/>
                  <a:pt x="26" y="50"/>
                  <a:pt x="26" y="50"/>
                </a:cubicBezTo>
                <a:cubicBezTo>
                  <a:pt x="26" y="50"/>
                  <a:pt x="26" y="50"/>
                  <a:pt x="26" y="50"/>
                </a:cubicBezTo>
                <a:cubicBezTo>
                  <a:pt x="26" y="50"/>
                  <a:pt x="26" y="50"/>
                  <a:pt x="26" y="50"/>
                </a:cubicBezTo>
                <a:cubicBezTo>
                  <a:pt x="26" y="50"/>
                  <a:pt x="26" y="50"/>
                  <a:pt x="26" y="50"/>
                </a:cubicBezTo>
                <a:cubicBezTo>
                  <a:pt x="26" y="50"/>
                  <a:pt x="26" y="50"/>
                  <a:pt x="26" y="50"/>
                </a:cubicBezTo>
                <a:cubicBezTo>
                  <a:pt x="26" y="50"/>
                  <a:pt x="26" y="50"/>
                  <a:pt x="26" y="50"/>
                </a:cubicBezTo>
                <a:cubicBezTo>
                  <a:pt x="26" y="50"/>
                  <a:pt x="26" y="50"/>
                  <a:pt x="26" y="50"/>
                </a:cubicBezTo>
                <a:cubicBezTo>
                  <a:pt x="26" y="50"/>
                  <a:pt x="26" y="50"/>
                  <a:pt x="26" y="50"/>
                </a:cubicBezTo>
                <a:cubicBezTo>
                  <a:pt x="26" y="50"/>
                  <a:pt x="26" y="50"/>
                  <a:pt x="26" y="50"/>
                </a:cubicBezTo>
                <a:cubicBezTo>
                  <a:pt x="26" y="50"/>
                  <a:pt x="26" y="50"/>
                  <a:pt x="26" y="50"/>
                </a:cubicBezTo>
                <a:cubicBezTo>
                  <a:pt x="26" y="50"/>
                  <a:pt x="26" y="50"/>
                  <a:pt x="26" y="50"/>
                </a:cubicBezTo>
                <a:cubicBezTo>
                  <a:pt x="26" y="50"/>
                  <a:pt x="26" y="50"/>
                  <a:pt x="26" y="50"/>
                </a:cubicBezTo>
                <a:cubicBezTo>
                  <a:pt x="26" y="50"/>
                  <a:pt x="26" y="50"/>
                  <a:pt x="26" y="50"/>
                </a:cubicBezTo>
                <a:cubicBezTo>
                  <a:pt x="26" y="50"/>
                  <a:pt x="26" y="50"/>
                  <a:pt x="26" y="50"/>
                </a:cubicBezTo>
                <a:cubicBezTo>
                  <a:pt x="26" y="50"/>
                  <a:pt x="26" y="50"/>
                  <a:pt x="26" y="50"/>
                </a:cubicBezTo>
                <a:cubicBezTo>
                  <a:pt x="26" y="51"/>
                  <a:pt x="26" y="51"/>
                  <a:pt x="26" y="51"/>
                </a:cubicBezTo>
                <a:cubicBezTo>
                  <a:pt x="26" y="51"/>
                  <a:pt x="26" y="51"/>
                  <a:pt x="26" y="51"/>
                </a:cubicBezTo>
                <a:cubicBezTo>
                  <a:pt x="26" y="51"/>
                  <a:pt x="26" y="51"/>
                  <a:pt x="26" y="51"/>
                </a:cubicBezTo>
                <a:cubicBezTo>
                  <a:pt x="26" y="51"/>
                  <a:pt x="26" y="51"/>
                  <a:pt x="26" y="51"/>
                </a:cubicBezTo>
                <a:cubicBezTo>
                  <a:pt x="26" y="51"/>
                  <a:pt x="26" y="51"/>
                  <a:pt x="26" y="51"/>
                </a:cubicBezTo>
                <a:cubicBezTo>
                  <a:pt x="26" y="51"/>
                  <a:pt x="26" y="51"/>
                  <a:pt x="26" y="51"/>
                </a:cubicBezTo>
                <a:cubicBezTo>
                  <a:pt x="26" y="51"/>
                  <a:pt x="26" y="51"/>
                  <a:pt x="26" y="51"/>
                </a:cubicBezTo>
                <a:cubicBezTo>
                  <a:pt x="26" y="51"/>
                  <a:pt x="26" y="51"/>
                  <a:pt x="26" y="51"/>
                </a:cubicBezTo>
                <a:cubicBezTo>
                  <a:pt x="26" y="51"/>
                  <a:pt x="26" y="51"/>
                  <a:pt x="26" y="51"/>
                </a:cubicBezTo>
                <a:cubicBezTo>
                  <a:pt x="26" y="51"/>
                  <a:pt x="26" y="51"/>
                  <a:pt x="26" y="51"/>
                </a:cubicBezTo>
                <a:cubicBezTo>
                  <a:pt x="26" y="51"/>
                  <a:pt x="26" y="51"/>
                  <a:pt x="26" y="51"/>
                </a:cubicBezTo>
                <a:cubicBezTo>
                  <a:pt x="26" y="51"/>
                  <a:pt x="26" y="51"/>
                  <a:pt x="26" y="51"/>
                </a:cubicBezTo>
                <a:cubicBezTo>
                  <a:pt x="26" y="51"/>
                  <a:pt x="26" y="51"/>
                  <a:pt x="26" y="51"/>
                </a:cubicBezTo>
                <a:cubicBezTo>
                  <a:pt x="26" y="51"/>
                  <a:pt x="26" y="51"/>
                  <a:pt x="26" y="51"/>
                </a:cubicBezTo>
                <a:cubicBezTo>
                  <a:pt x="26" y="51"/>
                  <a:pt x="26" y="51"/>
                  <a:pt x="26" y="51"/>
                </a:cubicBezTo>
                <a:cubicBezTo>
                  <a:pt x="26" y="51"/>
                  <a:pt x="26" y="51"/>
                  <a:pt x="26" y="51"/>
                </a:cubicBezTo>
                <a:cubicBezTo>
                  <a:pt x="26" y="51"/>
                  <a:pt x="26" y="51"/>
                  <a:pt x="26" y="51"/>
                </a:cubicBezTo>
                <a:cubicBezTo>
                  <a:pt x="26" y="51"/>
                  <a:pt x="26" y="51"/>
                  <a:pt x="26" y="51"/>
                </a:cubicBezTo>
                <a:cubicBezTo>
                  <a:pt x="26" y="51"/>
                  <a:pt x="26" y="51"/>
                  <a:pt x="26" y="51"/>
                </a:cubicBezTo>
                <a:cubicBezTo>
                  <a:pt x="26" y="51"/>
                  <a:pt x="26" y="51"/>
                  <a:pt x="26" y="51"/>
                </a:cubicBezTo>
                <a:cubicBezTo>
                  <a:pt x="26" y="51"/>
                  <a:pt x="26" y="51"/>
                  <a:pt x="26" y="51"/>
                </a:cubicBezTo>
                <a:cubicBezTo>
                  <a:pt x="26" y="51"/>
                  <a:pt x="26" y="51"/>
                  <a:pt x="26" y="52"/>
                </a:cubicBezTo>
                <a:cubicBezTo>
                  <a:pt x="26" y="52"/>
                  <a:pt x="26" y="52"/>
                  <a:pt x="26" y="52"/>
                </a:cubicBezTo>
                <a:cubicBezTo>
                  <a:pt x="26" y="52"/>
                  <a:pt x="26" y="52"/>
                  <a:pt x="26" y="52"/>
                </a:cubicBezTo>
                <a:cubicBezTo>
                  <a:pt x="26" y="52"/>
                  <a:pt x="26" y="52"/>
                  <a:pt x="26" y="52"/>
                </a:cubicBezTo>
                <a:cubicBezTo>
                  <a:pt x="26" y="52"/>
                  <a:pt x="26" y="52"/>
                  <a:pt x="25" y="52"/>
                </a:cubicBezTo>
                <a:cubicBezTo>
                  <a:pt x="25" y="52"/>
                  <a:pt x="25" y="52"/>
                  <a:pt x="25" y="52"/>
                </a:cubicBezTo>
                <a:cubicBezTo>
                  <a:pt x="25" y="52"/>
                  <a:pt x="25" y="52"/>
                  <a:pt x="25" y="52"/>
                </a:cubicBezTo>
                <a:cubicBezTo>
                  <a:pt x="25" y="52"/>
                  <a:pt x="25" y="52"/>
                  <a:pt x="25" y="52"/>
                </a:cubicBezTo>
                <a:cubicBezTo>
                  <a:pt x="25" y="52"/>
                  <a:pt x="25" y="52"/>
                  <a:pt x="25" y="52"/>
                </a:cubicBezTo>
                <a:cubicBezTo>
                  <a:pt x="25" y="52"/>
                  <a:pt x="25" y="52"/>
                  <a:pt x="25" y="52"/>
                </a:cubicBezTo>
                <a:cubicBezTo>
                  <a:pt x="25" y="52"/>
                  <a:pt x="25" y="52"/>
                  <a:pt x="25" y="52"/>
                </a:cubicBezTo>
                <a:cubicBezTo>
                  <a:pt x="25" y="52"/>
                  <a:pt x="25" y="52"/>
                  <a:pt x="25" y="52"/>
                </a:cubicBezTo>
                <a:cubicBezTo>
                  <a:pt x="25" y="52"/>
                  <a:pt x="25" y="52"/>
                  <a:pt x="25" y="52"/>
                </a:cubicBezTo>
                <a:cubicBezTo>
                  <a:pt x="25" y="52"/>
                  <a:pt x="25" y="52"/>
                  <a:pt x="25" y="52"/>
                </a:cubicBezTo>
                <a:cubicBezTo>
                  <a:pt x="25" y="52"/>
                  <a:pt x="25" y="52"/>
                  <a:pt x="25" y="52"/>
                </a:cubicBezTo>
                <a:cubicBezTo>
                  <a:pt x="25" y="52"/>
                  <a:pt x="25" y="52"/>
                  <a:pt x="25" y="52"/>
                </a:cubicBezTo>
                <a:cubicBezTo>
                  <a:pt x="25" y="52"/>
                  <a:pt x="25" y="52"/>
                  <a:pt x="25" y="52"/>
                </a:cubicBezTo>
                <a:cubicBezTo>
                  <a:pt x="25" y="52"/>
                  <a:pt x="25" y="52"/>
                  <a:pt x="25" y="52"/>
                </a:cubicBezTo>
                <a:cubicBezTo>
                  <a:pt x="25" y="52"/>
                  <a:pt x="25" y="52"/>
                  <a:pt x="25" y="52"/>
                </a:cubicBezTo>
                <a:cubicBezTo>
                  <a:pt x="25" y="52"/>
                  <a:pt x="25" y="52"/>
                  <a:pt x="25" y="52"/>
                </a:cubicBezTo>
                <a:cubicBezTo>
                  <a:pt x="25" y="52"/>
                  <a:pt x="25" y="52"/>
                  <a:pt x="25" y="52"/>
                </a:cubicBezTo>
                <a:cubicBezTo>
                  <a:pt x="25" y="52"/>
                  <a:pt x="25" y="52"/>
                  <a:pt x="25" y="52"/>
                </a:cubicBezTo>
                <a:cubicBezTo>
                  <a:pt x="25" y="52"/>
                  <a:pt x="25" y="52"/>
                  <a:pt x="25" y="52"/>
                </a:cubicBezTo>
                <a:cubicBezTo>
                  <a:pt x="25" y="52"/>
                  <a:pt x="25" y="52"/>
                  <a:pt x="25" y="52"/>
                </a:cubicBezTo>
                <a:cubicBezTo>
                  <a:pt x="25" y="52"/>
                  <a:pt x="25" y="52"/>
                  <a:pt x="25" y="52"/>
                </a:cubicBezTo>
                <a:cubicBezTo>
                  <a:pt x="25" y="52"/>
                  <a:pt x="25" y="52"/>
                  <a:pt x="25" y="52"/>
                </a:cubicBezTo>
                <a:cubicBezTo>
                  <a:pt x="25" y="52"/>
                  <a:pt x="25" y="52"/>
                  <a:pt x="25" y="52"/>
                </a:cubicBezTo>
                <a:cubicBezTo>
                  <a:pt x="25" y="52"/>
                  <a:pt x="25" y="52"/>
                  <a:pt x="25" y="52"/>
                </a:cubicBezTo>
                <a:cubicBezTo>
                  <a:pt x="25" y="52"/>
                  <a:pt x="25" y="52"/>
                  <a:pt x="25" y="52"/>
                </a:cubicBezTo>
                <a:cubicBezTo>
                  <a:pt x="25" y="52"/>
                  <a:pt x="25" y="52"/>
                  <a:pt x="25" y="52"/>
                </a:cubicBezTo>
                <a:cubicBezTo>
                  <a:pt x="25" y="52"/>
                  <a:pt x="25" y="52"/>
                  <a:pt x="25" y="52"/>
                </a:cubicBezTo>
                <a:cubicBezTo>
                  <a:pt x="25" y="52"/>
                  <a:pt x="25" y="52"/>
                  <a:pt x="25" y="52"/>
                </a:cubicBezTo>
                <a:cubicBezTo>
                  <a:pt x="25" y="52"/>
                  <a:pt x="25" y="52"/>
                  <a:pt x="25" y="52"/>
                </a:cubicBezTo>
                <a:cubicBezTo>
                  <a:pt x="25" y="52"/>
                  <a:pt x="25" y="52"/>
                  <a:pt x="25" y="52"/>
                </a:cubicBezTo>
                <a:cubicBezTo>
                  <a:pt x="25" y="52"/>
                  <a:pt x="25" y="52"/>
                  <a:pt x="25" y="52"/>
                </a:cubicBezTo>
                <a:cubicBezTo>
                  <a:pt x="25" y="52"/>
                  <a:pt x="25" y="52"/>
                  <a:pt x="25" y="52"/>
                </a:cubicBezTo>
                <a:cubicBezTo>
                  <a:pt x="25" y="52"/>
                  <a:pt x="25" y="52"/>
                  <a:pt x="25" y="52"/>
                </a:cubicBezTo>
                <a:cubicBezTo>
                  <a:pt x="25" y="52"/>
                  <a:pt x="25" y="52"/>
                  <a:pt x="25" y="52"/>
                </a:cubicBezTo>
                <a:cubicBezTo>
                  <a:pt x="25" y="52"/>
                  <a:pt x="25" y="52"/>
                  <a:pt x="25" y="52"/>
                </a:cubicBezTo>
                <a:cubicBezTo>
                  <a:pt x="25" y="52"/>
                  <a:pt x="25" y="52"/>
                  <a:pt x="25" y="52"/>
                </a:cubicBezTo>
                <a:cubicBezTo>
                  <a:pt x="25" y="52"/>
                  <a:pt x="25" y="52"/>
                  <a:pt x="25" y="52"/>
                </a:cubicBezTo>
                <a:cubicBezTo>
                  <a:pt x="25" y="52"/>
                  <a:pt x="25" y="52"/>
                  <a:pt x="25" y="52"/>
                </a:cubicBezTo>
                <a:cubicBezTo>
                  <a:pt x="25" y="52"/>
                  <a:pt x="25" y="52"/>
                  <a:pt x="25" y="52"/>
                </a:cubicBezTo>
                <a:cubicBezTo>
                  <a:pt x="25" y="52"/>
                  <a:pt x="25" y="52"/>
                  <a:pt x="25" y="52"/>
                </a:cubicBezTo>
                <a:cubicBezTo>
                  <a:pt x="24" y="52"/>
                  <a:pt x="24" y="52"/>
                  <a:pt x="24" y="52"/>
                </a:cubicBezTo>
                <a:cubicBezTo>
                  <a:pt x="24" y="52"/>
                  <a:pt x="24" y="52"/>
                  <a:pt x="24" y="52"/>
                </a:cubicBezTo>
                <a:cubicBezTo>
                  <a:pt x="24" y="52"/>
                  <a:pt x="24" y="52"/>
                  <a:pt x="24" y="52"/>
                </a:cubicBezTo>
                <a:cubicBezTo>
                  <a:pt x="24" y="52"/>
                  <a:pt x="24" y="52"/>
                  <a:pt x="24" y="52"/>
                </a:cubicBezTo>
                <a:cubicBezTo>
                  <a:pt x="24" y="52"/>
                  <a:pt x="24" y="52"/>
                  <a:pt x="24" y="52"/>
                </a:cubicBezTo>
                <a:cubicBezTo>
                  <a:pt x="24" y="52"/>
                  <a:pt x="24" y="52"/>
                  <a:pt x="24" y="52"/>
                </a:cubicBezTo>
                <a:cubicBezTo>
                  <a:pt x="24" y="52"/>
                  <a:pt x="24" y="52"/>
                  <a:pt x="24" y="52"/>
                </a:cubicBezTo>
                <a:cubicBezTo>
                  <a:pt x="24" y="52"/>
                  <a:pt x="24" y="52"/>
                  <a:pt x="24" y="52"/>
                </a:cubicBezTo>
                <a:cubicBezTo>
                  <a:pt x="24" y="52"/>
                  <a:pt x="24" y="52"/>
                  <a:pt x="24" y="52"/>
                </a:cubicBezTo>
                <a:cubicBezTo>
                  <a:pt x="24" y="52"/>
                  <a:pt x="24" y="52"/>
                  <a:pt x="24" y="52"/>
                </a:cubicBezTo>
                <a:cubicBezTo>
                  <a:pt x="24" y="52"/>
                  <a:pt x="24" y="52"/>
                  <a:pt x="24" y="52"/>
                </a:cubicBezTo>
                <a:cubicBezTo>
                  <a:pt x="24" y="52"/>
                  <a:pt x="24" y="53"/>
                  <a:pt x="24" y="53"/>
                </a:cubicBezTo>
                <a:cubicBezTo>
                  <a:pt x="24" y="53"/>
                  <a:pt x="24" y="53"/>
                  <a:pt x="24" y="53"/>
                </a:cubicBezTo>
                <a:cubicBezTo>
                  <a:pt x="24" y="53"/>
                  <a:pt x="24" y="53"/>
                  <a:pt x="24" y="53"/>
                </a:cubicBezTo>
                <a:cubicBezTo>
                  <a:pt x="24" y="53"/>
                  <a:pt x="24" y="53"/>
                  <a:pt x="24" y="53"/>
                </a:cubicBezTo>
                <a:cubicBezTo>
                  <a:pt x="24" y="53"/>
                  <a:pt x="24" y="53"/>
                  <a:pt x="24" y="53"/>
                </a:cubicBezTo>
                <a:cubicBezTo>
                  <a:pt x="24" y="53"/>
                  <a:pt x="24" y="53"/>
                  <a:pt x="24" y="53"/>
                </a:cubicBezTo>
                <a:cubicBezTo>
                  <a:pt x="24" y="53"/>
                  <a:pt x="24" y="53"/>
                  <a:pt x="24" y="53"/>
                </a:cubicBezTo>
                <a:cubicBezTo>
                  <a:pt x="24" y="53"/>
                  <a:pt x="24" y="53"/>
                  <a:pt x="24" y="53"/>
                </a:cubicBezTo>
                <a:cubicBezTo>
                  <a:pt x="24" y="53"/>
                  <a:pt x="24" y="53"/>
                  <a:pt x="24" y="53"/>
                </a:cubicBezTo>
                <a:cubicBezTo>
                  <a:pt x="24" y="53"/>
                  <a:pt x="24" y="53"/>
                  <a:pt x="24" y="53"/>
                </a:cubicBezTo>
                <a:cubicBezTo>
                  <a:pt x="24" y="53"/>
                  <a:pt x="24" y="53"/>
                  <a:pt x="24" y="53"/>
                </a:cubicBezTo>
                <a:cubicBezTo>
                  <a:pt x="24" y="53"/>
                  <a:pt x="24" y="53"/>
                  <a:pt x="24" y="53"/>
                </a:cubicBezTo>
                <a:cubicBezTo>
                  <a:pt x="24" y="53"/>
                  <a:pt x="24" y="53"/>
                  <a:pt x="24" y="53"/>
                </a:cubicBezTo>
                <a:cubicBezTo>
                  <a:pt x="24" y="53"/>
                  <a:pt x="24" y="53"/>
                  <a:pt x="24" y="53"/>
                </a:cubicBezTo>
                <a:cubicBezTo>
                  <a:pt x="24" y="53"/>
                  <a:pt x="24" y="53"/>
                  <a:pt x="24" y="53"/>
                </a:cubicBezTo>
                <a:cubicBezTo>
                  <a:pt x="24" y="53"/>
                  <a:pt x="24" y="53"/>
                  <a:pt x="24" y="53"/>
                </a:cubicBezTo>
                <a:cubicBezTo>
                  <a:pt x="24" y="53"/>
                  <a:pt x="24" y="53"/>
                  <a:pt x="24" y="53"/>
                </a:cubicBezTo>
                <a:cubicBezTo>
                  <a:pt x="24" y="53"/>
                  <a:pt x="24" y="53"/>
                  <a:pt x="24" y="53"/>
                </a:cubicBezTo>
                <a:cubicBezTo>
                  <a:pt x="24" y="53"/>
                  <a:pt x="24" y="53"/>
                  <a:pt x="24" y="53"/>
                </a:cubicBezTo>
                <a:cubicBezTo>
                  <a:pt x="24" y="53"/>
                  <a:pt x="24" y="53"/>
                  <a:pt x="24" y="53"/>
                </a:cubicBezTo>
                <a:cubicBezTo>
                  <a:pt x="24" y="53"/>
                  <a:pt x="24" y="53"/>
                  <a:pt x="24" y="53"/>
                </a:cubicBezTo>
                <a:cubicBezTo>
                  <a:pt x="24" y="53"/>
                  <a:pt x="24" y="53"/>
                  <a:pt x="24" y="53"/>
                </a:cubicBezTo>
                <a:cubicBezTo>
                  <a:pt x="24" y="53"/>
                  <a:pt x="24" y="53"/>
                  <a:pt x="24" y="53"/>
                </a:cubicBezTo>
                <a:cubicBezTo>
                  <a:pt x="24" y="53"/>
                  <a:pt x="24" y="53"/>
                  <a:pt x="24" y="53"/>
                </a:cubicBezTo>
                <a:cubicBezTo>
                  <a:pt x="24" y="53"/>
                  <a:pt x="24" y="53"/>
                  <a:pt x="24" y="53"/>
                </a:cubicBezTo>
                <a:cubicBezTo>
                  <a:pt x="24" y="53"/>
                  <a:pt x="24" y="53"/>
                  <a:pt x="24" y="53"/>
                </a:cubicBezTo>
                <a:cubicBezTo>
                  <a:pt x="24" y="53"/>
                  <a:pt x="24" y="53"/>
                  <a:pt x="24" y="53"/>
                </a:cubicBezTo>
                <a:cubicBezTo>
                  <a:pt x="24" y="53"/>
                  <a:pt x="24" y="53"/>
                  <a:pt x="24" y="53"/>
                </a:cubicBezTo>
                <a:cubicBezTo>
                  <a:pt x="24" y="53"/>
                  <a:pt x="24" y="53"/>
                  <a:pt x="24" y="53"/>
                </a:cubicBezTo>
                <a:cubicBezTo>
                  <a:pt x="24" y="53"/>
                  <a:pt x="24" y="53"/>
                  <a:pt x="24" y="53"/>
                </a:cubicBezTo>
                <a:cubicBezTo>
                  <a:pt x="24" y="53"/>
                  <a:pt x="24" y="53"/>
                  <a:pt x="24" y="54"/>
                </a:cubicBezTo>
                <a:cubicBezTo>
                  <a:pt x="24" y="54"/>
                  <a:pt x="24" y="54"/>
                  <a:pt x="24" y="54"/>
                </a:cubicBezTo>
                <a:cubicBezTo>
                  <a:pt x="24" y="54"/>
                  <a:pt x="24" y="54"/>
                  <a:pt x="24" y="54"/>
                </a:cubicBezTo>
                <a:cubicBezTo>
                  <a:pt x="24" y="54"/>
                  <a:pt x="24" y="54"/>
                  <a:pt x="24" y="54"/>
                </a:cubicBezTo>
                <a:cubicBezTo>
                  <a:pt x="24" y="54"/>
                  <a:pt x="24" y="54"/>
                  <a:pt x="24" y="54"/>
                </a:cubicBezTo>
                <a:cubicBezTo>
                  <a:pt x="24" y="54"/>
                  <a:pt x="24" y="54"/>
                  <a:pt x="24" y="54"/>
                </a:cubicBezTo>
                <a:cubicBezTo>
                  <a:pt x="23" y="54"/>
                  <a:pt x="23" y="54"/>
                  <a:pt x="23" y="54"/>
                </a:cubicBezTo>
                <a:cubicBezTo>
                  <a:pt x="23" y="54"/>
                  <a:pt x="23" y="54"/>
                  <a:pt x="23" y="54"/>
                </a:cubicBezTo>
                <a:cubicBezTo>
                  <a:pt x="23" y="54"/>
                  <a:pt x="23" y="54"/>
                  <a:pt x="23" y="54"/>
                </a:cubicBezTo>
                <a:cubicBezTo>
                  <a:pt x="23" y="54"/>
                  <a:pt x="23" y="54"/>
                  <a:pt x="23" y="54"/>
                </a:cubicBezTo>
                <a:cubicBezTo>
                  <a:pt x="23" y="54"/>
                  <a:pt x="23" y="54"/>
                  <a:pt x="23" y="54"/>
                </a:cubicBezTo>
                <a:cubicBezTo>
                  <a:pt x="23" y="54"/>
                  <a:pt x="23" y="54"/>
                  <a:pt x="23" y="54"/>
                </a:cubicBezTo>
                <a:cubicBezTo>
                  <a:pt x="23" y="54"/>
                  <a:pt x="23" y="54"/>
                  <a:pt x="23" y="54"/>
                </a:cubicBezTo>
                <a:cubicBezTo>
                  <a:pt x="23" y="54"/>
                  <a:pt x="23" y="54"/>
                  <a:pt x="23" y="54"/>
                </a:cubicBezTo>
                <a:cubicBezTo>
                  <a:pt x="23" y="54"/>
                  <a:pt x="23" y="54"/>
                  <a:pt x="23" y="54"/>
                </a:cubicBezTo>
                <a:cubicBezTo>
                  <a:pt x="23" y="54"/>
                  <a:pt x="23" y="54"/>
                  <a:pt x="23" y="54"/>
                </a:cubicBezTo>
                <a:cubicBezTo>
                  <a:pt x="23" y="54"/>
                  <a:pt x="23" y="54"/>
                  <a:pt x="23" y="54"/>
                </a:cubicBezTo>
                <a:cubicBezTo>
                  <a:pt x="23" y="54"/>
                  <a:pt x="23" y="54"/>
                  <a:pt x="23" y="55"/>
                </a:cubicBezTo>
                <a:cubicBezTo>
                  <a:pt x="23" y="55"/>
                  <a:pt x="23" y="55"/>
                  <a:pt x="23" y="55"/>
                </a:cubicBezTo>
                <a:cubicBezTo>
                  <a:pt x="23" y="55"/>
                  <a:pt x="23" y="55"/>
                  <a:pt x="23" y="55"/>
                </a:cubicBezTo>
                <a:cubicBezTo>
                  <a:pt x="23" y="54"/>
                  <a:pt x="23" y="54"/>
                  <a:pt x="23" y="54"/>
                </a:cubicBezTo>
                <a:cubicBezTo>
                  <a:pt x="23" y="54"/>
                  <a:pt x="23" y="54"/>
                  <a:pt x="23" y="54"/>
                </a:cubicBezTo>
                <a:cubicBezTo>
                  <a:pt x="23" y="54"/>
                  <a:pt x="23" y="54"/>
                  <a:pt x="23" y="54"/>
                </a:cubicBezTo>
                <a:cubicBezTo>
                  <a:pt x="23" y="54"/>
                  <a:pt x="23" y="54"/>
                  <a:pt x="23" y="54"/>
                </a:cubicBezTo>
                <a:cubicBezTo>
                  <a:pt x="23" y="54"/>
                  <a:pt x="23" y="54"/>
                  <a:pt x="23" y="54"/>
                </a:cubicBezTo>
                <a:cubicBezTo>
                  <a:pt x="23" y="54"/>
                  <a:pt x="23" y="54"/>
                  <a:pt x="23" y="54"/>
                </a:cubicBezTo>
                <a:cubicBezTo>
                  <a:pt x="23" y="54"/>
                  <a:pt x="23" y="54"/>
                  <a:pt x="23" y="54"/>
                </a:cubicBezTo>
                <a:cubicBezTo>
                  <a:pt x="23" y="54"/>
                  <a:pt x="23" y="54"/>
                  <a:pt x="23" y="54"/>
                </a:cubicBezTo>
                <a:cubicBezTo>
                  <a:pt x="23" y="54"/>
                  <a:pt x="23" y="54"/>
                  <a:pt x="23" y="54"/>
                </a:cubicBezTo>
                <a:cubicBezTo>
                  <a:pt x="23" y="54"/>
                  <a:pt x="23" y="54"/>
                  <a:pt x="23" y="54"/>
                </a:cubicBezTo>
                <a:cubicBezTo>
                  <a:pt x="23" y="54"/>
                  <a:pt x="23" y="54"/>
                  <a:pt x="23" y="54"/>
                </a:cubicBezTo>
                <a:cubicBezTo>
                  <a:pt x="23" y="54"/>
                  <a:pt x="23" y="54"/>
                  <a:pt x="23" y="54"/>
                </a:cubicBezTo>
                <a:cubicBezTo>
                  <a:pt x="23" y="54"/>
                  <a:pt x="23" y="54"/>
                  <a:pt x="23" y="54"/>
                </a:cubicBezTo>
                <a:cubicBezTo>
                  <a:pt x="23" y="54"/>
                  <a:pt x="23" y="54"/>
                  <a:pt x="23" y="54"/>
                </a:cubicBezTo>
                <a:cubicBezTo>
                  <a:pt x="23" y="54"/>
                  <a:pt x="23" y="54"/>
                  <a:pt x="23" y="54"/>
                </a:cubicBezTo>
                <a:cubicBezTo>
                  <a:pt x="23" y="54"/>
                  <a:pt x="23" y="54"/>
                  <a:pt x="23" y="54"/>
                </a:cubicBezTo>
                <a:cubicBezTo>
                  <a:pt x="23" y="54"/>
                  <a:pt x="23" y="54"/>
                  <a:pt x="23" y="54"/>
                </a:cubicBezTo>
                <a:cubicBezTo>
                  <a:pt x="23" y="54"/>
                  <a:pt x="23" y="54"/>
                  <a:pt x="23" y="54"/>
                </a:cubicBezTo>
                <a:cubicBezTo>
                  <a:pt x="23" y="54"/>
                  <a:pt x="23" y="54"/>
                  <a:pt x="23" y="54"/>
                </a:cubicBezTo>
                <a:cubicBezTo>
                  <a:pt x="23" y="54"/>
                  <a:pt x="23" y="54"/>
                  <a:pt x="23" y="54"/>
                </a:cubicBezTo>
                <a:cubicBezTo>
                  <a:pt x="23" y="54"/>
                  <a:pt x="23" y="54"/>
                  <a:pt x="23" y="54"/>
                </a:cubicBezTo>
                <a:cubicBezTo>
                  <a:pt x="23" y="54"/>
                  <a:pt x="23" y="54"/>
                  <a:pt x="23" y="54"/>
                </a:cubicBezTo>
                <a:cubicBezTo>
                  <a:pt x="23" y="54"/>
                  <a:pt x="23" y="54"/>
                  <a:pt x="23" y="54"/>
                </a:cubicBezTo>
                <a:cubicBezTo>
                  <a:pt x="23" y="54"/>
                  <a:pt x="23" y="54"/>
                  <a:pt x="23" y="54"/>
                </a:cubicBezTo>
                <a:cubicBezTo>
                  <a:pt x="23" y="54"/>
                  <a:pt x="23" y="54"/>
                  <a:pt x="23" y="54"/>
                </a:cubicBezTo>
                <a:cubicBezTo>
                  <a:pt x="23" y="54"/>
                  <a:pt x="23" y="54"/>
                  <a:pt x="23" y="54"/>
                </a:cubicBezTo>
                <a:cubicBezTo>
                  <a:pt x="23" y="54"/>
                  <a:pt x="23" y="54"/>
                  <a:pt x="23" y="54"/>
                </a:cubicBezTo>
                <a:cubicBezTo>
                  <a:pt x="23" y="54"/>
                  <a:pt x="23" y="54"/>
                  <a:pt x="23" y="54"/>
                </a:cubicBezTo>
                <a:cubicBezTo>
                  <a:pt x="23" y="54"/>
                  <a:pt x="23" y="54"/>
                  <a:pt x="23" y="54"/>
                </a:cubicBezTo>
                <a:cubicBezTo>
                  <a:pt x="23" y="54"/>
                  <a:pt x="23" y="54"/>
                  <a:pt x="23" y="54"/>
                </a:cubicBezTo>
                <a:cubicBezTo>
                  <a:pt x="23" y="54"/>
                  <a:pt x="23" y="54"/>
                  <a:pt x="23" y="54"/>
                </a:cubicBezTo>
                <a:cubicBezTo>
                  <a:pt x="23" y="54"/>
                  <a:pt x="23" y="54"/>
                  <a:pt x="23" y="55"/>
                </a:cubicBezTo>
                <a:cubicBezTo>
                  <a:pt x="23" y="55"/>
                  <a:pt x="23" y="55"/>
                  <a:pt x="23" y="55"/>
                </a:cubicBezTo>
                <a:cubicBezTo>
                  <a:pt x="23" y="55"/>
                  <a:pt x="23" y="55"/>
                  <a:pt x="23" y="55"/>
                </a:cubicBezTo>
                <a:cubicBezTo>
                  <a:pt x="23" y="55"/>
                  <a:pt x="23" y="55"/>
                  <a:pt x="23" y="55"/>
                </a:cubicBezTo>
                <a:cubicBezTo>
                  <a:pt x="23" y="55"/>
                  <a:pt x="23" y="55"/>
                  <a:pt x="23" y="55"/>
                </a:cubicBezTo>
                <a:cubicBezTo>
                  <a:pt x="23" y="55"/>
                  <a:pt x="23" y="55"/>
                  <a:pt x="23" y="55"/>
                </a:cubicBezTo>
                <a:cubicBezTo>
                  <a:pt x="23" y="55"/>
                  <a:pt x="23" y="55"/>
                  <a:pt x="23" y="55"/>
                </a:cubicBezTo>
                <a:cubicBezTo>
                  <a:pt x="23" y="55"/>
                  <a:pt x="23" y="55"/>
                  <a:pt x="23" y="55"/>
                </a:cubicBezTo>
                <a:cubicBezTo>
                  <a:pt x="23" y="55"/>
                  <a:pt x="23" y="55"/>
                  <a:pt x="23" y="55"/>
                </a:cubicBezTo>
                <a:cubicBezTo>
                  <a:pt x="23" y="55"/>
                  <a:pt x="23" y="55"/>
                  <a:pt x="23" y="55"/>
                </a:cubicBezTo>
                <a:cubicBezTo>
                  <a:pt x="23" y="55"/>
                  <a:pt x="23" y="55"/>
                  <a:pt x="23" y="55"/>
                </a:cubicBezTo>
                <a:cubicBezTo>
                  <a:pt x="23" y="55"/>
                  <a:pt x="23" y="55"/>
                  <a:pt x="23" y="55"/>
                </a:cubicBezTo>
                <a:cubicBezTo>
                  <a:pt x="23" y="55"/>
                  <a:pt x="23" y="55"/>
                  <a:pt x="23" y="55"/>
                </a:cubicBezTo>
                <a:cubicBezTo>
                  <a:pt x="23" y="55"/>
                  <a:pt x="23" y="55"/>
                  <a:pt x="23" y="55"/>
                </a:cubicBezTo>
                <a:cubicBezTo>
                  <a:pt x="23" y="55"/>
                  <a:pt x="23" y="55"/>
                  <a:pt x="23" y="55"/>
                </a:cubicBezTo>
                <a:cubicBezTo>
                  <a:pt x="23" y="55"/>
                  <a:pt x="23" y="55"/>
                  <a:pt x="23" y="55"/>
                </a:cubicBezTo>
                <a:cubicBezTo>
                  <a:pt x="23" y="55"/>
                  <a:pt x="23" y="55"/>
                  <a:pt x="23" y="55"/>
                </a:cubicBezTo>
                <a:cubicBezTo>
                  <a:pt x="23" y="55"/>
                  <a:pt x="23" y="55"/>
                  <a:pt x="23" y="55"/>
                </a:cubicBezTo>
                <a:cubicBezTo>
                  <a:pt x="23" y="55"/>
                  <a:pt x="23" y="55"/>
                  <a:pt x="23" y="55"/>
                </a:cubicBezTo>
                <a:cubicBezTo>
                  <a:pt x="23" y="55"/>
                  <a:pt x="23" y="55"/>
                  <a:pt x="23" y="55"/>
                </a:cubicBezTo>
                <a:cubicBezTo>
                  <a:pt x="23" y="55"/>
                  <a:pt x="23" y="55"/>
                  <a:pt x="23" y="55"/>
                </a:cubicBezTo>
                <a:cubicBezTo>
                  <a:pt x="23" y="55"/>
                  <a:pt x="23" y="55"/>
                  <a:pt x="23" y="55"/>
                </a:cubicBezTo>
                <a:cubicBezTo>
                  <a:pt x="23" y="55"/>
                  <a:pt x="23" y="55"/>
                  <a:pt x="23" y="55"/>
                </a:cubicBezTo>
                <a:cubicBezTo>
                  <a:pt x="23" y="55"/>
                  <a:pt x="23" y="55"/>
                  <a:pt x="23" y="55"/>
                </a:cubicBezTo>
                <a:cubicBezTo>
                  <a:pt x="23" y="55"/>
                  <a:pt x="23" y="55"/>
                  <a:pt x="23" y="55"/>
                </a:cubicBezTo>
                <a:cubicBezTo>
                  <a:pt x="23" y="55"/>
                  <a:pt x="23" y="55"/>
                  <a:pt x="23" y="55"/>
                </a:cubicBezTo>
                <a:cubicBezTo>
                  <a:pt x="23" y="55"/>
                  <a:pt x="23" y="55"/>
                  <a:pt x="23" y="55"/>
                </a:cubicBezTo>
                <a:cubicBezTo>
                  <a:pt x="23" y="55"/>
                  <a:pt x="23" y="55"/>
                  <a:pt x="23" y="55"/>
                </a:cubicBezTo>
                <a:cubicBezTo>
                  <a:pt x="23" y="55"/>
                  <a:pt x="23" y="55"/>
                  <a:pt x="23" y="55"/>
                </a:cubicBezTo>
                <a:cubicBezTo>
                  <a:pt x="23" y="55"/>
                  <a:pt x="23" y="55"/>
                  <a:pt x="23" y="55"/>
                </a:cubicBezTo>
                <a:cubicBezTo>
                  <a:pt x="23" y="55"/>
                  <a:pt x="23" y="55"/>
                  <a:pt x="23" y="55"/>
                </a:cubicBezTo>
                <a:cubicBezTo>
                  <a:pt x="23" y="55"/>
                  <a:pt x="23" y="55"/>
                  <a:pt x="23" y="55"/>
                </a:cubicBezTo>
                <a:cubicBezTo>
                  <a:pt x="23" y="55"/>
                  <a:pt x="23" y="55"/>
                  <a:pt x="23" y="55"/>
                </a:cubicBezTo>
                <a:cubicBezTo>
                  <a:pt x="23" y="55"/>
                  <a:pt x="23" y="55"/>
                  <a:pt x="23" y="55"/>
                </a:cubicBezTo>
                <a:cubicBezTo>
                  <a:pt x="23" y="55"/>
                  <a:pt x="23" y="55"/>
                  <a:pt x="23" y="55"/>
                </a:cubicBezTo>
                <a:cubicBezTo>
                  <a:pt x="23" y="55"/>
                  <a:pt x="23" y="55"/>
                  <a:pt x="23" y="55"/>
                </a:cubicBezTo>
                <a:cubicBezTo>
                  <a:pt x="23" y="55"/>
                  <a:pt x="23" y="55"/>
                  <a:pt x="23" y="55"/>
                </a:cubicBezTo>
                <a:cubicBezTo>
                  <a:pt x="23" y="55"/>
                  <a:pt x="23" y="55"/>
                  <a:pt x="23" y="55"/>
                </a:cubicBezTo>
                <a:cubicBezTo>
                  <a:pt x="23" y="55"/>
                  <a:pt x="23" y="55"/>
                  <a:pt x="23" y="55"/>
                </a:cubicBezTo>
                <a:cubicBezTo>
                  <a:pt x="23" y="55"/>
                  <a:pt x="23" y="55"/>
                  <a:pt x="23" y="55"/>
                </a:cubicBezTo>
                <a:cubicBezTo>
                  <a:pt x="23" y="55"/>
                  <a:pt x="23" y="55"/>
                  <a:pt x="23" y="55"/>
                </a:cubicBezTo>
                <a:cubicBezTo>
                  <a:pt x="23" y="55"/>
                  <a:pt x="23" y="55"/>
                  <a:pt x="23" y="55"/>
                </a:cubicBezTo>
                <a:cubicBezTo>
                  <a:pt x="23" y="55"/>
                  <a:pt x="23" y="55"/>
                  <a:pt x="23" y="55"/>
                </a:cubicBezTo>
                <a:cubicBezTo>
                  <a:pt x="23" y="55"/>
                  <a:pt x="23" y="55"/>
                  <a:pt x="23" y="55"/>
                </a:cubicBezTo>
                <a:cubicBezTo>
                  <a:pt x="23" y="55"/>
                  <a:pt x="23" y="55"/>
                  <a:pt x="23" y="55"/>
                </a:cubicBezTo>
                <a:cubicBezTo>
                  <a:pt x="23" y="55"/>
                  <a:pt x="23" y="55"/>
                  <a:pt x="23" y="55"/>
                </a:cubicBezTo>
                <a:cubicBezTo>
                  <a:pt x="23" y="55"/>
                  <a:pt x="23" y="55"/>
                  <a:pt x="23" y="55"/>
                </a:cubicBezTo>
                <a:cubicBezTo>
                  <a:pt x="23" y="55"/>
                  <a:pt x="23" y="55"/>
                  <a:pt x="23" y="55"/>
                </a:cubicBezTo>
                <a:cubicBezTo>
                  <a:pt x="23" y="55"/>
                  <a:pt x="23" y="55"/>
                  <a:pt x="23" y="55"/>
                </a:cubicBezTo>
                <a:cubicBezTo>
                  <a:pt x="23" y="55"/>
                  <a:pt x="23" y="55"/>
                  <a:pt x="23" y="55"/>
                </a:cubicBezTo>
                <a:cubicBezTo>
                  <a:pt x="23" y="55"/>
                  <a:pt x="23" y="55"/>
                  <a:pt x="23" y="55"/>
                </a:cubicBezTo>
                <a:cubicBezTo>
                  <a:pt x="23" y="55"/>
                  <a:pt x="23" y="55"/>
                  <a:pt x="23" y="55"/>
                </a:cubicBezTo>
                <a:cubicBezTo>
                  <a:pt x="23" y="55"/>
                  <a:pt x="23" y="55"/>
                  <a:pt x="23" y="55"/>
                </a:cubicBezTo>
                <a:cubicBezTo>
                  <a:pt x="23" y="55"/>
                  <a:pt x="23" y="55"/>
                  <a:pt x="23" y="55"/>
                </a:cubicBezTo>
                <a:cubicBezTo>
                  <a:pt x="23" y="55"/>
                  <a:pt x="23" y="55"/>
                  <a:pt x="23" y="55"/>
                </a:cubicBezTo>
                <a:cubicBezTo>
                  <a:pt x="22" y="55"/>
                  <a:pt x="22" y="55"/>
                  <a:pt x="22" y="55"/>
                </a:cubicBezTo>
                <a:cubicBezTo>
                  <a:pt x="22" y="55"/>
                  <a:pt x="22" y="55"/>
                  <a:pt x="22" y="55"/>
                </a:cubicBezTo>
                <a:cubicBezTo>
                  <a:pt x="22" y="55"/>
                  <a:pt x="22" y="55"/>
                  <a:pt x="22" y="55"/>
                </a:cubicBezTo>
                <a:cubicBezTo>
                  <a:pt x="22" y="55"/>
                  <a:pt x="22" y="55"/>
                  <a:pt x="22" y="55"/>
                </a:cubicBezTo>
                <a:cubicBezTo>
                  <a:pt x="22" y="55"/>
                  <a:pt x="22" y="55"/>
                  <a:pt x="22" y="55"/>
                </a:cubicBezTo>
                <a:cubicBezTo>
                  <a:pt x="22" y="55"/>
                  <a:pt x="22" y="55"/>
                  <a:pt x="22" y="55"/>
                </a:cubicBezTo>
                <a:cubicBezTo>
                  <a:pt x="22" y="55"/>
                  <a:pt x="22" y="55"/>
                  <a:pt x="22" y="55"/>
                </a:cubicBezTo>
                <a:cubicBezTo>
                  <a:pt x="22" y="55"/>
                  <a:pt x="22" y="55"/>
                  <a:pt x="22" y="55"/>
                </a:cubicBezTo>
                <a:cubicBezTo>
                  <a:pt x="22" y="55"/>
                  <a:pt x="22" y="55"/>
                  <a:pt x="22" y="55"/>
                </a:cubicBezTo>
                <a:cubicBezTo>
                  <a:pt x="22" y="55"/>
                  <a:pt x="22" y="55"/>
                  <a:pt x="22" y="55"/>
                </a:cubicBezTo>
                <a:cubicBezTo>
                  <a:pt x="22" y="55"/>
                  <a:pt x="22" y="55"/>
                  <a:pt x="22" y="55"/>
                </a:cubicBezTo>
                <a:cubicBezTo>
                  <a:pt x="22" y="55"/>
                  <a:pt x="22" y="55"/>
                  <a:pt x="22" y="55"/>
                </a:cubicBezTo>
                <a:cubicBezTo>
                  <a:pt x="22" y="55"/>
                  <a:pt x="22" y="55"/>
                  <a:pt x="22" y="55"/>
                </a:cubicBezTo>
                <a:cubicBezTo>
                  <a:pt x="22" y="55"/>
                  <a:pt x="22" y="55"/>
                  <a:pt x="22" y="55"/>
                </a:cubicBezTo>
                <a:cubicBezTo>
                  <a:pt x="22" y="55"/>
                  <a:pt x="22" y="55"/>
                  <a:pt x="22" y="55"/>
                </a:cubicBezTo>
                <a:cubicBezTo>
                  <a:pt x="22" y="55"/>
                  <a:pt x="22" y="55"/>
                  <a:pt x="22" y="55"/>
                </a:cubicBezTo>
                <a:cubicBezTo>
                  <a:pt x="22" y="55"/>
                  <a:pt x="22" y="55"/>
                  <a:pt x="21" y="55"/>
                </a:cubicBezTo>
                <a:cubicBezTo>
                  <a:pt x="21" y="55"/>
                  <a:pt x="21" y="55"/>
                  <a:pt x="21" y="55"/>
                </a:cubicBezTo>
                <a:cubicBezTo>
                  <a:pt x="21" y="55"/>
                  <a:pt x="21" y="55"/>
                  <a:pt x="21" y="55"/>
                </a:cubicBezTo>
                <a:cubicBezTo>
                  <a:pt x="21" y="55"/>
                  <a:pt x="21" y="55"/>
                  <a:pt x="21" y="55"/>
                </a:cubicBezTo>
                <a:cubicBezTo>
                  <a:pt x="21" y="55"/>
                  <a:pt x="21" y="55"/>
                  <a:pt x="21" y="55"/>
                </a:cubicBezTo>
                <a:cubicBezTo>
                  <a:pt x="21" y="55"/>
                  <a:pt x="21" y="55"/>
                  <a:pt x="21" y="55"/>
                </a:cubicBezTo>
                <a:cubicBezTo>
                  <a:pt x="21" y="55"/>
                  <a:pt x="21" y="55"/>
                  <a:pt x="21" y="55"/>
                </a:cubicBezTo>
                <a:cubicBezTo>
                  <a:pt x="21" y="55"/>
                  <a:pt x="21" y="55"/>
                  <a:pt x="21" y="55"/>
                </a:cubicBezTo>
                <a:cubicBezTo>
                  <a:pt x="21" y="55"/>
                  <a:pt x="21" y="55"/>
                  <a:pt x="21" y="55"/>
                </a:cubicBezTo>
                <a:cubicBezTo>
                  <a:pt x="21" y="55"/>
                  <a:pt x="21" y="55"/>
                  <a:pt x="21" y="55"/>
                </a:cubicBezTo>
                <a:cubicBezTo>
                  <a:pt x="21" y="55"/>
                  <a:pt x="21" y="55"/>
                  <a:pt x="21" y="55"/>
                </a:cubicBezTo>
                <a:cubicBezTo>
                  <a:pt x="21" y="55"/>
                  <a:pt x="21" y="55"/>
                  <a:pt x="21" y="55"/>
                </a:cubicBezTo>
                <a:cubicBezTo>
                  <a:pt x="21" y="55"/>
                  <a:pt x="21" y="55"/>
                  <a:pt x="21" y="55"/>
                </a:cubicBezTo>
                <a:cubicBezTo>
                  <a:pt x="21" y="55"/>
                  <a:pt x="21" y="55"/>
                  <a:pt x="21" y="55"/>
                </a:cubicBezTo>
                <a:cubicBezTo>
                  <a:pt x="21" y="55"/>
                  <a:pt x="21" y="55"/>
                  <a:pt x="21" y="55"/>
                </a:cubicBezTo>
                <a:cubicBezTo>
                  <a:pt x="21" y="55"/>
                  <a:pt x="21" y="55"/>
                  <a:pt x="21" y="55"/>
                </a:cubicBezTo>
                <a:cubicBezTo>
                  <a:pt x="21" y="55"/>
                  <a:pt x="21" y="55"/>
                  <a:pt x="21" y="55"/>
                </a:cubicBezTo>
                <a:cubicBezTo>
                  <a:pt x="21" y="55"/>
                  <a:pt x="21" y="55"/>
                  <a:pt x="21" y="55"/>
                </a:cubicBezTo>
                <a:cubicBezTo>
                  <a:pt x="21" y="55"/>
                  <a:pt x="21" y="55"/>
                  <a:pt x="21" y="55"/>
                </a:cubicBezTo>
                <a:cubicBezTo>
                  <a:pt x="21" y="55"/>
                  <a:pt x="22" y="55"/>
                  <a:pt x="22" y="55"/>
                </a:cubicBezTo>
                <a:cubicBezTo>
                  <a:pt x="22" y="55"/>
                  <a:pt x="22" y="55"/>
                  <a:pt x="22" y="55"/>
                </a:cubicBezTo>
                <a:cubicBezTo>
                  <a:pt x="22" y="55"/>
                  <a:pt x="22" y="55"/>
                  <a:pt x="22" y="55"/>
                </a:cubicBezTo>
                <a:cubicBezTo>
                  <a:pt x="22" y="56"/>
                  <a:pt x="22" y="56"/>
                  <a:pt x="22" y="56"/>
                </a:cubicBezTo>
                <a:cubicBezTo>
                  <a:pt x="22" y="56"/>
                  <a:pt x="22" y="56"/>
                  <a:pt x="22" y="56"/>
                </a:cubicBezTo>
                <a:cubicBezTo>
                  <a:pt x="22" y="56"/>
                  <a:pt x="22" y="56"/>
                  <a:pt x="22" y="56"/>
                </a:cubicBezTo>
                <a:cubicBezTo>
                  <a:pt x="22" y="56"/>
                  <a:pt x="22" y="56"/>
                  <a:pt x="22" y="56"/>
                </a:cubicBezTo>
                <a:cubicBezTo>
                  <a:pt x="22" y="56"/>
                  <a:pt x="22" y="56"/>
                  <a:pt x="22" y="56"/>
                </a:cubicBezTo>
                <a:cubicBezTo>
                  <a:pt x="22" y="56"/>
                  <a:pt x="22" y="56"/>
                  <a:pt x="22" y="56"/>
                </a:cubicBezTo>
                <a:cubicBezTo>
                  <a:pt x="22" y="56"/>
                  <a:pt x="22" y="56"/>
                  <a:pt x="22" y="56"/>
                </a:cubicBezTo>
                <a:cubicBezTo>
                  <a:pt x="22" y="56"/>
                  <a:pt x="22" y="56"/>
                  <a:pt x="22" y="56"/>
                </a:cubicBezTo>
                <a:cubicBezTo>
                  <a:pt x="22" y="56"/>
                  <a:pt x="22" y="56"/>
                  <a:pt x="22" y="56"/>
                </a:cubicBezTo>
                <a:cubicBezTo>
                  <a:pt x="22" y="56"/>
                  <a:pt x="22" y="56"/>
                  <a:pt x="22" y="56"/>
                </a:cubicBezTo>
                <a:cubicBezTo>
                  <a:pt x="22" y="56"/>
                  <a:pt x="22" y="56"/>
                  <a:pt x="22" y="56"/>
                </a:cubicBezTo>
                <a:cubicBezTo>
                  <a:pt x="22" y="56"/>
                  <a:pt x="22" y="56"/>
                  <a:pt x="22" y="56"/>
                </a:cubicBezTo>
                <a:cubicBezTo>
                  <a:pt x="22" y="56"/>
                  <a:pt x="22" y="56"/>
                  <a:pt x="22" y="56"/>
                </a:cubicBezTo>
                <a:cubicBezTo>
                  <a:pt x="22" y="56"/>
                  <a:pt x="22" y="56"/>
                  <a:pt x="22" y="56"/>
                </a:cubicBezTo>
                <a:cubicBezTo>
                  <a:pt x="22" y="56"/>
                  <a:pt x="22" y="56"/>
                  <a:pt x="22" y="56"/>
                </a:cubicBezTo>
                <a:cubicBezTo>
                  <a:pt x="22" y="56"/>
                  <a:pt x="22" y="56"/>
                  <a:pt x="22" y="56"/>
                </a:cubicBezTo>
                <a:cubicBezTo>
                  <a:pt x="22" y="56"/>
                  <a:pt x="22" y="56"/>
                  <a:pt x="22" y="56"/>
                </a:cubicBezTo>
                <a:cubicBezTo>
                  <a:pt x="22" y="56"/>
                  <a:pt x="22" y="56"/>
                  <a:pt x="22" y="56"/>
                </a:cubicBezTo>
                <a:cubicBezTo>
                  <a:pt x="22" y="56"/>
                  <a:pt x="22" y="56"/>
                  <a:pt x="22" y="56"/>
                </a:cubicBezTo>
                <a:cubicBezTo>
                  <a:pt x="22" y="57"/>
                  <a:pt x="22" y="57"/>
                  <a:pt x="22" y="57"/>
                </a:cubicBezTo>
                <a:cubicBezTo>
                  <a:pt x="22" y="57"/>
                  <a:pt x="22" y="57"/>
                  <a:pt x="22" y="57"/>
                </a:cubicBezTo>
                <a:cubicBezTo>
                  <a:pt x="22" y="57"/>
                  <a:pt x="22" y="57"/>
                  <a:pt x="22" y="57"/>
                </a:cubicBezTo>
                <a:cubicBezTo>
                  <a:pt x="22" y="57"/>
                  <a:pt x="22" y="57"/>
                  <a:pt x="22" y="57"/>
                </a:cubicBezTo>
                <a:cubicBezTo>
                  <a:pt x="22" y="57"/>
                  <a:pt x="22" y="57"/>
                  <a:pt x="22" y="57"/>
                </a:cubicBezTo>
                <a:cubicBezTo>
                  <a:pt x="22" y="57"/>
                  <a:pt x="21" y="57"/>
                  <a:pt x="21" y="57"/>
                </a:cubicBezTo>
                <a:cubicBezTo>
                  <a:pt x="21" y="57"/>
                  <a:pt x="21" y="57"/>
                  <a:pt x="21" y="57"/>
                </a:cubicBezTo>
                <a:cubicBezTo>
                  <a:pt x="21" y="57"/>
                  <a:pt x="21" y="57"/>
                  <a:pt x="21" y="57"/>
                </a:cubicBezTo>
                <a:cubicBezTo>
                  <a:pt x="21" y="57"/>
                  <a:pt x="21" y="57"/>
                  <a:pt x="21" y="57"/>
                </a:cubicBezTo>
                <a:cubicBezTo>
                  <a:pt x="21" y="57"/>
                  <a:pt x="21" y="57"/>
                  <a:pt x="21" y="57"/>
                </a:cubicBezTo>
                <a:cubicBezTo>
                  <a:pt x="21" y="57"/>
                  <a:pt x="21" y="57"/>
                  <a:pt x="21" y="57"/>
                </a:cubicBezTo>
                <a:cubicBezTo>
                  <a:pt x="21" y="57"/>
                  <a:pt x="21" y="57"/>
                  <a:pt x="21" y="57"/>
                </a:cubicBezTo>
                <a:cubicBezTo>
                  <a:pt x="21" y="57"/>
                  <a:pt x="21" y="57"/>
                  <a:pt x="21" y="57"/>
                </a:cubicBezTo>
                <a:cubicBezTo>
                  <a:pt x="21" y="57"/>
                  <a:pt x="21" y="57"/>
                  <a:pt x="21" y="57"/>
                </a:cubicBezTo>
                <a:cubicBezTo>
                  <a:pt x="21" y="57"/>
                  <a:pt x="21" y="57"/>
                  <a:pt x="21" y="57"/>
                </a:cubicBezTo>
                <a:cubicBezTo>
                  <a:pt x="21" y="57"/>
                  <a:pt x="21" y="57"/>
                  <a:pt x="21" y="57"/>
                </a:cubicBezTo>
                <a:cubicBezTo>
                  <a:pt x="21" y="57"/>
                  <a:pt x="21" y="57"/>
                  <a:pt x="21" y="57"/>
                </a:cubicBezTo>
                <a:cubicBezTo>
                  <a:pt x="21" y="57"/>
                  <a:pt x="21" y="57"/>
                  <a:pt x="21" y="57"/>
                </a:cubicBezTo>
                <a:cubicBezTo>
                  <a:pt x="21" y="57"/>
                  <a:pt x="21" y="57"/>
                  <a:pt x="21" y="57"/>
                </a:cubicBezTo>
                <a:cubicBezTo>
                  <a:pt x="21" y="57"/>
                  <a:pt x="21" y="57"/>
                  <a:pt x="21" y="57"/>
                </a:cubicBezTo>
                <a:cubicBezTo>
                  <a:pt x="21" y="57"/>
                  <a:pt x="21" y="57"/>
                  <a:pt x="21" y="57"/>
                </a:cubicBezTo>
                <a:cubicBezTo>
                  <a:pt x="21" y="57"/>
                  <a:pt x="21" y="57"/>
                  <a:pt x="21" y="57"/>
                </a:cubicBezTo>
                <a:cubicBezTo>
                  <a:pt x="21" y="57"/>
                  <a:pt x="21" y="57"/>
                  <a:pt x="21" y="57"/>
                </a:cubicBezTo>
                <a:cubicBezTo>
                  <a:pt x="21" y="57"/>
                  <a:pt x="21" y="57"/>
                  <a:pt x="21" y="57"/>
                </a:cubicBezTo>
                <a:cubicBezTo>
                  <a:pt x="25" y="61"/>
                  <a:pt x="31" y="63"/>
                  <a:pt x="37" y="63"/>
                </a:cubicBezTo>
                <a:cubicBezTo>
                  <a:pt x="50" y="63"/>
                  <a:pt x="60" y="53"/>
                  <a:pt x="62" y="41"/>
                </a:cubicBezTo>
                <a:close/>
                <a:moveTo>
                  <a:pt x="22" y="44"/>
                </a:moveTo>
                <a:cubicBezTo>
                  <a:pt x="22" y="44"/>
                  <a:pt x="22" y="44"/>
                  <a:pt x="22" y="44"/>
                </a:cubicBezTo>
                <a:cubicBezTo>
                  <a:pt x="22" y="44"/>
                  <a:pt x="22" y="44"/>
                  <a:pt x="22" y="44"/>
                </a:cubicBezTo>
                <a:cubicBezTo>
                  <a:pt x="22" y="44"/>
                  <a:pt x="22" y="44"/>
                  <a:pt x="22" y="44"/>
                </a:cubicBezTo>
                <a:cubicBezTo>
                  <a:pt x="22" y="44"/>
                  <a:pt x="22" y="44"/>
                  <a:pt x="22" y="44"/>
                </a:cubicBezTo>
                <a:cubicBezTo>
                  <a:pt x="22" y="44"/>
                  <a:pt x="22" y="44"/>
                  <a:pt x="22" y="44"/>
                </a:cubicBezTo>
                <a:cubicBezTo>
                  <a:pt x="22" y="44"/>
                  <a:pt x="22" y="44"/>
                  <a:pt x="22" y="44"/>
                </a:cubicBezTo>
                <a:cubicBezTo>
                  <a:pt x="22" y="44"/>
                  <a:pt x="22" y="44"/>
                  <a:pt x="22" y="44"/>
                </a:cubicBezTo>
                <a:cubicBezTo>
                  <a:pt x="22" y="44"/>
                  <a:pt x="22" y="44"/>
                  <a:pt x="22" y="44"/>
                </a:cubicBezTo>
                <a:cubicBezTo>
                  <a:pt x="22" y="44"/>
                  <a:pt x="22" y="44"/>
                  <a:pt x="22" y="44"/>
                </a:cubicBezTo>
                <a:cubicBezTo>
                  <a:pt x="22" y="44"/>
                  <a:pt x="22" y="44"/>
                  <a:pt x="22" y="44"/>
                </a:cubicBezTo>
                <a:cubicBezTo>
                  <a:pt x="22" y="44"/>
                  <a:pt x="22" y="44"/>
                  <a:pt x="22" y="44"/>
                </a:cubicBezTo>
                <a:cubicBezTo>
                  <a:pt x="22" y="44"/>
                  <a:pt x="22" y="44"/>
                  <a:pt x="22" y="44"/>
                </a:cubicBezTo>
                <a:cubicBezTo>
                  <a:pt x="22" y="44"/>
                  <a:pt x="22" y="44"/>
                  <a:pt x="22" y="44"/>
                </a:cubicBezTo>
                <a:cubicBezTo>
                  <a:pt x="22" y="44"/>
                  <a:pt x="22" y="44"/>
                  <a:pt x="22" y="44"/>
                </a:cubicBezTo>
                <a:cubicBezTo>
                  <a:pt x="22" y="44"/>
                  <a:pt x="22" y="44"/>
                  <a:pt x="22" y="44"/>
                </a:cubicBezTo>
                <a:cubicBezTo>
                  <a:pt x="22" y="44"/>
                  <a:pt x="22" y="44"/>
                  <a:pt x="22" y="44"/>
                </a:cubicBezTo>
                <a:cubicBezTo>
                  <a:pt x="22" y="44"/>
                  <a:pt x="22" y="44"/>
                  <a:pt x="22" y="44"/>
                </a:cubicBezTo>
                <a:cubicBezTo>
                  <a:pt x="22" y="44"/>
                  <a:pt x="22" y="44"/>
                  <a:pt x="22" y="44"/>
                </a:cubicBezTo>
                <a:cubicBezTo>
                  <a:pt x="22" y="44"/>
                  <a:pt x="22" y="44"/>
                  <a:pt x="22" y="44"/>
                </a:cubicBezTo>
                <a:cubicBezTo>
                  <a:pt x="22" y="44"/>
                  <a:pt x="22" y="44"/>
                  <a:pt x="22" y="44"/>
                </a:cubicBezTo>
                <a:cubicBezTo>
                  <a:pt x="22" y="44"/>
                  <a:pt x="22" y="44"/>
                  <a:pt x="22" y="44"/>
                </a:cubicBezTo>
                <a:cubicBezTo>
                  <a:pt x="22" y="44"/>
                  <a:pt x="22" y="44"/>
                  <a:pt x="22" y="44"/>
                </a:cubicBezTo>
                <a:cubicBezTo>
                  <a:pt x="22" y="44"/>
                  <a:pt x="22" y="44"/>
                  <a:pt x="22" y="44"/>
                </a:cubicBezTo>
                <a:cubicBezTo>
                  <a:pt x="22" y="44"/>
                  <a:pt x="22" y="44"/>
                  <a:pt x="22" y="44"/>
                </a:cubicBezTo>
                <a:close/>
                <a:moveTo>
                  <a:pt x="22" y="55"/>
                </a:moveTo>
                <a:cubicBezTo>
                  <a:pt x="22" y="55"/>
                  <a:pt x="22" y="55"/>
                  <a:pt x="22" y="55"/>
                </a:cubicBezTo>
                <a:cubicBezTo>
                  <a:pt x="22" y="55"/>
                  <a:pt x="22" y="55"/>
                  <a:pt x="22" y="55"/>
                </a:cubicBezTo>
                <a:cubicBezTo>
                  <a:pt x="22" y="55"/>
                  <a:pt x="22" y="55"/>
                  <a:pt x="22" y="55"/>
                </a:cubicBezTo>
                <a:cubicBezTo>
                  <a:pt x="22" y="55"/>
                  <a:pt x="22" y="55"/>
                  <a:pt x="22" y="55"/>
                </a:cubicBezTo>
                <a:cubicBezTo>
                  <a:pt x="22" y="55"/>
                  <a:pt x="22" y="55"/>
                  <a:pt x="22" y="55"/>
                </a:cubicBezTo>
                <a:cubicBezTo>
                  <a:pt x="22" y="55"/>
                  <a:pt x="22" y="55"/>
                  <a:pt x="22" y="55"/>
                </a:cubicBezTo>
                <a:cubicBezTo>
                  <a:pt x="22" y="55"/>
                  <a:pt x="22" y="55"/>
                  <a:pt x="22" y="55"/>
                </a:cubicBezTo>
                <a:cubicBezTo>
                  <a:pt x="22" y="55"/>
                  <a:pt x="22" y="55"/>
                  <a:pt x="22" y="55"/>
                </a:cubicBezTo>
                <a:cubicBezTo>
                  <a:pt x="22" y="55"/>
                  <a:pt x="22" y="55"/>
                  <a:pt x="22" y="55"/>
                </a:cubicBezTo>
                <a:cubicBezTo>
                  <a:pt x="22" y="55"/>
                  <a:pt x="22" y="55"/>
                  <a:pt x="22" y="55"/>
                </a:cubicBezTo>
                <a:cubicBezTo>
                  <a:pt x="22" y="55"/>
                  <a:pt x="22" y="55"/>
                  <a:pt x="22" y="55"/>
                </a:cubicBezTo>
                <a:cubicBezTo>
                  <a:pt x="22" y="55"/>
                  <a:pt x="22" y="55"/>
                  <a:pt x="22" y="55"/>
                </a:cubicBezTo>
                <a:cubicBezTo>
                  <a:pt x="22" y="55"/>
                  <a:pt x="22" y="55"/>
                  <a:pt x="22" y="55"/>
                </a:cubicBezTo>
                <a:cubicBezTo>
                  <a:pt x="22" y="55"/>
                  <a:pt x="22" y="55"/>
                  <a:pt x="22" y="55"/>
                </a:cubicBezTo>
                <a:cubicBezTo>
                  <a:pt x="22" y="55"/>
                  <a:pt x="22" y="55"/>
                  <a:pt x="22" y="55"/>
                </a:cubicBezTo>
                <a:cubicBezTo>
                  <a:pt x="22" y="55"/>
                  <a:pt x="22" y="55"/>
                  <a:pt x="22" y="55"/>
                </a:cubicBezTo>
                <a:cubicBezTo>
                  <a:pt x="22" y="55"/>
                  <a:pt x="22" y="55"/>
                  <a:pt x="22" y="55"/>
                </a:cubicBezTo>
                <a:cubicBezTo>
                  <a:pt x="22" y="55"/>
                  <a:pt x="22" y="55"/>
                  <a:pt x="22" y="55"/>
                </a:cubicBezTo>
                <a:cubicBezTo>
                  <a:pt x="22" y="55"/>
                  <a:pt x="22" y="55"/>
                  <a:pt x="22" y="55"/>
                </a:cubicBezTo>
                <a:cubicBezTo>
                  <a:pt x="22" y="55"/>
                  <a:pt x="22" y="55"/>
                  <a:pt x="22" y="55"/>
                </a:cubicBezTo>
                <a:close/>
                <a:moveTo>
                  <a:pt x="22" y="52"/>
                </a:moveTo>
                <a:cubicBezTo>
                  <a:pt x="22" y="52"/>
                  <a:pt x="22" y="52"/>
                  <a:pt x="22" y="52"/>
                </a:cubicBezTo>
                <a:cubicBezTo>
                  <a:pt x="22" y="52"/>
                  <a:pt x="22" y="52"/>
                  <a:pt x="22" y="52"/>
                </a:cubicBezTo>
                <a:cubicBezTo>
                  <a:pt x="22" y="52"/>
                  <a:pt x="22" y="52"/>
                  <a:pt x="22" y="52"/>
                </a:cubicBezTo>
                <a:cubicBezTo>
                  <a:pt x="22" y="52"/>
                  <a:pt x="22" y="52"/>
                  <a:pt x="22" y="52"/>
                </a:cubicBezTo>
                <a:cubicBezTo>
                  <a:pt x="22" y="52"/>
                  <a:pt x="22" y="52"/>
                  <a:pt x="22" y="52"/>
                </a:cubicBezTo>
                <a:cubicBezTo>
                  <a:pt x="22" y="52"/>
                  <a:pt x="22" y="52"/>
                  <a:pt x="22" y="52"/>
                </a:cubicBezTo>
                <a:cubicBezTo>
                  <a:pt x="22" y="52"/>
                  <a:pt x="22" y="52"/>
                  <a:pt x="22" y="52"/>
                </a:cubicBezTo>
                <a:cubicBezTo>
                  <a:pt x="22" y="52"/>
                  <a:pt x="22" y="52"/>
                  <a:pt x="22" y="53"/>
                </a:cubicBezTo>
                <a:cubicBezTo>
                  <a:pt x="22" y="53"/>
                  <a:pt x="22" y="53"/>
                  <a:pt x="22" y="53"/>
                </a:cubicBezTo>
                <a:cubicBezTo>
                  <a:pt x="22" y="53"/>
                  <a:pt x="22" y="53"/>
                  <a:pt x="22" y="53"/>
                </a:cubicBezTo>
                <a:cubicBezTo>
                  <a:pt x="22" y="53"/>
                  <a:pt x="22" y="53"/>
                  <a:pt x="22" y="53"/>
                </a:cubicBezTo>
                <a:cubicBezTo>
                  <a:pt x="22" y="53"/>
                  <a:pt x="22" y="53"/>
                  <a:pt x="22" y="53"/>
                </a:cubicBezTo>
                <a:cubicBezTo>
                  <a:pt x="22" y="53"/>
                  <a:pt x="22" y="53"/>
                  <a:pt x="22" y="53"/>
                </a:cubicBezTo>
                <a:cubicBezTo>
                  <a:pt x="22" y="53"/>
                  <a:pt x="22" y="53"/>
                  <a:pt x="22" y="53"/>
                </a:cubicBezTo>
                <a:cubicBezTo>
                  <a:pt x="22" y="52"/>
                  <a:pt x="22" y="52"/>
                  <a:pt x="22" y="52"/>
                </a:cubicBezTo>
                <a:cubicBezTo>
                  <a:pt x="22" y="52"/>
                  <a:pt x="22" y="52"/>
                  <a:pt x="22" y="52"/>
                </a:cubicBezTo>
                <a:cubicBezTo>
                  <a:pt x="22" y="52"/>
                  <a:pt x="22" y="52"/>
                  <a:pt x="22" y="52"/>
                </a:cubicBezTo>
                <a:cubicBezTo>
                  <a:pt x="22" y="52"/>
                  <a:pt x="22" y="52"/>
                  <a:pt x="22" y="52"/>
                </a:cubicBezTo>
                <a:cubicBezTo>
                  <a:pt x="22" y="52"/>
                  <a:pt x="22" y="52"/>
                  <a:pt x="22" y="52"/>
                </a:cubicBezTo>
                <a:cubicBezTo>
                  <a:pt x="22" y="52"/>
                  <a:pt x="22" y="52"/>
                  <a:pt x="22" y="52"/>
                </a:cubicBezTo>
                <a:cubicBezTo>
                  <a:pt x="22" y="52"/>
                  <a:pt x="22" y="52"/>
                  <a:pt x="22" y="52"/>
                </a:cubicBezTo>
                <a:cubicBezTo>
                  <a:pt x="22" y="52"/>
                  <a:pt x="22" y="52"/>
                  <a:pt x="22" y="52"/>
                </a:cubicBezTo>
                <a:cubicBezTo>
                  <a:pt x="22" y="52"/>
                  <a:pt x="22" y="52"/>
                  <a:pt x="22" y="52"/>
                </a:cubicBezTo>
                <a:cubicBezTo>
                  <a:pt x="22" y="52"/>
                  <a:pt x="22" y="52"/>
                  <a:pt x="22" y="52"/>
                </a:cubicBezTo>
                <a:cubicBezTo>
                  <a:pt x="22" y="52"/>
                  <a:pt x="22" y="52"/>
                  <a:pt x="22" y="52"/>
                </a:cubicBezTo>
                <a:cubicBezTo>
                  <a:pt x="22" y="52"/>
                  <a:pt x="22" y="52"/>
                  <a:pt x="22" y="52"/>
                </a:cubicBezTo>
                <a:cubicBezTo>
                  <a:pt x="22" y="52"/>
                  <a:pt x="22" y="52"/>
                  <a:pt x="22" y="52"/>
                </a:cubicBezTo>
                <a:cubicBezTo>
                  <a:pt x="22" y="52"/>
                  <a:pt x="22" y="52"/>
                  <a:pt x="22" y="52"/>
                </a:cubicBezTo>
                <a:cubicBezTo>
                  <a:pt x="22" y="52"/>
                  <a:pt x="22" y="52"/>
                  <a:pt x="22" y="52"/>
                </a:cubicBezTo>
                <a:cubicBezTo>
                  <a:pt x="22" y="52"/>
                  <a:pt x="22" y="52"/>
                  <a:pt x="22" y="52"/>
                </a:cubicBezTo>
                <a:cubicBezTo>
                  <a:pt x="22" y="52"/>
                  <a:pt x="22" y="52"/>
                  <a:pt x="22" y="52"/>
                </a:cubicBezTo>
                <a:cubicBezTo>
                  <a:pt x="22" y="52"/>
                  <a:pt x="22" y="52"/>
                  <a:pt x="22" y="52"/>
                </a:cubicBezTo>
                <a:cubicBezTo>
                  <a:pt x="22" y="52"/>
                  <a:pt x="22" y="52"/>
                  <a:pt x="22" y="52"/>
                </a:cubicBezTo>
                <a:cubicBezTo>
                  <a:pt x="22" y="52"/>
                  <a:pt x="22" y="52"/>
                  <a:pt x="22" y="52"/>
                </a:cubicBezTo>
                <a:cubicBezTo>
                  <a:pt x="22" y="52"/>
                  <a:pt x="22" y="52"/>
                  <a:pt x="22" y="52"/>
                </a:cubicBezTo>
                <a:cubicBezTo>
                  <a:pt x="22" y="52"/>
                  <a:pt x="22" y="52"/>
                  <a:pt x="22" y="52"/>
                </a:cubicBezTo>
                <a:cubicBezTo>
                  <a:pt x="22" y="52"/>
                  <a:pt x="22" y="52"/>
                  <a:pt x="22" y="52"/>
                </a:cubicBezTo>
                <a:cubicBezTo>
                  <a:pt x="22" y="52"/>
                  <a:pt x="22" y="52"/>
                  <a:pt x="22" y="52"/>
                </a:cubicBezTo>
                <a:cubicBezTo>
                  <a:pt x="22" y="52"/>
                  <a:pt x="22" y="52"/>
                  <a:pt x="22" y="52"/>
                </a:cubicBezTo>
                <a:cubicBezTo>
                  <a:pt x="22" y="52"/>
                  <a:pt x="22" y="52"/>
                  <a:pt x="22" y="52"/>
                </a:cubicBezTo>
                <a:cubicBezTo>
                  <a:pt x="22" y="52"/>
                  <a:pt x="22" y="52"/>
                  <a:pt x="22" y="52"/>
                </a:cubicBezTo>
                <a:cubicBezTo>
                  <a:pt x="22" y="52"/>
                  <a:pt x="22" y="52"/>
                  <a:pt x="22" y="52"/>
                </a:cubicBezTo>
                <a:cubicBezTo>
                  <a:pt x="22" y="52"/>
                  <a:pt x="22" y="52"/>
                  <a:pt x="22" y="52"/>
                </a:cubicBezTo>
                <a:cubicBezTo>
                  <a:pt x="22" y="52"/>
                  <a:pt x="22" y="52"/>
                  <a:pt x="22" y="52"/>
                </a:cubicBezTo>
                <a:cubicBezTo>
                  <a:pt x="22" y="52"/>
                  <a:pt x="22" y="52"/>
                  <a:pt x="22" y="52"/>
                </a:cubicBezTo>
                <a:cubicBezTo>
                  <a:pt x="22" y="52"/>
                  <a:pt x="22" y="52"/>
                  <a:pt x="22" y="52"/>
                </a:cubicBezTo>
                <a:cubicBezTo>
                  <a:pt x="22" y="52"/>
                  <a:pt x="22" y="52"/>
                  <a:pt x="22" y="52"/>
                </a:cubicBezTo>
                <a:cubicBezTo>
                  <a:pt x="22" y="52"/>
                  <a:pt x="22" y="52"/>
                  <a:pt x="22" y="52"/>
                </a:cubicBezTo>
                <a:cubicBezTo>
                  <a:pt x="22" y="52"/>
                  <a:pt x="22" y="52"/>
                  <a:pt x="22" y="52"/>
                </a:cubicBezTo>
                <a:cubicBezTo>
                  <a:pt x="22" y="52"/>
                  <a:pt x="22" y="52"/>
                  <a:pt x="22" y="52"/>
                </a:cubicBezTo>
                <a:cubicBezTo>
                  <a:pt x="22" y="52"/>
                  <a:pt x="22" y="52"/>
                  <a:pt x="22" y="52"/>
                </a:cubicBezTo>
                <a:cubicBezTo>
                  <a:pt x="22" y="52"/>
                  <a:pt x="22" y="52"/>
                  <a:pt x="22" y="52"/>
                </a:cubicBezTo>
                <a:close/>
                <a:moveTo>
                  <a:pt x="23" y="51"/>
                </a:moveTo>
                <a:cubicBezTo>
                  <a:pt x="23" y="51"/>
                  <a:pt x="23" y="51"/>
                  <a:pt x="23" y="51"/>
                </a:cubicBezTo>
                <a:cubicBezTo>
                  <a:pt x="23" y="51"/>
                  <a:pt x="23" y="51"/>
                  <a:pt x="23" y="51"/>
                </a:cubicBezTo>
                <a:cubicBezTo>
                  <a:pt x="23" y="52"/>
                  <a:pt x="23" y="52"/>
                  <a:pt x="23" y="52"/>
                </a:cubicBezTo>
                <a:cubicBezTo>
                  <a:pt x="23" y="52"/>
                  <a:pt x="23" y="52"/>
                  <a:pt x="23" y="52"/>
                </a:cubicBezTo>
                <a:cubicBezTo>
                  <a:pt x="23" y="52"/>
                  <a:pt x="23" y="52"/>
                  <a:pt x="22" y="52"/>
                </a:cubicBezTo>
                <a:cubicBezTo>
                  <a:pt x="22" y="52"/>
                  <a:pt x="22" y="52"/>
                  <a:pt x="23" y="52"/>
                </a:cubicBezTo>
                <a:cubicBezTo>
                  <a:pt x="23" y="52"/>
                  <a:pt x="23" y="52"/>
                  <a:pt x="23" y="52"/>
                </a:cubicBezTo>
                <a:cubicBezTo>
                  <a:pt x="23" y="52"/>
                  <a:pt x="23" y="52"/>
                  <a:pt x="23" y="52"/>
                </a:cubicBezTo>
                <a:cubicBezTo>
                  <a:pt x="23" y="52"/>
                  <a:pt x="23" y="52"/>
                  <a:pt x="23" y="52"/>
                </a:cubicBezTo>
                <a:cubicBezTo>
                  <a:pt x="23" y="52"/>
                  <a:pt x="23" y="52"/>
                  <a:pt x="23" y="52"/>
                </a:cubicBezTo>
                <a:cubicBezTo>
                  <a:pt x="23" y="52"/>
                  <a:pt x="23" y="52"/>
                  <a:pt x="23" y="52"/>
                </a:cubicBezTo>
                <a:cubicBezTo>
                  <a:pt x="23" y="52"/>
                  <a:pt x="23" y="52"/>
                  <a:pt x="23" y="52"/>
                </a:cubicBezTo>
                <a:cubicBezTo>
                  <a:pt x="23" y="52"/>
                  <a:pt x="23" y="52"/>
                  <a:pt x="23" y="52"/>
                </a:cubicBezTo>
                <a:cubicBezTo>
                  <a:pt x="23" y="52"/>
                  <a:pt x="23" y="52"/>
                  <a:pt x="23" y="52"/>
                </a:cubicBezTo>
                <a:cubicBezTo>
                  <a:pt x="23" y="52"/>
                  <a:pt x="23" y="52"/>
                  <a:pt x="23" y="52"/>
                </a:cubicBezTo>
                <a:cubicBezTo>
                  <a:pt x="23" y="52"/>
                  <a:pt x="23" y="52"/>
                  <a:pt x="23" y="52"/>
                </a:cubicBezTo>
                <a:cubicBezTo>
                  <a:pt x="23" y="52"/>
                  <a:pt x="23" y="52"/>
                  <a:pt x="23" y="52"/>
                </a:cubicBezTo>
                <a:cubicBezTo>
                  <a:pt x="23" y="52"/>
                  <a:pt x="23" y="52"/>
                  <a:pt x="23" y="52"/>
                </a:cubicBezTo>
                <a:cubicBezTo>
                  <a:pt x="23" y="52"/>
                  <a:pt x="23" y="52"/>
                  <a:pt x="23" y="52"/>
                </a:cubicBezTo>
                <a:cubicBezTo>
                  <a:pt x="23" y="52"/>
                  <a:pt x="23" y="52"/>
                  <a:pt x="23" y="52"/>
                </a:cubicBezTo>
                <a:cubicBezTo>
                  <a:pt x="23" y="52"/>
                  <a:pt x="23" y="52"/>
                  <a:pt x="23" y="52"/>
                </a:cubicBezTo>
                <a:cubicBezTo>
                  <a:pt x="23" y="52"/>
                  <a:pt x="23" y="52"/>
                  <a:pt x="23" y="52"/>
                </a:cubicBezTo>
                <a:cubicBezTo>
                  <a:pt x="23" y="52"/>
                  <a:pt x="23" y="52"/>
                  <a:pt x="23" y="52"/>
                </a:cubicBezTo>
                <a:cubicBezTo>
                  <a:pt x="23" y="52"/>
                  <a:pt x="23" y="51"/>
                  <a:pt x="23" y="51"/>
                </a:cubicBezTo>
                <a:cubicBezTo>
                  <a:pt x="23" y="51"/>
                  <a:pt x="23" y="51"/>
                  <a:pt x="23" y="51"/>
                </a:cubicBezTo>
                <a:cubicBezTo>
                  <a:pt x="23" y="51"/>
                  <a:pt x="23" y="51"/>
                  <a:pt x="23" y="51"/>
                </a:cubicBezTo>
                <a:cubicBezTo>
                  <a:pt x="23" y="51"/>
                  <a:pt x="23" y="51"/>
                  <a:pt x="23" y="51"/>
                </a:cubicBezTo>
                <a:cubicBezTo>
                  <a:pt x="23" y="51"/>
                  <a:pt x="23" y="51"/>
                  <a:pt x="23" y="51"/>
                </a:cubicBezTo>
                <a:cubicBezTo>
                  <a:pt x="23" y="51"/>
                  <a:pt x="23" y="51"/>
                  <a:pt x="23" y="51"/>
                </a:cubicBezTo>
                <a:cubicBezTo>
                  <a:pt x="23" y="51"/>
                  <a:pt x="23" y="51"/>
                  <a:pt x="23" y="51"/>
                </a:cubicBezTo>
                <a:cubicBezTo>
                  <a:pt x="23" y="51"/>
                  <a:pt x="23" y="51"/>
                  <a:pt x="23" y="51"/>
                </a:cubicBezTo>
                <a:cubicBezTo>
                  <a:pt x="23" y="51"/>
                  <a:pt x="23" y="51"/>
                  <a:pt x="23" y="51"/>
                </a:cubicBezTo>
                <a:cubicBezTo>
                  <a:pt x="23" y="51"/>
                  <a:pt x="23" y="51"/>
                  <a:pt x="23" y="51"/>
                </a:cubicBezTo>
                <a:cubicBezTo>
                  <a:pt x="23" y="51"/>
                  <a:pt x="23" y="51"/>
                  <a:pt x="23" y="51"/>
                </a:cubicBezTo>
                <a:cubicBezTo>
                  <a:pt x="23" y="51"/>
                  <a:pt x="23" y="51"/>
                  <a:pt x="23" y="51"/>
                </a:cubicBezTo>
                <a:cubicBezTo>
                  <a:pt x="23" y="51"/>
                  <a:pt x="23" y="51"/>
                  <a:pt x="23" y="51"/>
                </a:cubicBezTo>
                <a:cubicBezTo>
                  <a:pt x="23" y="51"/>
                  <a:pt x="23" y="51"/>
                  <a:pt x="23" y="51"/>
                </a:cubicBezTo>
                <a:cubicBezTo>
                  <a:pt x="23" y="51"/>
                  <a:pt x="23" y="51"/>
                  <a:pt x="23" y="51"/>
                </a:cubicBezTo>
                <a:cubicBezTo>
                  <a:pt x="23" y="51"/>
                  <a:pt x="23" y="51"/>
                  <a:pt x="23" y="51"/>
                </a:cubicBezTo>
                <a:cubicBezTo>
                  <a:pt x="23" y="51"/>
                  <a:pt x="23" y="51"/>
                  <a:pt x="23" y="51"/>
                </a:cubicBezTo>
                <a:cubicBezTo>
                  <a:pt x="23" y="51"/>
                  <a:pt x="23" y="51"/>
                  <a:pt x="23" y="51"/>
                </a:cubicBezTo>
                <a:cubicBezTo>
                  <a:pt x="23" y="51"/>
                  <a:pt x="23" y="51"/>
                  <a:pt x="23" y="51"/>
                </a:cubicBezTo>
                <a:cubicBezTo>
                  <a:pt x="23" y="51"/>
                  <a:pt x="23" y="51"/>
                  <a:pt x="23" y="51"/>
                </a:cubicBezTo>
                <a:cubicBezTo>
                  <a:pt x="23" y="51"/>
                  <a:pt x="23" y="51"/>
                  <a:pt x="23" y="51"/>
                </a:cubicBezTo>
                <a:cubicBezTo>
                  <a:pt x="23" y="51"/>
                  <a:pt x="23" y="51"/>
                  <a:pt x="23" y="51"/>
                </a:cubicBezTo>
                <a:cubicBezTo>
                  <a:pt x="23" y="51"/>
                  <a:pt x="23" y="51"/>
                  <a:pt x="23" y="51"/>
                </a:cubicBezTo>
                <a:cubicBezTo>
                  <a:pt x="23" y="51"/>
                  <a:pt x="23" y="51"/>
                  <a:pt x="23" y="51"/>
                </a:cubicBezTo>
                <a:cubicBezTo>
                  <a:pt x="23" y="51"/>
                  <a:pt x="23" y="51"/>
                  <a:pt x="23" y="51"/>
                </a:cubicBezTo>
                <a:cubicBezTo>
                  <a:pt x="23" y="51"/>
                  <a:pt x="23" y="51"/>
                  <a:pt x="23" y="51"/>
                </a:cubicBezTo>
                <a:cubicBezTo>
                  <a:pt x="23" y="51"/>
                  <a:pt x="23" y="51"/>
                  <a:pt x="23" y="51"/>
                </a:cubicBezTo>
                <a:cubicBezTo>
                  <a:pt x="23" y="51"/>
                  <a:pt x="23" y="51"/>
                  <a:pt x="23" y="51"/>
                </a:cubicBezTo>
                <a:cubicBezTo>
                  <a:pt x="23" y="51"/>
                  <a:pt x="23" y="51"/>
                  <a:pt x="23" y="51"/>
                </a:cubicBezTo>
                <a:cubicBezTo>
                  <a:pt x="23" y="51"/>
                  <a:pt x="23" y="51"/>
                  <a:pt x="23" y="51"/>
                </a:cubicBezTo>
                <a:cubicBezTo>
                  <a:pt x="23" y="51"/>
                  <a:pt x="23" y="51"/>
                  <a:pt x="23" y="51"/>
                </a:cubicBezTo>
                <a:cubicBezTo>
                  <a:pt x="23" y="51"/>
                  <a:pt x="23" y="51"/>
                  <a:pt x="23" y="51"/>
                </a:cubicBezTo>
                <a:cubicBezTo>
                  <a:pt x="23" y="51"/>
                  <a:pt x="23" y="51"/>
                  <a:pt x="23" y="51"/>
                </a:cubicBezTo>
                <a:cubicBezTo>
                  <a:pt x="23" y="51"/>
                  <a:pt x="23" y="51"/>
                  <a:pt x="23" y="51"/>
                </a:cubicBezTo>
                <a:cubicBezTo>
                  <a:pt x="23" y="51"/>
                  <a:pt x="23" y="51"/>
                  <a:pt x="23" y="51"/>
                </a:cubicBezTo>
                <a:cubicBezTo>
                  <a:pt x="23" y="51"/>
                  <a:pt x="23" y="51"/>
                  <a:pt x="23" y="51"/>
                </a:cubicBezTo>
                <a:cubicBezTo>
                  <a:pt x="23" y="51"/>
                  <a:pt x="23" y="51"/>
                  <a:pt x="23" y="51"/>
                </a:cubicBezTo>
                <a:cubicBezTo>
                  <a:pt x="23" y="51"/>
                  <a:pt x="23" y="51"/>
                  <a:pt x="23" y="51"/>
                </a:cubicBezTo>
                <a:cubicBezTo>
                  <a:pt x="23" y="51"/>
                  <a:pt x="23" y="51"/>
                  <a:pt x="23" y="51"/>
                </a:cubicBezTo>
                <a:cubicBezTo>
                  <a:pt x="23" y="51"/>
                  <a:pt x="23" y="51"/>
                  <a:pt x="23" y="51"/>
                </a:cubicBezTo>
                <a:cubicBezTo>
                  <a:pt x="23" y="51"/>
                  <a:pt x="23" y="51"/>
                  <a:pt x="23" y="51"/>
                </a:cubicBezTo>
                <a:close/>
                <a:moveTo>
                  <a:pt x="23" y="47"/>
                </a:moveTo>
                <a:cubicBezTo>
                  <a:pt x="23" y="47"/>
                  <a:pt x="23" y="47"/>
                  <a:pt x="23" y="47"/>
                </a:cubicBezTo>
                <a:cubicBezTo>
                  <a:pt x="23" y="47"/>
                  <a:pt x="23" y="47"/>
                  <a:pt x="23" y="47"/>
                </a:cubicBezTo>
                <a:cubicBezTo>
                  <a:pt x="23" y="47"/>
                  <a:pt x="23" y="47"/>
                  <a:pt x="23" y="47"/>
                </a:cubicBezTo>
                <a:cubicBezTo>
                  <a:pt x="23" y="47"/>
                  <a:pt x="23" y="47"/>
                  <a:pt x="23" y="47"/>
                </a:cubicBezTo>
                <a:cubicBezTo>
                  <a:pt x="23" y="47"/>
                  <a:pt x="23" y="47"/>
                  <a:pt x="23" y="47"/>
                </a:cubicBezTo>
                <a:cubicBezTo>
                  <a:pt x="23" y="47"/>
                  <a:pt x="23" y="47"/>
                  <a:pt x="23" y="47"/>
                </a:cubicBezTo>
                <a:cubicBezTo>
                  <a:pt x="23" y="47"/>
                  <a:pt x="23" y="47"/>
                  <a:pt x="23" y="47"/>
                </a:cubicBezTo>
                <a:cubicBezTo>
                  <a:pt x="23" y="47"/>
                  <a:pt x="23" y="47"/>
                  <a:pt x="23" y="47"/>
                </a:cubicBezTo>
                <a:cubicBezTo>
                  <a:pt x="23" y="47"/>
                  <a:pt x="23" y="47"/>
                  <a:pt x="23" y="47"/>
                </a:cubicBezTo>
                <a:cubicBezTo>
                  <a:pt x="23" y="47"/>
                  <a:pt x="23" y="47"/>
                  <a:pt x="23" y="47"/>
                </a:cubicBezTo>
                <a:cubicBezTo>
                  <a:pt x="23" y="47"/>
                  <a:pt x="23" y="47"/>
                  <a:pt x="23" y="47"/>
                </a:cubicBezTo>
                <a:cubicBezTo>
                  <a:pt x="23" y="47"/>
                  <a:pt x="23" y="47"/>
                  <a:pt x="23" y="47"/>
                </a:cubicBezTo>
                <a:cubicBezTo>
                  <a:pt x="23" y="47"/>
                  <a:pt x="23" y="47"/>
                  <a:pt x="23" y="47"/>
                </a:cubicBezTo>
                <a:cubicBezTo>
                  <a:pt x="23" y="47"/>
                  <a:pt x="23" y="47"/>
                  <a:pt x="23" y="47"/>
                </a:cubicBezTo>
                <a:cubicBezTo>
                  <a:pt x="23" y="47"/>
                  <a:pt x="23" y="47"/>
                  <a:pt x="23" y="47"/>
                </a:cubicBezTo>
                <a:cubicBezTo>
                  <a:pt x="23" y="47"/>
                  <a:pt x="23" y="47"/>
                  <a:pt x="23" y="47"/>
                </a:cubicBezTo>
                <a:cubicBezTo>
                  <a:pt x="23" y="47"/>
                  <a:pt x="23" y="47"/>
                  <a:pt x="23" y="47"/>
                </a:cubicBezTo>
                <a:cubicBezTo>
                  <a:pt x="23" y="47"/>
                  <a:pt x="23" y="47"/>
                  <a:pt x="23" y="47"/>
                </a:cubicBezTo>
                <a:cubicBezTo>
                  <a:pt x="23" y="47"/>
                  <a:pt x="23" y="47"/>
                  <a:pt x="23" y="47"/>
                </a:cubicBezTo>
                <a:cubicBezTo>
                  <a:pt x="23" y="47"/>
                  <a:pt x="23" y="47"/>
                  <a:pt x="23" y="47"/>
                </a:cubicBezTo>
                <a:cubicBezTo>
                  <a:pt x="23" y="47"/>
                  <a:pt x="23" y="47"/>
                  <a:pt x="23" y="47"/>
                </a:cubicBezTo>
                <a:cubicBezTo>
                  <a:pt x="23" y="47"/>
                  <a:pt x="23" y="47"/>
                  <a:pt x="23" y="47"/>
                </a:cubicBezTo>
                <a:cubicBezTo>
                  <a:pt x="23" y="47"/>
                  <a:pt x="23" y="47"/>
                  <a:pt x="23" y="47"/>
                </a:cubicBezTo>
                <a:cubicBezTo>
                  <a:pt x="23" y="47"/>
                  <a:pt x="23" y="47"/>
                  <a:pt x="23" y="47"/>
                </a:cubicBezTo>
                <a:cubicBezTo>
                  <a:pt x="23" y="46"/>
                  <a:pt x="23" y="47"/>
                  <a:pt x="23" y="47"/>
                </a:cubicBezTo>
                <a:cubicBezTo>
                  <a:pt x="23" y="47"/>
                  <a:pt x="23" y="47"/>
                  <a:pt x="23" y="47"/>
                </a:cubicBezTo>
                <a:close/>
                <a:moveTo>
                  <a:pt x="24" y="50"/>
                </a:moveTo>
                <a:cubicBezTo>
                  <a:pt x="24" y="50"/>
                  <a:pt x="24" y="50"/>
                  <a:pt x="24" y="50"/>
                </a:cubicBezTo>
                <a:cubicBezTo>
                  <a:pt x="24" y="50"/>
                  <a:pt x="24" y="50"/>
                  <a:pt x="24" y="50"/>
                </a:cubicBezTo>
                <a:cubicBezTo>
                  <a:pt x="24" y="50"/>
                  <a:pt x="24" y="50"/>
                  <a:pt x="24" y="50"/>
                </a:cubicBezTo>
                <a:cubicBezTo>
                  <a:pt x="24" y="50"/>
                  <a:pt x="24" y="50"/>
                  <a:pt x="24" y="50"/>
                </a:cubicBezTo>
                <a:cubicBezTo>
                  <a:pt x="24" y="50"/>
                  <a:pt x="24" y="50"/>
                  <a:pt x="24" y="50"/>
                </a:cubicBezTo>
                <a:cubicBezTo>
                  <a:pt x="24" y="50"/>
                  <a:pt x="23" y="50"/>
                  <a:pt x="23" y="50"/>
                </a:cubicBezTo>
                <a:cubicBezTo>
                  <a:pt x="23" y="50"/>
                  <a:pt x="23" y="50"/>
                  <a:pt x="23" y="50"/>
                </a:cubicBezTo>
                <a:cubicBezTo>
                  <a:pt x="23" y="51"/>
                  <a:pt x="23" y="51"/>
                  <a:pt x="23" y="51"/>
                </a:cubicBezTo>
                <a:cubicBezTo>
                  <a:pt x="23" y="51"/>
                  <a:pt x="23" y="51"/>
                  <a:pt x="23" y="51"/>
                </a:cubicBezTo>
                <a:cubicBezTo>
                  <a:pt x="23" y="51"/>
                  <a:pt x="23" y="51"/>
                  <a:pt x="23" y="51"/>
                </a:cubicBezTo>
                <a:cubicBezTo>
                  <a:pt x="23" y="51"/>
                  <a:pt x="23" y="51"/>
                  <a:pt x="23" y="51"/>
                </a:cubicBezTo>
                <a:cubicBezTo>
                  <a:pt x="23" y="51"/>
                  <a:pt x="23" y="51"/>
                  <a:pt x="23" y="51"/>
                </a:cubicBezTo>
                <a:cubicBezTo>
                  <a:pt x="23" y="51"/>
                  <a:pt x="23" y="51"/>
                  <a:pt x="23" y="51"/>
                </a:cubicBezTo>
                <a:cubicBezTo>
                  <a:pt x="23" y="51"/>
                  <a:pt x="23" y="51"/>
                  <a:pt x="23" y="51"/>
                </a:cubicBezTo>
                <a:cubicBezTo>
                  <a:pt x="23" y="51"/>
                  <a:pt x="23" y="51"/>
                  <a:pt x="23" y="51"/>
                </a:cubicBezTo>
                <a:cubicBezTo>
                  <a:pt x="23" y="51"/>
                  <a:pt x="23" y="51"/>
                  <a:pt x="23" y="51"/>
                </a:cubicBezTo>
                <a:cubicBezTo>
                  <a:pt x="23" y="51"/>
                  <a:pt x="23" y="51"/>
                  <a:pt x="23" y="51"/>
                </a:cubicBezTo>
                <a:cubicBezTo>
                  <a:pt x="24" y="51"/>
                  <a:pt x="24" y="51"/>
                  <a:pt x="24" y="51"/>
                </a:cubicBezTo>
                <a:cubicBezTo>
                  <a:pt x="24" y="51"/>
                  <a:pt x="24" y="51"/>
                  <a:pt x="24" y="51"/>
                </a:cubicBezTo>
                <a:cubicBezTo>
                  <a:pt x="24" y="51"/>
                  <a:pt x="24" y="51"/>
                  <a:pt x="24" y="51"/>
                </a:cubicBezTo>
                <a:cubicBezTo>
                  <a:pt x="24" y="51"/>
                  <a:pt x="24" y="51"/>
                  <a:pt x="24" y="51"/>
                </a:cubicBezTo>
                <a:cubicBezTo>
                  <a:pt x="24" y="51"/>
                  <a:pt x="24" y="51"/>
                  <a:pt x="24" y="51"/>
                </a:cubicBezTo>
                <a:cubicBezTo>
                  <a:pt x="24" y="51"/>
                  <a:pt x="24" y="50"/>
                  <a:pt x="24" y="50"/>
                </a:cubicBezTo>
                <a:cubicBezTo>
                  <a:pt x="24" y="50"/>
                  <a:pt x="24" y="50"/>
                  <a:pt x="24" y="51"/>
                </a:cubicBezTo>
                <a:cubicBezTo>
                  <a:pt x="24" y="51"/>
                  <a:pt x="24" y="51"/>
                  <a:pt x="24" y="51"/>
                </a:cubicBezTo>
                <a:cubicBezTo>
                  <a:pt x="24" y="51"/>
                  <a:pt x="24" y="51"/>
                  <a:pt x="24" y="51"/>
                </a:cubicBezTo>
                <a:cubicBezTo>
                  <a:pt x="24" y="51"/>
                  <a:pt x="24" y="51"/>
                  <a:pt x="24" y="50"/>
                </a:cubicBezTo>
                <a:cubicBezTo>
                  <a:pt x="24" y="50"/>
                  <a:pt x="24" y="50"/>
                  <a:pt x="24" y="50"/>
                </a:cubicBezTo>
                <a:cubicBezTo>
                  <a:pt x="24" y="50"/>
                  <a:pt x="24" y="50"/>
                  <a:pt x="24" y="50"/>
                </a:cubicBezTo>
                <a:cubicBezTo>
                  <a:pt x="24" y="50"/>
                  <a:pt x="24" y="50"/>
                  <a:pt x="24" y="50"/>
                </a:cubicBezTo>
                <a:cubicBezTo>
                  <a:pt x="24" y="50"/>
                  <a:pt x="24" y="50"/>
                  <a:pt x="24" y="50"/>
                </a:cubicBezTo>
                <a:close/>
                <a:moveTo>
                  <a:pt x="23" y="51"/>
                </a:moveTo>
                <a:cubicBezTo>
                  <a:pt x="23" y="51"/>
                  <a:pt x="23" y="51"/>
                  <a:pt x="23" y="51"/>
                </a:cubicBezTo>
                <a:cubicBezTo>
                  <a:pt x="23" y="51"/>
                  <a:pt x="23" y="51"/>
                  <a:pt x="23" y="51"/>
                </a:cubicBezTo>
                <a:cubicBezTo>
                  <a:pt x="23" y="51"/>
                  <a:pt x="23" y="51"/>
                  <a:pt x="23" y="51"/>
                </a:cubicBezTo>
                <a:cubicBezTo>
                  <a:pt x="23" y="51"/>
                  <a:pt x="23" y="51"/>
                  <a:pt x="23" y="51"/>
                </a:cubicBezTo>
                <a:cubicBezTo>
                  <a:pt x="23" y="51"/>
                  <a:pt x="23" y="51"/>
                  <a:pt x="23" y="51"/>
                </a:cubicBezTo>
                <a:cubicBezTo>
                  <a:pt x="23" y="51"/>
                  <a:pt x="23" y="51"/>
                  <a:pt x="23" y="51"/>
                </a:cubicBezTo>
                <a:cubicBezTo>
                  <a:pt x="23" y="51"/>
                  <a:pt x="23" y="51"/>
                  <a:pt x="23" y="51"/>
                </a:cubicBezTo>
                <a:cubicBezTo>
                  <a:pt x="23" y="51"/>
                  <a:pt x="23" y="51"/>
                  <a:pt x="23" y="51"/>
                </a:cubicBezTo>
                <a:cubicBezTo>
                  <a:pt x="23" y="51"/>
                  <a:pt x="23" y="51"/>
                  <a:pt x="23" y="51"/>
                </a:cubicBezTo>
                <a:cubicBezTo>
                  <a:pt x="23" y="51"/>
                  <a:pt x="23" y="51"/>
                  <a:pt x="23" y="51"/>
                </a:cubicBezTo>
                <a:cubicBezTo>
                  <a:pt x="23" y="51"/>
                  <a:pt x="24" y="51"/>
                  <a:pt x="24" y="51"/>
                </a:cubicBezTo>
                <a:cubicBezTo>
                  <a:pt x="23" y="51"/>
                  <a:pt x="24" y="51"/>
                  <a:pt x="24" y="51"/>
                </a:cubicBezTo>
                <a:cubicBezTo>
                  <a:pt x="24" y="51"/>
                  <a:pt x="24" y="51"/>
                  <a:pt x="24" y="51"/>
                </a:cubicBezTo>
                <a:cubicBezTo>
                  <a:pt x="24" y="51"/>
                  <a:pt x="24" y="51"/>
                  <a:pt x="24" y="51"/>
                </a:cubicBezTo>
                <a:cubicBezTo>
                  <a:pt x="24" y="51"/>
                  <a:pt x="24" y="51"/>
                  <a:pt x="24" y="51"/>
                </a:cubicBezTo>
                <a:cubicBezTo>
                  <a:pt x="24" y="51"/>
                  <a:pt x="24" y="51"/>
                  <a:pt x="24" y="51"/>
                </a:cubicBezTo>
                <a:cubicBezTo>
                  <a:pt x="24" y="51"/>
                  <a:pt x="24" y="51"/>
                  <a:pt x="24" y="51"/>
                </a:cubicBezTo>
                <a:cubicBezTo>
                  <a:pt x="24" y="51"/>
                  <a:pt x="24" y="51"/>
                  <a:pt x="24" y="51"/>
                </a:cubicBezTo>
                <a:cubicBezTo>
                  <a:pt x="24" y="51"/>
                  <a:pt x="24" y="51"/>
                  <a:pt x="24" y="51"/>
                </a:cubicBezTo>
                <a:cubicBezTo>
                  <a:pt x="24" y="51"/>
                  <a:pt x="24" y="51"/>
                  <a:pt x="24" y="51"/>
                </a:cubicBezTo>
                <a:cubicBezTo>
                  <a:pt x="24" y="51"/>
                  <a:pt x="24" y="51"/>
                  <a:pt x="24" y="51"/>
                </a:cubicBezTo>
                <a:cubicBezTo>
                  <a:pt x="24" y="51"/>
                  <a:pt x="24" y="51"/>
                  <a:pt x="24" y="51"/>
                </a:cubicBezTo>
                <a:cubicBezTo>
                  <a:pt x="24" y="51"/>
                  <a:pt x="24" y="51"/>
                  <a:pt x="24" y="51"/>
                </a:cubicBezTo>
                <a:cubicBezTo>
                  <a:pt x="24" y="51"/>
                  <a:pt x="24" y="51"/>
                  <a:pt x="24" y="51"/>
                </a:cubicBezTo>
                <a:cubicBezTo>
                  <a:pt x="24" y="51"/>
                  <a:pt x="24" y="51"/>
                  <a:pt x="24" y="51"/>
                </a:cubicBezTo>
                <a:cubicBezTo>
                  <a:pt x="24" y="51"/>
                  <a:pt x="24" y="51"/>
                  <a:pt x="24" y="51"/>
                </a:cubicBezTo>
                <a:cubicBezTo>
                  <a:pt x="24" y="51"/>
                  <a:pt x="24" y="51"/>
                  <a:pt x="24" y="51"/>
                </a:cubicBezTo>
                <a:cubicBezTo>
                  <a:pt x="24" y="51"/>
                  <a:pt x="24" y="51"/>
                  <a:pt x="24" y="51"/>
                </a:cubicBezTo>
                <a:cubicBezTo>
                  <a:pt x="24" y="51"/>
                  <a:pt x="23" y="51"/>
                  <a:pt x="23" y="51"/>
                </a:cubicBezTo>
                <a:cubicBezTo>
                  <a:pt x="23" y="51"/>
                  <a:pt x="23" y="51"/>
                  <a:pt x="23" y="51"/>
                </a:cubicBezTo>
                <a:cubicBezTo>
                  <a:pt x="23" y="51"/>
                  <a:pt x="23" y="51"/>
                  <a:pt x="23" y="51"/>
                </a:cubicBezTo>
                <a:cubicBezTo>
                  <a:pt x="23" y="51"/>
                  <a:pt x="23" y="51"/>
                  <a:pt x="23" y="51"/>
                </a:cubicBezTo>
                <a:cubicBezTo>
                  <a:pt x="23" y="51"/>
                  <a:pt x="23" y="51"/>
                  <a:pt x="23" y="51"/>
                </a:cubicBezTo>
                <a:cubicBezTo>
                  <a:pt x="23" y="51"/>
                  <a:pt x="23" y="51"/>
                  <a:pt x="23" y="51"/>
                </a:cubicBezTo>
                <a:cubicBezTo>
                  <a:pt x="23" y="51"/>
                  <a:pt x="23" y="51"/>
                  <a:pt x="23" y="51"/>
                </a:cubicBezTo>
                <a:cubicBezTo>
                  <a:pt x="23" y="51"/>
                  <a:pt x="23" y="51"/>
                  <a:pt x="23" y="51"/>
                </a:cubicBezTo>
                <a:cubicBezTo>
                  <a:pt x="23" y="51"/>
                  <a:pt x="23" y="51"/>
                  <a:pt x="23" y="51"/>
                </a:cubicBezTo>
                <a:cubicBezTo>
                  <a:pt x="23" y="51"/>
                  <a:pt x="23" y="51"/>
                  <a:pt x="23" y="51"/>
                </a:cubicBezTo>
                <a:cubicBezTo>
                  <a:pt x="23" y="51"/>
                  <a:pt x="23" y="51"/>
                  <a:pt x="23" y="51"/>
                </a:cubicBezTo>
                <a:cubicBezTo>
                  <a:pt x="23" y="51"/>
                  <a:pt x="23" y="51"/>
                  <a:pt x="23" y="51"/>
                </a:cubicBezTo>
                <a:cubicBezTo>
                  <a:pt x="23" y="51"/>
                  <a:pt x="23" y="51"/>
                  <a:pt x="23" y="51"/>
                </a:cubicBezTo>
                <a:cubicBezTo>
                  <a:pt x="23" y="51"/>
                  <a:pt x="23" y="51"/>
                  <a:pt x="23" y="51"/>
                </a:cubicBezTo>
                <a:cubicBezTo>
                  <a:pt x="23" y="51"/>
                  <a:pt x="23" y="51"/>
                  <a:pt x="23" y="51"/>
                </a:cubicBezTo>
                <a:cubicBezTo>
                  <a:pt x="23" y="51"/>
                  <a:pt x="23" y="51"/>
                  <a:pt x="23" y="51"/>
                </a:cubicBezTo>
                <a:close/>
                <a:moveTo>
                  <a:pt x="24" y="52"/>
                </a:moveTo>
                <a:cubicBezTo>
                  <a:pt x="24" y="52"/>
                  <a:pt x="24" y="52"/>
                  <a:pt x="24" y="52"/>
                </a:cubicBezTo>
                <a:cubicBezTo>
                  <a:pt x="24" y="52"/>
                  <a:pt x="24" y="52"/>
                  <a:pt x="24" y="52"/>
                </a:cubicBezTo>
                <a:cubicBezTo>
                  <a:pt x="24" y="52"/>
                  <a:pt x="24" y="52"/>
                  <a:pt x="24" y="52"/>
                </a:cubicBezTo>
                <a:cubicBezTo>
                  <a:pt x="24" y="52"/>
                  <a:pt x="24" y="52"/>
                  <a:pt x="24" y="52"/>
                </a:cubicBezTo>
                <a:cubicBezTo>
                  <a:pt x="24" y="52"/>
                  <a:pt x="24" y="52"/>
                  <a:pt x="24" y="52"/>
                </a:cubicBezTo>
                <a:cubicBezTo>
                  <a:pt x="24" y="52"/>
                  <a:pt x="24" y="52"/>
                  <a:pt x="24" y="52"/>
                </a:cubicBezTo>
                <a:cubicBezTo>
                  <a:pt x="24" y="52"/>
                  <a:pt x="24" y="52"/>
                  <a:pt x="24" y="52"/>
                </a:cubicBezTo>
                <a:cubicBezTo>
                  <a:pt x="24" y="52"/>
                  <a:pt x="24" y="52"/>
                  <a:pt x="24" y="52"/>
                </a:cubicBezTo>
                <a:cubicBezTo>
                  <a:pt x="24" y="52"/>
                  <a:pt x="24" y="52"/>
                  <a:pt x="24" y="52"/>
                </a:cubicBezTo>
                <a:cubicBezTo>
                  <a:pt x="24" y="52"/>
                  <a:pt x="24" y="52"/>
                  <a:pt x="24" y="52"/>
                </a:cubicBezTo>
                <a:cubicBezTo>
                  <a:pt x="24" y="52"/>
                  <a:pt x="24" y="52"/>
                  <a:pt x="24" y="52"/>
                </a:cubicBezTo>
                <a:cubicBezTo>
                  <a:pt x="24" y="52"/>
                  <a:pt x="24" y="52"/>
                  <a:pt x="24" y="52"/>
                </a:cubicBezTo>
                <a:cubicBezTo>
                  <a:pt x="24" y="52"/>
                  <a:pt x="24" y="52"/>
                  <a:pt x="24" y="52"/>
                </a:cubicBezTo>
                <a:cubicBezTo>
                  <a:pt x="24" y="52"/>
                  <a:pt x="24" y="52"/>
                  <a:pt x="24" y="52"/>
                </a:cubicBezTo>
                <a:cubicBezTo>
                  <a:pt x="24" y="52"/>
                  <a:pt x="24" y="52"/>
                  <a:pt x="24" y="52"/>
                </a:cubicBezTo>
                <a:cubicBezTo>
                  <a:pt x="24" y="52"/>
                  <a:pt x="24" y="52"/>
                  <a:pt x="24" y="52"/>
                </a:cubicBezTo>
                <a:cubicBezTo>
                  <a:pt x="24" y="52"/>
                  <a:pt x="24" y="52"/>
                  <a:pt x="24" y="52"/>
                </a:cubicBezTo>
                <a:cubicBezTo>
                  <a:pt x="24" y="52"/>
                  <a:pt x="24" y="52"/>
                  <a:pt x="24" y="52"/>
                </a:cubicBezTo>
                <a:cubicBezTo>
                  <a:pt x="24" y="52"/>
                  <a:pt x="24" y="52"/>
                  <a:pt x="24" y="52"/>
                </a:cubicBezTo>
                <a:cubicBezTo>
                  <a:pt x="24" y="52"/>
                  <a:pt x="24" y="52"/>
                  <a:pt x="24" y="52"/>
                </a:cubicBezTo>
                <a:close/>
                <a:moveTo>
                  <a:pt x="24" y="52"/>
                </a:moveTo>
                <a:cubicBezTo>
                  <a:pt x="24" y="52"/>
                  <a:pt x="24" y="52"/>
                  <a:pt x="24" y="52"/>
                </a:cubicBezTo>
                <a:cubicBezTo>
                  <a:pt x="24" y="52"/>
                  <a:pt x="24" y="52"/>
                  <a:pt x="24" y="52"/>
                </a:cubicBezTo>
                <a:cubicBezTo>
                  <a:pt x="24" y="52"/>
                  <a:pt x="24" y="52"/>
                  <a:pt x="24" y="52"/>
                </a:cubicBezTo>
                <a:cubicBezTo>
                  <a:pt x="24" y="52"/>
                  <a:pt x="24" y="52"/>
                  <a:pt x="24" y="52"/>
                </a:cubicBezTo>
                <a:cubicBezTo>
                  <a:pt x="24" y="52"/>
                  <a:pt x="23" y="52"/>
                  <a:pt x="23" y="52"/>
                </a:cubicBezTo>
                <a:cubicBezTo>
                  <a:pt x="23" y="52"/>
                  <a:pt x="23" y="52"/>
                  <a:pt x="23" y="52"/>
                </a:cubicBezTo>
                <a:cubicBezTo>
                  <a:pt x="23" y="52"/>
                  <a:pt x="23" y="52"/>
                  <a:pt x="23" y="52"/>
                </a:cubicBezTo>
                <a:cubicBezTo>
                  <a:pt x="23" y="52"/>
                  <a:pt x="23" y="52"/>
                  <a:pt x="23" y="52"/>
                </a:cubicBezTo>
                <a:cubicBezTo>
                  <a:pt x="23" y="52"/>
                  <a:pt x="23" y="52"/>
                  <a:pt x="23" y="52"/>
                </a:cubicBezTo>
                <a:cubicBezTo>
                  <a:pt x="23" y="52"/>
                  <a:pt x="23" y="52"/>
                  <a:pt x="23" y="52"/>
                </a:cubicBezTo>
                <a:cubicBezTo>
                  <a:pt x="23" y="52"/>
                  <a:pt x="23" y="52"/>
                  <a:pt x="23" y="52"/>
                </a:cubicBezTo>
                <a:cubicBezTo>
                  <a:pt x="23" y="52"/>
                  <a:pt x="23" y="52"/>
                  <a:pt x="23" y="52"/>
                </a:cubicBezTo>
                <a:cubicBezTo>
                  <a:pt x="23" y="52"/>
                  <a:pt x="23" y="52"/>
                  <a:pt x="23" y="52"/>
                </a:cubicBezTo>
                <a:cubicBezTo>
                  <a:pt x="23" y="52"/>
                  <a:pt x="23" y="52"/>
                  <a:pt x="23" y="52"/>
                </a:cubicBezTo>
                <a:cubicBezTo>
                  <a:pt x="23" y="52"/>
                  <a:pt x="23" y="52"/>
                  <a:pt x="23" y="52"/>
                </a:cubicBezTo>
                <a:cubicBezTo>
                  <a:pt x="24" y="52"/>
                  <a:pt x="24" y="52"/>
                  <a:pt x="24" y="52"/>
                </a:cubicBezTo>
                <a:cubicBezTo>
                  <a:pt x="24" y="52"/>
                  <a:pt x="24" y="52"/>
                  <a:pt x="24" y="52"/>
                </a:cubicBezTo>
                <a:cubicBezTo>
                  <a:pt x="24" y="52"/>
                  <a:pt x="24" y="52"/>
                  <a:pt x="24" y="52"/>
                </a:cubicBezTo>
                <a:cubicBezTo>
                  <a:pt x="24" y="52"/>
                  <a:pt x="24" y="52"/>
                  <a:pt x="24" y="52"/>
                </a:cubicBezTo>
                <a:cubicBezTo>
                  <a:pt x="24" y="52"/>
                  <a:pt x="24" y="52"/>
                  <a:pt x="24" y="52"/>
                </a:cubicBezTo>
                <a:cubicBezTo>
                  <a:pt x="24" y="52"/>
                  <a:pt x="24" y="52"/>
                  <a:pt x="24" y="52"/>
                </a:cubicBezTo>
                <a:cubicBezTo>
                  <a:pt x="24" y="52"/>
                  <a:pt x="24" y="52"/>
                  <a:pt x="24" y="52"/>
                </a:cubicBezTo>
                <a:close/>
                <a:moveTo>
                  <a:pt x="23" y="51"/>
                </a:moveTo>
                <a:cubicBezTo>
                  <a:pt x="23" y="51"/>
                  <a:pt x="23" y="51"/>
                  <a:pt x="23" y="51"/>
                </a:cubicBezTo>
                <a:cubicBezTo>
                  <a:pt x="23" y="51"/>
                  <a:pt x="23" y="51"/>
                  <a:pt x="23" y="51"/>
                </a:cubicBezTo>
                <a:cubicBezTo>
                  <a:pt x="23" y="51"/>
                  <a:pt x="23" y="51"/>
                  <a:pt x="23" y="51"/>
                </a:cubicBezTo>
                <a:cubicBezTo>
                  <a:pt x="23" y="51"/>
                  <a:pt x="23" y="51"/>
                  <a:pt x="23" y="51"/>
                </a:cubicBezTo>
                <a:cubicBezTo>
                  <a:pt x="23" y="51"/>
                  <a:pt x="23" y="51"/>
                  <a:pt x="23" y="51"/>
                </a:cubicBezTo>
                <a:cubicBezTo>
                  <a:pt x="23" y="51"/>
                  <a:pt x="23" y="51"/>
                  <a:pt x="23" y="51"/>
                </a:cubicBezTo>
                <a:cubicBezTo>
                  <a:pt x="23" y="51"/>
                  <a:pt x="23" y="51"/>
                  <a:pt x="23" y="51"/>
                </a:cubicBezTo>
                <a:cubicBezTo>
                  <a:pt x="23" y="51"/>
                  <a:pt x="23" y="51"/>
                  <a:pt x="23" y="51"/>
                </a:cubicBezTo>
                <a:cubicBezTo>
                  <a:pt x="23" y="51"/>
                  <a:pt x="23" y="51"/>
                  <a:pt x="23" y="51"/>
                </a:cubicBezTo>
                <a:cubicBezTo>
                  <a:pt x="23" y="51"/>
                  <a:pt x="23" y="51"/>
                  <a:pt x="23" y="51"/>
                </a:cubicBezTo>
                <a:cubicBezTo>
                  <a:pt x="23" y="51"/>
                  <a:pt x="23" y="51"/>
                  <a:pt x="23" y="51"/>
                </a:cubicBezTo>
                <a:cubicBezTo>
                  <a:pt x="23" y="51"/>
                  <a:pt x="23" y="51"/>
                  <a:pt x="23" y="51"/>
                </a:cubicBezTo>
                <a:cubicBezTo>
                  <a:pt x="23" y="51"/>
                  <a:pt x="23" y="51"/>
                  <a:pt x="23" y="51"/>
                </a:cubicBezTo>
                <a:cubicBezTo>
                  <a:pt x="23" y="51"/>
                  <a:pt x="23" y="51"/>
                  <a:pt x="23" y="51"/>
                </a:cubicBezTo>
                <a:cubicBezTo>
                  <a:pt x="23" y="51"/>
                  <a:pt x="23" y="51"/>
                  <a:pt x="23" y="51"/>
                </a:cubicBezTo>
                <a:cubicBezTo>
                  <a:pt x="23" y="51"/>
                  <a:pt x="23" y="51"/>
                  <a:pt x="23" y="51"/>
                </a:cubicBezTo>
                <a:close/>
                <a:moveTo>
                  <a:pt x="23" y="52"/>
                </a:moveTo>
                <a:cubicBezTo>
                  <a:pt x="23" y="52"/>
                  <a:pt x="23" y="52"/>
                  <a:pt x="23" y="52"/>
                </a:cubicBezTo>
                <a:cubicBezTo>
                  <a:pt x="23" y="52"/>
                  <a:pt x="23" y="52"/>
                  <a:pt x="23" y="52"/>
                </a:cubicBezTo>
                <a:cubicBezTo>
                  <a:pt x="23" y="52"/>
                  <a:pt x="23" y="52"/>
                  <a:pt x="23" y="52"/>
                </a:cubicBezTo>
                <a:cubicBezTo>
                  <a:pt x="23" y="52"/>
                  <a:pt x="23" y="52"/>
                  <a:pt x="23" y="52"/>
                </a:cubicBezTo>
                <a:cubicBezTo>
                  <a:pt x="23" y="52"/>
                  <a:pt x="23" y="52"/>
                  <a:pt x="23" y="52"/>
                </a:cubicBezTo>
                <a:cubicBezTo>
                  <a:pt x="23" y="52"/>
                  <a:pt x="23" y="52"/>
                  <a:pt x="23" y="52"/>
                </a:cubicBezTo>
                <a:cubicBezTo>
                  <a:pt x="23" y="52"/>
                  <a:pt x="23" y="52"/>
                  <a:pt x="23" y="52"/>
                </a:cubicBezTo>
                <a:cubicBezTo>
                  <a:pt x="23" y="52"/>
                  <a:pt x="23" y="52"/>
                  <a:pt x="23" y="52"/>
                </a:cubicBezTo>
                <a:cubicBezTo>
                  <a:pt x="23" y="52"/>
                  <a:pt x="23" y="52"/>
                  <a:pt x="23" y="52"/>
                </a:cubicBezTo>
                <a:cubicBezTo>
                  <a:pt x="23" y="52"/>
                  <a:pt x="23" y="52"/>
                  <a:pt x="23" y="52"/>
                </a:cubicBezTo>
                <a:cubicBezTo>
                  <a:pt x="23" y="52"/>
                  <a:pt x="23" y="52"/>
                  <a:pt x="23" y="52"/>
                </a:cubicBezTo>
                <a:cubicBezTo>
                  <a:pt x="23" y="52"/>
                  <a:pt x="23" y="52"/>
                  <a:pt x="23" y="52"/>
                </a:cubicBezTo>
                <a:cubicBezTo>
                  <a:pt x="23" y="52"/>
                  <a:pt x="23" y="52"/>
                  <a:pt x="23" y="52"/>
                </a:cubicBezTo>
                <a:cubicBezTo>
                  <a:pt x="23" y="52"/>
                  <a:pt x="23" y="52"/>
                  <a:pt x="23" y="52"/>
                </a:cubicBezTo>
                <a:cubicBezTo>
                  <a:pt x="23" y="52"/>
                  <a:pt x="23" y="52"/>
                  <a:pt x="23" y="52"/>
                </a:cubicBezTo>
                <a:cubicBezTo>
                  <a:pt x="23" y="52"/>
                  <a:pt x="23" y="52"/>
                  <a:pt x="23" y="52"/>
                </a:cubicBezTo>
                <a:cubicBezTo>
                  <a:pt x="23" y="52"/>
                  <a:pt x="23" y="52"/>
                  <a:pt x="23" y="52"/>
                </a:cubicBezTo>
                <a:cubicBezTo>
                  <a:pt x="23" y="52"/>
                  <a:pt x="23" y="52"/>
                  <a:pt x="23" y="52"/>
                </a:cubicBezTo>
                <a:cubicBezTo>
                  <a:pt x="23" y="52"/>
                  <a:pt x="23" y="52"/>
                  <a:pt x="23" y="52"/>
                </a:cubicBezTo>
                <a:cubicBezTo>
                  <a:pt x="23" y="52"/>
                  <a:pt x="23" y="52"/>
                  <a:pt x="23" y="52"/>
                </a:cubicBezTo>
                <a:cubicBezTo>
                  <a:pt x="23" y="52"/>
                  <a:pt x="23" y="52"/>
                  <a:pt x="23" y="52"/>
                </a:cubicBezTo>
                <a:cubicBezTo>
                  <a:pt x="23" y="52"/>
                  <a:pt x="23" y="52"/>
                  <a:pt x="23" y="52"/>
                </a:cubicBezTo>
                <a:cubicBezTo>
                  <a:pt x="23" y="52"/>
                  <a:pt x="23" y="52"/>
                  <a:pt x="23" y="52"/>
                </a:cubicBezTo>
                <a:cubicBezTo>
                  <a:pt x="23" y="52"/>
                  <a:pt x="23" y="52"/>
                  <a:pt x="23" y="52"/>
                </a:cubicBezTo>
                <a:cubicBezTo>
                  <a:pt x="23" y="52"/>
                  <a:pt x="23" y="52"/>
                  <a:pt x="23" y="52"/>
                </a:cubicBezTo>
                <a:cubicBezTo>
                  <a:pt x="23" y="52"/>
                  <a:pt x="23" y="52"/>
                  <a:pt x="23" y="52"/>
                </a:cubicBezTo>
                <a:close/>
                <a:moveTo>
                  <a:pt x="24" y="51"/>
                </a:moveTo>
                <a:cubicBezTo>
                  <a:pt x="24" y="51"/>
                  <a:pt x="24" y="51"/>
                  <a:pt x="24" y="51"/>
                </a:cubicBezTo>
                <a:cubicBezTo>
                  <a:pt x="24" y="51"/>
                  <a:pt x="24" y="51"/>
                  <a:pt x="24" y="51"/>
                </a:cubicBezTo>
                <a:cubicBezTo>
                  <a:pt x="24" y="51"/>
                  <a:pt x="24" y="51"/>
                  <a:pt x="24" y="51"/>
                </a:cubicBezTo>
                <a:cubicBezTo>
                  <a:pt x="24" y="51"/>
                  <a:pt x="24" y="51"/>
                  <a:pt x="24" y="51"/>
                </a:cubicBezTo>
                <a:cubicBezTo>
                  <a:pt x="24" y="51"/>
                  <a:pt x="24" y="51"/>
                  <a:pt x="24" y="51"/>
                </a:cubicBezTo>
                <a:cubicBezTo>
                  <a:pt x="24" y="51"/>
                  <a:pt x="24" y="51"/>
                  <a:pt x="24" y="51"/>
                </a:cubicBezTo>
                <a:cubicBezTo>
                  <a:pt x="24" y="51"/>
                  <a:pt x="24" y="51"/>
                  <a:pt x="24" y="51"/>
                </a:cubicBezTo>
                <a:cubicBezTo>
                  <a:pt x="24" y="51"/>
                  <a:pt x="24" y="51"/>
                  <a:pt x="24" y="51"/>
                </a:cubicBezTo>
                <a:cubicBezTo>
                  <a:pt x="24" y="51"/>
                  <a:pt x="24" y="51"/>
                  <a:pt x="24" y="51"/>
                </a:cubicBezTo>
                <a:cubicBezTo>
                  <a:pt x="24" y="51"/>
                  <a:pt x="24" y="51"/>
                  <a:pt x="24" y="51"/>
                </a:cubicBezTo>
                <a:cubicBezTo>
                  <a:pt x="24" y="51"/>
                  <a:pt x="24" y="51"/>
                  <a:pt x="24" y="51"/>
                </a:cubicBezTo>
                <a:cubicBezTo>
                  <a:pt x="24" y="51"/>
                  <a:pt x="24" y="51"/>
                  <a:pt x="24" y="51"/>
                </a:cubicBezTo>
                <a:cubicBezTo>
                  <a:pt x="24" y="51"/>
                  <a:pt x="24" y="51"/>
                  <a:pt x="24" y="51"/>
                </a:cubicBezTo>
                <a:cubicBezTo>
                  <a:pt x="24" y="51"/>
                  <a:pt x="24" y="51"/>
                  <a:pt x="24" y="51"/>
                </a:cubicBezTo>
                <a:cubicBezTo>
                  <a:pt x="24" y="51"/>
                  <a:pt x="24" y="51"/>
                  <a:pt x="24" y="51"/>
                </a:cubicBezTo>
                <a:cubicBezTo>
                  <a:pt x="24" y="51"/>
                  <a:pt x="24" y="51"/>
                  <a:pt x="24" y="51"/>
                </a:cubicBezTo>
                <a:cubicBezTo>
                  <a:pt x="24" y="51"/>
                  <a:pt x="24" y="51"/>
                  <a:pt x="24" y="51"/>
                </a:cubicBezTo>
                <a:cubicBezTo>
                  <a:pt x="24" y="51"/>
                  <a:pt x="24" y="51"/>
                  <a:pt x="24" y="51"/>
                </a:cubicBezTo>
                <a:cubicBezTo>
                  <a:pt x="24" y="51"/>
                  <a:pt x="24" y="51"/>
                  <a:pt x="24" y="51"/>
                </a:cubicBezTo>
                <a:close/>
                <a:moveTo>
                  <a:pt x="24" y="51"/>
                </a:moveTo>
                <a:cubicBezTo>
                  <a:pt x="24" y="51"/>
                  <a:pt x="24" y="51"/>
                  <a:pt x="24" y="51"/>
                </a:cubicBezTo>
                <a:cubicBezTo>
                  <a:pt x="24" y="51"/>
                  <a:pt x="24" y="51"/>
                  <a:pt x="24" y="51"/>
                </a:cubicBezTo>
                <a:cubicBezTo>
                  <a:pt x="24" y="51"/>
                  <a:pt x="24" y="51"/>
                  <a:pt x="24" y="51"/>
                </a:cubicBezTo>
                <a:cubicBezTo>
                  <a:pt x="25" y="51"/>
                  <a:pt x="25" y="51"/>
                  <a:pt x="25" y="51"/>
                </a:cubicBezTo>
                <a:cubicBezTo>
                  <a:pt x="25" y="51"/>
                  <a:pt x="25" y="51"/>
                  <a:pt x="25" y="51"/>
                </a:cubicBezTo>
                <a:cubicBezTo>
                  <a:pt x="25" y="51"/>
                  <a:pt x="25" y="51"/>
                  <a:pt x="25" y="51"/>
                </a:cubicBezTo>
                <a:cubicBezTo>
                  <a:pt x="25" y="51"/>
                  <a:pt x="25" y="51"/>
                  <a:pt x="25" y="51"/>
                </a:cubicBezTo>
                <a:cubicBezTo>
                  <a:pt x="25" y="51"/>
                  <a:pt x="25" y="51"/>
                  <a:pt x="25" y="51"/>
                </a:cubicBezTo>
                <a:cubicBezTo>
                  <a:pt x="25" y="51"/>
                  <a:pt x="25" y="51"/>
                  <a:pt x="25" y="51"/>
                </a:cubicBezTo>
                <a:cubicBezTo>
                  <a:pt x="25" y="51"/>
                  <a:pt x="25" y="51"/>
                  <a:pt x="25" y="51"/>
                </a:cubicBezTo>
                <a:cubicBezTo>
                  <a:pt x="25" y="51"/>
                  <a:pt x="25" y="51"/>
                  <a:pt x="25" y="51"/>
                </a:cubicBezTo>
                <a:cubicBezTo>
                  <a:pt x="25" y="51"/>
                  <a:pt x="25" y="51"/>
                  <a:pt x="25" y="50"/>
                </a:cubicBezTo>
                <a:cubicBezTo>
                  <a:pt x="25" y="50"/>
                  <a:pt x="25" y="51"/>
                  <a:pt x="25" y="50"/>
                </a:cubicBezTo>
                <a:cubicBezTo>
                  <a:pt x="25" y="50"/>
                  <a:pt x="25" y="50"/>
                  <a:pt x="25" y="50"/>
                </a:cubicBezTo>
                <a:cubicBezTo>
                  <a:pt x="25" y="50"/>
                  <a:pt x="25" y="50"/>
                  <a:pt x="25" y="50"/>
                </a:cubicBezTo>
                <a:cubicBezTo>
                  <a:pt x="24" y="50"/>
                  <a:pt x="24" y="50"/>
                  <a:pt x="24" y="50"/>
                </a:cubicBezTo>
                <a:cubicBezTo>
                  <a:pt x="24" y="50"/>
                  <a:pt x="24" y="51"/>
                  <a:pt x="24" y="51"/>
                </a:cubicBezTo>
                <a:cubicBezTo>
                  <a:pt x="24" y="51"/>
                  <a:pt x="25" y="51"/>
                  <a:pt x="24" y="51"/>
                </a:cubicBezTo>
                <a:close/>
                <a:moveTo>
                  <a:pt x="25" y="48"/>
                </a:moveTo>
                <a:cubicBezTo>
                  <a:pt x="25" y="48"/>
                  <a:pt x="25" y="48"/>
                  <a:pt x="25" y="48"/>
                </a:cubicBezTo>
                <a:cubicBezTo>
                  <a:pt x="25" y="48"/>
                  <a:pt x="25" y="48"/>
                  <a:pt x="25" y="48"/>
                </a:cubicBezTo>
                <a:cubicBezTo>
                  <a:pt x="25" y="48"/>
                  <a:pt x="25" y="48"/>
                  <a:pt x="25" y="48"/>
                </a:cubicBezTo>
                <a:cubicBezTo>
                  <a:pt x="25" y="47"/>
                  <a:pt x="25" y="47"/>
                  <a:pt x="25" y="47"/>
                </a:cubicBezTo>
                <a:cubicBezTo>
                  <a:pt x="25" y="47"/>
                  <a:pt x="25" y="47"/>
                  <a:pt x="25" y="47"/>
                </a:cubicBezTo>
                <a:cubicBezTo>
                  <a:pt x="25" y="47"/>
                  <a:pt x="25" y="47"/>
                  <a:pt x="25" y="47"/>
                </a:cubicBezTo>
                <a:cubicBezTo>
                  <a:pt x="25" y="47"/>
                  <a:pt x="25" y="47"/>
                  <a:pt x="25" y="47"/>
                </a:cubicBezTo>
                <a:cubicBezTo>
                  <a:pt x="25" y="47"/>
                  <a:pt x="25" y="47"/>
                  <a:pt x="25" y="47"/>
                </a:cubicBezTo>
                <a:cubicBezTo>
                  <a:pt x="25" y="47"/>
                  <a:pt x="25" y="47"/>
                  <a:pt x="25" y="47"/>
                </a:cubicBezTo>
                <a:cubicBezTo>
                  <a:pt x="25" y="47"/>
                  <a:pt x="25" y="47"/>
                  <a:pt x="25" y="47"/>
                </a:cubicBezTo>
                <a:cubicBezTo>
                  <a:pt x="25" y="47"/>
                  <a:pt x="25" y="47"/>
                  <a:pt x="25" y="47"/>
                </a:cubicBezTo>
                <a:cubicBezTo>
                  <a:pt x="25" y="47"/>
                  <a:pt x="25" y="47"/>
                  <a:pt x="25" y="47"/>
                </a:cubicBezTo>
                <a:cubicBezTo>
                  <a:pt x="25" y="47"/>
                  <a:pt x="25" y="47"/>
                  <a:pt x="25" y="47"/>
                </a:cubicBezTo>
                <a:cubicBezTo>
                  <a:pt x="25" y="47"/>
                  <a:pt x="25" y="47"/>
                  <a:pt x="25" y="47"/>
                </a:cubicBezTo>
                <a:cubicBezTo>
                  <a:pt x="25" y="47"/>
                  <a:pt x="25" y="47"/>
                  <a:pt x="25" y="47"/>
                </a:cubicBezTo>
                <a:cubicBezTo>
                  <a:pt x="25" y="47"/>
                  <a:pt x="25" y="47"/>
                  <a:pt x="25" y="47"/>
                </a:cubicBezTo>
                <a:cubicBezTo>
                  <a:pt x="25" y="47"/>
                  <a:pt x="25" y="47"/>
                  <a:pt x="25" y="47"/>
                </a:cubicBezTo>
                <a:cubicBezTo>
                  <a:pt x="25" y="47"/>
                  <a:pt x="25" y="47"/>
                  <a:pt x="25" y="47"/>
                </a:cubicBezTo>
                <a:cubicBezTo>
                  <a:pt x="25" y="48"/>
                  <a:pt x="25" y="48"/>
                  <a:pt x="25" y="48"/>
                </a:cubicBezTo>
                <a:cubicBezTo>
                  <a:pt x="25" y="48"/>
                  <a:pt x="25" y="48"/>
                  <a:pt x="25" y="48"/>
                </a:cubicBezTo>
                <a:cubicBezTo>
                  <a:pt x="25" y="48"/>
                  <a:pt x="25" y="48"/>
                  <a:pt x="25" y="48"/>
                </a:cubicBezTo>
                <a:close/>
                <a:moveTo>
                  <a:pt x="24" y="51"/>
                </a:moveTo>
                <a:cubicBezTo>
                  <a:pt x="24" y="51"/>
                  <a:pt x="24" y="51"/>
                  <a:pt x="24" y="51"/>
                </a:cubicBezTo>
                <a:cubicBezTo>
                  <a:pt x="24" y="51"/>
                  <a:pt x="24" y="51"/>
                  <a:pt x="24" y="51"/>
                </a:cubicBezTo>
                <a:cubicBezTo>
                  <a:pt x="24" y="51"/>
                  <a:pt x="24" y="51"/>
                  <a:pt x="24" y="51"/>
                </a:cubicBezTo>
                <a:cubicBezTo>
                  <a:pt x="24" y="51"/>
                  <a:pt x="24" y="51"/>
                  <a:pt x="24" y="51"/>
                </a:cubicBezTo>
                <a:cubicBezTo>
                  <a:pt x="24" y="51"/>
                  <a:pt x="24" y="51"/>
                  <a:pt x="24" y="51"/>
                </a:cubicBezTo>
                <a:cubicBezTo>
                  <a:pt x="24" y="51"/>
                  <a:pt x="24" y="51"/>
                  <a:pt x="24" y="51"/>
                </a:cubicBezTo>
                <a:cubicBezTo>
                  <a:pt x="24" y="51"/>
                  <a:pt x="24" y="51"/>
                  <a:pt x="24" y="51"/>
                </a:cubicBezTo>
                <a:cubicBezTo>
                  <a:pt x="24" y="51"/>
                  <a:pt x="24" y="51"/>
                  <a:pt x="24" y="51"/>
                </a:cubicBezTo>
                <a:cubicBezTo>
                  <a:pt x="24" y="51"/>
                  <a:pt x="24" y="51"/>
                  <a:pt x="24" y="51"/>
                </a:cubicBezTo>
                <a:cubicBezTo>
                  <a:pt x="24" y="51"/>
                  <a:pt x="24" y="51"/>
                  <a:pt x="24" y="51"/>
                </a:cubicBezTo>
                <a:cubicBezTo>
                  <a:pt x="24" y="51"/>
                  <a:pt x="24" y="51"/>
                  <a:pt x="24" y="51"/>
                </a:cubicBezTo>
                <a:cubicBezTo>
                  <a:pt x="24" y="51"/>
                  <a:pt x="24" y="51"/>
                  <a:pt x="24" y="51"/>
                </a:cubicBezTo>
                <a:cubicBezTo>
                  <a:pt x="24" y="51"/>
                  <a:pt x="24" y="51"/>
                  <a:pt x="24" y="51"/>
                </a:cubicBezTo>
                <a:cubicBezTo>
                  <a:pt x="24" y="51"/>
                  <a:pt x="24" y="51"/>
                  <a:pt x="24" y="51"/>
                </a:cubicBezTo>
                <a:cubicBezTo>
                  <a:pt x="24" y="51"/>
                  <a:pt x="24" y="51"/>
                  <a:pt x="24" y="51"/>
                </a:cubicBezTo>
                <a:cubicBezTo>
                  <a:pt x="24" y="51"/>
                  <a:pt x="24" y="51"/>
                  <a:pt x="24" y="51"/>
                </a:cubicBezTo>
                <a:cubicBezTo>
                  <a:pt x="24" y="51"/>
                  <a:pt x="24" y="51"/>
                  <a:pt x="24" y="51"/>
                </a:cubicBezTo>
                <a:cubicBezTo>
                  <a:pt x="24" y="51"/>
                  <a:pt x="24" y="51"/>
                  <a:pt x="24" y="51"/>
                </a:cubicBezTo>
                <a:cubicBezTo>
                  <a:pt x="24" y="51"/>
                  <a:pt x="24" y="51"/>
                  <a:pt x="24" y="51"/>
                </a:cubicBezTo>
                <a:cubicBezTo>
                  <a:pt x="24" y="51"/>
                  <a:pt x="24" y="51"/>
                  <a:pt x="24" y="51"/>
                </a:cubicBezTo>
                <a:cubicBezTo>
                  <a:pt x="24" y="51"/>
                  <a:pt x="24" y="51"/>
                  <a:pt x="24" y="51"/>
                </a:cubicBezTo>
                <a:cubicBezTo>
                  <a:pt x="24" y="51"/>
                  <a:pt x="24" y="51"/>
                  <a:pt x="24" y="51"/>
                </a:cubicBezTo>
                <a:cubicBezTo>
                  <a:pt x="24" y="51"/>
                  <a:pt x="24" y="51"/>
                  <a:pt x="24" y="51"/>
                </a:cubicBezTo>
                <a:cubicBezTo>
                  <a:pt x="24" y="51"/>
                  <a:pt x="24" y="51"/>
                  <a:pt x="24" y="51"/>
                </a:cubicBezTo>
                <a:cubicBezTo>
                  <a:pt x="24" y="51"/>
                  <a:pt x="24" y="51"/>
                  <a:pt x="24" y="51"/>
                </a:cubicBezTo>
                <a:cubicBezTo>
                  <a:pt x="24" y="51"/>
                  <a:pt x="24" y="51"/>
                  <a:pt x="24" y="51"/>
                </a:cubicBezTo>
                <a:cubicBezTo>
                  <a:pt x="24" y="51"/>
                  <a:pt x="24" y="51"/>
                  <a:pt x="24" y="51"/>
                </a:cubicBezTo>
                <a:cubicBezTo>
                  <a:pt x="24" y="51"/>
                  <a:pt x="24" y="51"/>
                  <a:pt x="24" y="51"/>
                </a:cubicBezTo>
                <a:cubicBezTo>
                  <a:pt x="24" y="51"/>
                  <a:pt x="24" y="51"/>
                  <a:pt x="24" y="51"/>
                </a:cubicBezTo>
                <a:cubicBezTo>
                  <a:pt x="24" y="51"/>
                  <a:pt x="25" y="51"/>
                  <a:pt x="25" y="51"/>
                </a:cubicBezTo>
                <a:cubicBezTo>
                  <a:pt x="25" y="51"/>
                  <a:pt x="25" y="51"/>
                  <a:pt x="25" y="51"/>
                </a:cubicBezTo>
                <a:cubicBezTo>
                  <a:pt x="25" y="51"/>
                  <a:pt x="25" y="51"/>
                  <a:pt x="25" y="51"/>
                </a:cubicBezTo>
                <a:cubicBezTo>
                  <a:pt x="25" y="51"/>
                  <a:pt x="25" y="51"/>
                  <a:pt x="24" y="51"/>
                </a:cubicBezTo>
                <a:cubicBezTo>
                  <a:pt x="24" y="51"/>
                  <a:pt x="24" y="51"/>
                  <a:pt x="24" y="51"/>
                </a:cubicBezTo>
                <a:cubicBezTo>
                  <a:pt x="24" y="51"/>
                  <a:pt x="24" y="51"/>
                  <a:pt x="24" y="51"/>
                </a:cubicBezTo>
                <a:cubicBezTo>
                  <a:pt x="24" y="51"/>
                  <a:pt x="24" y="51"/>
                  <a:pt x="24" y="51"/>
                </a:cubicBezTo>
                <a:close/>
                <a:moveTo>
                  <a:pt x="25" y="48"/>
                </a:moveTo>
                <a:cubicBezTo>
                  <a:pt x="25" y="48"/>
                  <a:pt x="25" y="48"/>
                  <a:pt x="25" y="48"/>
                </a:cubicBezTo>
                <a:cubicBezTo>
                  <a:pt x="25" y="48"/>
                  <a:pt x="25" y="48"/>
                  <a:pt x="25" y="48"/>
                </a:cubicBezTo>
                <a:cubicBezTo>
                  <a:pt x="25" y="48"/>
                  <a:pt x="25" y="48"/>
                  <a:pt x="25" y="48"/>
                </a:cubicBezTo>
                <a:cubicBezTo>
                  <a:pt x="25" y="48"/>
                  <a:pt x="26" y="48"/>
                  <a:pt x="26" y="48"/>
                </a:cubicBezTo>
                <a:cubicBezTo>
                  <a:pt x="26" y="48"/>
                  <a:pt x="26" y="48"/>
                  <a:pt x="26" y="48"/>
                </a:cubicBezTo>
                <a:cubicBezTo>
                  <a:pt x="26" y="48"/>
                  <a:pt x="26" y="48"/>
                  <a:pt x="26" y="48"/>
                </a:cubicBezTo>
                <a:cubicBezTo>
                  <a:pt x="26" y="48"/>
                  <a:pt x="26" y="48"/>
                  <a:pt x="26" y="48"/>
                </a:cubicBezTo>
                <a:cubicBezTo>
                  <a:pt x="26" y="48"/>
                  <a:pt x="26" y="48"/>
                  <a:pt x="26" y="48"/>
                </a:cubicBezTo>
                <a:cubicBezTo>
                  <a:pt x="26" y="48"/>
                  <a:pt x="26" y="48"/>
                  <a:pt x="26" y="48"/>
                </a:cubicBezTo>
                <a:cubicBezTo>
                  <a:pt x="26" y="48"/>
                  <a:pt x="26" y="48"/>
                  <a:pt x="26" y="48"/>
                </a:cubicBezTo>
                <a:cubicBezTo>
                  <a:pt x="26" y="48"/>
                  <a:pt x="26" y="48"/>
                  <a:pt x="26" y="48"/>
                </a:cubicBezTo>
                <a:cubicBezTo>
                  <a:pt x="26" y="48"/>
                  <a:pt x="26" y="48"/>
                  <a:pt x="26" y="48"/>
                </a:cubicBezTo>
                <a:cubicBezTo>
                  <a:pt x="26" y="48"/>
                  <a:pt x="26" y="48"/>
                  <a:pt x="26" y="48"/>
                </a:cubicBezTo>
                <a:cubicBezTo>
                  <a:pt x="26" y="48"/>
                  <a:pt x="26" y="48"/>
                  <a:pt x="25" y="48"/>
                </a:cubicBezTo>
                <a:cubicBezTo>
                  <a:pt x="25" y="48"/>
                  <a:pt x="25" y="48"/>
                  <a:pt x="25" y="48"/>
                </a:cubicBezTo>
                <a:cubicBezTo>
                  <a:pt x="25" y="48"/>
                  <a:pt x="25" y="48"/>
                  <a:pt x="25" y="48"/>
                </a:cubicBezTo>
                <a:cubicBezTo>
                  <a:pt x="25" y="48"/>
                  <a:pt x="25" y="48"/>
                  <a:pt x="25" y="48"/>
                </a:cubicBezTo>
                <a:cubicBezTo>
                  <a:pt x="25" y="48"/>
                  <a:pt x="25" y="48"/>
                  <a:pt x="25" y="48"/>
                </a:cubicBezTo>
                <a:cubicBezTo>
                  <a:pt x="25" y="48"/>
                  <a:pt x="25" y="48"/>
                  <a:pt x="25" y="48"/>
                </a:cubicBezTo>
                <a:cubicBezTo>
                  <a:pt x="25" y="48"/>
                  <a:pt x="25" y="48"/>
                  <a:pt x="25" y="48"/>
                </a:cubicBezTo>
                <a:cubicBezTo>
                  <a:pt x="25" y="48"/>
                  <a:pt x="25" y="48"/>
                  <a:pt x="25" y="48"/>
                </a:cubicBezTo>
                <a:cubicBezTo>
                  <a:pt x="25" y="48"/>
                  <a:pt x="25" y="48"/>
                  <a:pt x="25" y="48"/>
                </a:cubicBezTo>
                <a:cubicBezTo>
                  <a:pt x="25" y="48"/>
                  <a:pt x="25" y="48"/>
                  <a:pt x="25" y="48"/>
                </a:cubicBezTo>
                <a:cubicBezTo>
                  <a:pt x="25" y="48"/>
                  <a:pt x="25" y="48"/>
                  <a:pt x="25" y="48"/>
                </a:cubicBezTo>
                <a:cubicBezTo>
                  <a:pt x="25" y="48"/>
                  <a:pt x="25" y="48"/>
                  <a:pt x="25" y="48"/>
                </a:cubicBezTo>
                <a:cubicBezTo>
                  <a:pt x="25" y="48"/>
                  <a:pt x="25" y="48"/>
                  <a:pt x="25" y="48"/>
                </a:cubicBezTo>
                <a:cubicBezTo>
                  <a:pt x="25" y="48"/>
                  <a:pt x="25" y="48"/>
                  <a:pt x="25" y="48"/>
                </a:cubicBezTo>
                <a:cubicBezTo>
                  <a:pt x="25" y="48"/>
                  <a:pt x="25" y="48"/>
                  <a:pt x="25" y="48"/>
                </a:cubicBezTo>
                <a:close/>
                <a:moveTo>
                  <a:pt x="26" y="47"/>
                </a:moveTo>
                <a:cubicBezTo>
                  <a:pt x="26" y="47"/>
                  <a:pt x="26" y="47"/>
                  <a:pt x="26" y="47"/>
                </a:cubicBezTo>
                <a:cubicBezTo>
                  <a:pt x="26" y="47"/>
                  <a:pt x="26" y="47"/>
                  <a:pt x="26" y="47"/>
                </a:cubicBezTo>
                <a:cubicBezTo>
                  <a:pt x="26" y="47"/>
                  <a:pt x="26" y="47"/>
                  <a:pt x="26" y="47"/>
                </a:cubicBezTo>
                <a:cubicBezTo>
                  <a:pt x="26" y="47"/>
                  <a:pt x="26" y="47"/>
                  <a:pt x="26" y="47"/>
                </a:cubicBezTo>
                <a:cubicBezTo>
                  <a:pt x="26" y="47"/>
                  <a:pt x="26" y="47"/>
                  <a:pt x="26" y="47"/>
                </a:cubicBezTo>
                <a:cubicBezTo>
                  <a:pt x="26" y="47"/>
                  <a:pt x="26" y="47"/>
                  <a:pt x="26" y="47"/>
                </a:cubicBezTo>
                <a:cubicBezTo>
                  <a:pt x="26" y="47"/>
                  <a:pt x="26" y="47"/>
                  <a:pt x="26" y="47"/>
                </a:cubicBezTo>
                <a:cubicBezTo>
                  <a:pt x="26" y="47"/>
                  <a:pt x="26" y="47"/>
                  <a:pt x="26" y="47"/>
                </a:cubicBezTo>
                <a:cubicBezTo>
                  <a:pt x="26" y="47"/>
                  <a:pt x="26" y="47"/>
                  <a:pt x="26" y="47"/>
                </a:cubicBezTo>
                <a:cubicBezTo>
                  <a:pt x="26" y="47"/>
                  <a:pt x="26" y="47"/>
                  <a:pt x="26" y="47"/>
                </a:cubicBezTo>
                <a:cubicBezTo>
                  <a:pt x="26" y="47"/>
                  <a:pt x="26" y="47"/>
                  <a:pt x="26" y="47"/>
                </a:cubicBezTo>
                <a:cubicBezTo>
                  <a:pt x="26" y="47"/>
                  <a:pt x="26" y="47"/>
                  <a:pt x="26" y="47"/>
                </a:cubicBezTo>
                <a:close/>
                <a:moveTo>
                  <a:pt x="20" y="30"/>
                </a:moveTo>
                <a:cubicBezTo>
                  <a:pt x="20" y="30"/>
                  <a:pt x="20" y="30"/>
                  <a:pt x="20" y="30"/>
                </a:cubicBezTo>
                <a:cubicBezTo>
                  <a:pt x="20" y="30"/>
                  <a:pt x="20" y="30"/>
                  <a:pt x="20" y="30"/>
                </a:cubicBezTo>
                <a:cubicBezTo>
                  <a:pt x="20" y="30"/>
                  <a:pt x="20" y="30"/>
                  <a:pt x="20" y="30"/>
                </a:cubicBezTo>
                <a:cubicBezTo>
                  <a:pt x="20" y="30"/>
                  <a:pt x="20" y="30"/>
                  <a:pt x="20" y="30"/>
                </a:cubicBezTo>
                <a:cubicBezTo>
                  <a:pt x="20" y="30"/>
                  <a:pt x="20" y="30"/>
                  <a:pt x="20" y="30"/>
                </a:cubicBezTo>
                <a:cubicBezTo>
                  <a:pt x="20" y="30"/>
                  <a:pt x="20" y="30"/>
                  <a:pt x="20" y="30"/>
                </a:cubicBezTo>
                <a:close/>
                <a:moveTo>
                  <a:pt x="20" y="29"/>
                </a:moveTo>
                <a:cubicBezTo>
                  <a:pt x="20" y="29"/>
                  <a:pt x="20" y="29"/>
                  <a:pt x="20" y="29"/>
                </a:cubicBezTo>
                <a:cubicBezTo>
                  <a:pt x="20" y="29"/>
                  <a:pt x="20" y="29"/>
                  <a:pt x="20" y="29"/>
                </a:cubicBezTo>
                <a:cubicBezTo>
                  <a:pt x="20" y="29"/>
                  <a:pt x="20" y="29"/>
                  <a:pt x="20" y="29"/>
                </a:cubicBezTo>
                <a:cubicBezTo>
                  <a:pt x="20" y="29"/>
                  <a:pt x="20" y="29"/>
                  <a:pt x="20" y="29"/>
                </a:cubicBezTo>
                <a:cubicBezTo>
                  <a:pt x="20" y="29"/>
                  <a:pt x="20" y="29"/>
                  <a:pt x="20" y="29"/>
                </a:cubicBezTo>
                <a:cubicBezTo>
                  <a:pt x="20" y="29"/>
                  <a:pt x="20" y="29"/>
                  <a:pt x="20" y="29"/>
                </a:cubicBezTo>
                <a:cubicBezTo>
                  <a:pt x="20" y="29"/>
                  <a:pt x="20" y="29"/>
                  <a:pt x="20" y="29"/>
                </a:cubicBezTo>
                <a:cubicBezTo>
                  <a:pt x="20" y="29"/>
                  <a:pt x="20" y="29"/>
                  <a:pt x="20" y="29"/>
                </a:cubicBezTo>
                <a:cubicBezTo>
                  <a:pt x="20" y="29"/>
                  <a:pt x="20" y="29"/>
                  <a:pt x="20" y="29"/>
                </a:cubicBezTo>
                <a:cubicBezTo>
                  <a:pt x="20" y="29"/>
                  <a:pt x="20" y="29"/>
                  <a:pt x="20" y="29"/>
                </a:cubicBezTo>
                <a:cubicBezTo>
                  <a:pt x="20" y="29"/>
                  <a:pt x="20" y="29"/>
                  <a:pt x="20" y="29"/>
                </a:cubicBezTo>
                <a:cubicBezTo>
                  <a:pt x="20" y="29"/>
                  <a:pt x="20" y="29"/>
                  <a:pt x="20" y="29"/>
                </a:cubicBezTo>
                <a:cubicBezTo>
                  <a:pt x="20" y="29"/>
                  <a:pt x="20" y="29"/>
                  <a:pt x="20" y="29"/>
                </a:cubicBezTo>
                <a:cubicBezTo>
                  <a:pt x="20" y="29"/>
                  <a:pt x="20" y="29"/>
                  <a:pt x="20" y="29"/>
                </a:cubicBezTo>
                <a:close/>
                <a:moveTo>
                  <a:pt x="20" y="30"/>
                </a:moveTo>
                <a:cubicBezTo>
                  <a:pt x="20" y="30"/>
                  <a:pt x="20" y="30"/>
                  <a:pt x="20" y="30"/>
                </a:cubicBezTo>
                <a:cubicBezTo>
                  <a:pt x="20" y="30"/>
                  <a:pt x="20" y="30"/>
                  <a:pt x="20" y="30"/>
                </a:cubicBezTo>
                <a:cubicBezTo>
                  <a:pt x="20" y="30"/>
                  <a:pt x="20" y="30"/>
                  <a:pt x="20" y="30"/>
                </a:cubicBezTo>
                <a:cubicBezTo>
                  <a:pt x="20" y="30"/>
                  <a:pt x="20" y="30"/>
                  <a:pt x="20" y="30"/>
                </a:cubicBezTo>
                <a:cubicBezTo>
                  <a:pt x="20" y="30"/>
                  <a:pt x="20" y="30"/>
                  <a:pt x="20" y="30"/>
                </a:cubicBezTo>
                <a:cubicBezTo>
                  <a:pt x="20" y="30"/>
                  <a:pt x="20" y="30"/>
                  <a:pt x="20" y="30"/>
                </a:cubicBezTo>
                <a:cubicBezTo>
                  <a:pt x="20" y="30"/>
                  <a:pt x="20" y="30"/>
                  <a:pt x="20" y="30"/>
                </a:cubicBezTo>
                <a:cubicBezTo>
                  <a:pt x="20" y="30"/>
                  <a:pt x="20" y="30"/>
                  <a:pt x="20" y="30"/>
                </a:cubicBezTo>
                <a:cubicBezTo>
                  <a:pt x="20" y="30"/>
                  <a:pt x="20" y="30"/>
                  <a:pt x="20" y="30"/>
                </a:cubicBezTo>
                <a:cubicBezTo>
                  <a:pt x="20" y="30"/>
                  <a:pt x="20" y="30"/>
                  <a:pt x="20" y="30"/>
                </a:cubicBezTo>
                <a:close/>
                <a:moveTo>
                  <a:pt x="20" y="29"/>
                </a:moveTo>
                <a:cubicBezTo>
                  <a:pt x="20" y="29"/>
                  <a:pt x="20" y="29"/>
                  <a:pt x="20" y="29"/>
                </a:cubicBezTo>
                <a:cubicBezTo>
                  <a:pt x="20" y="29"/>
                  <a:pt x="20" y="29"/>
                  <a:pt x="20" y="28"/>
                </a:cubicBezTo>
                <a:cubicBezTo>
                  <a:pt x="20" y="28"/>
                  <a:pt x="20" y="28"/>
                  <a:pt x="20" y="28"/>
                </a:cubicBezTo>
                <a:cubicBezTo>
                  <a:pt x="20" y="28"/>
                  <a:pt x="20" y="28"/>
                  <a:pt x="20" y="28"/>
                </a:cubicBezTo>
                <a:cubicBezTo>
                  <a:pt x="20" y="28"/>
                  <a:pt x="20" y="28"/>
                  <a:pt x="20" y="28"/>
                </a:cubicBezTo>
                <a:cubicBezTo>
                  <a:pt x="20" y="28"/>
                  <a:pt x="20" y="28"/>
                  <a:pt x="20" y="28"/>
                </a:cubicBezTo>
                <a:cubicBezTo>
                  <a:pt x="20" y="28"/>
                  <a:pt x="20" y="28"/>
                  <a:pt x="20" y="28"/>
                </a:cubicBezTo>
                <a:cubicBezTo>
                  <a:pt x="20" y="28"/>
                  <a:pt x="20" y="28"/>
                  <a:pt x="20" y="28"/>
                </a:cubicBezTo>
                <a:cubicBezTo>
                  <a:pt x="20" y="29"/>
                  <a:pt x="20" y="29"/>
                  <a:pt x="20" y="29"/>
                </a:cubicBezTo>
                <a:cubicBezTo>
                  <a:pt x="20" y="29"/>
                  <a:pt x="20" y="29"/>
                  <a:pt x="20" y="29"/>
                </a:cubicBezTo>
                <a:cubicBezTo>
                  <a:pt x="20" y="29"/>
                  <a:pt x="20" y="29"/>
                  <a:pt x="20" y="29"/>
                </a:cubicBezTo>
                <a:cubicBezTo>
                  <a:pt x="20" y="29"/>
                  <a:pt x="20" y="29"/>
                  <a:pt x="20" y="29"/>
                </a:cubicBezTo>
                <a:cubicBezTo>
                  <a:pt x="20" y="29"/>
                  <a:pt x="20" y="29"/>
                  <a:pt x="20" y="29"/>
                </a:cubicBezTo>
                <a:cubicBezTo>
                  <a:pt x="20" y="29"/>
                  <a:pt x="20" y="29"/>
                  <a:pt x="20" y="29"/>
                </a:cubicBezTo>
                <a:cubicBezTo>
                  <a:pt x="20" y="29"/>
                  <a:pt x="20" y="29"/>
                  <a:pt x="20" y="29"/>
                </a:cubicBezTo>
                <a:cubicBezTo>
                  <a:pt x="20" y="29"/>
                  <a:pt x="20" y="29"/>
                  <a:pt x="20" y="29"/>
                </a:cubicBezTo>
                <a:cubicBezTo>
                  <a:pt x="20" y="29"/>
                  <a:pt x="20" y="29"/>
                  <a:pt x="20" y="29"/>
                </a:cubicBezTo>
                <a:cubicBezTo>
                  <a:pt x="20" y="29"/>
                  <a:pt x="20" y="29"/>
                  <a:pt x="20" y="29"/>
                </a:cubicBezTo>
                <a:cubicBezTo>
                  <a:pt x="20" y="29"/>
                  <a:pt x="20" y="29"/>
                  <a:pt x="20" y="29"/>
                </a:cubicBezTo>
                <a:cubicBezTo>
                  <a:pt x="20" y="29"/>
                  <a:pt x="20" y="29"/>
                  <a:pt x="20" y="29"/>
                </a:cubicBezTo>
                <a:cubicBezTo>
                  <a:pt x="20" y="29"/>
                  <a:pt x="20" y="29"/>
                  <a:pt x="20" y="29"/>
                </a:cubicBezTo>
                <a:cubicBezTo>
                  <a:pt x="20" y="29"/>
                  <a:pt x="20" y="29"/>
                  <a:pt x="20" y="29"/>
                </a:cubicBezTo>
                <a:cubicBezTo>
                  <a:pt x="20" y="29"/>
                  <a:pt x="20" y="29"/>
                  <a:pt x="20" y="29"/>
                </a:cubicBezTo>
                <a:cubicBezTo>
                  <a:pt x="20" y="29"/>
                  <a:pt x="20" y="29"/>
                  <a:pt x="20" y="29"/>
                </a:cubicBezTo>
                <a:cubicBezTo>
                  <a:pt x="20" y="29"/>
                  <a:pt x="20" y="29"/>
                  <a:pt x="20" y="29"/>
                </a:cubicBezTo>
                <a:cubicBezTo>
                  <a:pt x="20" y="29"/>
                  <a:pt x="20" y="29"/>
                  <a:pt x="20" y="29"/>
                </a:cubicBezTo>
                <a:cubicBezTo>
                  <a:pt x="20" y="29"/>
                  <a:pt x="20" y="29"/>
                  <a:pt x="20" y="29"/>
                </a:cubicBezTo>
                <a:cubicBezTo>
                  <a:pt x="20" y="29"/>
                  <a:pt x="20" y="29"/>
                  <a:pt x="20" y="29"/>
                </a:cubicBezTo>
                <a:cubicBezTo>
                  <a:pt x="20" y="29"/>
                  <a:pt x="20" y="29"/>
                  <a:pt x="20" y="29"/>
                </a:cubicBezTo>
                <a:cubicBezTo>
                  <a:pt x="20" y="29"/>
                  <a:pt x="20" y="29"/>
                  <a:pt x="20" y="29"/>
                </a:cubicBezTo>
                <a:cubicBezTo>
                  <a:pt x="20" y="29"/>
                  <a:pt x="20" y="29"/>
                  <a:pt x="20" y="29"/>
                </a:cubicBezTo>
                <a:cubicBezTo>
                  <a:pt x="20" y="29"/>
                  <a:pt x="20" y="29"/>
                  <a:pt x="20" y="29"/>
                </a:cubicBezTo>
                <a:cubicBezTo>
                  <a:pt x="20" y="29"/>
                  <a:pt x="20" y="29"/>
                  <a:pt x="20" y="29"/>
                </a:cubicBezTo>
                <a:cubicBezTo>
                  <a:pt x="20" y="29"/>
                  <a:pt x="20" y="29"/>
                  <a:pt x="20" y="29"/>
                </a:cubicBezTo>
                <a:cubicBezTo>
                  <a:pt x="20" y="29"/>
                  <a:pt x="20" y="29"/>
                  <a:pt x="20" y="29"/>
                </a:cubicBezTo>
                <a:cubicBezTo>
                  <a:pt x="20" y="29"/>
                  <a:pt x="20" y="29"/>
                  <a:pt x="20" y="29"/>
                </a:cubicBezTo>
                <a:cubicBezTo>
                  <a:pt x="20" y="29"/>
                  <a:pt x="20" y="29"/>
                  <a:pt x="20" y="28"/>
                </a:cubicBezTo>
                <a:cubicBezTo>
                  <a:pt x="20" y="28"/>
                  <a:pt x="20" y="28"/>
                  <a:pt x="20" y="28"/>
                </a:cubicBezTo>
                <a:cubicBezTo>
                  <a:pt x="20" y="28"/>
                  <a:pt x="20" y="28"/>
                  <a:pt x="20" y="28"/>
                </a:cubicBezTo>
                <a:cubicBezTo>
                  <a:pt x="20" y="29"/>
                  <a:pt x="20" y="29"/>
                  <a:pt x="20" y="29"/>
                </a:cubicBezTo>
                <a:cubicBezTo>
                  <a:pt x="20" y="29"/>
                  <a:pt x="20" y="29"/>
                  <a:pt x="20" y="29"/>
                </a:cubicBezTo>
                <a:cubicBezTo>
                  <a:pt x="20" y="29"/>
                  <a:pt x="20" y="29"/>
                  <a:pt x="20" y="29"/>
                </a:cubicBezTo>
                <a:cubicBezTo>
                  <a:pt x="20" y="29"/>
                  <a:pt x="20" y="29"/>
                  <a:pt x="20" y="29"/>
                </a:cubicBezTo>
                <a:close/>
                <a:moveTo>
                  <a:pt x="19" y="30"/>
                </a:moveTo>
                <a:cubicBezTo>
                  <a:pt x="19" y="30"/>
                  <a:pt x="19" y="30"/>
                  <a:pt x="19" y="30"/>
                </a:cubicBezTo>
                <a:cubicBezTo>
                  <a:pt x="19" y="30"/>
                  <a:pt x="20" y="30"/>
                  <a:pt x="20" y="30"/>
                </a:cubicBezTo>
                <a:cubicBezTo>
                  <a:pt x="20" y="30"/>
                  <a:pt x="20" y="30"/>
                  <a:pt x="20" y="30"/>
                </a:cubicBezTo>
                <a:cubicBezTo>
                  <a:pt x="20" y="30"/>
                  <a:pt x="20" y="30"/>
                  <a:pt x="20" y="30"/>
                </a:cubicBezTo>
                <a:cubicBezTo>
                  <a:pt x="20" y="30"/>
                  <a:pt x="20" y="30"/>
                  <a:pt x="20" y="30"/>
                </a:cubicBezTo>
                <a:cubicBezTo>
                  <a:pt x="20" y="30"/>
                  <a:pt x="20" y="30"/>
                  <a:pt x="20" y="30"/>
                </a:cubicBezTo>
                <a:cubicBezTo>
                  <a:pt x="20" y="30"/>
                  <a:pt x="20" y="30"/>
                  <a:pt x="20" y="30"/>
                </a:cubicBezTo>
                <a:cubicBezTo>
                  <a:pt x="20" y="30"/>
                  <a:pt x="20" y="30"/>
                  <a:pt x="20" y="30"/>
                </a:cubicBezTo>
                <a:cubicBezTo>
                  <a:pt x="20" y="30"/>
                  <a:pt x="20" y="30"/>
                  <a:pt x="20" y="30"/>
                </a:cubicBezTo>
                <a:cubicBezTo>
                  <a:pt x="20" y="30"/>
                  <a:pt x="20" y="30"/>
                  <a:pt x="20" y="30"/>
                </a:cubicBezTo>
                <a:cubicBezTo>
                  <a:pt x="20" y="30"/>
                  <a:pt x="20" y="30"/>
                  <a:pt x="20" y="30"/>
                </a:cubicBezTo>
                <a:cubicBezTo>
                  <a:pt x="19" y="30"/>
                  <a:pt x="19" y="30"/>
                  <a:pt x="19" y="30"/>
                </a:cubicBezTo>
                <a:close/>
                <a:moveTo>
                  <a:pt x="20" y="29"/>
                </a:moveTo>
                <a:cubicBezTo>
                  <a:pt x="20" y="29"/>
                  <a:pt x="20" y="29"/>
                  <a:pt x="20" y="29"/>
                </a:cubicBezTo>
                <a:cubicBezTo>
                  <a:pt x="20" y="29"/>
                  <a:pt x="20" y="29"/>
                  <a:pt x="20" y="29"/>
                </a:cubicBezTo>
                <a:cubicBezTo>
                  <a:pt x="20" y="29"/>
                  <a:pt x="20" y="29"/>
                  <a:pt x="20" y="29"/>
                </a:cubicBezTo>
                <a:cubicBezTo>
                  <a:pt x="20" y="29"/>
                  <a:pt x="20" y="29"/>
                  <a:pt x="20" y="29"/>
                </a:cubicBezTo>
                <a:cubicBezTo>
                  <a:pt x="20" y="29"/>
                  <a:pt x="20" y="29"/>
                  <a:pt x="20" y="29"/>
                </a:cubicBezTo>
                <a:cubicBezTo>
                  <a:pt x="20" y="29"/>
                  <a:pt x="20" y="29"/>
                  <a:pt x="20" y="29"/>
                </a:cubicBezTo>
                <a:cubicBezTo>
                  <a:pt x="20" y="29"/>
                  <a:pt x="20" y="29"/>
                  <a:pt x="20" y="29"/>
                </a:cubicBezTo>
                <a:cubicBezTo>
                  <a:pt x="20" y="29"/>
                  <a:pt x="20" y="29"/>
                  <a:pt x="20" y="29"/>
                </a:cubicBezTo>
                <a:cubicBezTo>
                  <a:pt x="20" y="29"/>
                  <a:pt x="20" y="29"/>
                  <a:pt x="20" y="29"/>
                </a:cubicBezTo>
                <a:cubicBezTo>
                  <a:pt x="20" y="29"/>
                  <a:pt x="20" y="29"/>
                  <a:pt x="20" y="29"/>
                </a:cubicBezTo>
                <a:cubicBezTo>
                  <a:pt x="20" y="29"/>
                  <a:pt x="20" y="29"/>
                  <a:pt x="20" y="29"/>
                </a:cubicBezTo>
                <a:cubicBezTo>
                  <a:pt x="20" y="29"/>
                  <a:pt x="20" y="29"/>
                  <a:pt x="20" y="29"/>
                </a:cubicBezTo>
                <a:cubicBezTo>
                  <a:pt x="20" y="29"/>
                  <a:pt x="20" y="30"/>
                  <a:pt x="20" y="30"/>
                </a:cubicBezTo>
                <a:cubicBezTo>
                  <a:pt x="20" y="30"/>
                  <a:pt x="20" y="30"/>
                  <a:pt x="20" y="29"/>
                </a:cubicBezTo>
                <a:cubicBezTo>
                  <a:pt x="20" y="29"/>
                  <a:pt x="20" y="29"/>
                  <a:pt x="20" y="29"/>
                </a:cubicBezTo>
                <a:cubicBezTo>
                  <a:pt x="20" y="29"/>
                  <a:pt x="20" y="29"/>
                  <a:pt x="20" y="29"/>
                </a:cubicBezTo>
                <a:cubicBezTo>
                  <a:pt x="20" y="29"/>
                  <a:pt x="20" y="29"/>
                  <a:pt x="20" y="29"/>
                </a:cubicBezTo>
                <a:close/>
                <a:moveTo>
                  <a:pt x="21" y="29"/>
                </a:moveTo>
                <a:cubicBezTo>
                  <a:pt x="21" y="29"/>
                  <a:pt x="21" y="29"/>
                  <a:pt x="21" y="29"/>
                </a:cubicBezTo>
                <a:cubicBezTo>
                  <a:pt x="21" y="29"/>
                  <a:pt x="21" y="29"/>
                  <a:pt x="21" y="29"/>
                </a:cubicBezTo>
                <a:cubicBezTo>
                  <a:pt x="21" y="29"/>
                  <a:pt x="21" y="29"/>
                  <a:pt x="21" y="29"/>
                </a:cubicBezTo>
                <a:cubicBezTo>
                  <a:pt x="21" y="29"/>
                  <a:pt x="21" y="29"/>
                  <a:pt x="21" y="29"/>
                </a:cubicBezTo>
                <a:cubicBezTo>
                  <a:pt x="21" y="29"/>
                  <a:pt x="21" y="29"/>
                  <a:pt x="21" y="29"/>
                </a:cubicBezTo>
                <a:cubicBezTo>
                  <a:pt x="21" y="29"/>
                  <a:pt x="21" y="29"/>
                  <a:pt x="21" y="29"/>
                </a:cubicBezTo>
                <a:cubicBezTo>
                  <a:pt x="21" y="29"/>
                  <a:pt x="21" y="29"/>
                  <a:pt x="21" y="29"/>
                </a:cubicBezTo>
                <a:cubicBezTo>
                  <a:pt x="21" y="29"/>
                  <a:pt x="21" y="29"/>
                  <a:pt x="21" y="29"/>
                </a:cubicBezTo>
                <a:cubicBezTo>
                  <a:pt x="21" y="29"/>
                  <a:pt x="21" y="29"/>
                  <a:pt x="21" y="29"/>
                </a:cubicBezTo>
                <a:cubicBezTo>
                  <a:pt x="21" y="29"/>
                  <a:pt x="21" y="29"/>
                  <a:pt x="21" y="29"/>
                </a:cubicBezTo>
                <a:cubicBezTo>
                  <a:pt x="21" y="29"/>
                  <a:pt x="21" y="29"/>
                  <a:pt x="21" y="29"/>
                </a:cubicBezTo>
                <a:cubicBezTo>
                  <a:pt x="21" y="29"/>
                  <a:pt x="21" y="29"/>
                  <a:pt x="21" y="29"/>
                </a:cubicBezTo>
                <a:cubicBezTo>
                  <a:pt x="21" y="29"/>
                  <a:pt x="21" y="29"/>
                  <a:pt x="21" y="29"/>
                </a:cubicBezTo>
                <a:cubicBezTo>
                  <a:pt x="21" y="29"/>
                  <a:pt x="21" y="29"/>
                  <a:pt x="21" y="29"/>
                </a:cubicBezTo>
                <a:cubicBezTo>
                  <a:pt x="21" y="29"/>
                  <a:pt x="21" y="29"/>
                  <a:pt x="21" y="29"/>
                </a:cubicBezTo>
                <a:cubicBezTo>
                  <a:pt x="21" y="29"/>
                  <a:pt x="21" y="29"/>
                  <a:pt x="21" y="29"/>
                </a:cubicBezTo>
                <a:cubicBezTo>
                  <a:pt x="21" y="29"/>
                  <a:pt x="21" y="29"/>
                  <a:pt x="21" y="29"/>
                </a:cubicBezTo>
                <a:cubicBezTo>
                  <a:pt x="21" y="29"/>
                  <a:pt x="21" y="29"/>
                  <a:pt x="21" y="29"/>
                </a:cubicBezTo>
                <a:cubicBezTo>
                  <a:pt x="21" y="29"/>
                  <a:pt x="21" y="29"/>
                  <a:pt x="21" y="29"/>
                </a:cubicBezTo>
                <a:cubicBezTo>
                  <a:pt x="21" y="29"/>
                  <a:pt x="21" y="29"/>
                  <a:pt x="21" y="29"/>
                </a:cubicBezTo>
                <a:cubicBezTo>
                  <a:pt x="21" y="29"/>
                  <a:pt x="21" y="29"/>
                  <a:pt x="21" y="29"/>
                </a:cubicBezTo>
                <a:cubicBezTo>
                  <a:pt x="21" y="29"/>
                  <a:pt x="21" y="29"/>
                  <a:pt x="21" y="29"/>
                </a:cubicBezTo>
                <a:cubicBezTo>
                  <a:pt x="21" y="29"/>
                  <a:pt x="21" y="29"/>
                  <a:pt x="21" y="29"/>
                </a:cubicBezTo>
                <a:cubicBezTo>
                  <a:pt x="21" y="29"/>
                  <a:pt x="21" y="29"/>
                  <a:pt x="21" y="29"/>
                </a:cubicBezTo>
                <a:cubicBezTo>
                  <a:pt x="21" y="29"/>
                  <a:pt x="21" y="29"/>
                  <a:pt x="21" y="29"/>
                </a:cubicBezTo>
                <a:cubicBezTo>
                  <a:pt x="21" y="29"/>
                  <a:pt x="21" y="29"/>
                  <a:pt x="21" y="29"/>
                </a:cubicBezTo>
                <a:cubicBezTo>
                  <a:pt x="21" y="29"/>
                  <a:pt x="21" y="29"/>
                  <a:pt x="21" y="29"/>
                </a:cubicBezTo>
                <a:cubicBezTo>
                  <a:pt x="21" y="29"/>
                  <a:pt x="21" y="29"/>
                  <a:pt x="21" y="29"/>
                </a:cubicBezTo>
                <a:cubicBezTo>
                  <a:pt x="21" y="29"/>
                  <a:pt x="21" y="29"/>
                  <a:pt x="21" y="29"/>
                </a:cubicBezTo>
                <a:cubicBezTo>
                  <a:pt x="21" y="29"/>
                  <a:pt x="21" y="29"/>
                  <a:pt x="21" y="29"/>
                </a:cubicBezTo>
                <a:cubicBezTo>
                  <a:pt x="21" y="29"/>
                  <a:pt x="21" y="29"/>
                  <a:pt x="21" y="29"/>
                </a:cubicBezTo>
                <a:cubicBezTo>
                  <a:pt x="21" y="29"/>
                  <a:pt x="21" y="29"/>
                  <a:pt x="21" y="29"/>
                </a:cubicBezTo>
                <a:cubicBezTo>
                  <a:pt x="21" y="29"/>
                  <a:pt x="21" y="29"/>
                  <a:pt x="21" y="29"/>
                </a:cubicBezTo>
                <a:cubicBezTo>
                  <a:pt x="21" y="29"/>
                  <a:pt x="21" y="29"/>
                  <a:pt x="21" y="29"/>
                </a:cubicBezTo>
                <a:cubicBezTo>
                  <a:pt x="21" y="29"/>
                  <a:pt x="21" y="29"/>
                  <a:pt x="21" y="29"/>
                </a:cubicBezTo>
                <a:cubicBezTo>
                  <a:pt x="21" y="29"/>
                  <a:pt x="21" y="29"/>
                  <a:pt x="21" y="29"/>
                </a:cubicBezTo>
                <a:cubicBezTo>
                  <a:pt x="21" y="29"/>
                  <a:pt x="21" y="29"/>
                  <a:pt x="21" y="29"/>
                </a:cubicBezTo>
                <a:cubicBezTo>
                  <a:pt x="21" y="29"/>
                  <a:pt x="21" y="29"/>
                  <a:pt x="21" y="29"/>
                </a:cubicBezTo>
                <a:cubicBezTo>
                  <a:pt x="21" y="29"/>
                  <a:pt x="21" y="29"/>
                  <a:pt x="21" y="29"/>
                </a:cubicBezTo>
                <a:cubicBezTo>
                  <a:pt x="21" y="29"/>
                  <a:pt x="21" y="29"/>
                  <a:pt x="21" y="29"/>
                </a:cubicBezTo>
                <a:cubicBezTo>
                  <a:pt x="21" y="29"/>
                  <a:pt x="21" y="29"/>
                  <a:pt x="21" y="29"/>
                </a:cubicBezTo>
                <a:cubicBezTo>
                  <a:pt x="21" y="29"/>
                  <a:pt x="21" y="29"/>
                  <a:pt x="21" y="29"/>
                </a:cubicBezTo>
                <a:cubicBezTo>
                  <a:pt x="21" y="29"/>
                  <a:pt x="21" y="29"/>
                  <a:pt x="21" y="29"/>
                </a:cubicBezTo>
                <a:cubicBezTo>
                  <a:pt x="21" y="29"/>
                  <a:pt x="21" y="29"/>
                  <a:pt x="21" y="29"/>
                </a:cubicBezTo>
                <a:cubicBezTo>
                  <a:pt x="21" y="29"/>
                  <a:pt x="21" y="29"/>
                  <a:pt x="21" y="29"/>
                </a:cubicBezTo>
                <a:cubicBezTo>
                  <a:pt x="21" y="29"/>
                  <a:pt x="21" y="29"/>
                  <a:pt x="21" y="29"/>
                </a:cubicBezTo>
                <a:cubicBezTo>
                  <a:pt x="21" y="29"/>
                  <a:pt x="21" y="29"/>
                  <a:pt x="21" y="29"/>
                </a:cubicBezTo>
                <a:cubicBezTo>
                  <a:pt x="21" y="29"/>
                  <a:pt x="21" y="29"/>
                  <a:pt x="21" y="29"/>
                </a:cubicBezTo>
                <a:cubicBezTo>
                  <a:pt x="21" y="29"/>
                  <a:pt x="21" y="29"/>
                  <a:pt x="21" y="29"/>
                </a:cubicBezTo>
                <a:cubicBezTo>
                  <a:pt x="21" y="29"/>
                  <a:pt x="21" y="29"/>
                  <a:pt x="21" y="29"/>
                </a:cubicBezTo>
                <a:cubicBezTo>
                  <a:pt x="21" y="29"/>
                  <a:pt x="21" y="29"/>
                  <a:pt x="21" y="29"/>
                </a:cubicBezTo>
                <a:cubicBezTo>
                  <a:pt x="21" y="29"/>
                  <a:pt x="21" y="29"/>
                  <a:pt x="21" y="29"/>
                </a:cubicBezTo>
                <a:cubicBezTo>
                  <a:pt x="21" y="29"/>
                  <a:pt x="21" y="29"/>
                  <a:pt x="21" y="29"/>
                </a:cubicBezTo>
                <a:cubicBezTo>
                  <a:pt x="21" y="29"/>
                  <a:pt x="21" y="29"/>
                  <a:pt x="21" y="29"/>
                </a:cubicBezTo>
                <a:cubicBezTo>
                  <a:pt x="21" y="29"/>
                  <a:pt x="21" y="29"/>
                  <a:pt x="21" y="29"/>
                </a:cubicBezTo>
                <a:cubicBezTo>
                  <a:pt x="21" y="29"/>
                  <a:pt x="21" y="29"/>
                  <a:pt x="21" y="29"/>
                </a:cubicBezTo>
                <a:cubicBezTo>
                  <a:pt x="21" y="29"/>
                  <a:pt x="21" y="29"/>
                  <a:pt x="21" y="29"/>
                </a:cubicBezTo>
                <a:cubicBezTo>
                  <a:pt x="21" y="29"/>
                  <a:pt x="21" y="29"/>
                  <a:pt x="21" y="29"/>
                </a:cubicBezTo>
                <a:cubicBezTo>
                  <a:pt x="21" y="29"/>
                  <a:pt x="21" y="29"/>
                  <a:pt x="21" y="29"/>
                </a:cubicBezTo>
                <a:cubicBezTo>
                  <a:pt x="21" y="29"/>
                  <a:pt x="21" y="29"/>
                  <a:pt x="21" y="29"/>
                </a:cubicBezTo>
                <a:cubicBezTo>
                  <a:pt x="21" y="29"/>
                  <a:pt x="21" y="29"/>
                  <a:pt x="21" y="29"/>
                </a:cubicBezTo>
                <a:cubicBezTo>
                  <a:pt x="21" y="29"/>
                  <a:pt x="21" y="29"/>
                  <a:pt x="21" y="29"/>
                </a:cubicBezTo>
                <a:cubicBezTo>
                  <a:pt x="21" y="29"/>
                  <a:pt x="21" y="29"/>
                  <a:pt x="21" y="29"/>
                </a:cubicBezTo>
                <a:cubicBezTo>
                  <a:pt x="21" y="29"/>
                  <a:pt x="21" y="29"/>
                  <a:pt x="21" y="29"/>
                </a:cubicBezTo>
                <a:cubicBezTo>
                  <a:pt x="21" y="29"/>
                  <a:pt x="21" y="29"/>
                  <a:pt x="21" y="29"/>
                </a:cubicBezTo>
                <a:cubicBezTo>
                  <a:pt x="21" y="29"/>
                  <a:pt x="21" y="29"/>
                  <a:pt x="21" y="29"/>
                </a:cubicBezTo>
                <a:cubicBezTo>
                  <a:pt x="21" y="29"/>
                  <a:pt x="21" y="29"/>
                  <a:pt x="21" y="29"/>
                </a:cubicBezTo>
                <a:cubicBezTo>
                  <a:pt x="21" y="29"/>
                  <a:pt x="21" y="29"/>
                  <a:pt x="21" y="29"/>
                </a:cubicBezTo>
                <a:cubicBezTo>
                  <a:pt x="21" y="29"/>
                  <a:pt x="21" y="29"/>
                  <a:pt x="21" y="29"/>
                </a:cubicBezTo>
                <a:cubicBezTo>
                  <a:pt x="21" y="29"/>
                  <a:pt x="21" y="29"/>
                  <a:pt x="21" y="29"/>
                </a:cubicBezTo>
                <a:cubicBezTo>
                  <a:pt x="21" y="29"/>
                  <a:pt x="21" y="29"/>
                  <a:pt x="21" y="29"/>
                </a:cubicBezTo>
                <a:cubicBezTo>
                  <a:pt x="21" y="29"/>
                  <a:pt x="21" y="29"/>
                  <a:pt x="21" y="29"/>
                </a:cubicBezTo>
                <a:cubicBezTo>
                  <a:pt x="21" y="29"/>
                  <a:pt x="21" y="29"/>
                  <a:pt x="21" y="29"/>
                </a:cubicBezTo>
                <a:cubicBezTo>
                  <a:pt x="21" y="29"/>
                  <a:pt x="21" y="29"/>
                  <a:pt x="21" y="29"/>
                </a:cubicBezTo>
                <a:cubicBezTo>
                  <a:pt x="21" y="29"/>
                  <a:pt x="21" y="29"/>
                  <a:pt x="21" y="29"/>
                </a:cubicBezTo>
                <a:cubicBezTo>
                  <a:pt x="21" y="29"/>
                  <a:pt x="21" y="29"/>
                  <a:pt x="21" y="29"/>
                </a:cubicBezTo>
                <a:close/>
                <a:moveTo>
                  <a:pt x="21" y="30"/>
                </a:moveTo>
                <a:cubicBezTo>
                  <a:pt x="21" y="30"/>
                  <a:pt x="21" y="30"/>
                  <a:pt x="21" y="30"/>
                </a:cubicBezTo>
                <a:cubicBezTo>
                  <a:pt x="21" y="30"/>
                  <a:pt x="21" y="30"/>
                  <a:pt x="21" y="30"/>
                </a:cubicBezTo>
                <a:cubicBezTo>
                  <a:pt x="21" y="30"/>
                  <a:pt x="21" y="30"/>
                  <a:pt x="21" y="30"/>
                </a:cubicBezTo>
                <a:cubicBezTo>
                  <a:pt x="21" y="30"/>
                  <a:pt x="21" y="30"/>
                  <a:pt x="21" y="29"/>
                </a:cubicBezTo>
                <a:cubicBezTo>
                  <a:pt x="21" y="29"/>
                  <a:pt x="21" y="29"/>
                  <a:pt x="21" y="29"/>
                </a:cubicBezTo>
                <a:cubicBezTo>
                  <a:pt x="21" y="29"/>
                  <a:pt x="21" y="29"/>
                  <a:pt x="21" y="29"/>
                </a:cubicBezTo>
                <a:cubicBezTo>
                  <a:pt x="21" y="29"/>
                  <a:pt x="21" y="29"/>
                  <a:pt x="21" y="29"/>
                </a:cubicBezTo>
                <a:cubicBezTo>
                  <a:pt x="21" y="30"/>
                  <a:pt x="21" y="30"/>
                  <a:pt x="21" y="30"/>
                </a:cubicBezTo>
                <a:cubicBezTo>
                  <a:pt x="21" y="30"/>
                  <a:pt x="21" y="30"/>
                  <a:pt x="21" y="30"/>
                </a:cubicBezTo>
                <a:cubicBezTo>
                  <a:pt x="21" y="30"/>
                  <a:pt x="21" y="30"/>
                  <a:pt x="21" y="30"/>
                </a:cubicBezTo>
                <a:cubicBezTo>
                  <a:pt x="21" y="30"/>
                  <a:pt x="21" y="30"/>
                  <a:pt x="21" y="30"/>
                </a:cubicBezTo>
                <a:cubicBezTo>
                  <a:pt x="21" y="30"/>
                  <a:pt x="21" y="30"/>
                  <a:pt x="21" y="30"/>
                </a:cubicBezTo>
                <a:cubicBezTo>
                  <a:pt x="21" y="30"/>
                  <a:pt x="21" y="30"/>
                  <a:pt x="21" y="30"/>
                </a:cubicBezTo>
                <a:cubicBezTo>
                  <a:pt x="21" y="30"/>
                  <a:pt x="21" y="30"/>
                  <a:pt x="21" y="30"/>
                </a:cubicBezTo>
                <a:close/>
                <a:moveTo>
                  <a:pt x="21" y="29"/>
                </a:moveTo>
                <a:cubicBezTo>
                  <a:pt x="21" y="29"/>
                  <a:pt x="21" y="29"/>
                  <a:pt x="21" y="29"/>
                </a:cubicBezTo>
                <a:cubicBezTo>
                  <a:pt x="21" y="29"/>
                  <a:pt x="20" y="29"/>
                  <a:pt x="20" y="29"/>
                </a:cubicBezTo>
                <a:cubicBezTo>
                  <a:pt x="20" y="29"/>
                  <a:pt x="20" y="29"/>
                  <a:pt x="20" y="29"/>
                </a:cubicBezTo>
                <a:cubicBezTo>
                  <a:pt x="21" y="29"/>
                  <a:pt x="21" y="29"/>
                  <a:pt x="21" y="29"/>
                </a:cubicBezTo>
                <a:cubicBezTo>
                  <a:pt x="21" y="29"/>
                  <a:pt x="21" y="29"/>
                  <a:pt x="21" y="29"/>
                </a:cubicBezTo>
                <a:cubicBezTo>
                  <a:pt x="21" y="29"/>
                  <a:pt x="21" y="29"/>
                  <a:pt x="21" y="29"/>
                </a:cubicBezTo>
                <a:cubicBezTo>
                  <a:pt x="21" y="29"/>
                  <a:pt x="21" y="29"/>
                  <a:pt x="21" y="29"/>
                </a:cubicBezTo>
                <a:cubicBezTo>
                  <a:pt x="21" y="29"/>
                  <a:pt x="21" y="29"/>
                  <a:pt x="21" y="29"/>
                </a:cubicBezTo>
                <a:cubicBezTo>
                  <a:pt x="21" y="29"/>
                  <a:pt x="21" y="29"/>
                  <a:pt x="21" y="29"/>
                </a:cubicBezTo>
                <a:cubicBezTo>
                  <a:pt x="21" y="29"/>
                  <a:pt x="21" y="29"/>
                  <a:pt x="21" y="29"/>
                </a:cubicBezTo>
                <a:cubicBezTo>
                  <a:pt x="21" y="29"/>
                  <a:pt x="21" y="29"/>
                  <a:pt x="21" y="29"/>
                </a:cubicBezTo>
                <a:cubicBezTo>
                  <a:pt x="21" y="29"/>
                  <a:pt x="21" y="29"/>
                  <a:pt x="21" y="29"/>
                </a:cubicBezTo>
                <a:cubicBezTo>
                  <a:pt x="21" y="29"/>
                  <a:pt x="21" y="29"/>
                  <a:pt x="21" y="29"/>
                </a:cubicBezTo>
                <a:cubicBezTo>
                  <a:pt x="21" y="29"/>
                  <a:pt x="21" y="29"/>
                  <a:pt x="21" y="29"/>
                </a:cubicBezTo>
                <a:close/>
                <a:moveTo>
                  <a:pt x="53" y="33"/>
                </a:moveTo>
                <a:cubicBezTo>
                  <a:pt x="53" y="33"/>
                  <a:pt x="53" y="33"/>
                  <a:pt x="53" y="33"/>
                </a:cubicBezTo>
                <a:cubicBezTo>
                  <a:pt x="53" y="33"/>
                  <a:pt x="53" y="33"/>
                  <a:pt x="53" y="33"/>
                </a:cubicBezTo>
                <a:cubicBezTo>
                  <a:pt x="53" y="33"/>
                  <a:pt x="53" y="33"/>
                  <a:pt x="53" y="33"/>
                </a:cubicBezTo>
                <a:cubicBezTo>
                  <a:pt x="53" y="33"/>
                  <a:pt x="53" y="33"/>
                  <a:pt x="53" y="33"/>
                </a:cubicBezTo>
                <a:cubicBezTo>
                  <a:pt x="54" y="33"/>
                  <a:pt x="54" y="33"/>
                  <a:pt x="54" y="33"/>
                </a:cubicBezTo>
                <a:cubicBezTo>
                  <a:pt x="54" y="33"/>
                  <a:pt x="54" y="33"/>
                  <a:pt x="54" y="33"/>
                </a:cubicBezTo>
                <a:cubicBezTo>
                  <a:pt x="54" y="33"/>
                  <a:pt x="54" y="33"/>
                  <a:pt x="54" y="33"/>
                </a:cubicBezTo>
                <a:cubicBezTo>
                  <a:pt x="54" y="34"/>
                  <a:pt x="54" y="33"/>
                  <a:pt x="54" y="33"/>
                </a:cubicBezTo>
                <a:cubicBezTo>
                  <a:pt x="54" y="33"/>
                  <a:pt x="54" y="33"/>
                  <a:pt x="54" y="33"/>
                </a:cubicBezTo>
                <a:cubicBezTo>
                  <a:pt x="54" y="33"/>
                  <a:pt x="54" y="33"/>
                  <a:pt x="54" y="33"/>
                </a:cubicBezTo>
                <a:cubicBezTo>
                  <a:pt x="54" y="33"/>
                  <a:pt x="54" y="33"/>
                  <a:pt x="54" y="33"/>
                </a:cubicBezTo>
                <a:cubicBezTo>
                  <a:pt x="54" y="33"/>
                  <a:pt x="54" y="33"/>
                  <a:pt x="54" y="33"/>
                </a:cubicBezTo>
                <a:cubicBezTo>
                  <a:pt x="54" y="33"/>
                  <a:pt x="54" y="33"/>
                  <a:pt x="54" y="33"/>
                </a:cubicBezTo>
                <a:cubicBezTo>
                  <a:pt x="54" y="33"/>
                  <a:pt x="54" y="33"/>
                  <a:pt x="54" y="33"/>
                </a:cubicBezTo>
                <a:cubicBezTo>
                  <a:pt x="54" y="33"/>
                  <a:pt x="54" y="33"/>
                  <a:pt x="54" y="33"/>
                </a:cubicBezTo>
                <a:cubicBezTo>
                  <a:pt x="54" y="33"/>
                  <a:pt x="54" y="33"/>
                  <a:pt x="53" y="33"/>
                </a:cubicBezTo>
                <a:cubicBezTo>
                  <a:pt x="53" y="33"/>
                  <a:pt x="53" y="33"/>
                  <a:pt x="53" y="33"/>
                </a:cubicBezTo>
                <a:cubicBezTo>
                  <a:pt x="53" y="33"/>
                  <a:pt x="53" y="33"/>
                  <a:pt x="53" y="33"/>
                </a:cubicBezTo>
                <a:cubicBezTo>
                  <a:pt x="53" y="33"/>
                  <a:pt x="53" y="33"/>
                  <a:pt x="53" y="33"/>
                </a:cubicBezTo>
                <a:cubicBezTo>
                  <a:pt x="53" y="33"/>
                  <a:pt x="53" y="33"/>
                  <a:pt x="53" y="33"/>
                </a:cubicBezTo>
                <a:cubicBezTo>
                  <a:pt x="53" y="33"/>
                  <a:pt x="53" y="33"/>
                  <a:pt x="53" y="33"/>
                </a:cubicBezTo>
                <a:cubicBezTo>
                  <a:pt x="53" y="33"/>
                  <a:pt x="53" y="33"/>
                  <a:pt x="53" y="33"/>
                </a:cubicBezTo>
                <a:cubicBezTo>
                  <a:pt x="53" y="33"/>
                  <a:pt x="53" y="33"/>
                  <a:pt x="53" y="33"/>
                </a:cubicBezTo>
                <a:cubicBezTo>
                  <a:pt x="53" y="33"/>
                  <a:pt x="53" y="33"/>
                  <a:pt x="53" y="33"/>
                </a:cubicBezTo>
                <a:cubicBezTo>
                  <a:pt x="53" y="33"/>
                  <a:pt x="53" y="33"/>
                  <a:pt x="53" y="33"/>
                </a:cubicBezTo>
                <a:cubicBezTo>
                  <a:pt x="53" y="33"/>
                  <a:pt x="53" y="33"/>
                  <a:pt x="53" y="33"/>
                </a:cubicBezTo>
                <a:cubicBezTo>
                  <a:pt x="53" y="33"/>
                  <a:pt x="53" y="33"/>
                  <a:pt x="53" y="33"/>
                </a:cubicBezTo>
                <a:cubicBezTo>
                  <a:pt x="53" y="33"/>
                  <a:pt x="53" y="33"/>
                  <a:pt x="53" y="33"/>
                </a:cubicBezTo>
                <a:cubicBezTo>
                  <a:pt x="53" y="33"/>
                  <a:pt x="53" y="33"/>
                  <a:pt x="53" y="34"/>
                </a:cubicBezTo>
                <a:cubicBezTo>
                  <a:pt x="53" y="34"/>
                  <a:pt x="53" y="34"/>
                  <a:pt x="53" y="34"/>
                </a:cubicBezTo>
                <a:cubicBezTo>
                  <a:pt x="53" y="34"/>
                  <a:pt x="53" y="34"/>
                  <a:pt x="53" y="34"/>
                </a:cubicBezTo>
                <a:cubicBezTo>
                  <a:pt x="53" y="34"/>
                  <a:pt x="53" y="34"/>
                  <a:pt x="53" y="34"/>
                </a:cubicBezTo>
                <a:cubicBezTo>
                  <a:pt x="53" y="34"/>
                  <a:pt x="53" y="34"/>
                  <a:pt x="53" y="34"/>
                </a:cubicBezTo>
                <a:cubicBezTo>
                  <a:pt x="53" y="34"/>
                  <a:pt x="53" y="34"/>
                  <a:pt x="53" y="34"/>
                </a:cubicBezTo>
                <a:cubicBezTo>
                  <a:pt x="53" y="34"/>
                  <a:pt x="53" y="34"/>
                  <a:pt x="53" y="34"/>
                </a:cubicBezTo>
                <a:cubicBezTo>
                  <a:pt x="53" y="34"/>
                  <a:pt x="53" y="34"/>
                  <a:pt x="53" y="34"/>
                </a:cubicBezTo>
                <a:cubicBezTo>
                  <a:pt x="53" y="34"/>
                  <a:pt x="53" y="34"/>
                  <a:pt x="53" y="34"/>
                </a:cubicBezTo>
                <a:cubicBezTo>
                  <a:pt x="53" y="34"/>
                  <a:pt x="53" y="34"/>
                  <a:pt x="53" y="34"/>
                </a:cubicBezTo>
                <a:cubicBezTo>
                  <a:pt x="53" y="34"/>
                  <a:pt x="53" y="34"/>
                  <a:pt x="53" y="34"/>
                </a:cubicBezTo>
                <a:cubicBezTo>
                  <a:pt x="53" y="34"/>
                  <a:pt x="53" y="34"/>
                  <a:pt x="53" y="34"/>
                </a:cubicBezTo>
                <a:cubicBezTo>
                  <a:pt x="53" y="34"/>
                  <a:pt x="53" y="34"/>
                  <a:pt x="53" y="34"/>
                </a:cubicBezTo>
                <a:cubicBezTo>
                  <a:pt x="53" y="34"/>
                  <a:pt x="53" y="34"/>
                  <a:pt x="53" y="34"/>
                </a:cubicBezTo>
                <a:cubicBezTo>
                  <a:pt x="53" y="34"/>
                  <a:pt x="53" y="34"/>
                  <a:pt x="53" y="34"/>
                </a:cubicBezTo>
                <a:cubicBezTo>
                  <a:pt x="53" y="34"/>
                  <a:pt x="53" y="34"/>
                  <a:pt x="53" y="34"/>
                </a:cubicBezTo>
                <a:cubicBezTo>
                  <a:pt x="53" y="34"/>
                  <a:pt x="53" y="34"/>
                  <a:pt x="53" y="33"/>
                </a:cubicBezTo>
                <a:close/>
                <a:moveTo>
                  <a:pt x="51" y="32"/>
                </a:moveTo>
                <a:cubicBezTo>
                  <a:pt x="51" y="32"/>
                  <a:pt x="51" y="32"/>
                  <a:pt x="51" y="32"/>
                </a:cubicBezTo>
                <a:cubicBezTo>
                  <a:pt x="51" y="32"/>
                  <a:pt x="51" y="32"/>
                  <a:pt x="51" y="32"/>
                </a:cubicBezTo>
                <a:cubicBezTo>
                  <a:pt x="51" y="32"/>
                  <a:pt x="51" y="32"/>
                  <a:pt x="51" y="32"/>
                </a:cubicBezTo>
                <a:cubicBezTo>
                  <a:pt x="51" y="32"/>
                  <a:pt x="51" y="32"/>
                  <a:pt x="51" y="32"/>
                </a:cubicBezTo>
                <a:cubicBezTo>
                  <a:pt x="51" y="32"/>
                  <a:pt x="51" y="32"/>
                  <a:pt x="51" y="32"/>
                </a:cubicBezTo>
                <a:cubicBezTo>
                  <a:pt x="51" y="32"/>
                  <a:pt x="51" y="32"/>
                  <a:pt x="51" y="32"/>
                </a:cubicBezTo>
                <a:cubicBezTo>
                  <a:pt x="51" y="32"/>
                  <a:pt x="51" y="32"/>
                  <a:pt x="51" y="32"/>
                </a:cubicBezTo>
                <a:cubicBezTo>
                  <a:pt x="51" y="32"/>
                  <a:pt x="51" y="32"/>
                  <a:pt x="51" y="32"/>
                </a:cubicBezTo>
                <a:cubicBezTo>
                  <a:pt x="51" y="32"/>
                  <a:pt x="51" y="32"/>
                  <a:pt x="51" y="32"/>
                </a:cubicBezTo>
                <a:cubicBezTo>
                  <a:pt x="51" y="32"/>
                  <a:pt x="51" y="32"/>
                  <a:pt x="51" y="32"/>
                </a:cubicBezTo>
                <a:cubicBezTo>
                  <a:pt x="51" y="32"/>
                  <a:pt x="51" y="32"/>
                  <a:pt x="51" y="32"/>
                </a:cubicBezTo>
                <a:cubicBezTo>
                  <a:pt x="51" y="32"/>
                  <a:pt x="51" y="32"/>
                  <a:pt x="51" y="32"/>
                </a:cubicBezTo>
                <a:cubicBezTo>
                  <a:pt x="51" y="32"/>
                  <a:pt x="51" y="32"/>
                  <a:pt x="51" y="32"/>
                </a:cubicBezTo>
                <a:cubicBezTo>
                  <a:pt x="51" y="32"/>
                  <a:pt x="51" y="32"/>
                  <a:pt x="51" y="32"/>
                </a:cubicBezTo>
                <a:cubicBezTo>
                  <a:pt x="51" y="32"/>
                  <a:pt x="51" y="32"/>
                  <a:pt x="51" y="32"/>
                </a:cubicBezTo>
                <a:cubicBezTo>
                  <a:pt x="51" y="32"/>
                  <a:pt x="51" y="32"/>
                  <a:pt x="51" y="32"/>
                </a:cubicBezTo>
                <a:cubicBezTo>
                  <a:pt x="51" y="32"/>
                  <a:pt x="51" y="32"/>
                  <a:pt x="51" y="32"/>
                </a:cubicBezTo>
                <a:cubicBezTo>
                  <a:pt x="51" y="32"/>
                  <a:pt x="51" y="32"/>
                  <a:pt x="51" y="32"/>
                </a:cubicBezTo>
                <a:cubicBezTo>
                  <a:pt x="51" y="32"/>
                  <a:pt x="51" y="32"/>
                  <a:pt x="51" y="32"/>
                </a:cubicBezTo>
                <a:cubicBezTo>
                  <a:pt x="51" y="32"/>
                  <a:pt x="51" y="32"/>
                  <a:pt x="51" y="32"/>
                </a:cubicBezTo>
                <a:cubicBezTo>
                  <a:pt x="51" y="32"/>
                  <a:pt x="51" y="32"/>
                  <a:pt x="51" y="32"/>
                </a:cubicBezTo>
                <a:cubicBezTo>
                  <a:pt x="51" y="32"/>
                  <a:pt x="51" y="32"/>
                  <a:pt x="51" y="32"/>
                </a:cubicBezTo>
                <a:cubicBezTo>
                  <a:pt x="51" y="32"/>
                  <a:pt x="51" y="32"/>
                  <a:pt x="51" y="32"/>
                </a:cubicBezTo>
                <a:cubicBezTo>
                  <a:pt x="51" y="32"/>
                  <a:pt x="51" y="32"/>
                  <a:pt x="51" y="32"/>
                </a:cubicBezTo>
                <a:cubicBezTo>
                  <a:pt x="51" y="32"/>
                  <a:pt x="51" y="32"/>
                  <a:pt x="51" y="32"/>
                </a:cubicBezTo>
                <a:cubicBezTo>
                  <a:pt x="51" y="32"/>
                  <a:pt x="51" y="32"/>
                  <a:pt x="51" y="32"/>
                </a:cubicBezTo>
                <a:cubicBezTo>
                  <a:pt x="51" y="32"/>
                  <a:pt x="51" y="32"/>
                  <a:pt x="51" y="32"/>
                </a:cubicBezTo>
                <a:cubicBezTo>
                  <a:pt x="51" y="32"/>
                  <a:pt x="51" y="32"/>
                  <a:pt x="51" y="32"/>
                </a:cubicBezTo>
                <a:cubicBezTo>
                  <a:pt x="51" y="32"/>
                  <a:pt x="51" y="32"/>
                  <a:pt x="51" y="32"/>
                </a:cubicBezTo>
                <a:cubicBezTo>
                  <a:pt x="51" y="32"/>
                  <a:pt x="51" y="32"/>
                  <a:pt x="51" y="32"/>
                </a:cubicBezTo>
                <a:cubicBezTo>
                  <a:pt x="51" y="32"/>
                  <a:pt x="51" y="32"/>
                  <a:pt x="51" y="32"/>
                </a:cubicBezTo>
                <a:cubicBezTo>
                  <a:pt x="51" y="32"/>
                  <a:pt x="51" y="32"/>
                  <a:pt x="51" y="32"/>
                </a:cubicBezTo>
                <a:cubicBezTo>
                  <a:pt x="51" y="32"/>
                  <a:pt x="51" y="32"/>
                  <a:pt x="51" y="32"/>
                </a:cubicBezTo>
                <a:cubicBezTo>
                  <a:pt x="51" y="32"/>
                  <a:pt x="51" y="32"/>
                  <a:pt x="51" y="32"/>
                </a:cubicBezTo>
                <a:cubicBezTo>
                  <a:pt x="51" y="32"/>
                  <a:pt x="51" y="32"/>
                  <a:pt x="51" y="32"/>
                </a:cubicBezTo>
                <a:cubicBezTo>
                  <a:pt x="51" y="32"/>
                  <a:pt x="51" y="32"/>
                  <a:pt x="51" y="32"/>
                </a:cubicBezTo>
                <a:cubicBezTo>
                  <a:pt x="51" y="32"/>
                  <a:pt x="51" y="32"/>
                  <a:pt x="51" y="32"/>
                </a:cubicBezTo>
                <a:cubicBezTo>
                  <a:pt x="51" y="32"/>
                  <a:pt x="51" y="32"/>
                  <a:pt x="51" y="32"/>
                </a:cubicBezTo>
                <a:cubicBezTo>
                  <a:pt x="51" y="32"/>
                  <a:pt x="51" y="32"/>
                  <a:pt x="51" y="32"/>
                </a:cubicBezTo>
                <a:cubicBezTo>
                  <a:pt x="51" y="32"/>
                  <a:pt x="51" y="32"/>
                  <a:pt x="51" y="32"/>
                </a:cubicBezTo>
                <a:cubicBezTo>
                  <a:pt x="51" y="32"/>
                  <a:pt x="51" y="32"/>
                  <a:pt x="51" y="32"/>
                </a:cubicBezTo>
                <a:cubicBezTo>
                  <a:pt x="51" y="32"/>
                  <a:pt x="51" y="32"/>
                  <a:pt x="51" y="32"/>
                </a:cubicBezTo>
                <a:cubicBezTo>
                  <a:pt x="51" y="32"/>
                  <a:pt x="51" y="32"/>
                  <a:pt x="51" y="32"/>
                </a:cubicBezTo>
                <a:cubicBezTo>
                  <a:pt x="51" y="32"/>
                  <a:pt x="51" y="32"/>
                  <a:pt x="51" y="32"/>
                </a:cubicBezTo>
                <a:cubicBezTo>
                  <a:pt x="51" y="32"/>
                  <a:pt x="51" y="32"/>
                  <a:pt x="51" y="32"/>
                </a:cubicBezTo>
                <a:cubicBezTo>
                  <a:pt x="51" y="32"/>
                  <a:pt x="51" y="32"/>
                  <a:pt x="51" y="32"/>
                </a:cubicBezTo>
                <a:cubicBezTo>
                  <a:pt x="51" y="32"/>
                  <a:pt x="51" y="32"/>
                  <a:pt x="51" y="32"/>
                </a:cubicBezTo>
                <a:cubicBezTo>
                  <a:pt x="51" y="32"/>
                  <a:pt x="51" y="32"/>
                  <a:pt x="51" y="32"/>
                </a:cubicBezTo>
                <a:cubicBezTo>
                  <a:pt x="51" y="32"/>
                  <a:pt x="51" y="32"/>
                  <a:pt x="51" y="32"/>
                </a:cubicBezTo>
                <a:cubicBezTo>
                  <a:pt x="51" y="32"/>
                  <a:pt x="51" y="32"/>
                  <a:pt x="51" y="32"/>
                </a:cubicBezTo>
                <a:cubicBezTo>
                  <a:pt x="51" y="32"/>
                  <a:pt x="51" y="32"/>
                  <a:pt x="51" y="32"/>
                </a:cubicBezTo>
                <a:cubicBezTo>
                  <a:pt x="51" y="32"/>
                  <a:pt x="51" y="32"/>
                  <a:pt x="51" y="32"/>
                </a:cubicBezTo>
                <a:cubicBezTo>
                  <a:pt x="51" y="32"/>
                  <a:pt x="51" y="32"/>
                  <a:pt x="51" y="32"/>
                </a:cubicBezTo>
                <a:cubicBezTo>
                  <a:pt x="51" y="32"/>
                  <a:pt x="51" y="32"/>
                  <a:pt x="51" y="32"/>
                </a:cubicBezTo>
                <a:cubicBezTo>
                  <a:pt x="51" y="32"/>
                  <a:pt x="51" y="32"/>
                  <a:pt x="51" y="32"/>
                </a:cubicBezTo>
                <a:cubicBezTo>
                  <a:pt x="51" y="32"/>
                  <a:pt x="51" y="32"/>
                  <a:pt x="51" y="32"/>
                </a:cubicBezTo>
                <a:cubicBezTo>
                  <a:pt x="51" y="32"/>
                  <a:pt x="51" y="32"/>
                  <a:pt x="51" y="32"/>
                </a:cubicBezTo>
                <a:cubicBezTo>
                  <a:pt x="51" y="32"/>
                  <a:pt x="51" y="32"/>
                  <a:pt x="51" y="32"/>
                </a:cubicBezTo>
                <a:cubicBezTo>
                  <a:pt x="51" y="32"/>
                  <a:pt x="51" y="32"/>
                  <a:pt x="51" y="32"/>
                </a:cubicBezTo>
                <a:cubicBezTo>
                  <a:pt x="51" y="32"/>
                  <a:pt x="51" y="32"/>
                  <a:pt x="51" y="32"/>
                </a:cubicBezTo>
                <a:cubicBezTo>
                  <a:pt x="51" y="32"/>
                  <a:pt x="51" y="32"/>
                  <a:pt x="51" y="32"/>
                </a:cubicBezTo>
                <a:cubicBezTo>
                  <a:pt x="51" y="32"/>
                  <a:pt x="51" y="32"/>
                  <a:pt x="51" y="32"/>
                </a:cubicBezTo>
                <a:cubicBezTo>
                  <a:pt x="51" y="32"/>
                  <a:pt x="51" y="32"/>
                  <a:pt x="51" y="32"/>
                </a:cubicBezTo>
                <a:cubicBezTo>
                  <a:pt x="51" y="32"/>
                  <a:pt x="51" y="32"/>
                  <a:pt x="51" y="32"/>
                </a:cubicBezTo>
                <a:cubicBezTo>
                  <a:pt x="51" y="32"/>
                  <a:pt x="51" y="32"/>
                  <a:pt x="51" y="32"/>
                </a:cubicBezTo>
                <a:cubicBezTo>
                  <a:pt x="51" y="32"/>
                  <a:pt x="51" y="32"/>
                  <a:pt x="51" y="32"/>
                </a:cubicBezTo>
                <a:cubicBezTo>
                  <a:pt x="51" y="32"/>
                  <a:pt x="51" y="32"/>
                  <a:pt x="51" y="32"/>
                </a:cubicBezTo>
                <a:cubicBezTo>
                  <a:pt x="51" y="32"/>
                  <a:pt x="51" y="32"/>
                  <a:pt x="51" y="32"/>
                </a:cubicBezTo>
                <a:cubicBezTo>
                  <a:pt x="51" y="32"/>
                  <a:pt x="51" y="32"/>
                  <a:pt x="51" y="32"/>
                </a:cubicBezTo>
                <a:close/>
                <a:moveTo>
                  <a:pt x="51" y="21"/>
                </a:moveTo>
                <a:cubicBezTo>
                  <a:pt x="51" y="21"/>
                  <a:pt x="51" y="21"/>
                  <a:pt x="51" y="21"/>
                </a:cubicBezTo>
                <a:cubicBezTo>
                  <a:pt x="51" y="21"/>
                  <a:pt x="51" y="21"/>
                  <a:pt x="51" y="21"/>
                </a:cubicBezTo>
                <a:cubicBezTo>
                  <a:pt x="51" y="21"/>
                  <a:pt x="51" y="21"/>
                  <a:pt x="51" y="21"/>
                </a:cubicBezTo>
                <a:cubicBezTo>
                  <a:pt x="51" y="21"/>
                  <a:pt x="51" y="21"/>
                  <a:pt x="51" y="21"/>
                </a:cubicBezTo>
                <a:cubicBezTo>
                  <a:pt x="51" y="21"/>
                  <a:pt x="51" y="21"/>
                  <a:pt x="51" y="21"/>
                </a:cubicBezTo>
                <a:cubicBezTo>
                  <a:pt x="51" y="21"/>
                  <a:pt x="51" y="21"/>
                  <a:pt x="51" y="21"/>
                </a:cubicBezTo>
                <a:cubicBezTo>
                  <a:pt x="51" y="21"/>
                  <a:pt x="51" y="21"/>
                  <a:pt x="51" y="21"/>
                </a:cubicBezTo>
                <a:cubicBezTo>
                  <a:pt x="51" y="21"/>
                  <a:pt x="51" y="21"/>
                  <a:pt x="51" y="21"/>
                </a:cubicBezTo>
                <a:cubicBezTo>
                  <a:pt x="51" y="21"/>
                  <a:pt x="51" y="21"/>
                  <a:pt x="51" y="21"/>
                </a:cubicBezTo>
                <a:cubicBezTo>
                  <a:pt x="51" y="21"/>
                  <a:pt x="51" y="21"/>
                  <a:pt x="51" y="21"/>
                </a:cubicBezTo>
                <a:cubicBezTo>
                  <a:pt x="51" y="21"/>
                  <a:pt x="51" y="21"/>
                  <a:pt x="51" y="21"/>
                </a:cubicBezTo>
                <a:cubicBezTo>
                  <a:pt x="51" y="21"/>
                  <a:pt x="51" y="21"/>
                  <a:pt x="51" y="21"/>
                </a:cubicBezTo>
                <a:cubicBezTo>
                  <a:pt x="51" y="21"/>
                  <a:pt x="51" y="21"/>
                  <a:pt x="51" y="21"/>
                </a:cubicBezTo>
                <a:close/>
                <a:moveTo>
                  <a:pt x="51" y="21"/>
                </a:moveTo>
                <a:cubicBezTo>
                  <a:pt x="51" y="21"/>
                  <a:pt x="51" y="21"/>
                  <a:pt x="51" y="21"/>
                </a:cubicBezTo>
                <a:cubicBezTo>
                  <a:pt x="51" y="21"/>
                  <a:pt x="51" y="21"/>
                  <a:pt x="51" y="21"/>
                </a:cubicBezTo>
                <a:cubicBezTo>
                  <a:pt x="51" y="21"/>
                  <a:pt x="51" y="21"/>
                  <a:pt x="51" y="21"/>
                </a:cubicBezTo>
                <a:cubicBezTo>
                  <a:pt x="51" y="21"/>
                  <a:pt x="51" y="21"/>
                  <a:pt x="51" y="21"/>
                </a:cubicBezTo>
                <a:cubicBezTo>
                  <a:pt x="51" y="21"/>
                  <a:pt x="51" y="21"/>
                  <a:pt x="51" y="21"/>
                </a:cubicBezTo>
                <a:cubicBezTo>
                  <a:pt x="51" y="21"/>
                  <a:pt x="51" y="21"/>
                  <a:pt x="51" y="21"/>
                </a:cubicBezTo>
                <a:cubicBezTo>
                  <a:pt x="51" y="21"/>
                  <a:pt x="51" y="21"/>
                  <a:pt x="51" y="21"/>
                </a:cubicBezTo>
                <a:cubicBezTo>
                  <a:pt x="51" y="21"/>
                  <a:pt x="51" y="21"/>
                  <a:pt x="51" y="21"/>
                </a:cubicBezTo>
                <a:cubicBezTo>
                  <a:pt x="51" y="21"/>
                  <a:pt x="51" y="21"/>
                  <a:pt x="51" y="21"/>
                </a:cubicBezTo>
                <a:cubicBezTo>
                  <a:pt x="51" y="21"/>
                  <a:pt x="51" y="21"/>
                  <a:pt x="51" y="21"/>
                </a:cubicBezTo>
                <a:cubicBezTo>
                  <a:pt x="51" y="21"/>
                  <a:pt x="51" y="21"/>
                  <a:pt x="51" y="21"/>
                </a:cubicBezTo>
                <a:close/>
                <a:moveTo>
                  <a:pt x="51" y="22"/>
                </a:moveTo>
                <a:cubicBezTo>
                  <a:pt x="51" y="22"/>
                  <a:pt x="51" y="22"/>
                  <a:pt x="51" y="22"/>
                </a:cubicBezTo>
                <a:cubicBezTo>
                  <a:pt x="51" y="22"/>
                  <a:pt x="51" y="22"/>
                  <a:pt x="51" y="22"/>
                </a:cubicBezTo>
                <a:cubicBezTo>
                  <a:pt x="51" y="22"/>
                  <a:pt x="51" y="22"/>
                  <a:pt x="51" y="22"/>
                </a:cubicBezTo>
                <a:cubicBezTo>
                  <a:pt x="51" y="22"/>
                  <a:pt x="51" y="22"/>
                  <a:pt x="51" y="22"/>
                </a:cubicBezTo>
                <a:cubicBezTo>
                  <a:pt x="51" y="22"/>
                  <a:pt x="51" y="22"/>
                  <a:pt x="51" y="22"/>
                </a:cubicBezTo>
                <a:cubicBezTo>
                  <a:pt x="51" y="22"/>
                  <a:pt x="51" y="22"/>
                  <a:pt x="51" y="22"/>
                </a:cubicBezTo>
                <a:cubicBezTo>
                  <a:pt x="51" y="22"/>
                  <a:pt x="51" y="22"/>
                  <a:pt x="51" y="22"/>
                </a:cubicBezTo>
                <a:cubicBezTo>
                  <a:pt x="51" y="22"/>
                  <a:pt x="51" y="22"/>
                  <a:pt x="51" y="22"/>
                </a:cubicBezTo>
                <a:cubicBezTo>
                  <a:pt x="51" y="22"/>
                  <a:pt x="51" y="22"/>
                  <a:pt x="51" y="22"/>
                </a:cubicBezTo>
                <a:cubicBezTo>
                  <a:pt x="51" y="22"/>
                  <a:pt x="51" y="22"/>
                  <a:pt x="51" y="22"/>
                </a:cubicBezTo>
                <a:cubicBezTo>
                  <a:pt x="51" y="22"/>
                  <a:pt x="51" y="22"/>
                  <a:pt x="51" y="22"/>
                </a:cubicBezTo>
                <a:close/>
                <a:moveTo>
                  <a:pt x="51" y="22"/>
                </a:moveTo>
                <a:cubicBezTo>
                  <a:pt x="51" y="22"/>
                  <a:pt x="51" y="22"/>
                  <a:pt x="51" y="22"/>
                </a:cubicBezTo>
                <a:cubicBezTo>
                  <a:pt x="51" y="22"/>
                  <a:pt x="51" y="22"/>
                  <a:pt x="51" y="22"/>
                </a:cubicBezTo>
                <a:cubicBezTo>
                  <a:pt x="52" y="22"/>
                  <a:pt x="52" y="22"/>
                  <a:pt x="52" y="22"/>
                </a:cubicBezTo>
                <a:cubicBezTo>
                  <a:pt x="52" y="22"/>
                  <a:pt x="52" y="22"/>
                  <a:pt x="52" y="22"/>
                </a:cubicBezTo>
                <a:cubicBezTo>
                  <a:pt x="52" y="22"/>
                  <a:pt x="52" y="22"/>
                  <a:pt x="52" y="22"/>
                </a:cubicBezTo>
                <a:cubicBezTo>
                  <a:pt x="52" y="22"/>
                  <a:pt x="52" y="22"/>
                  <a:pt x="52" y="22"/>
                </a:cubicBezTo>
                <a:cubicBezTo>
                  <a:pt x="52" y="22"/>
                  <a:pt x="52" y="22"/>
                  <a:pt x="51" y="22"/>
                </a:cubicBezTo>
                <a:cubicBezTo>
                  <a:pt x="51" y="22"/>
                  <a:pt x="51" y="22"/>
                  <a:pt x="51" y="22"/>
                </a:cubicBezTo>
                <a:cubicBezTo>
                  <a:pt x="51" y="22"/>
                  <a:pt x="51" y="22"/>
                  <a:pt x="51" y="22"/>
                </a:cubicBezTo>
                <a:cubicBezTo>
                  <a:pt x="51" y="22"/>
                  <a:pt x="51" y="22"/>
                  <a:pt x="51" y="22"/>
                </a:cubicBezTo>
                <a:cubicBezTo>
                  <a:pt x="51" y="22"/>
                  <a:pt x="51" y="22"/>
                  <a:pt x="51" y="22"/>
                </a:cubicBezTo>
                <a:close/>
                <a:moveTo>
                  <a:pt x="49" y="35"/>
                </a:moveTo>
                <a:cubicBezTo>
                  <a:pt x="49" y="35"/>
                  <a:pt x="49" y="35"/>
                  <a:pt x="49" y="35"/>
                </a:cubicBezTo>
                <a:cubicBezTo>
                  <a:pt x="49" y="35"/>
                  <a:pt x="49" y="35"/>
                  <a:pt x="49" y="35"/>
                </a:cubicBezTo>
                <a:cubicBezTo>
                  <a:pt x="49" y="35"/>
                  <a:pt x="49" y="35"/>
                  <a:pt x="49" y="35"/>
                </a:cubicBezTo>
                <a:cubicBezTo>
                  <a:pt x="49" y="35"/>
                  <a:pt x="49" y="35"/>
                  <a:pt x="49" y="35"/>
                </a:cubicBezTo>
                <a:cubicBezTo>
                  <a:pt x="49" y="35"/>
                  <a:pt x="49" y="35"/>
                  <a:pt x="49" y="35"/>
                </a:cubicBezTo>
                <a:cubicBezTo>
                  <a:pt x="49" y="35"/>
                  <a:pt x="49" y="35"/>
                  <a:pt x="49" y="35"/>
                </a:cubicBezTo>
                <a:cubicBezTo>
                  <a:pt x="49" y="35"/>
                  <a:pt x="49" y="35"/>
                  <a:pt x="49" y="35"/>
                </a:cubicBezTo>
                <a:cubicBezTo>
                  <a:pt x="49" y="35"/>
                  <a:pt x="49" y="35"/>
                  <a:pt x="49" y="35"/>
                </a:cubicBezTo>
                <a:cubicBezTo>
                  <a:pt x="49" y="35"/>
                  <a:pt x="49" y="35"/>
                  <a:pt x="49" y="35"/>
                </a:cubicBezTo>
                <a:cubicBezTo>
                  <a:pt x="49" y="35"/>
                  <a:pt x="49" y="35"/>
                  <a:pt x="49" y="35"/>
                </a:cubicBezTo>
                <a:cubicBezTo>
                  <a:pt x="49" y="35"/>
                  <a:pt x="49" y="35"/>
                  <a:pt x="49" y="35"/>
                </a:cubicBezTo>
                <a:cubicBezTo>
                  <a:pt x="49" y="35"/>
                  <a:pt x="49" y="35"/>
                  <a:pt x="49" y="35"/>
                </a:cubicBezTo>
                <a:cubicBezTo>
                  <a:pt x="49" y="35"/>
                  <a:pt x="49" y="35"/>
                  <a:pt x="49" y="35"/>
                </a:cubicBezTo>
                <a:cubicBezTo>
                  <a:pt x="49" y="35"/>
                  <a:pt x="49" y="35"/>
                  <a:pt x="49" y="35"/>
                </a:cubicBezTo>
                <a:cubicBezTo>
                  <a:pt x="49" y="35"/>
                  <a:pt x="49" y="35"/>
                  <a:pt x="49" y="35"/>
                </a:cubicBezTo>
                <a:cubicBezTo>
                  <a:pt x="49" y="35"/>
                  <a:pt x="49" y="35"/>
                  <a:pt x="49" y="35"/>
                </a:cubicBezTo>
                <a:cubicBezTo>
                  <a:pt x="49" y="35"/>
                  <a:pt x="49" y="35"/>
                  <a:pt x="49" y="35"/>
                </a:cubicBezTo>
                <a:cubicBezTo>
                  <a:pt x="49" y="35"/>
                  <a:pt x="49" y="35"/>
                  <a:pt x="49" y="35"/>
                </a:cubicBezTo>
                <a:cubicBezTo>
                  <a:pt x="49" y="35"/>
                  <a:pt x="49" y="35"/>
                  <a:pt x="49" y="35"/>
                </a:cubicBezTo>
                <a:cubicBezTo>
                  <a:pt x="49" y="35"/>
                  <a:pt x="49" y="35"/>
                  <a:pt x="49" y="35"/>
                </a:cubicBezTo>
                <a:cubicBezTo>
                  <a:pt x="49" y="35"/>
                  <a:pt x="49" y="35"/>
                  <a:pt x="49" y="35"/>
                </a:cubicBezTo>
                <a:cubicBezTo>
                  <a:pt x="49" y="35"/>
                  <a:pt x="49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4"/>
                </a:cubicBezTo>
                <a:cubicBezTo>
                  <a:pt x="50" y="34"/>
                  <a:pt x="50" y="34"/>
                  <a:pt x="50" y="34"/>
                </a:cubicBezTo>
                <a:cubicBezTo>
                  <a:pt x="50" y="34"/>
                  <a:pt x="50" y="34"/>
                  <a:pt x="50" y="34"/>
                </a:cubicBezTo>
                <a:cubicBezTo>
                  <a:pt x="50" y="34"/>
                  <a:pt x="50" y="34"/>
                  <a:pt x="50" y="34"/>
                </a:cubicBezTo>
                <a:cubicBezTo>
                  <a:pt x="50" y="34"/>
                  <a:pt x="50" y="34"/>
                  <a:pt x="50" y="34"/>
                </a:cubicBezTo>
                <a:cubicBezTo>
                  <a:pt x="50" y="34"/>
                  <a:pt x="50" y="34"/>
                  <a:pt x="50" y="34"/>
                </a:cubicBezTo>
                <a:cubicBezTo>
                  <a:pt x="50" y="34"/>
                  <a:pt x="50" y="34"/>
                  <a:pt x="50" y="34"/>
                </a:cubicBezTo>
                <a:cubicBezTo>
                  <a:pt x="50" y="34"/>
                  <a:pt x="50" y="34"/>
                  <a:pt x="50" y="34"/>
                </a:cubicBezTo>
                <a:cubicBezTo>
                  <a:pt x="50" y="34"/>
                  <a:pt x="50" y="34"/>
                  <a:pt x="50" y="34"/>
                </a:cubicBezTo>
                <a:cubicBezTo>
                  <a:pt x="50" y="34"/>
                  <a:pt x="50" y="34"/>
                  <a:pt x="50" y="34"/>
                </a:cubicBezTo>
                <a:cubicBezTo>
                  <a:pt x="50" y="34"/>
                  <a:pt x="50" y="34"/>
                  <a:pt x="50" y="34"/>
                </a:cubicBezTo>
                <a:cubicBezTo>
                  <a:pt x="50" y="34"/>
                  <a:pt x="50" y="34"/>
                  <a:pt x="50" y="34"/>
                </a:cubicBezTo>
                <a:cubicBezTo>
                  <a:pt x="50" y="34"/>
                  <a:pt x="50" y="34"/>
                  <a:pt x="50" y="34"/>
                </a:cubicBezTo>
                <a:cubicBezTo>
                  <a:pt x="50" y="34"/>
                  <a:pt x="50" y="34"/>
                  <a:pt x="50" y="34"/>
                </a:cubicBezTo>
                <a:cubicBezTo>
                  <a:pt x="50" y="34"/>
                  <a:pt x="50" y="34"/>
                  <a:pt x="50" y="34"/>
                </a:cubicBezTo>
                <a:cubicBezTo>
                  <a:pt x="50" y="34"/>
                  <a:pt x="50" y="34"/>
                  <a:pt x="50" y="34"/>
                </a:cubicBezTo>
                <a:cubicBezTo>
                  <a:pt x="50" y="34"/>
                  <a:pt x="50" y="34"/>
                  <a:pt x="50" y="34"/>
                </a:cubicBezTo>
                <a:cubicBezTo>
                  <a:pt x="50" y="34"/>
                  <a:pt x="50" y="34"/>
                  <a:pt x="50" y="34"/>
                </a:cubicBezTo>
                <a:cubicBezTo>
                  <a:pt x="50" y="34"/>
                  <a:pt x="50" y="34"/>
                  <a:pt x="50" y="34"/>
                </a:cubicBezTo>
                <a:cubicBezTo>
                  <a:pt x="50" y="34"/>
                  <a:pt x="50" y="34"/>
                  <a:pt x="50" y="34"/>
                </a:cubicBezTo>
                <a:cubicBezTo>
                  <a:pt x="50" y="34"/>
                  <a:pt x="50" y="34"/>
                  <a:pt x="50" y="34"/>
                </a:cubicBezTo>
                <a:cubicBezTo>
                  <a:pt x="50" y="34"/>
                  <a:pt x="50" y="34"/>
                  <a:pt x="50" y="34"/>
                </a:cubicBezTo>
                <a:cubicBezTo>
                  <a:pt x="50" y="34"/>
                  <a:pt x="50" y="34"/>
                  <a:pt x="50" y="34"/>
                </a:cubicBezTo>
                <a:cubicBezTo>
                  <a:pt x="50" y="34"/>
                  <a:pt x="50" y="34"/>
                  <a:pt x="50" y="34"/>
                </a:cubicBezTo>
                <a:cubicBezTo>
                  <a:pt x="50" y="34"/>
                  <a:pt x="50" y="34"/>
                  <a:pt x="50" y="34"/>
                </a:cubicBezTo>
                <a:cubicBezTo>
                  <a:pt x="50" y="34"/>
                  <a:pt x="50" y="34"/>
                  <a:pt x="50" y="34"/>
                </a:cubicBezTo>
                <a:cubicBezTo>
                  <a:pt x="50" y="34"/>
                  <a:pt x="50" y="34"/>
                  <a:pt x="50" y="34"/>
                </a:cubicBezTo>
                <a:cubicBezTo>
                  <a:pt x="50" y="34"/>
                  <a:pt x="50" y="34"/>
                  <a:pt x="50" y="34"/>
                </a:cubicBezTo>
                <a:cubicBezTo>
                  <a:pt x="50" y="34"/>
                  <a:pt x="50" y="34"/>
                  <a:pt x="50" y="34"/>
                </a:cubicBezTo>
                <a:cubicBezTo>
                  <a:pt x="50" y="34"/>
                  <a:pt x="50" y="34"/>
                  <a:pt x="50" y="34"/>
                </a:cubicBezTo>
                <a:cubicBezTo>
                  <a:pt x="50" y="34"/>
                  <a:pt x="50" y="34"/>
                  <a:pt x="50" y="34"/>
                </a:cubicBezTo>
                <a:cubicBezTo>
                  <a:pt x="50" y="34"/>
                  <a:pt x="50" y="34"/>
                  <a:pt x="50" y="34"/>
                </a:cubicBezTo>
                <a:cubicBezTo>
                  <a:pt x="50" y="34"/>
                  <a:pt x="50" y="34"/>
                  <a:pt x="50" y="34"/>
                </a:cubicBezTo>
                <a:cubicBezTo>
                  <a:pt x="50" y="34"/>
                  <a:pt x="50" y="34"/>
                  <a:pt x="50" y="34"/>
                </a:cubicBezTo>
                <a:cubicBezTo>
                  <a:pt x="50" y="34"/>
                  <a:pt x="50" y="34"/>
                  <a:pt x="50" y="34"/>
                </a:cubicBezTo>
                <a:cubicBezTo>
                  <a:pt x="50" y="34"/>
                  <a:pt x="50" y="34"/>
                  <a:pt x="50" y="34"/>
                </a:cubicBezTo>
                <a:cubicBezTo>
                  <a:pt x="50" y="34"/>
                  <a:pt x="50" y="34"/>
                  <a:pt x="50" y="34"/>
                </a:cubicBezTo>
                <a:cubicBezTo>
                  <a:pt x="50" y="34"/>
                  <a:pt x="50" y="34"/>
                  <a:pt x="50" y="34"/>
                </a:cubicBezTo>
                <a:cubicBezTo>
                  <a:pt x="50" y="34"/>
                  <a:pt x="50" y="34"/>
                  <a:pt x="50" y="34"/>
                </a:cubicBezTo>
                <a:cubicBezTo>
                  <a:pt x="50" y="34"/>
                  <a:pt x="50" y="34"/>
                  <a:pt x="50" y="34"/>
                </a:cubicBezTo>
                <a:cubicBezTo>
                  <a:pt x="50" y="34"/>
                  <a:pt x="50" y="34"/>
                  <a:pt x="50" y="34"/>
                </a:cubicBezTo>
                <a:cubicBezTo>
                  <a:pt x="50" y="34"/>
                  <a:pt x="50" y="34"/>
                  <a:pt x="50" y="34"/>
                </a:cubicBezTo>
                <a:cubicBezTo>
                  <a:pt x="50" y="34"/>
                  <a:pt x="50" y="34"/>
                  <a:pt x="50" y="34"/>
                </a:cubicBezTo>
                <a:cubicBezTo>
                  <a:pt x="50" y="34"/>
                  <a:pt x="50" y="34"/>
                  <a:pt x="50" y="34"/>
                </a:cubicBezTo>
                <a:cubicBezTo>
                  <a:pt x="50" y="34"/>
                  <a:pt x="50" y="34"/>
                  <a:pt x="50" y="34"/>
                </a:cubicBezTo>
                <a:cubicBezTo>
                  <a:pt x="50" y="34"/>
                  <a:pt x="50" y="34"/>
                  <a:pt x="50" y="34"/>
                </a:cubicBezTo>
                <a:cubicBezTo>
                  <a:pt x="50" y="34"/>
                  <a:pt x="50" y="34"/>
                  <a:pt x="50" y="34"/>
                </a:cubicBezTo>
                <a:cubicBezTo>
                  <a:pt x="50" y="34"/>
                  <a:pt x="50" y="34"/>
                  <a:pt x="50" y="34"/>
                </a:cubicBezTo>
                <a:cubicBezTo>
                  <a:pt x="50" y="34"/>
                  <a:pt x="50" y="34"/>
                  <a:pt x="50" y="34"/>
                </a:cubicBezTo>
                <a:cubicBezTo>
                  <a:pt x="50" y="34"/>
                  <a:pt x="50" y="34"/>
                  <a:pt x="50" y="34"/>
                </a:cubicBezTo>
                <a:cubicBezTo>
                  <a:pt x="50" y="34"/>
                  <a:pt x="50" y="33"/>
                  <a:pt x="50" y="33"/>
                </a:cubicBezTo>
                <a:cubicBezTo>
                  <a:pt x="50" y="33"/>
                  <a:pt x="50" y="33"/>
                  <a:pt x="50" y="33"/>
                </a:cubicBezTo>
                <a:cubicBezTo>
                  <a:pt x="50" y="33"/>
                  <a:pt x="50" y="33"/>
                  <a:pt x="50" y="33"/>
                </a:cubicBezTo>
                <a:cubicBezTo>
                  <a:pt x="50" y="33"/>
                  <a:pt x="49" y="33"/>
                  <a:pt x="49" y="33"/>
                </a:cubicBezTo>
                <a:cubicBezTo>
                  <a:pt x="49" y="33"/>
                  <a:pt x="49" y="33"/>
                  <a:pt x="49" y="33"/>
                </a:cubicBezTo>
                <a:cubicBezTo>
                  <a:pt x="49" y="33"/>
                  <a:pt x="49" y="33"/>
                  <a:pt x="49" y="33"/>
                </a:cubicBezTo>
                <a:cubicBezTo>
                  <a:pt x="49" y="33"/>
                  <a:pt x="49" y="33"/>
                  <a:pt x="49" y="33"/>
                </a:cubicBezTo>
                <a:cubicBezTo>
                  <a:pt x="49" y="33"/>
                  <a:pt x="49" y="33"/>
                  <a:pt x="49" y="33"/>
                </a:cubicBezTo>
                <a:cubicBezTo>
                  <a:pt x="49" y="33"/>
                  <a:pt x="49" y="33"/>
                  <a:pt x="49" y="33"/>
                </a:cubicBezTo>
                <a:cubicBezTo>
                  <a:pt x="49" y="33"/>
                  <a:pt x="49" y="33"/>
                  <a:pt x="49" y="33"/>
                </a:cubicBezTo>
                <a:cubicBezTo>
                  <a:pt x="50" y="33"/>
                  <a:pt x="50" y="33"/>
                  <a:pt x="50" y="33"/>
                </a:cubicBezTo>
                <a:cubicBezTo>
                  <a:pt x="50" y="33"/>
                  <a:pt x="50" y="33"/>
                  <a:pt x="49" y="33"/>
                </a:cubicBezTo>
                <a:cubicBezTo>
                  <a:pt x="49" y="33"/>
                  <a:pt x="49" y="33"/>
                  <a:pt x="49" y="33"/>
                </a:cubicBezTo>
                <a:cubicBezTo>
                  <a:pt x="49" y="33"/>
                  <a:pt x="49" y="33"/>
                  <a:pt x="49" y="33"/>
                </a:cubicBezTo>
                <a:cubicBezTo>
                  <a:pt x="49" y="33"/>
                  <a:pt x="49" y="33"/>
                  <a:pt x="49" y="33"/>
                </a:cubicBezTo>
                <a:cubicBezTo>
                  <a:pt x="49" y="33"/>
                  <a:pt x="49" y="33"/>
                  <a:pt x="49" y="33"/>
                </a:cubicBezTo>
                <a:cubicBezTo>
                  <a:pt x="49" y="33"/>
                  <a:pt x="49" y="33"/>
                  <a:pt x="49" y="33"/>
                </a:cubicBezTo>
                <a:cubicBezTo>
                  <a:pt x="49" y="33"/>
                  <a:pt x="49" y="33"/>
                  <a:pt x="49" y="33"/>
                </a:cubicBezTo>
                <a:cubicBezTo>
                  <a:pt x="49" y="33"/>
                  <a:pt x="49" y="33"/>
                  <a:pt x="49" y="33"/>
                </a:cubicBezTo>
                <a:cubicBezTo>
                  <a:pt x="49" y="33"/>
                  <a:pt x="49" y="33"/>
                  <a:pt x="49" y="33"/>
                </a:cubicBezTo>
                <a:cubicBezTo>
                  <a:pt x="49" y="33"/>
                  <a:pt x="49" y="33"/>
                  <a:pt x="49" y="33"/>
                </a:cubicBezTo>
                <a:cubicBezTo>
                  <a:pt x="49" y="33"/>
                  <a:pt x="49" y="33"/>
                  <a:pt x="49" y="33"/>
                </a:cubicBezTo>
                <a:cubicBezTo>
                  <a:pt x="49" y="33"/>
                  <a:pt x="49" y="33"/>
                  <a:pt x="49" y="33"/>
                </a:cubicBezTo>
                <a:cubicBezTo>
                  <a:pt x="49" y="33"/>
                  <a:pt x="49" y="33"/>
                  <a:pt x="49" y="33"/>
                </a:cubicBezTo>
                <a:cubicBezTo>
                  <a:pt x="49" y="33"/>
                  <a:pt x="49" y="33"/>
                  <a:pt x="49" y="33"/>
                </a:cubicBezTo>
                <a:cubicBezTo>
                  <a:pt x="49" y="33"/>
                  <a:pt x="49" y="33"/>
                  <a:pt x="49" y="33"/>
                </a:cubicBezTo>
                <a:cubicBezTo>
                  <a:pt x="49" y="33"/>
                  <a:pt x="49" y="33"/>
                  <a:pt x="49" y="33"/>
                </a:cubicBezTo>
                <a:cubicBezTo>
                  <a:pt x="49" y="33"/>
                  <a:pt x="49" y="33"/>
                  <a:pt x="49" y="33"/>
                </a:cubicBezTo>
                <a:cubicBezTo>
                  <a:pt x="49" y="33"/>
                  <a:pt x="49" y="33"/>
                  <a:pt x="49" y="33"/>
                </a:cubicBezTo>
                <a:cubicBezTo>
                  <a:pt x="49" y="33"/>
                  <a:pt x="49" y="33"/>
                  <a:pt x="49" y="33"/>
                </a:cubicBezTo>
                <a:cubicBezTo>
                  <a:pt x="49" y="33"/>
                  <a:pt x="49" y="33"/>
                  <a:pt x="49" y="33"/>
                </a:cubicBezTo>
                <a:cubicBezTo>
                  <a:pt x="49" y="33"/>
                  <a:pt x="49" y="33"/>
                  <a:pt x="49" y="33"/>
                </a:cubicBezTo>
                <a:cubicBezTo>
                  <a:pt x="49" y="33"/>
                  <a:pt x="49" y="33"/>
                  <a:pt x="49" y="33"/>
                </a:cubicBezTo>
                <a:cubicBezTo>
                  <a:pt x="49" y="33"/>
                  <a:pt x="49" y="33"/>
                  <a:pt x="49" y="33"/>
                </a:cubicBezTo>
                <a:cubicBezTo>
                  <a:pt x="49" y="33"/>
                  <a:pt x="49" y="33"/>
                  <a:pt x="49" y="33"/>
                </a:cubicBezTo>
                <a:cubicBezTo>
                  <a:pt x="49" y="33"/>
                  <a:pt x="49" y="33"/>
                  <a:pt x="49" y="32"/>
                </a:cubicBezTo>
                <a:cubicBezTo>
                  <a:pt x="49" y="32"/>
                  <a:pt x="49" y="32"/>
                  <a:pt x="49" y="32"/>
                </a:cubicBezTo>
                <a:cubicBezTo>
                  <a:pt x="49" y="32"/>
                  <a:pt x="49" y="32"/>
                  <a:pt x="49" y="32"/>
                </a:cubicBezTo>
                <a:cubicBezTo>
                  <a:pt x="49" y="32"/>
                  <a:pt x="49" y="32"/>
                  <a:pt x="49" y="32"/>
                </a:cubicBezTo>
                <a:cubicBezTo>
                  <a:pt x="49" y="32"/>
                  <a:pt x="49" y="32"/>
                  <a:pt x="49" y="32"/>
                </a:cubicBezTo>
                <a:cubicBezTo>
                  <a:pt x="49" y="32"/>
                  <a:pt x="49" y="32"/>
                  <a:pt x="49" y="32"/>
                </a:cubicBezTo>
                <a:cubicBezTo>
                  <a:pt x="49" y="32"/>
                  <a:pt x="49" y="32"/>
                  <a:pt x="49" y="32"/>
                </a:cubicBezTo>
                <a:cubicBezTo>
                  <a:pt x="49" y="32"/>
                  <a:pt x="49" y="32"/>
                  <a:pt x="49" y="32"/>
                </a:cubicBezTo>
                <a:cubicBezTo>
                  <a:pt x="49" y="32"/>
                  <a:pt x="49" y="32"/>
                  <a:pt x="49" y="32"/>
                </a:cubicBezTo>
                <a:cubicBezTo>
                  <a:pt x="49" y="32"/>
                  <a:pt x="49" y="32"/>
                  <a:pt x="49" y="32"/>
                </a:cubicBezTo>
                <a:cubicBezTo>
                  <a:pt x="49" y="32"/>
                  <a:pt x="49" y="32"/>
                  <a:pt x="49" y="32"/>
                </a:cubicBezTo>
                <a:cubicBezTo>
                  <a:pt x="49" y="32"/>
                  <a:pt x="49" y="32"/>
                  <a:pt x="49" y="32"/>
                </a:cubicBezTo>
                <a:cubicBezTo>
                  <a:pt x="49" y="32"/>
                  <a:pt x="49" y="32"/>
                  <a:pt x="49" y="32"/>
                </a:cubicBezTo>
                <a:cubicBezTo>
                  <a:pt x="49" y="32"/>
                  <a:pt x="49" y="32"/>
                  <a:pt x="49" y="32"/>
                </a:cubicBezTo>
                <a:cubicBezTo>
                  <a:pt x="49" y="32"/>
                  <a:pt x="49" y="32"/>
                  <a:pt x="49" y="32"/>
                </a:cubicBezTo>
                <a:cubicBezTo>
                  <a:pt x="49" y="32"/>
                  <a:pt x="49" y="32"/>
                  <a:pt x="49" y="32"/>
                </a:cubicBezTo>
                <a:cubicBezTo>
                  <a:pt x="49" y="32"/>
                  <a:pt x="49" y="32"/>
                  <a:pt x="49" y="32"/>
                </a:cubicBezTo>
                <a:cubicBezTo>
                  <a:pt x="49" y="32"/>
                  <a:pt x="49" y="32"/>
                  <a:pt x="49" y="32"/>
                </a:cubicBezTo>
                <a:cubicBezTo>
                  <a:pt x="49" y="32"/>
                  <a:pt x="49" y="32"/>
                  <a:pt x="49" y="32"/>
                </a:cubicBezTo>
                <a:cubicBezTo>
                  <a:pt x="49" y="32"/>
                  <a:pt x="49" y="32"/>
                  <a:pt x="49" y="32"/>
                </a:cubicBezTo>
                <a:cubicBezTo>
                  <a:pt x="49" y="32"/>
                  <a:pt x="49" y="32"/>
                  <a:pt x="49" y="32"/>
                </a:cubicBezTo>
                <a:cubicBezTo>
                  <a:pt x="49" y="32"/>
                  <a:pt x="49" y="32"/>
                  <a:pt x="49" y="32"/>
                </a:cubicBezTo>
                <a:cubicBezTo>
                  <a:pt x="49" y="32"/>
                  <a:pt x="49" y="32"/>
                  <a:pt x="49" y="32"/>
                </a:cubicBezTo>
                <a:cubicBezTo>
                  <a:pt x="49" y="32"/>
                  <a:pt x="49" y="32"/>
                  <a:pt x="49" y="32"/>
                </a:cubicBezTo>
                <a:cubicBezTo>
                  <a:pt x="49" y="32"/>
                  <a:pt x="49" y="32"/>
                  <a:pt x="50" y="32"/>
                </a:cubicBezTo>
                <a:cubicBezTo>
                  <a:pt x="50" y="32"/>
                  <a:pt x="50" y="32"/>
                  <a:pt x="50" y="32"/>
                </a:cubicBezTo>
                <a:cubicBezTo>
                  <a:pt x="50" y="32"/>
                  <a:pt x="49" y="32"/>
                  <a:pt x="49" y="32"/>
                </a:cubicBezTo>
                <a:cubicBezTo>
                  <a:pt x="49" y="32"/>
                  <a:pt x="49" y="32"/>
                  <a:pt x="49" y="32"/>
                </a:cubicBezTo>
                <a:cubicBezTo>
                  <a:pt x="49" y="32"/>
                  <a:pt x="49" y="32"/>
                  <a:pt x="49" y="32"/>
                </a:cubicBezTo>
                <a:cubicBezTo>
                  <a:pt x="49" y="32"/>
                  <a:pt x="49" y="32"/>
                  <a:pt x="49" y="32"/>
                </a:cubicBezTo>
                <a:cubicBezTo>
                  <a:pt x="49" y="32"/>
                  <a:pt x="49" y="32"/>
                  <a:pt x="49" y="32"/>
                </a:cubicBezTo>
                <a:cubicBezTo>
                  <a:pt x="49" y="32"/>
                  <a:pt x="49" y="32"/>
                  <a:pt x="49" y="32"/>
                </a:cubicBezTo>
                <a:cubicBezTo>
                  <a:pt x="49" y="32"/>
                  <a:pt x="49" y="32"/>
                  <a:pt x="49" y="32"/>
                </a:cubicBezTo>
                <a:cubicBezTo>
                  <a:pt x="49" y="32"/>
                  <a:pt x="49" y="32"/>
                  <a:pt x="49" y="32"/>
                </a:cubicBezTo>
                <a:cubicBezTo>
                  <a:pt x="49" y="32"/>
                  <a:pt x="49" y="32"/>
                  <a:pt x="49" y="32"/>
                </a:cubicBezTo>
                <a:cubicBezTo>
                  <a:pt x="49" y="32"/>
                  <a:pt x="49" y="32"/>
                  <a:pt x="49" y="32"/>
                </a:cubicBezTo>
                <a:cubicBezTo>
                  <a:pt x="49" y="32"/>
                  <a:pt x="49" y="32"/>
                  <a:pt x="49" y="32"/>
                </a:cubicBezTo>
                <a:cubicBezTo>
                  <a:pt x="49" y="32"/>
                  <a:pt x="49" y="32"/>
                  <a:pt x="49" y="32"/>
                </a:cubicBezTo>
                <a:cubicBezTo>
                  <a:pt x="49" y="32"/>
                  <a:pt x="49" y="32"/>
                  <a:pt x="49" y="32"/>
                </a:cubicBezTo>
                <a:cubicBezTo>
                  <a:pt x="49" y="32"/>
                  <a:pt x="49" y="32"/>
                  <a:pt x="49" y="32"/>
                </a:cubicBezTo>
                <a:cubicBezTo>
                  <a:pt x="49" y="32"/>
                  <a:pt x="49" y="32"/>
                  <a:pt x="49" y="32"/>
                </a:cubicBezTo>
                <a:cubicBezTo>
                  <a:pt x="49" y="32"/>
                  <a:pt x="49" y="32"/>
                  <a:pt x="49" y="32"/>
                </a:cubicBezTo>
                <a:cubicBezTo>
                  <a:pt x="49" y="32"/>
                  <a:pt x="49" y="32"/>
                  <a:pt x="49" y="32"/>
                </a:cubicBezTo>
                <a:cubicBezTo>
                  <a:pt x="49" y="32"/>
                  <a:pt x="49" y="32"/>
                  <a:pt x="49" y="32"/>
                </a:cubicBezTo>
                <a:cubicBezTo>
                  <a:pt x="49" y="32"/>
                  <a:pt x="49" y="32"/>
                  <a:pt x="49" y="32"/>
                </a:cubicBezTo>
                <a:cubicBezTo>
                  <a:pt x="49" y="32"/>
                  <a:pt x="49" y="32"/>
                  <a:pt x="49" y="32"/>
                </a:cubicBezTo>
                <a:cubicBezTo>
                  <a:pt x="49" y="32"/>
                  <a:pt x="49" y="32"/>
                  <a:pt x="49" y="32"/>
                </a:cubicBezTo>
                <a:cubicBezTo>
                  <a:pt x="49" y="32"/>
                  <a:pt x="49" y="32"/>
                  <a:pt x="49" y="32"/>
                </a:cubicBezTo>
                <a:cubicBezTo>
                  <a:pt x="49" y="32"/>
                  <a:pt x="49" y="32"/>
                  <a:pt x="49" y="32"/>
                </a:cubicBezTo>
                <a:cubicBezTo>
                  <a:pt x="49" y="32"/>
                  <a:pt x="49" y="32"/>
                  <a:pt x="49" y="32"/>
                </a:cubicBezTo>
                <a:cubicBezTo>
                  <a:pt x="49" y="32"/>
                  <a:pt x="49" y="32"/>
                  <a:pt x="49" y="32"/>
                </a:cubicBezTo>
                <a:cubicBezTo>
                  <a:pt x="49" y="32"/>
                  <a:pt x="49" y="32"/>
                  <a:pt x="49" y="32"/>
                </a:cubicBezTo>
                <a:cubicBezTo>
                  <a:pt x="49" y="32"/>
                  <a:pt x="49" y="32"/>
                  <a:pt x="49" y="32"/>
                </a:cubicBezTo>
                <a:cubicBezTo>
                  <a:pt x="49" y="32"/>
                  <a:pt x="49" y="32"/>
                  <a:pt x="49" y="32"/>
                </a:cubicBezTo>
                <a:cubicBezTo>
                  <a:pt x="49" y="32"/>
                  <a:pt x="49" y="32"/>
                  <a:pt x="49" y="32"/>
                </a:cubicBezTo>
                <a:cubicBezTo>
                  <a:pt x="49" y="32"/>
                  <a:pt x="48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3"/>
                  <a:pt x="49" y="33"/>
                </a:cubicBezTo>
                <a:cubicBezTo>
                  <a:pt x="49" y="33"/>
                  <a:pt x="49" y="33"/>
                  <a:pt x="49" y="33"/>
                </a:cubicBezTo>
                <a:cubicBezTo>
                  <a:pt x="49" y="33"/>
                  <a:pt x="49" y="33"/>
                  <a:pt x="49" y="33"/>
                </a:cubicBezTo>
                <a:cubicBezTo>
                  <a:pt x="49" y="33"/>
                  <a:pt x="49" y="33"/>
                  <a:pt x="49" y="33"/>
                </a:cubicBezTo>
                <a:cubicBezTo>
                  <a:pt x="49" y="33"/>
                  <a:pt x="49" y="33"/>
                  <a:pt x="49" y="33"/>
                </a:cubicBezTo>
                <a:cubicBezTo>
                  <a:pt x="49" y="33"/>
                  <a:pt x="49" y="33"/>
                  <a:pt x="49" y="33"/>
                </a:cubicBezTo>
                <a:cubicBezTo>
                  <a:pt x="49" y="33"/>
                  <a:pt x="49" y="33"/>
                  <a:pt x="49" y="33"/>
                </a:cubicBezTo>
                <a:cubicBezTo>
                  <a:pt x="49" y="33"/>
                  <a:pt x="49" y="33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5"/>
                  <a:pt x="49" y="35"/>
                </a:cubicBezTo>
                <a:cubicBezTo>
                  <a:pt x="49" y="35"/>
                  <a:pt x="49" y="35"/>
                  <a:pt x="49" y="35"/>
                </a:cubicBezTo>
                <a:cubicBezTo>
                  <a:pt x="49" y="35"/>
                  <a:pt x="49" y="35"/>
                  <a:pt x="49" y="35"/>
                </a:cubicBezTo>
                <a:cubicBezTo>
                  <a:pt x="49" y="35"/>
                  <a:pt x="49" y="35"/>
                  <a:pt x="49" y="35"/>
                </a:cubicBezTo>
                <a:cubicBezTo>
                  <a:pt x="49" y="35"/>
                  <a:pt x="49" y="35"/>
                  <a:pt x="49" y="35"/>
                </a:cubicBezTo>
                <a:cubicBezTo>
                  <a:pt x="49" y="35"/>
                  <a:pt x="49" y="35"/>
                  <a:pt x="49" y="35"/>
                </a:cubicBezTo>
                <a:cubicBezTo>
                  <a:pt x="49" y="35"/>
                  <a:pt x="49" y="35"/>
                  <a:pt x="49" y="35"/>
                </a:cubicBezTo>
                <a:close/>
                <a:moveTo>
                  <a:pt x="49" y="37"/>
                </a:moveTo>
                <a:cubicBezTo>
                  <a:pt x="49" y="37"/>
                  <a:pt x="49" y="37"/>
                  <a:pt x="49" y="37"/>
                </a:cubicBezTo>
                <a:cubicBezTo>
                  <a:pt x="49" y="37"/>
                  <a:pt x="49" y="37"/>
                  <a:pt x="49" y="37"/>
                </a:cubicBezTo>
                <a:cubicBezTo>
                  <a:pt x="49" y="37"/>
                  <a:pt x="49" y="37"/>
                  <a:pt x="49" y="37"/>
                </a:cubicBezTo>
                <a:cubicBezTo>
                  <a:pt x="49" y="37"/>
                  <a:pt x="49" y="37"/>
                  <a:pt x="49" y="37"/>
                </a:cubicBezTo>
                <a:cubicBezTo>
                  <a:pt x="49" y="37"/>
                  <a:pt x="49" y="37"/>
                  <a:pt x="49" y="37"/>
                </a:cubicBezTo>
                <a:cubicBezTo>
                  <a:pt x="49" y="37"/>
                  <a:pt x="49" y="37"/>
                  <a:pt x="49" y="37"/>
                </a:cubicBezTo>
                <a:cubicBezTo>
                  <a:pt x="49" y="37"/>
                  <a:pt x="49" y="37"/>
                  <a:pt x="49" y="37"/>
                </a:cubicBezTo>
                <a:cubicBezTo>
                  <a:pt x="49" y="37"/>
                  <a:pt x="49" y="37"/>
                  <a:pt x="49" y="37"/>
                </a:cubicBezTo>
                <a:cubicBezTo>
                  <a:pt x="49" y="37"/>
                  <a:pt x="49" y="37"/>
                  <a:pt x="49" y="37"/>
                </a:cubicBezTo>
                <a:cubicBezTo>
                  <a:pt x="49" y="37"/>
                  <a:pt x="49" y="37"/>
                  <a:pt x="49" y="37"/>
                </a:cubicBezTo>
                <a:cubicBezTo>
                  <a:pt x="49" y="37"/>
                  <a:pt x="49" y="37"/>
                  <a:pt x="49" y="37"/>
                </a:cubicBezTo>
                <a:cubicBezTo>
                  <a:pt x="49" y="37"/>
                  <a:pt x="48" y="37"/>
                  <a:pt x="48" y="37"/>
                </a:cubicBezTo>
                <a:cubicBezTo>
                  <a:pt x="48" y="37"/>
                  <a:pt x="48" y="37"/>
                  <a:pt x="48" y="37"/>
                </a:cubicBezTo>
                <a:cubicBezTo>
                  <a:pt x="48" y="37"/>
                  <a:pt x="48" y="37"/>
                  <a:pt x="48" y="37"/>
                </a:cubicBezTo>
                <a:cubicBezTo>
                  <a:pt x="48" y="37"/>
                  <a:pt x="48" y="37"/>
                  <a:pt x="48" y="37"/>
                </a:cubicBezTo>
                <a:cubicBezTo>
                  <a:pt x="48" y="37"/>
                  <a:pt x="48" y="37"/>
                  <a:pt x="48" y="37"/>
                </a:cubicBezTo>
                <a:cubicBezTo>
                  <a:pt x="48" y="37"/>
                  <a:pt x="48" y="37"/>
                  <a:pt x="48" y="37"/>
                </a:cubicBezTo>
                <a:cubicBezTo>
                  <a:pt x="48" y="37"/>
                  <a:pt x="48" y="37"/>
                  <a:pt x="48" y="37"/>
                </a:cubicBezTo>
                <a:cubicBezTo>
                  <a:pt x="48" y="37"/>
                  <a:pt x="48" y="37"/>
                  <a:pt x="48" y="37"/>
                </a:cubicBezTo>
                <a:cubicBezTo>
                  <a:pt x="48" y="37"/>
                  <a:pt x="48" y="37"/>
                  <a:pt x="48" y="37"/>
                </a:cubicBezTo>
                <a:cubicBezTo>
                  <a:pt x="48" y="37"/>
                  <a:pt x="49" y="37"/>
                  <a:pt x="49" y="37"/>
                </a:cubicBezTo>
                <a:cubicBezTo>
                  <a:pt x="49" y="37"/>
                  <a:pt x="49" y="37"/>
                  <a:pt x="49" y="37"/>
                </a:cubicBezTo>
                <a:cubicBezTo>
                  <a:pt x="49" y="37"/>
                  <a:pt x="49" y="37"/>
                  <a:pt x="49" y="37"/>
                </a:cubicBezTo>
                <a:cubicBezTo>
                  <a:pt x="49" y="37"/>
                  <a:pt x="49" y="37"/>
                  <a:pt x="49" y="37"/>
                </a:cubicBezTo>
                <a:cubicBezTo>
                  <a:pt x="49" y="37"/>
                  <a:pt x="49" y="37"/>
                  <a:pt x="49" y="37"/>
                </a:cubicBezTo>
                <a:cubicBezTo>
                  <a:pt x="49" y="37"/>
                  <a:pt x="49" y="37"/>
                  <a:pt x="49" y="37"/>
                </a:cubicBezTo>
                <a:close/>
                <a:moveTo>
                  <a:pt x="48" y="37"/>
                </a:moveTo>
                <a:cubicBezTo>
                  <a:pt x="48" y="37"/>
                  <a:pt x="48" y="37"/>
                  <a:pt x="48" y="37"/>
                </a:cubicBezTo>
                <a:cubicBezTo>
                  <a:pt x="48" y="37"/>
                  <a:pt x="48" y="37"/>
                  <a:pt x="48" y="37"/>
                </a:cubicBezTo>
                <a:cubicBezTo>
                  <a:pt x="48" y="37"/>
                  <a:pt x="48" y="37"/>
                  <a:pt x="49" y="37"/>
                </a:cubicBezTo>
                <a:cubicBezTo>
                  <a:pt x="49" y="37"/>
                  <a:pt x="49" y="37"/>
                  <a:pt x="49" y="37"/>
                </a:cubicBezTo>
                <a:cubicBezTo>
                  <a:pt x="49" y="37"/>
                  <a:pt x="49" y="37"/>
                  <a:pt x="49" y="37"/>
                </a:cubicBezTo>
                <a:cubicBezTo>
                  <a:pt x="49" y="37"/>
                  <a:pt x="48" y="37"/>
                  <a:pt x="48" y="37"/>
                </a:cubicBezTo>
                <a:cubicBezTo>
                  <a:pt x="48" y="37"/>
                  <a:pt x="48" y="37"/>
                  <a:pt x="48" y="37"/>
                </a:cubicBezTo>
                <a:cubicBezTo>
                  <a:pt x="48" y="37"/>
                  <a:pt x="48" y="37"/>
                  <a:pt x="48" y="37"/>
                </a:cubicBezTo>
                <a:cubicBezTo>
                  <a:pt x="48" y="37"/>
                  <a:pt x="48" y="37"/>
                  <a:pt x="48" y="36"/>
                </a:cubicBezTo>
                <a:cubicBezTo>
                  <a:pt x="48" y="36"/>
                  <a:pt x="48" y="36"/>
                  <a:pt x="48" y="36"/>
                </a:cubicBezTo>
                <a:cubicBezTo>
                  <a:pt x="48" y="36"/>
                  <a:pt x="48" y="36"/>
                  <a:pt x="48" y="36"/>
                </a:cubicBezTo>
                <a:cubicBezTo>
                  <a:pt x="48" y="36"/>
                  <a:pt x="48" y="36"/>
                  <a:pt x="48" y="36"/>
                </a:cubicBezTo>
                <a:cubicBezTo>
                  <a:pt x="48" y="36"/>
                  <a:pt x="48" y="36"/>
                  <a:pt x="48" y="36"/>
                </a:cubicBezTo>
                <a:cubicBezTo>
                  <a:pt x="48" y="36"/>
                  <a:pt x="48" y="36"/>
                  <a:pt x="48" y="37"/>
                </a:cubicBezTo>
                <a:cubicBezTo>
                  <a:pt x="48" y="37"/>
                  <a:pt x="48" y="37"/>
                  <a:pt x="48" y="37"/>
                </a:cubicBezTo>
                <a:cubicBezTo>
                  <a:pt x="48" y="37"/>
                  <a:pt x="48" y="37"/>
                  <a:pt x="48" y="37"/>
                </a:cubicBezTo>
                <a:cubicBezTo>
                  <a:pt x="48" y="37"/>
                  <a:pt x="48" y="37"/>
                  <a:pt x="48" y="37"/>
                </a:cubicBezTo>
                <a:cubicBezTo>
                  <a:pt x="48" y="37"/>
                  <a:pt x="48" y="37"/>
                  <a:pt x="48" y="37"/>
                </a:cubicBezTo>
                <a:close/>
                <a:moveTo>
                  <a:pt x="48" y="30"/>
                </a:moveTo>
                <a:cubicBezTo>
                  <a:pt x="48" y="30"/>
                  <a:pt x="48" y="30"/>
                  <a:pt x="48" y="30"/>
                </a:cubicBezTo>
                <a:cubicBezTo>
                  <a:pt x="48" y="30"/>
                  <a:pt x="48" y="30"/>
                  <a:pt x="48" y="30"/>
                </a:cubicBezTo>
                <a:cubicBezTo>
                  <a:pt x="48" y="30"/>
                  <a:pt x="48" y="30"/>
                  <a:pt x="48" y="30"/>
                </a:cubicBezTo>
                <a:cubicBezTo>
                  <a:pt x="48" y="30"/>
                  <a:pt x="48" y="30"/>
                  <a:pt x="48" y="30"/>
                </a:cubicBezTo>
                <a:cubicBezTo>
                  <a:pt x="48" y="30"/>
                  <a:pt x="48" y="30"/>
                  <a:pt x="48" y="30"/>
                </a:cubicBezTo>
                <a:cubicBezTo>
                  <a:pt x="48" y="30"/>
                  <a:pt x="48" y="30"/>
                  <a:pt x="48" y="30"/>
                </a:cubicBezTo>
                <a:cubicBezTo>
                  <a:pt x="48" y="30"/>
                  <a:pt x="48" y="30"/>
                  <a:pt x="48" y="30"/>
                </a:cubicBezTo>
                <a:cubicBezTo>
                  <a:pt x="48" y="30"/>
                  <a:pt x="48" y="30"/>
                  <a:pt x="48" y="30"/>
                </a:cubicBezTo>
                <a:cubicBezTo>
                  <a:pt x="48" y="30"/>
                  <a:pt x="48" y="30"/>
                  <a:pt x="48" y="30"/>
                </a:cubicBezTo>
                <a:cubicBezTo>
                  <a:pt x="48" y="30"/>
                  <a:pt x="48" y="29"/>
                  <a:pt x="48" y="29"/>
                </a:cubicBezTo>
                <a:cubicBezTo>
                  <a:pt x="48" y="29"/>
                  <a:pt x="48" y="29"/>
                  <a:pt x="48" y="29"/>
                </a:cubicBezTo>
                <a:cubicBezTo>
                  <a:pt x="48" y="29"/>
                  <a:pt x="48" y="29"/>
                  <a:pt x="48" y="29"/>
                </a:cubicBezTo>
                <a:cubicBezTo>
                  <a:pt x="48" y="29"/>
                  <a:pt x="48" y="29"/>
                  <a:pt x="48" y="29"/>
                </a:cubicBezTo>
                <a:cubicBezTo>
                  <a:pt x="48" y="29"/>
                  <a:pt x="48" y="29"/>
                  <a:pt x="48" y="29"/>
                </a:cubicBezTo>
                <a:cubicBezTo>
                  <a:pt x="48" y="29"/>
                  <a:pt x="48" y="29"/>
                  <a:pt x="48" y="29"/>
                </a:cubicBezTo>
                <a:cubicBezTo>
                  <a:pt x="48" y="29"/>
                  <a:pt x="48" y="29"/>
                  <a:pt x="48" y="29"/>
                </a:cubicBezTo>
                <a:cubicBezTo>
                  <a:pt x="48" y="29"/>
                  <a:pt x="48" y="29"/>
                  <a:pt x="48" y="29"/>
                </a:cubicBezTo>
                <a:cubicBezTo>
                  <a:pt x="48" y="29"/>
                  <a:pt x="48" y="29"/>
                  <a:pt x="48" y="29"/>
                </a:cubicBezTo>
                <a:cubicBezTo>
                  <a:pt x="48" y="29"/>
                  <a:pt x="48" y="29"/>
                  <a:pt x="48" y="29"/>
                </a:cubicBezTo>
                <a:cubicBezTo>
                  <a:pt x="48" y="29"/>
                  <a:pt x="48" y="29"/>
                  <a:pt x="48" y="29"/>
                </a:cubicBezTo>
                <a:cubicBezTo>
                  <a:pt x="48" y="29"/>
                  <a:pt x="48" y="29"/>
                  <a:pt x="48" y="29"/>
                </a:cubicBezTo>
                <a:cubicBezTo>
                  <a:pt x="48" y="29"/>
                  <a:pt x="48" y="29"/>
                  <a:pt x="48" y="29"/>
                </a:cubicBezTo>
                <a:cubicBezTo>
                  <a:pt x="48" y="29"/>
                  <a:pt x="48" y="29"/>
                  <a:pt x="48" y="29"/>
                </a:cubicBezTo>
                <a:cubicBezTo>
                  <a:pt x="48" y="29"/>
                  <a:pt x="48" y="29"/>
                  <a:pt x="48" y="29"/>
                </a:cubicBezTo>
                <a:cubicBezTo>
                  <a:pt x="48" y="29"/>
                  <a:pt x="48" y="29"/>
                  <a:pt x="48" y="29"/>
                </a:cubicBezTo>
                <a:cubicBezTo>
                  <a:pt x="48" y="29"/>
                  <a:pt x="48" y="29"/>
                  <a:pt x="48" y="29"/>
                </a:cubicBezTo>
                <a:cubicBezTo>
                  <a:pt x="48" y="29"/>
                  <a:pt x="48" y="29"/>
                  <a:pt x="48" y="29"/>
                </a:cubicBezTo>
                <a:cubicBezTo>
                  <a:pt x="48" y="29"/>
                  <a:pt x="48" y="29"/>
                  <a:pt x="48" y="29"/>
                </a:cubicBezTo>
                <a:cubicBezTo>
                  <a:pt x="48" y="30"/>
                  <a:pt x="48" y="30"/>
                  <a:pt x="48" y="30"/>
                </a:cubicBezTo>
                <a:cubicBezTo>
                  <a:pt x="48" y="30"/>
                  <a:pt x="48" y="30"/>
                  <a:pt x="48" y="30"/>
                </a:cubicBezTo>
                <a:cubicBezTo>
                  <a:pt x="48" y="30"/>
                  <a:pt x="48" y="30"/>
                  <a:pt x="48" y="30"/>
                </a:cubicBezTo>
                <a:cubicBezTo>
                  <a:pt x="48" y="30"/>
                  <a:pt x="48" y="30"/>
                  <a:pt x="48" y="30"/>
                </a:cubicBezTo>
                <a:cubicBezTo>
                  <a:pt x="48" y="30"/>
                  <a:pt x="48" y="30"/>
                  <a:pt x="48" y="30"/>
                </a:cubicBezTo>
                <a:cubicBezTo>
                  <a:pt x="48" y="30"/>
                  <a:pt x="48" y="30"/>
                  <a:pt x="48" y="30"/>
                </a:cubicBezTo>
                <a:cubicBezTo>
                  <a:pt x="48" y="30"/>
                  <a:pt x="48" y="30"/>
                  <a:pt x="48" y="30"/>
                </a:cubicBezTo>
                <a:cubicBezTo>
                  <a:pt x="48" y="30"/>
                  <a:pt x="48" y="30"/>
                  <a:pt x="48" y="30"/>
                </a:cubicBezTo>
                <a:cubicBezTo>
                  <a:pt x="48" y="30"/>
                  <a:pt x="48" y="30"/>
                  <a:pt x="48" y="30"/>
                </a:cubicBezTo>
                <a:cubicBezTo>
                  <a:pt x="48" y="30"/>
                  <a:pt x="48" y="30"/>
                  <a:pt x="48" y="30"/>
                </a:cubicBezTo>
                <a:cubicBezTo>
                  <a:pt x="48" y="30"/>
                  <a:pt x="48" y="30"/>
                  <a:pt x="48" y="30"/>
                </a:cubicBezTo>
                <a:cubicBezTo>
                  <a:pt x="48" y="30"/>
                  <a:pt x="48" y="30"/>
                  <a:pt x="48" y="30"/>
                </a:cubicBezTo>
                <a:cubicBezTo>
                  <a:pt x="48" y="30"/>
                  <a:pt x="48" y="30"/>
                  <a:pt x="48" y="30"/>
                </a:cubicBezTo>
                <a:cubicBezTo>
                  <a:pt x="47" y="30"/>
                  <a:pt x="47" y="30"/>
                  <a:pt x="47" y="30"/>
                </a:cubicBezTo>
                <a:cubicBezTo>
                  <a:pt x="47" y="30"/>
                  <a:pt x="47" y="30"/>
                  <a:pt x="47" y="30"/>
                </a:cubicBezTo>
                <a:cubicBezTo>
                  <a:pt x="47" y="30"/>
                  <a:pt x="47" y="30"/>
                  <a:pt x="47" y="30"/>
                </a:cubicBezTo>
                <a:cubicBezTo>
                  <a:pt x="47" y="30"/>
                  <a:pt x="47" y="30"/>
                  <a:pt x="47" y="30"/>
                </a:cubicBezTo>
                <a:cubicBezTo>
                  <a:pt x="47" y="30"/>
                  <a:pt x="47" y="30"/>
                  <a:pt x="47" y="30"/>
                </a:cubicBezTo>
                <a:cubicBezTo>
                  <a:pt x="47" y="30"/>
                  <a:pt x="47" y="30"/>
                  <a:pt x="47" y="30"/>
                </a:cubicBezTo>
                <a:cubicBezTo>
                  <a:pt x="47" y="30"/>
                  <a:pt x="47" y="30"/>
                  <a:pt x="47" y="30"/>
                </a:cubicBezTo>
                <a:cubicBezTo>
                  <a:pt x="47" y="30"/>
                  <a:pt x="47" y="30"/>
                  <a:pt x="47" y="30"/>
                </a:cubicBezTo>
                <a:cubicBezTo>
                  <a:pt x="47" y="30"/>
                  <a:pt x="47" y="30"/>
                  <a:pt x="47" y="30"/>
                </a:cubicBezTo>
                <a:cubicBezTo>
                  <a:pt x="47" y="30"/>
                  <a:pt x="47" y="30"/>
                  <a:pt x="47" y="30"/>
                </a:cubicBezTo>
                <a:cubicBezTo>
                  <a:pt x="47" y="30"/>
                  <a:pt x="47" y="30"/>
                  <a:pt x="47" y="30"/>
                </a:cubicBezTo>
                <a:cubicBezTo>
                  <a:pt x="47" y="30"/>
                  <a:pt x="47" y="30"/>
                  <a:pt x="47" y="30"/>
                </a:cubicBezTo>
                <a:cubicBezTo>
                  <a:pt x="47" y="30"/>
                  <a:pt x="47" y="30"/>
                  <a:pt x="47" y="30"/>
                </a:cubicBezTo>
                <a:cubicBezTo>
                  <a:pt x="47" y="30"/>
                  <a:pt x="47" y="30"/>
                  <a:pt x="47" y="30"/>
                </a:cubicBezTo>
                <a:cubicBezTo>
                  <a:pt x="47" y="30"/>
                  <a:pt x="47" y="30"/>
                  <a:pt x="47" y="30"/>
                </a:cubicBezTo>
                <a:cubicBezTo>
                  <a:pt x="47" y="30"/>
                  <a:pt x="47" y="30"/>
                  <a:pt x="47" y="30"/>
                </a:cubicBezTo>
                <a:cubicBezTo>
                  <a:pt x="47" y="30"/>
                  <a:pt x="47" y="30"/>
                  <a:pt x="47" y="30"/>
                </a:cubicBezTo>
                <a:cubicBezTo>
                  <a:pt x="47" y="30"/>
                  <a:pt x="47" y="30"/>
                  <a:pt x="47" y="30"/>
                </a:cubicBezTo>
                <a:cubicBezTo>
                  <a:pt x="47" y="30"/>
                  <a:pt x="47" y="30"/>
                  <a:pt x="47" y="30"/>
                </a:cubicBezTo>
                <a:cubicBezTo>
                  <a:pt x="47" y="30"/>
                  <a:pt x="47" y="30"/>
                  <a:pt x="47" y="30"/>
                </a:cubicBezTo>
                <a:cubicBezTo>
                  <a:pt x="47" y="30"/>
                  <a:pt x="47" y="30"/>
                  <a:pt x="47" y="30"/>
                </a:cubicBezTo>
                <a:cubicBezTo>
                  <a:pt x="47" y="30"/>
                  <a:pt x="47" y="30"/>
                  <a:pt x="47" y="30"/>
                </a:cubicBezTo>
                <a:cubicBezTo>
                  <a:pt x="47" y="30"/>
                  <a:pt x="47" y="30"/>
                  <a:pt x="47" y="30"/>
                </a:cubicBezTo>
                <a:cubicBezTo>
                  <a:pt x="47" y="30"/>
                  <a:pt x="47" y="31"/>
                  <a:pt x="47" y="31"/>
                </a:cubicBezTo>
                <a:cubicBezTo>
                  <a:pt x="47" y="31"/>
                  <a:pt x="47" y="31"/>
                  <a:pt x="47" y="31"/>
                </a:cubicBezTo>
                <a:cubicBezTo>
                  <a:pt x="47" y="31"/>
                  <a:pt x="47" y="31"/>
                  <a:pt x="47" y="31"/>
                </a:cubicBezTo>
                <a:cubicBezTo>
                  <a:pt x="47" y="31"/>
                  <a:pt x="47" y="31"/>
                  <a:pt x="47" y="31"/>
                </a:cubicBezTo>
                <a:cubicBezTo>
                  <a:pt x="47" y="31"/>
                  <a:pt x="47" y="31"/>
                  <a:pt x="47" y="31"/>
                </a:cubicBezTo>
                <a:cubicBezTo>
                  <a:pt x="47" y="31"/>
                  <a:pt x="47" y="31"/>
                  <a:pt x="47" y="31"/>
                </a:cubicBezTo>
                <a:cubicBezTo>
                  <a:pt x="47" y="31"/>
                  <a:pt x="47" y="31"/>
                  <a:pt x="47" y="31"/>
                </a:cubicBezTo>
                <a:cubicBezTo>
                  <a:pt x="47" y="31"/>
                  <a:pt x="47" y="31"/>
                  <a:pt x="47" y="31"/>
                </a:cubicBezTo>
                <a:cubicBezTo>
                  <a:pt x="47" y="31"/>
                  <a:pt x="47" y="31"/>
                  <a:pt x="47" y="31"/>
                </a:cubicBezTo>
                <a:cubicBezTo>
                  <a:pt x="47" y="31"/>
                  <a:pt x="47" y="31"/>
                  <a:pt x="47" y="31"/>
                </a:cubicBezTo>
                <a:cubicBezTo>
                  <a:pt x="47" y="31"/>
                  <a:pt x="47" y="31"/>
                  <a:pt x="47" y="31"/>
                </a:cubicBezTo>
                <a:cubicBezTo>
                  <a:pt x="47" y="31"/>
                  <a:pt x="47" y="31"/>
                  <a:pt x="47" y="31"/>
                </a:cubicBezTo>
                <a:cubicBezTo>
                  <a:pt x="47" y="31"/>
                  <a:pt x="47" y="31"/>
                  <a:pt x="47" y="31"/>
                </a:cubicBezTo>
                <a:cubicBezTo>
                  <a:pt x="47" y="31"/>
                  <a:pt x="47" y="31"/>
                  <a:pt x="47" y="31"/>
                </a:cubicBezTo>
                <a:cubicBezTo>
                  <a:pt x="47" y="31"/>
                  <a:pt x="47" y="31"/>
                  <a:pt x="47" y="31"/>
                </a:cubicBezTo>
                <a:cubicBezTo>
                  <a:pt x="47" y="31"/>
                  <a:pt x="47" y="31"/>
                  <a:pt x="47" y="31"/>
                </a:cubicBezTo>
                <a:cubicBezTo>
                  <a:pt x="47" y="31"/>
                  <a:pt x="47" y="31"/>
                  <a:pt x="47" y="31"/>
                </a:cubicBezTo>
                <a:cubicBezTo>
                  <a:pt x="47" y="31"/>
                  <a:pt x="47" y="31"/>
                  <a:pt x="47" y="31"/>
                </a:cubicBezTo>
                <a:cubicBezTo>
                  <a:pt x="47" y="31"/>
                  <a:pt x="47" y="31"/>
                  <a:pt x="47" y="31"/>
                </a:cubicBezTo>
                <a:cubicBezTo>
                  <a:pt x="47" y="31"/>
                  <a:pt x="47" y="31"/>
                  <a:pt x="47" y="31"/>
                </a:cubicBezTo>
                <a:cubicBezTo>
                  <a:pt x="47" y="31"/>
                  <a:pt x="47" y="31"/>
                  <a:pt x="47" y="31"/>
                </a:cubicBezTo>
                <a:cubicBezTo>
                  <a:pt x="47" y="31"/>
                  <a:pt x="47" y="31"/>
                  <a:pt x="47" y="31"/>
                </a:cubicBezTo>
                <a:cubicBezTo>
                  <a:pt x="47" y="31"/>
                  <a:pt x="47" y="31"/>
                  <a:pt x="47" y="31"/>
                </a:cubicBezTo>
                <a:cubicBezTo>
                  <a:pt x="47" y="31"/>
                  <a:pt x="47" y="31"/>
                  <a:pt x="47" y="31"/>
                </a:cubicBezTo>
                <a:cubicBezTo>
                  <a:pt x="47" y="31"/>
                  <a:pt x="47" y="31"/>
                  <a:pt x="47" y="31"/>
                </a:cubicBezTo>
                <a:cubicBezTo>
                  <a:pt x="47" y="31"/>
                  <a:pt x="47" y="31"/>
                  <a:pt x="47" y="31"/>
                </a:cubicBezTo>
                <a:cubicBezTo>
                  <a:pt x="47" y="31"/>
                  <a:pt x="47" y="31"/>
                  <a:pt x="47" y="31"/>
                </a:cubicBezTo>
                <a:cubicBezTo>
                  <a:pt x="47" y="31"/>
                  <a:pt x="47" y="31"/>
                  <a:pt x="47" y="31"/>
                </a:cubicBezTo>
                <a:cubicBezTo>
                  <a:pt x="47" y="31"/>
                  <a:pt x="47" y="31"/>
                  <a:pt x="47" y="31"/>
                </a:cubicBezTo>
                <a:cubicBezTo>
                  <a:pt x="47" y="30"/>
                  <a:pt x="47" y="30"/>
                  <a:pt x="47" y="30"/>
                </a:cubicBezTo>
                <a:cubicBezTo>
                  <a:pt x="47" y="30"/>
                  <a:pt x="47" y="30"/>
                  <a:pt x="47" y="30"/>
                </a:cubicBezTo>
                <a:cubicBezTo>
                  <a:pt x="47" y="30"/>
                  <a:pt x="47" y="30"/>
                  <a:pt x="47" y="30"/>
                </a:cubicBezTo>
                <a:cubicBezTo>
                  <a:pt x="47" y="30"/>
                  <a:pt x="47" y="30"/>
                  <a:pt x="47" y="30"/>
                </a:cubicBezTo>
                <a:cubicBezTo>
                  <a:pt x="47" y="30"/>
                  <a:pt x="47" y="30"/>
                  <a:pt x="47" y="30"/>
                </a:cubicBezTo>
                <a:cubicBezTo>
                  <a:pt x="47" y="30"/>
                  <a:pt x="47" y="30"/>
                  <a:pt x="47" y="30"/>
                </a:cubicBezTo>
                <a:cubicBezTo>
                  <a:pt x="47" y="30"/>
                  <a:pt x="47" y="30"/>
                  <a:pt x="47" y="30"/>
                </a:cubicBezTo>
                <a:cubicBezTo>
                  <a:pt x="47" y="30"/>
                  <a:pt x="47" y="30"/>
                  <a:pt x="47" y="30"/>
                </a:cubicBezTo>
                <a:cubicBezTo>
                  <a:pt x="47" y="30"/>
                  <a:pt x="47" y="30"/>
                  <a:pt x="47" y="30"/>
                </a:cubicBezTo>
                <a:cubicBezTo>
                  <a:pt x="47" y="30"/>
                  <a:pt x="47" y="30"/>
                  <a:pt x="47" y="30"/>
                </a:cubicBezTo>
                <a:cubicBezTo>
                  <a:pt x="47" y="30"/>
                  <a:pt x="47" y="30"/>
                  <a:pt x="47" y="30"/>
                </a:cubicBezTo>
                <a:cubicBezTo>
                  <a:pt x="47" y="30"/>
                  <a:pt x="47" y="30"/>
                  <a:pt x="47" y="30"/>
                </a:cubicBezTo>
                <a:cubicBezTo>
                  <a:pt x="47" y="30"/>
                  <a:pt x="47" y="30"/>
                  <a:pt x="47" y="30"/>
                </a:cubicBezTo>
                <a:cubicBezTo>
                  <a:pt x="47" y="30"/>
                  <a:pt x="47" y="30"/>
                  <a:pt x="47" y="30"/>
                </a:cubicBezTo>
                <a:cubicBezTo>
                  <a:pt x="47" y="30"/>
                  <a:pt x="48" y="30"/>
                  <a:pt x="48" y="30"/>
                </a:cubicBezTo>
                <a:cubicBezTo>
                  <a:pt x="48" y="30"/>
                  <a:pt x="48" y="30"/>
                  <a:pt x="48" y="30"/>
                </a:cubicBezTo>
                <a:cubicBezTo>
                  <a:pt x="48" y="30"/>
                  <a:pt x="48" y="30"/>
                  <a:pt x="48" y="30"/>
                </a:cubicBezTo>
                <a:cubicBezTo>
                  <a:pt x="48" y="30"/>
                  <a:pt x="48" y="30"/>
                  <a:pt x="48" y="30"/>
                </a:cubicBezTo>
                <a:cubicBezTo>
                  <a:pt x="48" y="30"/>
                  <a:pt x="48" y="30"/>
                  <a:pt x="48" y="30"/>
                </a:cubicBezTo>
                <a:cubicBezTo>
                  <a:pt x="48" y="30"/>
                  <a:pt x="48" y="30"/>
                  <a:pt x="48" y="30"/>
                </a:cubicBezTo>
                <a:cubicBezTo>
                  <a:pt x="48" y="30"/>
                  <a:pt x="48" y="30"/>
                  <a:pt x="48" y="30"/>
                </a:cubicBezTo>
                <a:cubicBezTo>
                  <a:pt x="48" y="30"/>
                  <a:pt x="48" y="30"/>
                  <a:pt x="48" y="30"/>
                </a:cubicBezTo>
                <a:close/>
                <a:moveTo>
                  <a:pt x="48" y="34"/>
                </a:moveTo>
                <a:cubicBezTo>
                  <a:pt x="48" y="34"/>
                  <a:pt x="48" y="34"/>
                  <a:pt x="48" y="34"/>
                </a:cubicBezTo>
                <a:cubicBezTo>
                  <a:pt x="48" y="34"/>
                  <a:pt x="48" y="34"/>
                  <a:pt x="48" y="34"/>
                </a:cubicBezTo>
                <a:cubicBezTo>
                  <a:pt x="48" y="34"/>
                  <a:pt x="48" y="34"/>
                  <a:pt x="48" y="34"/>
                </a:cubicBezTo>
                <a:cubicBezTo>
                  <a:pt x="48" y="34"/>
                  <a:pt x="48" y="34"/>
                  <a:pt x="48" y="34"/>
                </a:cubicBezTo>
                <a:cubicBezTo>
                  <a:pt x="48" y="34"/>
                  <a:pt x="48" y="34"/>
                  <a:pt x="48" y="34"/>
                </a:cubicBezTo>
                <a:cubicBezTo>
                  <a:pt x="48" y="34"/>
                  <a:pt x="48" y="34"/>
                  <a:pt x="48" y="34"/>
                </a:cubicBezTo>
                <a:cubicBezTo>
                  <a:pt x="48" y="34"/>
                  <a:pt x="48" y="34"/>
                  <a:pt x="48" y="34"/>
                </a:cubicBezTo>
                <a:cubicBezTo>
                  <a:pt x="48" y="34"/>
                  <a:pt x="48" y="34"/>
                  <a:pt x="48" y="34"/>
                </a:cubicBezTo>
                <a:cubicBezTo>
                  <a:pt x="48" y="34"/>
                  <a:pt x="48" y="34"/>
                  <a:pt x="48" y="34"/>
                </a:cubicBezTo>
                <a:cubicBezTo>
                  <a:pt x="48" y="34"/>
                  <a:pt x="48" y="34"/>
                  <a:pt x="48" y="34"/>
                </a:cubicBezTo>
                <a:cubicBezTo>
                  <a:pt x="48" y="34"/>
                  <a:pt x="48" y="34"/>
                  <a:pt x="48" y="34"/>
                </a:cubicBezTo>
                <a:cubicBezTo>
                  <a:pt x="48" y="34"/>
                  <a:pt x="48" y="34"/>
                  <a:pt x="48" y="34"/>
                </a:cubicBezTo>
                <a:cubicBezTo>
                  <a:pt x="48" y="34"/>
                  <a:pt x="48" y="34"/>
                  <a:pt x="48" y="34"/>
                </a:cubicBezTo>
                <a:cubicBezTo>
                  <a:pt x="48" y="34"/>
                  <a:pt x="48" y="34"/>
                  <a:pt x="48" y="34"/>
                </a:cubicBezTo>
                <a:close/>
                <a:moveTo>
                  <a:pt x="48" y="32"/>
                </a:moveTo>
                <a:cubicBezTo>
                  <a:pt x="48" y="32"/>
                  <a:pt x="48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lose/>
                <a:moveTo>
                  <a:pt x="47" y="33"/>
                </a:moveTo>
                <a:cubicBezTo>
                  <a:pt x="47" y="33"/>
                  <a:pt x="47" y="33"/>
                  <a:pt x="47" y="33"/>
                </a:cubicBezTo>
                <a:cubicBezTo>
                  <a:pt x="47" y="33"/>
                  <a:pt x="47" y="33"/>
                  <a:pt x="47" y="33"/>
                </a:cubicBezTo>
                <a:cubicBezTo>
                  <a:pt x="47" y="33"/>
                  <a:pt x="47" y="33"/>
                  <a:pt x="47" y="33"/>
                </a:cubicBezTo>
                <a:cubicBezTo>
                  <a:pt x="47" y="33"/>
                  <a:pt x="47" y="33"/>
                  <a:pt x="47" y="33"/>
                </a:cubicBezTo>
                <a:cubicBezTo>
                  <a:pt x="47" y="33"/>
                  <a:pt x="47" y="33"/>
                  <a:pt x="47" y="33"/>
                </a:cubicBezTo>
                <a:cubicBezTo>
                  <a:pt x="47" y="33"/>
                  <a:pt x="47" y="33"/>
                  <a:pt x="47" y="33"/>
                </a:cubicBezTo>
                <a:close/>
                <a:moveTo>
                  <a:pt x="47" y="31"/>
                </a:moveTo>
                <a:cubicBezTo>
                  <a:pt x="47" y="31"/>
                  <a:pt x="47" y="31"/>
                  <a:pt x="47" y="31"/>
                </a:cubicBezTo>
                <a:cubicBezTo>
                  <a:pt x="47" y="31"/>
                  <a:pt x="47" y="31"/>
                  <a:pt x="47" y="31"/>
                </a:cubicBezTo>
                <a:cubicBezTo>
                  <a:pt x="47" y="31"/>
                  <a:pt x="47" y="31"/>
                  <a:pt x="47" y="31"/>
                </a:cubicBezTo>
                <a:cubicBezTo>
                  <a:pt x="47" y="31"/>
                  <a:pt x="47" y="31"/>
                  <a:pt x="47" y="31"/>
                </a:cubicBezTo>
                <a:cubicBezTo>
                  <a:pt x="47" y="31"/>
                  <a:pt x="47" y="31"/>
                  <a:pt x="47" y="31"/>
                </a:cubicBezTo>
                <a:cubicBezTo>
                  <a:pt x="47" y="31"/>
                  <a:pt x="47" y="31"/>
                  <a:pt x="47" y="31"/>
                </a:cubicBezTo>
                <a:cubicBezTo>
                  <a:pt x="47" y="31"/>
                  <a:pt x="47" y="31"/>
                  <a:pt x="47" y="31"/>
                </a:cubicBezTo>
                <a:cubicBezTo>
                  <a:pt x="47" y="31"/>
                  <a:pt x="47" y="31"/>
                  <a:pt x="47" y="31"/>
                </a:cubicBezTo>
                <a:cubicBezTo>
                  <a:pt x="47" y="31"/>
                  <a:pt x="47" y="31"/>
                  <a:pt x="47" y="31"/>
                </a:cubicBezTo>
                <a:cubicBezTo>
                  <a:pt x="47" y="31"/>
                  <a:pt x="47" y="31"/>
                  <a:pt x="47" y="31"/>
                </a:cubicBezTo>
                <a:cubicBezTo>
                  <a:pt x="47" y="31"/>
                  <a:pt x="47" y="31"/>
                  <a:pt x="47" y="31"/>
                </a:cubicBezTo>
                <a:cubicBezTo>
                  <a:pt x="47" y="31"/>
                  <a:pt x="47" y="31"/>
                  <a:pt x="47" y="31"/>
                </a:cubicBezTo>
                <a:cubicBezTo>
                  <a:pt x="47" y="31"/>
                  <a:pt x="47" y="31"/>
                  <a:pt x="47" y="31"/>
                </a:cubicBezTo>
                <a:cubicBezTo>
                  <a:pt x="47" y="31"/>
                  <a:pt x="47" y="31"/>
                  <a:pt x="47" y="31"/>
                </a:cubicBezTo>
                <a:cubicBezTo>
                  <a:pt x="47" y="31"/>
                  <a:pt x="47" y="31"/>
                  <a:pt x="47" y="31"/>
                </a:cubicBezTo>
                <a:cubicBezTo>
                  <a:pt x="47" y="31"/>
                  <a:pt x="47" y="31"/>
                  <a:pt x="47" y="31"/>
                </a:cubicBezTo>
                <a:cubicBezTo>
                  <a:pt x="47" y="31"/>
                  <a:pt x="47" y="31"/>
                  <a:pt x="47" y="31"/>
                </a:cubicBezTo>
                <a:cubicBezTo>
                  <a:pt x="47" y="31"/>
                  <a:pt x="47" y="31"/>
                  <a:pt x="47" y="31"/>
                </a:cubicBezTo>
                <a:cubicBezTo>
                  <a:pt x="47" y="31"/>
                  <a:pt x="47" y="31"/>
                  <a:pt x="47" y="31"/>
                </a:cubicBezTo>
                <a:cubicBezTo>
                  <a:pt x="47" y="31"/>
                  <a:pt x="47" y="31"/>
                  <a:pt x="47" y="31"/>
                </a:cubicBezTo>
                <a:cubicBezTo>
                  <a:pt x="47" y="31"/>
                  <a:pt x="47" y="31"/>
                  <a:pt x="47" y="31"/>
                </a:cubicBezTo>
                <a:cubicBezTo>
                  <a:pt x="47" y="31"/>
                  <a:pt x="47" y="31"/>
                  <a:pt x="47" y="31"/>
                </a:cubicBezTo>
                <a:cubicBezTo>
                  <a:pt x="47" y="31"/>
                  <a:pt x="47" y="31"/>
                  <a:pt x="47" y="31"/>
                </a:cubicBezTo>
                <a:cubicBezTo>
                  <a:pt x="47" y="31"/>
                  <a:pt x="47" y="31"/>
                  <a:pt x="47" y="31"/>
                </a:cubicBezTo>
                <a:cubicBezTo>
                  <a:pt x="47" y="31"/>
                  <a:pt x="47" y="31"/>
                  <a:pt x="47" y="31"/>
                </a:cubicBezTo>
                <a:cubicBezTo>
                  <a:pt x="47" y="31"/>
                  <a:pt x="47" y="31"/>
                  <a:pt x="47" y="31"/>
                </a:cubicBezTo>
                <a:cubicBezTo>
                  <a:pt x="47" y="31"/>
                  <a:pt x="47" y="31"/>
                  <a:pt x="47" y="31"/>
                </a:cubicBezTo>
                <a:cubicBezTo>
                  <a:pt x="47" y="31"/>
                  <a:pt x="47" y="31"/>
                  <a:pt x="47" y="31"/>
                </a:cubicBezTo>
                <a:cubicBezTo>
                  <a:pt x="47" y="31"/>
                  <a:pt x="47" y="31"/>
                  <a:pt x="47" y="31"/>
                </a:cubicBezTo>
                <a:cubicBezTo>
                  <a:pt x="47" y="31"/>
                  <a:pt x="47" y="31"/>
                  <a:pt x="47" y="31"/>
                </a:cubicBezTo>
                <a:cubicBezTo>
                  <a:pt x="47" y="31"/>
                  <a:pt x="47" y="31"/>
                  <a:pt x="47" y="31"/>
                </a:cubicBezTo>
                <a:cubicBezTo>
                  <a:pt x="47" y="31"/>
                  <a:pt x="47" y="31"/>
                  <a:pt x="47" y="31"/>
                </a:cubicBezTo>
                <a:cubicBezTo>
                  <a:pt x="47" y="32"/>
                  <a:pt x="47" y="32"/>
                  <a:pt x="47" y="32"/>
                </a:cubicBezTo>
                <a:cubicBezTo>
                  <a:pt x="47" y="32"/>
                  <a:pt x="47" y="32"/>
                  <a:pt x="47" y="32"/>
                </a:cubicBezTo>
                <a:cubicBezTo>
                  <a:pt x="47" y="32"/>
                  <a:pt x="47" y="32"/>
                  <a:pt x="47" y="32"/>
                </a:cubicBezTo>
                <a:cubicBezTo>
                  <a:pt x="47" y="32"/>
                  <a:pt x="47" y="31"/>
                  <a:pt x="47" y="31"/>
                </a:cubicBezTo>
                <a:cubicBezTo>
                  <a:pt x="47" y="31"/>
                  <a:pt x="47" y="31"/>
                  <a:pt x="47" y="31"/>
                </a:cubicBezTo>
                <a:cubicBezTo>
                  <a:pt x="47" y="31"/>
                  <a:pt x="47" y="31"/>
                  <a:pt x="47" y="31"/>
                </a:cubicBezTo>
                <a:cubicBezTo>
                  <a:pt x="47" y="31"/>
                  <a:pt x="47" y="31"/>
                  <a:pt x="47" y="31"/>
                </a:cubicBezTo>
                <a:cubicBezTo>
                  <a:pt x="47" y="31"/>
                  <a:pt x="47" y="31"/>
                  <a:pt x="47" y="31"/>
                </a:cubicBezTo>
                <a:cubicBezTo>
                  <a:pt x="47" y="31"/>
                  <a:pt x="47" y="31"/>
                  <a:pt x="47" y="31"/>
                </a:cubicBezTo>
                <a:cubicBezTo>
                  <a:pt x="47" y="31"/>
                  <a:pt x="47" y="31"/>
                  <a:pt x="47" y="31"/>
                </a:cubicBezTo>
                <a:cubicBezTo>
                  <a:pt x="47" y="31"/>
                  <a:pt x="47" y="31"/>
                  <a:pt x="47" y="31"/>
                </a:cubicBezTo>
                <a:cubicBezTo>
                  <a:pt x="47" y="31"/>
                  <a:pt x="47" y="31"/>
                  <a:pt x="47" y="31"/>
                </a:cubicBezTo>
                <a:cubicBezTo>
                  <a:pt x="47" y="31"/>
                  <a:pt x="47" y="31"/>
                  <a:pt x="47" y="31"/>
                </a:cubicBezTo>
                <a:cubicBezTo>
                  <a:pt x="47" y="31"/>
                  <a:pt x="47" y="31"/>
                  <a:pt x="47" y="31"/>
                </a:cubicBezTo>
                <a:cubicBezTo>
                  <a:pt x="47" y="31"/>
                  <a:pt x="47" y="31"/>
                  <a:pt x="47" y="31"/>
                </a:cubicBezTo>
                <a:cubicBezTo>
                  <a:pt x="47" y="31"/>
                  <a:pt x="47" y="31"/>
                  <a:pt x="47" y="31"/>
                </a:cubicBezTo>
                <a:cubicBezTo>
                  <a:pt x="47" y="31"/>
                  <a:pt x="47" y="31"/>
                  <a:pt x="47" y="31"/>
                </a:cubicBezTo>
                <a:cubicBezTo>
                  <a:pt x="47" y="31"/>
                  <a:pt x="47" y="31"/>
                  <a:pt x="47" y="31"/>
                </a:cubicBezTo>
                <a:cubicBezTo>
                  <a:pt x="47" y="31"/>
                  <a:pt x="47" y="31"/>
                  <a:pt x="47" y="31"/>
                </a:cubicBezTo>
                <a:cubicBezTo>
                  <a:pt x="47" y="31"/>
                  <a:pt x="47" y="31"/>
                  <a:pt x="47" y="31"/>
                </a:cubicBezTo>
                <a:cubicBezTo>
                  <a:pt x="47" y="31"/>
                  <a:pt x="47" y="31"/>
                  <a:pt x="47" y="31"/>
                </a:cubicBezTo>
                <a:cubicBezTo>
                  <a:pt x="47" y="31"/>
                  <a:pt x="47" y="31"/>
                  <a:pt x="47" y="31"/>
                </a:cubicBezTo>
                <a:cubicBezTo>
                  <a:pt x="47" y="31"/>
                  <a:pt x="47" y="31"/>
                  <a:pt x="47" y="31"/>
                </a:cubicBezTo>
                <a:cubicBezTo>
                  <a:pt x="47" y="31"/>
                  <a:pt x="47" y="31"/>
                  <a:pt x="47" y="31"/>
                </a:cubicBezTo>
                <a:cubicBezTo>
                  <a:pt x="47" y="31"/>
                  <a:pt x="47" y="31"/>
                  <a:pt x="47" y="31"/>
                </a:cubicBezTo>
                <a:cubicBezTo>
                  <a:pt x="47" y="31"/>
                  <a:pt x="47" y="31"/>
                  <a:pt x="47" y="31"/>
                </a:cubicBezTo>
                <a:cubicBezTo>
                  <a:pt x="47" y="31"/>
                  <a:pt x="47" y="31"/>
                  <a:pt x="47" y="31"/>
                </a:cubicBezTo>
                <a:cubicBezTo>
                  <a:pt x="47" y="31"/>
                  <a:pt x="47" y="31"/>
                  <a:pt x="47" y="31"/>
                </a:cubicBezTo>
                <a:cubicBezTo>
                  <a:pt x="47" y="31"/>
                  <a:pt x="47" y="31"/>
                  <a:pt x="47" y="31"/>
                </a:cubicBezTo>
                <a:close/>
                <a:moveTo>
                  <a:pt x="46" y="35"/>
                </a:moveTo>
                <a:cubicBezTo>
                  <a:pt x="46" y="35"/>
                  <a:pt x="46" y="35"/>
                  <a:pt x="46" y="35"/>
                </a:cubicBezTo>
                <a:cubicBezTo>
                  <a:pt x="46" y="35"/>
                  <a:pt x="46" y="35"/>
                  <a:pt x="46" y="35"/>
                </a:cubicBezTo>
                <a:cubicBezTo>
                  <a:pt x="46" y="35"/>
                  <a:pt x="46" y="35"/>
                  <a:pt x="46" y="35"/>
                </a:cubicBezTo>
                <a:cubicBezTo>
                  <a:pt x="46" y="35"/>
                  <a:pt x="46" y="35"/>
                  <a:pt x="46" y="35"/>
                </a:cubicBezTo>
                <a:cubicBezTo>
                  <a:pt x="46" y="35"/>
                  <a:pt x="46" y="35"/>
                  <a:pt x="46" y="35"/>
                </a:cubicBezTo>
                <a:cubicBezTo>
                  <a:pt x="46" y="35"/>
                  <a:pt x="46" y="35"/>
                  <a:pt x="46" y="35"/>
                </a:cubicBezTo>
                <a:cubicBezTo>
                  <a:pt x="46" y="35"/>
                  <a:pt x="46" y="35"/>
                  <a:pt x="46" y="35"/>
                </a:cubicBezTo>
                <a:cubicBezTo>
                  <a:pt x="46" y="35"/>
                  <a:pt x="46" y="35"/>
                  <a:pt x="46" y="35"/>
                </a:cubicBezTo>
                <a:cubicBezTo>
                  <a:pt x="46" y="35"/>
                  <a:pt x="46" y="35"/>
                  <a:pt x="46" y="35"/>
                </a:cubicBezTo>
                <a:cubicBezTo>
                  <a:pt x="46" y="35"/>
                  <a:pt x="46" y="35"/>
                  <a:pt x="46" y="35"/>
                </a:cubicBezTo>
                <a:cubicBezTo>
                  <a:pt x="46" y="35"/>
                  <a:pt x="46" y="35"/>
                  <a:pt x="46" y="35"/>
                </a:cubicBezTo>
                <a:cubicBezTo>
                  <a:pt x="46" y="35"/>
                  <a:pt x="46" y="35"/>
                  <a:pt x="46" y="35"/>
                </a:cubicBezTo>
                <a:cubicBezTo>
                  <a:pt x="46" y="35"/>
                  <a:pt x="46" y="35"/>
                  <a:pt x="46" y="35"/>
                </a:cubicBezTo>
                <a:close/>
                <a:moveTo>
                  <a:pt x="46" y="35"/>
                </a:moveTo>
                <a:cubicBezTo>
                  <a:pt x="46" y="35"/>
                  <a:pt x="46" y="35"/>
                  <a:pt x="46" y="35"/>
                </a:cubicBezTo>
                <a:cubicBezTo>
                  <a:pt x="46" y="35"/>
                  <a:pt x="46" y="35"/>
                  <a:pt x="46" y="35"/>
                </a:cubicBezTo>
                <a:cubicBezTo>
                  <a:pt x="46" y="35"/>
                  <a:pt x="46" y="35"/>
                  <a:pt x="46" y="35"/>
                </a:cubicBezTo>
                <a:cubicBezTo>
                  <a:pt x="46" y="35"/>
                  <a:pt x="46" y="35"/>
                  <a:pt x="46" y="35"/>
                </a:cubicBezTo>
                <a:cubicBezTo>
                  <a:pt x="46" y="35"/>
                  <a:pt x="46" y="35"/>
                  <a:pt x="46" y="35"/>
                </a:cubicBezTo>
                <a:cubicBezTo>
                  <a:pt x="46" y="35"/>
                  <a:pt x="46" y="35"/>
                  <a:pt x="46" y="35"/>
                </a:cubicBezTo>
                <a:cubicBezTo>
                  <a:pt x="46" y="35"/>
                  <a:pt x="46" y="35"/>
                  <a:pt x="46" y="35"/>
                </a:cubicBezTo>
                <a:cubicBezTo>
                  <a:pt x="46" y="35"/>
                  <a:pt x="46" y="35"/>
                  <a:pt x="46" y="35"/>
                </a:cubicBezTo>
                <a:cubicBezTo>
                  <a:pt x="46" y="35"/>
                  <a:pt x="46" y="35"/>
                  <a:pt x="46" y="35"/>
                </a:cubicBezTo>
                <a:cubicBezTo>
                  <a:pt x="46" y="35"/>
                  <a:pt x="46" y="35"/>
                  <a:pt x="46" y="35"/>
                </a:cubicBezTo>
                <a:cubicBezTo>
                  <a:pt x="46" y="35"/>
                  <a:pt x="46" y="35"/>
                  <a:pt x="46" y="35"/>
                </a:cubicBezTo>
                <a:cubicBezTo>
                  <a:pt x="46" y="35"/>
                  <a:pt x="46" y="35"/>
                  <a:pt x="46" y="35"/>
                </a:cubicBezTo>
                <a:cubicBezTo>
                  <a:pt x="46" y="35"/>
                  <a:pt x="46" y="35"/>
                  <a:pt x="46" y="35"/>
                </a:cubicBezTo>
                <a:cubicBezTo>
                  <a:pt x="46" y="35"/>
                  <a:pt x="46" y="35"/>
                  <a:pt x="46" y="35"/>
                </a:cubicBezTo>
                <a:cubicBezTo>
                  <a:pt x="46" y="35"/>
                  <a:pt x="46" y="35"/>
                  <a:pt x="46" y="35"/>
                </a:cubicBezTo>
                <a:cubicBezTo>
                  <a:pt x="46" y="35"/>
                  <a:pt x="46" y="35"/>
                  <a:pt x="46" y="35"/>
                </a:cubicBezTo>
                <a:cubicBezTo>
                  <a:pt x="46" y="35"/>
                  <a:pt x="46" y="35"/>
                  <a:pt x="46" y="35"/>
                </a:cubicBezTo>
                <a:cubicBezTo>
                  <a:pt x="46" y="35"/>
                  <a:pt x="46" y="35"/>
                  <a:pt x="46" y="35"/>
                </a:cubicBezTo>
                <a:cubicBezTo>
                  <a:pt x="46" y="35"/>
                  <a:pt x="46" y="35"/>
                  <a:pt x="46" y="35"/>
                </a:cubicBezTo>
                <a:close/>
                <a:moveTo>
                  <a:pt x="46" y="35"/>
                </a:moveTo>
                <a:cubicBezTo>
                  <a:pt x="46" y="35"/>
                  <a:pt x="46" y="35"/>
                  <a:pt x="46" y="35"/>
                </a:cubicBezTo>
                <a:cubicBezTo>
                  <a:pt x="46" y="35"/>
                  <a:pt x="46" y="35"/>
                  <a:pt x="46" y="35"/>
                </a:cubicBezTo>
                <a:cubicBezTo>
                  <a:pt x="46" y="35"/>
                  <a:pt x="46" y="35"/>
                  <a:pt x="46" y="35"/>
                </a:cubicBezTo>
                <a:cubicBezTo>
                  <a:pt x="46" y="35"/>
                  <a:pt x="46" y="35"/>
                  <a:pt x="46" y="35"/>
                </a:cubicBezTo>
                <a:cubicBezTo>
                  <a:pt x="46" y="35"/>
                  <a:pt x="46" y="35"/>
                  <a:pt x="46" y="35"/>
                </a:cubicBezTo>
                <a:cubicBezTo>
                  <a:pt x="46" y="35"/>
                  <a:pt x="46" y="35"/>
                  <a:pt x="46" y="35"/>
                </a:cubicBezTo>
                <a:cubicBezTo>
                  <a:pt x="46" y="35"/>
                  <a:pt x="46" y="35"/>
                  <a:pt x="46" y="34"/>
                </a:cubicBezTo>
                <a:cubicBezTo>
                  <a:pt x="46" y="34"/>
                  <a:pt x="46" y="34"/>
                  <a:pt x="46" y="34"/>
                </a:cubicBezTo>
                <a:cubicBezTo>
                  <a:pt x="46" y="34"/>
                  <a:pt x="46" y="34"/>
                  <a:pt x="46" y="34"/>
                </a:cubicBezTo>
                <a:cubicBezTo>
                  <a:pt x="46" y="34"/>
                  <a:pt x="46" y="34"/>
                  <a:pt x="46" y="34"/>
                </a:cubicBezTo>
                <a:cubicBezTo>
                  <a:pt x="46" y="34"/>
                  <a:pt x="46" y="34"/>
                  <a:pt x="46" y="34"/>
                </a:cubicBezTo>
                <a:cubicBezTo>
                  <a:pt x="46" y="34"/>
                  <a:pt x="46" y="34"/>
                  <a:pt x="46" y="34"/>
                </a:cubicBezTo>
                <a:cubicBezTo>
                  <a:pt x="46" y="34"/>
                  <a:pt x="46" y="34"/>
                  <a:pt x="46" y="34"/>
                </a:cubicBezTo>
                <a:cubicBezTo>
                  <a:pt x="46" y="34"/>
                  <a:pt x="46" y="34"/>
                  <a:pt x="46" y="34"/>
                </a:cubicBezTo>
                <a:cubicBezTo>
                  <a:pt x="46" y="34"/>
                  <a:pt x="46" y="34"/>
                  <a:pt x="46" y="34"/>
                </a:cubicBezTo>
                <a:cubicBezTo>
                  <a:pt x="46" y="34"/>
                  <a:pt x="46" y="34"/>
                  <a:pt x="46" y="34"/>
                </a:cubicBezTo>
                <a:cubicBezTo>
                  <a:pt x="46" y="34"/>
                  <a:pt x="46" y="34"/>
                  <a:pt x="46" y="34"/>
                </a:cubicBezTo>
                <a:cubicBezTo>
                  <a:pt x="46" y="34"/>
                  <a:pt x="46" y="35"/>
                  <a:pt x="46" y="35"/>
                </a:cubicBezTo>
                <a:close/>
                <a:moveTo>
                  <a:pt x="46" y="34"/>
                </a:moveTo>
                <a:cubicBezTo>
                  <a:pt x="46" y="34"/>
                  <a:pt x="46" y="34"/>
                  <a:pt x="47" y="34"/>
                </a:cubicBezTo>
                <a:cubicBezTo>
                  <a:pt x="47" y="34"/>
                  <a:pt x="47" y="34"/>
                  <a:pt x="47" y="34"/>
                </a:cubicBezTo>
                <a:cubicBezTo>
                  <a:pt x="47" y="34"/>
                  <a:pt x="47" y="34"/>
                  <a:pt x="47" y="34"/>
                </a:cubicBezTo>
                <a:cubicBezTo>
                  <a:pt x="47" y="34"/>
                  <a:pt x="47" y="34"/>
                  <a:pt x="47" y="34"/>
                </a:cubicBezTo>
                <a:cubicBezTo>
                  <a:pt x="47" y="34"/>
                  <a:pt x="47" y="34"/>
                  <a:pt x="47" y="34"/>
                </a:cubicBezTo>
                <a:cubicBezTo>
                  <a:pt x="47" y="34"/>
                  <a:pt x="47" y="34"/>
                  <a:pt x="47" y="34"/>
                </a:cubicBezTo>
                <a:cubicBezTo>
                  <a:pt x="47" y="34"/>
                  <a:pt x="47" y="34"/>
                  <a:pt x="47" y="34"/>
                </a:cubicBezTo>
                <a:cubicBezTo>
                  <a:pt x="47" y="34"/>
                  <a:pt x="47" y="34"/>
                  <a:pt x="47" y="34"/>
                </a:cubicBezTo>
                <a:cubicBezTo>
                  <a:pt x="47" y="33"/>
                  <a:pt x="47" y="33"/>
                  <a:pt x="47" y="33"/>
                </a:cubicBezTo>
                <a:cubicBezTo>
                  <a:pt x="47" y="33"/>
                  <a:pt x="47" y="33"/>
                  <a:pt x="47" y="33"/>
                </a:cubicBezTo>
                <a:cubicBezTo>
                  <a:pt x="47" y="33"/>
                  <a:pt x="47" y="33"/>
                  <a:pt x="47" y="33"/>
                </a:cubicBezTo>
                <a:cubicBezTo>
                  <a:pt x="47" y="33"/>
                  <a:pt x="47" y="33"/>
                  <a:pt x="47" y="33"/>
                </a:cubicBezTo>
                <a:cubicBezTo>
                  <a:pt x="47" y="33"/>
                  <a:pt x="47" y="33"/>
                  <a:pt x="47" y="33"/>
                </a:cubicBezTo>
                <a:cubicBezTo>
                  <a:pt x="47" y="33"/>
                  <a:pt x="47" y="33"/>
                  <a:pt x="47" y="33"/>
                </a:cubicBezTo>
                <a:cubicBezTo>
                  <a:pt x="47" y="33"/>
                  <a:pt x="47" y="33"/>
                  <a:pt x="47" y="33"/>
                </a:cubicBezTo>
                <a:cubicBezTo>
                  <a:pt x="47" y="33"/>
                  <a:pt x="47" y="33"/>
                  <a:pt x="47" y="33"/>
                </a:cubicBezTo>
                <a:cubicBezTo>
                  <a:pt x="47" y="33"/>
                  <a:pt x="47" y="33"/>
                  <a:pt x="47" y="33"/>
                </a:cubicBezTo>
                <a:cubicBezTo>
                  <a:pt x="46" y="33"/>
                  <a:pt x="46" y="33"/>
                  <a:pt x="46" y="33"/>
                </a:cubicBezTo>
                <a:cubicBezTo>
                  <a:pt x="46" y="33"/>
                  <a:pt x="46" y="33"/>
                  <a:pt x="46" y="33"/>
                </a:cubicBezTo>
                <a:cubicBezTo>
                  <a:pt x="46" y="33"/>
                  <a:pt x="46" y="33"/>
                  <a:pt x="46" y="33"/>
                </a:cubicBezTo>
                <a:cubicBezTo>
                  <a:pt x="46" y="33"/>
                  <a:pt x="46" y="33"/>
                  <a:pt x="46" y="33"/>
                </a:cubicBezTo>
                <a:cubicBezTo>
                  <a:pt x="46" y="33"/>
                  <a:pt x="46" y="33"/>
                  <a:pt x="46" y="33"/>
                </a:cubicBezTo>
                <a:cubicBezTo>
                  <a:pt x="46" y="33"/>
                  <a:pt x="46" y="33"/>
                  <a:pt x="46" y="33"/>
                </a:cubicBezTo>
                <a:cubicBezTo>
                  <a:pt x="46" y="33"/>
                  <a:pt x="46" y="33"/>
                  <a:pt x="46" y="33"/>
                </a:cubicBezTo>
                <a:cubicBezTo>
                  <a:pt x="46" y="33"/>
                  <a:pt x="46" y="33"/>
                  <a:pt x="46" y="33"/>
                </a:cubicBezTo>
                <a:cubicBezTo>
                  <a:pt x="46" y="33"/>
                  <a:pt x="46" y="33"/>
                  <a:pt x="46" y="33"/>
                </a:cubicBezTo>
                <a:cubicBezTo>
                  <a:pt x="46" y="33"/>
                  <a:pt x="46" y="33"/>
                  <a:pt x="46" y="33"/>
                </a:cubicBezTo>
                <a:cubicBezTo>
                  <a:pt x="46" y="33"/>
                  <a:pt x="46" y="33"/>
                  <a:pt x="46" y="33"/>
                </a:cubicBezTo>
                <a:cubicBezTo>
                  <a:pt x="46" y="33"/>
                  <a:pt x="46" y="33"/>
                  <a:pt x="46" y="33"/>
                </a:cubicBezTo>
                <a:cubicBezTo>
                  <a:pt x="46" y="33"/>
                  <a:pt x="46" y="33"/>
                  <a:pt x="46" y="33"/>
                </a:cubicBezTo>
                <a:cubicBezTo>
                  <a:pt x="46" y="33"/>
                  <a:pt x="46" y="33"/>
                  <a:pt x="46" y="33"/>
                </a:cubicBezTo>
                <a:cubicBezTo>
                  <a:pt x="46" y="33"/>
                  <a:pt x="46" y="33"/>
                  <a:pt x="46" y="33"/>
                </a:cubicBezTo>
                <a:cubicBezTo>
                  <a:pt x="46" y="33"/>
                  <a:pt x="46" y="33"/>
                  <a:pt x="46" y="33"/>
                </a:cubicBezTo>
                <a:cubicBezTo>
                  <a:pt x="46" y="33"/>
                  <a:pt x="46" y="33"/>
                  <a:pt x="46" y="33"/>
                </a:cubicBezTo>
                <a:cubicBezTo>
                  <a:pt x="46" y="33"/>
                  <a:pt x="46" y="33"/>
                  <a:pt x="46" y="33"/>
                </a:cubicBezTo>
                <a:cubicBezTo>
                  <a:pt x="46" y="33"/>
                  <a:pt x="46" y="33"/>
                  <a:pt x="46" y="33"/>
                </a:cubicBezTo>
                <a:cubicBezTo>
                  <a:pt x="46" y="33"/>
                  <a:pt x="46" y="33"/>
                  <a:pt x="46" y="33"/>
                </a:cubicBezTo>
                <a:cubicBezTo>
                  <a:pt x="46" y="33"/>
                  <a:pt x="46" y="33"/>
                  <a:pt x="46" y="33"/>
                </a:cubicBezTo>
                <a:cubicBezTo>
                  <a:pt x="46" y="33"/>
                  <a:pt x="46" y="33"/>
                  <a:pt x="46" y="33"/>
                </a:cubicBezTo>
                <a:cubicBezTo>
                  <a:pt x="46" y="33"/>
                  <a:pt x="46" y="33"/>
                  <a:pt x="46" y="33"/>
                </a:cubicBezTo>
                <a:cubicBezTo>
                  <a:pt x="46" y="33"/>
                  <a:pt x="46" y="33"/>
                  <a:pt x="46" y="33"/>
                </a:cubicBezTo>
                <a:cubicBezTo>
                  <a:pt x="46" y="32"/>
                  <a:pt x="46" y="32"/>
                  <a:pt x="46" y="32"/>
                </a:cubicBezTo>
                <a:cubicBezTo>
                  <a:pt x="46" y="32"/>
                  <a:pt x="46" y="32"/>
                  <a:pt x="45" y="32"/>
                </a:cubicBezTo>
                <a:cubicBezTo>
                  <a:pt x="45" y="32"/>
                  <a:pt x="45" y="32"/>
                  <a:pt x="45" y="32"/>
                </a:cubicBezTo>
                <a:cubicBezTo>
                  <a:pt x="45" y="32"/>
                  <a:pt x="45" y="32"/>
                  <a:pt x="45" y="32"/>
                </a:cubicBezTo>
                <a:cubicBezTo>
                  <a:pt x="45" y="32"/>
                  <a:pt x="45" y="32"/>
                  <a:pt x="45" y="32"/>
                </a:cubicBezTo>
                <a:cubicBezTo>
                  <a:pt x="45" y="32"/>
                  <a:pt x="45" y="32"/>
                  <a:pt x="45" y="32"/>
                </a:cubicBezTo>
                <a:cubicBezTo>
                  <a:pt x="45" y="32"/>
                  <a:pt x="45" y="32"/>
                  <a:pt x="45" y="32"/>
                </a:cubicBezTo>
                <a:cubicBezTo>
                  <a:pt x="45" y="32"/>
                  <a:pt x="45" y="32"/>
                  <a:pt x="45" y="32"/>
                </a:cubicBezTo>
                <a:cubicBezTo>
                  <a:pt x="45" y="32"/>
                  <a:pt x="45" y="32"/>
                  <a:pt x="45" y="32"/>
                </a:cubicBezTo>
                <a:cubicBezTo>
                  <a:pt x="45" y="32"/>
                  <a:pt x="45" y="32"/>
                  <a:pt x="45" y="32"/>
                </a:cubicBezTo>
                <a:cubicBezTo>
                  <a:pt x="45" y="32"/>
                  <a:pt x="46" y="32"/>
                  <a:pt x="46" y="32"/>
                </a:cubicBezTo>
                <a:cubicBezTo>
                  <a:pt x="46" y="32"/>
                  <a:pt x="46" y="32"/>
                  <a:pt x="46" y="32"/>
                </a:cubicBezTo>
                <a:cubicBezTo>
                  <a:pt x="46" y="32"/>
                  <a:pt x="46" y="32"/>
                  <a:pt x="46" y="32"/>
                </a:cubicBezTo>
                <a:cubicBezTo>
                  <a:pt x="46" y="32"/>
                  <a:pt x="46" y="32"/>
                  <a:pt x="46" y="32"/>
                </a:cubicBezTo>
                <a:cubicBezTo>
                  <a:pt x="46" y="32"/>
                  <a:pt x="46" y="32"/>
                  <a:pt x="46" y="32"/>
                </a:cubicBezTo>
                <a:cubicBezTo>
                  <a:pt x="46" y="32"/>
                  <a:pt x="46" y="32"/>
                  <a:pt x="46" y="32"/>
                </a:cubicBezTo>
                <a:cubicBezTo>
                  <a:pt x="46" y="32"/>
                  <a:pt x="46" y="32"/>
                  <a:pt x="46" y="32"/>
                </a:cubicBezTo>
                <a:cubicBezTo>
                  <a:pt x="46" y="32"/>
                  <a:pt x="46" y="32"/>
                  <a:pt x="46" y="32"/>
                </a:cubicBezTo>
                <a:cubicBezTo>
                  <a:pt x="46" y="32"/>
                  <a:pt x="46" y="32"/>
                  <a:pt x="46" y="32"/>
                </a:cubicBezTo>
                <a:cubicBezTo>
                  <a:pt x="46" y="32"/>
                  <a:pt x="46" y="32"/>
                  <a:pt x="46" y="32"/>
                </a:cubicBezTo>
                <a:cubicBezTo>
                  <a:pt x="46" y="32"/>
                  <a:pt x="46" y="32"/>
                  <a:pt x="46" y="32"/>
                </a:cubicBezTo>
                <a:cubicBezTo>
                  <a:pt x="46" y="32"/>
                  <a:pt x="46" y="32"/>
                  <a:pt x="46" y="32"/>
                </a:cubicBezTo>
                <a:cubicBezTo>
                  <a:pt x="46" y="32"/>
                  <a:pt x="46" y="32"/>
                  <a:pt x="46" y="32"/>
                </a:cubicBezTo>
                <a:cubicBezTo>
                  <a:pt x="46" y="32"/>
                  <a:pt x="46" y="32"/>
                  <a:pt x="46" y="32"/>
                </a:cubicBezTo>
                <a:cubicBezTo>
                  <a:pt x="46" y="32"/>
                  <a:pt x="46" y="32"/>
                  <a:pt x="46" y="32"/>
                </a:cubicBezTo>
                <a:cubicBezTo>
                  <a:pt x="46" y="32"/>
                  <a:pt x="46" y="32"/>
                  <a:pt x="46" y="32"/>
                </a:cubicBezTo>
                <a:cubicBezTo>
                  <a:pt x="46" y="32"/>
                  <a:pt x="46" y="32"/>
                  <a:pt x="46" y="32"/>
                </a:cubicBezTo>
                <a:cubicBezTo>
                  <a:pt x="46" y="32"/>
                  <a:pt x="46" y="32"/>
                  <a:pt x="46" y="32"/>
                </a:cubicBezTo>
                <a:cubicBezTo>
                  <a:pt x="46" y="32"/>
                  <a:pt x="46" y="32"/>
                  <a:pt x="46" y="32"/>
                </a:cubicBezTo>
                <a:cubicBezTo>
                  <a:pt x="46" y="32"/>
                  <a:pt x="46" y="32"/>
                  <a:pt x="46" y="32"/>
                </a:cubicBezTo>
                <a:cubicBezTo>
                  <a:pt x="46" y="32"/>
                  <a:pt x="46" y="32"/>
                  <a:pt x="46" y="32"/>
                </a:cubicBezTo>
                <a:cubicBezTo>
                  <a:pt x="46" y="32"/>
                  <a:pt x="46" y="32"/>
                  <a:pt x="46" y="32"/>
                </a:cubicBezTo>
                <a:cubicBezTo>
                  <a:pt x="46" y="32"/>
                  <a:pt x="46" y="32"/>
                  <a:pt x="46" y="32"/>
                </a:cubicBezTo>
                <a:cubicBezTo>
                  <a:pt x="46" y="32"/>
                  <a:pt x="46" y="32"/>
                  <a:pt x="46" y="32"/>
                </a:cubicBezTo>
                <a:cubicBezTo>
                  <a:pt x="46" y="32"/>
                  <a:pt x="46" y="32"/>
                  <a:pt x="46" y="32"/>
                </a:cubicBezTo>
                <a:cubicBezTo>
                  <a:pt x="46" y="32"/>
                  <a:pt x="46" y="32"/>
                  <a:pt x="46" y="32"/>
                </a:cubicBezTo>
                <a:cubicBezTo>
                  <a:pt x="46" y="32"/>
                  <a:pt x="46" y="32"/>
                  <a:pt x="46" y="32"/>
                </a:cubicBezTo>
                <a:cubicBezTo>
                  <a:pt x="46" y="32"/>
                  <a:pt x="46" y="32"/>
                  <a:pt x="46" y="32"/>
                </a:cubicBezTo>
                <a:cubicBezTo>
                  <a:pt x="46" y="32"/>
                  <a:pt x="46" y="32"/>
                  <a:pt x="46" y="32"/>
                </a:cubicBezTo>
                <a:cubicBezTo>
                  <a:pt x="46" y="32"/>
                  <a:pt x="46" y="32"/>
                  <a:pt x="46" y="32"/>
                </a:cubicBezTo>
                <a:cubicBezTo>
                  <a:pt x="46" y="32"/>
                  <a:pt x="46" y="32"/>
                  <a:pt x="46" y="32"/>
                </a:cubicBezTo>
                <a:cubicBezTo>
                  <a:pt x="46" y="32"/>
                  <a:pt x="46" y="32"/>
                  <a:pt x="46" y="32"/>
                </a:cubicBezTo>
                <a:cubicBezTo>
                  <a:pt x="46" y="32"/>
                  <a:pt x="46" y="32"/>
                  <a:pt x="46" y="32"/>
                </a:cubicBezTo>
                <a:cubicBezTo>
                  <a:pt x="46" y="32"/>
                  <a:pt x="46" y="32"/>
                  <a:pt x="46" y="32"/>
                </a:cubicBezTo>
                <a:cubicBezTo>
                  <a:pt x="46" y="32"/>
                  <a:pt x="46" y="32"/>
                  <a:pt x="46" y="32"/>
                </a:cubicBezTo>
                <a:cubicBezTo>
                  <a:pt x="46" y="32"/>
                  <a:pt x="46" y="32"/>
                  <a:pt x="46" y="32"/>
                </a:cubicBezTo>
                <a:cubicBezTo>
                  <a:pt x="46" y="32"/>
                  <a:pt x="46" y="32"/>
                  <a:pt x="46" y="32"/>
                </a:cubicBezTo>
                <a:cubicBezTo>
                  <a:pt x="46" y="32"/>
                  <a:pt x="46" y="32"/>
                  <a:pt x="46" y="32"/>
                </a:cubicBezTo>
                <a:cubicBezTo>
                  <a:pt x="46" y="32"/>
                  <a:pt x="46" y="32"/>
                  <a:pt x="46" y="32"/>
                </a:cubicBezTo>
                <a:cubicBezTo>
                  <a:pt x="46" y="32"/>
                  <a:pt x="45" y="32"/>
                  <a:pt x="45" y="32"/>
                </a:cubicBezTo>
                <a:cubicBezTo>
                  <a:pt x="45" y="32"/>
                  <a:pt x="45" y="32"/>
                  <a:pt x="45" y="32"/>
                </a:cubicBezTo>
                <a:cubicBezTo>
                  <a:pt x="45" y="32"/>
                  <a:pt x="45" y="32"/>
                  <a:pt x="45" y="32"/>
                </a:cubicBezTo>
                <a:cubicBezTo>
                  <a:pt x="45" y="32"/>
                  <a:pt x="45" y="32"/>
                  <a:pt x="45" y="32"/>
                </a:cubicBezTo>
                <a:cubicBezTo>
                  <a:pt x="45" y="32"/>
                  <a:pt x="45" y="32"/>
                  <a:pt x="45" y="32"/>
                </a:cubicBezTo>
                <a:cubicBezTo>
                  <a:pt x="45" y="32"/>
                  <a:pt x="45" y="32"/>
                  <a:pt x="45" y="32"/>
                </a:cubicBezTo>
                <a:cubicBezTo>
                  <a:pt x="45" y="32"/>
                  <a:pt x="45" y="32"/>
                  <a:pt x="45" y="32"/>
                </a:cubicBezTo>
                <a:cubicBezTo>
                  <a:pt x="45" y="32"/>
                  <a:pt x="45" y="32"/>
                  <a:pt x="45" y="32"/>
                </a:cubicBezTo>
                <a:cubicBezTo>
                  <a:pt x="45" y="32"/>
                  <a:pt x="45" y="32"/>
                  <a:pt x="45" y="32"/>
                </a:cubicBezTo>
                <a:cubicBezTo>
                  <a:pt x="45" y="32"/>
                  <a:pt x="45" y="32"/>
                  <a:pt x="45" y="32"/>
                </a:cubicBezTo>
                <a:cubicBezTo>
                  <a:pt x="45" y="32"/>
                  <a:pt x="45" y="32"/>
                  <a:pt x="45" y="32"/>
                </a:cubicBezTo>
                <a:cubicBezTo>
                  <a:pt x="45" y="32"/>
                  <a:pt x="45" y="32"/>
                  <a:pt x="45" y="32"/>
                </a:cubicBezTo>
                <a:cubicBezTo>
                  <a:pt x="45" y="32"/>
                  <a:pt x="45" y="32"/>
                  <a:pt x="45" y="32"/>
                </a:cubicBezTo>
                <a:cubicBezTo>
                  <a:pt x="45" y="32"/>
                  <a:pt x="45" y="32"/>
                  <a:pt x="45" y="32"/>
                </a:cubicBezTo>
                <a:cubicBezTo>
                  <a:pt x="45" y="32"/>
                  <a:pt x="45" y="32"/>
                  <a:pt x="45" y="32"/>
                </a:cubicBezTo>
                <a:cubicBezTo>
                  <a:pt x="45" y="32"/>
                  <a:pt x="45" y="32"/>
                  <a:pt x="45" y="32"/>
                </a:cubicBezTo>
                <a:cubicBezTo>
                  <a:pt x="45" y="32"/>
                  <a:pt x="45" y="32"/>
                  <a:pt x="45" y="32"/>
                </a:cubicBezTo>
                <a:cubicBezTo>
                  <a:pt x="45" y="32"/>
                  <a:pt x="45" y="32"/>
                  <a:pt x="45" y="32"/>
                </a:cubicBezTo>
                <a:cubicBezTo>
                  <a:pt x="45" y="32"/>
                  <a:pt x="45" y="32"/>
                  <a:pt x="45" y="32"/>
                </a:cubicBezTo>
                <a:cubicBezTo>
                  <a:pt x="45" y="32"/>
                  <a:pt x="45" y="32"/>
                  <a:pt x="45" y="32"/>
                </a:cubicBezTo>
                <a:cubicBezTo>
                  <a:pt x="45" y="32"/>
                  <a:pt x="45" y="32"/>
                  <a:pt x="45" y="32"/>
                </a:cubicBezTo>
                <a:cubicBezTo>
                  <a:pt x="45" y="32"/>
                  <a:pt x="45" y="32"/>
                  <a:pt x="45" y="32"/>
                </a:cubicBezTo>
                <a:cubicBezTo>
                  <a:pt x="45" y="32"/>
                  <a:pt x="45" y="32"/>
                  <a:pt x="45" y="32"/>
                </a:cubicBezTo>
                <a:cubicBezTo>
                  <a:pt x="45" y="32"/>
                  <a:pt x="45" y="32"/>
                  <a:pt x="45" y="32"/>
                </a:cubicBezTo>
                <a:cubicBezTo>
                  <a:pt x="45" y="32"/>
                  <a:pt x="45" y="32"/>
                  <a:pt x="45" y="32"/>
                </a:cubicBezTo>
                <a:cubicBezTo>
                  <a:pt x="45" y="32"/>
                  <a:pt x="45" y="32"/>
                  <a:pt x="45" y="32"/>
                </a:cubicBezTo>
                <a:cubicBezTo>
                  <a:pt x="45" y="32"/>
                  <a:pt x="45" y="32"/>
                  <a:pt x="45" y="32"/>
                </a:cubicBezTo>
                <a:cubicBezTo>
                  <a:pt x="45" y="32"/>
                  <a:pt x="45" y="32"/>
                  <a:pt x="45" y="32"/>
                </a:cubicBezTo>
                <a:cubicBezTo>
                  <a:pt x="45" y="32"/>
                  <a:pt x="45" y="32"/>
                  <a:pt x="45" y="32"/>
                </a:cubicBezTo>
                <a:cubicBezTo>
                  <a:pt x="45" y="32"/>
                  <a:pt x="45" y="32"/>
                  <a:pt x="45" y="32"/>
                </a:cubicBezTo>
                <a:cubicBezTo>
                  <a:pt x="45" y="32"/>
                  <a:pt x="45" y="32"/>
                  <a:pt x="45" y="32"/>
                </a:cubicBezTo>
                <a:cubicBezTo>
                  <a:pt x="45" y="32"/>
                  <a:pt x="45" y="32"/>
                  <a:pt x="45" y="32"/>
                </a:cubicBezTo>
                <a:cubicBezTo>
                  <a:pt x="45" y="32"/>
                  <a:pt x="45" y="32"/>
                  <a:pt x="45" y="32"/>
                </a:cubicBezTo>
                <a:cubicBezTo>
                  <a:pt x="45" y="32"/>
                  <a:pt x="45" y="32"/>
                  <a:pt x="45" y="32"/>
                </a:cubicBezTo>
                <a:cubicBezTo>
                  <a:pt x="45" y="32"/>
                  <a:pt x="45" y="32"/>
                  <a:pt x="45" y="32"/>
                </a:cubicBezTo>
                <a:cubicBezTo>
                  <a:pt x="45" y="32"/>
                  <a:pt x="45" y="32"/>
                  <a:pt x="45" y="32"/>
                </a:cubicBezTo>
                <a:cubicBezTo>
                  <a:pt x="45" y="32"/>
                  <a:pt x="45" y="32"/>
                  <a:pt x="45" y="32"/>
                </a:cubicBezTo>
                <a:cubicBezTo>
                  <a:pt x="45" y="32"/>
                  <a:pt x="45" y="32"/>
                  <a:pt x="45" y="32"/>
                </a:cubicBezTo>
                <a:cubicBezTo>
                  <a:pt x="45" y="32"/>
                  <a:pt x="45" y="32"/>
                  <a:pt x="45" y="32"/>
                </a:cubicBezTo>
                <a:cubicBezTo>
                  <a:pt x="45" y="32"/>
                  <a:pt x="45" y="32"/>
                  <a:pt x="45" y="32"/>
                </a:cubicBezTo>
                <a:cubicBezTo>
                  <a:pt x="45" y="32"/>
                  <a:pt x="45" y="32"/>
                  <a:pt x="45" y="32"/>
                </a:cubicBezTo>
                <a:cubicBezTo>
                  <a:pt x="45" y="32"/>
                  <a:pt x="45" y="32"/>
                  <a:pt x="45" y="32"/>
                </a:cubicBezTo>
                <a:cubicBezTo>
                  <a:pt x="45" y="32"/>
                  <a:pt x="45" y="32"/>
                  <a:pt x="45" y="32"/>
                </a:cubicBezTo>
                <a:cubicBezTo>
                  <a:pt x="45" y="32"/>
                  <a:pt x="45" y="32"/>
                  <a:pt x="45" y="32"/>
                </a:cubicBezTo>
                <a:cubicBezTo>
                  <a:pt x="45" y="32"/>
                  <a:pt x="45" y="32"/>
                  <a:pt x="45" y="32"/>
                </a:cubicBezTo>
                <a:cubicBezTo>
                  <a:pt x="45" y="32"/>
                  <a:pt x="45" y="32"/>
                  <a:pt x="45" y="32"/>
                </a:cubicBezTo>
                <a:cubicBezTo>
                  <a:pt x="45" y="32"/>
                  <a:pt x="45" y="32"/>
                  <a:pt x="45" y="32"/>
                </a:cubicBezTo>
                <a:cubicBezTo>
                  <a:pt x="45" y="32"/>
                  <a:pt x="45" y="32"/>
                  <a:pt x="45" y="32"/>
                </a:cubicBezTo>
                <a:cubicBezTo>
                  <a:pt x="45" y="32"/>
                  <a:pt x="45" y="32"/>
                  <a:pt x="45" y="32"/>
                </a:cubicBezTo>
                <a:cubicBezTo>
                  <a:pt x="45" y="32"/>
                  <a:pt x="45" y="32"/>
                  <a:pt x="45" y="32"/>
                </a:cubicBezTo>
                <a:cubicBezTo>
                  <a:pt x="45" y="32"/>
                  <a:pt x="45" y="32"/>
                  <a:pt x="45" y="32"/>
                </a:cubicBezTo>
                <a:cubicBezTo>
                  <a:pt x="45" y="32"/>
                  <a:pt x="45" y="32"/>
                  <a:pt x="45" y="32"/>
                </a:cubicBezTo>
                <a:cubicBezTo>
                  <a:pt x="45" y="32"/>
                  <a:pt x="45" y="32"/>
                  <a:pt x="45" y="32"/>
                </a:cubicBezTo>
                <a:cubicBezTo>
                  <a:pt x="45" y="32"/>
                  <a:pt x="45" y="32"/>
                  <a:pt x="45" y="32"/>
                </a:cubicBezTo>
                <a:cubicBezTo>
                  <a:pt x="45" y="32"/>
                  <a:pt x="45" y="32"/>
                  <a:pt x="45" y="32"/>
                </a:cubicBezTo>
                <a:cubicBezTo>
                  <a:pt x="45" y="32"/>
                  <a:pt x="45" y="32"/>
                  <a:pt x="45" y="32"/>
                </a:cubicBezTo>
                <a:cubicBezTo>
                  <a:pt x="45" y="32"/>
                  <a:pt x="45" y="32"/>
                  <a:pt x="45" y="32"/>
                </a:cubicBezTo>
                <a:cubicBezTo>
                  <a:pt x="45" y="32"/>
                  <a:pt x="45" y="32"/>
                  <a:pt x="45" y="32"/>
                </a:cubicBezTo>
                <a:cubicBezTo>
                  <a:pt x="45" y="32"/>
                  <a:pt x="45" y="32"/>
                  <a:pt x="45" y="32"/>
                </a:cubicBezTo>
                <a:cubicBezTo>
                  <a:pt x="45" y="32"/>
                  <a:pt x="45" y="32"/>
                  <a:pt x="45" y="32"/>
                </a:cubicBezTo>
                <a:cubicBezTo>
                  <a:pt x="45" y="32"/>
                  <a:pt x="45" y="32"/>
                  <a:pt x="45" y="32"/>
                </a:cubicBezTo>
                <a:cubicBezTo>
                  <a:pt x="45" y="32"/>
                  <a:pt x="45" y="32"/>
                  <a:pt x="45" y="32"/>
                </a:cubicBezTo>
                <a:cubicBezTo>
                  <a:pt x="45" y="32"/>
                  <a:pt x="45" y="32"/>
                  <a:pt x="45" y="32"/>
                </a:cubicBezTo>
                <a:cubicBezTo>
                  <a:pt x="45" y="32"/>
                  <a:pt x="45" y="32"/>
                  <a:pt x="45" y="32"/>
                </a:cubicBezTo>
                <a:cubicBezTo>
                  <a:pt x="45" y="32"/>
                  <a:pt x="45" y="32"/>
                  <a:pt x="45" y="32"/>
                </a:cubicBezTo>
                <a:cubicBezTo>
                  <a:pt x="45" y="32"/>
                  <a:pt x="45" y="33"/>
                  <a:pt x="45" y="33"/>
                </a:cubicBezTo>
                <a:cubicBezTo>
                  <a:pt x="45" y="33"/>
                  <a:pt x="45" y="33"/>
                  <a:pt x="45" y="33"/>
                </a:cubicBezTo>
                <a:cubicBezTo>
                  <a:pt x="45" y="33"/>
                  <a:pt x="45" y="33"/>
                  <a:pt x="45" y="33"/>
                </a:cubicBezTo>
                <a:cubicBezTo>
                  <a:pt x="45" y="33"/>
                  <a:pt x="45" y="33"/>
                  <a:pt x="45" y="33"/>
                </a:cubicBezTo>
                <a:cubicBezTo>
                  <a:pt x="45" y="33"/>
                  <a:pt x="45" y="33"/>
                  <a:pt x="45" y="33"/>
                </a:cubicBezTo>
                <a:cubicBezTo>
                  <a:pt x="45" y="33"/>
                  <a:pt x="45" y="33"/>
                  <a:pt x="45" y="33"/>
                </a:cubicBezTo>
                <a:cubicBezTo>
                  <a:pt x="45" y="32"/>
                  <a:pt x="45" y="32"/>
                  <a:pt x="45" y="32"/>
                </a:cubicBezTo>
                <a:cubicBezTo>
                  <a:pt x="45" y="32"/>
                  <a:pt x="45" y="32"/>
                  <a:pt x="45" y="32"/>
                </a:cubicBezTo>
                <a:cubicBezTo>
                  <a:pt x="45" y="32"/>
                  <a:pt x="45" y="32"/>
                  <a:pt x="44" y="32"/>
                </a:cubicBezTo>
                <a:cubicBezTo>
                  <a:pt x="44" y="32"/>
                  <a:pt x="44" y="32"/>
                  <a:pt x="44" y="32"/>
                </a:cubicBezTo>
                <a:cubicBezTo>
                  <a:pt x="44" y="32"/>
                  <a:pt x="44" y="32"/>
                  <a:pt x="44" y="32"/>
                </a:cubicBezTo>
                <a:cubicBezTo>
                  <a:pt x="44" y="32"/>
                  <a:pt x="44" y="32"/>
                  <a:pt x="44" y="32"/>
                </a:cubicBezTo>
                <a:cubicBezTo>
                  <a:pt x="44" y="32"/>
                  <a:pt x="44" y="32"/>
                  <a:pt x="44" y="32"/>
                </a:cubicBezTo>
                <a:cubicBezTo>
                  <a:pt x="44" y="32"/>
                  <a:pt x="44" y="32"/>
                  <a:pt x="44" y="32"/>
                </a:cubicBezTo>
                <a:cubicBezTo>
                  <a:pt x="44" y="32"/>
                  <a:pt x="44" y="32"/>
                  <a:pt x="44" y="32"/>
                </a:cubicBezTo>
                <a:cubicBezTo>
                  <a:pt x="44" y="32"/>
                  <a:pt x="44" y="32"/>
                  <a:pt x="44" y="32"/>
                </a:cubicBezTo>
                <a:cubicBezTo>
                  <a:pt x="44" y="32"/>
                  <a:pt x="44" y="32"/>
                  <a:pt x="44" y="32"/>
                </a:cubicBezTo>
                <a:cubicBezTo>
                  <a:pt x="44" y="32"/>
                  <a:pt x="44" y="32"/>
                  <a:pt x="44" y="32"/>
                </a:cubicBezTo>
                <a:cubicBezTo>
                  <a:pt x="44" y="32"/>
                  <a:pt x="44" y="32"/>
                  <a:pt x="44" y="32"/>
                </a:cubicBezTo>
                <a:cubicBezTo>
                  <a:pt x="45" y="32"/>
                  <a:pt x="45" y="32"/>
                  <a:pt x="45" y="32"/>
                </a:cubicBezTo>
                <a:cubicBezTo>
                  <a:pt x="45" y="32"/>
                  <a:pt x="45" y="32"/>
                  <a:pt x="45" y="32"/>
                </a:cubicBezTo>
                <a:cubicBezTo>
                  <a:pt x="44" y="32"/>
                  <a:pt x="44" y="32"/>
                  <a:pt x="44" y="32"/>
                </a:cubicBezTo>
                <a:cubicBezTo>
                  <a:pt x="44" y="32"/>
                  <a:pt x="44" y="32"/>
                  <a:pt x="44" y="32"/>
                </a:cubicBezTo>
                <a:cubicBezTo>
                  <a:pt x="44" y="32"/>
                  <a:pt x="44" y="32"/>
                  <a:pt x="44" y="32"/>
                </a:cubicBezTo>
                <a:cubicBezTo>
                  <a:pt x="44" y="32"/>
                  <a:pt x="44" y="32"/>
                  <a:pt x="44" y="32"/>
                </a:cubicBezTo>
                <a:cubicBezTo>
                  <a:pt x="44" y="32"/>
                  <a:pt x="44" y="32"/>
                  <a:pt x="44" y="32"/>
                </a:cubicBezTo>
                <a:cubicBezTo>
                  <a:pt x="44" y="32"/>
                  <a:pt x="44" y="32"/>
                  <a:pt x="44" y="32"/>
                </a:cubicBezTo>
                <a:cubicBezTo>
                  <a:pt x="44" y="32"/>
                  <a:pt x="44" y="32"/>
                  <a:pt x="44" y="32"/>
                </a:cubicBezTo>
                <a:cubicBezTo>
                  <a:pt x="44" y="32"/>
                  <a:pt x="44" y="32"/>
                  <a:pt x="44" y="32"/>
                </a:cubicBezTo>
                <a:cubicBezTo>
                  <a:pt x="44" y="32"/>
                  <a:pt x="44" y="32"/>
                  <a:pt x="44" y="32"/>
                </a:cubicBezTo>
                <a:cubicBezTo>
                  <a:pt x="44" y="32"/>
                  <a:pt x="44" y="32"/>
                  <a:pt x="44" y="32"/>
                </a:cubicBezTo>
                <a:cubicBezTo>
                  <a:pt x="44" y="32"/>
                  <a:pt x="44" y="32"/>
                  <a:pt x="44" y="32"/>
                </a:cubicBezTo>
                <a:cubicBezTo>
                  <a:pt x="44" y="32"/>
                  <a:pt x="44" y="32"/>
                  <a:pt x="44" y="32"/>
                </a:cubicBezTo>
                <a:cubicBezTo>
                  <a:pt x="44" y="32"/>
                  <a:pt x="44" y="32"/>
                  <a:pt x="44" y="32"/>
                </a:cubicBezTo>
                <a:cubicBezTo>
                  <a:pt x="44" y="32"/>
                  <a:pt x="44" y="32"/>
                  <a:pt x="44" y="32"/>
                </a:cubicBezTo>
                <a:cubicBezTo>
                  <a:pt x="44" y="32"/>
                  <a:pt x="44" y="32"/>
                  <a:pt x="44" y="32"/>
                </a:cubicBezTo>
                <a:cubicBezTo>
                  <a:pt x="44" y="32"/>
                  <a:pt x="44" y="32"/>
                  <a:pt x="44" y="32"/>
                </a:cubicBezTo>
                <a:cubicBezTo>
                  <a:pt x="44" y="32"/>
                  <a:pt x="44" y="32"/>
                  <a:pt x="44" y="32"/>
                </a:cubicBezTo>
                <a:cubicBezTo>
                  <a:pt x="44" y="32"/>
                  <a:pt x="44" y="32"/>
                  <a:pt x="44" y="32"/>
                </a:cubicBezTo>
                <a:cubicBezTo>
                  <a:pt x="44" y="32"/>
                  <a:pt x="44" y="32"/>
                  <a:pt x="44" y="32"/>
                </a:cubicBezTo>
                <a:cubicBezTo>
                  <a:pt x="44" y="32"/>
                  <a:pt x="44" y="32"/>
                  <a:pt x="44" y="32"/>
                </a:cubicBezTo>
                <a:cubicBezTo>
                  <a:pt x="44" y="32"/>
                  <a:pt x="44" y="32"/>
                  <a:pt x="44" y="32"/>
                </a:cubicBezTo>
                <a:cubicBezTo>
                  <a:pt x="44" y="32"/>
                  <a:pt x="44" y="32"/>
                  <a:pt x="44" y="32"/>
                </a:cubicBezTo>
                <a:cubicBezTo>
                  <a:pt x="44" y="32"/>
                  <a:pt x="44" y="32"/>
                  <a:pt x="44" y="32"/>
                </a:cubicBezTo>
                <a:cubicBezTo>
                  <a:pt x="44" y="32"/>
                  <a:pt x="44" y="32"/>
                  <a:pt x="44" y="32"/>
                </a:cubicBezTo>
                <a:cubicBezTo>
                  <a:pt x="44" y="32"/>
                  <a:pt x="44" y="32"/>
                  <a:pt x="44" y="32"/>
                </a:cubicBezTo>
                <a:cubicBezTo>
                  <a:pt x="44" y="32"/>
                  <a:pt x="44" y="32"/>
                  <a:pt x="44" y="32"/>
                </a:cubicBezTo>
                <a:cubicBezTo>
                  <a:pt x="44" y="32"/>
                  <a:pt x="44" y="32"/>
                  <a:pt x="44" y="32"/>
                </a:cubicBezTo>
                <a:cubicBezTo>
                  <a:pt x="44" y="32"/>
                  <a:pt x="44" y="32"/>
                  <a:pt x="44" y="32"/>
                </a:cubicBezTo>
                <a:cubicBezTo>
                  <a:pt x="44" y="32"/>
                  <a:pt x="44" y="32"/>
                  <a:pt x="44" y="32"/>
                </a:cubicBezTo>
                <a:cubicBezTo>
                  <a:pt x="44" y="32"/>
                  <a:pt x="44" y="32"/>
                  <a:pt x="44" y="32"/>
                </a:cubicBezTo>
                <a:cubicBezTo>
                  <a:pt x="44" y="32"/>
                  <a:pt x="44" y="32"/>
                  <a:pt x="44" y="32"/>
                </a:cubicBezTo>
                <a:cubicBezTo>
                  <a:pt x="44" y="32"/>
                  <a:pt x="44" y="32"/>
                  <a:pt x="44" y="32"/>
                </a:cubicBezTo>
                <a:cubicBezTo>
                  <a:pt x="44" y="32"/>
                  <a:pt x="44" y="32"/>
                  <a:pt x="44" y="32"/>
                </a:cubicBezTo>
                <a:cubicBezTo>
                  <a:pt x="44" y="32"/>
                  <a:pt x="44" y="32"/>
                  <a:pt x="44" y="32"/>
                </a:cubicBezTo>
                <a:cubicBezTo>
                  <a:pt x="44" y="32"/>
                  <a:pt x="44" y="32"/>
                  <a:pt x="44" y="32"/>
                </a:cubicBezTo>
                <a:cubicBezTo>
                  <a:pt x="44" y="32"/>
                  <a:pt x="44" y="32"/>
                  <a:pt x="44" y="32"/>
                </a:cubicBezTo>
                <a:cubicBezTo>
                  <a:pt x="44" y="32"/>
                  <a:pt x="44" y="32"/>
                  <a:pt x="44" y="32"/>
                </a:cubicBezTo>
                <a:cubicBezTo>
                  <a:pt x="44" y="32"/>
                  <a:pt x="44" y="32"/>
                  <a:pt x="44" y="32"/>
                </a:cubicBezTo>
                <a:cubicBezTo>
                  <a:pt x="44" y="32"/>
                  <a:pt x="44" y="32"/>
                  <a:pt x="44" y="32"/>
                </a:cubicBezTo>
                <a:cubicBezTo>
                  <a:pt x="44" y="32"/>
                  <a:pt x="44" y="32"/>
                  <a:pt x="44" y="32"/>
                </a:cubicBezTo>
                <a:cubicBezTo>
                  <a:pt x="44" y="32"/>
                  <a:pt x="44" y="32"/>
                  <a:pt x="44" y="32"/>
                </a:cubicBezTo>
                <a:cubicBezTo>
                  <a:pt x="44" y="33"/>
                  <a:pt x="44" y="33"/>
                  <a:pt x="44" y="33"/>
                </a:cubicBezTo>
                <a:cubicBezTo>
                  <a:pt x="44" y="33"/>
                  <a:pt x="43" y="33"/>
                  <a:pt x="43" y="33"/>
                </a:cubicBezTo>
                <a:cubicBezTo>
                  <a:pt x="43" y="33"/>
                  <a:pt x="43" y="33"/>
                  <a:pt x="43" y="33"/>
                </a:cubicBezTo>
                <a:cubicBezTo>
                  <a:pt x="43" y="33"/>
                  <a:pt x="43" y="33"/>
                  <a:pt x="43" y="33"/>
                </a:cubicBezTo>
                <a:cubicBezTo>
                  <a:pt x="43" y="33"/>
                  <a:pt x="43" y="33"/>
                  <a:pt x="43" y="33"/>
                </a:cubicBezTo>
                <a:cubicBezTo>
                  <a:pt x="43" y="33"/>
                  <a:pt x="43" y="33"/>
                  <a:pt x="43" y="33"/>
                </a:cubicBezTo>
                <a:cubicBezTo>
                  <a:pt x="43" y="33"/>
                  <a:pt x="43" y="33"/>
                  <a:pt x="43" y="33"/>
                </a:cubicBezTo>
                <a:cubicBezTo>
                  <a:pt x="43" y="33"/>
                  <a:pt x="43" y="33"/>
                  <a:pt x="43" y="33"/>
                </a:cubicBezTo>
                <a:cubicBezTo>
                  <a:pt x="43" y="33"/>
                  <a:pt x="43" y="33"/>
                  <a:pt x="43" y="33"/>
                </a:cubicBezTo>
                <a:cubicBezTo>
                  <a:pt x="43" y="33"/>
                  <a:pt x="43" y="33"/>
                  <a:pt x="43" y="33"/>
                </a:cubicBezTo>
                <a:cubicBezTo>
                  <a:pt x="43" y="33"/>
                  <a:pt x="43" y="33"/>
                  <a:pt x="43" y="33"/>
                </a:cubicBezTo>
                <a:cubicBezTo>
                  <a:pt x="43" y="33"/>
                  <a:pt x="43" y="33"/>
                  <a:pt x="43" y="33"/>
                </a:cubicBezTo>
                <a:cubicBezTo>
                  <a:pt x="43" y="33"/>
                  <a:pt x="43" y="33"/>
                  <a:pt x="43" y="33"/>
                </a:cubicBezTo>
                <a:cubicBezTo>
                  <a:pt x="43" y="33"/>
                  <a:pt x="43" y="33"/>
                  <a:pt x="43" y="33"/>
                </a:cubicBezTo>
                <a:cubicBezTo>
                  <a:pt x="43" y="33"/>
                  <a:pt x="43" y="33"/>
                  <a:pt x="43" y="33"/>
                </a:cubicBezTo>
                <a:cubicBezTo>
                  <a:pt x="43" y="33"/>
                  <a:pt x="43" y="33"/>
                  <a:pt x="43" y="33"/>
                </a:cubicBezTo>
                <a:cubicBezTo>
                  <a:pt x="43" y="33"/>
                  <a:pt x="43" y="33"/>
                  <a:pt x="43" y="33"/>
                </a:cubicBezTo>
                <a:cubicBezTo>
                  <a:pt x="43" y="33"/>
                  <a:pt x="43" y="33"/>
                  <a:pt x="43" y="33"/>
                </a:cubicBezTo>
                <a:cubicBezTo>
                  <a:pt x="43" y="33"/>
                  <a:pt x="43" y="33"/>
                  <a:pt x="43" y="33"/>
                </a:cubicBezTo>
                <a:cubicBezTo>
                  <a:pt x="43" y="33"/>
                  <a:pt x="43" y="33"/>
                  <a:pt x="43" y="33"/>
                </a:cubicBezTo>
                <a:cubicBezTo>
                  <a:pt x="43" y="33"/>
                  <a:pt x="43" y="33"/>
                  <a:pt x="43" y="33"/>
                </a:cubicBezTo>
                <a:cubicBezTo>
                  <a:pt x="43" y="33"/>
                  <a:pt x="43" y="33"/>
                  <a:pt x="43" y="33"/>
                </a:cubicBezTo>
                <a:cubicBezTo>
                  <a:pt x="43" y="33"/>
                  <a:pt x="43" y="33"/>
                  <a:pt x="43" y="33"/>
                </a:cubicBezTo>
                <a:cubicBezTo>
                  <a:pt x="43" y="33"/>
                  <a:pt x="43" y="33"/>
                  <a:pt x="43" y="33"/>
                </a:cubicBezTo>
                <a:cubicBezTo>
                  <a:pt x="43" y="33"/>
                  <a:pt x="43" y="33"/>
                  <a:pt x="43" y="33"/>
                </a:cubicBezTo>
                <a:cubicBezTo>
                  <a:pt x="43" y="33"/>
                  <a:pt x="43" y="33"/>
                  <a:pt x="43" y="33"/>
                </a:cubicBezTo>
                <a:cubicBezTo>
                  <a:pt x="43" y="33"/>
                  <a:pt x="43" y="33"/>
                  <a:pt x="43" y="33"/>
                </a:cubicBezTo>
                <a:cubicBezTo>
                  <a:pt x="43" y="33"/>
                  <a:pt x="43" y="33"/>
                  <a:pt x="43" y="33"/>
                </a:cubicBezTo>
                <a:cubicBezTo>
                  <a:pt x="43" y="33"/>
                  <a:pt x="43" y="33"/>
                  <a:pt x="43" y="33"/>
                </a:cubicBezTo>
                <a:cubicBezTo>
                  <a:pt x="43" y="33"/>
                  <a:pt x="43" y="33"/>
                  <a:pt x="43" y="33"/>
                </a:cubicBezTo>
                <a:cubicBezTo>
                  <a:pt x="43" y="33"/>
                  <a:pt x="43" y="33"/>
                  <a:pt x="43" y="33"/>
                </a:cubicBezTo>
                <a:cubicBezTo>
                  <a:pt x="43" y="33"/>
                  <a:pt x="43" y="33"/>
                  <a:pt x="43" y="33"/>
                </a:cubicBezTo>
                <a:cubicBezTo>
                  <a:pt x="43" y="33"/>
                  <a:pt x="43" y="33"/>
                  <a:pt x="43" y="33"/>
                </a:cubicBezTo>
                <a:cubicBezTo>
                  <a:pt x="43" y="34"/>
                  <a:pt x="43" y="34"/>
                  <a:pt x="43" y="34"/>
                </a:cubicBezTo>
                <a:cubicBezTo>
                  <a:pt x="43" y="34"/>
                  <a:pt x="43" y="34"/>
                  <a:pt x="43" y="34"/>
                </a:cubicBezTo>
                <a:cubicBezTo>
                  <a:pt x="43" y="34"/>
                  <a:pt x="43" y="34"/>
                  <a:pt x="43" y="34"/>
                </a:cubicBezTo>
                <a:cubicBezTo>
                  <a:pt x="44" y="34"/>
                  <a:pt x="44" y="34"/>
                  <a:pt x="44" y="34"/>
                </a:cubicBezTo>
                <a:cubicBezTo>
                  <a:pt x="44" y="34"/>
                  <a:pt x="44" y="34"/>
                  <a:pt x="44" y="34"/>
                </a:cubicBezTo>
                <a:cubicBezTo>
                  <a:pt x="44" y="34"/>
                  <a:pt x="44" y="34"/>
                  <a:pt x="44" y="34"/>
                </a:cubicBezTo>
                <a:cubicBezTo>
                  <a:pt x="44" y="34"/>
                  <a:pt x="44" y="34"/>
                  <a:pt x="44" y="34"/>
                </a:cubicBezTo>
                <a:cubicBezTo>
                  <a:pt x="44" y="34"/>
                  <a:pt x="44" y="34"/>
                  <a:pt x="44" y="34"/>
                </a:cubicBezTo>
                <a:cubicBezTo>
                  <a:pt x="44" y="34"/>
                  <a:pt x="44" y="34"/>
                  <a:pt x="44" y="34"/>
                </a:cubicBezTo>
                <a:cubicBezTo>
                  <a:pt x="44" y="34"/>
                  <a:pt x="44" y="34"/>
                  <a:pt x="44" y="34"/>
                </a:cubicBezTo>
                <a:cubicBezTo>
                  <a:pt x="44" y="34"/>
                  <a:pt x="44" y="34"/>
                  <a:pt x="44" y="34"/>
                </a:cubicBezTo>
                <a:cubicBezTo>
                  <a:pt x="44" y="34"/>
                  <a:pt x="44" y="34"/>
                  <a:pt x="44" y="34"/>
                </a:cubicBezTo>
                <a:cubicBezTo>
                  <a:pt x="44" y="34"/>
                  <a:pt x="44" y="34"/>
                  <a:pt x="44" y="34"/>
                </a:cubicBezTo>
                <a:cubicBezTo>
                  <a:pt x="44" y="34"/>
                  <a:pt x="44" y="34"/>
                  <a:pt x="44" y="34"/>
                </a:cubicBezTo>
                <a:cubicBezTo>
                  <a:pt x="44" y="34"/>
                  <a:pt x="44" y="34"/>
                  <a:pt x="44" y="34"/>
                </a:cubicBezTo>
                <a:cubicBezTo>
                  <a:pt x="44" y="34"/>
                  <a:pt x="44" y="34"/>
                  <a:pt x="44" y="34"/>
                </a:cubicBezTo>
                <a:cubicBezTo>
                  <a:pt x="44" y="34"/>
                  <a:pt x="44" y="34"/>
                  <a:pt x="44" y="34"/>
                </a:cubicBezTo>
                <a:cubicBezTo>
                  <a:pt x="44" y="34"/>
                  <a:pt x="44" y="34"/>
                  <a:pt x="44" y="34"/>
                </a:cubicBezTo>
                <a:cubicBezTo>
                  <a:pt x="44" y="34"/>
                  <a:pt x="44" y="34"/>
                  <a:pt x="44" y="34"/>
                </a:cubicBezTo>
                <a:cubicBezTo>
                  <a:pt x="44" y="34"/>
                  <a:pt x="44" y="34"/>
                  <a:pt x="44" y="34"/>
                </a:cubicBezTo>
                <a:cubicBezTo>
                  <a:pt x="44" y="33"/>
                  <a:pt x="44" y="34"/>
                  <a:pt x="44" y="33"/>
                </a:cubicBezTo>
                <a:cubicBezTo>
                  <a:pt x="45" y="33"/>
                  <a:pt x="45" y="33"/>
                  <a:pt x="45" y="33"/>
                </a:cubicBezTo>
                <a:cubicBezTo>
                  <a:pt x="45" y="33"/>
                  <a:pt x="45" y="33"/>
                  <a:pt x="45" y="33"/>
                </a:cubicBezTo>
                <a:cubicBezTo>
                  <a:pt x="45" y="33"/>
                  <a:pt x="45" y="33"/>
                  <a:pt x="45" y="33"/>
                </a:cubicBezTo>
                <a:cubicBezTo>
                  <a:pt x="45" y="33"/>
                  <a:pt x="45" y="33"/>
                  <a:pt x="45" y="33"/>
                </a:cubicBezTo>
                <a:cubicBezTo>
                  <a:pt x="45" y="33"/>
                  <a:pt x="45" y="33"/>
                  <a:pt x="45" y="33"/>
                </a:cubicBezTo>
                <a:cubicBezTo>
                  <a:pt x="45" y="33"/>
                  <a:pt x="45" y="33"/>
                  <a:pt x="45" y="33"/>
                </a:cubicBezTo>
                <a:cubicBezTo>
                  <a:pt x="45" y="33"/>
                  <a:pt x="45" y="33"/>
                  <a:pt x="45" y="33"/>
                </a:cubicBezTo>
                <a:cubicBezTo>
                  <a:pt x="45" y="33"/>
                  <a:pt x="45" y="33"/>
                  <a:pt x="45" y="33"/>
                </a:cubicBezTo>
                <a:cubicBezTo>
                  <a:pt x="45" y="33"/>
                  <a:pt x="45" y="33"/>
                  <a:pt x="45" y="33"/>
                </a:cubicBezTo>
                <a:cubicBezTo>
                  <a:pt x="45" y="33"/>
                  <a:pt x="45" y="33"/>
                  <a:pt x="45" y="34"/>
                </a:cubicBezTo>
                <a:cubicBezTo>
                  <a:pt x="45" y="34"/>
                  <a:pt x="45" y="34"/>
                  <a:pt x="45" y="34"/>
                </a:cubicBezTo>
                <a:cubicBezTo>
                  <a:pt x="45" y="34"/>
                  <a:pt x="45" y="34"/>
                  <a:pt x="45" y="34"/>
                </a:cubicBezTo>
                <a:cubicBezTo>
                  <a:pt x="45" y="34"/>
                  <a:pt x="45" y="34"/>
                  <a:pt x="45" y="34"/>
                </a:cubicBezTo>
                <a:cubicBezTo>
                  <a:pt x="45" y="34"/>
                  <a:pt x="45" y="33"/>
                  <a:pt x="45" y="33"/>
                </a:cubicBezTo>
                <a:cubicBezTo>
                  <a:pt x="45" y="33"/>
                  <a:pt x="45" y="34"/>
                  <a:pt x="45" y="34"/>
                </a:cubicBezTo>
                <a:cubicBezTo>
                  <a:pt x="45" y="34"/>
                  <a:pt x="45" y="34"/>
                  <a:pt x="45" y="34"/>
                </a:cubicBezTo>
                <a:cubicBezTo>
                  <a:pt x="45" y="34"/>
                  <a:pt x="45" y="34"/>
                  <a:pt x="45" y="34"/>
                </a:cubicBezTo>
                <a:cubicBezTo>
                  <a:pt x="45" y="34"/>
                  <a:pt x="45" y="34"/>
                  <a:pt x="45" y="34"/>
                </a:cubicBezTo>
                <a:cubicBezTo>
                  <a:pt x="45" y="34"/>
                  <a:pt x="45" y="34"/>
                  <a:pt x="45" y="34"/>
                </a:cubicBezTo>
                <a:cubicBezTo>
                  <a:pt x="45" y="34"/>
                  <a:pt x="45" y="34"/>
                  <a:pt x="45" y="34"/>
                </a:cubicBezTo>
                <a:cubicBezTo>
                  <a:pt x="45" y="34"/>
                  <a:pt x="46" y="34"/>
                  <a:pt x="46" y="34"/>
                </a:cubicBezTo>
                <a:cubicBezTo>
                  <a:pt x="46" y="34"/>
                  <a:pt x="46" y="34"/>
                  <a:pt x="46" y="34"/>
                </a:cubicBezTo>
                <a:cubicBezTo>
                  <a:pt x="46" y="34"/>
                  <a:pt x="46" y="34"/>
                  <a:pt x="46" y="34"/>
                </a:cubicBezTo>
                <a:cubicBezTo>
                  <a:pt x="46" y="34"/>
                  <a:pt x="46" y="34"/>
                  <a:pt x="46" y="34"/>
                </a:cubicBezTo>
                <a:cubicBezTo>
                  <a:pt x="46" y="34"/>
                  <a:pt x="46" y="34"/>
                  <a:pt x="46" y="34"/>
                </a:cubicBezTo>
                <a:cubicBezTo>
                  <a:pt x="46" y="34"/>
                  <a:pt x="46" y="34"/>
                  <a:pt x="46" y="34"/>
                </a:cubicBezTo>
                <a:cubicBezTo>
                  <a:pt x="46" y="34"/>
                  <a:pt x="46" y="34"/>
                  <a:pt x="46" y="34"/>
                </a:cubicBezTo>
                <a:cubicBezTo>
                  <a:pt x="46" y="34"/>
                  <a:pt x="46" y="34"/>
                  <a:pt x="46" y="34"/>
                </a:cubicBezTo>
                <a:cubicBezTo>
                  <a:pt x="46" y="34"/>
                  <a:pt x="46" y="34"/>
                  <a:pt x="46" y="34"/>
                </a:cubicBezTo>
                <a:cubicBezTo>
                  <a:pt x="46" y="34"/>
                  <a:pt x="46" y="34"/>
                  <a:pt x="46" y="34"/>
                </a:cubicBezTo>
                <a:cubicBezTo>
                  <a:pt x="46" y="34"/>
                  <a:pt x="46" y="34"/>
                  <a:pt x="46" y="34"/>
                </a:cubicBezTo>
                <a:cubicBezTo>
                  <a:pt x="46" y="34"/>
                  <a:pt x="46" y="34"/>
                  <a:pt x="46" y="34"/>
                </a:cubicBezTo>
                <a:cubicBezTo>
                  <a:pt x="46" y="34"/>
                  <a:pt x="46" y="34"/>
                  <a:pt x="46" y="34"/>
                </a:cubicBezTo>
                <a:cubicBezTo>
                  <a:pt x="46" y="34"/>
                  <a:pt x="46" y="34"/>
                  <a:pt x="46" y="34"/>
                </a:cubicBezTo>
                <a:cubicBezTo>
                  <a:pt x="46" y="34"/>
                  <a:pt x="46" y="34"/>
                  <a:pt x="46" y="34"/>
                </a:cubicBezTo>
                <a:cubicBezTo>
                  <a:pt x="46" y="34"/>
                  <a:pt x="46" y="34"/>
                  <a:pt x="46" y="34"/>
                </a:cubicBezTo>
                <a:cubicBezTo>
                  <a:pt x="46" y="34"/>
                  <a:pt x="46" y="34"/>
                  <a:pt x="46" y="34"/>
                </a:cubicBezTo>
                <a:cubicBezTo>
                  <a:pt x="46" y="34"/>
                  <a:pt x="46" y="34"/>
                  <a:pt x="46" y="34"/>
                </a:cubicBezTo>
                <a:cubicBezTo>
                  <a:pt x="46" y="34"/>
                  <a:pt x="46" y="34"/>
                  <a:pt x="46" y="34"/>
                </a:cubicBezTo>
                <a:close/>
                <a:moveTo>
                  <a:pt x="43" y="34"/>
                </a:moveTo>
                <a:cubicBezTo>
                  <a:pt x="43" y="34"/>
                  <a:pt x="44" y="34"/>
                  <a:pt x="44" y="34"/>
                </a:cubicBezTo>
                <a:cubicBezTo>
                  <a:pt x="44" y="34"/>
                  <a:pt x="44" y="34"/>
                  <a:pt x="44" y="34"/>
                </a:cubicBezTo>
                <a:cubicBezTo>
                  <a:pt x="44" y="34"/>
                  <a:pt x="44" y="34"/>
                  <a:pt x="44" y="34"/>
                </a:cubicBezTo>
                <a:cubicBezTo>
                  <a:pt x="44" y="34"/>
                  <a:pt x="44" y="34"/>
                  <a:pt x="44" y="34"/>
                </a:cubicBezTo>
                <a:cubicBezTo>
                  <a:pt x="44" y="34"/>
                  <a:pt x="44" y="34"/>
                  <a:pt x="44" y="34"/>
                </a:cubicBezTo>
                <a:cubicBezTo>
                  <a:pt x="44" y="34"/>
                  <a:pt x="44" y="34"/>
                  <a:pt x="44" y="34"/>
                </a:cubicBezTo>
                <a:cubicBezTo>
                  <a:pt x="44" y="34"/>
                  <a:pt x="44" y="34"/>
                  <a:pt x="44" y="34"/>
                </a:cubicBezTo>
                <a:cubicBezTo>
                  <a:pt x="44" y="34"/>
                  <a:pt x="44" y="34"/>
                  <a:pt x="44" y="34"/>
                </a:cubicBezTo>
                <a:cubicBezTo>
                  <a:pt x="43" y="34"/>
                  <a:pt x="43" y="34"/>
                  <a:pt x="43" y="34"/>
                </a:cubicBezTo>
                <a:cubicBezTo>
                  <a:pt x="43" y="34"/>
                  <a:pt x="43" y="34"/>
                  <a:pt x="43" y="34"/>
                </a:cubicBezTo>
                <a:cubicBezTo>
                  <a:pt x="43" y="34"/>
                  <a:pt x="43" y="34"/>
                  <a:pt x="43" y="34"/>
                </a:cubicBezTo>
                <a:cubicBezTo>
                  <a:pt x="43" y="34"/>
                  <a:pt x="43" y="34"/>
                  <a:pt x="43" y="34"/>
                </a:cubicBezTo>
                <a:cubicBezTo>
                  <a:pt x="43" y="34"/>
                  <a:pt x="43" y="34"/>
                  <a:pt x="43" y="34"/>
                </a:cubicBezTo>
                <a:cubicBezTo>
                  <a:pt x="43" y="34"/>
                  <a:pt x="43" y="34"/>
                  <a:pt x="43" y="34"/>
                </a:cubicBezTo>
                <a:cubicBezTo>
                  <a:pt x="43" y="34"/>
                  <a:pt x="43" y="34"/>
                  <a:pt x="43" y="34"/>
                </a:cubicBezTo>
                <a:cubicBezTo>
                  <a:pt x="43" y="34"/>
                  <a:pt x="43" y="34"/>
                  <a:pt x="43" y="34"/>
                </a:cubicBezTo>
                <a:cubicBezTo>
                  <a:pt x="43" y="34"/>
                  <a:pt x="43" y="34"/>
                  <a:pt x="43" y="34"/>
                </a:cubicBezTo>
                <a:cubicBezTo>
                  <a:pt x="43" y="34"/>
                  <a:pt x="43" y="34"/>
                  <a:pt x="43" y="34"/>
                </a:cubicBezTo>
                <a:cubicBezTo>
                  <a:pt x="43" y="34"/>
                  <a:pt x="43" y="34"/>
                  <a:pt x="43" y="34"/>
                </a:cubicBezTo>
                <a:cubicBezTo>
                  <a:pt x="43" y="34"/>
                  <a:pt x="43" y="34"/>
                  <a:pt x="43" y="34"/>
                </a:cubicBezTo>
                <a:cubicBezTo>
                  <a:pt x="43" y="34"/>
                  <a:pt x="43" y="34"/>
                  <a:pt x="43" y="34"/>
                </a:cubicBezTo>
                <a:cubicBezTo>
                  <a:pt x="43" y="34"/>
                  <a:pt x="43" y="34"/>
                  <a:pt x="43" y="34"/>
                </a:cubicBezTo>
                <a:cubicBezTo>
                  <a:pt x="43" y="34"/>
                  <a:pt x="43" y="34"/>
                  <a:pt x="43" y="34"/>
                </a:cubicBezTo>
                <a:cubicBezTo>
                  <a:pt x="43" y="34"/>
                  <a:pt x="43" y="34"/>
                  <a:pt x="43" y="34"/>
                </a:cubicBezTo>
                <a:cubicBezTo>
                  <a:pt x="43" y="34"/>
                  <a:pt x="43" y="34"/>
                  <a:pt x="43" y="34"/>
                </a:cubicBezTo>
                <a:cubicBezTo>
                  <a:pt x="43" y="34"/>
                  <a:pt x="43" y="34"/>
                  <a:pt x="43" y="34"/>
                </a:cubicBezTo>
                <a:cubicBezTo>
                  <a:pt x="43" y="34"/>
                  <a:pt x="43" y="34"/>
                  <a:pt x="43" y="34"/>
                </a:cubicBezTo>
                <a:cubicBezTo>
                  <a:pt x="43" y="34"/>
                  <a:pt x="43" y="34"/>
                  <a:pt x="43" y="34"/>
                </a:cubicBezTo>
                <a:cubicBezTo>
                  <a:pt x="43" y="34"/>
                  <a:pt x="43" y="34"/>
                  <a:pt x="43" y="34"/>
                </a:cubicBezTo>
                <a:cubicBezTo>
                  <a:pt x="43" y="34"/>
                  <a:pt x="43" y="34"/>
                  <a:pt x="43" y="34"/>
                </a:cubicBezTo>
                <a:cubicBezTo>
                  <a:pt x="43" y="34"/>
                  <a:pt x="43" y="34"/>
                  <a:pt x="43" y="34"/>
                </a:cubicBezTo>
                <a:cubicBezTo>
                  <a:pt x="43" y="34"/>
                  <a:pt x="43" y="34"/>
                  <a:pt x="43" y="34"/>
                </a:cubicBezTo>
                <a:cubicBezTo>
                  <a:pt x="43" y="34"/>
                  <a:pt x="43" y="34"/>
                  <a:pt x="43" y="34"/>
                </a:cubicBezTo>
                <a:cubicBezTo>
                  <a:pt x="43" y="34"/>
                  <a:pt x="43" y="34"/>
                  <a:pt x="44" y="34"/>
                </a:cubicBezTo>
                <a:cubicBezTo>
                  <a:pt x="44" y="34"/>
                  <a:pt x="44" y="34"/>
                  <a:pt x="44" y="34"/>
                </a:cubicBezTo>
                <a:cubicBezTo>
                  <a:pt x="44" y="34"/>
                  <a:pt x="44" y="34"/>
                  <a:pt x="44" y="34"/>
                </a:cubicBezTo>
                <a:cubicBezTo>
                  <a:pt x="44" y="34"/>
                  <a:pt x="44" y="34"/>
                  <a:pt x="44" y="34"/>
                </a:cubicBezTo>
                <a:cubicBezTo>
                  <a:pt x="44" y="34"/>
                  <a:pt x="44" y="34"/>
                  <a:pt x="43" y="34"/>
                </a:cubicBezTo>
                <a:close/>
                <a:moveTo>
                  <a:pt x="43" y="26"/>
                </a:moveTo>
                <a:cubicBezTo>
                  <a:pt x="43" y="26"/>
                  <a:pt x="43" y="26"/>
                  <a:pt x="43" y="26"/>
                </a:cubicBezTo>
                <a:cubicBezTo>
                  <a:pt x="43" y="26"/>
                  <a:pt x="43" y="26"/>
                  <a:pt x="43" y="26"/>
                </a:cubicBezTo>
                <a:cubicBezTo>
                  <a:pt x="43" y="26"/>
                  <a:pt x="43" y="26"/>
                  <a:pt x="43" y="26"/>
                </a:cubicBezTo>
                <a:cubicBezTo>
                  <a:pt x="43" y="27"/>
                  <a:pt x="43" y="27"/>
                  <a:pt x="43" y="27"/>
                </a:cubicBezTo>
                <a:cubicBezTo>
                  <a:pt x="43" y="27"/>
                  <a:pt x="43" y="27"/>
                  <a:pt x="43" y="27"/>
                </a:cubicBezTo>
                <a:cubicBezTo>
                  <a:pt x="43" y="27"/>
                  <a:pt x="43" y="27"/>
                  <a:pt x="43" y="27"/>
                </a:cubicBezTo>
                <a:cubicBezTo>
                  <a:pt x="43" y="27"/>
                  <a:pt x="43" y="27"/>
                  <a:pt x="43" y="27"/>
                </a:cubicBezTo>
                <a:cubicBezTo>
                  <a:pt x="43" y="27"/>
                  <a:pt x="43" y="27"/>
                  <a:pt x="43" y="27"/>
                </a:cubicBezTo>
                <a:cubicBezTo>
                  <a:pt x="43" y="27"/>
                  <a:pt x="43" y="27"/>
                  <a:pt x="43" y="27"/>
                </a:cubicBezTo>
                <a:cubicBezTo>
                  <a:pt x="43" y="27"/>
                  <a:pt x="43" y="27"/>
                  <a:pt x="43" y="27"/>
                </a:cubicBezTo>
                <a:cubicBezTo>
                  <a:pt x="43" y="27"/>
                  <a:pt x="43" y="27"/>
                  <a:pt x="43" y="27"/>
                </a:cubicBezTo>
                <a:cubicBezTo>
                  <a:pt x="43" y="27"/>
                  <a:pt x="43" y="27"/>
                  <a:pt x="43" y="27"/>
                </a:cubicBezTo>
                <a:cubicBezTo>
                  <a:pt x="43" y="27"/>
                  <a:pt x="43" y="27"/>
                  <a:pt x="43" y="27"/>
                </a:cubicBezTo>
                <a:cubicBezTo>
                  <a:pt x="43" y="27"/>
                  <a:pt x="43" y="27"/>
                  <a:pt x="43" y="27"/>
                </a:cubicBezTo>
                <a:cubicBezTo>
                  <a:pt x="43" y="27"/>
                  <a:pt x="43" y="27"/>
                  <a:pt x="43" y="27"/>
                </a:cubicBezTo>
                <a:cubicBezTo>
                  <a:pt x="43" y="27"/>
                  <a:pt x="43" y="27"/>
                  <a:pt x="43" y="27"/>
                </a:cubicBezTo>
                <a:cubicBezTo>
                  <a:pt x="43" y="27"/>
                  <a:pt x="43" y="27"/>
                  <a:pt x="43" y="27"/>
                </a:cubicBezTo>
                <a:cubicBezTo>
                  <a:pt x="43" y="27"/>
                  <a:pt x="43" y="27"/>
                  <a:pt x="43" y="27"/>
                </a:cubicBezTo>
                <a:cubicBezTo>
                  <a:pt x="43" y="27"/>
                  <a:pt x="43" y="27"/>
                  <a:pt x="43" y="27"/>
                </a:cubicBezTo>
                <a:cubicBezTo>
                  <a:pt x="43" y="27"/>
                  <a:pt x="43" y="27"/>
                  <a:pt x="43" y="27"/>
                </a:cubicBezTo>
                <a:cubicBezTo>
                  <a:pt x="43" y="27"/>
                  <a:pt x="43" y="27"/>
                  <a:pt x="43" y="27"/>
                </a:cubicBezTo>
                <a:cubicBezTo>
                  <a:pt x="43" y="27"/>
                  <a:pt x="43" y="27"/>
                  <a:pt x="43" y="27"/>
                </a:cubicBezTo>
                <a:cubicBezTo>
                  <a:pt x="43" y="27"/>
                  <a:pt x="43" y="27"/>
                  <a:pt x="43" y="27"/>
                </a:cubicBezTo>
                <a:cubicBezTo>
                  <a:pt x="44" y="27"/>
                  <a:pt x="44" y="27"/>
                  <a:pt x="44" y="27"/>
                </a:cubicBezTo>
                <a:cubicBezTo>
                  <a:pt x="44" y="27"/>
                  <a:pt x="44" y="27"/>
                  <a:pt x="44" y="27"/>
                </a:cubicBezTo>
                <a:cubicBezTo>
                  <a:pt x="44" y="27"/>
                  <a:pt x="44" y="27"/>
                  <a:pt x="44" y="27"/>
                </a:cubicBezTo>
                <a:cubicBezTo>
                  <a:pt x="44" y="27"/>
                  <a:pt x="44" y="27"/>
                  <a:pt x="44" y="27"/>
                </a:cubicBezTo>
                <a:cubicBezTo>
                  <a:pt x="44" y="27"/>
                  <a:pt x="44" y="27"/>
                  <a:pt x="44" y="27"/>
                </a:cubicBezTo>
                <a:cubicBezTo>
                  <a:pt x="44" y="27"/>
                  <a:pt x="44" y="27"/>
                  <a:pt x="44" y="27"/>
                </a:cubicBezTo>
                <a:cubicBezTo>
                  <a:pt x="44" y="27"/>
                  <a:pt x="44" y="27"/>
                  <a:pt x="44" y="27"/>
                </a:cubicBezTo>
                <a:cubicBezTo>
                  <a:pt x="44" y="27"/>
                  <a:pt x="44" y="27"/>
                  <a:pt x="44" y="27"/>
                </a:cubicBezTo>
                <a:cubicBezTo>
                  <a:pt x="44" y="27"/>
                  <a:pt x="44" y="27"/>
                  <a:pt x="44" y="27"/>
                </a:cubicBezTo>
                <a:cubicBezTo>
                  <a:pt x="44" y="27"/>
                  <a:pt x="44" y="27"/>
                  <a:pt x="44" y="27"/>
                </a:cubicBezTo>
                <a:cubicBezTo>
                  <a:pt x="44" y="27"/>
                  <a:pt x="44" y="27"/>
                  <a:pt x="44" y="27"/>
                </a:cubicBezTo>
                <a:cubicBezTo>
                  <a:pt x="44" y="27"/>
                  <a:pt x="44" y="27"/>
                  <a:pt x="44" y="27"/>
                </a:cubicBezTo>
                <a:cubicBezTo>
                  <a:pt x="44" y="27"/>
                  <a:pt x="44" y="27"/>
                  <a:pt x="44" y="27"/>
                </a:cubicBezTo>
                <a:cubicBezTo>
                  <a:pt x="44" y="27"/>
                  <a:pt x="44" y="27"/>
                  <a:pt x="44" y="27"/>
                </a:cubicBezTo>
                <a:cubicBezTo>
                  <a:pt x="44" y="27"/>
                  <a:pt x="44" y="27"/>
                  <a:pt x="44" y="27"/>
                </a:cubicBezTo>
                <a:cubicBezTo>
                  <a:pt x="44" y="27"/>
                  <a:pt x="44" y="27"/>
                  <a:pt x="44" y="26"/>
                </a:cubicBezTo>
                <a:cubicBezTo>
                  <a:pt x="44" y="26"/>
                  <a:pt x="44" y="26"/>
                  <a:pt x="44" y="26"/>
                </a:cubicBezTo>
                <a:cubicBezTo>
                  <a:pt x="44" y="26"/>
                  <a:pt x="44" y="26"/>
                  <a:pt x="44" y="26"/>
                </a:cubicBezTo>
                <a:cubicBezTo>
                  <a:pt x="44" y="26"/>
                  <a:pt x="44" y="26"/>
                  <a:pt x="44" y="26"/>
                </a:cubicBezTo>
                <a:cubicBezTo>
                  <a:pt x="44" y="26"/>
                  <a:pt x="44" y="26"/>
                  <a:pt x="44" y="26"/>
                </a:cubicBezTo>
                <a:cubicBezTo>
                  <a:pt x="44" y="26"/>
                  <a:pt x="44" y="26"/>
                  <a:pt x="43" y="26"/>
                </a:cubicBezTo>
                <a:cubicBezTo>
                  <a:pt x="43" y="26"/>
                  <a:pt x="43" y="26"/>
                  <a:pt x="43" y="26"/>
                </a:cubicBezTo>
                <a:cubicBezTo>
                  <a:pt x="43" y="26"/>
                  <a:pt x="43" y="26"/>
                  <a:pt x="43" y="26"/>
                </a:cubicBezTo>
                <a:cubicBezTo>
                  <a:pt x="43" y="26"/>
                  <a:pt x="43" y="26"/>
                  <a:pt x="43" y="26"/>
                </a:cubicBezTo>
                <a:cubicBezTo>
                  <a:pt x="43" y="26"/>
                  <a:pt x="43" y="26"/>
                  <a:pt x="43" y="26"/>
                </a:cubicBezTo>
                <a:cubicBezTo>
                  <a:pt x="43" y="26"/>
                  <a:pt x="43" y="26"/>
                  <a:pt x="43" y="26"/>
                </a:cubicBezTo>
                <a:cubicBezTo>
                  <a:pt x="43" y="26"/>
                  <a:pt x="43" y="26"/>
                  <a:pt x="43" y="26"/>
                </a:cubicBezTo>
                <a:cubicBezTo>
                  <a:pt x="43" y="26"/>
                  <a:pt x="43" y="26"/>
                  <a:pt x="43" y="26"/>
                </a:cubicBezTo>
                <a:cubicBezTo>
                  <a:pt x="43" y="26"/>
                  <a:pt x="43" y="26"/>
                  <a:pt x="43" y="26"/>
                </a:cubicBezTo>
                <a:cubicBezTo>
                  <a:pt x="43" y="26"/>
                  <a:pt x="43" y="26"/>
                  <a:pt x="43" y="26"/>
                </a:cubicBezTo>
                <a:cubicBezTo>
                  <a:pt x="43" y="26"/>
                  <a:pt x="43" y="26"/>
                  <a:pt x="43" y="26"/>
                </a:cubicBezTo>
                <a:cubicBezTo>
                  <a:pt x="43" y="26"/>
                  <a:pt x="43" y="26"/>
                  <a:pt x="43" y="26"/>
                </a:cubicBezTo>
                <a:cubicBezTo>
                  <a:pt x="43" y="26"/>
                  <a:pt x="43" y="26"/>
                  <a:pt x="43" y="26"/>
                </a:cubicBezTo>
                <a:cubicBezTo>
                  <a:pt x="43" y="26"/>
                  <a:pt x="43" y="26"/>
                  <a:pt x="43" y="26"/>
                </a:cubicBezTo>
                <a:cubicBezTo>
                  <a:pt x="43" y="26"/>
                  <a:pt x="43" y="26"/>
                  <a:pt x="43" y="26"/>
                </a:cubicBezTo>
                <a:cubicBezTo>
                  <a:pt x="43" y="26"/>
                  <a:pt x="43" y="26"/>
                  <a:pt x="43" y="26"/>
                </a:cubicBezTo>
                <a:cubicBezTo>
                  <a:pt x="43" y="26"/>
                  <a:pt x="43" y="26"/>
                  <a:pt x="43" y="26"/>
                </a:cubicBezTo>
                <a:cubicBezTo>
                  <a:pt x="43" y="26"/>
                  <a:pt x="43" y="26"/>
                  <a:pt x="43" y="26"/>
                </a:cubicBezTo>
                <a:cubicBezTo>
                  <a:pt x="43" y="26"/>
                  <a:pt x="43" y="26"/>
                  <a:pt x="43" y="26"/>
                </a:cubicBezTo>
                <a:cubicBezTo>
                  <a:pt x="43" y="26"/>
                  <a:pt x="43" y="26"/>
                  <a:pt x="43" y="26"/>
                </a:cubicBezTo>
                <a:cubicBezTo>
                  <a:pt x="43" y="26"/>
                  <a:pt x="43" y="26"/>
                  <a:pt x="43" y="26"/>
                </a:cubicBezTo>
                <a:cubicBezTo>
                  <a:pt x="43" y="26"/>
                  <a:pt x="43" y="26"/>
                  <a:pt x="43" y="26"/>
                </a:cubicBezTo>
                <a:cubicBezTo>
                  <a:pt x="43" y="26"/>
                  <a:pt x="43" y="26"/>
                  <a:pt x="43" y="26"/>
                </a:cubicBezTo>
                <a:cubicBezTo>
                  <a:pt x="43" y="26"/>
                  <a:pt x="43" y="26"/>
                  <a:pt x="43" y="26"/>
                </a:cubicBezTo>
                <a:cubicBezTo>
                  <a:pt x="43" y="26"/>
                  <a:pt x="43" y="26"/>
                  <a:pt x="43" y="26"/>
                </a:cubicBezTo>
                <a:cubicBezTo>
                  <a:pt x="43" y="26"/>
                  <a:pt x="43" y="26"/>
                  <a:pt x="43" y="26"/>
                </a:cubicBezTo>
                <a:cubicBezTo>
                  <a:pt x="43" y="26"/>
                  <a:pt x="43" y="26"/>
                  <a:pt x="43" y="26"/>
                </a:cubicBezTo>
                <a:cubicBezTo>
                  <a:pt x="43" y="26"/>
                  <a:pt x="43" y="26"/>
                  <a:pt x="43" y="26"/>
                </a:cubicBezTo>
                <a:cubicBezTo>
                  <a:pt x="43" y="26"/>
                  <a:pt x="43" y="26"/>
                  <a:pt x="43" y="26"/>
                </a:cubicBezTo>
                <a:cubicBezTo>
                  <a:pt x="43" y="26"/>
                  <a:pt x="43" y="26"/>
                  <a:pt x="43" y="26"/>
                </a:cubicBezTo>
                <a:close/>
                <a:moveTo>
                  <a:pt x="43" y="26"/>
                </a:moveTo>
                <a:cubicBezTo>
                  <a:pt x="43" y="26"/>
                  <a:pt x="43" y="26"/>
                  <a:pt x="43" y="26"/>
                </a:cubicBezTo>
                <a:cubicBezTo>
                  <a:pt x="43" y="26"/>
                  <a:pt x="43" y="26"/>
                  <a:pt x="43" y="26"/>
                </a:cubicBezTo>
                <a:cubicBezTo>
                  <a:pt x="43" y="26"/>
                  <a:pt x="43" y="26"/>
                  <a:pt x="43" y="26"/>
                </a:cubicBezTo>
                <a:cubicBezTo>
                  <a:pt x="43" y="26"/>
                  <a:pt x="43" y="26"/>
                  <a:pt x="43" y="26"/>
                </a:cubicBezTo>
                <a:cubicBezTo>
                  <a:pt x="43" y="26"/>
                  <a:pt x="43" y="26"/>
                  <a:pt x="43" y="26"/>
                </a:cubicBezTo>
                <a:cubicBezTo>
                  <a:pt x="43" y="26"/>
                  <a:pt x="43" y="26"/>
                  <a:pt x="43" y="26"/>
                </a:cubicBezTo>
                <a:cubicBezTo>
                  <a:pt x="43" y="26"/>
                  <a:pt x="43" y="26"/>
                  <a:pt x="43" y="26"/>
                </a:cubicBezTo>
                <a:cubicBezTo>
                  <a:pt x="43" y="26"/>
                  <a:pt x="43" y="26"/>
                  <a:pt x="43" y="26"/>
                </a:cubicBezTo>
                <a:cubicBezTo>
                  <a:pt x="43" y="26"/>
                  <a:pt x="43" y="26"/>
                  <a:pt x="43" y="26"/>
                </a:cubicBezTo>
                <a:cubicBezTo>
                  <a:pt x="43" y="26"/>
                  <a:pt x="43" y="26"/>
                  <a:pt x="43" y="26"/>
                </a:cubicBezTo>
                <a:cubicBezTo>
                  <a:pt x="43" y="26"/>
                  <a:pt x="43" y="26"/>
                  <a:pt x="43" y="26"/>
                </a:cubicBezTo>
                <a:cubicBezTo>
                  <a:pt x="43" y="26"/>
                  <a:pt x="43" y="26"/>
                  <a:pt x="43" y="26"/>
                </a:cubicBezTo>
                <a:cubicBezTo>
                  <a:pt x="43" y="26"/>
                  <a:pt x="43" y="26"/>
                  <a:pt x="43" y="26"/>
                </a:cubicBezTo>
                <a:cubicBezTo>
                  <a:pt x="43" y="26"/>
                  <a:pt x="43" y="26"/>
                  <a:pt x="43" y="26"/>
                </a:cubicBezTo>
                <a:cubicBezTo>
                  <a:pt x="43" y="26"/>
                  <a:pt x="43" y="26"/>
                  <a:pt x="43" y="26"/>
                </a:cubicBezTo>
                <a:cubicBezTo>
                  <a:pt x="43" y="26"/>
                  <a:pt x="43" y="26"/>
                  <a:pt x="43" y="26"/>
                </a:cubicBezTo>
                <a:cubicBezTo>
                  <a:pt x="43" y="26"/>
                  <a:pt x="43" y="26"/>
                  <a:pt x="43" y="26"/>
                </a:cubicBezTo>
                <a:cubicBezTo>
                  <a:pt x="43" y="26"/>
                  <a:pt x="43" y="26"/>
                  <a:pt x="43" y="26"/>
                </a:cubicBezTo>
                <a:cubicBezTo>
                  <a:pt x="43" y="26"/>
                  <a:pt x="43" y="26"/>
                  <a:pt x="43" y="26"/>
                </a:cubicBezTo>
                <a:close/>
                <a:moveTo>
                  <a:pt x="43" y="26"/>
                </a:moveTo>
                <a:cubicBezTo>
                  <a:pt x="43" y="26"/>
                  <a:pt x="43" y="26"/>
                  <a:pt x="43" y="26"/>
                </a:cubicBezTo>
                <a:cubicBezTo>
                  <a:pt x="43" y="26"/>
                  <a:pt x="43" y="26"/>
                  <a:pt x="43" y="26"/>
                </a:cubicBezTo>
                <a:cubicBezTo>
                  <a:pt x="43" y="26"/>
                  <a:pt x="43" y="26"/>
                  <a:pt x="43" y="26"/>
                </a:cubicBezTo>
                <a:cubicBezTo>
                  <a:pt x="43" y="26"/>
                  <a:pt x="43" y="26"/>
                  <a:pt x="43" y="26"/>
                </a:cubicBezTo>
                <a:cubicBezTo>
                  <a:pt x="43" y="26"/>
                  <a:pt x="43" y="26"/>
                  <a:pt x="43" y="26"/>
                </a:cubicBezTo>
                <a:cubicBezTo>
                  <a:pt x="43" y="26"/>
                  <a:pt x="43" y="26"/>
                  <a:pt x="43" y="26"/>
                </a:cubicBezTo>
                <a:cubicBezTo>
                  <a:pt x="43" y="26"/>
                  <a:pt x="43" y="26"/>
                  <a:pt x="43" y="26"/>
                </a:cubicBezTo>
                <a:cubicBezTo>
                  <a:pt x="43" y="26"/>
                  <a:pt x="43" y="26"/>
                  <a:pt x="43" y="26"/>
                </a:cubicBezTo>
                <a:cubicBezTo>
                  <a:pt x="43" y="26"/>
                  <a:pt x="43" y="26"/>
                  <a:pt x="43" y="26"/>
                </a:cubicBezTo>
                <a:cubicBezTo>
                  <a:pt x="43" y="26"/>
                  <a:pt x="43" y="26"/>
                  <a:pt x="43" y="26"/>
                </a:cubicBezTo>
                <a:cubicBezTo>
                  <a:pt x="43" y="26"/>
                  <a:pt x="43" y="26"/>
                  <a:pt x="43" y="26"/>
                </a:cubicBezTo>
                <a:cubicBezTo>
                  <a:pt x="43" y="26"/>
                  <a:pt x="43" y="26"/>
                  <a:pt x="43" y="26"/>
                </a:cubicBezTo>
                <a:cubicBezTo>
                  <a:pt x="43" y="26"/>
                  <a:pt x="43" y="26"/>
                  <a:pt x="43" y="26"/>
                </a:cubicBezTo>
                <a:cubicBezTo>
                  <a:pt x="43" y="26"/>
                  <a:pt x="43" y="26"/>
                  <a:pt x="43" y="26"/>
                </a:cubicBezTo>
                <a:cubicBezTo>
                  <a:pt x="43" y="26"/>
                  <a:pt x="43" y="26"/>
                  <a:pt x="43" y="26"/>
                </a:cubicBezTo>
                <a:cubicBezTo>
                  <a:pt x="43" y="26"/>
                  <a:pt x="43" y="26"/>
                  <a:pt x="43" y="26"/>
                </a:cubicBezTo>
                <a:cubicBezTo>
                  <a:pt x="43" y="26"/>
                  <a:pt x="43" y="26"/>
                  <a:pt x="43" y="26"/>
                </a:cubicBezTo>
                <a:cubicBezTo>
                  <a:pt x="43" y="26"/>
                  <a:pt x="43" y="26"/>
                  <a:pt x="43" y="26"/>
                </a:cubicBezTo>
                <a:cubicBezTo>
                  <a:pt x="43" y="26"/>
                  <a:pt x="43" y="26"/>
                  <a:pt x="43" y="26"/>
                </a:cubicBezTo>
                <a:cubicBezTo>
                  <a:pt x="43" y="26"/>
                  <a:pt x="43" y="26"/>
                  <a:pt x="43" y="26"/>
                </a:cubicBezTo>
                <a:cubicBezTo>
                  <a:pt x="43" y="26"/>
                  <a:pt x="43" y="26"/>
                  <a:pt x="43" y="26"/>
                </a:cubicBezTo>
                <a:cubicBezTo>
                  <a:pt x="43" y="26"/>
                  <a:pt x="43" y="26"/>
                  <a:pt x="43" y="26"/>
                </a:cubicBezTo>
                <a:cubicBezTo>
                  <a:pt x="43" y="26"/>
                  <a:pt x="43" y="26"/>
                  <a:pt x="43" y="26"/>
                </a:cubicBezTo>
                <a:cubicBezTo>
                  <a:pt x="43" y="26"/>
                  <a:pt x="43" y="26"/>
                  <a:pt x="43" y="26"/>
                </a:cubicBezTo>
                <a:cubicBezTo>
                  <a:pt x="43" y="26"/>
                  <a:pt x="42" y="26"/>
                  <a:pt x="42" y="26"/>
                </a:cubicBezTo>
                <a:cubicBezTo>
                  <a:pt x="42" y="26"/>
                  <a:pt x="42" y="26"/>
                  <a:pt x="42" y="26"/>
                </a:cubicBezTo>
                <a:cubicBezTo>
                  <a:pt x="42" y="26"/>
                  <a:pt x="42" y="26"/>
                  <a:pt x="42" y="26"/>
                </a:cubicBezTo>
                <a:cubicBezTo>
                  <a:pt x="42" y="26"/>
                  <a:pt x="42" y="26"/>
                  <a:pt x="42" y="26"/>
                </a:cubicBezTo>
                <a:cubicBezTo>
                  <a:pt x="42" y="26"/>
                  <a:pt x="42" y="26"/>
                  <a:pt x="42" y="26"/>
                </a:cubicBezTo>
                <a:cubicBezTo>
                  <a:pt x="42" y="26"/>
                  <a:pt x="42" y="26"/>
                  <a:pt x="42" y="26"/>
                </a:cubicBezTo>
                <a:cubicBezTo>
                  <a:pt x="42" y="26"/>
                  <a:pt x="43" y="26"/>
                  <a:pt x="43" y="26"/>
                </a:cubicBezTo>
                <a:cubicBezTo>
                  <a:pt x="43" y="26"/>
                  <a:pt x="43" y="26"/>
                  <a:pt x="43" y="26"/>
                </a:cubicBezTo>
                <a:cubicBezTo>
                  <a:pt x="43" y="26"/>
                  <a:pt x="43" y="26"/>
                  <a:pt x="43" y="26"/>
                </a:cubicBezTo>
                <a:cubicBezTo>
                  <a:pt x="43" y="26"/>
                  <a:pt x="43" y="26"/>
                  <a:pt x="43" y="26"/>
                </a:cubicBezTo>
                <a:cubicBezTo>
                  <a:pt x="43" y="26"/>
                  <a:pt x="43" y="26"/>
                  <a:pt x="43" y="26"/>
                </a:cubicBezTo>
                <a:cubicBezTo>
                  <a:pt x="43" y="26"/>
                  <a:pt x="43" y="26"/>
                  <a:pt x="43" y="26"/>
                </a:cubicBezTo>
                <a:cubicBezTo>
                  <a:pt x="43" y="26"/>
                  <a:pt x="43" y="26"/>
                  <a:pt x="43" y="26"/>
                </a:cubicBezTo>
                <a:cubicBezTo>
                  <a:pt x="43" y="26"/>
                  <a:pt x="43" y="26"/>
                  <a:pt x="43" y="26"/>
                </a:cubicBezTo>
                <a:cubicBezTo>
                  <a:pt x="43" y="26"/>
                  <a:pt x="43" y="26"/>
                  <a:pt x="43" y="26"/>
                </a:cubicBezTo>
                <a:cubicBezTo>
                  <a:pt x="43" y="26"/>
                  <a:pt x="43" y="26"/>
                  <a:pt x="43" y="26"/>
                </a:cubicBezTo>
                <a:cubicBezTo>
                  <a:pt x="43" y="26"/>
                  <a:pt x="43" y="26"/>
                  <a:pt x="43" y="26"/>
                </a:cubicBezTo>
                <a:cubicBezTo>
                  <a:pt x="43" y="26"/>
                  <a:pt x="43" y="26"/>
                  <a:pt x="43" y="26"/>
                </a:cubicBezTo>
                <a:cubicBezTo>
                  <a:pt x="42" y="26"/>
                  <a:pt x="43" y="26"/>
                  <a:pt x="42" y="26"/>
                </a:cubicBezTo>
                <a:cubicBezTo>
                  <a:pt x="42" y="26"/>
                  <a:pt x="42" y="26"/>
                  <a:pt x="42" y="26"/>
                </a:cubicBezTo>
                <a:cubicBezTo>
                  <a:pt x="42" y="26"/>
                  <a:pt x="42" y="26"/>
                  <a:pt x="42" y="26"/>
                </a:cubicBezTo>
                <a:cubicBezTo>
                  <a:pt x="42" y="26"/>
                  <a:pt x="42" y="26"/>
                  <a:pt x="42" y="26"/>
                </a:cubicBezTo>
                <a:cubicBezTo>
                  <a:pt x="42" y="26"/>
                  <a:pt x="42" y="26"/>
                  <a:pt x="42" y="26"/>
                </a:cubicBezTo>
                <a:cubicBezTo>
                  <a:pt x="42" y="26"/>
                  <a:pt x="42" y="26"/>
                  <a:pt x="42" y="26"/>
                </a:cubicBezTo>
                <a:cubicBezTo>
                  <a:pt x="42" y="26"/>
                  <a:pt x="42" y="26"/>
                  <a:pt x="42" y="26"/>
                </a:cubicBezTo>
                <a:cubicBezTo>
                  <a:pt x="43" y="26"/>
                  <a:pt x="42" y="26"/>
                  <a:pt x="42" y="26"/>
                </a:cubicBezTo>
                <a:cubicBezTo>
                  <a:pt x="42" y="26"/>
                  <a:pt x="42" y="26"/>
                  <a:pt x="42" y="26"/>
                </a:cubicBezTo>
                <a:cubicBezTo>
                  <a:pt x="42" y="26"/>
                  <a:pt x="42" y="26"/>
                  <a:pt x="42" y="26"/>
                </a:cubicBezTo>
                <a:cubicBezTo>
                  <a:pt x="42" y="26"/>
                  <a:pt x="42" y="26"/>
                  <a:pt x="42" y="26"/>
                </a:cubicBezTo>
                <a:cubicBezTo>
                  <a:pt x="42" y="26"/>
                  <a:pt x="42" y="26"/>
                  <a:pt x="42" y="26"/>
                </a:cubicBezTo>
                <a:cubicBezTo>
                  <a:pt x="42" y="26"/>
                  <a:pt x="42" y="26"/>
                  <a:pt x="42" y="26"/>
                </a:cubicBezTo>
                <a:cubicBezTo>
                  <a:pt x="42" y="26"/>
                  <a:pt x="42" y="26"/>
                  <a:pt x="42" y="26"/>
                </a:cubicBezTo>
                <a:cubicBezTo>
                  <a:pt x="42" y="26"/>
                  <a:pt x="42" y="26"/>
                  <a:pt x="42" y="26"/>
                </a:cubicBezTo>
                <a:cubicBezTo>
                  <a:pt x="43" y="26"/>
                  <a:pt x="43" y="26"/>
                  <a:pt x="43" y="26"/>
                </a:cubicBezTo>
                <a:cubicBezTo>
                  <a:pt x="43" y="26"/>
                  <a:pt x="43" y="26"/>
                  <a:pt x="43" y="26"/>
                </a:cubicBezTo>
                <a:cubicBezTo>
                  <a:pt x="43" y="26"/>
                  <a:pt x="43" y="26"/>
                  <a:pt x="43" y="26"/>
                </a:cubicBezTo>
                <a:cubicBezTo>
                  <a:pt x="43" y="26"/>
                  <a:pt x="43" y="26"/>
                  <a:pt x="43" y="26"/>
                </a:cubicBezTo>
                <a:cubicBezTo>
                  <a:pt x="43" y="26"/>
                  <a:pt x="43" y="26"/>
                  <a:pt x="43" y="26"/>
                </a:cubicBezTo>
                <a:cubicBezTo>
                  <a:pt x="43" y="26"/>
                  <a:pt x="43" y="26"/>
                  <a:pt x="43" y="26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7"/>
                  <a:pt x="43" y="27"/>
                  <a:pt x="43" y="27"/>
                </a:cubicBezTo>
                <a:cubicBezTo>
                  <a:pt x="43" y="27"/>
                  <a:pt x="43" y="27"/>
                  <a:pt x="43" y="27"/>
                </a:cubicBezTo>
                <a:cubicBezTo>
                  <a:pt x="43" y="27"/>
                  <a:pt x="43" y="27"/>
                  <a:pt x="43" y="27"/>
                </a:cubicBezTo>
                <a:cubicBezTo>
                  <a:pt x="43" y="27"/>
                  <a:pt x="43" y="27"/>
                  <a:pt x="43" y="26"/>
                </a:cubicBezTo>
                <a:cubicBezTo>
                  <a:pt x="43" y="26"/>
                  <a:pt x="43" y="26"/>
                  <a:pt x="43" y="26"/>
                </a:cubicBezTo>
                <a:cubicBezTo>
                  <a:pt x="43" y="26"/>
                  <a:pt x="43" y="26"/>
                  <a:pt x="43" y="26"/>
                </a:cubicBezTo>
                <a:cubicBezTo>
                  <a:pt x="43" y="26"/>
                  <a:pt x="43" y="26"/>
                  <a:pt x="43" y="26"/>
                </a:cubicBezTo>
                <a:cubicBezTo>
                  <a:pt x="43" y="26"/>
                  <a:pt x="43" y="26"/>
                  <a:pt x="43" y="26"/>
                </a:cubicBezTo>
                <a:cubicBezTo>
                  <a:pt x="43" y="26"/>
                  <a:pt x="43" y="26"/>
                  <a:pt x="43" y="26"/>
                </a:cubicBezTo>
                <a:cubicBezTo>
                  <a:pt x="43" y="26"/>
                  <a:pt x="43" y="26"/>
                  <a:pt x="43" y="26"/>
                </a:cubicBezTo>
                <a:cubicBezTo>
                  <a:pt x="43" y="26"/>
                  <a:pt x="43" y="26"/>
                  <a:pt x="43" y="26"/>
                </a:cubicBezTo>
                <a:cubicBezTo>
                  <a:pt x="43" y="26"/>
                  <a:pt x="43" y="26"/>
                  <a:pt x="43" y="26"/>
                </a:cubicBezTo>
                <a:close/>
                <a:moveTo>
                  <a:pt x="42" y="26"/>
                </a:moveTo>
                <a:cubicBezTo>
                  <a:pt x="42" y="26"/>
                  <a:pt x="42" y="26"/>
                  <a:pt x="42" y="26"/>
                </a:cubicBezTo>
                <a:cubicBezTo>
                  <a:pt x="42" y="26"/>
                  <a:pt x="42" y="26"/>
                  <a:pt x="42" y="26"/>
                </a:cubicBezTo>
                <a:cubicBezTo>
                  <a:pt x="42" y="26"/>
                  <a:pt x="42" y="26"/>
                  <a:pt x="42" y="26"/>
                </a:cubicBezTo>
                <a:cubicBezTo>
                  <a:pt x="42" y="26"/>
                  <a:pt x="42" y="26"/>
                  <a:pt x="42" y="26"/>
                </a:cubicBezTo>
                <a:cubicBezTo>
                  <a:pt x="42" y="26"/>
                  <a:pt x="42" y="26"/>
                  <a:pt x="42" y="26"/>
                </a:cubicBezTo>
                <a:cubicBezTo>
                  <a:pt x="42" y="26"/>
                  <a:pt x="42" y="26"/>
                  <a:pt x="42" y="26"/>
                </a:cubicBezTo>
                <a:cubicBezTo>
                  <a:pt x="42" y="26"/>
                  <a:pt x="42" y="26"/>
                  <a:pt x="42" y="26"/>
                </a:cubicBezTo>
                <a:cubicBezTo>
                  <a:pt x="42" y="26"/>
                  <a:pt x="42" y="26"/>
                  <a:pt x="42" y="26"/>
                </a:cubicBezTo>
                <a:cubicBezTo>
                  <a:pt x="42" y="26"/>
                  <a:pt x="42" y="26"/>
                  <a:pt x="42" y="26"/>
                </a:cubicBezTo>
                <a:cubicBezTo>
                  <a:pt x="42" y="26"/>
                  <a:pt x="42" y="26"/>
                  <a:pt x="42" y="26"/>
                </a:cubicBezTo>
                <a:cubicBezTo>
                  <a:pt x="42" y="26"/>
                  <a:pt x="42" y="26"/>
                  <a:pt x="42" y="26"/>
                </a:cubicBezTo>
                <a:cubicBezTo>
                  <a:pt x="42" y="26"/>
                  <a:pt x="42" y="26"/>
                  <a:pt x="42" y="26"/>
                </a:cubicBezTo>
                <a:cubicBezTo>
                  <a:pt x="42" y="26"/>
                  <a:pt x="42" y="26"/>
                  <a:pt x="42" y="26"/>
                </a:cubicBezTo>
                <a:cubicBezTo>
                  <a:pt x="42" y="26"/>
                  <a:pt x="42" y="26"/>
                  <a:pt x="42" y="26"/>
                </a:cubicBezTo>
                <a:cubicBezTo>
                  <a:pt x="42" y="26"/>
                  <a:pt x="42" y="26"/>
                  <a:pt x="42" y="26"/>
                </a:cubicBezTo>
                <a:close/>
                <a:moveTo>
                  <a:pt x="42" y="26"/>
                </a:moveTo>
                <a:cubicBezTo>
                  <a:pt x="42" y="26"/>
                  <a:pt x="42" y="26"/>
                  <a:pt x="42" y="26"/>
                </a:cubicBezTo>
                <a:cubicBezTo>
                  <a:pt x="42" y="26"/>
                  <a:pt x="42" y="26"/>
                  <a:pt x="42" y="26"/>
                </a:cubicBezTo>
                <a:cubicBezTo>
                  <a:pt x="42" y="26"/>
                  <a:pt x="42" y="26"/>
                  <a:pt x="42" y="26"/>
                </a:cubicBezTo>
                <a:cubicBezTo>
                  <a:pt x="42" y="26"/>
                  <a:pt x="42" y="26"/>
                  <a:pt x="42" y="26"/>
                </a:cubicBezTo>
                <a:cubicBezTo>
                  <a:pt x="42" y="26"/>
                  <a:pt x="42" y="26"/>
                  <a:pt x="42" y="26"/>
                </a:cubicBezTo>
                <a:cubicBezTo>
                  <a:pt x="42" y="26"/>
                  <a:pt x="42" y="26"/>
                  <a:pt x="42" y="26"/>
                </a:cubicBezTo>
                <a:cubicBezTo>
                  <a:pt x="42" y="26"/>
                  <a:pt x="42" y="26"/>
                  <a:pt x="42" y="26"/>
                </a:cubicBezTo>
                <a:cubicBezTo>
                  <a:pt x="42" y="26"/>
                  <a:pt x="42" y="26"/>
                  <a:pt x="42" y="26"/>
                </a:cubicBezTo>
                <a:cubicBezTo>
                  <a:pt x="42" y="26"/>
                  <a:pt x="42" y="26"/>
                  <a:pt x="42" y="26"/>
                </a:cubicBezTo>
                <a:cubicBezTo>
                  <a:pt x="42" y="26"/>
                  <a:pt x="42" y="26"/>
                  <a:pt x="42" y="26"/>
                </a:cubicBezTo>
                <a:cubicBezTo>
                  <a:pt x="42" y="26"/>
                  <a:pt x="42" y="26"/>
                  <a:pt x="42" y="26"/>
                </a:cubicBezTo>
                <a:cubicBezTo>
                  <a:pt x="42" y="26"/>
                  <a:pt x="42" y="26"/>
                  <a:pt x="42" y="26"/>
                </a:cubicBezTo>
                <a:cubicBezTo>
                  <a:pt x="42" y="26"/>
                  <a:pt x="42" y="26"/>
                  <a:pt x="42" y="26"/>
                </a:cubicBezTo>
                <a:cubicBezTo>
                  <a:pt x="42" y="26"/>
                  <a:pt x="42" y="26"/>
                  <a:pt x="42" y="26"/>
                </a:cubicBezTo>
                <a:cubicBezTo>
                  <a:pt x="42" y="26"/>
                  <a:pt x="42" y="26"/>
                  <a:pt x="42" y="26"/>
                </a:cubicBezTo>
                <a:cubicBezTo>
                  <a:pt x="42" y="26"/>
                  <a:pt x="42" y="26"/>
                  <a:pt x="42" y="26"/>
                </a:cubicBezTo>
                <a:cubicBezTo>
                  <a:pt x="42" y="26"/>
                  <a:pt x="42" y="26"/>
                  <a:pt x="42" y="26"/>
                </a:cubicBezTo>
                <a:cubicBezTo>
                  <a:pt x="42" y="26"/>
                  <a:pt x="42" y="26"/>
                  <a:pt x="42" y="26"/>
                </a:cubicBezTo>
                <a:cubicBezTo>
                  <a:pt x="42" y="26"/>
                  <a:pt x="42" y="26"/>
                  <a:pt x="42" y="26"/>
                </a:cubicBezTo>
                <a:cubicBezTo>
                  <a:pt x="42" y="26"/>
                  <a:pt x="42" y="26"/>
                  <a:pt x="42" y="26"/>
                </a:cubicBezTo>
                <a:cubicBezTo>
                  <a:pt x="42" y="26"/>
                  <a:pt x="42" y="26"/>
                  <a:pt x="42" y="26"/>
                </a:cubicBezTo>
                <a:cubicBezTo>
                  <a:pt x="42" y="26"/>
                  <a:pt x="42" y="26"/>
                  <a:pt x="42" y="26"/>
                </a:cubicBezTo>
                <a:cubicBezTo>
                  <a:pt x="42" y="26"/>
                  <a:pt x="42" y="26"/>
                  <a:pt x="42" y="26"/>
                </a:cubicBezTo>
                <a:cubicBezTo>
                  <a:pt x="42" y="26"/>
                  <a:pt x="42" y="26"/>
                  <a:pt x="42" y="26"/>
                </a:cubicBezTo>
                <a:cubicBezTo>
                  <a:pt x="42" y="26"/>
                  <a:pt x="42" y="26"/>
                  <a:pt x="42" y="26"/>
                </a:cubicBezTo>
                <a:cubicBezTo>
                  <a:pt x="42" y="26"/>
                  <a:pt x="42" y="26"/>
                  <a:pt x="42" y="26"/>
                </a:cubicBezTo>
                <a:cubicBezTo>
                  <a:pt x="42" y="26"/>
                  <a:pt x="42" y="26"/>
                  <a:pt x="42" y="26"/>
                </a:cubicBezTo>
                <a:cubicBezTo>
                  <a:pt x="42" y="26"/>
                  <a:pt x="42" y="26"/>
                  <a:pt x="42" y="26"/>
                </a:cubicBezTo>
                <a:cubicBezTo>
                  <a:pt x="42" y="26"/>
                  <a:pt x="42" y="26"/>
                  <a:pt x="42" y="26"/>
                </a:cubicBezTo>
                <a:cubicBezTo>
                  <a:pt x="42" y="26"/>
                  <a:pt x="42" y="26"/>
                  <a:pt x="42" y="26"/>
                </a:cubicBezTo>
                <a:cubicBezTo>
                  <a:pt x="42" y="26"/>
                  <a:pt x="42" y="26"/>
                  <a:pt x="42" y="26"/>
                </a:cubicBezTo>
                <a:cubicBezTo>
                  <a:pt x="42" y="26"/>
                  <a:pt x="42" y="26"/>
                  <a:pt x="42" y="26"/>
                </a:cubicBezTo>
                <a:cubicBezTo>
                  <a:pt x="42" y="26"/>
                  <a:pt x="42" y="26"/>
                  <a:pt x="42" y="26"/>
                </a:cubicBezTo>
                <a:cubicBezTo>
                  <a:pt x="42" y="26"/>
                  <a:pt x="42" y="26"/>
                  <a:pt x="42" y="26"/>
                </a:cubicBezTo>
                <a:cubicBezTo>
                  <a:pt x="42" y="26"/>
                  <a:pt x="42" y="26"/>
                  <a:pt x="42" y="26"/>
                </a:cubicBezTo>
                <a:cubicBezTo>
                  <a:pt x="42" y="26"/>
                  <a:pt x="42" y="26"/>
                  <a:pt x="42" y="26"/>
                </a:cubicBezTo>
                <a:cubicBezTo>
                  <a:pt x="42" y="26"/>
                  <a:pt x="42" y="26"/>
                  <a:pt x="42" y="26"/>
                </a:cubicBezTo>
                <a:cubicBezTo>
                  <a:pt x="42" y="26"/>
                  <a:pt x="42" y="26"/>
                  <a:pt x="42" y="26"/>
                </a:cubicBezTo>
                <a:cubicBezTo>
                  <a:pt x="42" y="26"/>
                  <a:pt x="42" y="26"/>
                  <a:pt x="42" y="26"/>
                </a:cubicBezTo>
                <a:cubicBezTo>
                  <a:pt x="42" y="26"/>
                  <a:pt x="42" y="26"/>
                  <a:pt x="42" y="26"/>
                </a:cubicBezTo>
                <a:cubicBezTo>
                  <a:pt x="42" y="26"/>
                  <a:pt x="42" y="26"/>
                  <a:pt x="42" y="26"/>
                </a:cubicBezTo>
                <a:cubicBezTo>
                  <a:pt x="42" y="26"/>
                  <a:pt x="42" y="26"/>
                  <a:pt x="42" y="26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7"/>
                  <a:pt x="42" y="26"/>
                  <a:pt x="42" y="26"/>
                </a:cubicBezTo>
                <a:close/>
                <a:moveTo>
                  <a:pt x="42" y="26"/>
                </a:moveTo>
                <a:cubicBezTo>
                  <a:pt x="42" y="26"/>
                  <a:pt x="42" y="26"/>
                  <a:pt x="42" y="26"/>
                </a:cubicBezTo>
                <a:cubicBezTo>
                  <a:pt x="42" y="26"/>
                  <a:pt x="42" y="26"/>
                  <a:pt x="42" y="26"/>
                </a:cubicBezTo>
                <a:cubicBezTo>
                  <a:pt x="42" y="26"/>
                  <a:pt x="42" y="26"/>
                  <a:pt x="42" y="26"/>
                </a:cubicBezTo>
                <a:cubicBezTo>
                  <a:pt x="42" y="26"/>
                  <a:pt x="42" y="26"/>
                  <a:pt x="42" y="26"/>
                </a:cubicBezTo>
                <a:cubicBezTo>
                  <a:pt x="42" y="26"/>
                  <a:pt x="42" y="26"/>
                  <a:pt x="42" y="26"/>
                </a:cubicBezTo>
                <a:cubicBezTo>
                  <a:pt x="42" y="26"/>
                  <a:pt x="42" y="26"/>
                  <a:pt x="42" y="26"/>
                </a:cubicBezTo>
                <a:cubicBezTo>
                  <a:pt x="42" y="26"/>
                  <a:pt x="42" y="26"/>
                  <a:pt x="42" y="26"/>
                </a:cubicBezTo>
                <a:cubicBezTo>
                  <a:pt x="42" y="26"/>
                  <a:pt x="42" y="26"/>
                  <a:pt x="42" y="26"/>
                </a:cubicBezTo>
                <a:cubicBezTo>
                  <a:pt x="42" y="26"/>
                  <a:pt x="42" y="26"/>
                  <a:pt x="42" y="26"/>
                </a:cubicBezTo>
                <a:cubicBezTo>
                  <a:pt x="42" y="26"/>
                  <a:pt x="42" y="26"/>
                  <a:pt x="42" y="26"/>
                </a:cubicBezTo>
                <a:cubicBezTo>
                  <a:pt x="42" y="26"/>
                  <a:pt x="42" y="26"/>
                  <a:pt x="42" y="26"/>
                </a:cubicBezTo>
                <a:cubicBezTo>
                  <a:pt x="42" y="26"/>
                  <a:pt x="42" y="26"/>
                  <a:pt x="42" y="26"/>
                </a:cubicBezTo>
                <a:cubicBezTo>
                  <a:pt x="42" y="26"/>
                  <a:pt x="42" y="26"/>
                  <a:pt x="42" y="26"/>
                </a:cubicBezTo>
                <a:cubicBezTo>
                  <a:pt x="42" y="26"/>
                  <a:pt x="42" y="26"/>
                  <a:pt x="42" y="26"/>
                </a:cubicBezTo>
                <a:cubicBezTo>
                  <a:pt x="42" y="26"/>
                  <a:pt x="42" y="26"/>
                  <a:pt x="42" y="26"/>
                </a:cubicBezTo>
                <a:cubicBezTo>
                  <a:pt x="42" y="26"/>
                  <a:pt x="42" y="26"/>
                  <a:pt x="42" y="26"/>
                </a:cubicBezTo>
                <a:cubicBezTo>
                  <a:pt x="42" y="26"/>
                  <a:pt x="42" y="26"/>
                  <a:pt x="42" y="26"/>
                </a:cubicBezTo>
                <a:close/>
                <a:moveTo>
                  <a:pt x="42" y="26"/>
                </a:moveTo>
                <a:cubicBezTo>
                  <a:pt x="42" y="26"/>
                  <a:pt x="42" y="26"/>
                  <a:pt x="42" y="26"/>
                </a:cubicBezTo>
                <a:cubicBezTo>
                  <a:pt x="42" y="26"/>
                  <a:pt x="42" y="26"/>
                  <a:pt x="42" y="26"/>
                </a:cubicBezTo>
                <a:cubicBezTo>
                  <a:pt x="42" y="26"/>
                  <a:pt x="42" y="26"/>
                  <a:pt x="42" y="26"/>
                </a:cubicBezTo>
                <a:cubicBezTo>
                  <a:pt x="42" y="26"/>
                  <a:pt x="42" y="26"/>
                  <a:pt x="42" y="26"/>
                </a:cubicBezTo>
                <a:cubicBezTo>
                  <a:pt x="42" y="26"/>
                  <a:pt x="42" y="26"/>
                  <a:pt x="42" y="26"/>
                </a:cubicBezTo>
                <a:cubicBezTo>
                  <a:pt x="42" y="26"/>
                  <a:pt x="42" y="26"/>
                  <a:pt x="42" y="26"/>
                </a:cubicBezTo>
                <a:cubicBezTo>
                  <a:pt x="42" y="26"/>
                  <a:pt x="42" y="26"/>
                  <a:pt x="42" y="26"/>
                </a:cubicBezTo>
                <a:cubicBezTo>
                  <a:pt x="42" y="26"/>
                  <a:pt x="42" y="26"/>
                  <a:pt x="42" y="26"/>
                </a:cubicBezTo>
                <a:close/>
                <a:moveTo>
                  <a:pt x="42" y="26"/>
                </a:moveTo>
                <a:cubicBezTo>
                  <a:pt x="42" y="26"/>
                  <a:pt x="42" y="26"/>
                  <a:pt x="42" y="26"/>
                </a:cubicBezTo>
                <a:cubicBezTo>
                  <a:pt x="42" y="26"/>
                  <a:pt x="42" y="26"/>
                  <a:pt x="42" y="26"/>
                </a:cubicBezTo>
                <a:cubicBezTo>
                  <a:pt x="42" y="26"/>
                  <a:pt x="42" y="26"/>
                  <a:pt x="42" y="26"/>
                </a:cubicBezTo>
                <a:cubicBezTo>
                  <a:pt x="42" y="26"/>
                  <a:pt x="42" y="26"/>
                  <a:pt x="42" y="26"/>
                </a:cubicBezTo>
                <a:cubicBezTo>
                  <a:pt x="42" y="26"/>
                  <a:pt x="42" y="26"/>
                  <a:pt x="42" y="26"/>
                </a:cubicBezTo>
                <a:cubicBezTo>
                  <a:pt x="42" y="26"/>
                  <a:pt x="42" y="26"/>
                  <a:pt x="42" y="26"/>
                </a:cubicBezTo>
                <a:cubicBezTo>
                  <a:pt x="42" y="26"/>
                  <a:pt x="42" y="26"/>
                  <a:pt x="42" y="26"/>
                </a:cubicBezTo>
                <a:cubicBezTo>
                  <a:pt x="42" y="26"/>
                  <a:pt x="42" y="26"/>
                  <a:pt x="42" y="26"/>
                </a:cubicBezTo>
                <a:cubicBezTo>
                  <a:pt x="42" y="26"/>
                  <a:pt x="42" y="26"/>
                  <a:pt x="42" y="26"/>
                </a:cubicBezTo>
                <a:cubicBezTo>
                  <a:pt x="42" y="26"/>
                  <a:pt x="42" y="26"/>
                  <a:pt x="42" y="26"/>
                </a:cubicBezTo>
                <a:cubicBezTo>
                  <a:pt x="42" y="26"/>
                  <a:pt x="42" y="26"/>
                  <a:pt x="42" y="26"/>
                </a:cubicBezTo>
                <a:cubicBezTo>
                  <a:pt x="42" y="26"/>
                  <a:pt x="42" y="26"/>
                  <a:pt x="42" y="26"/>
                </a:cubicBezTo>
                <a:cubicBezTo>
                  <a:pt x="42" y="26"/>
                  <a:pt x="42" y="26"/>
                  <a:pt x="42" y="26"/>
                </a:cubicBezTo>
                <a:cubicBezTo>
                  <a:pt x="42" y="26"/>
                  <a:pt x="42" y="26"/>
                  <a:pt x="41" y="26"/>
                </a:cubicBezTo>
                <a:cubicBezTo>
                  <a:pt x="41" y="26"/>
                  <a:pt x="42" y="26"/>
                  <a:pt x="41" y="26"/>
                </a:cubicBezTo>
                <a:cubicBezTo>
                  <a:pt x="41" y="26"/>
                  <a:pt x="41" y="26"/>
                  <a:pt x="41" y="26"/>
                </a:cubicBezTo>
                <a:cubicBezTo>
                  <a:pt x="41" y="26"/>
                  <a:pt x="41" y="26"/>
                  <a:pt x="41" y="26"/>
                </a:cubicBezTo>
                <a:cubicBezTo>
                  <a:pt x="41" y="26"/>
                  <a:pt x="41" y="26"/>
                  <a:pt x="41" y="26"/>
                </a:cubicBezTo>
                <a:cubicBezTo>
                  <a:pt x="41" y="26"/>
                  <a:pt x="41" y="26"/>
                  <a:pt x="41" y="26"/>
                </a:cubicBezTo>
                <a:cubicBezTo>
                  <a:pt x="41" y="26"/>
                  <a:pt x="41" y="26"/>
                  <a:pt x="41" y="26"/>
                </a:cubicBezTo>
                <a:cubicBezTo>
                  <a:pt x="42" y="26"/>
                  <a:pt x="42" y="26"/>
                  <a:pt x="42" y="26"/>
                </a:cubicBezTo>
                <a:cubicBezTo>
                  <a:pt x="42" y="26"/>
                  <a:pt x="42" y="26"/>
                  <a:pt x="42" y="26"/>
                </a:cubicBezTo>
                <a:cubicBezTo>
                  <a:pt x="42" y="26"/>
                  <a:pt x="42" y="26"/>
                  <a:pt x="42" y="26"/>
                </a:cubicBezTo>
                <a:cubicBezTo>
                  <a:pt x="42" y="26"/>
                  <a:pt x="42" y="26"/>
                  <a:pt x="42" y="26"/>
                </a:cubicBezTo>
                <a:cubicBezTo>
                  <a:pt x="42" y="26"/>
                  <a:pt x="42" y="26"/>
                  <a:pt x="42" y="26"/>
                </a:cubicBezTo>
                <a:cubicBezTo>
                  <a:pt x="42" y="26"/>
                  <a:pt x="42" y="26"/>
                  <a:pt x="42" y="26"/>
                </a:cubicBezTo>
                <a:cubicBezTo>
                  <a:pt x="42" y="26"/>
                  <a:pt x="42" y="26"/>
                  <a:pt x="42" y="26"/>
                </a:cubicBezTo>
                <a:cubicBezTo>
                  <a:pt x="42" y="26"/>
                  <a:pt x="42" y="26"/>
                  <a:pt x="42" y="26"/>
                </a:cubicBezTo>
                <a:cubicBezTo>
                  <a:pt x="42" y="26"/>
                  <a:pt x="42" y="26"/>
                  <a:pt x="42" y="26"/>
                </a:cubicBezTo>
                <a:cubicBezTo>
                  <a:pt x="42" y="26"/>
                  <a:pt x="42" y="26"/>
                  <a:pt x="42" y="26"/>
                </a:cubicBezTo>
                <a:cubicBezTo>
                  <a:pt x="42" y="26"/>
                  <a:pt x="42" y="26"/>
                  <a:pt x="42" y="26"/>
                </a:cubicBezTo>
                <a:close/>
                <a:moveTo>
                  <a:pt x="42" y="26"/>
                </a:moveTo>
                <a:cubicBezTo>
                  <a:pt x="42" y="26"/>
                  <a:pt x="42" y="26"/>
                  <a:pt x="42" y="26"/>
                </a:cubicBezTo>
                <a:cubicBezTo>
                  <a:pt x="42" y="26"/>
                  <a:pt x="42" y="26"/>
                  <a:pt x="42" y="26"/>
                </a:cubicBezTo>
                <a:cubicBezTo>
                  <a:pt x="42" y="26"/>
                  <a:pt x="42" y="26"/>
                  <a:pt x="42" y="26"/>
                </a:cubicBezTo>
                <a:cubicBezTo>
                  <a:pt x="42" y="26"/>
                  <a:pt x="42" y="26"/>
                  <a:pt x="42" y="26"/>
                </a:cubicBezTo>
                <a:cubicBezTo>
                  <a:pt x="42" y="26"/>
                  <a:pt x="41" y="26"/>
                  <a:pt x="41" y="26"/>
                </a:cubicBezTo>
                <a:cubicBezTo>
                  <a:pt x="41" y="26"/>
                  <a:pt x="41" y="26"/>
                  <a:pt x="41" y="26"/>
                </a:cubicBezTo>
                <a:cubicBezTo>
                  <a:pt x="41" y="26"/>
                  <a:pt x="41" y="26"/>
                  <a:pt x="41" y="26"/>
                </a:cubicBezTo>
                <a:cubicBezTo>
                  <a:pt x="41" y="26"/>
                  <a:pt x="41" y="26"/>
                  <a:pt x="41" y="26"/>
                </a:cubicBezTo>
                <a:cubicBezTo>
                  <a:pt x="41" y="26"/>
                  <a:pt x="42" y="26"/>
                  <a:pt x="42" y="26"/>
                </a:cubicBezTo>
                <a:cubicBezTo>
                  <a:pt x="42" y="26"/>
                  <a:pt x="42" y="26"/>
                  <a:pt x="42" y="26"/>
                </a:cubicBezTo>
                <a:cubicBezTo>
                  <a:pt x="42" y="26"/>
                  <a:pt x="42" y="26"/>
                  <a:pt x="42" y="26"/>
                </a:cubicBezTo>
                <a:cubicBezTo>
                  <a:pt x="42" y="26"/>
                  <a:pt x="42" y="26"/>
                  <a:pt x="42" y="26"/>
                </a:cubicBezTo>
                <a:cubicBezTo>
                  <a:pt x="42" y="26"/>
                  <a:pt x="42" y="26"/>
                  <a:pt x="42" y="26"/>
                </a:cubicBezTo>
                <a:cubicBezTo>
                  <a:pt x="42" y="26"/>
                  <a:pt x="42" y="26"/>
                  <a:pt x="42" y="26"/>
                </a:cubicBezTo>
                <a:cubicBezTo>
                  <a:pt x="42" y="26"/>
                  <a:pt x="42" y="26"/>
                  <a:pt x="42" y="26"/>
                </a:cubicBezTo>
                <a:cubicBezTo>
                  <a:pt x="42" y="26"/>
                  <a:pt x="42" y="26"/>
                  <a:pt x="42" y="26"/>
                </a:cubicBezTo>
                <a:cubicBezTo>
                  <a:pt x="42" y="26"/>
                  <a:pt x="42" y="26"/>
                  <a:pt x="42" y="26"/>
                </a:cubicBezTo>
                <a:cubicBezTo>
                  <a:pt x="42" y="26"/>
                  <a:pt x="42" y="26"/>
                  <a:pt x="42" y="26"/>
                </a:cubicBezTo>
                <a:cubicBezTo>
                  <a:pt x="42" y="26"/>
                  <a:pt x="42" y="26"/>
                  <a:pt x="42" y="26"/>
                </a:cubicBezTo>
                <a:cubicBezTo>
                  <a:pt x="42" y="26"/>
                  <a:pt x="42" y="26"/>
                  <a:pt x="42" y="26"/>
                </a:cubicBezTo>
                <a:cubicBezTo>
                  <a:pt x="42" y="26"/>
                  <a:pt x="42" y="26"/>
                  <a:pt x="42" y="26"/>
                </a:cubicBezTo>
                <a:cubicBezTo>
                  <a:pt x="42" y="26"/>
                  <a:pt x="42" y="26"/>
                  <a:pt x="42" y="26"/>
                </a:cubicBezTo>
                <a:cubicBezTo>
                  <a:pt x="42" y="26"/>
                  <a:pt x="42" y="26"/>
                  <a:pt x="42" y="26"/>
                </a:cubicBezTo>
                <a:cubicBezTo>
                  <a:pt x="42" y="26"/>
                  <a:pt x="42" y="26"/>
                  <a:pt x="42" y="26"/>
                </a:cubicBezTo>
                <a:close/>
                <a:moveTo>
                  <a:pt x="42" y="26"/>
                </a:moveTo>
                <a:cubicBezTo>
                  <a:pt x="42" y="26"/>
                  <a:pt x="42" y="26"/>
                  <a:pt x="42" y="26"/>
                </a:cubicBezTo>
                <a:cubicBezTo>
                  <a:pt x="42" y="26"/>
                  <a:pt x="42" y="26"/>
                  <a:pt x="42" y="26"/>
                </a:cubicBezTo>
                <a:cubicBezTo>
                  <a:pt x="42" y="26"/>
                  <a:pt x="42" y="25"/>
                  <a:pt x="42" y="25"/>
                </a:cubicBezTo>
                <a:cubicBezTo>
                  <a:pt x="42" y="25"/>
                  <a:pt x="42" y="25"/>
                  <a:pt x="42" y="25"/>
                </a:cubicBezTo>
                <a:cubicBezTo>
                  <a:pt x="42" y="25"/>
                  <a:pt x="42" y="25"/>
                  <a:pt x="42" y="25"/>
                </a:cubicBezTo>
                <a:cubicBezTo>
                  <a:pt x="42" y="25"/>
                  <a:pt x="42" y="25"/>
                  <a:pt x="42" y="25"/>
                </a:cubicBezTo>
                <a:cubicBezTo>
                  <a:pt x="42" y="25"/>
                  <a:pt x="42" y="25"/>
                  <a:pt x="42" y="25"/>
                </a:cubicBezTo>
                <a:cubicBezTo>
                  <a:pt x="42" y="25"/>
                  <a:pt x="42" y="25"/>
                  <a:pt x="42" y="25"/>
                </a:cubicBezTo>
                <a:cubicBezTo>
                  <a:pt x="42" y="25"/>
                  <a:pt x="42" y="25"/>
                  <a:pt x="42" y="25"/>
                </a:cubicBezTo>
                <a:cubicBezTo>
                  <a:pt x="42" y="25"/>
                  <a:pt x="42" y="25"/>
                  <a:pt x="42" y="25"/>
                </a:cubicBezTo>
                <a:cubicBezTo>
                  <a:pt x="42" y="25"/>
                  <a:pt x="42" y="26"/>
                  <a:pt x="42" y="26"/>
                </a:cubicBezTo>
                <a:cubicBezTo>
                  <a:pt x="42" y="26"/>
                  <a:pt x="42" y="25"/>
                  <a:pt x="42" y="26"/>
                </a:cubicBezTo>
                <a:close/>
                <a:moveTo>
                  <a:pt x="42" y="23"/>
                </a:moveTo>
                <a:cubicBezTo>
                  <a:pt x="42" y="23"/>
                  <a:pt x="42" y="23"/>
                  <a:pt x="42" y="23"/>
                </a:cubicBezTo>
                <a:cubicBezTo>
                  <a:pt x="42" y="23"/>
                  <a:pt x="42" y="23"/>
                  <a:pt x="42" y="23"/>
                </a:cubicBezTo>
                <a:cubicBezTo>
                  <a:pt x="42" y="23"/>
                  <a:pt x="42" y="23"/>
                  <a:pt x="42" y="23"/>
                </a:cubicBezTo>
                <a:cubicBezTo>
                  <a:pt x="42" y="23"/>
                  <a:pt x="42" y="23"/>
                  <a:pt x="42" y="23"/>
                </a:cubicBezTo>
                <a:cubicBezTo>
                  <a:pt x="42" y="23"/>
                  <a:pt x="42" y="23"/>
                  <a:pt x="42" y="23"/>
                </a:cubicBezTo>
                <a:cubicBezTo>
                  <a:pt x="42" y="23"/>
                  <a:pt x="42" y="23"/>
                  <a:pt x="42" y="23"/>
                </a:cubicBezTo>
                <a:cubicBezTo>
                  <a:pt x="42" y="23"/>
                  <a:pt x="42" y="23"/>
                  <a:pt x="42" y="23"/>
                </a:cubicBezTo>
                <a:cubicBezTo>
                  <a:pt x="42" y="23"/>
                  <a:pt x="42" y="23"/>
                  <a:pt x="42" y="23"/>
                </a:cubicBezTo>
                <a:cubicBezTo>
                  <a:pt x="42" y="23"/>
                  <a:pt x="42" y="23"/>
                  <a:pt x="42" y="23"/>
                </a:cubicBezTo>
                <a:cubicBezTo>
                  <a:pt x="42" y="23"/>
                  <a:pt x="42" y="23"/>
                  <a:pt x="42" y="23"/>
                </a:cubicBezTo>
                <a:cubicBezTo>
                  <a:pt x="42" y="23"/>
                  <a:pt x="42" y="23"/>
                  <a:pt x="42" y="23"/>
                </a:cubicBezTo>
                <a:cubicBezTo>
                  <a:pt x="42" y="23"/>
                  <a:pt x="42" y="23"/>
                  <a:pt x="42" y="23"/>
                </a:cubicBezTo>
                <a:cubicBezTo>
                  <a:pt x="42" y="23"/>
                  <a:pt x="42" y="23"/>
                  <a:pt x="42" y="23"/>
                </a:cubicBezTo>
                <a:cubicBezTo>
                  <a:pt x="42" y="23"/>
                  <a:pt x="42" y="23"/>
                  <a:pt x="42" y="23"/>
                </a:cubicBezTo>
                <a:cubicBezTo>
                  <a:pt x="42" y="23"/>
                  <a:pt x="42" y="23"/>
                  <a:pt x="42" y="23"/>
                </a:cubicBezTo>
                <a:cubicBezTo>
                  <a:pt x="42" y="23"/>
                  <a:pt x="42" y="23"/>
                  <a:pt x="42" y="23"/>
                </a:cubicBezTo>
                <a:cubicBezTo>
                  <a:pt x="42" y="23"/>
                  <a:pt x="42" y="23"/>
                  <a:pt x="42" y="23"/>
                </a:cubicBezTo>
                <a:cubicBezTo>
                  <a:pt x="42" y="23"/>
                  <a:pt x="42" y="23"/>
                  <a:pt x="42" y="23"/>
                </a:cubicBezTo>
                <a:cubicBezTo>
                  <a:pt x="42" y="23"/>
                  <a:pt x="42" y="23"/>
                  <a:pt x="42" y="23"/>
                </a:cubicBezTo>
                <a:cubicBezTo>
                  <a:pt x="42" y="23"/>
                  <a:pt x="42" y="23"/>
                  <a:pt x="42" y="23"/>
                </a:cubicBezTo>
                <a:cubicBezTo>
                  <a:pt x="42" y="23"/>
                  <a:pt x="42" y="23"/>
                  <a:pt x="42" y="23"/>
                </a:cubicBezTo>
                <a:cubicBezTo>
                  <a:pt x="42" y="23"/>
                  <a:pt x="42" y="23"/>
                  <a:pt x="42" y="23"/>
                </a:cubicBezTo>
                <a:cubicBezTo>
                  <a:pt x="42" y="23"/>
                  <a:pt x="42" y="23"/>
                  <a:pt x="42" y="23"/>
                </a:cubicBezTo>
                <a:cubicBezTo>
                  <a:pt x="42" y="23"/>
                  <a:pt x="42" y="23"/>
                  <a:pt x="42" y="23"/>
                </a:cubicBezTo>
                <a:cubicBezTo>
                  <a:pt x="42" y="23"/>
                  <a:pt x="42" y="23"/>
                  <a:pt x="42" y="23"/>
                </a:cubicBezTo>
                <a:cubicBezTo>
                  <a:pt x="42" y="23"/>
                  <a:pt x="42" y="23"/>
                  <a:pt x="42" y="23"/>
                </a:cubicBezTo>
                <a:cubicBezTo>
                  <a:pt x="42" y="23"/>
                  <a:pt x="42" y="23"/>
                  <a:pt x="42" y="23"/>
                </a:cubicBezTo>
                <a:cubicBezTo>
                  <a:pt x="42" y="23"/>
                  <a:pt x="42" y="23"/>
                  <a:pt x="42" y="23"/>
                </a:cubicBezTo>
                <a:cubicBezTo>
                  <a:pt x="42" y="23"/>
                  <a:pt x="42" y="23"/>
                  <a:pt x="42" y="23"/>
                </a:cubicBezTo>
                <a:cubicBezTo>
                  <a:pt x="42" y="23"/>
                  <a:pt x="42" y="23"/>
                  <a:pt x="42" y="23"/>
                </a:cubicBezTo>
                <a:cubicBezTo>
                  <a:pt x="42" y="23"/>
                  <a:pt x="42" y="23"/>
                  <a:pt x="42" y="23"/>
                </a:cubicBezTo>
                <a:cubicBezTo>
                  <a:pt x="42" y="23"/>
                  <a:pt x="42" y="23"/>
                  <a:pt x="42" y="23"/>
                </a:cubicBezTo>
                <a:cubicBezTo>
                  <a:pt x="42" y="23"/>
                  <a:pt x="42" y="23"/>
                  <a:pt x="42" y="23"/>
                </a:cubicBezTo>
                <a:cubicBezTo>
                  <a:pt x="42" y="23"/>
                  <a:pt x="42" y="23"/>
                  <a:pt x="42" y="23"/>
                </a:cubicBezTo>
                <a:cubicBezTo>
                  <a:pt x="42" y="23"/>
                  <a:pt x="42" y="23"/>
                  <a:pt x="42" y="23"/>
                </a:cubicBezTo>
                <a:cubicBezTo>
                  <a:pt x="42" y="23"/>
                  <a:pt x="42" y="23"/>
                  <a:pt x="42" y="23"/>
                </a:cubicBezTo>
                <a:close/>
                <a:moveTo>
                  <a:pt x="42" y="26"/>
                </a:moveTo>
                <a:cubicBezTo>
                  <a:pt x="42" y="26"/>
                  <a:pt x="42" y="26"/>
                  <a:pt x="42" y="26"/>
                </a:cubicBezTo>
                <a:cubicBezTo>
                  <a:pt x="42" y="26"/>
                  <a:pt x="42" y="26"/>
                  <a:pt x="42" y="26"/>
                </a:cubicBezTo>
                <a:cubicBezTo>
                  <a:pt x="42" y="26"/>
                  <a:pt x="42" y="26"/>
                  <a:pt x="42" y="26"/>
                </a:cubicBezTo>
                <a:cubicBezTo>
                  <a:pt x="42" y="26"/>
                  <a:pt x="42" y="26"/>
                  <a:pt x="42" y="26"/>
                </a:cubicBezTo>
                <a:cubicBezTo>
                  <a:pt x="42" y="26"/>
                  <a:pt x="42" y="26"/>
                  <a:pt x="42" y="26"/>
                </a:cubicBezTo>
                <a:cubicBezTo>
                  <a:pt x="42" y="26"/>
                  <a:pt x="42" y="26"/>
                  <a:pt x="42" y="26"/>
                </a:cubicBezTo>
                <a:cubicBezTo>
                  <a:pt x="42" y="26"/>
                  <a:pt x="42" y="26"/>
                  <a:pt x="42" y="26"/>
                </a:cubicBezTo>
                <a:cubicBezTo>
                  <a:pt x="42" y="26"/>
                  <a:pt x="42" y="26"/>
                  <a:pt x="42" y="26"/>
                </a:cubicBezTo>
                <a:cubicBezTo>
                  <a:pt x="42" y="26"/>
                  <a:pt x="42" y="26"/>
                  <a:pt x="42" y="26"/>
                </a:cubicBezTo>
                <a:cubicBezTo>
                  <a:pt x="42" y="26"/>
                  <a:pt x="42" y="26"/>
                  <a:pt x="42" y="26"/>
                </a:cubicBezTo>
                <a:cubicBezTo>
                  <a:pt x="42" y="26"/>
                  <a:pt x="42" y="26"/>
                  <a:pt x="42" y="26"/>
                </a:cubicBezTo>
                <a:cubicBezTo>
                  <a:pt x="42" y="26"/>
                  <a:pt x="42" y="26"/>
                  <a:pt x="42" y="26"/>
                </a:cubicBezTo>
                <a:cubicBezTo>
                  <a:pt x="42" y="26"/>
                  <a:pt x="42" y="26"/>
                  <a:pt x="42" y="26"/>
                </a:cubicBezTo>
                <a:cubicBezTo>
                  <a:pt x="42" y="26"/>
                  <a:pt x="42" y="26"/>
                  <a:pt x="42" y="26"/>
                </a:cubicBezTo>
                <a:cubicBezTo>
                  <a:pt x="42" y="26"/>
                  <a:pt x="42" y="26"/>
                  <a:pt x="42" y="26"/>
                </a:cubicBezTo>
                <a:cubicBezTo>
                  <a:pt x="42" y="26"/>
                  <a:pt x="42" y="26"/>
                  <a:pt x="42" y="26"/>
                </a:cubicBezTo>
                <a:cubicBezTo>
                  <a:pt x="42" y="26"/>
                  <a:pt x="42" y="26"/>
                  <a:pt x="42" y="26"/>
                </a:cubicBezTo>
                <a:cubicBezTo>
                  <a:pt x="42" y="26"/>
                  <a:pt x="42" y="26"/>
                  <a:pt x="42" y="26"/>
                </a:cubicBezTo>
                <a:cubicBezTo>
                  <a:pt x="42" y="25"/>
                  <a:pt x="42" y="25"/>
                  <a:pt x="42" y="25"/>
                </a:cubicBezTo>
                <a:cubicBezTo>
                  <a:pt x="42" y="26"/>
                  <a:pt x="42" y="26"/>
                  <a:pt x="42" y="26"/>
                </a:cubicBezTo>
                <a:cubicBezTo>
                  <a:pt x="42" y="26"/>
                  <a:pt x="42" y="26"/>
                  <a:pt x="42" y="26"/>
                </a:cubicBezTo>
                <a:cubicBezTo>
                  <a:pt x="42" y="26"/>
                  <a:pt x="42" y="26"/>
                  <a:pt x="42" y="26"/>
                </a:cubicBezTo>
                <a:close/>
                <a:moveTo>
                  <a:pt x="42" y="25"/>
                </a:moveTo>
                <a:cubicBezTo>
                  <a:pt x="42" y="25"/>
                  <a:pt x="42" y="25"/>
                  <a:pt x="42" y="25"/>
                </a:cubicBezTo>
                <a:cubicBezTo>
                  <a:pt x="42" y="25"/>
                  <a:pt x="42" y="25"/>
                  <a:pt x="42" y="25"/>
                </a:cubicBezTo>
                <a:cubicBezTo>
                  <a:pt x="42" y="25"/>
                  <a:pt x="42" y="25"/>
                  <a:pt x="42" y="25"/>
                </a:cubicBezTo>
                <a:cubicBezTo>
                  <a:pt x="42" y="25"/>
                  <a:pt x="42" y="25"/>
                  <a:pt x="42" y="25"/>
                </a:cubicBezTo>
                <a:cubicBezTo>
                  <a:pt x="42" y="25"/>
                  <a:pt x="42" y="25"/>
                  <a:pt x="42" y="25"/>
                </a:cubicBezTo>
                <a:cubicBezTo>
                  <a:pt x="42" y="25"/>
                  <a:pt x="42" y="25"/>
                  <a:pt x="42" y="25"/>
                </a:cubicBezTo>
                <a:cubicBezTo>
                  <a:pt x="42" y="25"/>
                  <a:pt x="42" y="25"/>
                  <a:pt x="42" y="25"/>
                </a:cubicBezTo>
                <a:cubicBezTo>
                  <a:pt x="42" y="25"/>
                  <a:pt x="42" y="25"/>
                  <a:pt x="42" y="25"/>
                </a:cubicBezTo>
                <a:cubicBezTo>
                  <a:pt x="42" y="25"/>
                  <a:pt x="42" y="25"/>
                  <a:pt x="42" y="25"/>
                </a:cubicBezTo>
                <a:cubicBezTo>
                  <a:pt x="42" y="25"/>
                  <a:pt x="42" y="25"/>
                  <a:pt x="42" y="25"/>
                </a:cubicBezTo>
                <a:cubicBezTo>
                  <a:pt x="42" y="25"/>
                  <a:pt x="42" y="25"/>
                  <a:pt x="42" y="25"/>
                </a:cubicBezTo>
                <a:cubicBezTo>
                  <a:pt x="42" y="25"/>
                  <a:pt x="42" y="25"/>
                  <a:pt x="42" y="25"/>
                </a:cubicBezTo>
                <a:cubicBezTo>
                  <a:pt x="42" y="25"/>
                  <a:pt x="42" y="25"/>
                  <a:pt x="42" y="25"/>
                </a:cubicBezTo>
                <a:cubicBezTo>
                  <a:pt x="42" y="25"/>
                  <a:pt x="42" y="25"/>
                  <a:pt x="42" y="25"/>
                </a:cubicBezTo>
                <a:cubicBezTo>
                  <a:pt x="42" y="25"/>
                  <a:pt x="42" y="25"/>
                  <a:pt x="42" y="25"/>
                </a:cubicBezTo>
                <a:cubicBezTo>
                  <a:pt x="42" y="25"/>
                  <a:pt x="42" y="25"/>
                  <a:pt x="42" y="25"/>
                </a:cubicBezTo>
                <a:cubicBezTo>
                  <a:pt x="42" y="25"/>
                  <a:pt x="42" y="25"/>
                  <a:pt x="42" y="25"/>
                </a:cubicBezTo>
                <a:cubicBezTo>
                  <a:pt x="42" y="25"/>
                  <a:pt x="42" y="25"/>
                  <a:pt x="42" y="25"/>
                </a:cubicBezTo>
                <a:cubicBezTo>
                  <a:pt x="42" y="25"/>
                  <a:pt x="42" y="25"/>
                  <a:pt x="42" y="25"/>
                </a:cubicBezTo>
                <a:cubicBezTo>
                  <a:pt x="42" y="25"/>
                  <a:pt x="42" y="25"/>
                  <a:pt x="42" y="25"/>
                </a:cubicBezTo>
                <a:cubicBezTo>
                  <a:pt x="42" y="25"/>
                  <a:pt x="42" y="25"/>
                  <a:pt x="42" y="25"/>
                </a:cubicBezTo>
                <a:cubicBezTo>
                  <a:pt x="42" y="25"/>
                  <a:pt x="42" y="25"/>
                  <a:pt x="42" y="25"/>
                </a:cubicBezTo>
                <a:cubicBezTo>
                  <a:pt x="42" y="25"/>
                  <a:pt x="42" y="25"/>
                  <a:pt x="42" y="25"/>
                </a:cubicBezTo>
                <a:cubicBezTo>
                  <a:pt x="42" y="25"/>
                  <a:pt x="42" y="25"/>
                  <a:pt x="42" y="25"/>
                </a:cubicBezTo>
                <a:cubicBezTo>
                  <a:pt x="42" y="25"/>
                  <a:pt x="42" y="25"/>
                  <a:pt x="42" y="25"/>
                </a:cubicBezTo>
                <a:cubicBezTo>
                  <a:pt x="42" y="25"/>
                  <a:pt x="42" y="25"/>
                  <a:pt x="42" y="25"/>
                </a:cubicBezTo>
                <a:cubicBezTo>
                  <a:pt x="42" y="25"/>
                  <a:pt x="42" y="25"/>
                  <a:pt x="42" y="25"/>
                </a:cubicBezTo>
                <a:cubicBezTo>
                  <a:pt x="42" y="25"/>
                  <a:pt x="42" y="25"/>
                  <a:pt x="42" y="25"/>
                </a:cubicBezTo>
                <a:cubicBezTo>
                  <a:pt x="42" y="25"/>
                  <a:pt x="42" y="25"/>
                  <a:pt x="42" y="25"/>
                </a:cubicBezTo>
                <a:cubicBezTo>
                  <a:pt x="42" y="25"/>
                  <a:pt x="42" y="25"/>
                  <a:pt x="42" y="25"/>
                </a:cubicBezTo>
                <a:cubicBezTo>
                  <a:pt x="42" y="25"/>
                  <a:pt x="42" y="25"/>
                  <a:pt x="42" y="25"/>
                </a:cubicBezTo>
                <a:cubicBezTo>
                  <a:pt x="42" y="25"/>
                  <a:pt x="42" y="25"/>
                  <a:pt x="42" y="25"/>
                </a:cubicBezTo>
                <a:cubicBezTo>
                  <a:pt x="42" y="25"/>
                  <a:pt x="42" y="25"/>
                  <a:pt x="42" y="25"/>
                </a:cubicBezTo>
                <a:cubicBezTo>
                  <a:pt x="42" y="25"/>
                  <a:pt x="42" y="25"/>
                  <a:pt x="42" y="25"/>
                </a:cubicBezTo>
                <a:cubicBezTo>
                  <a:pt x="42" y="25"/>
                  <a:pt x="42" y="25"/>
                  <a:pt x="42" y="25"/>
                </a:cubicBezTo>
                <a:close/>
                <a:moveTo>
                  <a:pt x="42" y="26"/>
                </a:moveTo>
                <a:cubicBezTo>
                  <a:pt x="42" y="26"/>
                  <a:pt x="42" y="26"/>
                  <a:pt x="42" y="26"/>
                </a:cubicBezTo>
                <a:cubicBezTo>
                  <a:pt x="42" y="26"/>
                  <a:pt x="42" y="26"/>
                  <a:pt x="42" y="26"/>
                </a:cubicBezTo>
                <a:cubicBezTo>
                  <a:pt x="42" y="26"/>
                  <a:pt x="42" y="26"/>
                  <a:pt x="42" y="26"/>
                </a:cubicBezTo>
                <a:cubicBezTo>
                  <a:pt x="42" y="26"/>
                  <a:pt x="42" y="26"/>
                  <a:pt x="42" y="26"/>
                </a:cubicBezTo>
                <a:cubicBezTo>
                  <a:pt x="42" y="26"/>
                  <a:pt x="42" y="26"/>
                  <a:pt x="42" y="26"/>
                </a:cubicBezTo>
                <a:cubicBezTo>
                  <a:pt x="42" y="26"/>
                  <a:pt x="42" y="26"/>
                  <a:pt x="42" y="26"/>
                </a:cubicBezTo>
                <a:cubicBezTo>
                  <a:pt x="42" y="26"/>
                  <a:pt x="42" y="26"/>
                  <a:pt x="42" y="26"/>
                </a:cubicBezTo>
                <a:cubicBezTo>
                  <a:pt x="42" y="26"/>
                  <a:pt x="42" y="26"/>
                  <a:pt x="42" y="26"/>
                </a:cubicBezTo>
                <a:cubicBezTo>
                  <a:pt x="42" y="26"/>
                  <a:pt x="42" y="26"/>
                  <a:pt x="42" y="26"/>
                </a:cubicBezTo>
                <a:cubicBezTo>
                  <a:pt x="42" y="26"/>
                  <a:pt x="42" y="26"/>
                  <a:pt x="42" y="26"/>
                </a:cubicBezTo>
                <a:cubicBezTo>
                  <a:pt x="42" y="26"/>
                  <a:pt x="42" y="26"/>
                  <a:pt x="42" y="26"/>
                </a:cubicBezTo>
                <a:cubicBezTo>
                  <a:pt x="42" y="26"/>
                  <a:pt x="42" y="26"/>
                  <a:pt x="42" y="26"/>
                </a:cubicBezTo>
                <a:cubicBezTo>
                  <a:pt x="42" y="26"/>
                  <a:pt x="42" y="26"/>
                  <a:pt x="42" y="26"/>
                </a:cubicBezTo>
                <a:cubicBezTo>
                  <a:pt x="42" y="26"/>
                  <a:pt x="42" y="26"/>
                  <a:pt x="42" y="26"/>
                </a:cubicBezTo>
                <a:cubicBezTo>
                  <a:pt x="42" y="26"/>
                  <a:pt x="42" y="26"/>
                  <a:pt x="42" y="26"/>
                </a:cubicBezTo>
                <a:cubicBezTo>
                  <a:pt x="42" y="26"/>
                  <a:pt x="42" y="26"/>
                  <a:pt x="42" y="26"/>
                </a:cubicBezTo>
                <a:cubicBezTo>
                  <a:pt x="42" y="26"/>
                  <a:pt x="42" y="26"/>
                  <a:pt x="42" y="26"/>
                </a:cubicBezTo>
                <a:cubicBezTo>
                  <a:pt x="42" y="26"/>
                  <a:pt x="42" y="26"/>
                  <a:pt x="42" y="26"/>
                </a:cubicBezTo>
                <a:cubicBezTo>
                  <a:pt x="42" y="26"/>
                  <a:pt x="42" y="26"/>
                  <a:pt x="42" y="26"/>
                </a:cubicBezTo>
                <a:cubicBezTo>
                  <a:pt x="42" y="26"/>
                  <a:pt x="42" y="26"/>
                  <a:pt x="42" y="26"/>
                </a:cubicBezTo>
                <a:cubicBezTo>
                  <a:pt x="42" y="26"/>
                  <a:pt x="42" y="26"/>
                  <a:pt x="42" y="26"/>
                </a:cubicBezTo>
                <a:cubicBezTo>
                  <a:pt x="42" y="26"/>
                  <a:pt x="42" y="26"/>
                  <a:pt x="42" y="26"/>
                </a:cubicBezTo>
                <a:cubicBezTo>
                  <a:pt x="42" y="26"/>
                  <a:pt x="42" y="26"/>
                  <a:pt x="42" y="26"/>
                </a:cubicBezTo>
                <a:cubicBezTo>
                  <a:pt x="42" y="26"/>
                  <a:pt x="42" y="26"/>
                  <a:pt x="42" y="26"/>
                </a:cubicBezTo>
                <a:cubicBezTo>
                  <a:pt x="42" y="26"/>
                  <a:pt x="42" y="26"/>
                  <a:pt x="42" y="26"/>
                </a:cubicBezTo>
                <a:cubicBezTo>
                  <a:pt x="42" y="26"/>
                  <a:pt x="42" y="26"/>
                  <a:pt x="42" y="26"/>
                </a:cubicBezTo>
                <a:cubicBezTo>
                  <a:pt x="42" y="26"/>
                  <a:pt x="42" y="26"/>
                  <a:pt x="42" y="26"/>
                </a:cubicBezTo>
                <a:cubicBezTo>
                  <a:pt x="42" y="26"/>
                  <a:pt x="42" y="26"/>
                  <a:pt x="42" y="26"/>
                </a:cubicBezTo>
                <a:cubicBezTo>
                  <a:pt x="42" y="26"/>
                  <a:pt x="42" y="26"/>
                  <a:pt x="42" y="26"/>
                </a:cubicBezTo>
                <a:cubicBezTo>
                  <a:pt x="42" y="26"/>
                  <a:pt x="42" y="26"/>
                  <a:pt x="42" y="26"/>
                </a:cubicBezTo>
                <a:cubicBezTo>
                  <a:pt x="42" y="26"/>
                  <a:pt x="42" y="26"/>
                  <a:pt x="42" y="26"/>
                </a:cubicBezTo>
                <a:cubicBezTo>
                  <a:pt x="42" y="26"/>
                  <a:pt x="42" y="26"/>
                  <a:pt x="42" y="26"/>
                </a:cubicBezTo>
                <a:cubicBezTo>
                  <a:pt x="42" y="26"/>
                  <a:pt x="42" y="26"/>
                  <a:pt x="42" y="26"/>
                </a:cubicBezTo>
                <a:cubicBezTo>
                  <a:pt x="42" y="26"/>
                  <a:pt x="42" y="26"/>
                  <a:pt x="42" y="26"/>
                </a:cubicBezTo>
                <a:close/>
                <a:moveTo>
                  <a:pt x="42" y="26"/>
                </a:moveTo>
                <a:cubicBezTo>
                  <a:pt x="42" y="26"/>
                  <a:pt x="42" y="26"/>
                  <a:pt x="42" y="26"/>
                </a:cubicBezTo>
                <a:cubicBezTo>
                  <a:pt x="42" y="26"/>
                  <a:pt x="42" y="26"/>
                  <a:pt x="42" y="26"/>
                </a:cubicBezTo>
                <a:cubicBezTo>
                  <a:pt x="42" y="26"/>
                  <a:pt x="42" y="26"/>
                  <a:pt x="42" y="26"/>
                </a:cubicBezTo>
                <a:cubicBezTo>
                  <a:pt x="42" y="26"/>
                  <a:pt x="42" y="26"/>
                  <a:pt x="42" y="26"/>
                </a:cubicBezTo>
                <a:cubicBezTo>
                  <a:pt x="42" y="26"/>
                  <a:pt x="42" y="26"/>
                  <a:pt x="42" y="26"/>
                </a:cubicBezTo>
                <a:cubicBezTo>
                  <a:pt x="42" y="26"/>
                  <a:pt x="42" y="26"/>
                  <a:pt x="42" y="26"/>
                </a:cubicBezTo>
                <a:cubicBezTo>
                  <a:pt x="42" y="26"/>
                  <a:pt x="42" y="26"/>
                  <a:pt x="42" y="26"/>
                </a:cubicBezTo>
                <a:cubicBezTo>
                  <a:pt x="42" y="26"/>
                  <a:pt x="42" y="26"/>
                  <a:pt x="42" y="26"/>
                </a:cubicBezTo>
                <a:cubicBezTo>
                  <a:pt x="42" y="26"/>
                  <a:pt x="42" y="26"/>
                  <a:pt x="42" y="26"/>
                </a:cubicBezTo>
                <a:cubicBezTo>
                  <a:pt x="42" y="26"/>
                  <a:pt x="42" y="26"/>
                  <a:pt x="42" y="26"/>
                </a:cubicBezTo>
                <a:cubicBezTo>
                  <a:pt x="42" y="26"/>
                  <a:pt x="42" y="26"/>
                  <a:pt x="42" y="26"/>
                </a:cubicBezTo>
                <a:close/>
                <a:moveTo>
                  <a:pt x="42" y="26"/>
                </a:moveTo>
                <a:cubicBezTo>
                  <a:pt x="42" y="26"/>
                  <a:pt x="42" y="26"/>
                  <a:pt x="42" y="26"/>
                </a:cubicBezTo>
                <a:cubicBezTo>
                  <a:pt x="42" y="26"/>
                  <a:pt x="42" y="26"/>
                  <a:pt x="42" y="26"/>
                </a:cubicBezTo>
                <a:cubicBezTo>
                  <a:pt x="42" y="26"/>
                  <a:pt x="42" y="26"/>
                  <a:pt x="42" y="26"/>
                </a:cubicBezTo>
                <a:cubicBezTo>
                  <a:pt x="42" y="26"/>
                  <a:pt x="42" y="26"/>
                  <a:pt x="42" y="26"/>
                </a:cubicBezTo>
                <a:cubicBezTo>
                  <a:pt x="42" y="26"/>
                  <a:pt x="42" y="26"/>
                  <a:pt x="42" y="26"/>
                </a:cubicBezTo>
                <a:cubicBezTo>
                  <a:pt x="42" y="26"/>
                  <a:pt x="42" y="26"/>
                  <a:pt x="42" y="26"/>
                </a:cubicBezTo>
                <a:cubicBezTo>
                  <a:pt x="42" y="26"/>
                  <a:pt x="42" y="26"/>
                  <a:pt x="42" y="26"/>
                </a:cubicBezTo>
                <a:cubicBezTo>
                  <a:pt x="42" y="26"/>
                  <a:pt x="42" y="26"/>
                  <a:pt x="42" y="26"/>
                </a:cubicBezTo>
                <a:cubicBezTo>
                  <a:pt x="42" y="26"/>
                  <a:pt x="42" y="26"/>
                  <a:pt x="42" y="26"/>
                </a:cubicBezTo>
                <a:cubicBezTo>
                  <a:pt x="42" y="26"/>
                  <a:pt x="42" y="26"/>
                  <a:pt x="42" y="26"/>
                </a:cubicBezTo>
                <a:cubicBezTo>
                  <a:pt x="42" y="26"/>
                  <a:pt x="42" y="26"/>
                  <a:pt x="42" y="26"/>
                </a:cubicBezTo>
                <a:cubicBezTo>
                  <a:pt x="42" y="26"/>
                  <a:pt x="42" y="26"/>
                  <a:pt x="42" y="26"/>
                </a:cubicBezTo>
                <a:cubicBezTo>
                  <a:pt x="42" y="26"/>
                  <a:pt x="42" y="26"/>
                  <a:pt x="42" y="26"/>
                </a:cubicBezTo>
                <a:cubicBezTo>
                  <a:pt x="42" y="26"/>
                  <a:pt x="42" y="26"/>
                  <a:pt x="42" y="26"/>
                </a:cubicBezTo>
                <a:close/>
                <a:moveTo>
                  <a:pt x="42" y="26"/>
                </a:moveTo>
                <a:cubicBezTo>
                  <a:pt x="42" y="26"/>
                  <a:pt x="42" y="26"/>
                  <a:pt x="42" y="26"/>
                </a:cubicBezTo>
                <a:cubicBezTo>
                  <a:pt x="42" y="26"/>
                  <a:pt x="42" y="26"/>
                  <a:pt x="42" y="26"/>
                </a:cubicBezTo>
                <a:cubicBezTo>
                  <a:pt x="42" y="26"/>
                  <a:pt x="42" y="26"/>
                  <a:pt x="42" y="26"/>
                </a:cubicBezTo>
                <a:cubicBezTo>
                  <a:pt x="42" y="26"/>
                  <a:pt x="42" y="26"/>
                  <a:pt x="42" y="26"/>
                </a:cubicBezTo>
                <a:cubicBezTo>
                  <a:pt x="42" y="26"/>
                  <a:pt x="42" y="26"/>
                  <a:pt x="42" y="26"/>
                </a:cubicBezTo>
                <a:cubicBezTo>
                  <a:pt x="42" y="26"/>
                  <a:pt x="42" y="26"/>
                  <a:pt x="42" y="26"/>
                </a:cubicBezTo>
                <a:cubicBezTo>
                  <a:pt x="42" y="26"/>
                  <a:pt x="42" y="26"/>
                  <a:pt x="42" y="26"/>
                </a:cubicBezTo>
                <a:cubicBezTo>
                  <a:pt x="42" y="26"/>
                  <a:pt x="42" y="26"/>
                  <a:pt x="42" y="26"/>
                </a:cubicBezTo>
                <a:cubicBezTo>
                  <a:pt x="42" y="26"/>
                  <a:pt x="42" y="26"/>
                  <a:pt x="42" y="26"/>
                </a:cubicBezTo>
                <a:cubicBezTo>
                  <a:pt x="42" y="26"/>
                  <a:pt x="42" y="26"/>
                  <a:pt x="42" y="26"/>
                </a:cubicBezTo>
                <a:cubicBezTo>
                  <a:pt x="42" y="26"/>
                  <a:pt x="42" y="26"/>
                  <a:pt x="42" y="26"/>
                </a:cubicBezTo>
                <a:cubicBezTo>
                  <a:pt x="42" y="26"/>
                  <a:pt x="42" y="26"/>
                  <a:pt x="42" y="26"/>
                </a:cubicBezTo>
                <a:cubicBezTo>
                  <a:pt x="42" y="26"/>
                  <a:pt x="42" y="26"/>
                  <a:pt x="42" y="26"/>
                </a:cubicBezTo>
                <a:cubicBezTo>
                  <a:pt x="42" y="26"/>
                  <a:pt x="42" y="26"/>
                  <a:pt x="42" y="26"/>
                </a:cubicBezTo>
                <a:cubicBezTo>
                  <a:pt x="42" y="26"/>
                  <a:pt x="42" y="26"/>
                  <a:pt x="42" y="26"/>
                </a:cubicBezTo>
                <a:cubicBezTo>
                  <a:pt x="42" y="26"/>
                  <a:pt x="42" y="26"/>
                  <a:pt x="42" y="26"/>
                </a:cubicBezTo>
                <a:cubicBezTo>
                  <a:pt x="42" y="26"/>
                  <a:pt x="42" y="26"/>
                  <a:pt x="42" y="26"/>
                </a:cubicBezTo>
                <a:close/>
                <a:moveTo>
                  <a:pt x="42" y="26"/>
                </a:moveTo>
                <a:cubicBezTo>
                  <a:pt x="42" y="26"/>
                  <a:pt x="42" y="26"/>
                  <a:pt x="42" y="26"/>
                </a:cubicBezTo>
                <a:cubicBezTo>
                  <a:pt x="42" y="26"/>
                  <a:pt x="42" y="26"/>
                  <a:pt x="42" y="26"/>
                </a:cubicBezTo>
                <a:cubicBezTo>
                  <a:pt x="42" y="26"/>
                  <a:pt x="42" y="26"/>
                  <a:pt x="42" y="26"/>
                </a:cubicBezTo>
                <a:cubicBezTo>
                  <a:pt x="42" y="26"/>
                  <a:pt x="42" y="26"/>
                  <a:pt x="42" y="26"/>
                </a:cubicBezTo>
                <a:cubicBezTo>
                  <a:pt x="42" y="26"/>
                  <a:pt x="42" y="26"/>
                  <a:pt x="42" y="26"/>
                </a:cubicBezTo>
                <a:cubicBezTo>
                  <a:pt x="42" y="26"/>
                  <a:pt x="42" y="26"/>
                  <a:pt x="42" y="26"/>
                </a:cubicBezTo>
                <a:cubicBezTo>
                  <a:pt x="42" y="26"/>
                  <a:pt x="43" y="26"/>
                  <a:pt x="43" y="26"/>
                </a:cubicBezTo>
                <a:cubicBezTo>
                  <a:pt x="43" y="26"/>
                  <a:pt x="43" y="26"/>
                  <a:pt x="43" y="26"/>
                </a:cubicBezTo>
                <a:cubicBezTo>
                  <a:pt x="43" y="26"/>
                  <a:pt x="43" y="26"/>
                  <a:pt x="43" y="26"/>
                </a:cubicBezTo>
                <a:cubicBezTo>
                  <a:pt x="43" y="26"/>
                  <a:pt x="43" y="26"/>
                  <a:pt x="43" y="26"/>
                </a:cubicBezTo>
                <a:cubicBezTo>
                  <a:pt x="43" y="26"/>
                  <a:pt x="43" y="26"/>
                  <a:pt x="43" y="26"/>
                </a:cubicBezTo>
                <a:cubicBezTo>
                  <a:pt x="43" y="26"/>
                  <a:pt x="43" y="26"/>
                  <a:pt x="43" y="26"/>
                </a:cubicBezTo>
                <a:cubicBezTo>
                  <a:pt x="43" y="26"/>
                  <a:pt x="43" y="26"/>
                  <a:pt x="43" y="26"/>
                </a:cubicBezTo>
                <a:cubicBezTo>
                  <a:pt x="43" y="26"/>
                  <a:pt x="43" y="26"/>
                  <a:pt x="43" y="26"/>
                </a:cubicBezTo>
                <a:cubicBezTo>
                  <a:pt x="43" y="26"/>
                  <a:pt x="43" y="26"/>
                  <a:pt x="43" y="26"/>
                </a:cubicBezTo>
                <a:cubicBezTo>
                  <a:pt x="43" y="26"/>
                  <a:pt x="43" y="26"/>
                  <a:pt x="43" y="26"/>
                </a:cubicBezTo>
                <a:cubicBezTo>
                  <a:pt x="43" y="26"/>
                  <a:pt x="43" y="26"/>
                  <a:pt x="43" y="26"/>
                </a:cubicBezTo>
                <a:cubicBezTo>
                  <a:pt x="43" y="26"/>
                  <a:pt x="43" y="26"/>
                  <a:pt x="43" y="26"/>
                </a:cubicBezTo>
                <a:cubicBezTo>
                  <a:pt x="43" y="26"/>
                  <a:pt x="43" y="26"/>
                  <a:pt x="43" y="26"/>
                </a:cubicBezTo>
                <a:cubicBezTo>
                  <a:pt x="43" y="26"/>
                  <a:pt x="43" y="26"/>
                  <a:pt x="43" y="26"/>
                </a:cubicBezTo>
                <a:cubicBezTo>
                  <a:pt x="43" y="26"/>
                  <a:pt x="43" y="26"/>
                  <a:pt x="43" y="26"/>
                </a:cubicBezTo>
                <a:cubicBezTo>
                  <a:pt x="43" y="26"/>
                  <a:pt x="43" y="26"/>
                  <a:pt x="43" y="26"/>
                </a:cubicBezTo>
                <a:cubicBezTo>
                  <a:pt x="43" y="26"/>
                  <a:pt x="43" y="26"/>
                  <a:pt x="43" y="26"/>
                </a:cubicBezTo>
                <a:cubicBezTo>
                  <a:pt x="43" y="26"/>
                  <a:pt x="43" y="26"/>
                  <a:pt x="43" y="26"/>
                </a:cubicBezTo>
                <a:cubicBezTo>
                  <a:pt x="43" y="26"/>
                  <a:pt x="43" y="26"/>
                  <a:pt x="43" y="26"/>
                </a:cubicBezTo>
                <a:cubicBezTo>
                  <a:pt x="43" y="26"/>
                  <a:pt x="43" y="26"/>
                  <a:pt x="43" y="26"/>
                </a:cubicBezTo>
                <a:cubicBezTo>
                  <a:pt x="43" y="26"/>
                  <a:pt x="43" y="26"/>
                  <a:pt x="43" y="26"/>
                </a:cubicBezTo>
                <a:cubicBezTo>
                  <a:pt x="43" y="26"/>
                  <a:pt x="43" y="26"/>
                  <a:pt x="43" y="26"/>
                </a:cubicBezTo>
                <a:cubicBezTo>
                  <a:pt x="42" y="26"/>
                  <a:pt x="42" y="26"/>
                  <a:pt x="42" y="26"/>
                </a:cubicBezTo>
                <a:cubicBezTo>
                  <a:pt x="42" y="26"/>
                  <a:pt x="42" y="26"/>
                  <a:pt x="42" y="26"/>
                </a:cubicBezTo>
                <a:cubicBezTo>
                  <a:pt x="42" y="26"/>
                  <a:pt x="42" y="26"/>
                  <a:pt x="42" y="26"/>
                </a:cubicBezTo>
                <a:cubicBezTo>
                  <a:pt x="42" y="26"/>
                  <a:pt x="42" y="26"/>
                  <a:pt x="42" y="26"/>
                </a:cubicBezTo>
                <a:cubicBezTo>
                  <a:pt x="42" y="26"/>
                  <a:pt x="42" y="26"/>
                  <a:pt x="42" y="26"/>
                </a:cubicBezTo>
                <a:cubicBezTo>
                  <a:pt x="42" y="26"/>
                  <a:pt x="42" y="26"/>
                  <a:pt x="42" y="26"/>
                </a:cubicBezTo>
                <a:cubicBezTo>
                  <a:pt x="42" y="26"/>
                  <a:pt x="43" y="26"/>
                  <a:pt x="42" y="26"/>
                </a:cubicBezTo>
                <a:cubicBezTo>
                  <a:pt x="42" y="26"/>
                  <a:pt x="42" y="26"/>
                  <a:pt x="42" y="26"/>
                </a:cubicBezTo>
                <a:cubicBezTo>
                  <a:pt x="42" y="26"/>
                  <a:pt x="42" y="26"/>
                  <a:pt x="42" y="26"/>
                </a:cubicBezTo>
                <a:cubicBezTo>
                  <a:pt x="42" y="25"/>
                  <a:pt x="42" y="25"/>
                  <a:pt x="42" y="25"/>
                </a:cubicBezTo>
                <a:cubicBezTo>
                  <a:pt x="42" y="25"/>
                  <a:pt x="42" y="25"/>
                  <a:pt x="42" y="25"/>
                </a:cubicBezTo>
                <a:cubicBezTo>
                  <a:pt x="42" y="25"/>
                  <a:pt x="42" y="25"/>
                  <a:pt x="42" y="25"/>
                </a:cubicBezTo>
                <a:cubicBezTo>
                  <a:pt x="42" y="26"/>
                  <a:pt x="42" y="26"/>
                  <a:pt x="42" y="26"/>
                </a:cubicBezTo>
                <a:cubicBezTo>
                  <a:pt x="42" y="26"/>
                  <a:pt x="42" y="26"/>
                  <a:pt x="42" y="26"/>
                </a:cubicBezTo>
                <a:cubicBezTo>
                  <a:pt x="42" y="26"/>
                  <a:pt x="42" y="26"/>
                  <a:pt x="42" y="26"/>
                </a:cubicBezTo>
                <a:cubicBezTo>
                  <a:pt x="42" y="26"/>
                  <a:pt x="42" y="26"/>
                  <a:pt x="42" y="26"/>
                </a:cubicBezTo>
                <a:cubicBezTo>
                  <a:pt x="42" y="26"/>
                  <a:pt x="42" y="26"/>
                  <a:pt x="42" y="26"/>
                </a:cubicBezTo>
                <a:cubicBezTo>
                  <a:pt x="42" y="26"/>
                  <a:pt x="42" y="26"/>
                  <a:pt x="42" y="26"/>
                </a:cubicBezTo>
                <a:cubicBezTo>
                  <a:pt x="42" y="26"/>
                  <a:pt x="42" y="26"/>
                  <a:pt x="42" y="26"/>
                </a:cubicBezTo>
                <a:cubicBezTo>
                  <a:pt x="42" y="26"/>
                  <a:pt x="42" y="26"/>
                  <a:pt x="42" y="26"/>
                </a:cubicBezTo>
                <a:cubicBezTo>
                  <a:pt x="42" y="26"/>
                  <a:pt x="42" y="26"/>
                  <a:pt x="42" y="26"/>
                </a:cubicBezTo>
                <a:cubicBezTo>
                  <a:pt x="42" y="26"/>
                  <a:pt x="42" y="26"/>
                  <a:pt x="42" y="26"/>
                </a:cubicBezTo>
                <a:cubicBezTo>
                  <a:pt x="42" y="25"/>
                  <a:pt x="42" y="25"/>
                  <a:pt x="42" y="25"/>
                </a:cubicBezTo>
                <a:cubicBezTo>
                  <a:pt x="42" y="25"/>
                  <a:pt x="42" y="25"/>
                  <a:pt x="42" y="25"/>
                </a:cubicBezTo>
                <a:cubicBezTo>
                  <a:pt x="42" y="25"/>
                  <a:pt x="42" y="25"/>
                  <a:pt x="42" y="25"/>
                </a:cubicBezTo>
                <a:cubicBezTo>
                  <a:pt x="42" y="25"/>
                  <a:pt x="42" y="25"/>
                  <a:pt x="42" y="25"/>
                </a:cubicBezTo>
                <a:cubicBezTo>
                  <a:pt x="42" y="25"/>
                  <a:pt x="42" y="25"/>
                  <a:pt x="42" y="25"/>
                </a:cubicBezTo>
                <a:cubicBezTo>
                  <a:pt x="42" y="25"/>
                  <a:pt x="42" y="25"/>
                  <a:pt x="42" y="25"/>
                </a:cubicBezTo>
                <a:cubicBezTo>
                  <a:pt x="42" y="25"/>
                  <a:pt x="42" y="25"/>
                  <a:pt x="42" y="25"/>
                </a:cubicBezTo>
                <a:cubicBezTo>
                  <a:pt x="42" y="25"/>
                  <a:pt x="42" y="25"/>
                  <a:pt x="42" y="25"/>
                </a:cubicBezTo>
                <a:cubicBezTo>
                  <a:pt x="42" y="25"/>
                  <a:pt x="42" y="25"/>
                  <a:pt x="42" y="25"/>
                </a:cubicBezTo>
                <a:cubicBezTo>
                  <a:pt x="42" y="25"/>
                  <a:pt x="42" y="25"/>
                  <a:pt x="42" y="25"/>
                </a:cubicBezTo>
                <a:cubicBezTo>
                  <a:pt x="42" y="25"/>
                  <a:pt x="42" y="25"/>
                  <a:pt x="42" y="25"/>
                </a:cubicBezTo>
                <a:cubicBezTo>
                  <a:pt x="42" y="26"/>
                  <a:pt x="42" y="26"/>
                  <a:pt x="42" y="26"/>
                </a:cubicBezTo>
                <a:cubicBezTo>
                  <a:pt x="42" y="26"/>
                  <a:pt x="42" y="26"/>
                  <a:pt x="42" y="26"/>
                </a:cubicBezTo>
                <a:cubicBezTo>
                  <a:pt x="42" y="26"/>
                  <a:pt x="42" y="26"/>
                  <a:pt x="42" y="26"/>
                </a:cubicBezTo>
                <a:cubicBezTo>
                  <a:pt x="42" y="26"/>
                  <a:pt x="42" y="26"/>
                  <a:pt x="42" y="26"/>
                </a:cubicBezTo>
                <a:cubicBezTo>
                  <a:pt x="42" y="26"/>
                  <a:pt x="42" y="26"/>
                  <a:pt x="42" y="26"/>
                </a:cubicBezTo>
                <a:cubicBezTo>
                  <a:pt x="42" y="26"/>
                  <a:pt x="42" y="26"/>
                  <a:pt x="42" y="26"/>
                </a:cubicBezTo>
                <a:cubicBezTo>
                  <a:pt x="42" y="26"/>
                  <a:pt x="42" y="26"/>
                  <a:pt x="42" y="26"/>
                </a:cubicBezTo>
                <a:cubicBezTo>
                  <a:pt x="42" y="26"/>
                  <a:pt x="42" y="26"/>
                  <a:pt x="42" y="26"/>
                </a:cubicBezTo>
                <a:close/>
                <a:moveTo>
                  <a:pt x="43" y="25"/>
                </a:moveTo>
                <a:cubicBezTo>
                  <a:pt x="43" y="25"/>
                  <a:pt x="43" y="25"/>
                  <a:pt x="43" y="25"/>
                </a:cubicBezTo>
                <a:cubicBezTo>
                  <a:pt x="43" y="25"/>
                  <a:pt x="43" y="25"/>
                  <a:pt x="43" y="25"/>
                </a:cubicBezTo>
                <a:cubicBezTo>
                  <a:pt x="43" y="25"/>
                  <a:pt x="43" y="25"/>
                  <a:pt x="43" y="25"/>
                </a:cubicBezTo>
                <a:cubicBezTo>
                  <a:pt x="43" y="25"/>
                  <a:pt x="43" y="25"/>
                  <a:pt x="43" y="25"/>
                </a:cubicBezTo>
                <a:cubicBezTo>
                  <a:pt x="43" y="25"/>
                  <a:pt x="43" y="25"/>
                  <a:pt x="43" y="25"/>
                </a:cubicBezTo>
                <a:cubicBezTo>
                  <a:pt x="43" y="25"/>
                  <a:pt x="43" y="25"/>
                  <a:pt x="43" y="25"/>
                </a:cubicBezTo>
                <a:cubicBezTo>
                  <a:pt x="43" y="25"/>
                  <a:pt x="43" y="25"/>
                  <a:pt x="43" y="25"/>
                </a:cubicBezTo>
                <a:cubicBezTo>
                  <a:pt x="43" y="25"/>
                  <a:pt x="43" y="25"/>
                  <a:pt x="43" y="25"/>
                </a:cubicBezTo>
                <a:cubicBezTo>
                  <a:pt x="43" y="25"/>
                  <a:pt x="43" y="25"/>
                  <a:pt x="43" y="25"/>
                </a:cubicBezTo>
                <a:cubicBezTo>
                  <a:pt x="43" y="25"/>
                  <a:pt x="43" y="25"/>
                  <a:pt x="43" y="25"/>
                </a:cubicBezTo>
                <a:cubicBezTo>
                  <a:pt x="43" y="25"/>
                  <a:pt x="43" y="25"/>
                  <a:pt x="43" y="25"/>
                </a:cubicBezTo>
                <a:cubicBezTo>
                  <a:pt x="43" y="25"/>
                  <a:pt x="43" y="25"/>
                  <a:pt x="43" y="25"/>
                </a:cubicBezTo>
                <a:cubicBezTo>
                  <a:pt x="43" y="25"/>
                  <a:pt x="43" y="25"/>
                  <a:pt x="43" y="25"/>
                </a:cubicBezTo>
                <a:cubicBezTo>
                  <a:pt x="43" y="25"/>
                  <a:pt x="43" y="25"/>
                  <a:pt x="43" y="25"/>
                </a:cubicBezTo>
                <a:cubicBezTo>
                  <a:pt x="43" y="25"/>
                  <a:pt x="43" y="25"/>
                  <a:pt x="43" y="25"/>
                </a:cubicBezTo>
                <a:cubicBezTo>
                  <a:pt x="43" y="25"/>
                  <a:pt x="43" y="25"/>
                  <a:pt x="43" y="25"/>
                </a:cubicBezTo>
                <a:cubicBezTo>
                  <a:pt x="43" y="25"/>
                  <a:pt x="43" y="25"/>
                  <a:pt x="43" y="25"/>
                </a:cubicBezTo>
                <a:cubicBezTo>
                  <a:pt x="43" y="25"/>
                  <a:pt x="43" y="25"/>
                  <a:pt x="43" y="25"/>
                </a:cubicBezTo>
                <a:cubicBezTo>
                  <a:pt x="43" y="25"/>
                  <a:pt x="43" y="25"/>
                  <a:pt x="43" y="25"/>
                </a:cubicBezTo>
                <a:close/>
                <a:moveTo>
                  <a:pt x="43" y="26"/>
                </a:moveTo>
                <a:cubicBezTo>
                  <a:pt x="43" y="26"/>
                  <a:pt x="43" y="26"/>
                  <a:pt x="43" y="26"/>
                </a:cubicBezTo>
                <a:cubicBezTo>
                  <a:pt x="43" y="26"/>
                  <a:pt x="43" y="26"/>
                  <a:pt x="43" y="26"/>
                </a:cubicBezTo>
                <a:cubicBezTo>
                  <a:pt x="43" y="26"/>
                  <a:pt x="43" y="26"/>
                  <a:pt x="43" y="26"/>
                </a:cubicBezTo>
                <a:cubicBezTo>
                  <a:pt x="43" y="26"/>
                  <a:pt x="43" y="26"/>
                  <a:pt x="43" y="26"/>
                </a:cubicBezTo>
                <a:cubicBezTo>
                  <a:pt x="43" y="26"/>
                  <a:pt x="43" y="26"/>
                  <a:pt x="43" y="26"/>
                </a:cubicBezTo>
                <a:cubicBezTo>
                  <a:pt x="43" y="26"/>
                  <a:pt x="43" y="26"/>
                  <a:pt x="43" y="26"/>
                </a:cubicBezTo>
                <a:cubicBezTo>
                  <a:pt x="43" y="26"/>
                  <a:pt x="43" y="26"/>
                  <a:pt x="43" y="26"/>
                </a:cubicBezTo>
                <a:cubicBezTo>
                  <a:pt x="43" y="26"/>
                  <a:pt x="43" y="26"/>
                  <a:pt x="43" y="26"/>
                </a:cubicBezTo>
                <a:cubicBezTo>
                  <a:pt x="43" y="26"/>
                  <a:pt x="43" y="26"/>
                  <a:pt x="43" y="26"/>
                </a:cubicBezTo>
                <a:cubicBezTo>
                  <a:pt x="43" y="26"/>
                  <a:pt x="43" y="26"/>
                  <a:pt x="43" y="26"/>
                </a:cubicBezTo>
                <a:cubicBezTo>
                  <a:pt x="43" y="26"/>
                  <a:pt x="43" y="26"/>
                  <a:pt x="43" y="26"/>
                </a:cubicBezTo>
                <a:cubicBezTo>
                  <a:pt x="43" y="26"/>
                  <a:pt x="43" y="26"/>
                  <a:pt x="43" y="26"/>
                </a:cubicBezTo>
                <a:cubicBezTo>
                  <a:pt x="43" y="26"/>
                  <a:pt x="43" y="26"/>
                  <a:pt x="43" y="26"/>
                </a:cubicBezTo>
                <a:cubicBezTo>
                  <a:pt x="43" y="26"/>
                  <a:pt x="43" y="26"/>
                  <a:pt x="43" y="26"/>
                </a:cubicBezTo>
                <a:cubicBezTo>
                  <a:pt x="43" y="26"/>
                  <a:pt x="43" y="26"/>
                  <a:pt x="43" y="26"/>
                </a:cubicBezTo>
                <a:cubicBezTo>
                  <a:pt x="43" y="26"/>
                  <a:pt x="43" y="26"/>
                  <a:pt x="43" y="26"/>
                </a:cubicBezTo>
                <a:cubicBezTo>
                  <a:pt x="43" y="26"/>
                  <a:pt x="43" y="26"/>
                  <a:pt x="43" y="26"/>
                </a:cubicBezTo>
                <a:cubicBezTo>
                  <a:pt x="43" y="26"/>
                  <a:pt x="43" y="26"/>
                  <a:pt x="43" y="26"/>
                </a:cubicBezTo>
                <a:cubicBezTo>
                  <a:pt x="43" y="26"/>
                  <a:pt x="43" y="26"/>
                  <a:pt x="43" y="26"/>
                </a:cubicBezTo>
                <a:cubicBezTo>
                  <a:pt x="43" y="26"/>
                  <a:pt x="43" y="26"/>
                  <a:pt x="43" y="26"/>
                </a:cubicBezTo>
                <a:cubicBezTo>
                  <a:pt x="43" y="26"/>
                  <a:pt x="43" y="26"/>
                  <a:pt x="43" y="26"/>
                </a:cubicBezTo>
                <a:cubicBezTo>
                  <a:pt x="43" y="26"/>
                  <a:pt x="43" y="26"/>
                  <a:pt x="43" y="26"/>
                </a:cubicBezTo>
                <a:cubicBezTo>
                  <a:pt x="43" y="26"/>
                  <a:pt x="43" y="26"/>
                  <a:pt x="43" y="26"/>
                </a:cubicBezTo>
                <a:close/>
                <a:moveTo>
                  <a:pt x="43" y="26"/>
                </a:moveTo>
                <a:cubicBezTo>
                  <a:pt x="43" y="26"/>
                  <a:pt x="43" y="26"/>
                  <a:pt x="43" y="26"/>
                </a:cubicBezTo>
                <a:cubicBezTo>
                  <a:pt x="43" y="26"/>
                  <a:pt x="43" y="26"/>
                  <a:pt x="43" y="26"/>
                </a:cubicBezTo>
                <a:cubicBezTo>
                  <a:pt x="43" y="26"/>
                  <a:pt x="43" y="26"/>
                  <a:pt x="43" y="26"/>
                </a:cubicBezTo>
                <a:cubicBezTo>
                  <a:pt x="43" y="26"/>
                  <a:pt x="43" y="26"/>
                  <a:pt x="43" y="26"/>
                </a:cubicBezTo>
                <a:cubicBezTo>
                  <a:pt x="43" y="26"/>
                  <a:pt x="43" y="26"/>
                  <a:pt x="43" y="26"/>
                </a:cubicBezTo>
                <a:cubicBezTo>
                  <a:pt x="43" y="26"/>
                  <a:pt x="43" y="26"/>
                  <a:pt x="43" y="26"/>
                </a:cubicBezTo>
                <a:cubicBezTo>
                  <a:pt x="43" y="26"/>
                  <a:pt x="43" y="26"/>
                  <a:pt x="43" y="26"/>
                </a:cubicBezTo>
                <a:cubicBezTo>
                  <a:pt x="43" y="26"/>
                  <a:pt x="43" y="26"/>
                  <a:pt x="43" y="26"/>
                </a:cubicBezTo>
                <a:close/>
                <a:moveTo>
                  <a:pt x="43" y="26"/>
                </a:moveTo>
                <a:cubicBezTo>
                  <a:pt x="43" y="26"/>
                  <a:pt x="43" y="26"/>
                  <a:pt x="43" y="26"/>
                </a:cubicBezTo>
                <a:cubicBezTo>
                  <a:pt x="43" y="26"/>
                  <a:pt x="43" y="26"/>
                  <a:pt x="43" y="26"/>
                </a:cubicBezTo>
                <a:cubicBezTo>
                  <a:pt x="43" y="26"/>
                  <a:pt x="43" y="26"/>
                  <a:pt x="43" y="26"/>
                </a:cubicBezTo>
                <a:cubicBezTo>
                  <a:pt x="43" y="26"/>
                  <a:pt x="43" y="26"/>
                  <a:pt x="43" y="26"/>
                </a:cubicBezTo>
                <a:cubicBezTo>
                  <a:pt x="43" y="26"/>
                  <a:pt x="43" y="26"/>
                  <a:pt x="43" y="26"/>
                </a:cubicBezTo>
                <a:cubicBezTo>
                  <a:pt x="43" y="26"/>
                  <a:pt x="43" y="26"/>
                  <a:pt x="43" y="26"/>
                </a:cubicBezTo>
                <a:cubicBezTo>
                  <a:pt x="43" y="26"/>
                  <a:pt x="43" y="26"/>
                  <a:pt x="43" y="26"/>
                </a:cubicBezTo>
                <a:cubicBezTo>
                  <a:pt x="43" y="26"/>
                  <a:pt x="43" y="26"/>
                  <a:pt x="43" y="26"/>
                </a:cubicBezTo>
                <a:cubicBezTo>
                  <a:pt x="43" y="26"/>
                  <a:pt x="43" y="26"/>
                  <a:pt x="43" y="26"/>
                </a:cubicBezTo>
                <a:cubicBezTo>
                  <a:pt x="43" y="26"/>
                  <a:pt x="43" y="26"/>
                  <a:pt x="43" y="26"/>
                </a:cubicBezTo>
                <a:cubicBezTo>
                  <a:pt x="43" y="26"/>
                  <a:pt x="43" y="26"/>
                  <a:pt x="43" y="26"/>
                </a:cubicBezTo>
                <a:cubicBezTo>
                  <a:pt x="43" y="26"/>
                  <a:pt x="43" y="25"/>
                  <a:pt x="43" y="25"/>
                </a:cubicBezTo>
                <a:cubicBezTo>
                  <a:pt x="43" y="25"/>
                  <a:pt x="43" y="25"/>
                  <a:pt x="43" y="25"/>
                </a:cubicBezTo>
                <a:cubicBezTo>
                  <a:pt x="43" y="25"/>
                  <a:pt x="43" y="25"/>
                  <a:pt x="43" y="25"/>
                </a:cubicBezTo>
                <a:cubicBezTo>
                  <a:pt x="43" y="25"/>
                  <a:pt x="43" y="25"/>
                  <a:pt x="43" y="25"/>
                </a:cubicBezTo>
                <a:cubicBezTo>
                  <a:pt x="43" y="25"/>
                  <a:pt x="43" y="25"/>
                  <a:pt x="43" y="25"/>
                </a:cubicBezTo>
                <a:cubicBezTo>
                  <a:pt x="43" y="25"/>
                  <a:pt x="43" y="25"/>
                  <a:pt x="43" y="25"/>
                </a:cubicBezTo>
                <a:cubicBezTo>
                  <a:pt x="43" y="25"/>
                  <a:pt x="43" y="25"/>
                  <a:pt x="43" y="25"/>
                </a:cubicBezTo>
                <a:cubicBezTo>
                  <a:pt x="43" y="25"/>
                  <a:pt x="43" y="25"/>
                  <a:pt x="43" y="25"/>
                </a:cubicBezTo>
                <a:cubicBezTo>
                  <a:pt x="43" y="25"/>
                  <a:pt x="43" y="26"/>
                  <a:pt x="43" y="26"/>
                </a:cubicBezTo>
                <a:cubicBezTo>
                  <a:pt x="43" y="26"/>
                  <a:pt x="43" y="26"/>
                  <a:pt x="43" y="26"/>
                </a:cubicBezTo>
                <a:cubicBezTo>
                  <a:pt x="43" y="26"/>
                  <a:pt x="43" y="26"/>
                  <a:pt x="43" y="26"/>
                </a:cubicBezTo>
                <a:cubicBezTo>
                  <a:pt x="43" y="26"/>
                  <a:pt x="43" y="26"/>
                  <a:pt x="43" y="26"/>
                </a:cubicBezTo>
                <a:cubicBezTo>
                  <a:pt x="43" y="26"/>
                  <a:pt x="43" y="26"/>
                  <a:pt x="43" y="26"/>
                </a:cubicBezTo>
                <a:cubicBezTo>
                  <a:pt x="43" y="26"/>
                  <a:pt x="43" y="26"/>
                  <a:pt x="43" y="26"/>
                </a:cubicBezTo>
                <a:cubicBezTo>
                  <a:pt x="43" y="26"/>
                  <a:pt x="43" y="26"/>
                  <a:pt x="43" y="26"/>
                </a:cubicBezTo>
                <a:close/>
                <a:moveTo>
                  <a:pt x="43" y="23"/>
                </a:moveTo>
                <a:cubicBezTo>
                  <a:pt x="43" y="23"/>
                  <a:pt x="43" y="23"/>
                  <a:pt x="43" y="23"/>
                </a:cubicBezTo>
                <a:cubicBezTo>
                  <a:pt x="43" y="23"/>
                  <a:pt x="43" y="23"/>
                  <a:pt x="43" y="23"/>
                </a:cubicBezTo>
                <a:cubicBezTo>
                  <a:pt x="43" y="23"/>
                  <a:pt x="43" y="23"/>
                  <a:pt x="43" y="23"/>
                </a:cubicBezTo>
                <a:cubicBezTo>
                  <a:pt x="43" y="23"/>
                  <a:pt x="43" y="23"/>
                  <a:pt x="43" y="23"/>
                </a:cubicBezTo>
                <a:cubicBezTo>
                  <a:pt x="43" y="23"/>
                  <a:pt x="43" y="23"/>
                  <a:pt x="43" y="23"/>
                </a:cubicBezTo>
                <a:cubicBezTo>
                  <a:pt x="43" y="23"/>
                  <a:pt x="43" y="23"/>
                  <a:pt x="43" y="23"/>
                </a:cubicBezTo>
                <a:cubicBezTo>
                  <a:pt x="43" y="24"/>
                  <a:pt x="43" y="24"/>
                  <a:pt x="43" y="24"/>
                </a:cubicBezTo>
                <a:cubicBezTo>
                  <a:pt x="43" y="24"/>
                  <a:pt x="43" y="24"/>
                  <a:pt x="43" y="24"/>
                </a:cubicBezTo>
                <a:cubicBezTo>
                  <a:pt x="43" y="24"/>
                  <a:pt x="43" y="24"/>
                  <a:pt x="43" y="24"/>
                </a:cubicBezTo>
                <a:cubicBezTo>
                  <a:pt x="43" y="24"/>
                  <a:pt x="43" y="24"/>
                  <a:pt x="43" y="24"/>
                </a:cubicBezTo>
                <a:cubicBezTo>
                  <a:pt x="43" y="24"/>
                  <a:pt x="43" y="24"/>
                  <a:pt x="43" y="24"/>
                </a:cubicBezTo>
                <a:cubicBezTo>
                  <a:pt x="43" y="24"/>
                  <a:pt x="43" y="24"/>
                  <a:pt x="43" y="24"/>
                </a:cubicBezTo>
                <a:cubicBezTo>
                  <a:pt x="43" y="23"/>
                  <a:pt x="43" y="23"/>
                  <a:pt x="43" y="23"/>
                </a:cubicBezTo>
                <a:cubicBezTo>
                  <a:pt x="43" y="23"/>
                  <a:pt x="43" y="23"/>
                  <a:pt x="43" y="23"/>
                </a:cubicBezTo>
                <a:cubicBezTo>
                  <a:pt x="43" y="23"/>
                  <a:pt x="43" y="23"/>
                  <a:pt x="43" y="23"/>
                </a:cubicBezTo>
                <a:cubicBezTo>
                  <a:pt x="43" y="23"/>
                  <a:pt x="43" y="23"/>
                  <a:pt x="43" y="23"/>
                </a:cubicBezTo>
                <a:cubicBezTo>
                  <a:pt x="43" y="23"/>
                  <a:pt x="43" y="23"/>
                  <a:pt x="43" y="23"/>
                </a:cubicBezTo>
                <a:cubicBezTo>
                  <a:pt x="43" y="23"/>
                  <a:pt x="43" y="23"/>
                  <a:pt x="43" y="23"/>
                </a:cubicBezTo>
                <a:cubicBezTo>
                  <a:pt x="43" y="23"/>
                  <a:pt x="43" y="23"/>
                  <a:pt x="43" y="23"/>
                </a:cubicBezTo>
                <a:cubicBezTo>
                  <a:pt x="43" y="23"/>
                  <a:pt x="43" y="23"/>
                  <a:pt x="43" y="23"/>
                </a:cubicBezTo>
                <a:cubicBezTo>
                  <a:pt x="43" y="23"/>
                  <a:pt x="43" y="23"/>
                  <a:pt x="43" y="23"/>
                </a:cubicBezTo>
                <a:cubicBezTo>
                  <a:pt x="43" y="23"/>
                  <a:pt x="43" y="23"/>
                  <a:pt x="43" y="23"/>
                </a:cubicBezTo>
                <a:cubicBezTo>
                  <a:pt x="43" y="23"/>
                  <a:pt x="43" y="23"/>
                  <a:pt x="43" y="23"/>
                </a:cubicBezTo>
                <a:cubicBezTo>
                  <a:pt x="43" y="23"/>
                  <a:pt x="43" y="23"/>
                  <a:pt x="43" y="23"/>
                </a:cubicBezTo>
                <a:cubicBezTo>
                  <a:pt x="43" y="23"/>
                  <a:pt x="43" y="23"/>
                  <a:pt x="43" y="23"/>
                </a:cubicBezTo>
                <a:cubicBezTo>
                  <a:pt x="43" y="23"/>
                  <a:pt x="43" y="23"/>
                  <a:pt x="43" y="23"/>
                </a:cubicBezTo>
                <a:close/>
                <a:moveTo>
                  <a:pt x="43" y="24"/>
                </a:moveTo>
                <a:cubicBezTo>
                  <a:pt x="43" y="24"/>
                  <a:pt x="43" y="24"/>
                  <a:pt x="43" y="24"/>
                </a:cubicBezTo>
                <a:cubicBezTo>
                  <a:pt x="43" y="24"/>
                  <a:pt x="43" y="24"/>
                  <a:pt x="43" y="24"/>
                </a:cubicBezTo>
                <a:cubicBezTo>
                  <a:pt x="43" y="24"/>
                  <a:pt x="43" y="24"/>
                  <a:pt x="43" y="24"/>
                </a:cubicBezTo>
                <a:cubicBezTo>
                  <a:pt x="43" y="24"/>
                  <a:pt x="43" y="24"/>
                  <a:pt x="43" y="24"/>
                </a:cubicBezTo>
                <a:cubicBezTo>
                  <a:pt x="43" y="24"/>
                  <a:pt x="43" y="24"/>
                  <a:pt x="43" y="24"/>
                </a:cubicBezTo>
                <a:cubicBezTo>
                  <a:pt x="43" y="24"/>
                  <a:pt x="43" y="24"/>
                  <a:pt x="43" y="24"/>
                </a:cubicBezTo>
                <a:cubicBezTo>
                  <a:pt x="43" y="24"/>
                  <a:pt x="43" y="24"/>
                  <a:pt x="43" y="24"/>
                </a:cubicBezTo>
                <a:cubicBezTo>
                  <a:pt x="43" y="24"/>
                  <a:pt x="43" y="24"/>
                  <a:pt x="43" y="24"/>
                </a:cubicBezTo>
                <a:cubicBezTo>
                  <a:pt x="43" y="24"/>
                  <a:pt x="43" y="24"/>
                  <a:pt x="43" y="24"/>
                </a:cubicBezTo>
                <a:cubicBezTo>
                  <a:pt x="43" y="24"/>
                  <a:pt x="43" y="24"/>
                  <a:pt x="43" y="24"/>
                </a:cubicBezTo>
                <a:cubicBezTo>
                  <a:pt x="43" y="24"/>
                  <a:pt x="43" y="24"/>
                  <a:pt x="43" y="24"/>
                </a:cubicBezTo>
                <a:cubicBezTo>
                  <a:pt x="43" y="24"/>
                  <a:pt x="43" y="24"/>
                  <a:pt x="43" y="24"/>
                </a:cubicBezTo>
                <a:cubicBezTo>
                  <a:pt x="43" y="24"/>
                  <a:pt x="43" y="24"/>
                  <a:pt x="43" y="24"/>
                </a:cubicBezTo>
                <a:cubicBezTo>
                  <a:pt x="43" y="24"/>
                  <a:pt x="43" y="24"/>
                  <a:pt x="43" y="24"/>
                </a:cubicBezTo>
                <a:cubicBezTo>
                  <a:pt x="43" y="24"/>
                  <a:pt x="43" y="24"/>
                  <a:pt x="43" y="24"/>
                </a:cubicBezTo>
                <a:cubicBezTo>
                  <a:pt x="43" y="24"/>
                  <a:pt x="43" y="24"/>
                  <a:pt x="43" y="24"/>
                </a:cubicBezTo>
                <a:cubicBezTo>
                  <a:pt x="43" y="24"/>
                  <a:pt x="43" y="24"/>
                  <a:pt x="43" y="24"/>
                </a:cubicBezTo>
                <a:cubicBezTo>
                  <a:pt x="43" y="24"/>
                  <a:pt x="43" y="24"/>
                  <a:pt x="43" y="24"/>
                </a:cubicBezTo>
                <a:cubicBezTo>
                  <a:pt x="43" y="24"/>
                  <a:pt x="43" y="24"/>
                  <a:pt x="43" y="24"/>
                </a:cubicBezTo>
                <a:cubicBezTo>
                  <a:pt x="43" y="24"/>
                  <a:pt x="43" y="24"/>
                  <a:pt x="43" y="24"/>
                </a:cubicBezTo>
                <a:cubicBezTo>
                  <a:pt x="43" y="24"/>
                  <a:pt x="43" y="24"/>
                  <a:pt x="43" y="24"/>
                </a:cubicBezTo>
                <a:cubicBezTo>
                  <a:pt x="43" y="24"/>
                  <a:pt x="43" y="24"/>
                  <a:pt x="43" y="24"/>
                </a:cubicBezTo>
                <a:cubicBezTo>
                  <a:pt x="43" y="24"/>
                  <a:pt x="43" y="24"/>
                  <a:pt x="43" y="24"/>
                </a:cubicBezTo>
                <a:cubicBezTo>
                  <a:pt x="43" y="24"/>
                  <a:pt x="43" y="24"/>
                  <a:pt x="43" y="24"/>
                </a:cubicBezTo>
                <a:cubicBezTo>
                  <a:pt x="43" y="24"/>
                  <a:pt x="43" y="24"/>
                  <a:pt x="43" y="24"/>
                </a:cubicBezTo>
                <a:cubicBezTo>
                  <a:pt x="43" y="24"/>
                  <a:pt x="43" y="24"/>
                  <a:pt x="43" y="24"/>
                </a:cubicBezTo>
                <a:cubicBezTo>
                  <a:pt x="43" y="24"/>
                  <a:pt x="43" y="24"/>
                  <a:pt x="43" y="24"/>
                </a:cubicBezTo>
                <a:cubicBezTo>
                  <a:pt x="43" y="24"/>
                  <a:pt x="43" y="24"/>
                  <a:pt x="43" y="24"/>
                </a:cubicBezTo>
                <a:cubicBezTo>
                  <a:pt x="43" y="24"/>
                  <a:pt x="43" y="24"/>
                  <a:pt x="43" y="24"/>
                </a:cubicBezTo>
                <a:cubicBezTo>
                  <a:pt x="43" y="24"/>
                  <a:pt x="43" y="24"/>
                  <a:pt x="43" y="24"/>
                </a:cubicBezTo>
                <a:cubicBezTo>
                  <a:pt x="43" y="24"/>
                  <a:pt x="43" y="24"/>
                  <a:pt x="43" y="24"/>
                </a:cubicBezTo>
                <a:cubicBezTo>
                  <a:pt x="43" y="24"/>
                  <a:pt x="43" y="24"/>
                  <a:pt x="43" y="24"/>
                </a:cubicBezTo>
                <a:cubicBezTo>
                  <a:pt x="43" y="24"/>
                  <a:pt x="43" y="24"/>
                  <a:pt x="43" y="24"/>
                </a:cubicBezTo>
                <a:cubicBezTo>
                  <a:pt x="43" y="24"/>
                  <a:pt x="43" y="24"/>
                  <a:pt x="43" y="24"/>
                </a:cubicBezTo>
                <a:cubicBezTo>
                  <a:pt x="43" y="24"/>
                  <a:pt x="43" y="24"/>
                  <a:pt x="43" y="24"/>
                </a:cubicBezTo>
                <a:cubicBezTo>
                  <a:pt x="43" y="24"/>
                  <a:pt x="43" y="24"/>
                  <a:pt x="43" y="24"/>
                </a:cubicBezTo>
                <a:cubicBezTo>
                  <a:pt x="43" y="24"/>
                  <a:pt x="43" y="24"/>
                  <a:pt x="43" y="24"/>
                </a:cubicBezTo>
                <a:cubicBezTo>
                  <a:pt x="43" y="24"/>
                  <a:pt x="43" y="24"/>
                  <a:pt x="43" y="24"/>
                </a:cubicBezTo>
                <a:cubicBezTo>
                  <a:pt x="43" y="24"/>
                  <a:pt x="43" y="24"/>
                  <a:pt x="43" y="24"/>
                </a:cubicBezTo>
                <a:cubicBezTo>
                  <a:pt x="43" y="24"/>
                  <a:pt x="43" y="24"/>
                  <a:pt x="43" y="24"/>
                </a:cubicBezTo>
                <a:cubicBezTo>
                  <a:pt x="43" y="24"/>
                  <a:pt x="43" y="24"/>
                  <a:pt x="43" y="24"/>
                </a:cubicBezTo>
                <a:cubicBezTo>
                  <a:pt x="43" y="24"/>
                  <a:pt x="43" y="24"/>
                  <a:pt x="43" y="24"/>
                </a:cubicBezTo>
                <a:close/>
                <a:moveTo>
                  <a:pt x="43" y="26"/>
                </a:moveTo>
                <a:cubicBezTo>
                  <a:pt x="43" y="26"/>
                  <a:pt x="43" y="26"/>
                  <a:pt x="43" y="26"/>
                </a:cubicBezTo>
                <a:cubicBezTo>
                  <a:pt x="43" y="26"/>
                  <a:pt x="43" y="26"/>
                  <a:pt x="43" y="26"/>
                </a:cubicBezTo>
                <a:cubicBezTo>
                  <a:pt x="43" y="26"/>
                  <a:pt x="43" y="26"/>
                  <a:pt x="43" y="26"/>
                </a:cubicBezTo>
                <a:cubicBezTo>
                  <a:pt x="43" y="26"/>
                  <a:pt x="43" y="26"/>
                  <a:pt x="43" y="26"/>
                </a:cubicBezTo>
                <a:cubicBezTo>
                  <a:pt x="43" y="26"/>
                  <a:pt x="43" y="26"/>
                  <a:pt x="43" y="26"/>
                </a:cubicBezTo>
                <a:cubicBezTo>
                  <a:pt x="43" y="26"/>
                  <a:pt x="43" y="26"/>
                  <a:pt x="43" y="26"/>
                </a:cubicBezTo>
                <a:cubicBezTo>
                  <a:pt x="43" y="26"/>
                  <a:pt x="43" y="26"/>
                  <a:pt x="43" y="26"/>
                </a:cubicBezTo>
                <a:cubicBezTo>
                  <a:pt x="43" y="26"/>
                  <a:pt x="43" y="26"/>
                  <a:pt x="43" y="26"/>
                </a:cubicBezTo>
                <a:cubicBezTo>
                  <a:pt x="43" y="26"/>
                  <a:pt x="43" y="26"/>
                  <a:pt x="43" y="26"/>
                </a:cubicBezTo>
                <a:cubicBezTo>
                  <a:pt x="43" y="26"/>
                  <a:pt x="43" y="26"/>
                  <a:pt x="43" y="26"/>
                </a:cubicBezTo>
                <a:cubicBezTo>
                  <a:pt x="43" y="26"/>
                  <a:pt x="43" y="26"/>
                  <a:pt x="43" y="26"/>
                </a:cubicBezTo>
                <a:cubicBezTo>
                  <a:pt x="43" y="26"/>
                  <a:pt x="43" y="26"/>
                  <a:pt x="43" y="26"/>
                </a:cubicBezTo>
                <a:close/>
                <a:moveTo>
                  <a:pt x="43" y="26"/>
                </a:moveTo>
                <a:cubicBezTo>
                  <a:pt x="43" y="26"/>
                  <a:pt x="43" y="26"/>
                  <a:pt x="43" y="26"/>
                </a:cubicBezTo>
                <a:cubicBezTo>
                  <a:pt x="43" y="26"/>
                  <a:pt x="43" y="26"/>
                  <a:pt x="43" y="26"/>
                </a:cubicBezTo>
                <a:cubicBezTo>
                  <a:pt x="43" y="26"/>
                  <a:pt x="43" y="26"/>
                  <a:pt x="43" y="26"/>
                </a:cubicBezTo>
                <a:cubicBezTo>
                  <a:pt x="43" y="26"/>
                  <a:pt x="43" y="26"/>
                  <a:pt x="43" y="26"/>
                </a:cubicBezTo>
                <a:cubicBezTo>
                  <a:pt x="44" y="26"/>
                  <a:pt x="44" y="26"/>
                  <a:pt x="44" y="26"/>
                </a:cubicBezTo>
                <a:cubicBezTo>
                  <a:pt x="44" y="26"/>
                  <a:pt x="44" y="26"/>
                  <a:pt x="44" y="26"/>
                </a:cubicBezTo>
                <a:cubicBezTo>
                  <a:pt x="44" y="26"/>
                  <a:pt x="44" y="26"/>
                  <a:pt x="44" y="26"/>
                </a:cubicBezTo>
                <a:cubicBezTo>
                  <a:pt x="44" y="26"/>
                  <a:pt x="43" y="26"/>
                  <a:pt x="43" y="26"/>
                </a:cubicBezTo>
                <a:cubicBezTo>
                  <a:pt x="43" y="26"/>
                  <a:pt x="43" y="26"/>
                  <a:pt x="43" y="26"/>
                </a:cubicBezTo>
                <a:cubicBezTo>
                  <a:pt x="43" y="26"/>
                  <a:pt x="43" y="26"/>
                  <a:pt x="43" y="26"/>
                </a:cubicBezTo>
                <a:cubicBezTo>
                  <a:pt x="43" y="26"/>
                  <a:pt x="43" y="26"/>
                  <a:pt x="43" y="26"/>
                </a:cubicBezTo>
                <a:cubicBezTo>
                  <a:pt x="43" y="26"/>
                  <a:pt x="43" y="26"/>
                  <a:pt x="43" y="26"/>
                </a:cubicBezTo>
                <a:cubicBezTo>
                  <a:pt x="43" y="26"/>
                  <a:pt x="43" y="26"/>
                  <a:pt x="43" y="26"/>
                </a:cubicBezTo>
                <a:cubicBezTo>
                  <a:pt x="43" y="26"/>
                  <a:pt x="43" y="26"/>
                  <a:pt x="43" y="26"/>
                </a:cubicBezTo>
                <a:close/>
                <a:moveTo>
                  <a:pt x="44" y="31"/>
                </a:moveTo>
                <a:cubicBezTo>
                  <a:pt x="44" y="31"/>
                  <a:pt x="44" y="31"/>
                  <a:pt x="44" y="31"/>
                </a:cubicBezTo>
                <a:cubicBezTo>
                  <a:pt x="44" y="31"/>
                  <a:pt x="44" y="31"/>
                  <a:pt x="44" y="31"/>
                </a:cubicBezTo>
                <a:cubicBezTo>
                  <a:pt x="44" y="30"/>
                  <a:pt x="44" y="30"/>
                  <a:pt x="44" y="30"/>
                </a:cubicBezTo>
                <a:cubicBezTo>
                  <a:pt x="44" y="30"/>
                  <a:pt x="44" y="30"/>
                  <a:pt x="44" y="30"/>
                </a:cubicBezTo>
                <a:cubicBezTo>
                  <a:pt x="44" y="30"/>
                  <a:pt x="44" y="30"/>
                  <a:pt x="44" y="30"/>
                </a:cubicBezTo>
                <a:cubicBezTo>
                  <a:pt x="44" y="30"/>
                  <a:pt x="44" y="30"/>
                  <a:pt x="44" y="30"/>
                </a:cubicBezTo>
                <a:cubicBezTo>
                  <a:pt x="44" y="30"/>
                  <a:pt x="44" y="30"/>
                  <a:pt x="44" y="30"/>
                </a:cubicBezTo>
                <a:cubicBezTo>
                  <a:pt x="44" y="30"/>
                  <a:pt x="44" y="30"/>
                  <a:pt x="44" y="30"/>
                </a:cubicBezTo>
                <a:cubicBezTo>
                  <a:pt x="44" y="30"/>
                  <a:pt x="44" y="30"/>
                  <a:pt x="44" y="30"/>
                </a:cubicBezTo>
                <a:cubicBezTo>
                  <a:pt x="44" y="30"/>
                  <a:pt x="44" y="30"/>
                  <a:pt x="44" y="30"/>
                </a:cubicBezTo>
                <a:cubicBezTo>
                  <a:pt x="44" y="30"/>
                  <a:pt x="44" y="30"/>
                  <a:pt x="44" y="30"/>
                </a:cubicBezTo>
                <a:cubicBezTo>
                  <a:pt x="44" y="30"/>
                  <a:pt x="44" y="30"/>
                  <a:pt x="44" y="30"/>
                </a:cubicBezTo>
                <a:cubicBezTo>
                  <a:pt x="44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4" y="30"/>
                  <a:pt x="44" y="30"/>
                </a:cubicBezTo>
                <a:cubicBezTo>
                  <a:pt x="44" y="30"/>
                  <a:pt x="44" y="30"/>
                  <a:pt x="44" y="30"/>
                </a:cubicBezTo>
                <a:cubicBezTo>
                  <a:pt x="44" y="30"/>
                  <a:pt x="44" y="30"/>
                  <a:pt x="44" y="30"/>
                </a:cubicBezTo>
                <a:cubicBezTo>
                  <a:pt x="44" y="30"/>
                  <a:pt x="44" y="30"/>
                  <a:pt x="44" y="30"/>
                </a:cubicBezTo>
                <a:cubicBezTo>
                  <a:pt x="44" y="30"/>
                  <a:pt x="44" y="30"/>
                  <a:pt x="44" y="30"/>
                </a:cubicBezTo>
                <a:cubicBezTo>
                  <a:pt x="44" y="30"/>
                  <a:pt x="44" y="30"/>
                  <a:pt x="44" y="30"/>
                </a:cubicBezTo>
                <a:cubicBezTo>
                  <a:pt x="44" y="30"/>
                  <a:pt x="44" y="30"/>
                  <a:pt x="44" y="30"/>
                </a:cubicBezTo>
                <a:cubicBezTo>
                  <a:pt x="44" y="30"/>
                  <a:pt x="44" y="30"/>
                  <a:pt x="44" y="31"/>
                </a:cubicBezTo>
                <a:cubicBezTo>
                  <a:pt x="44" y="31"/>
                  <a:pt x="44" y="31"/>
                  <a:pt x="44" y="31"/>
                </a:cubicBezTo>
                <a:cubicBezTo>
                  <a:pt x="44" y="31"/>
                  <a:pt x="44" y="31"/>
                  <a:pt x="44" y="31"/>
                </a:cubicBezTo>
                <a:cubicBezTo>
                  <a:pt x="44" y="31"/>
                  <a:pt x="44" y="31"/>
                  <a:pt x="44" y="31"/>
                </a:cubicBezTo>
                <a:cubicBezTo>
                  <a:pt x="44" y="31"/>
                  <a:pt x="44" y="31"/>
                  <a:pt x="44" y="31"/>
                </a:cubicBezTo>
                <a:cubicBezTo>
                  <a:pt x="44" y="31"/>
                  <a:pt x="44" y="31"/>
                  <a:pt x="44" y="31"/>
                </a:cubicBezTo>
                <a:cubicBezTo>
                  <a:pt x="44" y="31"/>
                  <a:pt x="44" y="31"/>
                  <a:pt x="44" y="31"/>
                </a:cubicBezTo>
                <a:close/>
                <a:moveTo>
                  <a:pt x="44" y="28"/>
                </a:moveTo>
                <a:cubicBezTo>
                  <a:pt x="44" y="28"/>
                  <a:pt x="44" y="28"/>
                  <a:pt x="44" y="28"/>
                </a:cubicBezTo>
                <a:cubicBezTo>
                  <a:pt x="44" y="28"/>
                  <a:pt x="44" y="28"/>
                  <a:pt x="44" y="28"/>
                </a:cubicBezTo>
                <a:cubicBezTo>
                  <a:pt x="44" y="28"/>
                  <a:pt x="44" y="28"/>
                  <a:pt x="44" y="28"/>
                </a:cubicBezTo>
                <a:cubicBezTo>
                  <a:pt x="44" y="28"/>
                  <a:pt x="44" y="28"/>
                  <a:pt x="44" y="28"/>
                </a:cubicBezTo>
                <a:cubicBezTo>
                  <a:pt x="43" y="28"/>
                  <a:pt x="43" y="28"/>
                  <a:pt x="43" y="28"/>
                </a:cubicBezTo>
                <a:cubicBezTo>
                  <a:pt x="43" y="28"/>
                  <a:pt x="43" y="28"/>
                  <a:pt x="43" y="28"/>
                </a:cubicBezTo>
                <a:cubicBezTo>
                  <a:pt x="43" y="28"/>
                  <a:pt x="43" y="28"/>
                  <a:pt x="43" y="28"/>
                </a:cubicBezTo>
                <a:cubicBezTo>
                  <a:pt x="43" y="28"/>
                  <a:pt x="43" y="28"/>
                  <a:pt x="43" y="28"/>
                </a:cubicBezTo>
                <a:cubicBezTo>
                  <a:pt x="43" y="28"/>
                  <a:pt x="43" y="28"/>
                  <a:pt x="43" y="28"/>
                </a:cubicBezTo>
                <a:cubicBezTo>
                  <a:pt x="43" y="28"/>
                  <a:pt x="43" y="28"/>
                  <a:pt x="43" y="28"/>
                </a:cubicBezTo>
                <a:cubicBezTo>
                  <a:pt x="43" y="28"/>
                  <a:pt x="43" y="28"/>
                  <a:pt x="43" y="28"/>
                </a:cubicBezTo>
                <a:cubicBezTo>
                  <a:pt x="43" y="28"/>
                  <a:pt x="43" y="28"/>
                  <a:pt x="43" y="28"/>
                </a:cubicBezTo>
                <a:cubicBezTo>
                  <a:pt x="43" y="28"/>
                  <a:pt x="43" y="28"/>
                  <a:pt x="43" y="28"/>
                </a:cubicBezTo>
                <a:cubicBezTo>
                  <a:pt x="43" y="28"/>
                  <a:pt x="43" y="28"/>
                  <a:pt x="43" y="28"/>
                </a:cubicBezTo>
                <a:cubicBezTo>
                  <a:pt x="43" y="28"/>
                  <a:pt x="43" y="28"/>
                  <a:pt x="43" y="28"/>
                </a:cubicBezTo>
                <a:cubicBezTo>
                  <a:pt x="43" y="28"/>
                  <a:pt x="43" y="28"/>
                  <a:pt x="43" y="28"/>
                </a:cubicBezTo>
                <a:cubicBezTo>
                  <a:pt x="43" y="28"/>
                  <a:pt x="43" y="28"/>
                  <a:pt x="43" y="28"/>
                </a:cubicBezTo>
                <a:cubicBezTo>
                  <a:pt x="43" y="28"/>
                  <a:pt x="43" y="28"/>
                  <a:pt x="43" y="28"/>
                </a:cubicBezTo>
                <a:cubicBezTo>
                  <a:pt x="43" y="28"/>
                  <a:pt x="44" y="28"/>
                  <a:pt x="44" y="28"/>
                </a:cubicBezTo>
                <a:cubicBezTo>
                  <a:pt x="44" y="28"/>
                  <a:pt x="44" y="28"/>
                  <a:pt x="44" y="28"/>
                </a:cubicBezTo>
                <a:cubicBezTo>
                  <a:pt x="44" y="28"/>
                  <a:pt x="44" y="28"/>
                  <a:pt x="44" y="28"/>
                </a:cubicBezTo>
                <a:cubicBezTo>
                  <a:pt x="44" y="28"/>
                  <a:pt x="44" y="28"/>
                  <a:pt x="44" y="28"/>
                </a:cubicBezTo>
                <a:close/>
                <a:moveTo>
                  <a:pt x="43" y="33"/>
                </a:moveTo>
                <a:cubicBezTo>
                  <a:pt x="43" y="33"/>
                  <a:pt x="43" y="33"/>
                  <a:pt x="43" y="33"/>
                </a:cubicBezTo>
                <a:cubicBezTo>
                  <a:pt x="43" y="33"/>
                  <a:pt x="43" y="33"/>
                  <a:pt x="43" y="33"/>
                </a:cubicBezTo>
                <a:cubicBezTo>
                  <a:pt x="43" y="33"/>
                  <a:pt x="43" y="33"/>
                  <a:pt x="43" y="33"/>
                </a:cubicBezTo>
                <a:cubicBezTo>
                  <a:pt x="43" y="33"/>
                  <a:pt x="43" y="33"/>
                  <a:pt x="43" y="33"/>
                </a:cubicBezTo>
                <a:cubicBezTo>
                  <a:pt x="43" y="33"/>
                  <a:pt x="43" y="33"/>
                  <a:pt x="43" y="33"/>
                </a:cubicBezTo>
                <a:cubicBezTo>
                  <a:pt x="43" y="33"/>
                  <a:pt x="43" y="33"/>
                  <a:pt x="43" y="33"/>
                </a:cubicBezTo>
                <a:cubicBezTo>
                  <a:pt x="43" y="33"/>
                  <a:pt x="43" y="33"/>
                  <a:pt x="43" y="33"/>
                </a:cubicBezTo>
                <a:close/>
                <a:moveTo>
                  <a:pt x="44" y="25"/>
                </a:moveTo>
                <a:cubicBezTo>
                  <a:pt x="44" y="25"/>
                  <a:pt x="44" y="25"/>
                  <a:pt x="44" y="25"/>
                </a:cubicBezTo>
                <a:cubicBezTo>
                  <a:pt x="44" y="25"/>
                  <a:pt x="44" y="25"/>
                  <a:pt x="44" y="25"/>
                </a:cubicBezTo>
                <a:cubicBezTo>
                  <a:pt x="44" y="25"/>
                  <a:pt x="44" y="25"/>
                  <a:pt x="44" y="25"/>
                </a:cubicBezTo>
                <a:cubicBezTo>
                  <a:pt x="44" y="25"/>
                  <a:pt x="44" y="25"/>
                  <a:pt x="44" y="25"/>
                </a:cubicBezTo>
                <a:cubicBezTo>
                  <a:pt x="44" y="25"/>
                  <a:pt x="44" y="25"/>
                  <a:pt x="44" y="25"/>
                </a:cubicBezTo>
                <a:cubicBezTo>
                  <a:pt x="44" y="25"/>
                  <a:pt x="44" y="25"/>
                  <a:pt x="44" y="25"/>
                </a:cubicBezTo>
                <a:cubicBezTo>
                  <a:pt x="44" y="25"/>
                  <a:pt x="44" y="25"/>
                  <a:pt x="44" y="25"/>
                </a:cubicBezTo>
                <a:cubicBezTo>
                  <a:pt x="44" y="25"/>
                  <a:pt x="44" y="25"/>
                  <a:pt x="44" y="25"/>
                </a:cubicBezTo>
                <a:cubicBezTo>
                  <a:pt x="44" y="25"/>
                  <a:pt x="44" y="25"/>
                  <a:pt x="44" y="25"/>
                </a:cubicBezTo>
                <a:cubicBezTo>
                  <a:pt x="44" y="25"/>
                  <a:pt x="44" y="25"/>
                  <a:pt x="44" y="25"/>
                </a:cubicBezTo>
                <a:cubicBezTo>
                  <a:pt x="44" y="25"/>
                  <a:pt x="44" y="25"/>
                  <a:pt x="44" y="25"/>
                </a:cubicBezTo>
                <a:cubicBezTo>
                  <a:pt x="44" y="25"/>
                  <a:pt x="44" y="25"/>
                  <a:pt x="44" y="25"/>
                </a:cubicBezTo>
                <a:cubicBezTo>
                  <a:pt x="44" y="25"/>
                  <a:pt x="44" y="25"/>
                  <a:pt x="44" y="25"/>
                </a:cubicBezTo>
                <a:cubicBezTo>
                  <a:pt x="44" y="25"/>
                  <a:pt x="44" y="25"/>
                  <a:pt x="44" y="25"/>
                </a:cubicBezTo>
                <a:cubicBezTo>
                  <a:pt x="44" y="25"/>
                  <a:pt x="44" y="25"/>
                  <a:pt x="44" y="25"/>
                </a:cubicBezTo>
                <a:cubicBezTo>
                  <a:pt x="44" y="25"/>
                  <a:pt x="44" y="25"/>
                  <a:pt x="44" y="25"/>
                </a:cubicBezTo>
                <a:cubicBezTo>
                  <a:pt x="44" y="25"/>
                  <a:pt x="44" y="25"/>
                  <a:pt x="44" y="25"/>
                </a:cubicBezTo>
                <a:cubicBezTo>
                  <a:pt x="44" y="25"/>
                  <a:pt x="44" y="25"/>
                  <a:pt x="44" y="25"/>
                </a:cubicBezTo>
                <a:cubicBezTo>
                  <a:pt x="44" y="25"/>
                  <a:pt x="44" y="25"/>
                  <a:pt x="44" y="25"/>
                </a:cubicBezTo>
                <a:cubicBezTo>
                  <a:pt x="44" y="25"/>
                  <a:pt x="44" y="25"/>
                  <a:pt x="44" y="25"/>
                </a:cubicBezTo>
                <a:cubicBezTo>
                  <a:pt x="44" y="25"/>
                  <a:pt x="44" y="25"/>
                  <a:pt x="44" y="25"/>
                </a:cubicBezTo>
                <a:cubicBezTo>
                  <a:pt x="44" y="25"/>
                  <a:pt x="44" y="25"/>
                  <a:pt x="44" y="25"/>
                </a:cubicBezTo>
                <a:cubicBezTo>
                  <a:pt x="44" y="25"/>
                  <a:pt x="44" y="25"/>
                  <a:pt x="44" y="25"/>
                </a:cubicBezTo>
                <a:cubicBezTo>
                  <a:pt x="44" y="25"/>
                  <a:pt x="44" y="25"/>
                  <a:pt x="44" y="25"/>
                </a:cubicBezTo>
                <a:cubicBezTo>
                  <a:pt x="44" y="25"/>
                  <a:pt x="44" y="25"/>
                  <a:pt x="44" y="25"/>
                </a:cubicBezTo>
                <a:cubicBezTo>
                  <a:pt x="44" y="25"/>
                  <a:pt x="44" y="25"/>
                  <a:pt x="44" y="25"/>
                </a:cubicBezTo>
                <a:cubicBezTo>
                  <a:pt x="44" y="25"/>
                  <a:pt x="44" y="25"/>
                  <a:pt x="44" y="25"/>
                </a:cubicBezTo>
                <a:cubicBezTo>
                  <a:pt x="44" y="25"/>
                  <a:pt x="44" y="25"/>
                  <a:pt x="44" y="25"/>
                </a:cubicBezTo>
                <a:cubicBezTo>
                  <a:pt x="44" y="25"/>
                  <a:pt x="44" y="25"/>
                  <a:pt x="44" y="25"/>
                </a:cubicBezTo>
                <a:cubicBezTo>
                  <a:pt x="44" y="25"/>
                  <a:pt x="44" y="25"/>
                  <a:pt x="44" y="25"/>
                </a:cubicBezTo>
                <a:cubicBezTo>
                  <a:pt x="44" y="25"/>
                  <a:pt x="44" y="25"/>
                  <a:pt x="44" y="25"/>
                </a:cubicBezTo>
                <a:cubicBezTo>
                  <a:pt x="44" y="25"/>
                  <a:pt x="44" y="25"/>
                  <a:pt x="44" y="25"/>
                </a:cubicBezTo>
                <a:cubicBezTo>
                  <a:pt x="44" y="25"/>
                  <a:pt x="44" y="25"/>
                  <a:pt x="44" y="25"/>
                </a:cubicBezTo>
                <a:close/>
                <a:moveTo>
                  <a:pt x="44" y="26"/>
                </a:moveTo>
                <a:cubicBezTo>
                  <a:pt x="44" y="26"/>
                  <a:pt x="44" y="26"/>
                  <a:pt x="44" y="26"/>
                </a:cubicBezTo>
                <a:cubicBezTo>
                  <a:pt x="44" y="26"/>
                  <a:pt x="44" y="26"/>
                  <a:pt x="44" y="26"/>
                </a:cubicBezTo>
                <a:cubicBezTo>
                  <a:pt x="44" y="26"/>
                  <a:pt x="44" y="26"/>
                  <a:pt x="44" y="26"/>
                </a:cubicBezTo>
                <a:cubicBezTo>
                  <a:pt x="44" y="26"/>
                  <a:pt x="44" y="26"/>
                  <a:pt x="44" y="26"/>
                </a:cubicBezTo>
                <a:cubicBezTo>
                  <a:pt x="44" y="26"/>
                  <a:pt x="44" y="26"/>
                  <a:pt x="44" y="26"/>
                </a:cubicBezTo>
                <a:cubicBezTo>
                  <a:pt x="44" y="26"/>
                  <a:pt x="44" y="26"/>
                  <a:pt x="44" y="26"/>
                </a:cubicBezTo>
                <a:cubicBezTo>
                  <a:pt x="44" y="26"/>
                  <a:pt x="44" y="26"/>
                  <a:pt x="44" y="26"/>
                </a:cubicBezTo>
                <a:cubicBezTo>
                  <a:pt x="44" y="26"/>
                  <a:pt x="44" y="26"/>
                  <a:pt x="44" y="26"/>
                </a:cubicBezTo>
                <a:cubicBezTo>
                  <a:pt x="44" y="26"/>
                  <a:pt x="44" y="26"/>
                  <a:pt x="44" y="26"/>
                </a:cubicBezTo>
                <a:cubicBezTo>
                  <a:pt x="44" y="26"/>
                  <a:pt x="44" y="26"/>
                  <a:pt x="44" y="26"/>
                </a:cubicBezTo>
                <a:cubicBezTo>
                  <a:pt x="44" y="26"/>
                  <a:pt x="44" y="26"/>
                  <a:pt x="44" y="26"/>
                </a:cubicBezTo>
                <a:cubicBezTo>
                  <a:pt x="44" y="26"/>
                  <a:pt x="44" y="26"/>
                  <a:pt x="44" y="26"/>
                </a:cubicBezTo>
                <a:cubicBezTo>
                  <a:pt x="44" y="26"/>
                  <a:pt x="44" y="26"/>
                  <a:pt x="44" y="26"/>
                </a:cubicBezTo>
                <a:cubicBezTo>
                  <a:pt x="44" y="26"/>
                  <a:pt x="44" y="26"/>
                  <a:pt x="44" y="26"/>
                </a:cubicBezTo>
                <a:cubicBezTo>
                  <a:pt x="44" y="26"/>
                  <a:pt x="44" y="26"/>
                  <a:pt x="44" y="26"/>
                </a:cubicBezTo>
                <a:cubicBezTo>
                  <a:pt x="44" y="26"/>
                  <a:pt x="44" y="26"/>
                  <a:pt x="44" y="26"/>
                </a:cubicBezTo>
                <a:cubicBezTo>
                  <a:pt x="44" y="26"/>
                  <a:pt x="44" y="26"/>
                  <a:pt x="44" y="26"/>
                </a:cubicBezTo>
                <a:cubicBezTo>
                  <a:pt x="44" y="26"/>
                  <a:pt x="44" y="26"/>
                  <a:pt x="44" y="26"/>
                </a:cubicBezTo>
                <a:cubicBezTo>
                  <a:pt x="44" y="26"/>
                  <a:pt x="44" y="26"/>
                  <a:pt x="44" y="26"/>
                </a:cubicBezTo>
                <a:cubicBezTo>
                  <a:pt x="44" y="26"/>
                  <a:pt x="44" y="26"/>
                  <a:pt x="44" y="26"/>
                </a:cubicBezTo>
                <a:cubicBezTo>
                  <a:pt x="44" y="26"/>
                  <a:pt x="44" y="26"/>
                  <a:pt x="44" y="26"/>
                </a:cubicBezTo>
                <a:cubicBezTo>
                  <a:pt x="44" y="26"/>
                  <a:pt x="44" y="26"/>
                  <a:pt x="44" y="26"/>
                </a:cubicBezTo>
                <a:cubicBezTo>
                  <a:pt x="44" y="26"/>
                  <a:pt x="44" y="26"/>
                  <a:pt x="44" y="26"/>
                </a:cubicBezTo>
                <a:cubicBezTo>
                  <a:pt x="44" y="26"/>
                  <a:pt x="44" y="26"/>
                  <a:pt x="44" y="26"/>
                </a:cubicBezTo>
                <a:cubicBezTo>
                  <a:pt x="44" y="26"/>
                  <a:pt x="44" y="26"/>
                  <a:pt x="44" y="26"/>
                </a:cubicBezTo>
                <a:cubicBezTo>
                  <a:pt x="44" y="26"/>
                  <a:pt x="44" y="26"/>
                  <a:pt x="44" y="26"/>
                </a:cubicBezTo>
                <a:cubicBezTo>
                  <a:pt x="44" y="26"/>
                  <a:pt x="44" y="26"/>
                  <a:pt x="44" y="26"/>
                </a:cubicBezTo>
                <a:cubicBezTo>
                  <a:pt x="44" y="26"/>
                  <a:pt x="44" y="26"/>
                  <a:pt x="44" y="26"/>
                </a:cubicBezTo>
                <a:cubicBezTo>
                  <a:pt x="44" y="26"/>
                  <a:pt x="44" y="26"/>
                  <a:pt x="44" y="26"/>
                </a:cubicBezTo>
                <a:cubicBezTo>
                  <a:pt x="44" y="26"/>
                  <a:pt x="44" y="26"/>
                  <a:pt x="44" y="26"/>
                </a:cubicBezTo>
                <a:cubicBezTo>
                  <a:pt x="44" y="26"/>
                  <a:pt x="44" y="26"/>
                  <a:pt x="44" y="26"/>
                </a:cubicBezTo>
                <a:cubicBezTo>
                  <a:pt x="44" y="26"/>
                  <a:pt x="44" y="26"/>
                  <a:pt x="44" y="26"/>
                </a:cubicBezTo>
                <a:cubicBezTo>
                  <a:pt x="44" y="26"/>
                  <a:pt x="44" y="26"/>
                  <a:pt x="44" y="26"/>
                </a:cubicBezTo>
                <a:cubicBezTo>
                  <a:pt x="44" y="26"/>
                  <a:pt x="44" y="26"/>
                  <a:pt x="44" y="26"/>
                </a:cubicBezTo>
                <a:cubicBezTo>
                  <a:pt x="44" y="26"/>
                  <a:pt x="44" y="26"/>
                  <a:pt x="44" y="26"/>
                </a:cubicBezTo>
                <a:cubicBezTo>
                  <a:pt x="44" y="26"/>
                  <a:pt x="44" y="26"/>
                  <a:pt x="44" y="26"/>
                </a:cubicBezTo>
                <a:cubicBezTo>
                  <a:pt x="44" y="26"/>
                  <a:pt x="44" y="26"/>
                  <a:pt x="44" y="26"/>
                </a:cubicBezTo>
                <a:cubicBezTo>
                  <a:pt x="44" y="26"/>
                  <a:pt x="44" y="26"/>
                  <a:pt x="44" y="26"/>
                </a:cubicBezTo>
                <a:cubicBezTo>
                  <a:pt x="44" y="26"/>
                  <a:pt x="44" y="26"/>
                  <a:pt x="44" y="26"/>
                </a:cubicBezTo>
                <a:cubicBezTo>
                  <a:pt x="44" y="26"/>
                  <a:pt x="44" y="26"/>
                  <a:pt x="44" y="26"/>
                </a:cubicBezTo>
                <a:cubicBezTo>
                  <a:pt x="44" y="26"/>
                  <a:pt x="44" y="26"/>
                  <a:pt x="44" y="26"/>
                </a:cubicBezTo>
                <a:cubicBezTo>
                  <a:pt x="44" y="26"/>
                  <a:pt x="44" y="26"/>
                  <a:pt x="44" y="26"/>
                </a:cubicBezTo>
                <a:cubicBezTo>
                  <a:pt x="44" y="26"/>
                  <a:pt x="44" y="26"/>
                  <a:pt x="44" y="26"/>
                </a:cubicBezTo>
                <a:cubicBezTo>
                  <a:pt x="44" y="26"/>
                  <a:pt x="44" y="26"/>
                  <a:pt x="44" y="26"/>
                </a:cubicBezTo>
                <a:cubicBezTo>
                  <a:pt x="44" y="26"/>
                  <a:pt x="44" y="26"/>
                  <a:pt x="44" y="26"/>
                </a:cubicBezTo>
                <a:cubicBezTo>
                  <a:pt x="44" y="26"/>
                  <a:pt x="44" y="26"/>
                  <a:pt x="44" y="26"/>
                </a:cubicBezTo>
                <a:cubicBezTo>
                  <a:pt x="44" y="26"/>
                  <a:pt x="44" y="26"/>
                  <a:pt x="44" y="26"/>
                </a:cubicBezTo>
                <a:cubicBezTo>
                  <a:pt x="44" y="26"/>
                  <a:pt x="44" y="26"/>
                  <a:pt x="44" y="26"/>
                </a:cubicBezTo>
                <a:cubicBezTo>
                  <a:pt x="44" y="26"/>
                  <a:pt x="44" y="26"/>
                  <a:pt x="44" y="26"/>
                </a:cubicBezTo>
                <a:cubicBezTo>
                  <a:pt x="44" y="26"/>
                  <a:pt x="44" y="26"/>
                  <a:pt x="44" y="26"/>
                </a:cubicBezTo>
                <a:cubicBezTo>
                  <a:pt x="44" y="26"/>
                  <a:pt x="44" y="26"/>
                  <a:pt x="44" y="26"/>
                </a:cubicBezTo>
                <a:cubicBezTo>
                  <a:pt x="44" y="26"/>
                  <a:pt x="44" y="26"/>
                  <a:pt x="44" y="26"/>
                </a:cubicBezTo>
                <a:cubicBezTo>
                  <a:pt x="44" y="26"/>
                  <a:pt x="44" y="26"/>
                  <a:pt x="44" y="26"/>
                </a:cubicBezTo>
                <a:cubicBezTo>
                  <a:pt x="44" y="26"/>
                  <a:pt x="44" y="26"/>
                  <a:pt x="44" y="26"/>
                </a:cubicBezTo>
                <a:cubicBezTo>
                  <a:pt x="44" y="26"/>
                  <a:pt x="44" y="26"/>
                  <a:pt x="44" y="26"/>
                </a:cubicBezTo>
                <a:cubicBezTo>
                  <a:pt x="44" y="26"/>
                  <a:pt x="44" y="26"/>
                  <a:pt x="44" y="26"/>
                </a:cubicBezTo>
                <a:cubicBezTo>
                  <a:pt x="44" y="26"/>
                  <a:pt x="44" y="26"/>
                  <a:pt x="44" y="26"/>
                </a:cubicBezTo>
                <a:cubicBezTo>
                  <a:pt x="44" y="26"/>
                  <a:pt x="44" y="26"/>
                  <a:pt x="44" y="26"/>
                </a:cubicBezTo>
                <a:cubicBezTo>
                  <a:pt x="44" y="26"/>
                  <a:pt x="44" y="26"/>
                  <a:pt x="44" y="26"/>
                </a:cubicBezTo>
                <a:cubicBezTo>
                  <a:pt x="44" y="26"/>
                  <a:pt x="44" y="26"/>
                  <a:pt x="44" y="26"/>
                </a:cubicBezTo>
                <a:cubicBezTo>
                  <a:pt x="44" y="26"/>
                  <a:pt x="44" y="26"/>
                  <a:pt x="44" y="26"/>
                </a:cubicBezTo>
                <a:cubicBezTo>
                  <a:pt x="44" y="26"/>
                  <a:pt x="44" y="26"/>
                  <a:pt x="44" y="26"/>
                </a:cubicBezTo>
                <a:cubicBezTo>
                  <a:pt x="44" y="26"/>
                  <a:pt x="44" y="26"/>
                  <a:pt x="44" y="26"/>
                </a:cubicBezTo>
                <a:cubicBezTo>
                  <a:pt x="44" y="26"/>
                  <a:pt x="44" y="26"/>
                  <a:pt x="44" y="26"/>
                </a:cubicBezTo>
                <a:cubicBezTo>
                  <a:pt x="44" y="26"/>
                  <a:pt x="44" y="26"/>
                  <a:pt x="44" y="26"/>
                </a:cubicBezTo>
                <a:cubicBezTo>
                  <a:pt x="44" y="26"/>
                  <a:pt x="44" y="26"/>
                  <a:pt x="44" y="26"/>
                </a:cubicBezTo>
                <a:cubicBezTo>
                  <a:pt x="44" y="26"/>
                  <a:pt x="44" y="26"/>
                  <a:pt x="44" y="26"/>
                </a:cubicBezTo>
                <a:cubicBezTo>
                  <a:pt x="44" y="26"/>
                  <a:pt x="44" y="26"/>
                  <a:pt x="44" y="26"/>
                </a:cubicBezTo>
                <a:cubicBezTo>
                  <a:pt x="44" y="26"/>
                  <a:pt x="44" y="26"/>
                  <a:pt x="44" y="26"/>
                </a:cubicBezTo>
                <a:cubicBezTo>
                  <a:pt x="44" y="27"/>
                  <a:pt x="44" y="27"/>
                  <a:pt x="44" y="27"/>
                </a:cubicBezTo>
                <a:cubicBezTo>
                  <a:pt x="44" y="27"/>
                  <a:pt x="44" y="27"/>
                  <a:pt x="44" y="27"/>
                </a:cubicBezTo>
                <a:cubicBezTo>
                  <a:pt x="44" y="26"/>
                  <a:pt x="44" y="26"/>
                  <a:pt x="44" y="26"/>
                </a:cubicBezTo>
                <a:cubicBezTo>
                  <a:pt x="44" y="26"/>
                  <a:pt x="44" y="26"/>
                  <a:pt x="44" y="26"/>
                </a:cubicBezTo>
                <a:cubicBezTo>
                  <a:pt x="44" y="26"/>
                  <a:pt x="44" y="26"/>
                  <a:pt x="44" y="26"/>
                </a:cubicBezTo>
                <a:cubicBezTo>
                  <a:pt x="44" y="26"/>
                  <a:pt x="44" y="26"/>
                  <a:pt x="44" y="26"/>
                </a:cubicBezTo>
                <a:cubicBezTo>
                  <a:pt x="44" y="26"/>
                  <a:pt x="44" y="26"/>
                  <a:pt x="44" y="26"/>
                </a:cubicBezTo>
                <a:cubicBezTo>
                  <a:pt x="44" y="26"/>
                  <a:pt x="44" y="26"/>
                  <a:pt x="44" y="26"/>
                </a:cubicBezTo>
                <a:cubicBezTo>
                  <a:pt x="44" y="26"/>
                  <a:pt x="44" y="26"/>
                  <a:pt x="44" y="26"/>
                </a:cubicBezTo>
                <a:cubicBezTo>
                  <a:pt x="44" y="26"/>
                  <a:pt x="44" y="26"/>
                  <a:pt x="44" y="26"/>
                </a:cubicBezTo>
                <a:cubicBezTo>
                  <a:pt x="44" y="26"/>
                  <a:pt x="44" y="26"/>
                  <a:pt x="44" y="26"/>
                </a:cubicBezTo>
                <a:cubicBezTo>
                  <a:pt x="44" y="26"/>
                  <a:pt x="44" y="26"/>
                  <a:pt x="44" y="26"/>
                </a:cubicBezTo>
                <a:cubicBezTo>
                  <a:pt x="44" y="26"/>
                  <a:pt x="44" y="26"/>
                  <a:pt x="44" y="26"/>
                </a:cubicBezTo>
                <a:cubicBezTo>
                  <a:pt x="44" y="26"/>
                  <a:pt x="44" y="26"/>
                  <a:pt x="44" y="26"/>
                </a:cubicBezTo>
                <a:cubicBezTo>
                  <a:pt x="44" y="26"/>
                  <a:pt x="44" y="26"/>
                  <a:pt x="44" y="26"/>
                </a:cubicBezTo>
                <a:cubicBezTo>
                  <a:pt x="44" y="26"/>
                  <a:pt x="44" y="26"/>
                  <a:pt x="44" y="26"/>
                </a:cubicBezTo>
                <a:cubicBezTo>
                  <a:pt x="44" y="26"/>
                  <a:pt x="44" y="26"/>
                  <a:pt x="44" y="26"/>
                </a:cubicBezTo>
                <a:cubicBezTo>
                  <a:pt x="44" y="26"/>
                  <a:pt x="44" y="26"/>
                  <a:pt x="44" y="26"/>
                </a:cubicBezTo>
                <a:cubicBezTo>
                  <a:pt x="44" y="26"/>
                  <a:pt x="44" y="26"/>
                  <a:pt x="44" y="26"/>
                </a:cubicBezTo>
                <a:close/>
                <a:moveTo>
                  <a:pt x="45" y="27"/>
                </a:move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8"/>
                  <a:pt x="45" y="28"/>
                  <a:pt x="45" y="28"/>
                </a:cubicBezTo>
                <a:cubicBezTo>
                  <a:pt x="45" y="28"/>
                  <a:pt x="45" y="28"/>
                  <a:pt x="45" y="28"/>
                </a:cubicBezTo>
                <a:cubicBezTo>
                  <a:pt x="45" y="28"/>
                  <a:pt x="45" y="28"/>
                  <a:pt x="45" y="28"/>
                </a:cubicBezTo>
                <a:cubicBezTo>
                  <a:pt x="45" y="28"/>
                  <a:pt x="45" y="28"/>
                  <a:pt x="45" y="28"/>
                </a:cubicBezTo>
                <a:cubicBezTo>
                  <a:pt x="45" y="28"/>
                  <a:pt x="45" y="28"/>
                  <a:pt x="45" y="28"/>
                </a:cubicBezTo>
                <a:cubicBezTo>
                  <a:pt x="45" y="28"/>
                  <a:pt x="45" y="28"/>
                  <a:pt x="45" y="28"/>
                </a:cubicBezTo>
                <a:cubicBezTo>
                  <a:pt x="45" y="28"/>
                  <a:pt x="45" y="28"/>
                  <a:pt x="45" y="28"/>
                </a:cubicBezTo>
                <a:cubicBezTo>
                  <a:pt x="45" y="28"/>
                  <a:pt x="45" y="28"/>
                  <a:pt x="45" y="28"/>
                </a:cubicBezTo>
                <a:cubicBezTo>
                  <a:pt x="45" y="28"/>
                  <a:pt x="45" y="28"/>
                  <a:pt x="45" y="28"/>
                </a:cubicBezTo>
                <a:cubicBezTo>
                  <a:pt x="45" y="28"/>
                  <a:pt x="45" y="28"/>
                  <a:pt x="45" y="28"/>
                </a:cubicBezTo>
                <a:cubicBezTo>
                  <a:pt x="45" y="28"/>
                  <a:pt x="45" y="28"/>
                  <a:pt x="45" y="28"/>
                </a:cubicBezTo>
                <a:cubicBezTo>
                  <a:pt x="45" y="28"/>
                  <a:pt x="45" y="28"/>
                  <a:pt x="45" y="28"/>
                </a:cubicBezTo>
                <a:cubicBezTo>
                  <a:pt x="45" y="28"/>
                  <a:pt x="45" y="28"/>
                  <a:pt x="45" y="28"/>
                </a:cubicBezTo>
                <a:cubicBezTo>
                  <a:pt x="45" y="28"/>
                  <a:pt x="45" y="28"/>
                  <a:pt x="45" y="28"/>
                </a:cubicBezTo>
                <a:cubicBezTo>
                  <a:pt x="45" y="28"/>
                  <a:pt x="45" y="28"/>
                  <a:pt x="45" y="28"/>
                </a:cubicBezTo>
                <a:cubicBezTo>
                  <a:pt x="45" y="28"/>
                  <a:pt x="45" y="28"/>
                  <a:pt x="45" y="28"/>
                </a:cubicBezTo>
                <a:cubicBezTo>
                  <a:pt x="45" y="28"/>
                  <a:pt x="45" y="28"/>
                  <a:pt x="45" y="28"/>
                </a:cubicBezTo>
                <a:cubicBezTo>
                  <a:pt x="45" y="28"/>
                  <a:pt x="45" y="28"/>
                  <a:pt x="45" y="28"/>
                </a:cubicBezTo>
                <a:cubicBezTo>
                  <a:pt x="45" y="28"/>
                  <a:pt x="45" y="28"/>
                  <a:pt x="45" y="28"/>
                </a:cubicBezTo>
                <a:cubicBezTo>
                  <a:pt x="45" y="28"/>
                  <a:pt x="45" y="28"/>
                  <a:pt x="45" y="28"/>
                </a:cubicBezTo>
                <a:cubicBezTo>
                  <a:pt x="45" y="28"/>
                  <a:pt x="45" y="28"/>
                  <a:pt x="45" y="28"/>
                </a:cubicBezTo>
                <a:cubicBezTo>
                  <a:pt x="45" y="28"/>
                  <a:pt x="45" y="28"/>
                  <a:pt x="45" y="28"/>
                </a:cubicBezTo>
                <a:cubicBezTo>
                  <a:pt x="45" y="27"/>
                  <a:pt x="45" y="28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lose/>
                <a:moveTo>
                  <a:pt x="45" y="27"/>
                </a:move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lose/>
                <a:moveTo>
                  <a:pt x="45" y="27"/>
                </a:move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lose/>
                <a:moveTo>
                  <a:pt x="45" y="27"/>
                </a:move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lose/>
                <a:moveTo>
                  <a:pt x="45" y="27"/>
                </a:move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lose/>
                <a:moveTo>
                  <a:pt x="45" y="32"/>
                </a:moveTo>
                <a:cubicBezTo>
                  <a:pt x="45" y="32"/>
                  <a:pt x="45" y="31"/>
                  <a:pt x="45" y="32"/>
                </a:cubicBezTo>
                <a:cubicBezTo>
                  <a:pt x="45" y="32"/>
                  <a:pt x="45" y="32"/>
                  <a:pt x="45" y="32"/>
                </a:cubicBezTo>
                <a:cubicBezTo>
                  <a:pt x="45" y="32"/>
                  <a:pt x="45" y="32"/>
                  <a:pt x="45" y="32"/>
                </a:cubicBezTo>
                <a:cubicBezTo>
                  <a:pt x="45" y="32"/>
                  <a:pt x="45" y="32"/>
                  <a:pt x="45" y="32"/>
                </a:cubicBezTo>
                <a:cubicBezTo>
                  <a:pt x="45" y="32"/>
                  <a:pt x="45" y="32"/>
                  <a:pt x="45" y="32"/>
                </a:cubicBezTo>
                <a:cubicBezTo>
                  <a:pt x="45" y="32"/>
                  <a:pt x="45" y="32"/>
                  <a:pt x="45" y="32"/>
                </a:cubicBezTo>
                <a:cubicBezTo>
                  <a:pt x="45" y="32"/>
                  <a:pt x="45" y="32"/>
                  <a:pt x="45" y="32"/>
                </a:cubicBezTo>
                <a:cubicBezTo>
                  <a:pt x="45" y="32"/>
                  <a:pt x="45" y="32"/>
                  <a:pt x="45" y="32"/>
                </a:cubicBezTo>
                <a:cubicBezTo>
                  <a:pt x="44" y="32"/>
                  <a:pt x="44" y="32"/>
                  <a:pt x="44" y="32"/>
                </a:cubicBezTo>
                <a:cubicBezTo>
                  <a:pt x="44" y="32"/>
                  <a:pt x="44" y="32"/>
                  <a:pt x="44" y="32"/>
                </a:cubicBezTo>
                <a:cubicBezTo>
                  <a:pt x="44" y="32"/>
                  <a:pt x="44" y="32"/>
                  <a:pt x="44" y="32"/>
                </a:cubicBezTo>
                <a:cubicBezTo>
                  <a:pt x="44" y="32"/>
                  <a:pt x="44" y="32"/>
                  <a:pt x="44" y="32"/>
                </a:cubicBezTo>
                <a:cubicBezTo>
                  <a:pt x="44" y="32"/>
                  <a:pt x="44" y="32"/>
                  <a:pt x="44" y="32"/>
                </a:cubicBezTo>
                <a:cubicBezTo>
                  <a:pt x="44" y="32"/>
                  <a:pt x="44" y="32"/>
                  <a:pt x="44" y="32"/>
                </a:cubicBezTo>
                <a:cubicBezTo>
                  <a:pt x="44" y="32"/>
                  <a:pt x="44" y="32"/>
                  <a:pt x="44" y="32"/>
                </a:cubicBezTo>
                <a:cubicBezTo>
                  <a:pt x="44" y="32"/>
                  <a:pt x="44" y="32"/>
                  <a:pt x="44" y="32"/>
                </a:cubicBezTo>
                <a:cubicBezTo>
                  <a:pt x="44" y="32"/>
                  <a:pt x="44" y="32"/>
                  <a:pt x="44" y="32"/>
                </a:cubicBezTo>
                <a:cubicBezTo>
                  <a:pt x="44" y="32"/>
                  <a:pt x="45" y="32"/>
                  <a:pt x="45" y="32"/>
                </a:cubicBezTo>
                <a:cubicBezTo>
                  <a:pt x="45" y="32"/>
                  <a:pt x="45" y="32"/>
                  <a:pt x="45" y="32"/>
                </a:cubicBezTo>
                <a:cubicBezTo>
                  <a:pt x="45" y="32"/>
                  <a:pt x="45" y="32"/>
                  <a:pt x="45" y="32"/>
                </a:cubicBezTo>
                <a:cubicBezTo>
                  <a:pt x="45" y="32"/>
                  <a:pt x="45" y="32"/>
                  <a:pt x="45" y="32"/>
                </a:cubicBezTo>
                <a:cubicBezTo>
                  <a:pt x="45" y="32"/>
                  <a:pt x="45" y="32"/>
                  <a:pt x="45" y="32"/>
                </a:cubicBezTo>
                <a:cubicBezTo>
                  <a:pt x="45" y="32"/>
                  <a:pt x="45" y="32"/>
                  <a:pt x="45" y="32"/>
                </a:cubicBezTo>
                <a:cubicBezTo>
                  <a:pt x="45" y="32"/>
                  <a:pt x="45" y="32"/>
                  <a:pt x="45" y="32"/>
                </a:cubicBezTo>
                <a:cubicBezTo>
                  <a:pt x="45" y="32"/>
                  <a:pt x="45" y="32"/>
                  <a:pt x="45" y="32"/>
                </a:cubicBezTo>
                <a:cubicBezTo>
                  <a:pt x="45" y="32"/>
                  <a:pt x="45" y="32"/>
                  <a:pt x="45" y="32"/>
                </a:cubicBezTo>
                <a:cubicBezTo>
                  <a:pt x="45" y="32"/>
                  <a:pt x="45" y="32"/>
                  <a:pt x="45" y="32"/>
                </a:cubicBezTo>
                <a:cubicBezTo>
                  <a:pt x="45" y="32"/>
                  <a:pt x="45" y="32"/>
                  <a:pt x="45" y="32"/>
                </a:cubicBezTo>
                <a:cubicBezTo>
                  <a:pt x="45" y="32"/>
                  <a:pt x="45" y="32"/>
                  <a:pt x="45" y="32"/>
                </a:cubicBezTo>
                <a:cubicBezTo>
                  <a:pt x="45" y="32"/>
                  <a:pt x="45" y="32"/>
                  <a:pt x="45" y="31"/>
                </a:cubicBezTo>
                <a:cubicBezTo>
                  <a:pt x="45" y="31"/>
                  <a:pt x="45" y="31"/>
                  <a:pt x="45" y="31"/>
                </a:cubicBezTo>
                <a:cubicBezTo>
                  <a:pt x="45" y="31"/>
                  <a:pt x="45" y="31"/>
                  <a:pt x="45" y="31"/>
                </a:cubicBezTo>
                <a:cubicBezTo>
                  <a:pt x="45" y="31"/>
                  <a:pt x="45" y="31"/>
                  <a:pt x="45" y="31"/>
                </a:cubicBezTo>
                <a:cubicBezTo>
                  <a:pt x="45" y="31"/>
                  <a:pt x="45" y="31"/>
                  <a:pt x="45" y="31"/>
                </a:cubicBezTo>
                <a:cubicBezTo>
                  <a:pt x="45" y="31"/>
                  <a:pt x="45" y="31"/>
                  <a:pt x="45" y="31"/>
                </a:cubicBezTo>
                <a:cubicBezTo>
                  <a:pt x="45" y="31"/>
                  <a:pt x="45" y="31"/>
                  <a:pt x="45" y="31"/>
                </a:cubicBezTo>
                <a:cubicBezTo>
                  <a:pt x="45" y="31"/>
                  <a:pt x="45" y="31"/>
                  <a:pt x="45" y="31"/>
                </a:cubicBezTo>
                <a:cubicBezTo>
                  <a:pt x="45" y="31"/>
                  <a:pt x="45" y="31"/>
                  <a:pt x="45" y="31"/>
                </a:cubicBezTo>
                <a:cubicBezTo>
                  <a:pt x="45" y="31"/>
                  <a:pt x="45" y="31"/>
                  <a:pt x="45" y="31"/>
                </a:cubicBezTo>
                <a:cubicBezTo>
                  <a:pt x="45" y="31"/>
                  <a:pt x="45" y="31"/>
                  <a:pt x="45" y="31"/>
                </a:cubicBezTo>
                <a:cubicBezTo>
                  <a:pt x="45" y="31"/>
                  <a:pt x="45" y="31"/>
                  <a:pt x="45" y="31"/>
                </a:cubicBezTo>
                <a:cubicBezTo>
                  <a:pt x="45" y="31"/>
                  <a:pt x="45" y="31"/>
                  <a:pt x="45" y="31"/>
                </a:cubicBezTo>
                <a:cubicBezTo>
                  <a:pt x="45" y="31"/>
                  <a:pt x="45" y="31"/>
                  <a:pt x="45" y="31"/>
                </a:cubicBezTo>
                <a:cubicBezTo>
                  <a:pt x="45" y="31"/>
                  <a:pt x="45" y="31"/>
                  <a:pt x="45" y="31"/>
                </a:cubicBezTo>
                <a:cubicBezTo>
                  <a:pt x="45" y="31"/>
                  <a:pt x="45" y="31"/>
                  <a:pt x="45" y="31"/>
                </a:cubicBezTo>
                <a:cubicBezTo>
                  <a:pt x="45" y="31"/>
                  <a:pt x="45" y="31"/>
                  <a:pt x="45" y="32"/>
                </a:cubicBezTo>
                <a:cubicBezTo>
                  <a:pt x="45" y="32"/>
                  <a:pt x="45" y="31"/>
                  <a:pt x="45" y="31"/>
                </a:cubicBezTo>
                <a:cubicBezTo>
                  <a:pt x="45" y="31"/>
                  <a:pt x="45" y="31"/>
                  <a:pt x="45" y="32"/>
                </a:cubicBezTo>
                <a:close/>
                <a:moveTo>
                  <a:pt x="45" y="31"/>
                </a:moveTo>
                <a:cubicBezTo>
                  <a:pt x="45" y="31"/>
                  <a:pt x="45" y="31"/>
                  <a:pt x="45" y="31"/>
                </a:cubicBezTo>
                <a:cubicBezTo>
                  <a:pt x="45" y="31"/>
                  <a:pt x="45" y="31"/>
                  <a:pt x="45" y="31"/>
                </a:cubicBezTo>
                <a:cubicBezTo>
                  <a:pt x="45" y="31"/>
                  <a:pt x="45" y="31"/>
                  <a:pt x="45" y="31"/>
                </a:cubicBezTo>
                <a:cubicBezTo>
                  <a:pt x="45" y="31"/>
                  <a:pt x="45" y="31"/>
                  <a:pt x="45" y="31"/>
                </a:cubicBezTo>
                <a:cubicBezTo>
                  <a:pt x="45" y="31"/>
                  <a:pt x="45" y="31"/>
                  <a:pt x="45" y="31"/>
                </a:cubicBezTo>
                <a:cubicBezTo>
                  <a:pt x="45" y="31"/>
                  <a:pt x="45" y="31"/>
                  <a:pt x="45" y="31"/>
                </a:cubicBezTo>
                <a:cubicBezTo>
                  <a:pt x="45" y="31"/>
                  <a:pt x="45" y="31"/>
                  <a:pt x="45" y="31"/>
                </a:cubicBezTo>
                <a:cubicBezTo>
                  <a:pt x="45" y="31"/>
                  <a:pt x="45" y="31"/>
                  <a:pt x="44" y="31"/>
                </a:cubicBezTo>
                <a:cubicBezTo>
                  <a:pt x="44" y="31"/>
                  <a:pt x="44" y="31"/>
                  <a:pt x="44" y="31"/>
                </a:cubicBezTo>
                <a:cubicBezTo>
                  <a:pt x="44" y="31"/>
                  <a:pt x="44" y="31"/>
                  <a:pt x="44" y="31"/>
                </a:cubicBezTo>
                <a:cubicBezTo>
                  <a:pt x="44" y="31"/>
                  <a:pt x="44" y="31"/>
                  <a:pt x="44" y="31"/>
                </a:cubicBezTo>
                <a:cubicBezTo>
                  <a:pt x="44" y="31"/>
                  <a:pt x="44" y="31"/>
                  <a:pt x="44" y="31"/>
                </a:cubicBezTo>
                <a:cubicBezTo>
                  <a:pt x="44" y="31"/>
                  <a:pt x="44" y="31"/>
                  <a:pt x="44" y="31"/>
                </a:cubicBezTo>
                <a:cubicBezTo>
                  <a:pt x="44" y="31"/>
                  <a:pt x="44" y="31"/>
                  <a:pt x="44" y="31"/>
                </a:cubicBezTo>
                <a:cubicBezTo>
                  <a:pt x="44" y="31"/>
                  <a:pt x="44" y="31"/>
                  <a:pt x="44" y="31"/>
                </a:cubicBezTo>
                <a:cubicBezTo>
                  <a:pt x="44" y="31"/>
                  <a:pt x="44" y="31"/>
                  <a:pt x="44" y="31"/>
                </a:cubicBezTo>
                <a:cubicBezTo>
                  <a:pt x="44" y="31"/>
                  <a:pt x="44" y="31"/>
                  <a:pt x="44" y="31"/>
                </a:cubicBezTo>
                <a:cubicBezTo>
                  <a:pt x="44" y="31"/>
                  <a:pt x="44" y="31"/>
                  <a:pt x="44" y="31"/>
                </a:cubicBezTo>
                <a:cubicBezTo>
                  <a:pt x="44" y="31"/>
                  <a:pt x="44" y="31"/>
                  <a:pt x="44" y="31"/>
                </a:cubicBezTo>
                <a:cubicBezTo>
                  <a:pt x="44" y="31"/>
                  <a:pt x="44" y="31"/>
                  <a:pt x="44" y="31"/>
                </a:cubicBezTo>
                <a:cubicBezTo>
                  <a:pt x="44" y="31"/>
                  <a:pt x="44" y="31"/>
                  <a:pt x="44" y="31"/>
                </a:cubicBezTo>
                <a:cubicBezTo>
                  <a:pt x="44" y="31"/>
                  <a:pt x="44" y="31"/>
                  <a:pt x="44" y="31"/>
                </a:cubicBezTo>
                <a:cubicBezTo>
                  <a:pt x="44" y="31"/>
                  <a:pt x="44" y="31"/>
                  <a:pt x="44" y="31"/>
                </a:cubicBezTo>
                <a:cubicBezTo>
                  <a:pt x="44" y="31"/>
                  <a:pt x="44" y="31"/>
                  <a:pt x="44" y="31"/>
                </a:cubicBezTo>
                <a:cubicBezTo>
                  <a:pt x="44" y="31"/>
                  <a:pt x="44" y="31"/>
                  <a:pt x="44" y="31"/>
                </a:cubicBezTo>
                <a:cubicBezTo>
                  <a:pt x="44" y="31"/>
                  <a:pt x="44" y="31"/>
                  <a:pt x="44" y="31"/>
                </a:cubicBezTo>
                <a:cubicBezTo>
                  <a:pt x="44" y="31"/>
                  <a:pt x="44" y="31"/>
                  <a:pt x="44" y="31"/>
                </a:cubicBezTo>
                <a:cubicBezTo>
                  <a:pt x="44" y="31"/>
                  <a:pt x="44" y="31"/>
                  <a:pt x="44" y="31"/>
                </a:cubicBezTo>
                <a:cubicBezTo>
                  <a:pt x="44" y="31"/>
                  <a:pt x="44" y="31"/>
                  <a:pt x="44" y="31"/>
                </a:cubicBezTo>
                <a:cubicBezTo>
                  <a:pt x="44" y="31"/>
                  <a:pt x="44" y="31"/>
                  <a:pt x="44" y="31"/>
                </a:cubicBezTo>
                <a:cubicBezTo>
                  <a:pt x="44" y="31"/>
                  <a:pt x="44" y="31"/>
                  <a:pt x="44" y="31"/>
                </a:cubicBezTo>
                <a:cubicBezTo>
                  <a:pt x="44" y="31"/>
                  <a:pt x="44" y="31"/>
                  <a:pt x="44" y="31"/>
                </a:cubicBezTo>
                <a:cubicBezTo>
                  <a:pt x="44" y="31"/>
                  <a:pt x="44" y="31"/>
                  <a:pt x="44" y="31"/>
                </a:cubicBezTo>
                <a:cubicBezTo>
                  <a:pt x="44" y="31"/>
                  <a:pt x="44" y="31"/>
                  <a:pt x="44" y="31"/>
                </a:cubicBezTo>
                <a:cubicBezTo>
                  <a:pt x="44" y="31"/>
                  <a:pt x="44" y="31"/>
                  <a:pt x="44" y="31"/>
                </a:cubicBezTo>
                <a:cubicBezTo>
                  <a:pt x="44" y="31"/>
                  <a:pt x="44" y="31"/>
                  <a:pt x="44" y="31"/>
                </a:cubicBezTo>
                <a:cubicBezTo>
                  <a:pt x="44" y="31"/>
                  <a:pt x="44" y="31"/>
                  <a:pt x="44" y="31"/>
                </a:cubicBezTo>
                <a:cubicBezTo>
                  <a:pt x="44" y="31"/>
                  <a:pt x="44" y="31"/>
                  <a:pt x="44" y="31"/>
                </a:cubicBezTo>
                <a:cubicBezTo>
                  <a:pt x="44" y="31"/>
                  <a:pt x="44" y="31"/>
                  <a:pt x="44" y="31"/>
                </a:cubicBezTo>
                <a:cubicBezTo>
                  <a:pt x="44" y="31"/>
                  <a:pt x="44" y="31"/>
                  <a:pt x="44" y="31"/>
                </a:cubicBezTo>
                <a:cubicBezTo>
                  <a:pt x="44" y="31"/>
                  <a:pt x="44" y="31"/>
                  <a:pt x="44" y="31"/>
                </a:cubicBezTo>
                <a:cubicBezTo>
                  <a:pt x="44" y="31"/>
                  <a:pt x="44" y="31"/>
                  <a:pt x="45" y="31"/>
                </a:cubicBezTo>
                <a:cubicBezTo>
                  <a:pt x="45" y="31"/>
                  <a:pt x="45" y="31"/>
                  <a:pt x="45" y="31"/>
                </a:cubicBezTo>
                <a:cubicBezTo>
                  <a:pt x="45" y="31"/>
                  <a:pt x="45" y="31"/>
                  <a:pt x="45" y="31"/>
                </a:cubicBezTo>
                <a:cubicBezTo>
                  <a:pt x="45" y="31"/>
                  <a:pt x="45" y="31"/>
                  <a:pt x="45" y="31"/>
                </a:cubicBezTo>
                <a:cubicBezTo>
                  <a:pt x="45" y="31"/>
                  <a:pt x="45" y="31"/>
                  <a:pt x="45" y="31"/>
                </a:cubicBezTo>
                <a:cubicBezTo>
                  <a:pt x="45" y="31"/>
                  <a:pt x="45" y="31"/>
                  <a:pt x="45" y="31"/>
                </a:cubicBezTo>
                <a:close/>
                <a:moveTo>
                  <a:pt x="46" y="28"/>
                </a:moveTo>
                <a:cubicBezTo>
                  <a:pt x="46" y="28"/>
                  <a:pt x="46" y="28"/>
                  <a:pt x="46" y="28"/>
                </a:cubicBezTo>
                <a:cubicBezTo>
                  <a:pt x="46" y="28"/>
                  <a:pt x="46" y="28"/>
                  <a:pt x="46" y="28"/>
                </a:cubicBezTo>
                <a:cubicBezTo>
                  <a:pt x="46" y="28"/>
                  <a:pt x="46" y="28"/>
                  <a:pt x="46" y="28"/>
                </a:cubicBezTo>
                <a:cubicBezTo>
                  <a:pt x="46" y="28"/>
                  <a:pt x="46" y="28"/>
                  <a:pt x="46" y="28"/>
                </a:cubicBezTo>
                <a:cubicBezTo>
                  <a:pt x="46" y="28"/>
                  <a:pt x="46" y="28"/>
                  <a:pt x="46" y="28"/>
                </a:cubicBezTo>
                <a:cubicBezTo>
                  <a:pt x="46" y="28"/>
                  <a:pt x="46" y="28"/>
                  <a:pt x="46" y="28"/>
                </a:cubicBezTo>
                <a:cubicBezTo>
                  <a:pt x="46" y="28"/>
                  <a:pt x="46" y="28"/>
                  <a:pt x="46" y="28"/>
                </a:cubicBezTo>
                <a:cubicBezTo>
                  <a:pt x="46" y="28"/>
                  <a:pt x="46" y="28"/>
                  <a:pt x="46" y="28"/>
                </a:cubicBezTo>
                <a:cubicBezTo>
                  <a:pt x="46" y="28"/>
                  <a:pt x="46" y="28"/>
                  <a:pt x="46" y="28"/>
                </a:cubicBezTo>
                <a:cubicBezTo>
                  <a:pt x="46" y="28"/>
                  <a:pt x="46" y="28"/>
                  <a:pt x="46" y="28"/>
                </a:cubicBezTo>
                <a:cubicBezTo>
                  <a:pt x="46" y="28"/>
                  <a:pt x="46" y="28"/>
                  <a:pt x="46" y="28"/>
                </a:cubicBezTo>
                <a:cubicBezTo>
                  <a:pt x="46" y="28"/>
                  <a:pt x="46" y="28"/>
                  <a:pt x="46" y="28"/>
                </a:cubicBezTo>
                <a:cubicBezTo>
                  <a:pt x="46" y="28"/>
                  <a:pt x="46" y="28"/>
                  <a:pt x="46" y="28"/>
                </a:cubicBezTo>
                <a:cubicBezTo>
                  <a:pt x="46" y="28"/>
                  <a:pt x="46" y="28"/>
                  <a:pt x="46" y="28"/>
                </a:cubicBezTo>
                <a:cubicBezTo>
                  <a:pt x="46" y="28"/>
                  <a:pt x="46" y="28"/>
                  <a:pt x="46" y="28"/>
                </a:cubicBezTo>
                <a:cubicBezTo>
                  <a:pt x="46" y="28"/>
                  <a:pt x="46" y="28"/>
                  <a:pt x="46" y="28"/>
                </a:cubicBezTo>
                <a:cubicBezTo>
                  <a:pt x="46" y="28"/>
                  <a:pt x="46" y="28"/>
                  <a:pt x="46" y="28"/>
                </a:cubicBezTo>
                <a:cubicBezTo>
                  <a:pt x="46" y="28"/>
                  <a:pt x="46" y="28"/>
                  <a:pt x="46" y="28"/>
                </a:cubicBezTo>
                <a:cubicBezTo>
                  <a:pt x="46" y="28"/>
                  <a:pt x="46" y="28"/>
                  <a:pt x="46" y="28"/>
                </a:cubicBezTo>
                <a:cubicBezTo>
                  <a:pt x="46" y="28"/>
                  <a:pt x="46" y="28"/>
                  <a:pt x="46" y="28"/>
                </a:cubicBezTo>
                <a:cubicBezTo>
                  <a:pt x="46" y="28"/>
                  <a:pt x="46" y="28"/>
                  <a:pt x="46" y="28"/>
                </a:cubicBezTo>
                <a:cubicBezTo>
                  <a:pt x="46" y="28"/>
                  <a:pt x="46" y="28"/>
                  <a:pt x="46" y="28"/>
                </a:cubicBezTo>
                <a:cubicBezTo>
                  <a:pt x="46" y="28"/>
                  <a:pt x="46" y="28"/>
                  <a:pt x="46" y="28"/>
                </a:cubicBezTo>
                <a:cubicBezTo>
                  <a:pt x="46" y="28"/>
                  <a:pt x="46" y="28"/>
                  <a:pt x="46" y="28"/>
                </a:cubicBezTo>
                <a:cubicBezTo>
                  <a:pt x="46" y="28"/>
                  <a:pt x="46" y="28"/>
                  <a:pt x="46" y="28"/>
                </a:cubicBezTo>
                <a:cubicBezTo>
                  <a:pt x="46" y="28"/>
                  <a:pt x="46" y="28"/>
                  <a:pt x="46" y="28"/>
                </a:cubicBezTo>
                <a:cubicBezTo>
                  <a:pt x="46" y="28"/>
                  <a:pt x="46" y="28"/>
                  <a:pt x="46" y="28"/>
                </a:cubicBezTo>
                <a:cubicBezTo>
                  <a:pt x="46" y="28"/>
                  <a:pt x="46" y="28"/>
                  <a:pt x="46" y="28"/>
                </a:cubicBezTo>
                <a:cubicBezTo>
                  <a:pt x="46" y="28"/>
                  <a:pt x="46" y="28"/>
                  <a:pt x="46" y="28"/>
                </a:cubicBezTo>
                <a:cubicBezTo>
                  <a:pt x="46" y="28"/>
                  <a:pt x="46" y="28"/>
                  <a:pt x="46" y="28"/>
                </a:cubicBezTo>
                <a:cubicBezTo>
                  <a:pt x="46" y="28"/>
                  <a:pt x="46" y="28"/>
                  <a:pt x="46" y="28"/>
                </a:cubicBezTo>
                <a:cubicBezTo>
                  <a:pt x="46" y="28"/>
                  <a:pt x="46" y="28"/>
                  <a:pt x="46" y="28"/>
                </a:cubicBezTo>
                <a:cubicBezTo>
                  <a:pt x="46" y="28"/>
                  <a:pt x="46" y="28"/>
                  <a:pt x="46" y="28"/>
                </a:cubicBezTo>
                <a:cubicBezTo>
                  <a:pt x="46" y="28"/>
                  <a:pt x="46" y="28"/>
                  <a:pt x="46" y="28"/>
                </a:cubicBezTo>
                <a:cubicBezTo>
                  <a:pt x="46" y="28"/>
                  <a:pt x="46" y="28"/>
                  <a:pt x="46" y="28"/>
                </a:cubicBezTo>
                <a:cubicBezTo>
                  <a:pt x="46" y="28"/>
                  <a:pt x="46" y="28"/>
                  <a:pt x="46" y="28"/>
                </a:cubicBezTo>
                <a:cubicBezTo>
                  <a:pt x="46" y="28"/>
                  <a:pt x="46" y="28"/>
                  <a:pt x="46" y="28"/>
                </a:cubicBezTo>
                <a:cubicBezTo>
                  <a:pt x="46" y="28"/>
                  <a:pt x="46" y="28"/>
                  <a:pt x="46" y="28"/>
                </a:cubicBezTo>
                <a:cubicBezTo>
                  <a:pt x="46" y="28"/>
                  <a:pt x="46" y="28"/>
                  <a:pt x="46" y="28"/>
                </a:cubicBezTo>
                <a:cubicBezTo>
                  <a:pt x="46" y="28"/>
                  <a:pt x="46" y="28"/>
                  <a:pt x="46" y="28"/>
                </a:cubicBezTo>
                <a:cubicBezTo>
                  <a:pt x="46" y="28"/>
                  <a:pt x="46" y="28"/>
                  <a:pt x="46" y="28"/>
                </a:cubicBezTo>
                <a:cubicBezTo>
                  <a:pt x="46" y="28"/>
                  <a:pt x="46" y="28"/>
                  <a:pt x="46" y="28"/>
                </a:cubicBezTo>
                <a:cubicBezTo>
                  <a:pt x="46" y="28"/>
                  <a:pt x="46" y="28"/>
                  <a:pt x="46" y="28"/>
                </a:cubicBezTo>
                <a:cubicBezTo>
                  <a:pt x="46" y="28"/>
                  <a:pt x="46" y="28"/>
                  <a:pt x="46" y="28"/>
                </a:cubicBezTo>
                <a:cubicBezTo>
                  <a:pt x="46" y="28"/>
                  <a:pt x="46" y="28"/>
                  <a:pt x="46" y="28"/>
                </a:cubicBezTo>
                <a:cubicBezTo>
                  <a:pt x="46" y="28"/>
                  <a:pt x="46" y="28"/>
                  <a:pt x="46" y="28"/>
                </a:cubicBezTo>
                <a:cubicBezTo>
                  <a:pt x="46" y="28"/>
                  <a:pt x="46" y="28"/>
                  <a:pt x="46" y="28"/>
                </a:cubicBezTo>
                <a:cubicBezTo>
                  <a:pt x="46" y="28"/>
                  <a:pt x="46" y="28"/>
                  <a:pt x="46" y="28"/>
                </a:cubicBezTo>
                <a:cubicBezTo>
                  <a:pt x="46" y="28"/>
                  <a:pt x="46" y="28"/>
                  <a:pt x="46" y="28"/>
                </a:cubicBezTo>
                <a:cubicBezTo>
                  <a:pt x="46" y="28"/>
                  <a:pt x="46" y="28"/>
                  <a:pt x="46" y="28"/>
                </a:cubicBezTo>
                <a:cubicBezTo>
                  <a:pt x="46" y="28"/>
                  <a:pt x="46" y="28"/>
                  <a:pt x="46" y="28"/>
                </a:cubicBezTo>
                <a:cubicBezTo>
                  <a:pt x="46" y="28"/>
                  <a:pt x="46" y="28"/>
                  <a:pt x="46" y="28"/>
                </a:cubicBezTo>
                <a:cubicBezTo>
                  <a:pt x="46" y="28"/>
                  <a:pt x="46" y="28"/>
                  <a:pt x="46" y="28"/>
                </a:cubicBezTo>
                <a:cubicBezTo>
                  <a:pt x="46" y="28"/>
                  <a:pt x="46" y="28"/>
                  <a:pt x="46" y="28"/>
                </a:cubicBezTo>
                <a:cubicBezTo>
                  <a:pt x="46" y="28"/>
                  <a:pt x="46" y="28"/>
                  <a:pt x="46" y="28"/>
                </a:cubicBezTo>
                <a:cubicBezTo>
                  <a:pt x="46" y="28"/>
                  <a:pt x="46" y="28"/>
                  <a:pt x="46" y="28"/>
                </a:cubicBezTo>
                <a:cubicBezTo>
                  <a:pt x="46" y="28"/>
                  <a:pt x="46" y="28"/>
                  <a:pt x="46" y="28"/>
                </a:cubicBezTo>
                <a:cubicBezTo>
                  <a:pt x="46" y="28"/>
                  <a:pt x="46" y="28"/>
                  <a:pt x="46" y="28"/>
                </a:cubicBezTo>
                <a:cubicBezTo>
                  <a:pt x="46" y="28"/>
                  <a:pt x="46" y="28"/>
                  <a:pt x="46" y="28"/>
                </a:cubicBezTo>
                <a:cubicBezTo>
                  <a:pt x="46" y="28"/>
                  <a:pt x="46" y="28"/>
                  <a:pt x="46" y="28"/>
                </a:cubicBezTo>
                <a:cubicBezTo>
                  <a:pt x="46" y="28"/>
                  <a:pt x="46" y="28"/>
                  <a:pt x="46" y="28"/>
                </a:cubicBezTo>
                <a:cubicBezTo>
                  <a:pt x="46" y="28"/>
                  <a:pt x="46" y="28"/>
                  <a:pt x="46" y="28"/>
                </a:cubicBezTo>
                <a:cubicBezTo>
                  <a:pt x="46" y="28"/>
                  <a:pt x="46" y="28"/>
                  <a:pt x="46" y="28"/>
                </a:cubicBezTo>
                <a:cubicBezTo>
                  <a:pt x="46" y="28"/>
                  <a:pt x="46" y="28"/>
                  <a:pt x="46" y="28"/>
                </a:cubicBezTo>
                <a:cubicBezTo>
                  <a:pt x="46" y="28"/>
                  <a:pt x="46" y="28"/>
                  <a:pt x="46" y="28"/>
                </a:cubicBezTo>
                <a:cubicBezTo>
                  <a:pt x="46" y="28"/>
                  <a:pt x="46" y="28"/>
                  <a:pt x="46" y="28"/>
                </a:cubicBezTo>
                <a:cubicBezTo>
                  <a:pt x="46" y="28"/>
                  <a:pt x="46" y="28"/>
                  <a:pt x="46" y="28"/>
                </a:cubicBezTo>
                <a:cubicBezTo>
                  <a:pt x="46" y="28"/>
                  <a:pt x="46" y="28"/>
                  <a:pt x="46" y="28"/>
                </a:cubicBezTo>
                <a:cubicBezTo>
                  <a:pt x="46" y="28"/>
                  <a:pt x="46" y="28"/>
                  <a:pt x="46" y="28"/>
                </a:cubicBezTo>
                <a:cubicBezTo>
                  <a:pt x="46" y="28"/>
                  <a:pt x="46" y="28"/>
                  <a:pt x="46" y="28"/>
                </a:cubicBezTo>
                <a:cubicBezTo>
                  <a:pt x="46" y="28"/>
                  <a:pt x="46" y="28"/>
                  <a:pt x="46" y="28"/>
                </a:cubicBezTo>
                <a:cubicBezTo>
                  <a:pt x="46" y="28"/>
                  <a:pt x="46" y="28"/>
                  <a:pt x="46" y="28"/>
                </a:cubicBezTo>
                <a:cubicBezTo>
                  <a:pt x="46" y="28"/>
                  <a:pt x="46" y="28"/>
                  <a:pt x="46" y="28"/>
                </a:cubicBezTo>
                <a:cubicBezTo>
                  <a:pt x="46" y="28"/>
                  <a:pt x="46" y="28"/>
                  <a:pt x="46" y="28"/>
                </a:cubicBezTo>
                <a:cubicBezTo>
                  <a:pt x="46" y="28"/>
                  <a:pt x="46" y="28"/>
                  <a:pt x="46" y="28"/>
                </a:cubicBezTo>
                <a:cubicBezTo>
                  <a:pt x="46" y="28"/>
                  <a:pt x="46" y="28"/>
                  <a:pt x="46" y="28"/>
                </a:cubicBezTo>
                <a:cubicBezTo>
                  <a:pt x="46" y="28"/>
                  <a:pt x="46" y="28"/>
                  <a:pt x="46" y="28"/>
                </a:cubicBezTo>
                <a:cubicBezTo>
                  <a:pt x="46" y="28"/>
                  <a:pt x="46" y="28"/>
                  <a:pt x="46" y="28"/>
                </a:cubicBezTo>
                <a:cubicBezTo>
                  <a:pt x="46" y="28"/>
                  <a:pt x="46" y="28"/>
                  <a:pt x="46" y="28"/>
                </a:cubicBezTo>
                <a:cubicBezTo>
                  <a:pt x="46" y="28"/>
                  <a:pt x="46" y="28"/>
                  <a:pt x="46" y="28"/>
                </a:cubicBezTo>
                <a:cubicBezTo>
                  <a:pt x="46" y="28"/>
                  <a:pt x="46" y="28"/>
                  <a:pt x="46" y="28"/>
                </a:cubicBezTo>
                <a:close/>
                <a:moveTo>
                  <a:pt x="46" y="28"/>
                </a:moveTo>
                <a:cubicBezTo>
                  <a:pt x="46" y="28"/>
                  <a:pt x="46" y="28"/>
                  <a:pt x="46" y="28"/>
                </a:cubicBezTo>
                <a:cubicBezTo>
                  <a:pt x="46" y="28"/>
                  <a:pt x="46" y="28"/>
                  <a:pt x="46" y="28"/>
                </a:cubicBezTo>
                <a:close/>
                <a:moveTo>
                  <a:pt x="46" y="32"/>
                </a:moveTo>
                <a:cubicBezTo>
                  <a:pt x="46" y="32"/>
                  <a:pt x="46" y="32"/>
                  <a:pt x="46" y="32"/>
                </a:cubicBezTo>
                <a:cubicBezTo>
                  <a:pt x="46" y="32"/>
                  <a:pt x="46" y="32"/>
                  <a:pt x="46" y="32"/>
                </a:cubicBezTo>
                <a:cubicBezTo>
                  <a:pt x="46" y="32"/>
                  <a:pt x="46" y="32"/>
                  <a:pt x="46" y="32"/>
                </a:cubicBezTo>
                <a:cubicBezTo>
                  <a:pt x="46" y="32"/>
                  <a:pt x="46" y="32"/>
                  <a:pt x="46" y="32"/>
                </a:cubicBezTo>
                <a:cubicBezTo>
                  <a:pt x="46" y="32"/>
                  <a:pt x="46" y="32"/>
                  <a:pt x="46" y="32"/>
                </a:cubicBezTo>
                <a:cubicBezTo>
                  <a:pt x="46" y="32"/>
                  <a:pt x="46" y="32"/>
                  <a:pt x="46" y="32"/>
                </a:cubicBezTo>
                <a:cubicBezTo>
                  <a:pt x="46" y="32"/>
                  <a:pt x="46" y="32"/>
                  <a:pt x="46" y="32"/>
                </a:cubicBezTo>
                <a:cubicBezTo>
                  <a:pt x="46" y="32"/>
                  <a:pt x="46" y="32"/>
                  <a:pt x="46" y="32"/>
                </a:cubicBezTo>
                <a:cubicBezTo>
                  <a:pt x="46" y="32"/>
                  <a:pt x="46" y="32"/>
                  <a:pt x="46" y="32"/>
                </a:cubicBezTo>
                <a:cubicBezTo>
                  <a:pt x="46" y="32"/>
                  <a:pt x="46" y="32"/>
                  <a:pt x="46" y="32"/>
                </a:cubicBezTo>
                <a:cubicBezTo>
                  <a:pt x="46" y="32"/>
                  <a:pt x="46" y="32"/>
                  <a:pt x="46" y="32"/>
                </a:cubicBezTo>
                <a:cubicBezTo>
                  <a:pt x="46" y="32"/>
                  <a:pt x="46" y="32"/>
                  <a:pt x="46" y="32"/>
                </a:cubicBezTo>
                <a:cubicBezTo>
                  <a:pt x="46" y="32"/>
                  <a:pt x="46" y="32"/>
                  <a:pt x="46" y="32"/>
                </a:cubicBezTo>
                <a:cubicBezTo>
                  <a:pt x="46" y="32"/>
                  <a:pt x="46" y="32"/>
                  <a:pt x="46" y="32"/>
                </a:cubicBezTo>
                <a:cubicBezTo>
                  <a:pt x="46" y="32"/>
                  <a:pt x="46" y="32"/>
                  <a:pt x="46" y="32"/>
                </a:cubicBezTo>
                <a:cubicBezTo>
                  <a:pt x="46" y="32"/>
                  <a:pt x="46" y="32"/>
                  <a:pt x="46" y="32"/>
                </a:cubicBezTo>
                <a:cubicBezTo>
                  <a:pt x="46" y="32"/>
                  <a:pt x="46" y="32"/>
                  <a:pt x="46" y="32"/>
                </a:cubicBezTo>
                <a:cubicBezTo>
                  <a:pt x="46" y="32"/>
                  <a:pt x="46" y="32"/>
                  <a:pt x="46" y="32"/>
                </a:cubicBezTo>
                <a:cubicBezTo>
                  <a:pt x="46" y="32"/>
                  <a:pt x="46" y="32"/>
                  <a:pt x="46" y="32"/>
                </a:cubicBezTo>
                <a:cubicBezTo>
                  <a:pt x="46" y="32"/>
                  <a:pt x="46" y="32"/>
                  <a:pt x="46" y="32"/>
                </a:cubicBezTo>
                <a:cubicBezTo>
                  <a:pt x="46" y="32"/>
                  <a:pt x="46" y="32"/>
                  <a:pt x="46" y="32"/>
                </a:cubicBezTo>
                <a:cubicBezTo>
                  <a:pt x="46" y="32"/>
                  <a:pt x="46" y="32"/>
                  <a:pt x="46" y="32"/>
                </a:cubicBezTo>
                <a:cubicBezTo>
                  <a:pt x="46" y="32"/>
                  <a:pt x="46" y="32"/>
                  <a:pt x="46" y="32"/>
                </a:cubicBezTo>
                <a:cubicBezTo>
                  <a:pt x="46" y="32"/>
                  <a:pt x="46" y="32"/>
                  <a:pt x="46" y="32"/>
                </a:cubicBezTo>
                <a:cubicBezTo>
                  <a:pt x="46" y="32"/>
                  <a:pt x="46" y="32"/>
                  <a:pt x="46" y="32"/>
                </a:cubicBezTo>
                <a:close/>
                <a:moveTo>
                  <a:pt x="47" y="28"/>
                </a:moveTo>
                <a:cubicBezTo>
                  <a:pt x="47" y="28"/>
                  <a:pt x="47" y="28"/>
                  <a:pt x="47" y="28"/>
                </a:cubicBezTo>
                <a:cubicBezTo>
                  <a:pt x="47" y="28"/>
                  <a:pt x="47" y="28"/>
                  <a:pt x="47" y="28"/>
                </a:cubicBezTo>
                <a:cubicBezTo>
                  <a:pt x="47" y="28"/>
                  <a:pt x="47" y="28"/>
                  <a:pt x="47" y="28"/>
                </a:cubicBezTo>
                <a:cubicBezTo>
                  <a:pt x="47" y="28"/>
                  <a:pt x="47" y="28"/>
                  <a:pt x="47" y="28"/>
                </a:cubicBezTo>
                <a:cubicBezTo>
                  <a:pt x="47" y="28"/>
                  <a:pt x="47" y="28"/>
                  <a:pt x="47" y="28"/>
                </a:cubicBezTo>
                <a:cubicBezTo>
                  <a:pt x="47" y="28"/>
                  <a:pt x="47" y="28"/>
                  <a:pt x="47" y="28"/>
                </a:cubicBezTo>
                <a:cubicBezTo>
                  <a:pt x="47" y="28"/>
                  <a:pt x="47" y="28"/>
                  <a:pt x="47" y="28"/>
                </a:cubicBezTo>
                <a:cubicBezTo>
                  <a:pt x="47" y="28"/>
                  <a:pt x="47" y="28"/>
                  <a:pt x="47" y="28"/>
                </a:cubicBezTo>
                <a:cubicBezTo>
                  <a:pt x="47" y="28"/>
                  <a:pt x="47" y="28"/>
                  <a:pt x="47" y="28"/>
                </a:cubicBezTo>
                <a:cubicBezTo>
                  <a:pt x="47" y="28"/>
                  <a:pt x="47" y="28"/>
                  <a:pt x="47" y="28"/>
                </a:cubicBezTo>
                <a:cubicBezTo>
                  <a:pt x="47" y="28"/>
                  <a:pt x="47" y="28"/>
                  <a:pt x="47" y="28"/>
                </a:cubicBezTo>
                <a:cubicBezTo>
                  <a:pt x="47" y="28"/>
                  <a:pt x="47" y="28"/>
                  <a:pt x="47" y="28"/>
                </a:cubicBezTo>
                <a:cubicBezTo>
                  <a:pt x="47" y="28"/>
                  <a:pt x="47" y="28"/>
                  <a:pt x="47" y="28"/>
                </a:cubicBezTo>
                <a:cubicBezTo>
                  <a:pt x="47" y="28"/>
                  <a:pt x="47" y="28"/>
                  <a:pt x="47" y="28"/>
                </a:cubicBezTo>
                <a:cubicBezTo>
                  <a:pt x="48" y="28"/>
                  <a:pt x="48" y="28"/>
                  <a:pt x="48" y="28"/>
                </a:cubicBezTo>
                <a:cubicBezTo>
                  <a:pt x="48" y="28"/>
                  <a:pt x="48" y="28"/>
                  <a:pt x="48" y="28"/>
                </a:cubicBezTo>
                <a:cubicBezTo>
                  <a:pt x="48" y="28"/>
                  <a:pt x="48" y="28"/>
                  <a:pt x="48" y="28"/>
                </a:cubicBezTo>
                <a:cubicBezTo>
                  <a:pt x="48" y="28"/>
                  <a:pt x="48" y="28"/>
                  <a:pt x="48" y="28"/>
                </a:cubicBezTo>
                <a:cubicBezTo>
                  <a:pt x="48" y="28"/>
                  <a:pt x="48" y="28"/>
                  <a:pt x="48" y="28"/>
                </a:cubicBezTo>
                <a:cubicBezTo>
                  <a:pt x="48" y="28"/>
                  <a:pt x="48" y="28"/>
                  <a:pt x="48" y="28"/>
                </a:cubicBezTo>
                <a:cubicBezTo>
                  <a:pt x="48" y="28"/>
                  <a:pt x="48" y="28"/>
                  <a:pt x="48" y="28"/>
                </a:cubicBezTo>
                <a:cubicBezTo>
                  <a:pt x="48" y="28"/>
                  <a:pt x="48" y="28"/>
                  <a:pt x="48" y="28"/>
                </a:cubicBezTo>
                <a:cubicBezTo>
                  <a:pt x="48" y="28"/>
                  <a:pt x="48" y="28"/>
                  <a:pt x="48" y="28"/>
                </a:cubicBezTo>
                <a:cubicBezTo>
                  <a:pt x="48" y="28"/>
                  <a:pt x="48" y="28"/>
                  <a:pt x="48" y="29"/>
                </a:cubicBezTo>
                <a:cubicBezTo>
                  <a:pt x="48" y="29"/>
                  <a:pt x="48" y="29"/>
                  <a:pt x="48" y="29"/>
                </a:cubicBezTo>
                <a:cubicBezTo>
                  <a:pt x="48" y="29"/>
                  <a:pt x="48" y="29"/>
                  <a:pt x="48" y="29"/>
                </a:cubicBezTo>
                <a:cubicBezTo>
                  <a:pt x="48" y="29"/>
                  <a:pt x="48" y="29"/>
                  <a:pt x="48" y="29"/>
                </a:cubicBezTo>
                <a:cubicBezTo>
                  <a:pt x="48" y="29"/>
                  <a:pt x="48" y="29"/>
                  <a:pt x="48" y="29"/>
                </a:cubicBezTo>
                <a:cubicBezTo>
                  <a:pt x="48" y="29"/>
                  <a:pt x="48" y="29"/>
                  <a:pt x="48" y="29"/>
                </a:cubicBezTo>
                <a:cubicBezTo>
                  <a:pt x="48" y="29"/>
                  <a:pt x="48" y="29"/>
                  <a:pt x="48" y="29"/>
                </a:cubicBezTo>
                <a:cubicBezTo>
                  <a:pt x="48" y="29"/>
                  <a:pt x="48" y="29"/>
                  <a:pt x="48" y="29"/>
                </a:cubicBezTo>
                <a:cubicBezTo>
                  <a:pt x="48" y="29"/>
                  <a:pt x="48" y="29"/>
                  <a:pt x="48" y="29"/>
                </a:cubicBezTo>
                <a:cubicBezTo>
                  <a:pt x="48" y="29"/>
                  <a:pt x="48" y="29"/>
                  <a:pt x="48" y="29"/>
                </a:cubicBezTo>
                <a:cubicBezTo>
                  <a:pt x="48" y="29"/>
                  <a:pt x="48" y="29"/>
                  <a:pt x="48" y="29"/>
                </a:cubicBezTo>
                <a:cubicBezTo>
                  <a:pt x="48" y="29"/>
                  <a:pt x="48" y="29"/>
                  <a:pt x="48" y="29"/>
                </a:cubicBezTo>
                <a:cubicBezTo>
                  <a:pt x="48" y="29"/>
                  <a:pt x="48" y="29"/>
                  <a:pt x="48" y="29"/>
                </a:cubicBezTo>
                <a:cubicBezTo>
                  <a:pt x="48" y="29"/>
                  <a:pt x="48" y="29"/>
                  <a:pt x="48" y="29"/>
                </a:cubicBezTo>
                <a:cubicBezTo>
                  <a:pt x="48" y="29"/>
                  <a:pt x="48" y="29"/>
                  <a:pt x="48" y="29"/>
                </a:cubicBezTo>
                <a:cubicBezTo>
                  <a:pt x="48" y="29"/>
                  <a:pt x="48" y="29"/>
                  <a:pt x="48" y="29"/>
                </a:cubicBezTo>
                <a:cubicBezTo>
                  <a:pt x="48" y="29"/>
                  <a:pt x="48" y="29"/>
                  <a:pt x="48" y="29"/>
                </a:cubicBezTo>
                <a:cubicBezTo>
                  <a:pt x="48" y="29"/>
                  <a:pt x="48" y="29"/>
                  <a:pt x="48" y="29"/>
                </a:cubicBezTo>
                <a:cubicBezTo>
                  <a:pt x="48" y="29"/>
                  <a:pt x="48" y="29"/>
                  <a:pt x="48" y="29"/>
                </a:cubicBezTo>
                <a:cubicBezTo>
                  <a:pt x="48" y="29"/>
                  <a:pt x="48" y="29"/>
                  <a:pt x="48" y="29"/>
                </a:cubicBezTo>
                <a:cubicBezTo>
                  <a:pt x="48" y="29"/>
                  <a:pt x="48" y="29"/>
                  <a:pt x="48" y="29"/>
                </a:cubicBezTo>
                <a:cubicBezTo>
                  <a:pt x="48" y="29"/>
                  <a:pt x="48" y="29"/>
                  <a:pt x="48" y="29"/>
                </a:cubicBezTo>
                <a:cubicBezTo>
                  <a:pt x="48" y="29"/>
                  <a:pt x="48" y="29"/>
                  <a:pt x="48" y="29"/>
                </a:cubicBezTo>
                <a:cubicBezTo>
                  <a:pt x="48" y="29"/>
                  <a:pt x="48" y="29"/>
                  <a:pt x="48" y="29"/>
                </a:cubicBezTo>
                <a:cubicBezTo>
                  <a:pt x="48" y="29"/>
                  <a:pt x="48" y="29"/>
                  <a:pt x="48" y="29"/>
                </a:cubicBezTo>
                <a:cubicBezTo>
                  <a:pt x="48" y="29"/>
                  <a:pt x="48" y="29"/>
                  <a:pt x="48" y="29"/>
                </a:cubicBezTo>
                <a:cubicBezTo>
                  <a:pt x="48" y="29"/>
                  <a:pt x="48" y="29"/>
                  <a:pt x="48" y="29"/>
                </a:cubicBezTo>
                <a:cubicBezTo>
                  <a:pt x="48" y="29"/>
                  <a:pt x="48" y="29"/>
                  <a:pt x="48" y="29"/>
                </a:cubicBezTo>
                <a:cubicBezTo>
                  <a:pt x="48" y="29"/>
                  <a:pt x="48" y="29"/>
                  <a:pt x="48" y="29"/>
                </a:cubicBezTo>
                <a:cubicBezTo>
                  <a:pt x="48" y="29"/>
                  <a:pt x="48" y="29"/>
                  <a:pt x="48" y="29"/>
                </a:cubicBezTo>
                <a:cubicBezTo>
                  <a:pt x="48" y="29"/>
                  <a:pt x="48" y="29"/>
                  <a:pt x="48" y="29"/>
                </a:cubicBezTo>
                <a:cubicBezTo>
                  <a:pt x="48" y="29"/>
                  <a:pt x="48" y="29"/>
                  <a:pt x="48" y="29"/>
                </a:cubicBezTo>
                <a:cubicBezTo>
                  <a:pt x="48" y="29"/>
                  <a:pt x="48" y="29"/>
                  <a:pt x="48" y="29"/>
                </a:cubicBezTo>
                <a:cubicBezTo>
                  <a:pt x="48" y="29"/>
                  <a:pt x="48" y="29"/>
                  <a:pt x="48" y="29"/>
                </a:cubicBezTo>
                <a:cubicBezTo>
                  <a:pt x="48" y="29"/>
                  <a:pt x="48" y="29"/>
                  <a:pt x="48" y="29"/>
                </a:cubicBezTo>
                <a:cubicBezTo>
                  <a:pt x="48" y="29"/>
                  <a:pt x="48" y="29"/>
                  <a:pt x="48" y="29"/>
                </a:cubicBezTo>
                <a:cubicBezTo>
                  <a:pt x="48" y="29"/>
                  <a:pt x="48" y="29"/>
                  <a:pt x="48" y="29"/>
                </a:cubicBezTo>
                <a:cubicBezTo>
                  <a:pt x="48" y="29"/>
                  <a:pt x="48" y="29"/>
                  <a:pt x="48" y="29"/>
                </a:cubicBezTo>
                <a:cubicBezTo>
                  <a:pt x="48" y="29"/>
                  <a:pt x="48" y="29"/>
                  <a:pt x="48" y="29"/>
                </a:cubicBezTo>
                <a:cubicBezTo>
                  <a:pt x="48" y="29"/>
                  <a:pt x="48" y="29"/>
                  <a:pt x="48" y="29"/>
                </a:cubicBezTo>
                <a:cubicBezTo>
                  <a:pt x="48" y="29"/>
                  <a:pt x="48" y="29"/>
                  <a:pt x="48" y="29"/>
                </a:cubicBezTo>
                <a:cubicBezTo>
                  <a:pt x="48" y="29"/>
                  <a:pt x="48" y="29"/>
                  <a:pt x="48" y="29"/>
                </a:cubicBezTo>
                <a:cubicBezTo>
                  <a:pt x="48" y="29"/>
                  <a:pt x="48" y="29"/>
                  <a:pt x="48" y="29"/>
                </a:cubicBezTo>
                <a:cubicBezTo>
                  <a:pt x="48" y="29"/>
                  <a:pt x="48" y="29"/>
                  <a:pt x="48" y="29"/>
                </a:cubicBezTo>
                <a:cubicBezTo>
                  <a:pt x="48" y="29"/>
                  <a:pt x="48" y="29"/>
                  <a:pt x="48" y="29"/>
                </a:cubicBezTo>
                <a:cubicBezTo>
                  <a:pt x="48" y="29"/>
                  <a:pt x="48" y="29"/>
                  <a:pt x="48" y="29"/>
                </a:cubicBezTo>
                <a:cubicBezTo>
                  <a:pt x="48" y="29"/>
                  <a:pt x="48" y="29"/>
                  <a:pt x="48" y="29"/>
                </a:cubicBezTo>
                <a:cubicBezTo>
                  <a:pt x="48" y="29"/>
                  <a:pt x="48" y="29"/>
                  <a:pt x="48" y="29"/>
                </a:cubicBezTo>
                <a:cubicBezTo>
                  <a:pt x="48" y="29"/>
                  <a:pt x="48" y="29"/>
                  <a:pt x="48" y="29"/>
                </a:cubicBezTo>
                <a:cubicBezTo>
                  <a:pt x="48" y="29"/>
                  <a:pt x="48" y="29"/>
                  <a:pt x="48" y="29"/>
                </a:cubicBezTo>
                <a:cubicBezTo>
                  <a:pt x="48" y="29"/>
                  <a:pt x="48" y="29"/>
                  <a:pt x="48" y="29"/>
                </a:cubicBezTo>
                <a:cubicBezTo>
                  <a:pt x="48" y="29"/>
                  <a:pt x="48" y="29"/>
                  <a:pt x="48" y="29"/>
                </a:cubicBezTo>
                <a:cubicBezTo>
                  <a:pt x="48" y="29"/>
                  <a:pt x="48" y="29"/>
                  <a:pt x="48" y="29"/>
                </a:cubicBezTo>
                <a:cubicBezTo>
                  <a:pt x="48" y="29"/>
                  <a:pt x="48" y="29"/>
                  <a:pt x="48" y="29"/>
                </a:cubicBezTo>
                <a:cubicBezTo>
                  <a:pt x="48" y="29"/>
                  <a:pt x="48" y="29"/>
                  <a:pt x="48" y="29"/>
                </a:cubicBezTo>
                <a:cubicBezTo>
                  <a:pt x="48" y="29"/>
                  <a:pt x="48" y="29"/>
                  <a:pt x="48" y="29"/>
                </a:cubicBezTo>
                <a:cubicBezTo>
                  <a:pt x="48" y="29"/>
                  <a:pt x="48" y="29"/>
                  <a:pt x="48" y="29"/>
                </a:cubicBezTo>
                <a:cubicBezTo>
                  <a:pt x="48" y="29"/>
                  <a:pt x="48" y="29"/>
                  <a:pt x="48" y="29"/>
                </a:cubicBezTo>
                <a:cubicBezTo>
                  <a:pt x="48" y="29"/>
                  <a:pt x="48" y="29"/>
                  <a:pt x="48" y="29"/>
                </a:cubicBezTo>
                <a:cubicBezTo>
                  <a:pt x="48" y="29"/>
                  <a:pt x="48" y="29"/>
                  <a:pt x="48" y="29"/>
                </a:cubicBezTo>
                <a:cubicBezTo>
                  <a:pt x="48" y="29"/>
                  <a:pt x="48" y="29"/>
                  <a:pt x="48" y="29"/>
                </a:cubicBezTo>
                <a:cubicBezTo>
                  <a:pt x="48" y="29"/>
                  <a:pt x="48" y="29"/>
                  <a:pt x="48" y="29"/>
                </a:cubicBezTo>
                <a:cubicBezTo>
                  <a:pt x="48" y="29"/>
                  <a:pt x="48" y="29"/>
                  <a:pt x="48" y="29"/>
                </a:cubicBezTo>
                <a:cubicBezTo>
                  <a:pt x="48" y="29"/>
                  <a:pt x="48" y="29"/>
                  <a:pt x="48" y="29"/>
                </a:cubicBezTo>
                <a:cubicBezTo>
                  <a:pt x="48" y="29"/>
                  <a:pt x="48" y="29"/>
                  <a:pt x="48" y="29"/>
                </a:cubicBezTo>
                <a:cubicBezTo>
                  <a:pt x="48" y="29"/>
                  <a:pt x="48" y="29"/>
                  <a:pt x="48" y="29"/>
                </a:cubicBezTo>
                <a:cubicBezTo>
                  <a:pt x="48" y="29"/>
                  <a:pt x="48" y="29"/>
                  <a:pt x="48" y="29"/>
                </a:cubicBezTo>
                <a:cubicBezTo>
                  <a:pt x="48" y="29"/>
                  <a:pt x="48" y="29"/>
                  <a:pt x="48" y="29"/>
                </a:cubicBezTo>
                <a:cubicBezTo>
                  <a:pt x="48" y="29"/>
                  <a:pt x="48" y="29"/>
                  <a:pt x="48" y="29"/>
                </a:cubicBezTo>
                <a:cubicBezTo>
                  <a:pt x="48" y="29"/>
                  <a:pt x="48" y="29"/>
                  <a:pt x="48" y="29"/>
                </a:cubicBezTo>
                <a:cubicBezTo>
                  <a:pt x="48" y="29"/>
                  <a:pt x="48" y="29"/>
                  <a:pt x="48" y="29"/>
                </a:cubicBezTo>
                <a:cubicBezTo>
                  <a:pt x="48" y="28"/>
                  <a:pt x="48" y="28"/>
                  <a:pt x="48" y="29"/>
                </a:cubicBezTo>
                <a:cubicBezTo>
                  <a:pt x="48" y="29"/>
                  <a:pt x="48" y="29"/>
                  <a:pt x="48" y="29"/>
                </a:cubicBezTo>
                <a:cubicBezTo>
                  <a:pt x="48" y="29"/>
                  <a:pt x="48" y="29"/>
                  <a:pt x="48" y="29"/>
                </a:cubicBezTo>
                <a:cubicBezTo>
                  <a:pt x="48" y="29"/>
                  <a:pt x="48" y="28"/>
                  <a:pt x="48" y="28"/>
                </a:cubicBezTo>
                <a:cubicBezTo>
                  <a:pt x="48" y="28"/>
                  <a:pt x="48" y="29"/>
                  <a:pt x="48" y="29"/>
                </a:cubicBezTo>
                <a:cubicBezTo>
                  <a:pt x="48" y="29"/>
                  <a:pt x="48" y="29"/>
                  <a:pt x="48" y="29"/>
                </a:cubicBezTo>
                <a:cubicBezTo>
                  <a:pt x="48" y="28"/>
                  <a:pt x="48" y="28"/>
                  <a:pt x="48" y="28"/>
                </a:cubicBezTo>
                <a:cubicBezTo>
                  <a:pt x="48" y="28"/>
                  <a:pt x="48" y="28"/>
                  <a:pt x="48" y="28"/>
                </a:cubicBezTo>
                <a:cubicBezTo>
                  <a:pt x="48" y="28"/>
                  <a:pt x="48" y="28"/>
                  <a:pt x="48" y="28"/>
                </a:cubicBezTo>
                <a:cubicBezTo>
                  <a:pt x="48" y="28"/>
                  <a:pt x="48" y="28"/>
                  <a:pt x="48" y="28"/>
                </a:cubicBezTo>
                <a:cubicBezTo>
                  <a:pt x="48" y="28"/>
                  <a:pt x="48" y="28"/>
                  <a:pt x="48" y="28"/>
                </a:cubicBezTo>
                <a:cubicBezTo>
                  <a:pt x="48" y="28"/>
                  <a:pt x="48" y="28"/>
                  <a:pt x="48" y="28"/>
                </a:cubicBezTo>
                <a:cubicBezTo>
                  <a:pt x="48" y="28"/>
                  <a:pt x="48" y="28"/>
                  <a:pt x="48" y="28"/>
                </a:cubicBezTo>
                <a:cubicBezTo>
                  <a:pt x="48" y="28"/>
                  <a:pt x="48" y="28"/>
                  <a:pt x="48" y="28"/>
                </a:cubicBezTo>
                <a:cubicBezTo>
                  <a:pt x="48" y="28"/>
                  <a:pt x="48" y="28"/>
                  <a:pt x="48" y="28"/>
                </a:cubicBezTo>
                <a:cubicBezTo>
                  <a:pt x="48" y="28"/>
                  <a:pt x="48" y="28"/>
                  <a:pt x="47" y="28"/>
                </a:cubicBezTo>
                <a:cubicBezTo>
                  <a:pt x="47" y="28"/>
                  <a:pt x="47" y="28"/>
                  <a:pt x="47" y="28"/>
                </a:cubicBezTo>
                <a:cubicBezTo>
                  <a:pt x="47" y="28"/>
                  <a:pt x="47" y="28"/>
                  <a:pt x="47" y="28"/>
                </a:cubicBezTo>
                <a:cubicBezTo>
                  <a:pt x="47" y="28"/>
                  <a:pt x="47" y="28"/>
                  <a:pt x="47" y="28"/>
                </a:cubicBezTo>
                <a:cubicBezTo>
                  <a:pt x="47" y="28"/>
                  <a:pt x="47" y="28"/>
                  <a:pt x="47" y="28"/>
                </a:cubicBezTo>
                <a:cubicBezTo>
                  <a:pt x="47" y="28"/>
                  <a:pt x="47" y="28"/>
                  <a:pt x="47" y="28"/>
                </a:cubicBezTo>
                <a:cubicBezTo>
                  <a:pt x="47" y="28"/>
                  <a:pt x="47" y="28"/>
                  <a:pt x="47" y="28"/>
                </a:cubicBezTo>
                <a:cubicBezTo>
                  <a:pt x="47" y="28"/>
                  <a:pt x="47" y="28"/>
                  <a:pt x="47" y="28"/>
                </a:cubicBezTo>
                <a:cubicBezTo>
                  <a:pt x="47" y="28"/>
                  <a:pt x="47" y="28"/>
                  <a:pt x="47" y="28"/>
                </a:cubicBezTo>
                <a:cubicBezTo>
                  <a:pt x="47" y="28"/>
                  <a:pt x="47" y="28"/>
                  <a:pt x="47" y="28"/>
                </a:cubicBezTo>
                <a:cubicBezTo>
                  <a:pt x="47" y="28"/>
                  <a:pt x="47" y="28"/>
                  <a:pt x="47" y="28"/>
                </a:cubicBezTo>
                <a:cubicBezTo>
                  <a:pt x="47" y="28"/>
                  <a:pt x="47" y="28"/>
                  <a:pt x="47" y="28"/>
                </a:cubicBezTo>
                <a:cubicBezTo>
                  <a:pt x="47" y="28"/>
                  <a:pt x="47" y="28"/>
                  <a:pt x="47" y="28"/>
                </a:cubicBezTo>
                <a:cubicBezTo>
                  <a:pt x="47" y="28"/>
                  <a:pt x="47" y="28"/>
                  <a:pt x="47" y="28"/>
                </a:cubicBezTo>
                <a:cubicBezTo>
                  <a:pt x="47" y="28"/>
                  <a:pt x="47" y="28"/>
                  <a:pt x="47" y="28"/>
                </a:cubicBezTo>
                <a:cubicBezTo>
                  <a:pt x="47" y="28"/>
                  <a:pt x="47" y="28"/>
                  <a:pt x="47" y="28"/>
                </a:cubicBezTo>
                <a:cubicBezTo>
                  <a:pt x="47" y="28"/>
                  <a:pt x="47" y="28"/>
                  <a:pt x="47" y="28"/>
                </a:cubicBezTo>
                <a:cubicBezTo>
                  <a:pt x="47" y="28"/>
                  <a:pt x="47" y="28"/>
                  <a:pt x="47" y="28"/>
                </a:cubicBezTo>
                <a:cubicBezTo>
                  <a:pt x="47" y="28"/>
                  <a:pt x="47" y="28"/>
                  <a:pt x="47" y="28"/>
                </a:cubicBezTo>
                <a:cubicBezTo>
                  <a:pt x="47" y="28"/>
                  <a:pt x="47" y="28"/>
                  <a:pt x="47" y="28"/>
                </a:cubicBezTo>
                <a:cubicBezTo>
                  <a:pt x="47" y="28"/>
                  <a:pt x="47" y="28"/>
                  <a:pt x="47" y="28"/>
                </a:cubicBezTo>
                <a:cubicBezTo>
                  <a:pt x="47" y="28"/>
                  <a:pt x="47" y="28"/>
                  <a:pt x="47" y="28"/>
                </a:cubicBezTo>
                <a:cubicBezTo>
                  <a:pt x="47" y="28"/>
                  <a:pt x="47" y="28"/>
                  <a:pt x="47" y="28"/>
                </a:cubicBezTo>
                <a:cubicBezTo>
                  <a:pt x="47" y="28"/>
                  <a:pt x="47" y="28"/>
                  <a:pt x="47" y="28"/>
                </a:cubicBezTo>
                <a:cubicBezTo>
                  <a:pt x="47" y="28"/>
                  <a:pt x="47" y="28"/>
                  <a:pt x="47" y="28"/>
                </a:cubicBezTo>
                <a:cubicBezTo>
                  <a:pt x="47" y="28"/>
                  <a:pt x="47" y="28"/>
                  <a:pt x="47" y="28"/>
                </a:cubicBezTo>
                <a:cubicBezTo>
                  <a:pt x="47" y="28"/>
                  <a:pt x="47" y="28"/>
                  <a:pt x="47" y="28"/>
                </a:cubicBezTo>
                <a:cubicBezTo>
                  <a:pt x="47" y="28"/>
                  <a:pt x="47" y="28"/>
                  <a:pt x="47" y="28"/>
                </a:cubicBezTo>
                <a:cubicBezTo>
                  <a:pt x="47" y="28"/>
                  <a:pt x="47" y="28"/>
                  <a:pt x="47" y="28"/>
                </a:cubicBezTo>
                <a:cubicBezTo>
                  <a:pt x="47" y="28"/>
                  <a:pt x="47" y="28"/>
                  <a:pt x="47" y="28"/>
                </a:cubicBezTo>
                <a:cubicBezTo>
                  <a:pt x="47" y="28"/>
                  <a:pt x="47" y="28"/>
                  <a:pt x="47" y="28"/>
                </a:cubicBezTo>
                <a:cubicBezTo>
                  <a:pt x="47" y="28"/>
                  <a:pt x="47" y="28"/>
                  <a:pt x="47" y="28"/>
                </a:cubicBezTo>
                <a:cubicBezTo>
                  <a:pt x="47" y="28"/>
                  <a:pt x="47" y="28"/>
                  <a:pt x="47" y="28"/>
                </a:cubicBezTo>
                <a:cubicBezTo>
                  <a:pt x="47" y="28"/>
                  <a:pt x="47" y="28"/>
                  <a:pt x="47" y="28"/>
                </a:cubicBezTo>
                <a:cubicBezTo>
                  <a:pt x="47" y="28"/>
                  <a:pt x="47" y="28"/>
                  <a:pt x="47" y="28"/>
                </a:cubicBezTo>
                <a:cubicBezTo>
                  <a:pt x="47" y="28"/>
                  <a:pt x="47" y="28"/>
                  <a:pt x="47" y="28"/>
                </a:cubicBezTo>
                <a:cubicBezTo>
                  <a:pt x="47" y="28"/>
                  <a:pt x="47" y="28"/>
                  <a:pt x="47" y="28"/>
                </a:cubicBezTo>
                <a:cubicBezTo>
                  <a:pt x="47" y="28"/>
                  <a:pt x="47" y="28"/>
                  <a:pt x="47" y="28"/>
                </a:cubicBezTo>
                <a:cubicBezTo>
                  <a:pt x="47" y="28"/>
                  <a:pt x="47" y="28"/>
                  <a:pt x="47" y="28"/>
                </a:cubicBezTo>
                <a:cubicBezTo>
                  <a:pt x="47" y="28"/>
                  <a:pt x="47" y="28"/>
                  <a:pt x="47" y="28"/>
                </a:cubicBezTo>
                <a:cubicBezTo>
                  <a:pt x="47" y="28"/>
                  <a:pt x="47" y="28"/>
                  <a:pt x="47" y="28"/>
                </a:cubicBezTo>
                <a:cubicBezTo>
                  <a:pt x="47" y="28"/>
                  <a:pt x="47" y="28"/>
                  <a:pt x="47" y="28"/>
                </a:cubicBezTo>
                <a:cubicBezTo>
                  <a:pt x="47" y="28"/>
                  <a:pt x="47" y="28"/>
                  <a:pt x="47" y="28"/>
                </a:cubicBezTo>
                <a:cubicBezTo>
                  <a:pt x="47" y="28"/>
                  <a:pt x="47" y="28"/>
                  <a:pt x="47" y="28"/>
                </a:cubicBezTo>
                <a:close/>
                <a:moveTo>
                  <a:pt x="47" y="28"/>
                </a:moveTo>
                <a:cubicBezTo>
                  <a:pt x="47" y="28"/>
                  <a:pt x="47" y="28"/>
                  <a:pt x="47" y="28"/>
                </a:cubicBezTo>
                <a:cubicBezTo>
                  <a:pt x="47" y="28"/>
                  <a:pt x="47" y="28"/>
                  <a:pt x="47" y="28"/>
                </a:cubicBezTo>
                <a:cubicBezTo>
                  <a:pt x="47" y="28"/>
                  <a:pt x="47" y="28"/>
                  <a:pt x="47" y="28"/>
                </a:cubicBezTo>
                <a:cubicBezTo>
                  <a:pt x="47" y="28"/>
                  <a:pt x="47" y="28"/>
                  <a:pt x="47" y="28"/>
                </a:cubicBezTo>
                <a:cubicBezTo>
                  <a:pt x="47" y="28"/>
                  <a:pt x="47" y="28"/>
                  <a:pt x="47" y="28"/>
                </a:cubicBezTo>
                <a:cubicBezTo>
                  <a:pt x="47" y="28"/>
                  <a:pt x="47" y="28"/>
                  <a:pt x="47" y="28"/>
                </a:cubicBezTo>
                <a:cubicBezTo>
                  <a:pt x="47" y="28"/>
                  <a:pt x="47" y="28"/>
                  <a:pt x="47" y="28"/>
                </a:cubicBezTo>
                <a:close/>
                <a:moveTo>
                  <a:pt x="47" y="28"/>
                </a:moveTo>
                <a:cubicBezTo>
                  <a:pt x="47" y="28"/>
                  <a:pt x="47" y="28"/>
                  <a:pt x="47" y="28"/>
                </a:cubicBezTo>
                <a:cubicBezTo>
                  <a:pt x="47" y="28"/>
                  <a:pt x="47" y="28"/>
                  <a:pt x="47" y="28"/>
                </a:cubicBezTo>
                <a:close/>
                <a:moveTo>
                  <a:pt x="49" y="28"/>
                </a:moveTo>
                <a:cubicBezTo>
                  <a:pt x="49" y="28"/>
                  <a:pt x="49" y="28"/>
                  <a:pt x="49" y="28"/>
                </a:cubicBezTo>
                <a:cubicBezTo>
                  <a:pt x="49" y="28"/>
                  <a:pt x="49" y="28"/>
                  <a:pt x="49" y="28"/>
                </a:cubicBezTo>
                <a:cubicBezTo>
                  <a:pt x="49" y="28"/>
                  <a:pt x="49" y="28"/>
                  <a:pt x="49" y="28"/>
                </a:cubicBezTo>
                <a:cubicBezTo>
                  <a:pt x="49" y="28"/>
                  <a:pt x="49" y="28"/>
                  <a:pt x="49" y="28"/>
                </a:cubicBezTo>
                <a:cubicBezTo>
                  <a:pt x="49" y="28"/>
                  <a:pt x="49" y="28"/>
                  <a:pt x="49" y="28"/>
                </a:cubicBezTo>
                <a:cubicBezTo>
                  <a:pt x="49" y="28"/>
                  <a:pt x="49" y="28"/>
                  <a:pt x="49" y="28"/>
                </a:cubicBezTo>
                <a:cubicBezTo>
                  <a:pt x="49" y="28"/>
                  <a:pt x="49" y="28"/>
                  <a:pt x="49" y="28"/>
                </a:cubicBezTo>
                <a:cubicBezTo>
                  <a:pt x="49" y="28"/>
                  <a:pt x="49" y="28"/>
                  <a:pt x="49" y="28"/>
                </a:cubicBezTo>
                <a:cubicBezTo>
                  <a:pt x="49" y="28"/>
                  <a:pt x="49" y="28"/>
                  <a:pt x="49" y="28"/>
                </a:cubicBezTo>
                <a:cubicBezTo>
                  <a:pt x="49" y="28"/>
                  <a:pt x="49" y="28"/>
                  <a:pt x="49" y="28"/>
                </a:cubicBezTo>
                <a:cubicBezTo>
                  <a:pt x="49" y="28"/>
                  <a:pt x="49" y="28"/>
                  <a:pt x="49" y="28"/>
                </a:cubicBezTo>
                <a:cubicBezTo>
                  <a:pt x="49" y="28"/>
                  <a:pt x="49" y="28"/>
                  <a:pt x="49" y="28"/>
                </a:cubicBezTo>
                <a:cubicBezTo>
                  <a:pt x="49" y="28"/>
                  <a:pt x="49" y="28"/>
                  <a:pt x="49" y="28"/>
                </a:cubicBezTo>
                <a:cubicBezTo>
                  <a:pt x="49" y="28"/>
                  <a:pt x="49" y="28"/>
                  <a:pt x="49" y="28"/>
                </a:cubicBezTo>
                <a:cubicBezTo>
                  <a:pt x="49" y="28"/>
                  <a:pt x="49" y="28"/>
                  <a:pt x="49" y="28"/>
                </a:cubicBezTo>
                <a:cubicBezTo>
                  <a:pt x="49" y="28"/>
                  <a:pt x="49" y="28"/>
                  <a:pt x="49" y="28"/>
                </a:cubicBezTo>
                <a:cubicBezTo>
                  <a:pt x="49" y="28"/>
                  <a:pt x="49" y="28"/>
                  <a:pt x="49" y="28"/>
                </a:cubicBezTo>
                <a:cubicBezTo>
                  <a:pt x="49" y="28"/>
                  <a:pt x="49" y="28"/>
                  <a:pt x="49" y="28"/>
                </a:cubicBezTo>
                <a:cubicBezTo>
                  <a:pt x="49" y="28"/>
                  <a:pt x="49" y="28"/>
                  <a:pt x="49" y="28"/>
                </a:cubicBezTo>
                <a:cubicBezTo>
                  <a:pt x="49" y="28"/>
                  <a:pt x="49" y="28"/>
                  <a:pt x="49" y="28"/>
                </a:cubicBezTo>
                <a:cubicBezTo>
                  <a:pt x="49" y="28"/>
                  <a:pt x="49" y="28"/>
                  <a:pt x="49" y="28"/>
                </a:cubicBezTo>
                <a:cubicBezTo>
                  <a:pt x="49" y="28"/>
                  <a:pt x="49" y="28"/>
                  <a:pt x="49" y="28"/>
                </a:cubicBezTo>
                <a:cubicBezTo>
                  <a:pt x="49" y="28"/>
                  <a:pt x="49" y="28"/>
                  <a:pt x="49" y="28"/>
                </a:cubicBezTo>
                <a:cubicBezTo>
                  <a:pt x="49" y="28"/>
                  <a:pt x="49" y="28"/>
                  <a:pt x="49" y="28"/>
                </a:cubicBezTo>
                <a:cubicBezTo>
                  <a:pt x="49" y="28"/>
                  <a:pt x="49" y="28"/>
                  <a:pt x="49" y="28"/>
                </a:cubicBezTo>
                <a:cubicBezTo>
                  <a:pt x="49" y="28"/>
                  <a:pt x="49" y="28"/>
                  <a:pt x="49" y="28"/>
                </a:cubicBezTo>
                <a:cubicBezTo>
                  <a:pt x="49" y="28"/>
                  <a:pt x="49" y="28"/>
                  <a:pt x="49" y="28"/>
                </a:cubicBezTo>
                <a:cubicBezTo>
                  <a:pt x="49" y="28"/>
                  <a:pt x="49" y="28"/>
                  <a:pt x="49" y="28"/>
                </a:cubicBezTo>
                <a:cubicBezTo>
                  <a:pt x="49" y="28"/>
                  <a:pt x="49" y="28"/>
                  <a:pt x="49" y="28"/>
                </a:cubicBezTo>
                <a:cubicBezTo>
                  <a:pt x="49" y="28"/>
                  <a:pt x="49" y="28"/>
                  <a:pt x="49" y="28"/>
                </a:cubicBezTo>
                <a:cubicBezTo>
                  <a:pt x="49" y="28"/>
                  <a:pt x="49" y="28"/>
                  <a:pt x="49" y="28"/>
                </a:cubicBezTo>
                <a:cubicBezTo>
                  <a:pt x="49" y="28"/>
                  <a:pt x="49" y="28"/>
                  <a:pt x="49" y="28"/>
                </a:cubicBezTo>
                <a:cubicBezTo>
                  <a:pt x="49" y="28"/>
                  <a:pt x="49" y="28"/>
                  <a:pt x="49" y="28"/>
                </a:cubicBezTo>
                <a:cubicBezTo>
                  <a:pt x="49" y="28"/>
                  <a:pt x="49" y="28"/>
                  <a:pt x="49" y="28"/>
                </a:cubicBezTo>
                <a:cubicBezTo>
                  <a:pt x="49" y="28"/>
                  <a:pt x="49" y="28"/>
                  <a:pt x="49" y="28"/>
                </a:cubicBezTo>
                <a:cubicBezTo>
                  <a:pt x="49" y="28"/>
                  <a:pt x="49" y="28"/>
                  <a:pt x="49" y="28"/>
                </a:cubicBezTo>
                <a:cubicBezTo>
                  <a:pt x="49" y="28"/>
                  <a:pt x="49" y="28"/>
                  <a:pt x="49" y="28"/>
                </a:cubicBezTo>
                <a:cubicBezTo>
                  <a:pt x="49" y="28"/>
                  <a:pt x="49" y="28"/>
                  <a:pt x="49" y="28"/>
                </a:cubicBezTo>
                <a:cubicBezTo>
                  <a:pt x="49" y="28"/>
                  <a:pt x="49" y="28"/>
                  <a:pt x="49" y="28"/>
                </a:cubicBezTo>
                <a:cubicBezTo>
                  <a:pt x="49" y="28"/>
                  <a:pt x="49" y="28"/>
                  <a:pt x="49" y="28"/>
                </a:cubicBezTo>
                <a:cubicBezTo>
                  <a:pt x="49" y="28"/>
                  <a:pt x="49" y="28"/>
                  <a:pt x="49" y="28"/>
                </a:cubicBezTo>
                <a:cubicBezTo>
                  <a:pt x="49" y="28"/>
                  <a:pt x="49" y="28"/>
                  <a:pt x="49" y="28"/>
                </a:cubicBezTo>
                <a:cubicBezTo>
                  <a:pt x="49" y="28"/>
                  <a:pt x="49" y="28"/>
                  <a:pt x="49" y="28"/>
                </a:cubicBezTo>
                <a:cubicBezTo>
                  <a:pt x="49" y="28"/>
                  <a:pt x="49" y="28"/>
                  <a:pt x="49" y="28"/>
                </a:cubicBezTo>
                <a:cubicBezTo>
                  <a:pt x="49" y="28"/>
                  <a:pt x="49" y="28"/>
                  <a:pt x="49" y="28"/>
                </a:cubicBezTo>
                <a:close/>
                <a:moveTo>
                  <a:pt x="49" y="27"/>
                </a:moveTo>
                <a:cubicBezTo>
                  <a:pt x="49" y="27"/>
                  <a:pt x="49" y="27"/>
                  <a:pt x="49" y="27"/>
                </a:cubicBezTo>
                <a:cubicBezTo>
                  <a:pt x="49" y="27"/>
                  <a:pt x="49" y="27"/>
                  <a:pt x="49" y="27"/>
                </a:cubicBezTo>
                <a:cubicBezTo>
                  <a:pt x="49" y="27"/>
                  <a:pt x="49" y="27"/>
                  <a:pt x="49" y="27"/>
                </a:cubicBezTo>
                <a:cubicBezTo>
                  <a:pt x="49" y="27"/>
                  <a:pt x="49" y="27"/>
                  <a:pt x="49" y="27"/>
                </a:cubicBezTo>
                <a:cubicBezTo>
                  <a:pt x="49" y="27"/>
                  <a:pt x="49" y="27"/>
                  <a:pt x="49" y="27"/>
                </a:cubicBezTo>
                <a:cubicBezTo>
                  <a:pt x="49" y="27"/>
                  <a:pt x="49" y="27"/>
                  <a:pt x="49" y="27"/>
                </a:cubicBezTo>
                <a:cubicBezTo>
                  <a:pt x="49" y="27"/>
                  <a:pt x="49" y="27"/>
                  <a:pt x="49" y="27"/>
                </a:cubicBezTo>
                <a:cubicBezTo>
                  <a:pt x="49" y="27"/>
                  <a:pt x="49" y="27"/>
                  <a:pt x="49" y="27"/>
                </a:cubicBezTo>
                <a:cubicBezTo>
                  <a:pt x="49" y="27"/>
                  <a:pt x="49" y="27"/>
                  <a:pt x="49" y="27"/>
                </a:cubicBezTo>
                <a:cubicBezTo>
                  <a:pt x="49" y="27"/>
                  <a:pt x="49" y="27"/>
                  <a:pt x="49" y="27"/>
                </a:cubicBezTo>
                <a:cubicBezTo>
                  <a:pt x="49" y="27"/>
                  <a:pt x="49" y="27"/>
                  <a:pt x="49" y="27"/>
                </a:cubicBezTo>
                <a:cubicBezTo>
                  <a:pt x="49" y="27"/>
                  <a:pt x="49" y="27"/>
                  <a:pt x="49" y="27"/>
                </a:cubicBezTo>
                <a:cubicBezTo>
                  <a:pt x="49" y="27"/>
                  <a:pt x="49" y="27"/>
                  <a:pt x="49" y="27"/>
                </a:cubicBezTo>
                <a:cubicBezTo>
                  <a:pt x="49" y="27"/>
                  <a:pt x="49" y="27"/>
                  <a:pt x="49" y="27"/>
                </a:cubicBezTo>
                <a:cubicBezTo>
                  <a:pt x="49" y="27"/>
                  <a:pt x="49" y="27"/>
                  <a:pt x="49" y="27"/>
                </a:cubicBezTo>
                <a:cubicBezTo>
                  <a:pt x="49" y="27"/>
                  <a:pt x="49" y="27"/>
                  <a:pt x="49" y="27"/>
                </a:cubicBezTo>
                <a:cubicBezTo>
                  <a:pt x="49" y="27"/>
                  <a:pt x="49" y="27"/>
                  <a:pt x="49" y="27"/>
                </a:cubicBezTo>
                <a:cubicBezTo>
                  <a:pt x="49" y="27"/>
                  <a:pt x="49" y="27"/>
                  <a:pt x="49" y="27"/>
                </a:cubicBezTo>
                <a:cubicBezTo>
                  <a:pt x="49" y="27"/>
                  <a:pt x="49" y="27"/>
                  <a:pt x="49" y="27"/>
                </a:cubicBezTo>
                <a:cubicBezTo>
                  <a:pt x="49" y="27"/>
                  <a:pt x="49" y="27"/>
                  <a:pt x="49" y="27"/>
                </a:cubicBezTo>
                <a:cubicBezTo>
                  <a:pt x="49" y="27"/>
                  <a:pt x="50" y="27"/>
                  <a:pt x="50" y="27"/>
                </a:cubicBezTo>
                <a:cubicBezTo>
                  <a:pt x="50" y="27"/>
                  <a:pt x="50" y="27"/>
                  <a:pt x="50" y="27"/>
                </a:cubicBezTo>
                <a:cubicBezTo>
                  <a:pt x="49" y="27"/>
                  <a:pt x="49" y="27"/>
                  <a:pt x="49" y="27"/>
                </a:cubicBezTo>
                <a:cubicBezTo>
                  <a:pt x="49" y="27"/>
                  <a:pt x="49" y="27"/>
                  <a:pt x="49" y="27"/>
                </a:cubicBezTo>
                <a:cubicBezTo>
                  <a:pt x="49" y="27"/>
                  <a:pt x="49" y="27"/>
                  <a:pt x="49" y="27"/>
                </a:cubicBezTo>
                <a:cubicBezTo>
                  <a:pt x="49" y="27"/>
                  <a:pt x="49" y="27"/>
                  <a:pt x="49" y="27"/>
                </a:cubicBezTo>
                <a:cubicBezTo>
                  <a:pt x="49" y="27"/>
                  <a:pt x="49" y="27"/>
                  <a:pt x="49" y="27"/>
                </a:cubicBezTo>
                <a:cubicBezTo>
                  <a:pt x="49" y="27"/>
                  <a:pt x="49" y="27"/>
                  <a:pt x="49" y="27"/>
                </a:cubicBezTo>
                <a:cubicBezTo>
                  <a:pt x="49" y="27"/>
                  <a:pt x="49" y="27"/>
                  <a:pt x="49" y="27"/>
                </a:cubicBezTo>
                <a:cubicBezTo>
                  <a:pt x="49" y="27"/>
                  <a:pt x="49" y="27"/>
                  <a:pt x="49" y="27"/>
                </a:cubicBezTo>
                <a:cubicBezTo>
                  <a:pt x="49" y="27"/>
                  <a:pt x="49" y="27"/>
                  <a:pt x="49" y="27"/>
                </a:cubicBezTo>
                <a:cubicBezTo>
                  <a:pt x="49" y="27"/>
                  <a:pt x="49" y="27"/>
                  <a:pt x="49" y="27"/>
                </a:cubicBezTo>
                <a:cubicBezTo>
                  <a:pt x="49" y="27"/>
                  <a:pt x="49" y="27"/>
                  <a:pt x="49" y="27"/>
                </a:cubicBezTo>
                <a:cubicBezTo>
                  <a:pt x="49" y="27"/>
                  <a:pt x="49" y="27"/>
                  <a:pt x="49" y="27"/>
                </a:cubicBezTo>
                <a:cubicBezTo>
                  <a:pt x="49" y="27"/>
                  <a:pt x="49" y="27"/>
                  <a:pt x="49" y="27"/>
                </a:cubicBezTo>
                <a:cubicBezTo>
                  <a:pt x="49" y="27"/>
                  <a:pt x="49" y="27"/>
                  <a:pt x="49" y="27"/>
                </a:cubicBezTo>
                <a:cubicBezTo>
                  <a:pt x="49" y="27"/>
                  <a:pt x="49" y="27"/>
                  <a:pt x="49" y="27"/>
                </a:cubicBezTo>
                <a:cubicBezTo>
                  <a:pt x="49" y="27"/>
                  <a:pt x="49" y="27"/>
                  <a:pt x="49" y="27"/>
                </a:cubicBezTo>
                <a:cubicBezTo>
                  <a:pt x="49" y="27"/>
                  <a:pt x="49" y="27"/>
                  <a:pt x="49" y="27"/>
                </a:cubicBezTo>
                <a:cubicBezTo>
                  <a:pt x="49" y="27"/>
                  <a:pt x="49" y="27"/>
                  <a:pt x="49" y="27"/>
                </a:cubicBezTo>
                <a:cubicBezTo>
                  <a:pt x="49" y="27"/>
                  <a:pt x="49" y="27"/>
                  <a:pt x="49" y="27"/>
                </a:cubicBezTo>
                <a:cubicBezTo>
                  <a:pt x="49" y="27"/>
                  <a:pt x="49" y="27"/>
                  <a:pt x="49" y="27"/>
                </a:cubicBezTo>
                <a:cubicBezTo>
                  <a:pt x="49" y="27"/>
                  <a:pt x="49" y="27"/>
                  <a:pt x="49" y="27"/>
                </a:cubicBezTo>
                <a:cubicBezTo>
                  <a:pt x="49" y="27"/>
                  <a:pt x="49" y="27"/>
                  <a:pt x="49" y="27"/>
                </a:cubicBezTo>
                <a:cubicBezTo>
                  <a:pt x="49" y="27"/>
                  <a:pt x="49" y="27"/>
                  <a:pt x="49" y="27"/>
                </a:cubicBezTo>
                <a:cubicBezTo>
                  <a:pt x="49" y="27"/>
                  <a:pt x="49" y="27"/>
                  <a:pt x="49" y="27"/>
                </a:cubicBezTo>
                <a:cubicBezTo>
                  <a:pt x="49" y="27"/>
                  <a:pt x="49" y="27"/>
                  <a:pt x="49" y="27"/>
                </a:cubicBezTo>
                <a:cubicBezTo>
                  <a:pt x="49" y="27"/>
                  <a:pt x="49" y="27"/>
                  <a:pt x="49" y="27"/>
                </a:cubicBezTo>
                <a:cubicBezTo>
                  <a:pt x="49" y="27"/>
                  <a:pt x="49" y="27"/>
                  <a:pt x="49" y="27"/>
                </a:cubicBezTo>
                <a:cubicBezTo>
                  <a:pt x="49" y="27"/>
                  <a:pt x="49" y="27"/>
                  <a:pt x="49" y="27"/>
                </a:cubicBezTo>
                <a:cubicBezTo>
                  <a:pt x="49" y="27"/>
                  <a:pt x="49" y="27"/>
                  <a:pt x="49" y="27"/>
                </a:cubicBezTo>
                <a:cubicBezTo>
                  <a:pt x="49" y="27"/>
                  <a:pt x="49" y="27"/>
                  <a:pt x="49" y="27"/>
                </a:cubicBezTo>
                <a:cubicBezTo>
                  <a:pt x="49" y="27"/>
                  <a:pt x="49" y="27"/>
                  <a:pt x="49" y="27"/>
                </a:cubicBezTo>
                <a:cubicBezTo>
                  <a:pt x="49" y="27"/>
                  <a:pt x="49" y="27"/>
                  <a:pt x="49" y="27"/>
                </a:cubicBezTo>
                <a:cubicBezTo>
                  <a:pt x="49" y="27"/>
                  <a:pt x="49" y="27"/>
                  <a:pt x="49" y="27"/>
                </a:cubicBezTo>
                <a:cubicBezTo>
                  <a:pt x="49" y="27"/>
                  <a:pt x="49" y="27"/>
                  <a:pt x="49" y="27"/>
                </a:cubicBezTo>
                <a:cubicBezTo>
                  <a:pt x="49" y="27"/>
                  <a:pt x="49" y="27"/>
                  <a:pt x="49" y="27"/>
                </a:cubicBezTo>
                <a:cubicBezTo>
                  <a:pt x="49" y="27"/>
                  <a:pt x="49" y="27"/>
                  <a:pt x="49" y="27"/>
                </a:cubicBezTo>
                <a:cubicBezTo>
                  <a:pt x="49" y="27"/>
                  <a:pt x="49" y="27"/>
                  <a:pt x="49" y="27"/>
                </a:cubicBezTo>
                <a:cubicBezTo>
                  <a:pt x="49" y="27"/>
                  <a:pt x="49" y="27"/>
                  <a:pt x="49" y="27"/>
                </a:cubicBezTo>
                <a:cubicBezTo>
                  <a:pt x="49" y="27"/>
                  <a:pt x="49" y="27"/>
                  <a:pt x="49" y="27"/>
                </a:cubicBezTo>
                <a:cubicBezTo>
                  <a:pt x="49" y="27"/>
                  <a:pt x="49" y="27"/>
                  <a:pt x="49" y="27"/>
                </a:cubicBezTo>
                <a:cubicBezTo>
                  <a:pt x="49" y="27"/>
                  <a:pt x="49" y="27"/>
                  <a:pt x="49" y="27"/>
                </a:cubicBezTo>
                <a:close/>
                <a:moveTo>
                  <a:pt x="49" y="28"/>
                </a:moveTo>
                <a:cubicBezTo>
                  <a:pt x="49" y="28"/>
                  <a:pt x="49" y="28"/>
                  <a:pt x="49" y="28"/>
                </a:cubicBezTo>
                <a:cubicBezTo>
                  <a:pt x="49" y="28"/>
                  <a:pt x="49" y="28"/>
                  <a:pt x="49" y="28"/>
                </a:cubicBezTo>
                <a:cubicBezTo>
                  <a:pt x="49" y="28"/>
                  <a:pt x="49" y="28"/>
                  <a:pt x="49" y="28"/>
                </a:cubicBezTo>
                <a:cubicBezTo>
                  <a:pt x="49" y="28"/>
                  <a:pt x="49" y="28"/>
                  <a:pt x="49" y="28"/>
                </a:cubicBezTo>
                <a:cubicBezTo>
                  <a:pt x="49" y="28"/>
                  <a:pt x="49" y="28"/>
                  <a:pt x="49" y="28"/>
                </a:cubicBezTo>
                <a:cubicBezTo>
                  <a:pt x="49" y="28"/>
                  <a:pt x="49" y="28"/>
                  <a:pt x="49" y="28"/>
                </a:cubicBezTo>
                <a:cubicBezTo>
                  <a:pt x="49" y="28"/>
                  <a:pt x="49" y="28"/>
                  <a:pt x="49" y="28"/>
                </a:cubicBezTo>
                <a:cubicBezTo>
                  <a:pt x="49" y="28"/>
                  <a:pt x="49" y="28"/>
                  <a:pt x="49" y="28"/>
                </a:cubicBezTo>
                <a:cubicBezTo>
                  <a:pt x="49" y="28"/>
                  <a:pt x="49" y="28"/>
                  <a:pt x="49" y="28"/>
                </a:cubicBezTo>
                <a:cubicBezTo>
                  <a:pt x="49" y="28"/>
                  <a:pt x="49" y="28"/>
                  <a:pt x="49" y="28"/>
                </a:cubicBezTo>
                <a:cubicBezTo>
                  <a:pt x="49" y="28"/>
                  <a:pt x="49" y="28"/>
                  <a:pt x="49" y="28"/>
                </a:cubicBezTo>
                <a:cubicBezTo>
                  <a:pt x="49" y="28"/>
                  <a:pt x="49" y="28"/>
                  <a:pt x="49" y="28"/>
                </a:cubicBezTo>
                <a:cubicBezTo>
                  <a:pt x="49" y="28"/>
                  <a:pt x="49" y="28"/>
                  <a:pt x="49" y="28"/>
                </a:cubicBezTo>
                <a:cubicBezTo>
                  <a:pt x="49" y="28"/>
                  <a:pt x="49" y="28"/>
                  <a:pt x="49" y="28"/>
                </a:cubicBezTo>
                <a:cubicBezTo>
                  <a:pt x="49" y="28"/>
                  <a:pt x="49" y="28"/>
                  <a:pt x="49" y="28"/>
                </a:cubicBezTo>
                <a:cubicBezTo>
                  <a:pt x="49" y="28"/>
                  <a:pt x="49" y="28"/>
                  <a:pt x="49" y="28"/>
                </a:cubicBezTo>
                <a:cubicBezTo>
                  <a:pt x="49" y="28"/>
                  <a:pt x="49" y="28"/>
                  <a:pt x="49" y="28"/>
                </a:cubicBezTo>
                <a:cubicBezTo>
                  <a:pt x="49" y="28"/>
                  <a:pt x="49" y="28"/>
                  <a:pt x="49" y="28"/>
                </a:cubicBezTo>
                <a:cubicBezTo>
                  <a:pt x="49" y="28"/>
                  <a:pt x="49" y="28"/>
                  <a:pt x="49" y="28"/>
                </a:cubicBezTo>
                <a:close/>
                <a:moveTo>
                  <a:pt x="43" y="23"/>
                </a:moveTo>
                <a:cubicBezTo>
                  <a:pt x="43" y="23"/>
                  <a:pt x="43" y="23"/>
                  <a:pt x="43" y="23"/>
                </a:cubicBezTo>
                <a:cubicBezTo>
                  <a:pt x="43" y="23"/>
                  <a:pt x="43" y="23"/>
                  <a:pt x="43" y="23"/>
                </a:cubicBezTo>
                <a:cubicBezTo>
                  <a:pt x="43" y="23"/>
                  <a:pt x="44" y="23"/>
                  <a:pt x="44" y="23"/>
                </a:cubicBezTo>
                <a:cubicBezTo>
                  <a:pt x="44" y="23"/>
                  <a:pt x="44" y="23"/>
                  <a:pt x="44" y="23"/>
                </a:cubicBezTo>
                <a:cubicBezTo>
                  <a:pt x="44" y="23"/>
                  <a:pt x="44" y="23"/>
                  <a:pt x="44" y="23"/>
                </a:cubicBezTo>
                <a:cubicBezTo>
                  <a:pt x="44" y="23"/>
                  <a:pt x="44" y="23"/>
                  <a:pt x="44" y="23"/>
                </a:cubicBezTo>
                <a:cubicBezTo>
                  <a:pt x="44" y="23"/>
                  <a:pt x="44" y="23"/>
                  <a:pt x="44" y="23"/>
                </a:cubicBezTo>
                <a:cubicBezTo>
                  <a:pt x="44" y="23"/>
                  <a:pt x="44" y="23"/>
                  <a:pt x="43" y="23"/>
                </a:cubicBezTo>
                <a:cubicBezTo>
                  <a:pt x="43" y="23"/>
                  <a:pt x="43" y="23"/>
                  <a:pt x="43" y="23"/>
                </a:cubicBezTo>
                <a:cubicBezTo>
                  <a:pt x="43" y="23"/>
                  <a:pt x="43" y="23"/>
                  <a:pt x="43" y="23"/>
                </a:cubicBezTo>
                <a:cubicBezTo>
                  <a:pt x="43" y="23"/>
                  <a:pt x="43" y="23"/>
                  <a:pt x="43" y="23"/>
                </a:cubicBezTo>
                <a:cubicBezTo>
                  <a:pt x="43" y="23"/>
                  <a:pt x="43" y="23"/>
                  <a:pt x="43" y="23"/>
                </a:cubicBezTo>
                <a:close/>
                <a:moveTo>
                  <a:pt x="40" y="25"/>
                </a:moveTo>
                <a:cubicBezTo>
                  <a:pt x="40" y="25"/>
                  <a:pt x="40" y="25"/>
                  <a:pt x="40" y="25"/>
                </a:cubicBezTo>
                <a:cubicBezTo>
                  <a:pt x="40" y="25"/>
                  <a:pt x="40" y="25"/>
                  <a:pt x="40" y="25"/>
                </a:cubicBezTo>
                <a:cubicBezTo>
                  <a:pt x="40" y="25"/>
                  <a:pt x="40" y="25"/>
                  <a:pt x="40" y="25"/>
                </a:cubicBezTo>
                <a:cubicBezTo>
                  <a:pt x="40" y="25"/>
                  <a:pt x="40" y="25"/>
                  <a:pt x="40" y="25"/>
                </a:cubicBezTo>
                <a:cubicBezTo>
                  <a:pt x="40" y="25"/>
                  <a:pt x="40" y="25"/>
                  <a:pt x="40" y="25"/>
                </a:cubicBezTo>
                <a:cubicBezTo>
                  <a:pt x="40" y="25"/>
                  <a:pt x="40" y="25"/>
                  <a:pt x="40" y="25"/>
                </a:cubicBezTo>
                <a:cubicBezTo>
                  <a:pt x="40" y="25"/>
                  <a:pt x="40" y="25"/>
                  <a:pt x="40" y="25"/>
                </a:cubicBezTo>
                <a:cubicBezTo>
                  <a:pt x="40" y="25"/>
                  <a:pt x="40" y="25"/>
                  <a:pt x="40" y="25"/>
                </a:cubicBezTo>
                <a:cubicBezTo>
                  <a:pt x="40" y="25"/>
                  <a:pt x="40" y="25"/>
                  <a:pt x="40" y="25"/>
                </a:cubicBezTo>
                <a:cubicBezTo>
                  <a:pt x="40" y="25"/>
                  <a:pt x="40" y="25"/>
                  <a:pt x="40" y="25"/>
                </a:cubicBezTo>
                <a:cubicBezTo>
                  <a:pt x="40" y="25"/>
                  <a:pt x="40" y="25"/>
                  <a:pt x="40" y="25"/>
                </a:cubicBezTo>
                <a:cubicBezTo>
                  <a:pt x="40" y="25"/>
                  <a:pt x="40" y="25"/>
                  <a:pt x="40" y="25"/>
                </a:cubicBezTo>
                <a:close/>
                <a:moveTo>
                  <a:pt x="39" y="28"/>
                </a:moveTo>
                <a:cubicBezTo>
                  <a:pt x="39" y="28"/>
                  <a:pt x="39" y="28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8"/>
                </a:cubicBezTo>
                <a:cubicBezTo>
                  <a:pt x="39" y="28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8"/>
                  <a:pt x="39" y="28"/>
                  <a:pt x="39" y="28"/>
                </a:cubicBezTo>
                <a:cubicBezTo>
                  <a:pt x="39" y="28"/>
                  <a:pt x="39" y="28"/>
                  <a:pt x="39" y="28"/>
                </a:cubicBezTo>
                <a:cubicBezTo>
                  <a:pt x="39" y="28"/>
                  <a:pt x="39" y="28"/>
                  <a:pt x="39" y="28"/>
                </a:cubicBezTo>
                <a:cubicBezTo>
                  <a:pt x="39" y="28"/>
                  <a:pt x="39" y="28"/>
                  <a:pt x="39" y="28"/>
                </a:cubicBezTo>
                <a:cubicBezTo>
                  <a:pt x="39" y="28"/>
                  <a:pt x="39" y="28"/>
                  <a:pt x="39" y="28"/>
                </a:cubicBezTo>
                <a:cubicBezTo>
                  <a:pt x="39" y="28"/>
                  <a:pt x="39" y="28"/>
                  <a:pt x="39" y="28"/>
                </a:cubicBezTo>
                <a:cubicBezTo>
                  <a:pt x="39" y="28"/>
                  <a:pt x="39" y="28"/>
                  <a:pt x="39" y="28"/>
                </a:cubicBezTo>
                <a:cubicBezTo>
                  <a:pt x="39" y="28"/>
                  <a:pt x="39" y="28"/>
                  <a:pt x="39" y="28"/>
                </a:cubicBezTo>
                <a:cubicBezTo>
                  <a:pt x="39" y="28"/>
                  <a:pt x="39" y="28"/>
                  <a:pt x="39" y="28"/>
                </a:cubicBezTo>
                <a:cubicBezTo>
                  <a:pt x="39" y="28"/>
                  <a:pt x="39" y="28"/>
                  <a:pt x="39" y="28"/>
                </a:cubicBezTo>
                <a:cubicBezTo>
                  <a:pt x="39" y="28"/>
                  <a:pt x="39" y="28"/>
                  <a:pt x="39" y="28"/>
                </a:cubicBezTo>
                <a:cubicBezTo>
                  <a:pt x="39" y="28"/>
                  <a:pt x="39" y="28"/>
                  <a:pt x="39" y="28"/>
                </a:cubicBezTo>
                <a:cubicBezTo>
                  <a:pt x="39" y="28"/>
                  <a:pt x="39" y="28"/>
                  <a:pt x="39" y="28"/>
                </a:cubicBezTo>
                <a:cubicBezTo>
                  <a:pt x="39" y="28"/>
                  <a:pt x="39" y="28"/>
                  <a:pt x="39" y="28"/>
                </a:cubicBezTo>
                <a:cubicBezTo>
                  <a:pt x="39" y="28"/>
                  <a:pt x="39" y="28"/>
                  <a:pt x="39" y="28"/>
                </a:cubicBezTo>
                <a:cubicBezTo>
                  <a:pt x="39" y="28"/>
                  <a:pt x="39" y="28"/>
                  <a:pt x="39" y="28"/>
                </a:cubicBezTo>
                <a:cubicBezTo>
                  <a:pt x="39" y="28"/>
                  <a:pt x="39" y="28"/>
                  <a:pt x="39" y="28"/>
                </a:cubicBezTo>
                <a:cubicBezTo>
                  <a:pt x="39" y="28"/>
                  <a:pt x="39" y="28"/>
                  <a:pt x="39" y="28"/>
                </a:cubicBezTo>
                <a:cubicBezTo>
                  <a:pt x="39" y="28"/>
                  <a:pt x="39" y="28"/>
                  <a:pt x="39" y="28"/>
                </a:cubicBezTo>
                <a:cubicBezTo>
                  <a:pt x="39" y="28"/>
                  <a:pt x="39" y="28"/>
                  <a:pt x="39" y="28"/>
                </a:cubicBezTo>
                <a:cubicBezTo>
                  <a:pt x="39" y="28"/>
                  <a:pt x="39" y="28"/>
                  <a:pt x="39" y="28"/>
                </a:cubicBezTo>
                <a:cubicBezTo>
                  <a:pt x="39" y="28"/>
                  <a:pt x="39" y="28"/>
                  <a:pt x="39" y="28"/>
                </a:cubicBezTo>
                <a:cubicBezTo>
                  <a:pt x="39" y="28"/>
                  <a:pt x="39" y="28"/>
                  <a:pt x="39" y="28"/>
                </a:cubicBezTo>
                <a:cubicBezTo>
                  <a:pt x="39" y="28"/>
                  <a:pt x="39" y="28"/>
                  <a:pt x="39" y="28"/>
                </a:cubicBezTo>
                <a:close/>
                <a:moveTo>
                  <a:pt x="39" y="25"/>
                </a:moveTo>
                <a:cubicBezTo>
                  <a:pt x="39" y="25"/>
                  <a:pt x="39" y="25"/>
                  <a:pt x="39" y="25"/>
                </a:cubicBezTo>
                <a:cubicBezTo>
                  <a:pt x="39" y="25"/>
                  <a:pt x="39" y="25"/>
                  <a:pt x="39" y="25"/>
                </a:cubicBezTo>
                <a:cubicBezTo>
                  <a:pt x="39" y="24"/>
                  <a:pt x="39" y="24"/>
                  <a:pt x="39" y="24"/>
                </a:cubicBezTo>
                <a:cubicBezTo>
                  <a:pt x="39" y="24"/>
                  <a:pt x="39" y="24"/>
                  <a:pt x="39" y="24"/>
                </a:cubicBezTo>
                <a:cubicBezTo>
                  <a:pt x="39" y="24"/>
                  <a:pt x="39" y="24"/>
                  <a:pt x="39" y="24"/>
                </a:cubicBezTo>
                <a:cubicBezTo>
                  <a:pt x="39" y="24"/>
                  <a:pt x="39" y="24"/>
                  <a:pt x="39" y="24"/>
                </a:cubicBezTo>
                <a:cubicBezTo>
                  <a:pt x="39" y="24"/>
                  <a:pt x="39" y="24"/>
                  <a:pt x="39" y="24"/>
                </a:cubicBezTo>
                <a:cubicBezTo>
                  <a:pt x="39" y="24"/>
                  <a:pt x="39" y="24"/>
                  <a:pt x="39" y="24"/>
                </a:cubicBezTo>
                <a:cubicBezTo>
                  <a:pt x="39" y="24"/>
                  <a:pt x="39" y="25"/>
                  <a:pt x="39" y="25"/>
                </a:cubicBezTo>
                <a:cubicBezTo>
                  <a:pt x="39" y="25"/>
                  <a:pt x="39" y="25"/>
                  <a:pt x="39" y="25"/>
                </a:cubicBezTo>
                <a:close/>
                <a:moveTo>
                  <a:pt x="39" y="26"/>
                </a:moveTo>
                <a:cubicBezTo>
                  <a:pt x="39" y="26"/>
                  <a:pt x="39" y="26"/>
                  <a:pt x="39" y="26"/>
                </a:cubicBezTo>
                <a:cubicBezTo>
                  <a:pt x="39" y="26"/>
                  <a:pt x="39" y="26"/>
                  <a:pt x="39" y="26"/>
                </a:cubicBezTo>
                <a:cubicBezTo>
                  <a:pt x="39" y="26"/>
                  <a:pt x="39" y="26"/>
                  <a:pt x="39" y="26"/>
                </a:cubicBezTo>
                <a:cubicBezTo>
                  <a:pt x="39" y="26"/>
                  <a:pt x="39" y="26"/>
                  <a:pt x="39" y="26"/>
                </a:cubicBezTo>
                <a:cubicBezTo>
                  <a:pt x="39" y="26"/>
                  <a:pt x="39" y="26"/>
                  <a:pt x="39" y="26"/>
                </a:cubicBezTo>
                <a:cubicBezTo>
                  <a:pt x="39" y="26"/>
                  <a:pt x="39" y="26"/>
                  <a:pt x="39" y="26"/>
                </a:cubicBezTo>
                <a:cubicBezTo>
                  <a:pt x="39" y="26"/>
                  <a:pt x="39" y="26"/>
                  <a:pt x="39" y="26"/>
                </a:cubicBezTo>
                <a:cubicBezTo>
                  <a:pt x="39" y="26"/>
                  <a:pt x="39" y="26"/>
                  <a:pt x="39" y="26"/>
                </a:cubicBezTo>
                <a:cubicBezTo>
                  <a:pt x="39" y="26"/>
                  <a:pt x="39" y="26"/>
                  <a:pt x="39" y="26"/>
                </a:cubicBezTo>
                <a:cubicBezTo>
                  <a:pt x="39" y="26"/>
                  <a:pt x="39" y="26"/>
                  <a:pt x="39" y="26"/>
                </a:cubicBezTo>
                <a:cubicBezTo>
                  <a:pt x="39" y="26"/>
                  <a:pt x="39" y="26"/>
                  <a:pt x="39" y="26"/>
                </a:cubicBezTo>
                <a:cubicBezTo>
                  <a:pt x="39" y="26"/>
                  <a:pt x="39" y="26"/>
                  <a:pt x="39" y="26"/>
                </a:cubicBezTo>
                <a:cubicBezTo>
                  <a:pt x="39" y="26"/>
                  <a:pt x="39" y="26"/>
                  <a:pt x="39" y="26"/>
                </a:cubicBezTo>
                <a:cubicBezTo>
                  <a:pt x="39" y="26"/>
                  <a:pt x="39" y="26"/>
                  <a:pt x="39" y="26"/>
                </a:cubicBezTo>
                <a:cubicBezTo>
                  <a:pt x="39" y="26"/>
                  <a:pt x="39" y="26"/>
                  <a:pt x="39" y="26"/>
                </a:cubicBezTo>
                <a:cubicBezTo>
                  <a:pt x="39" y="26"/>
                  <a:pt x="39" y="26"/>
                  <a:pt x="39" y="26"/>
                </a:cubicBezTo>
                <a:cubicBezTo>
                  <a:pt x="39" y="26"/>
                  <a:pt x="39" y="26"/>
                  <a:pt x="39" y="26"/>
                </a:cubicBezTo>
                <a:cubicBezTo>
                  <a:pt x="39" y="26"/>
                  <a:pt x="39" y="26"/>
                  <a:pt x="39" y="26"/>
                </a:cubicBezTo>
                <a:cubicBezTo>
                  <a:pt x="39" y="26"/>
                  <a:pt x="39" y="26"/>
                  <a:pt x="39" y="26"/>
                </a:cubicBezTo>
                <a:cubicBezTo>
                  <a:pt x="39" y="26"/>
                  <a:pt x="39" y="26"/>
                  <a:pt x="39" y="26"/>
                </a:cubicBezTo>
                <a:close/>
                <a:moveTo>
                  <a:pt x="39" y="27"/>
                </a:move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lose/>
                <a:moveTo>
                  <a:pt x="39" y="28"/>
                </a:moveTo>
                <a:cubicBezTo>
                  <a:pt x="39" y="28"/>
                  <a:pt x="39" y="28"/>
                  <a:pt x="39" y="28"/>
                </a:cubicBezTo>
                <a:cubicBezTo>
                  <a:pt x="39" y="28"/>
                  <a:pt x="39" y="28"/>
                  <a:pt x="39" y="28"/>
                </a:cubicBezTo>
                <a:cubicBezTo>
                  <a:pt x="39" y="28"/>
                  <a:pt x="39" y="28"/>
                  <a:pt x="39" y="28"/>
                </a:cubicBezTo>
                <a:cubicBezTo>
                  <a:pt x="39" y="28"/>
                  <a:pt x="39" y="28"/>
                  <a:pt x="39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39" y="28"/>
                  <a:pt x="39" y="28"/>
                </a:cubicBezTo>
                <a:cubicBezTo>
                  <a:pt x="39" y="28"/>
                  <a:pt x="40" y="28"/>
                  <a:pt x="40" y="28"/>
                </a:cubicBezTo>
                <a:cubicBezTo>
                  <a:pt x="40" y="28"/>
                  <a:pt x="39" y="28"/>
                  <a:pt x="39" y="28"/>
                </a:cubicBezTo>
                <a:cubicBezTo>
                  <a:pt x="39" y="28"/>
                  <a:pt x="39" y="28"/>
                  <a:pt x="39" y="28"/>
                </a:cubicBezTo>
                <a:cubicBezTo>
                  <a:pt x="39" y="28"/>
                  <a:pt x="39" y="28"/>
                  <a:pt x="39" y="28"/>
                </a:cubicBezTo>
                <a:cubicBezTo>
                  <a:pt x="39" y="28"/>
                  <a:pt x="39" y="28"/>
                  <a:pt x="39" y="28"/>
                </a:cubicBezTo>
                <a:close/>
                <a:moveTo>
                  <a:pt x="40" y="25"/>
                </a:moveTo>
                <a:cubicBezTo>
                  <a:pt x="40" y="25"/>
                  <a:pt x="40" y="25"/>
                  <a:pt x="40" y="25"/>
                </a:cubicBezTo>
                <a:cubicBezTo>
                  <a:pt x="40" y="25"/>
                  <a:pt x="40" y="25"/>
                  <a:pt x="40" y="25"/>
                </a:cubicBezTo>
                <a:cubicBezTo>
                  <a:pt x="40" y="25"/>
                  <a:pt x="40" y="25"/>
                  <a:pt x="40" y="25"/>
                </a:cubicBezTo>
                <a:cubicBezTo>
                  <a:pt x="40" y="25"/>
                  <a:pt x="40" y="25"/>
                  <a:pt x="40" y="25"/>
                </a:cubicBezTo>
                <a:cubicBezTo>
                  <a:pt x="40" y="25"/>
                  <a:pt x="40" y="25"/>
                  <a:pt x="40" y="25"/>
                </a:cubicBezTo>
                <a:cubicBezTo>
                  <a:pt x="40" y="25"/>
                  <a:pt x="40" y="25"/>
                  <a:pt x="40" y="25"/>
                </a:cubicBezTo>
                <a:cubicBezTo>
                  <a:pt x="40" y="25"/>
                  <a:pt x="40" y="25"/>
                  <a:pt x="40" y="25"/>
                </a:cubicBezTo>
                <a:cubicBezTo>
                  <a:pt x="40" y="25"/>
                  <a:pt x="40" y="25"/>
                  <a:pt x="40" y="25"/>
                </a:cubicBezTo>
                <a:cubicBezTo>
                  <a:pt x="40" y="25"/>
                  <a:pt x="40" y="25"/>
                  <a:pt x="40" y="25"/>
                </a:cubicBezTo>
                <a:cubicBezTo>
                  <a:pt x="40" y="25"/>
                  <a:pt x="40" y="25"/>
                  <a:pt x="40" y="25"/>
                </a:cubicBezTo>
                <a:cubicBezTo>
                  <a:pt x="40" y="25"/>
                  <a:pt x="40" y="25"/>
                  <a:pt x="40" y="25"/>
                </a:cubicBezTo>
                <a:cubicBezTo>
                  <a:pt x="40" y="25"/>
                  <a:pt x="40" y="25"/>
                  <a:pt x="40" y="25"/>
                </a:cubicBezTo>
                <a:cubicBezTo>
                  <a:pt x="40" y="25"/>
                  <a:pt x="40" y="25"/>
                  <a:pt x="40" y="25"/>
                </a:cubicBezTo>
                <a:cubicBezTo>
                  <a:pt x="40" y="25"/>
                  <a:pt x="40" y="25"/>
                  <a:pt x="40" y="25"/>
                </a:cubicBezTo>
                <a:cubicBezTo>
                  <a:pt x="40" y="25"/>
                  <a:pt x="40" y="25"/>
                  <a:pt x="40" y="25"/>
                </a:cubicBezTo>
                <a:close/>
                <a:moveTo>
                  <a:pt x="40" y="27"/>
                </a:move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lose/>
                <a:moveTo>
                  <a:pt x="40" y="27"/>
                </a:move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lose/>
                <a:moveTo>
                  <a:pt x="40" y="25"/>
                </a:moveTo>
                <a:cubicBezTo>
                  <a:pt x="40" y="25"/>
                  <a:pt x="40" y="25"/>
                  <a:pt x="40" y="25"/>
                </a:cubicBezTo>
                <a:cubicBezTo>
                  <a:pt x="40" y="25"/>
                  <a:pt x="40" y="25"/>
                  <a:pt x="40" y="25"/>
                </a:cubicBezTo>
                <a:cubicBezTo>
                  <a:pt x="40" y="25"/>
                  <a:pt x="40" y="25"/>
                  <a:pt x="40" y="25"/>
                </a:cubicBezTo>
                <a:cubicBezTo>
                  <a:pt x="40" y="25"/>
                  <a:pt x="40" y="25"/>
                  <a:pt x="40" y="25"/>
                </a:cubicBezTo>
                <a:cubicBezTo>
                  <a:pt x="40" y="25"/>
                  <a:pt x="40" y="25"/>
                  <a:pt x="40" y="25"/>
                </a:cubicBezTo>
                <a:cubicBezTo>
                  <a:pt x="40" y="25"/>
                  <a:pt x="40" y="25"/>
                  <a:pt x="40" y="25"/>
                </a:cubicBezTo>
                <a:cubicBezTo>
                  <a:pt x="40" y="25"/>
                  <a:pt x="40" y="25"/>
                  <a:pt x="40" y="25"/>
                </a:cubicBezTo>
                <a:cubicBezTo>
                  <a:pt x="40" y="25"/>
                  <a:pt x="40" y="25"/>
                  <a:pt x="40" y="25"/>
                </a:cubicBezTo>
                <a:cubicBezTo>
                  <a:pt x="40" y="25"/>
                  <a:pt x="40" y="25"/>
                  <a:pt x="40" y="25"/>
                </a:cubicBezTo>
                <a:cubicBezTo>
                  <a:pt x="40" y="25"/>
                  <a:pt x="40" y="25"/>
                  <a:pt x="40" y="25"/>
                </a:cubicBezTo>
                <a:cubicBezTo>
                  <a:pt x="40" y="25"/>
                  <a:pt x="40" y="25"/>
                  <a:pt x="40" y="25"/>
                </a:cubicBezTo>
                <a:cubicBezTo>
                  <a:pt x="40" y="25"/>
                  <a:pt x="40" y="25"/>
                  <a:pt x="40" y="25"/>
                </a:cubicBezTo>
                <a:cubicBezTo>
                  <a:pt x="40" y="25"/>
                  <a:pt x="40" y="25"/>
                  <a:pt x="40" y="25"/>
                </a:cubicBezTo>
                <a:close/>
                <a:moveTo>
                  <a:pt x="40" y="24"/>
                </a:moveTo>
                <a:cubicBezTo>
                  <a:pt x="40" y="24"/>
                  <a:pt x="40" y="24"/>
                  <a:pt x="40" y="24"/>
                </a:cubicBezTo>
                <a:cubicBezTo>
                  <a:pt x="40" y="24"/>
                  <a:pt x="40" y="24"/>
                  <a:pt x="40" y="24"/>
                </a:cubicBezTo>
                <a:cubicBezTo>
                  <a:pt x="40" y="24"/>
                  <a:pt x="40" y="24"/>
                  <a:pt x="40" y="24"/>
                </a:cubicBezTo>
                <a:cubicBezTo>
                  <a:pt x="40" y="24"/>
                  <a:pt x="40" y="24"/>
                  <a:pt x="40" y="24"/>
                </a:cubicBezTo>
                <a:cubicBezTo>
                  <a:pt x="40" y="24"/>
                  <a:pt x="40" y="24"/>
                  <a:pt x="40" y="24"/>
                </a:cubicBezTo>
                <a:cubicBezTo>
                  <a:pt x="40" y="24"/>
                  <a:pt x="40" y="24"/>
                  <a:pt x="40" y="25"/>
                </a:cubicBezTo>
                <a:cubicBezTo>
                  <a:pt x="40" y="25"/>
                  <a:pt x="40" y="25"/>
                  <a:pt x="40" y="25"/>
                </a:cubicBezTo>
                <a:cubicBezTo>
                  <a:pt x="40" y="24"/>
                  <a:pt x="40" y="25"/>
                  <a:pt x="40" y="24"/>
                </a:cubicBezTo>
                <a:cubicBezTo>
                  <a:pt x="40" y="24"/>
                  <a:pt x="40" y="24"/>
                  <a:pt x="40" y="24"/>
                </a:cubicBezTo>
                <a:cubicBezTo>
                  <a:pt x="40" y="24"/>
                  <a:pt x="40" y="24"/>
                  <a:pt x="40" y="24"/>
                </a:cubicBezTo>
                <a:cubicBezTo>
                  <a:pt x="40" y="24"/>
                  <a:pt x="40" y="24"/>
                  <a:pt x="40" y="24"/>
                </a:cubicBezTo>
                <a:cubicBezTo>
                  <a:pt x="40" y="24"/>
                  <a:pt x="40" y="24"/>
                  <a:pt x="40" y="24"/>
                </a:cubicBezTo>
                <a:cubicBezTo>
                  <a:pt x="40" y="24"/>
                  <a:pt x="40" y="24"/>
                  <a:pt x="40" y="24"/>
                </a:cubicBezTo>
                <a:cubicBezTo>
                  <a:pt x="40" y="24"/>
                  <a:pt x="40" y="24"/>
                  <a:pt x="40" y="24"/>
                </a:cubicBezTo>
                <a:cubicBezTo>
                  <a:pt x="40" y="24"/>
                  <a:pt x="40" y="24"/>
                  <a:pt x="40" y="24"/>
                </a:cubicBezTo>
                <a:cubicBezTo>
                  <a:pt x="40" y="24"/>
                  <a:pt x="40" y="24"/>
                  <a:pt x="40" y="24"/>
                </a:cubicBezTo>
                <a:cubicBezTo>
                  <a:pt x="40" y="24"/>
                  <a:pt x="40" y="24"/>
                  <a:pt x="40" y="24"/>
                </a:cubicBezTo>
                <a:cubicBezTo>
                  <a:pt x="40" y="24"/>
                  <a:pt x="40" y="24"/>
                  <a:pt x="40" y="24"/>
                </a:cubicBezTo>
                <a:cubicBezTo>
                  <a:pt x="40" y="24"/>
                  <a:pt x="40" y="24"/>
                  <a:pt x="40" y="24"/>
                </a:cubicBezTo>
                <a:cubicBezTo>
                  <a:pt x="40" y="24"/>
                  <a:pt x="40" y="24"/>
                  <a:pt x="40" y="24"/>
                </a:cubicBezTo>
                <a:cubicBezTo>
                  <a:pt x="40" y="24"/>
                  <a:pt x="40" y="24"/>
                  <a:pt x="40" y="24"/>
                </a:cubicBezTo>
                <a:cubicBezTo>
                  <a:pt x="40" y="24"/>
                  <a:pt x="40" y="24"/>
                  <a:pt x="40" y="24"/>
                </a:cubicBezTo>
                <a:cubicBezTo>
                  <a:pt x="40" y="24"/>
                  <a:pt x="40" y="24"/>
                  <a:pt x="40" y="24"/>
                </a:cubicBezTo>
                <a:cubicBezTo>
                  <a:pt x="40" y="24"/>
                  <a:pt x="40" y="24"/>
                  <a:pt x="40" y="24"/>
                </a:cubicBezTo>
                <a:cubicBezTo>
                  <a:pt x="40" y="24"/>
                  <a:pt x="40" y="24"/>
                  <a:pt x="40" y="24"/>
                </a:cubicBezTo>
                <a:cubicBezTo>
                  <a:pt x="40" y="24"/>
                  <a:pt x="40" y="24"/>
                  <a:pt x="40" y="24"/>
                </a:cubicBezTo>
                <a:cubicBezTo>
                  <a:pt x="40" y="24"/>
                  <a:pt x="40" y="24"/>
                  <a:pt x="40" y="24"/>
                </a:cubicBezTo>
                <a:cubicBezTo>
                  <a:pt x="40" y="24"/>
                  <a:pt x="40" y="24"/>
                  <a:pt x="40" y="24"/>
                </a:cubicBezTo>
                <a:cubicBezTo>
                  <a:pt x="40" y="24"/>
                  <a:pt x="40" y="24"/>
                  <a:pt x="40" y="24"/>
                </a:cubicBezTo>
                <a:cubicBezTo>
                  <a:pt x="40" y="24"/>
                  <a:pt x="40" y="24"/>
                  <a:pt x="40" y="24"/>
                </a:cubicBezTo>
                <a:cubicBezTo>
                  <a:pt x="40" y="24"/>
                  <a:pt x="40" y="24"/>
                  <a:pt x="40" y="24"/>
                </a:cubicBezTo>
                <a:cubicBezTo>
                  <a:pt x="40" y="24"/>
                  <a:pt x="40" y="24"/>
                  <a:pt x="40" y="24"/>
                </a:cubicBezTo>
                <a:cubicBezTo>
                  <a:pt x="40" y="24"/>
                  <a:pt x="40" y="24"/>
                  <a:pt x="40" y="24"/>
                </a:cubicBezTo>
                <a:cubicBezTo>
                  <a:pt x="40" y="24"/>
                  <a:pt x="40" y="24"/>
                  <a:pt x="40" y="24"/>
                </a:cubicBezTo>
                <a:cubicBezTo>
                  <a:pt x="40" y="24"/>
                  <a:pt x="40" y="24"/>
                  <a:pt x="40" y="24"/>
                </a:cubicBezTo>
                <a:cubicBezTo>
                  <a:pt x="40" y="24"/>
                  <a:pt x="40" y="24"/>
                  <a:pt x="40" y="24"/>
                </a:cubicBezTo>
                <a:cubicBezTo>
                  <a:pt x="40" y="24"/>
                  <a:pt x="40" y="24"/>
                  <a:pt x="40" y="24"/>
                </a:cubicBezTo>
                <a:cubicBezTo>
                  <a:pt x="40" y="24"/>
                  <a:pt x="40" y="24"/>
                  <a:pt x="40" y="24"/>
                </a:cubicBezTo>
                <a:close/>
                <a:moveTo>
                  <a:pt x="40" y="24"/>
                </a:moveTo>
                <a:cubicBezTo>
                  <a:pt x="40" y="24"/>
                  <a:pt x="40" y="24"/>
                  <a:pt x="40" y="24"/>
                </a:cubicBezTo>
                <a:cubicBezTo>
                  <a:pt x="40" y="24"/>
                  <a:pt x="40" y="24"/>
                  <a:pt x="40" y="24"/>
                </a:cubicBezTo>
                <a:cubicBezTo>
                  <a:pt x="40" y="24"/>
                  <a:pt x="40" y="24"/>
                  <a:pt x="40" y="24"/>
                </a:cubicBezTo>
                <a:cubicBezTo>
                  <a:pt x="40" y="24"/>
                  <a:pt x="40" y="24"/>
                  <a:pt x="40" y="24"/>
                </a:cubicBezTo>
                <a:cubicBezTo>
                  <a:pt x="40" y="24"/>
                  <a:pt x="40" y="24"/>
                  <a:pt x="40" y="24"/>
                </a:cubicBezTo>
                <a:cubicBezTo>
                  <a:pt x="40" y="24"/>
                  <a:pt x="40" y="24"/>
                  <a:pt x="40" y="24"/>
                </a:cubicBezTo>
                <a:cubicBezTo>
                  <a:pt x="40" y="24"/>
                  <a:pt x="40" y="24"/>
                  <a:pt x="40" y="24"/>
                </a:cubicBezTo>
                <a:cubicBezTo>
                  <a:pt x="40" y="24"/>
                  <a:pt x="40" y="24"/>
                  <a:pt x="40" y="24"/>
                </a:cubicBezTo>
                <a:cubicBezTo>
                  <a:pt x="40" y="24"/>
                  <a:pt x="40" y="24"/>
                  <a:pt x="40" y="24"/>
                </a:cubicBezTo>
                <a:cubicBezTo>
                  <a:pt x="40" y="24"/>
                  <a:pt x="40" y="24"/>
                  <a:pt x="40" y="24"/>
                </a:cubicBezTo>
                <a:cubicBezTo>
                  <a:pt x="40" y="24"/>
                  <a:pt x="40" y="24"/>
                  <a:pt x="40" y="24"/>
                </a:cubicBezTo>
                <a:cubicBezTo>
                  <a:pt x="40" y="24"/>
                  <a:pt x="40" y="24"/>
                  <a:pt x="40" y="24"/>
                </a:cubicBezTo>
                <a:cubicBezTo>
                  <a:pt x="40" y="24"/>
                  <a:pt x="40" y="24"/>
                  <a:pt x="40" y="24"/>
                </a:cubicBezTo>
                <a:cubicBezTo>
                  <a:pt x="40" y="24"/>
                  <a:pt x="40" y="24"/>
                  <a:pt x="40" y="24"/>
                </a:cubicBezTo>
                <a:close/>
                <a:moveTo>
                  <a:pt x="40" y="24"/>
                </a:moveTo>
                <a:cubicBezTo>
                  <a:pt x="40" y="24"/>
                  <a:pt x="40" y="24"/>
                  <a:pt x="40" y="24"/>
                </a:cubicBezTo>
                <a:cubicBezTo>
                  <a:pt x="40" y="24"/>
                  <a:pt x="40" y="24"/>
                  <a:pt x="40" y="24"/>
                </a:cubicBezTo>
                <a:cubicBezTo>
                  <a:pt x="40" y="24"/>
                  <a:pt x="40" y="24"/>
                  <a:pt x="40" y="24"/>
                </a:cubicBezTo>
                <a:cubicBezTo>
                  <a:pt x="40" y="24"/>
                  <a:pt x="40" y="24"/>
                  <a:pt x="40" y="24"/>
                </a:cubicBezTo>
                <a:cubicBezTo>
                  <a:pt x="40" y="24"/>
                  <a:pt x="40" y="24"/>
                  <a:pt x="40" y="24"/>
                </a:cubicBezTo>
                <a:cubicBezTo>
                  <a:pt x="40" y="24"/>
                  <a:pt x="40" y="24"/>
                  <a:pt x="40" y="24"/>
                </a:cubicBezTo>
                <a:cubicBezTo>
                  <a:pt x="40" y="24"/>
                  <a:pt x="40" y="24"/>
                  <a:pt x="40" y="24"/>
                </a:cubicBezTo>
                <a:cubicBezTo>
                  <a:pt x="40" y="24"/>
                  <a:pt x="40" y="24"/>
                  <a:pt x="40" y="24"/>
                </a:cubicBezTo>
                <a:cubicBezTo>
                  <a:pt x="40" y="24"/>
                  <a:pt x="40" y="24"/>
                  <a:pt x="40" y="24"/>
                </a:cubicBezTo>
                <a:cubicBezTo>
                  <a:pt x="40" y="24"/>
                  <a:pt x="40" y="24"/>
                  <a:pt x="40" y="24"/>
                </a:cubicBezTo>
                <a:close/>
                <a:moveTo>
                  <a:pt x="40" y="24"/>
                </a:moveTo>
                <a:cubicBezTo>
                  <a:pt x="40" y="24"/>
                  <a:pt x="40" y="24"/>
                  <a:pt x="40" y="24"/>
                </a:cubicBezTo>
                <a:cubicBezTo>
                  <a:pt x="40" y="24"/>
                  <a:pt x="40" y="24"/>
                  <a:pt x="40" y="24"/>
                </a:cubicBezTo>
                <a:cubicBezTo>
                  <a:pt x="40" y="24"/>
                  <a:pt x="40" y="24"/>
                  <a:pt x="40" y="24"/>
                </a:cubicBezTo>
                <a:cubicBezTo>
                  <a:pt x="40" y="24"/>
                  <a:pt x="40" y="24"/>
                  <a:pt x="40" y="24"/>
                </a:cubicBezTo>
                <a:cubicBezTo>
                  <a:pt x="40" y="24"/>
                  <a:pt x="40" y="24"/>
                  <a:pt x="40" y="24"/>
                </a:cubicBezTo>
                <a:cubicBezTo>
                  <a:pt x="40" y="24"/>
                  <a:pt x="40" y="24"/>
                  <a:pt x="40" y="24"/>
                </a:cubicBezTo>
                <a:cubicBezTo>
                  <a:pt x="40" y="24"/>
                  <a:pt x="40" y="24"/>
                  <a:pt x="40" y="24"/>
                </a:cubicBezTo>
                <a:cubicBezTo>
                  <a:pt x="40" y="24"/>
                  <a:pt x="40" y="24"/>
                  <a:pt x="40" y="24"/>
                </a:cubicBezTo>
                <a:cubicBezTo>
                  <a:pt x="40" y="24"/>
                  <a:pt x="40" y="24"/>
                  <a:pt x="40" y="24"/>
                </a:cubicBezTo>
                <a:cubicBezTo>
                  <a:pt x="40" y="24"/>
                  <a:pt x="40" y="24"/>
                  <a:pt x="40" y="24"/>
                </a:cubicBezTo>
                <a:cubicBezTo>
                  <a:pt x="40" y="24"/>
                  <a:pt x="40" y="24"/>
                  <a:pt x="40" y="24"/>
                </a:cubicBezTo>
                <a:cubicBezTo>
                  <a:pt x="40" y="24"/>
                  <a:pt x="40" y="24"/>
                  <a:pt x="40" y="24"/>
                </a:cubicBezTo>
                <a:cubicBezTo>
                  <a:pt x="40" y="24"/>
                  <a:pt x="40" y="24"/>
                  <a:pt x="40" y="24"/>
                </a:cubicBezTo>
                <a:cubicBezTo>
                  <a:pt x="40" y="24"/>
                  <a:pt x="40" y="24"/>
                  <a:pt x="40" y="24"/>
                </a:cubicBezTo>
                <a:cubicBezTo>
                  <a:pt x="40" y="24"/>
                  <a:pt x="40" y="24"/>
                  <a:pt x="40" y="24"/>
                </a:cubicBezTo>
                <a:cubicBezTo>
                  <a:pt x="40" y="24"/>
                  <a:pt x="40" y="24"/>
                  <a:pt x="40" y="24"/>
                </a:cubicBezTo>
                <a:cubicBezTo>
                  <a:pt x="40" y="24"/>
                  <a:pt x="40" y="24"/>
                  <a:pt x="40" y="24"/>
                </a:cubicBezTo>
                <a:cubicBezTo>
                  <a:pt x="40" y="24"/>
                  <a:pt x="40" y="24"/>
                  <a:pt x="40" y="24"/>
                </a:cubicBezTo>
                <a:cubicBezTo>
                  <a:pt x="40" y="24"/>
                  <a:pt x="40" y="24"/>
                  <a:pt x="40" y="24"/>
                </a:cubicBezTo>
                <a:cubicBezTo>
                  <a:pt x="40" y="24"/>
                  <a:pt x="40" y="24"/>
                  <a:pt x="40" y="24"/>
                </a:cubicBezTo>
                <a:cubicBezTo>
                  <a:pt x="40" y="24"/>
                  <a:pt x="40" y="24"/>
                  <a:pt x="40" y="24"/>
                </a:cubicBezTo>
                <a:cubicBezTo>
                  <a:pt x="40" y="24"/>
                  <a:pt x="40" y="24"/>
                  <a:pt x="40" y="24"/>
                </a:cubicBezTo>
                <a:cubicBezTo>
                  <a:pt x="40" y="24"/>
                  <a:pt x="40" y="24"/>
                  <a:pt x="40" y="24"/>
                </a:cubicBezTo>
                <a:cubicBezTo>
                  <a:pt x="40" y="24"/>
                  <a:pt x="40" y="24"/>
                  <a:pt x="40" y="24"/>
                </a:cubicBezTo>
                <a:cubicBezTo>
                  <a:pt x="40" y="24"/>
                  <a:pt x="40" y="24"/>
                  <a:pt x="40" y="24"/>
                </a:cubicBezTo>
                <a:close/>
                <a:moveTo>
                  <a:pt x="40" y="23"/>
                </a:moveTo>
                <a:cubicBezTo>
                  <a:pt x="40" y="23"/>
                  <a:pt x="40" y="23"/>
                  <a:pt x="40" y="23"/>
                </a:cubicBezTo>
                <a:cubicBezTo>
                  <a:pt x="40" y="23"/>
                  <a:pt x="40" y="23"/>
                  <a:pt x="40" y="23"/>
                </a:cubicBezTo>
                <a:cubicBezTo>
                  <a:pt x="40" y="23"/>
                  <a:pt x="40" y="23"/>
                  <a:pt x="40" y="23"/>
                </a:cubicBezTo>
                <a:cubicBezTo>
                  <a:pt x="40" y="23"/>
                  <a:pt x="40" y="23"/>
                  <a:pt x="40" y="23"/>
                </a:cubicBezTo>
                <a:cubicBezTo>
                  <a:pt x="40" y="23"/>
                  <a:pt x="40" y="23"/>
                  <a:pt x="40" y="23"/>
                </a:cubicBezTo>
                <a:cubicBezTo>
                  <a:pt x="40" y="23"/>
                  <a:pt x="40" y="23"/>
                  <a:pt x="40" y="23"/>
                </a:cubicBezTo>
                <a:cubicBezTo>
                  <a:pt x="40" y="23"/>
                  <a:pt x="40" y="23"/>
                  <a:pt x="40" y="23"/>
                </a:cubicBezTo>
                <a:cubicBezTo>
                  <a:pt x="40" y="23"/>
                  <a:pt x="40" y="23"/>
                  <a:pt x="40" y="23"/>
                </a:cubicBezTo>
                <a:cubicBezTo>
                  <a:pt x="40" y="23"/>
                  <a:pt x="40" y="23"/>
                  <a:pt x="40" y="23"/>
                </a:cubicBezTo>
                <a:cubicBezTo>
                  <a:pt x="40" y="23"/>
                  <a:pt x="40" y="23"/>
                  <a:pt x="40" y="23"/>
                </a:cubicBezTo>
                <a:cubicBezTo>
                  <a:pt x="40" y="23"/>
                  <a:pt x="40" y="23"/>
                  <a:pt x="40" y="23"/>
                </a:cubicBezTo>
                <a:cubicBezTo>
                  <a:pt x="40" y="23"/>
                  <a:pt x="40" y="23"/>
                  <a:pt x="40" y="23"/>
                </a:cubicBezTo>
                <a:cubicBezTo>
                  <a:pt x="40" y="23"/>
                  <a:pt x="40" y="23"/>
                  <a:pt x="40" y="23"/>
                </a:cubicBezTo>
                <a:cubicBezTo>
                  <a:pt x="40" y="23"/>
                  <a:pt x="40" y="23"/>
                  <a:pt x="40" y="23"/>
                </a:cubicBezTo>
                <a:cubicBezTo>
                  <a:pt x="40" y="23"/>
                  <a:pt x="40" y="23"/>
                  <a:pt x="40" y="23"/>
                </a:cubicBezTo>
                <a:cubicBezTo>
                  <a:pt x="40" y="23"/>
                  <a:pt x="40" y="23"/>
                  <a:pt x="40" y="23"/>
                </a:cubicBezTo>
                <a:cubicBezTo>
                  <a:pt x="40" y="23"/>
                  <a:pt x="40" y="23"/>
                  <a:pt x="40" y="23"/>
                </a:cubicBezTo>
                <a:cubicBezTo>
                  <a:pt x="40" y="23"/>
                  <a:pt x="40" y="23"/>
                  <a:pt x="40" y="23"/>
                </a:cubicBezTo>
                <a:cubicBezTo>
                  <a:pt x="40" y="23"/>
                  <a:pt x="40" y="23"/>
                  <a:pt x="40" y="23"/>
                </a:cubicBezTo>
                <a:cubicBezTo>
                  <a:pt x="40" y="23"/>
                  <a:pt x="40" y="23"/>
                  <a:pt x="40" y="23"/>
                </a:cubicBezTo>
                <a:close/>
                <a:moveTo>
                  <a:pt x="40" y="23"/>
                </a:moveTo>
                <a:cubicBezTo>
                  <a:pt x="40" y="23"/>
                  <a:pt x="40" y="23"/>
                  <a:pt x="40" y="23"/>
                </a:cubicBezTo>
                <a:cubicBezTo>
                  <a:pt x="40" y="23"/>
                  <a:pt x="40" y="23"/>
                  <a:pt x="40" y="23"/>
                </a:cubicBezTo>
                <a:cubicBezTo>
                  <a:pt x="40" y="23"/>
                  <a:pt x="40" y="23"/>
                  <a:pt x="40" y="23"/>
                </a:cubicBezTo>
                <a:cubicBezTo>
                  <a:pt x="40" y="23"/>
                  <a:pt x="40" y="23"/>
                  <a:pt x="40" y="23"/>
                </a:cubicBezTo>
                <a:cubicBezTo>
                  <a:pt x="40" y="23"/>
                  <a:pt x="40" y="23"/>
                  <a:pt x="40" y="23"/>
                </a:cubicBezTo>
                <a:cubicBezTo>
                  <a:pt x="40" y="23"/>
                  <a:pt x="40" y="23"/>
                  <a:pt x="40" y="23"/>
                </a:cubicBezTo>
                <a:cubicBezTo>
                  <a:pt x="40" y="23"/>
                  <a:pt x="40" y="23"/>
                  <a:pt x="40" y="23"/>
                </a:cubicBezTo>
                <a:cubicBezTo>
                  <a:pt x="40" y="23"/>
                  <a:pt x="40" y="23"/>
                  <a:pt x="40" y="23"/>
                </a:cubicBezTo>
                <a:cubicBezTo>
                  <a:pt x="40" y="23"/>
                  <a:pt x="40" y="23"/>
                  <a:pt x="40" y="23"/>
                </a:cubicBezTo>
                <a:cubicBezTo>
                  <a:pt x="40" y="23"/>
                  <a:pt x="40" y="23"/>
                  <a:pt x="40" y="23"/>
                </a:cubicBezTo>
                <a:cubicBezTo>
                  <a:pt x="40" y="23"/>
                  <a:pt x="40" y="23"/>
                  <a:pt x="40" y="23"/>
                </a:cubicBezTo>
                <a:cubicBezTo>
                  <a:pt x="40" y="23"/>
                  <a:pt x="40" y="23"/>
                  <a:pt x="40" y="23"/>
                </a:cubicBezTo>
                <a:cubicBezTo>
                  <a:pt x="40" y="23"/>
                  <a:pt x="40" y="23"/>
                  <a:pt x="40" y="23"/>
                </a:cubicBezTo>
                <a:cubicBezTo>
                  <a:pt x="40" y="23"/>
                  <a:pt x="40" y="23"/>
                  <a:pt x="40" y="23"/>
                </a:cubicBezTo>
                <a:close/>
                <a:moveTo>
                  <a:pt x="39" y="26"/>
                </a:moveTo>
                <a:cubicBezTo>
                  <a:pt x="39" y="26"/>
                  <a:pt x="39" y="26"/>
                  <a:pt x="39" y="26"/>
                </a:cubicBezTo>
                <a:cubicBezTo>
                  <a:pt x="39" y="26"/>
                  <a:pt x="39" y="26"/>
                  <a:pt x="39" y="26"/>
                </a:cubicBezTo>
                <a:cubicBezTo>
                  <a:pt x="39" y="26"/>
                  <a:pt x="39" y="26"/>
                  <a:pt x="39" y="26"/>
                </a:cubicBezTo>
                <a:cubicBezTo>
                  <a:pt x="39" y="26"/>
                  <a:pt x="39" y="26"/>
                  <a:pt x="39" y="26"/>
                </a:cubicBezTo>
                <a:cubicBezTo>
                  <a:pt x="39" y="26"/>
                  <a:pt x="39" y="26"/>
                  <a:pt x="39" y="26"/>
                </a:cubicBezTo>
                <a:cubicBezTo>
                  <a:pt x="39" y="26"/>
                  <a:pt x="39" y="26"/>
                  <a:pt x="39" y="26"/>
                </a:cubicBezTo>
                <a:cubicBezTo>
                  <a:pt x="39" y="26"/>
                  <a:pt x="39" y="26"/>
                  <a:pt x="39" y="26"/>
                </a:cubicBezTo>
                <a:cubicBezTo>
                  <a:pt x="39" y="26"/>
                  <a:pt x="39" y="26"/>
                  <a:pt x="39" y="26"/>
                </a:cubicBezTo>
                <a:cubicBezTo>
                  <a:pt x="39" y="26"/>
                  <a:pt x="39" y="26"/>
                  <a:pt x="39" y="26"/>
                </a:cubicBezTo>
                <a:cubicBezTo>
                  <a:pt x="39" y="26"/>
                  <a:pt x="39" y="26"/>
                  <a:pt x="39" y="26"/>
                </a:cubicBezTo>
                <a:cubicBezTo>
                  <a:pt x="39" y="26"/>
                  <a:pt x="39" y="26"/>
                  <a:pt x="39" y="26"/>
                </a:cubicBezTo>
                <a:cubicBezTo>
                  <a:pt x="39" y="26"/>
                  <a:pt x="39" y="26"/>
                  <a:pt x="39" y="26"/>
                </a:cubicBezTo>
                <a:cubicBezTo>
                  <a:pt x="39" y="26"/>
                  <a:pt x="39" y="26"/>
                  <a:pt x="39" y="26"/>
                </a:cubicBezTo>
                <a:cubicBezTo>
                  <a:pt x="39" y="26"/>
                  <a:pt x="39" y="26"/>
                  <a:pt x="39" y="26"/>
                </a:cubicBezTo>
                <a:close/>
                <a:moveTo>
                  <a:pt x="39" y="26"/>
                </a:moveTo>
                <a:cubicBezTo>
                  <a:pt x="39" y="26"/>
                  <a:pt x="39" y="26"/>
                  <a:pt x="39" y="26"/>
                </a:cubicBezTo>
                <a:cubicBezTo>
                  <a:pt x="39" y="26"/>
                  <a:pt x="39" y="26"/>
                  <a:pt x="39" y="26"/>
                </a:cubicBezTo>
                <a:cubicBezTo>
                  <a:pt x="39" y="26"/>
                  <a:pt x="39" y="26"/>
                  <a:pt x="39" y="26"/>
                </a:cubicBezTo>
                <a:cubicBezTo>
                  <a:pt x="39" y="26"/>
                  <a:pt x="39" y="26"/>
                  <a:pt x="39" y="26"/>
                </a:cubicBezTo>
                <a:cubicBezTo>
                  <a:pt x="39" y="26"/>
                  <a:pt x="39" y="26"/>
                  <a:pt x="39" y="26"/>
                </a:cubicBezTo>
                <a:cubicBezTo>
                  <a:pt x="39" y="26"/>
                  <a:pt x="39" y="26"/>
                  <a:pt x="39" y="26"/>
                </a:cubicBezTo>
                <a:cubicBezTo>
                  <a:pt x="39" y="26"/>
                  <a:pt x="39" y="26"/>
                  <a:pt x="39" y="26"/>
                </a:cubicBezTo>
                <a:cubicBezTo>
                  <a:pt x="39" y="26"/>
                  <a:pt x="39" y="26"/>
                  <a:pt x="39" y="26"/>
                </a:cubicBezTo>
                <a:cubicBezTo>
                  <a:pt x="39" y="26"/>
                  <a:pt x="39" y="26"/>
                  <a:pt x="39" y="26"/>
                </a:cubicBezTo>
                <a:close/>
                <a:moveTo>
                  <a:pt x="39" y="27"/>
                </a:move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8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lose/>
                <a:moveTo>
                  <a:pt x="43" y="27"/>
                </a:moveTo>
                <a:cubicBezTo>
                  <a:pt x="43" y="27"/>
                  <a:pt x="43" y="27"/>
                  <a:pt x="43" y="27"/>
                </a:cubicBezTo>
                <a:cubicBezTo>
                  <a:pt x="43" y="27"/>
                  <a:pt x="43" y="27"/>
                  <a:pt x="43" y="27"/>
                </a:cubicBezTo>
                <a:cubicBezTo>
                  <a:pt x="43" y="27"/>
                  <a:pt x="43" y="27"/>
                  <a:pt x="43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8"/>
                  <a:pt x="42" y="28"/>
                  <a:pt x="42" y="28"/>
                </a:cubicBezTo>
                <a:cubicBezTo>
                  <a:pt x="42" y="28"/>
                  <a:pt x="42" y="28"/>
                  <a:pt x="42" y="28"/>
                </a:cubicBezTo>
                <a:cubicBezTo>
                  <a:pt x="43" y="28"/>
                  <a:pt x="43" y="28"/>
                  <a:pt x="43" y="28"/>
                </a:cubicBezTo>
                <a:cubicBezTo>
                  <a:pt x="43" y="28"/>
                  <a:pt x="43" y="28"/>
                  <a:pt x="43" y="28"/>
                </a:cubicBezTo>
                <a:cubicBezTo>
                  <a:pt x="43" y="28"/>
                  <a:pt x="43" y="28"/>
                  <a:pt x="43" y="28"/>
                </a:cubicBezTo>
                <a:cubicBezTo>
                  <a:pt x="43" y="28"/>
                  <a:pt x="43" y="28"/>
                  <a:pt x="43" y="28"/>
                </a:cubicBezTo>
                <a:cubicBezTo>
                  <a:pt x="43" y="28"/>
                  <a:pt x="43" y="28"/>
                  <a:pt x="43" y="28"/>
                </a:cubicBezTo>
                <a:cubicBezTo>
                  <a:pt x="43" y="28"/>
                  <a:pt x="43" y="28"/>
                  <a:pt x="43" y="28"/>
                </a:cubicBezTo>
                <a:cubicBezTo>
                  <a:pt x="43" y="28"/>
                  <a:pt x="43" y="28"/>
                  <a:pt x="43" y="28"/>
                </a:cubicBezTo>
                <a:cubicBezTo>
                  <a:pt x="43" y="28"/>
                  <a:pt x="43" y="28"/>
                  <a:pt x="43" y="28"/>
                </a:cubicBezTo>
                <a:cubicBezTo>
                  <a:pt x="43" y="28"/>
                  <a:pt x="43" y="28"/>
                  <a:pt x="43" y="28"/>
                </a:cubicBezTo>
                <a:cubicBezTo>
                  <a:pt x="43" y="28"/>
                  <a:pt x="43" y="28"/>
                  <a:pt x="43" y="28"/>
                </a:cubicBezTo>
                <a:cubicBezTo>
                  <a:pt x="43" y="28"/>
                  <a:pt x="43" y="28"/>
                  <a:pt x="43" y="28"/>
                </a:cubicBezTo>
                <a:cubicBezTo>
                  <a:pt x="43" y="28"/>
                  <a:pt x="43" y="28"/>
                  <a:pt x="43" y="28"/>
                </a:cubicBezTo>
                <a:cubicBezTo>
                  <a:pt x="43" y="28"/>
                  <a:pt x="43" y="28"/>
                  <a:pt x="43" y="28"/>
                </a:cubicBezTo>
                <a:cubicBezTo>
                  <a:pt x="43" y="28"/>
                  <a:pt x="43" y="28"/>
                  <a:pt x="43" y="28"/>
                </a:cubicBezTo>
                <a:cubicBezTo>
                  <a:pt x="43" y="28"/>
                  <a:pt x="43" y="28"/>
                  <a:pt x="43" y="28"/>
                </a:cubicBezTo>
                <a:cubicBezTo>
                  <a:pt x="43" y="28"/>
                  <a:pt x="43" y="28"/>
                  <a:pt x="43" y="28"/>
                </a:cubicBezTo>
                <a:cubicBezTo>
                  <a:pt x="43" y="28"/>
                  <a:pt x="43" y="28"/>
                  <a:pt x="43" y="28"/>
                </a:cubicBezTo>
                <a:cubicBezTo>
                  <a:pt x="43" y="28"/>
                  <a:pt x="43" y="28"/>
                  <a:pt x="43" y="28"/>
                </a:cubicBezTo>
                <a:cubicBezTo>
                  <a:pt x="43" y="28"/>
                  <a:pt x="43" y="28"/>
                  <a:pt x="43" y="28"/>
                </a:cubicBezTo>
                <a:cubicBezTo>
                  <a:pt x="43" y="28"/>
                  <a:pt x="43" y="28"/>
                  <a:pt x="43" y="28"/>
                </a:cubicBezTo>
                <a:cubicBezTo>
                  <a:pt x="43" y="28"/>
                  <a:pt x="43" y="28"/>
                  <a:pt x="43" y="28"/>
                </a:cubicBezTo>
                <a:cubicBezTo>
                  <a:pt x="43" y="28"/>
                  <a:pt x="43" y="28"/>
                  <a:pt x="43" y="28"/>
                </a:cubicBezTo>
                <a:cubicBezTo>
                  <a:pt x="43" y="28"/>
                  <a:pt x="43" y="28"/>
                  <a:pt x="43" y="28"/>
                </a:cubicBezTo>
                <a:cubicBezTo>
                  <a:pt x="43" y="28"/>
                  <a:pt x="43" y="28"/>
                  <a:pt x="43" y="27"/>
                </a:cubicBezTo>
                <a:cubicBezTo>
                  <a:pt x="43" y="27"/>
                  <a:pt x="43" y="27"/>
                  <a:pt x="43" y="27"/>
                </a:cubicBezTo>
                <a:cubicBezTo>
                  <a:pt x="43" y="27"/>
                  <a:pt x="43" y="27"/>
                  <a:pt x="43" y="27"/>
                </a:cubicBezTo>
                <a:cubicBezTo>
                  <a:pt x="43" y="27"/>
                  <a:pt x="43" y="27"/>
                  <a:pt x="43" y="27"/>
                </a:cubicBezTo>
                <a:cubicBezTo>
                  <a:pt x="43" y="27"/>
                  <a:pt x="43" y="27"/>
                  <a:pt x="43" y="27"/>
                </a:cubicBezTo>
                <a:cubicBezTo>
                  <a:pt x="43" y="27"/>
                  <a:pt x="43" y="27"/>
                  <a:pt x="43" y="27"/>
                </a:cubicBezTo>
                <a:cubicBezTo>
                  <a:pt x="43" y="27"/>
                  <a:pt x="43" y="27"/>
                  <a:pt x="43" y="27"/>
                </a:cubicBezTo>
                <a:cubicBezTo>
                  <a:pt x="43" y="27"/>
                  <a:pt x="43" y="27"/>
                  <a:pt x="43" y="27"/>
                </a:cubicBezTo>
                <a:cubicBezTo>
                  <a:pt x="43" y="27"/>
                  <a:pt x="43" y="27"/>
                  <a:pt x="43" y="27"/>
                </a:cubicBezTo>
                <a:cubicBezTo>
                  <a:pt x="43" y="27"/>
                  <a:pt x="43" y="27"/>
                  <a:pt x="43" y="27"/>
                </a:cubicBezTo>
                <a:cubicBezTo>
                  <a:pt x="43" y="27"/>
                  <a:pt x="43" y="27"/>
                  <a:pt x="43" y="27"/>
                </a:cubicBezTo>
                <a:cubicBezTo>
                  <a:pt x="43" y="27"/>
                  <a:pt x="43" y="27"/>
                  <a:pt x="43" y="27"/>
                </a:cubicBezTo>
                <a:cubicBezTo>
                  <a:pt x="43" y="27"/>
                  <a:pt x="43" y="27"/>
                  <a:pt x="43" y="27"/>
                </a:cubicBezTo>
                <a:cubicBezTo>
                  <a:pt x="43" y="27"/>
                  <a:pt x="43" y="27"/>
                  <a:pt x="43" y="27"/>
                </a:cubicBezTo>
                <a:close/>
                <a:moveTo>
                  <a:pt x="39" y="32"/>
                </a:moveTo>
                <a:cubicBezTo>
                  <a:pt x="39" y="32"/>
                  <a:pt x="39" y="32"/>
                  <a:pt x="39" y="32"/>
                </a:cubicBezTo>
                <a:cubicBezTo>
                  <a:pt x="39" y="32"/>
                  <a:pt x="39" y="32"/>
                  <a:pt x="39" y="32"/>
                </a:cubicBezTo>
                <a:cubicBezTo>
                  <a:pt x="39" y="32"/>
                  <a:pt x="39" y="32"/>
                  <a:pt x="39" y="32"/>
                </a:cubicBezTo>
                <a:cubicBezTo>
                  <a:pt x="39" y="32"/>
                  <a:pt x="39" y="32"/>
                  <a:pt x="39" y="32"/>
                </a:cubicBezTo>
                <a:cubicBezTo>
                  <a:pt x="39" y="32"/>
                  <a:pt x="39" y="32"/>
                  <a:pt x="38" y="32"/>
                </a:cubicBezTo>
                <a:cubicBezTo>
                  <a:pt x="38" y="32"/>
                  <a:pt x="38" y="32"/>
                  <a:pt x="38" y="32"/>
                </a:cubicBezTo>
                <a:cubicBezTo>
                  <a:pt x="38" y="32"/>
                  <a:pt x="38" y="32"/>
                  <a:pt x="38" y="32"/>
                </a:cubicBezTo>
                <a:cubicBezTo>
                  <a:pt x="38" y="32"/>
                  <a:pt x="38" y="32"/>
                  <a:pt x="38" y="32"/>
                </a:cubicBezTo>
                <a:cubicBezTo>
                  <a:pt x="38" y="32"/>
                  <a:pt x="38" y="32"/>
                  <a:pt x="38" y="32"/>
                </a:cubicBezTo>
                <a:cubicBezTo>
                  <a:pt x="38" y="32"/>
                  <a:pt x="39" y="32"/>
                  <a:pt x="39" y="32"/>
                </a:cubicBezTo>
                <a:cubicBezTo>
                  <a:pt x="39" y="32"/>
                  <a:pt x="39" y="32"/>
                  <a:pt x="39" y="32"/>
                </a:cubicBezTo>
                <a:cubicBezTo>
                  <a:pt x="39" y="32"/>
                  <a:pt x="39" y="32"/>
                  <a:pt x="39" y="32"/>
                </a:cubicBezTo>
                <a:cubicBezTo>
                  <a:pt x="39" y="32"/>
                  <a:pt x="39" y="32"/>
                  <a:pt x="39" y="32"/>
                </a:cubicBezTo>
                <a:close/>
                <a:moveTo>
                  <a:pt x="45" y="37"/>
                </a:moveTo>
                <a:cubicBezTo>
                  <a:pt x="45" y="37"/>
                  <a:pt x="45" y="37"/>
                  <a:pt x="45" y="37"/>
                </a:cubicBezTo>
                <a:cubicBezTo>
                  <a:pt x="45" y="37"/>
                  <a:pt x="45" y="37"/>
                  <a:pt x="45" y="37"/>
                </a:cubicBezTo>
                <a:cubicBezTo>
                  <a:pt x="45" y="37"/>
                  <a:pt x="45" y="37"/>
                  <a:pt x="45" y="37"/>
                </a:cubicBezTo>
                <a:cubicBezTo>
                  <a:pt x="46" y="37"/>
                  <a:pt x="46" y="37"/>
                  <a:pt x="45" y="37"/>
                </a:cubicBezTo>
                <a:cubicBezTo>
                  <a:pt x="45" y="37"/>
                  <a:pt x="45" y="37"/>
                  <a:pt x="45" y="37"/>
                </a:cubicBezTo>
                <a:cubicBezTo>
                  <a:pt x="45" y="37"/>
                  <a:pt x="45" y="37"/>
                  <a:pt x="45" y="37"/>
                </a:cubicBezTo>
                <a:cubicBezTo>
                  <a:pt x="45" y="37"/>
                  <a:pt x="45" y="37"/>
                  <a:pt x="45" y="37"/>
                </a:cubicBezTo>
                <a:cubicBezTo>
                  <a:pt x="45" y="37"/>
                  <a:pt x="45" y="37"/>
                  <a:pt x="45" y="37"/>
                </a:cubicBezTo>
                <a:cubicBezTo>
                  <a:pt x="45" y="37"/>
                  <a:pt x="45" y="37"/>
                  <a:pt x="45" y="37"/>
                </a:cubicBezTo>
                <a:cubicBezTo>
                  <a:pt x="45" y="37"/>
                  <a:pt x="45" y="37"/>
                  <a:pt x="45" y="37"/>
                </a:cubicBezTo>
                <a:cubicBezTo>
                  <a:pt x="45" y="37"/>
                  <a:pt x="45" y="37"/>
                  <a:pt x="45" y="37"/>
                </a:cubicBezTo>
                <a:cubicBezTo>
                  <a:pt x="45" y="37"/>
                  <a:pt x="45" y="37"/>
                  <a:pt x="45" y="37"/>
                </a:cubicBezTo>
                <a:cubicBezTo>
                  <a:pt x="45" y="37"/>
                  <a:pt x="45" y="37"/>
                  <a:pt x="45" y="37"/>
                </a:cubicBezTo>
                <a:cubicBezTo>
                  <a:pt x="45" y="37"/>
                  <a:pt x="45" y="37"/>
                  <a:pt x="45" y="37"/>
                </a:cubicBezTo>
                <a:cubicBezTo>
                  <a:pt x="45" y="37"/>
                  <a:pt x="45" y="37"/>
                  <a:pt x="45" y="37"/>
                </a:cubicBezTo>
                <a:cubicBezTo>
                  <a:pt x="45" y="37"/>
                  <a:pt x="45" y="37"/>
                  <a:pt x="45" y="37"/>
                </a:cubicBezTo>
                <a:cubicBezTo>
                  <a:pt x="45" y="37"/>
                  <a:pt x="45" y="37"/>
                  <a:pt x="45" y="37"/>
                </a:cubicBezTo>
                <a:cubicBezTo>
                  <a:pt x="45" y="37"/>
                  <a:pt x="45" y="37"/>
                  <a:pt x="45" y="37"/>
                </a:cubicBezTo>
                <a:cubicBezTo>
                  <a:pt x="45" y="37"/>
                  <a:pt x="45" y="37"/>
                  <a:pt x="45" y="37"/>
                </a:cubicBezTo>
                <a:cubicBezTo>
                  <a:pt x="45" y="37"/>
                  <a:pt x="45" y="37"/>
                  <a:pt x="45" y="37"/>
                </a:cubicBezTo>
                <a:cubicBezTo>
                  <a:pt x="45" y="37"/>
                  <a:pt x="45" y="37"/>
                  <a:pt x="45" y="37"/>
                </a:cubicBezTo>
                <a:cubicBezTo>
                  <a:pt x="45" y="37"/>
                  <a:pt x="45" y="37"/>
                  <a:pt x="45" y="37"/>
                </a:cubicBezTo>
                <a:cubicBezTo>
                  <a:pt x="45" y="37"/>
                  <a:pt x="45" y="37"/>
                  <a:pt x="45" y="37"/>
                </a:cubicBezTo>
                <a:cubicBezTo>
                  <a:pt x="45" y="37"/>
                  <a:pt x="45" y="37"/>
                  <a:pt x="45" y="37"/>
                </a:cubicBezTo>
                <a:cubicBezTo>
                  <a:pt x="45" y="37"/>
                  <a:pt x="45" y="37"/>
                  <a:pt x="45" y="37"/>
                </a:cubicBezTo>
                <a:cubicBezTo>
                  <a:pt x="45" y="37"/>
                  <a:pt x="45" y="37"/>
                  <a:pt x="45" y="37"/>
                </a:cubicBezTo>
                <a:close/>
                <a:moveTo>
                  <a:pt x="46" y="36"/>
                </a:moveTo>
                <a:cubicBezTo>
                  <a:pt x="46" y="36"/>
                  <a:pt x="46" y="36"/>
                  <a:pt x="46" y="36"/>
                </a:cubicBezTo>
                <a:cubicBezTo>
                  <a:pt x="46" y="36"/>
                  <a:pt x="46" y="36"/>
                  <a:pt x="45" y="36"/>
                </a:cubicBezTo>
                <a:cubicBezTo>
                  <a:pt x="45" y="36"/>
                  <a:pt x="45" y="36"/>
                  <a:pt x="45" y="36"/>
                </a:cubicBezTo>
                <a:cubicBezTo>
                  <a:pt x="45" y="36"/>
                  <a:pt x="45" y="36"/>
                  <a:pt x="45" y="36"/>
                </a:cubicBezTo>
                <a:cubicBezTo>
                  <a:pt x="45" y="36"/>
                  <a:pt x="45" y="36"/>
                  <a:pt x="45" y="36"/>
                </a:cubicBezTo>
                <a:cubicBezTo>
                  <a:pt x="45" y="36"/>
                  <a:pt x="45" y="36"/>
                  <a:pt x="45" y="36"/>
                </a:cubicBezTo>
                <a:cubicBezTo>
                  <a:pt x="45" y="36"/>
                  <a:pt x="45" y="36"/>
                  <a:pt x="45" y="36"/>
                </a:cubicBezTo>
                <a:cubicBezTo>
                  <a:pt x="45" y="36"/>
                  <a:pt x="45" y="36"/>
                  <a:pt x="45" y="36"/>
                </a:cubicBezTo>
                <a:cubicBezTo>
                  <a:pt x="45" y="36"/>
                  <a:pt x="45" y="36"/>
                  <a:pt x="45" y="36"/>
                </a:cubicBezTo>
                <a:cubicBezTo>
                  <a:pt x="45" y="36"/>
                  <a:pt x="45" y="36"/>
                  <a:pt x="45" y="36"/>
                </a:cubicBezTo>
                <a:cubicBezTo>
                  <a:pt x="45" y="36"/>
                  <a:pt x="45" y="36"/>
                  <a:pt x="45" y="36"/>
                </a:cubicBezTo>
                <a:cubicBezTo>
                  <a:pt x="45" y="36"/>
                  <a:pt x="45" y="36"/>
                  <a:pt x="45" y="36"/>
                </a:cubicBezTo>
                <a:cubicBezTo>
                  <a:pt x="45" y="36"/>
                  <a:pt x="45" y="36"/>
                  <a:pt x="45" y="36"/>
                </a:cubicBezTo>
                <a:cubicBezTo>
                  <a:pt x="45" y="36"/>
                  <a:pt x="45" y="36"/>
                  <a:pt x="45" y="36"/>
                </a:cubicBezTo>
                <a:cubicBezTo>
                  <a:pt x="45" y="36"/>
                  <a:pt x="45" y="36"/>
                  <a:pt x="45" y="36"/>
                </a:cubicBezTo>
                <a:cubicBezTo>
                  <a:pt x="45" y="36"/>
                  <a:pt x="45" y="36"/>
                  <a:pt x="45" y="36"/>
                </a:cubicBezTo>
                <a:cubicBezTo>
                  <a:pt x="45" y="36"/>
                  <a:pt x="45" y="36"/>
                  <a:pt x="45" y="36"/>
                </a:cubicBezTo>
                <a:cubicBezTo>
                  <a:pt x="45" y="36"/>
                  <a:pt x="45" y="36"/>
                  <a:pt x="45" y="36"/>
                </a:cubicBezTo>
                <a:cubicBezTo>
                  <a:pt x="45" y="36"/>
                  <a:pt x="45" y="36"/>
                  <a:pt x="46" y="36"/>
                </a:cubicBezTo>
                <a:close/>
                <a:moveTo>
                  <a:pt x="45" y="46"/>
                </a:moveTo>
                <a:cubicBezTo>
                  <a:pt x="45" y="46"/>
                  <a:pt x="45" y="46"/>
                  <a:pt x="45" y="46"/>
                </a:cubicBezTo>
                <a:cubicBezTo>
                  <a:pt x="45" y="46"/>
                  <a:pt x="45" y="46"/>
                  <a:pt x="45" y="46"/>
                </a:cubicBezTo>
                <a:cubicBezTo>
                  <a:pt x="45" y="46"/>
                  <a:pt x="45" y="46"/>
                  <a:pt x="45" y="46"/>
                </a:cubicBezTo>
                <a:cubicBezTo>
                  <a:pt x="45" y="46"/>
                  <a:pt x="45" y="46"/>
                  <a:pt x="45" y="46"/>
                </a:cubicBezTo>
                <a:cubicBezTo>
                  <a:pt x="45" y="46"/>
                  <a:pt x="45" y="46"/>
                  <a:pt x="45" y="46"/>
                </a:cubicBezTo>
                <a:cubicBezTo>
                  <a:pt x="45" y="46"/>
                  <a:pt x="45" y="46"/>
                  <a:pt x="45" y="46"/>
                </a:cubicBezTo>
                <a:cubicBezTo>
                  <a:pt x="45" y="46"/>
                  <a:pt x="45" y="46"/>
                  <a:pt x="45" y="46"/>
                </a:cubicBezTo>
                <a:cubicBezTo>
                  <a:pt x="45" y="46"/>
                  <a:pt x="45" y="46"/>
                  <a:pt x="45" y="46"/>
                </a:cubicBezTo>
                <a:cubicBezTo>
                  <a:pt x="45" y="46"/>
                  <a:pt x="45" y="46"/>
                  <a:pt x="45" y="46"/>
                </a:cubicBezTo>
                <a:cubicBezTo>
                  <a:pt x="45" y="46"/>
                  <a:pt x="45" y="46"/>
                  <a:pt x="45" y="46"/>
                </a:cubicBezTo>
                <a:cubicBezTo>
                  <a:pt x="45" y="46"/>
                  <a:pt x="45" y="46"/>
                  <a:pt x="45" y="46"/>
                </a:cubicBezTo>
                <a:cubicBezTo>
                  <a:pt x="45" y="46"/>
                  <a:pt x="45" y="46"/>
                  <a:pt x="45" y="46"/>
                </a:cubicBezTo>
                <a:cubicBezTo>
                  <a:pt x="45" y="46"/>
                  <a:pt x="45" y="46"/>
                  <a:pt x="45" y="46"/>
                </a:cubicBezTo>
                <a:cubicBezTo>
                  <a:pt x="45" y="46"/>
                  <a:pt x="45" y="46"/>
                  <a:pt x="45" y="46"/>
                </a:cubicBezTo>
                <a:cubicBezTo>
                  <a:pt x="45" y="46"/>
                  <a:pt x="45" y="46"/>
                  <a:pt x="45" y="46"/>
                </a:cubicBezTo>
                <a:cubicBezTo>
                  <a:pt x="45" y="46"/>
                  <a:pt x="45" y="46"/>
                  <a:pt x="45" y="46"/>
                </a:cubicBezTo>
                <a:cubicBezTo>
                  <a:pt x="45" y="46"/>
                  <a:pt x="45" y="46"/>
                  <a:pt x="45" y="46"/>
                </a:cubicBezTo>
                <a:cubicBezTo>
                  <a:pt x="45" y="46"/>
                  <a:pt x="45" y="46"/>
                  <a:pt x="45" y="46"/>
                </a:cubicBezTo>
                <a:cubicBezTo>
                  <a:pt x="45" y="46"/>
                  <a:pt x="45" y="46"/>
                  <a:pt x="45" y="46"/>
                </a:cubicBezTo>
                <a:cubicBezTo>
                  <a:pt x="45" y="46"/>
                  <a:pt x="45" y="46"/>
                  <a:pt x="45" y="46"/>
                </a:cubicBezTo>
                <a:cubicBezTo>
                  <a:pt x="45" y="46"/>
                  <a:pt x="45" y="46"/>
                  <a:pt x="45" y="46"/>
                </a:cubicBezTo>
                <a:cubicBezTo>
                  <a:pt x="45" y="46"/>
                  <a:pt x="45" y="46"/>
                  <a:pt x="45" y="46"/>
                </a:cubicBezTo>
                <a:cubicBezTo>
                  <a:pt x="45" y="46"/>
                  <a:pt x="45" y="46"/>
                  <a:pt x="45" y="46"/>
                </a:cubicBezTo>
                <a:cubicBezTo>
                  <a:pt x="45" y="46"/>
                  <a:pt x="45" y="46"/>
                  <a:pt x="45" y="46"/>
                </a:cubicBezTo>
                <a:cubicBezTo>
                  <a:pt x="45" y="46"/>
                  <a:pt x="45" y="46"/>
                  <a:pt x="45" y="46"/>
                </a:cubicBezTo>
                <a:cubicBezTo>
                  <a:pt x="45" y="46"/>
                  <a:pt x="45" y="46"/>
                  <a:pt x="45" y="46"/>
                </a:cubicBezTo>
                <a:cubicBezTo>
                  <a:pt x="45" y="46"/>
                  <a:pt x="45" y="46"/>
                  <a:pt x="45" y="46"/>
                </a:cubicBezTo>
                <a:cubicBezTo>
                  <a:pt x="45" y="46"/>
                  <a:pt x="45" y="46"/>
                  <a:pt x="45" y="46"/>
                </a:cubicBezTo>
                <a:cubicBezTo>
                  <a:pt x="45" y="46"/>
                  <a:pt x="45" y="46"/>
                  <a:pt x="45" y="46"/>
                </a:cubicBezTo>
                <a:cubicBezTo>
                  <a:pt x="45" y="46"/>
                  <a:pt x="45" y="46"/>
                  <a:pt x="45" y="46"/>
                </a:cubicBezTo>
                <a:cubicBezTo>
                  <a:pt x="45" y="46"/>
                  <a:pt x="45" y="46"/>
                  <a:pt x="45" y="46"/>
                </a:cubicBezTo>
                <a:cubicBezTo>
                  <a:pt x="45" y="46"/>
                  <a:pt x="45" y="46"/>
                  <a:pt x="45" y="46"/>
                </a:cubicBezTo>
                <a:cubicBezTo>
                  <a:pt x="45" y="46"/>
                  <a:pt x="45" y="46"/>
                  <a:pt x="45" y="46"/>
                </a:cubicBezTo>
                <a:cubicBezTo>
                  <a:pt x="45" y="46"/>
                  <a:pt x="45" y="46"/>
                  <a:pt x="45" y="46"/>
                </a:cubicBezTo>
                <a:cubicBezTo>
                  <a:pt x="45" y="46"/>
                  <a:pt x="45" y="46"/>
                  <a:pt x="45" y="46"/>
                </a:cubicBezTo>
                <a:cubicBezTo>
                  <a:pt x="45" y="46"/>
                  <a:pt x="45" y="46"/>
                  <a:pt x="45" y="46"/>
                </a:cubicBezTo>
                <a:cubicBezTo>
                  <a:pt x="45" y="46"/>
                  <a:pt x="45" y="46"/>
                  <a:pt x="45" y="46"/>
                </a:cubicBezTo>
                <a:cubicBezTo>
                  <a:pt x="45" y="46"/>
                  <a:pt x="45" y="46"/>
                  <a:pt x="45" y="46"/>
                </a:cubicBezTo>
                <a:cubicBezTo>
                  <a:pt x="45" y="46"/>
                  <a:pt x="45" y="46"/>
                  <a:pt x="45" y="46"/>
                </a:cubicBezTo>
                <a:cubicBezTo>
                  <a:pt x="45" y="46"/>
                  <a:pt x="45" y="46"/>
                  <a:pt x="45" y="46"/>
                </a:cubicBezTo>
                <a:cubicBezTo>
                  <a:pt x="45" y="46"/>
                  <a:pt x="45" y="46"/>
                  <a:pt x="45" y="46"/>
                </a:cubicBezTo>
                <a:cubicBezTo>
                  <a:pt x="45" y="46"/>
                  <a:pt x="45" y="46"/>
                  <a:pt x="45" y="46"/>
                </a:cubicBezTo>
                <a:cubicBezTo>
                  <a:pt x="45" y="46"/>
                  <a:pt x="45" y="46"/>
                  <a:pt x="45" y="46"/>
                </a:cubicBezTo>
                <a:cubicBezTo>
                  <a:pt x="45" y="46"/>
                  <a:pt x="45" y="46"/>
                  <a:pt x="45" y="46"/>
                </a:cubicBezTo>
                <a:cubicBezTo>
                  <a:pt x="45" y="46"/>
                  <a:pt x="45" y="46"/>
                  <a:pt x="45" y="46"/>
                </a:cubicBezTo>
                <a:cubicBezTo>
                  <a:pt x="45" y="46"/>
                  <a:pt x="45" y="46"/>
                  <a:pt x="45" y="46"/>
                </a:cubicBezTo>
                <a:cubicBezTo>
                  <a:pt x="45" y="46"/>
                  <a:pt x="45" y="46"/>
                  <a:pt x="45" y="46"/>
                </a:cubicBezTo>
                <a:cubicBezTo>
                  <a:pt x="45" y="46"/>
                  <a:pt x="45" y="46"/>
                  <a:pt x="45" y="46"/>
                </a:cubicBezTo>
                <a:cubicBezTo>
                  <a:pt x="45" y="46"/>
                  <a:pt x="45" y="46"/>
                  <a:pt x="45" y="46"/>
                </a:cubicBezTo>
                <a:cubicBezTo>
                  <a:pt x="45" y="46"/>
                  <a:pt x="45" y="46"/>
                  <a:pt x="45" y="46"/>
                </a:cubicBezTo>
                <a:cubicBezTo>
                  <a:pt x="45" y="46"/>
                  <a:pt x="45" y="46"/>
                  <a:pt x="45" y="46"/>
                </a:cubicBezTo>
                <a:cubicBezTo>
                  <a:pt x="46" y="46"/>
                  <a:pt x="46" y="46"/>
                  <a:pt x="46" y="46"/>
                </a:cubicBezTo>
                <a:cubicBezTo>
                  <a:pt x="46" y="46"/>
                  <a:pt x="46" y="46"/>
                  <a:pt x="46" y="46"/>
                </a:cubicBezTo>
                <a:cubicBezTo>
                  <a:pt x="46" y="46"/>
                  <a:pt x="46" y="46"/>
                  <a:pt x="46" y="46"/>
                </a:cubicBezTo>
                <a:cubicBezTo>
                  <a:pt x="46" y="46"/>
                  <a:pt x="46" y="46"/>
                  <a:pt x="46" y="46"/>
                </a:cubicBezTo>
                <a:cubicBezTo>
                  <a:pt x="46" y="46"/>
                  <a:pt x="46" y="46"/>
                  <a:pt x="46" y="46"/>
                </a:cubicBezTo>
                <a:cubicBezTo>
                  <a:pt x="46" y="46"/>
                  <a:pt x="46" y="46"/>
                  <a:pt x="46" y="46"/>
                </a:cubicBezTo>
                <a:cubicBezTo>
                  <a:pt x="46" y="46"/>
                  <a:pt x="46" y="46"/>
                  <a:pt x="46" y="46"/>
                </a:cubicBezTo>
                <a:cubicBezTo>
                  <a:pt x="46" y="46"/>
                  <a:pt x="46" y="46"/>
                  <a:pt x="45" y="46"/>
                </a:cubicBezTo>
                <a:cubicBezTo>
                  <a:pt x="45" y="46"/>
                  <a:pt x="45" y="46"/>
                  <a:pt x="45" y="46"/>
                </a:cubicBezTo>
                <a:cubicBezTo>
                  <a:pt x="45" y="46"/>
                  <a:pt x="45" y="46"/>
                  <a:pt x="45" y="46"/>
                </a:cubicBezTo>
                <a:cubicBezTo>
                  <a:pt x="45" y="46"/>
                  <a:pt x="45" y="46"/>
                  <a:pt x="45" y="46"/>
                </a:cubicBezTo>
                <a:cubicBezTo>
                  <a:pt x="45" y="46"/>
                  <a:pt x="45" y="45"/>
                  <a:pt x="45" y="45"/>
                </a:cubicBezTo>
                <a:cubicBezTo>
                  <a:pt x="45" y="45"/>
                  <a:pt x="45" y="45"/>
                  <a:pt x="45" y="45"/>
                </a:cubicBezTo>
                <a:cubicBezTo>
                  <a:pt x="45" y="45"/>
                  <a:pt x="45" y="45"/>
                  <a:pt x="45" y="45"/>
                </a:cubicBezTo>
                <a:cubicBezTo>
                  <a:pt x="45" y="45"/>
                  <a:pt x="45" y="45"/>
                  <a:pt x="45" y="45"/>
                </a:cubicBezTo>
                <a:cubicBezTo>
                  <a:pt x="45" y="45"/>
                  <a:pt x="45" y="45"/>
                  <a:pt x="45" y="45"/>
                </a:cubicBezTo>
                <a:cubicBezTo>
                  <a:pt x="45" y="45"/>
                  <a:pt x="45" y="45"/>
                  <a:pt x="45" y="45"/>
                </a:cubicBezTo>
                <a:cubicBezTo>
                  <a:pt x="45" y="45"/>
                  <a:pt x="45" y="45"/>
                  <a:pt x="45" y="45"/>
                </a:cubicBezTo>
                <a:cubicBezTo>
                  <a:pt x="45" y="45"/>
                  <a:pt x="45" y="45"/>
                  <a:pt x="45" y="45"/>
                </a:cubicBezTo>
                <a:cubicBezTo>
                  <a:pt x="45" y="45"/>
                  <a:pt x="45" y="45"/>
                  <a:pt x="45" y="45"/>
                </a:cubicBezTo>
                <a:cubicBezTo>
                  <a:pt x="45" y="45"/>
                  <a:pt x="45" y="45"/>
                  <a:pt x="45" y="45"/>
                </a:cubicBezTo>
                <a:cubicBezTo>
                  <a:pt x="45" y="45"/>
                  <a:pt x="45" y="45"/>
                  <a:pt x="45" y="45"/>
                </a:cubicBezTo>
                <a:cubicBezTo>
                  <a:pt x="45" y="45"/>
                  <a:pt x="45" y="45"/>
                  <a:pt x="45" y="45"/>
                </a:cubicBezTo>
                <a:cubicBezTo>
                  <a:pt x="45" y="45"/>
                  <a:pt x="45" y="45"/>
                  <a:pt x="45" y="45"/>
                </a:cubicBezTo>
                <a:cubicBezTo>
                  <a:pt x="45" y="45"/>
                  <a:pt x="45" y="45"/>
                  <a:pt x="45" y="45"/>
                </a:cubicBezTo>
                <a:cubicBezTo>
                  <a:pt x="45" y="45"/>
                  <a:pt x="45" y="45"/>
                  <a:pt x="45" y="45"/>
                </a:cubicBezTo>
                <a:cubicBezTo>
                  <a:pt x="45" y="45"/>
                  <a:pt x="45" y="45"/>
                  <a:pt x="45" y="45"/>
                </a:cubicBezTo>
                <a:cubicBezTo>
                  <a:pt x="45" y="45"/>
                  <a:pt x="45" y="45"/>
                  <a:pt x="45" y="45"/>
                </a:cubicBezTo>
                <a:cubicBezTo>
                  <a:pt x="45" y="45"/>
                  <a:pt x="45" y="45"/>
                  <a:pt x="45" y="45"/>
                </a:cubicBezTo>
                <a:cubicBezTo>
                  <a:pt x="45" y="45"/>
                  <a:pt x="45" y="45"/>
                  <a:pt x="45" y="45"/>
                </a:cubicBezTo>
                <a:cubicBezTo>
                  <a:pt x="45" y="45"/>
                  <a:pt x="45" y="45"/>
                  <a:pt x="45" y="45"/>
                </a:cubicBezTo>
                <a:cubicBezTo>
                  <a:pt x="45" y="45"/>
                  <a:pt x="45" y="46"/>
                  <a:pt x="45" y="46"/>
                </a:cubicBezTo>
                <a:cubicBezTo>
                  <a:pt x="45" y="45"/>
                  <a:pt x="45" y="45"/>
                  <a:pt x="45" y="45"/>
                </a:cubicBezTo>
                <a:cubicBezTo>
                  <a:pt x="45" y="45"/>
                  <a:pt x="45" y="46"/>
                  <a:pt x="45" y="46"/>
                </a:cubicBezTo>
                <a:cubicBezTo>
                  <a:pt x="45" y="46"/>
                  <a:pt x="45" y="46"/>
                  <a:pt x="45" y="46"/>
                </a:cubicBezTo>
                <a:cubicBezTo>
                  <a:pt x="45" y="46"/>
                  <a:pt x="45" y="46"/>
                  <a:pt x="45" y="46"/>
                </a:cubicBezTo>
                <a:cubicBezTo>
                  <a:pt x="45" y="46"/>
                  <a:pt x="45" y="46"/>
                  <a:pt x="45" y="46"/>
                </a:cubicBezTo>
                <a:cubicBezTo>
                  <a:pt x="45" y="46"/>
                  <a:pt x="45" y="46"/>
                  <a:pt x="45" y="46"/>
                </a:cubicBezTo>
                <a:cubicBezTo>
                  <a:pt x="45" y="46"/>
                  <a:pt x="45" y="46"/>
                  <a:pt x="45" y="46"/>
                </a:cubicBezTo>
                <a:cubicBezTo>
                  <a:pt x="45" y="46"/>
                  <a:pt x="45" y="46"/>
                  <a:pt x="45" y="46"/>
                </a:cubicBezTo>
                <a:cubicBezTo>
                  <a:pt x="45" y="46"/>
                  <a:pt x="45" y="46"/>
                  <a:pt x="45" y="46"/>
                </a:cubicBezTo>
                <a:cubicBezTo>
                  <a:pt x="45" y="46"/>
                  <a:pt x="45" y="46"/>
                  <a:pt x="45" y="46"/>
                </a:cubicBezTo>
                <a:cubicBezTo>
                  <a:pt x="45" y="46"/>
                  <a:pt x="45" y="46"/>
                  <a:pt x="45" y="46"/>
                </a:cubicBezTo>
                <a:cubicBezTo>
                  <a:pt x="45" y="46"/>
                  <a:pt x="45" y="46"/>
                  <a:pt x="45" y="46"/>
                </a:cubicBezTo>
                <a:cubicBezTo>
                  <a:pt x="45" y="46"/>
                  <a:pt x="45" y="46"/>
                  <a:pt x="45" y="46"/>
                </a:cubicBezTo>
                <a:close/>
                <a:moveTo>
                  <a:pt x="45" y="45"/>
                </a:moveTo>
                <a:cubicBezTo>
                  <a:pt x="45" y="45"/>
                  <a:pt x="45" y="45"/>
                  <a:pt x="45" y="45"/>
                </a:cubicBezTo>
                <a:cubicBezTo>
                  <a:pt x="45" y="45"/>
                  <a:pt x="45" y="45"/>
                  <a:pt x="45" y="45"/>
                </a:cubicBezTo>
                <a:cubicBezTo>
                  <a:pt x="45" y="45"/>
                  <a:pt x="45" y="45"/>
                  <a:pt x="45" y="45"/>
                </a:cubicBezTo>
                <a:cubicBezTo>
                  <a:pt x="45" y="45"/>
                  <a:pt x="45" y="45"/>
                  <a:pt x="45" y="45"/>
                </a:cubicBezTo>
                <a:cubicBezTo>
                  <a:pt x="45" y="45"/>
                  <a:pt x="45" y="45"/>
                  <a:pt x="45" y="45"/>
                </a:cubicBezTo>
                <a:cubicBezTo>
                  <a:pt x="45" y="45"/>
                  <a:pt x="45" y="45"/>
                  <a:pt x="45" y="45"/>
                </a:cubicBezTo>
                <a:cubicBezTo>
                  <a:pt x="45" y="45"/>
                  <a:pt x="45" y="45"/>
                  <a:pt x="45" y="45"/>
                </a:cubicBezTo>
                <a:cubicBezTo>
                  <a:pt x="45" y="45"/>
                  <a:pt x="45" y="45"/>
                  <a:pt x="45" y="45"/>
                </a:cubicBezTo>
                <a:cubicBezTo>
                  <a:pt x="45" y="45"/>
                  <a:pt x="45" y="45"/>
                  <a:pt x="45" y="45"/>
                </a:cubicBezTo>
                <a:cubicBezTo>
                  <a:pt x="45" y="45"/>
                  <a:pt x="45" y="45"/>
                  <a:pt x="45" y="45"/>
                </a:cubicBezTo>
                <a:cubicBezTo>
                  <a:pt x="45" y="45"/>
                  <a:pt x="45" y="45"/>
                  <a:pt x="45" y="45"/>
                </a:cubicBezTo>
                <a:cubicBezTo>
                  <a:pt x="45" y="45"/>
                  <a:pt x="45" y="45"/>
                  <a:pt x="45" y="45"/>
                </a:cubicBezTo>
                <a:cubicBezTo>
                  <a:pt x="45" y="45"/>
                  <a:pt x="45" y="45"/>
                  <a:pt x="45" y="45"/>
                </a:cubicBezTo>
                <a:cubicBezTo>
                  <a:pt x="45" y="45"/>
                  <a:pt x="45" y="45"/>
                  <a:pt x="45" y="45"/>
                </a:cubicBezTo>
                <a:cubicBezTo>
                  <a:pt x="45" y="45"/>
                  <a:pt x="45" y="45"/>
                  <a:pt x="45" y="45"/>
                </a:cubicBezTo>
                <a:cubicBezTo>
                  <a:pt x="45" y="45"/>
                  <a:pt x="45" y="45"/>
                  <a:pt x="45" y="45"/>
                </a:cubicBezTo>
                <a:cubicBezTo>
                  <a:pt x="45" y="45"/>
                  <a:pt x="45" y="45"/>
                  <a:pt x="45" y="45"/>
                </a:cubicBezTo>
                <a:cubicBezTo>
                  <a:pt x="45" y="45"/>
                  <a:pt x="45" y="45"/>
                  <a:pt x="45" y="45"/>
                </a:cubicBezTo>
                <a:cubicBezTo>
                  <a:pt x="45" y="45"/>
                  <a:pt x="45" y="45"/>
                  <a:pt x="45" y="45"/>
                </a:cubicBezTo>
                <a:cubicBezTo>
                  <a:pt x="45" y="45"/>
                  <a:pt x="45" y="45"/>
                  <a:pt x="45" y="45"/>
                </a:cubicBezTo>
                <a:cubicBezTo>
                  <a:pt x="45" y="45"/>
                  <a:pt x="45" y="45"/>
                  <a:pt x="45" y="45"/>
                </a:cubicBezTo>
                <a:cubicBezTo>
                  <a:pt x="45" y="45"/>
                  <a:pt x="45" y="45"/>
                  <a:pt x="45" y="45"/>
                </a:cubicBezTo>
                <a:cubicBezTo>
                  <a:pt x="45" y="45"/>
                  <a:pt x="45" y="45"/>
                  <a:pt x="45" y="45"/>
                </a:cubicBezTo>
                <a:cubicBezTo>
                  <a:pt x="45" y="45"/>
                  <a:pt x="45" y="45"/>
                  <a:pt x="45" y="45"/>
                </a:cubicBezTo>
                <a:cubicBezTo>
                  <a:pt x="45" y="45"/>
                  <a:pt x="45" y="45"/>
                  <a:pt x="45" y="45"/>
                </a:cubicBezTo>
                <a:cubicBezTo>
                  <a:pt x="45" y="45"/>
                  <a:pt x="45" y="45"/>
                  <a:pt x="45" y="45"/>
                </a:cubicBezTo>
                <a:cubicBezTo>
                  <a:pt x="45" y="45"/>
                  <a:pt x="45" y="45"/>
                  <a:pt x="45" y="45"/>
                </a:cubicBezTo>
                <a:cubicBezTo>
                  <a:pt x="45" y="45"/>
                  <a:pt x="45" y="45"/>
                  <a:pt x="45" y="45"/>
                </a:cubicBezTo>
                <a:cubicBezTo>
                  <a:pt x="45" y="45"/>
                  <a:pt x="45" y="45"/>
                  <a:pt x="45" y="45"/>
                </a:cubicBezTo>
                <a:cubicBezTo>
                  <a:pt x="45" y="45"/>
                  <a:pt x="45" y="45"/>
                  <a:pt x="45" y="45"/>
                </a:cubicBezTo>
                <a:cubicBezTo>
                  <a:pt x="45" y="45"/>
                  <a:pt x="45" y="45"/>
                  <a:pt x="45" y="45"/>
                </a:cubicBezTo>
                <a:cubicBezTo>
                  <a:pt x="45" y="45"/>
                  <a:pt x="45" y="45"/>
                  <a:pt x="45" y="45"/>
                </a:cubicBezTo>
                <a:cubicBezTo>
                  <a:pt x="45" y="45"/>
                  <a:pt x="45" y="45"/>
                  <a:pt x="45" y="45"/>
                </a:cubicBezTo>
                <a:cubicBezTo>
                  <a:pt x="45" y="45"/>
                  <a:pt x="45" y="45"/>
                  <a:pt x="45" y="45"/>
                </a:cubicBezTo>
                <a:cubicBezTo>
                  <a:pt x="45" y="45"/>
                  <a:pt x="45" y="45"/>
                  <a:pt x="45" y="45"/>
                </a:cubicBezTo>
                <a:cubicBezTo>
                  <a:pt x="45" y="45"/>
                  <a:pt x="45" y="45"/>
                  <a:pt x="45" y="45"/>
                </a:cubicBezTo>
                <a:cubicBezTo>
                  <a:pt x="45" y="45"/>
                  <a:pt x="45" y="45"/>
                  <a:pt x="45" y="45"/>
                </a:cubicBezTo>
                <a:cubicBezTo>
                  <a:pt x="45" y="45"/>
                  <a:pt x="45" y="45"/>
                  <a:pt x="45" y="45"/>
                </a:cubicBezTo>
                <a:cubicBezTo>
                  <a:pt x="45" y="45"/>
                  <a:pt x="45" y="45"/>
                  <a:pt x="45" y="45"/>
                </a:cubicBezTo>
                <a:cubicBezTo>
                  <a:pt x="45" y="45"/>
                  <a:pt x="45" y="45"/>
                  <a:pt x="45" y="45"/>
                </a:cubicBezTo>
                <a:cubicBezTo>
                  <a:pt x="45" y="45"/>
                  <a:pt x="45" y="45"/>
                  <a:pt x="45" y="45"/>
                </a:cubicBezTo>
                <a:cubicBezTo>
                  <a:pt x="45" y="45"/>
                  <a:pt x="45" y="45"/>
                  <a:pt x="45" y="45"/>
                </a:cubicBezTo>
                <a:cubicBezTo>
                  <a:pt x="45" y="45"/>
                  <a:pt x="45" y="45"/>
                  <a:pt x="45" y="45"/>
                </a:cubicBezTo>
                <a:cubicBezTo>
                  <a:pt x="45" y="45"/>
                  <a:pt x="45" y="45"/>
                  <a:pt x="45" y="45"/>
                </a:cubicBezTo>
                <a:close/>
                <a:moveTo>
                  <a:pt x="45" y="45"/>
                </a:moveTo>
                <a:cubicBezTo>
                  <a:pt x="45" y="45"/>
                  <a:pt x="45" y="45"/>
                  <a:pt x="45" y="45"/>
                </a:cubicBezTo>
                <a:cubicBezTo>
                  <a:pt x="45" y="45"/>
                  <a:pt x="45" y="45"/>
                  <a:pt x="45" y="45"/>
                </a:cubicBezTo>
                <a:cubicBezTo>
                  <a:pt x="45" y="45"/>
                  <a:pt x="45" y="45"/>
                  <a:pt x="45" y="45"/>
                </a:cubicBezTo>
                <a:cubicBezTo>
                  <a:pt x="45" y="45"/>
                  <a:pt x="45" y="45"/>
                  <a:pt x="45" y="45"/>
                </a:cubicBezTo>
                <a:cubicBezTo>
                  <a:pt x="45" y="45"/>
                  <a:pt x="45" y="45"/>
                  <a:pt x="45" y="45"/>
                </a:cubicBezTo>
                <a:cubicBezTo>
                  <a:pt x="45" y="45"/>
                  <a:pt x="45" y="45"/>
                  <a:pt x="45" y="45"/>
                </a:cubicBezTo>
                <a:cubicBezTo>
                  <a:pt x="45" y="45"/>
                  <a:pt x="45" y="45"/>
                  <a:pt x="45" y="45"/>
                </a:cubicBezTo>
                <a:cubicBezTo>
                  <a:pt x="45" y="45"/>
                  <a:pt x="45" y="45"/>
                  <a:pt x="45" y="45"/>
                </a:cubicBezTo>
                <a:cubicBezTo>
                  <a:pt x="45" y="45"/>
                  <a:pt x="45" y="45"/>
                  <a:pt x="45" y="45"/>
                </a:cubicBezTo>
                <a:cubicBezTo>
                  <a:pt x="45" y="45"/>
                  <a:pt x="45" y="45"/>
                  <a:pt x="45" y="45"/>
                </a:cubicBezTo>
                <a:cubicBezTo>
                  <a:pt x="45" y="45"/>
                  <a:pt x="45" y="45"/>
                  <a:pt x="45" y="45"/>
                </a:cubicBezTo>
                <a:close/>
                <a:moveTo>
                  <a:pt x="45" y="42"/>
                </a:moveTo>
                <a:cubicBezTo>
                  <a:pt x="45" y="42"/>
                  <a:pt x="46" y="43"/>
                  <a:pt x="46" y="42"/>
                </a:cubicBezTo>
                <a:cubicBezTo>
                  <a:pt x="46" y="42"/>
                  <a:pt x="46" y="42"/>
                  <a:pt x="46" y="42"/>
                </a:cubicBezTo>
                <a:cubicBezTo>
                  <a:pt x="46" y="42"/>
                  <a:pt x="46" y="42"/>
                  <a:pt x="46" y="42"/>
                </a:cubicBezTo>
                <a:cubicBezTo>
                  <a:pt x="46" y="42"/>
                  <a:pt x="46" y="42"/>
                  <a:pt x="46" y="42"/>
                </a:cubicBezTo>
                <a:cubicBezTo>
                  <a:pt x="46" y="42"/>
                  <a:pt x="46" y="42"/>
                  <a:pt x="46" y="42"/>
                </a:cubicBezTo>
                <a:cubicBezTo>
                  <a:pt x="45" y="42"/>
                  <a:pt x="45" y="42"/>
                  <a:pt x="45" y="42"/>
                </a:cubicBezTo>
                <a:cubicBezTo>
                  <a:pt x="45" y="42"/>
                  <a:pt x="45" y="42"/>
                  <a:pt x="45" y="42"/>
                </a:cubicBezTo>
                <a:cubicBezTo>
                  <a:pt x="45" y="42"/>
                  <a:pt x="45" y="42"/>
                  <a:pt x="45" y="42"/>
                </a:cubicBezTo>
                <a:close/>
                <a:moveTo>
                  <a:pt x="45" y="49"/>
                </a:moveTo>
                <a:cubicBezTo>
                  <a:pt x="45" y="49"/>
                  <a:pt x="45" y="49"/>
                  <a:pt x="45" y="49"/>
                </a:cubicBezTo>
                <a:cubicBezTo>
                  <a:pt x="45" y="49"/>
                  <a:pt x="45" y="49"/>
                  <a:pt x="45" y="49"/>
                </a:cubicBezTo>
                <a:cubicBezTo>
                  <a:pt x="45" y="49"/>
                  <a:pt x="45" y="49"/>
                  <a:pt x="45" y="49"/>
                </a:cubicBezTo>
                <a:cubicBezTo>
                  <a:pt x="45" y="49"/>
                  <a:pt x="45" y="49"/>
                  <a:pt x="45" y="49"/>
                </a:cubicBezTo>
                <a:cubicBezTo>
                  <a:pt x="46" y="49"/>
                  <a:pt x="46" y="49"/>
                  <a:pt x="46" y="49"/>
                </a:cubicBezTo>
                <a:cubicBezTo>
                  <a:pt x="46" y="49"/>
                  <a:pt x="46" y="49"/>
                  <a:pt x="46" y="49"/>
                </a:cubicBezTo>
                <a:cubicBezTo>
                  <a:pt x="46" y="49"/>
                  <a:pt x="46" y="49"/>
                  <a:pt x="46" y="49"/>
                </a:cubicBezTo>
                <a:cubicBezTo>
                  <a:pt x="46" y="49"/>
                  <a:pt x="46" y="49"/>
                  <a:pt x="46" y="49"/>
                </a:cubicBezTo>
                <a:cubicBezTo>
                  <a:pt x="46" y="49"/>
                  <a:pt x="46" y="49"/>
                  <a:pt x="46" y="49"/>
                </a:cubicBezTo>
                <a:cubicBezTo>
                  <a:pt x="46" y="49"/>
                  <a:pt x="46" y="49"/>
                  <a:pt x="46" y="49"/>
                </a:cubicBezTo>
                <a:cubicBezTo>
                  <a:pt x="46" y="49"/>
                  <a:pt x="46" y="49"/>
                  <a:pt x="46" y="49"/>
                </a:cubicBezTo>
                <a:cubicBezTo>
                  <a:pt x="46" y="49"/>
                  <a:pt x="46" y="49"/>
                  <a:pt x="46" y="49"/>
                </a:cubicBezTo>
                <a:cubicBezTo>
                  <a:pt x="46" y="49"/>
                  <a:pt x="46" y="49"/>
                  <a:pt x="46" y="49"/>
                </a:cubicBezTo>
                <a:cubicBezTo>
                  <a:pt x="46" y="49"/>
                  <a:pt x="46" y="49"/>
                  <a:pt x="46" y="49"/>
                </a:cubicBezTo>
                <a:cubicBezTo>
                  <a:pt x="46" y="49"/>
                  <a:pt x="46" y="49"/>
                  <a:pt x="46" y="49"/>
                </a:cubicBezTo>
                <a:cubicBezTo>
                  <a:pt x="46" y="49"/>
                  <a:pt x="46" y="49"/>
                  <a:pt x="46" y="49"/>
                </a:cubicBezTo>
                <a:cubicBezTo>
                  <a:pt x="46" y="49"/>
                  <a:pt x="46" y="49"/>
                  <a:pt x="46" y="49"/>
                </a:cubicBezTo>
                <a:cubicBezTo>
                  <a:pt x="46" y="49"/>
                  <a:pt x="46" y="49"/>
                  <a:pt x="46" y="49"/>
                </a:cubicBezTo>
                <a:cubicBezTo>
                  <a:pt x="46" y="49"/>
                  <a:pt x="46" y="49"/>
                  <a:pt x="46" y="49"/>
                </a:cubicBezTo>
                <a:cubicBezTo>
                  <a:pt x="46" y="49"/>
                  <a:pt x="46" y="49"/>
                  <a:pt x="46" y="49"/>
                </a:cubicBezTo>
                <a:cubicBezTo>
                  <a:pt x="46" y="49"/>
                  <a:pt x="46" y="49"/>
                  <a:pt x="46" y="49"/>
                </a:cubicBezTo>
                <a:cubicBezTo>
                  <a:pt x="46" y="49"/>
                  <a:pt x="46" y="49"/>
                  <a:pt x="46" y="49"/>
                </a:cubicBezTo>
                <a:cubicBezTo>
                  <a:pt x="46" y="49"/>
                  <a:pt x="46" y="49"/>
                  <a:pt x="46" y="49"/>
                </a:cubicBezTo>
                <a:cubicBezTo>
                  <a:pt x="46" y="49"/>
                  <a:pt x="46" y="49"/>
                  <a:pt x="46" y="49"/>
                </a:cubicBezTo>
                <a:cubicBezTo>
                  <a:pt x="46" y="49"/>
                  <a:pt x="46" y="49"/>
                  <a:pt x="46" y="49"/>
                </a:cubicBezTo>
                <a:cubicBezTo>
                  <a:pt x="45" y="49"/>
                  <a:pt x="45" y="49"/>
                  <a:pt x="45" y="49"/>
                </a:cubicBezTo>
                <a:cubicBezTo>
                  <a:pt x="45" y="49"/>
                  <a:pt x="45" y="49"/>
                  <a:pt x="46" y="49"/>
                </a:cubicBezTo>
                <a:cubicBezTo>
                  <a:pt x="46" y="49"/>
                  <a:pt x="46" y="49"/>
                  <a:pt x="46" y="49"/>
                </a:cubicBezTo>
                <a:cubicBezTo>
                  <a:pt x="46" y="49"/>
                  <a:pt x="46" y="49"/>
                  <a:pt x="46" y="49"/>
                </a:cubicBezTo>
                <a:cubicBezTo>
                  <a:pt x="46" y="49"/>
                  <a:pt x="46" y="49"/>
                  <a:pt x="46" y="49"/>
                </a:cubicBezTo>
                <a:cubicBezTo>
                  <a:pt x="46" y="49"/>
                  <a:pt x="46" y="49"/>
                  <a:pt x="46" y="49"/>
                </a:cubicBezTo>
                <a:cubicBezTo>
                  <a:pt x="46" y="49"/>
                  <a:pt x="46" y="49"/>
                  <a:pt x="46" y="49"/>
                </a:cubicBezTo>
                <a:cubicBezTo>
                  <a:pt x="46" y="49"/>
                  <a:pt x="46" y="49"/>
                  <a:pt x="46" y="49"/>
                </a:cubicBezTo>
                <a:cubicBezTo>
                  <a:pt x="46" y="49"/>
                  <a:pt x="46" y="49"/>
                  <a:pt x="46" y="49"/>
                </a:cubicBezTo>
                <a:cubicBezTo>
                  <a:pt x="46" y="49"/>
                  <a:pt x="46" y="49"/>
                  <a:pt x="46" y="49"/>
                </a:cubicBezTo>
                <a:cubicBezTo>
                  <a:pt x="46" y="49"/>
                  <a:pt x="46" y="49"/>
                  <a:pt x="46" y="49"/>
                </a:cubicBezTo>
                <a:cubicBezTo>
                  <a:pt x="45" y="49"/>
                  <a:pt x="45" y="49"/>
                  <a:pt x="45" y="48"/>
                </a:cubicBezTo>
                <a:cubicBezTo>
                  <a:pt x="45" y="48"/>
                  <a:pt x="45" y="48"/>
                  <a:pt x="46" y="48"/>
                </a:cubicBezTo>
                <a:cubicBezTo>
                  <a:pt x="46" y="48"/>
                  <a:pt x="46" y="48"/>
                  <a:pt x="46" y="48"/>
                </a:cubicBezTo>
                <a:cubicBezTo>
                  <a:pt x="46" y="48"/>
                  <a:pt x="46" y="48"/>
                  <a:pt x="45" y="48"/>
                </a:cubicBezTo>
                <a:cubicBezTo>
                  <a:pt x="45" y="48"/>
                  <a:pt x="45" y="48"/>
                  <a:pt x="45" y="48"/>
                </a:cubicBezTo>
                <a:cubicBezTo>
                  <a:pt x="45" y="48"/>
                  <a:pt x="45" y="48"/>
                  <a:pt x="45" y="48"/>
                </a:cubicBezTo>
                <a:cubicBezTo>
                  <a:pt x="45" y="48"/>
                  <a:pt x="45" y="48"/>
                  <a:pt x="45" y="48"/>
                </a:cubicBezTo>
                <a:cubicBezTo>
                  <a:pt x="45" y="48"/>
                  <a:pt x="45" y="48"/>
                  <a:pt x="45" y="48"/>
                </a:cubicBezTo>
                <a:cubicBezTo>
                  <a:pt x="45" y="48"/>
                  <a:pt x="45" y="48"/>
                  <a:pt x="45" y="48"/>
                </a:cubicBezTo>
                <a:cubicBezTo>
                  <a:pt x="45" y="48"/>
                  <a:pt x="45" y="48"/>
                  <a:pt x="45" y="48"/>
                </a:cubicBezTo>
                <a:cubicBezTo>
                  <a:pt x="45" y="48"/>
                  <a:pt x="45" y="48"/>
                  <a:pt x="45" y="48"/>
                </a:cubicBezTo>
                <a:cubicBezTo>
                  <a:pt x="45" y="48"/>
                  <a:pt x="45" y="48"/>
                  <a:pt x="45" y="48"/>
                </a:cubicBezTo>
                <a:cubicBezTo>
                  <a:pt x="45" y="48"/>
                  <a:pt x="45" y="48"/>
                  <a:pt x="45" y="48"/>
                </a:cubicBezTo>
                <a:cubicBezTo>
                  <a:pt x="45" y="48"/>
                  <a:pt x="45" y="48"/>
                  <a:pt x="45" y="48"/>
                </a:cubicBezTo>
                <a:cubicBezTo>
                  <a:pt x="45" y="48"/>
                  <a:pt x="45" y="48"/>
                  <a:pt x="45" y="48"/>
                </a:cubicBezTo>
                <a:cubicBezTo>
                  <a:pt x="45" y="48"/>
                  <a:pt x="45" y="48"/>
                  <a:pt x="45" y="48"/>
                </a:cubicBezTo>
                <a:cubicBezTo>
                  <a:pt x="45" y="48"/>
                  <a:pt x="45" y="48"/>
                  <a:pt x="45" y="48"/>
                </a:cubicBezTo>
                <a:cubicBezTo>
                  <a:pt x="45" y="48"/>
                  <a:pt x="45" y="48"/>
                  <a:pt x="45" y="48"/>
                </a:cubicBezTo>
                <a:cubicBezTo>
                  <a:pt x="45" y="48"/>
                  <a:pt x="45" y="48"/>
                  <a:pt x="45" y="48"/>
                </a:cubicBezTo>
                <a:cubicBezTo>
                  <a:pt x="45" y="48"/>
                  <a:pt x="45" y="48"/>
                  <a:pt x="45" y="48"/>
                </a:cubicBezTo>
                <a:cubicBezTo>
                  <a:pt x="45" y="48"/>
                  <a:pt x="45" y="48"/>
                  <a:pt x="45" y="48"/>
                </a:cubicBezTo>
                <a:cubicBezTo>
                  <a:pt x="45" y="48"/>
                  <a:pt x="45" y="48"/>
                  <a:pt x="45" y="48"/>
                </a:cubicBezTo>
                <a:cubicBezTo>
                  <a:pt x="45" y="48"/>
                  <a:pt x="45" y="48"/>
                  <a:pt x="45" y="48"/>
                </a:cubicBezTo>
                <a:cubicBezTo>
                  <a:pt x="45" y="48"/>
                  <a:pt x="45" y="48"/>
                  <a:pt x="45" y="49"/>
                </a:cubicBezTo>
                <a:cubicBezTo>
                  <a:pt x="45" y="49"/>
                  <a:pt x="45" y="49"/>
                  <a:pt x="45" y="49"/>
                </a:cubicBezTo>
                <a:cubicBezTo>
                  <a:pt x="45" y="49"/>
                  <a:pt x="45" y="49"/>
                  <a:pt x="45" y="49"/>
                </a:cubicBezTo>
                <a:cubicBezTo>
                  <a:pt x="45" y="49"/>
                  <a:pt x="45" y="49"/>
                  <a:pt x="45" y="49"/>
                </a:cubicBezTo>
                <a:cubicBezTo>
                  <a:pt x="45" y="49"/>
                  <a:pt x="45" y="49"/>
                  <a:pt x="45" y="49"/>
                </a:cubicBezTo>
                <a:cubicBezTo>
                  <a:pt x="45" y="49"/>
                  <a:pt x="45" y="49"/>
                  <a:pt x="45" y="49"/>
                </a:cubicBezTo>
                <a:cubicBezTo>
                  <a:pt x="45" y="49"/>
                  <a:pt x="45" y="49"/>
                  <a:pt x="45" y="49"/>
                </a:cubicBezTo>
                <a:cubicBezTo>
                  <a:pt x="45" y="49"/>
                  <a:pt x="45" y="49"/>
                  <a:pt x="45" y="49"/>
                </a:cubicBezTo>
                <a:cubicBezTo>
                  <a:pt x="45" y="49"/>
                  <a:pt x="45" y="49"/>
                  <a:pt x="45" y="49"/>
                </a:cubicBezTo>
                <a:cubicBezTo>
                  <a:pt x="45" y="49"/>
                  <a:pt x="45" y="49"/>
                  <a:pt x="45" y="49"/>
                </a:cubicBezTo>
                <a:cubicBezTo>
                  <a:pt x="45" y="49"/>
                  <a:pt x="45" y="49"/>
                  <a:pt x="45" y="49"/>
                </a:cubicBezTo>
                <a:cubicBezTo>
                  <a:pt x="45" y="49"/>
                  <a:pt x="45" y="49"/>
                  <a:pt x="45" y="49"/>
                </a:cubicBezTo>
                <a:cubicBezTo>
                  <a:pt x="45" y="49"/>
                  <a:pt x="45" y="49"/>
                  <a:pt x="45" y="49"/>
                </a:cubicBezTo>
                <a:cubicBezTo>
                  <a:pt x="45" y="49"/>
                  <a:pt x="45" y="49"/>
                  <a:pt x="45" y="49"/>
                </a:cubicBezTo>
                <a:cubicBezTo>
                  <a:pt x="45" y="49"/>
                  <a:pt x="45" y="49"/>
                  <a:pt x="45" y="49"/>
                </a:cubicBezTo>
                <a:cubicBezTo>
                  <a:pt x="45" y="49"/>
                  <a:pt x="45" y="49"/>
                  <a:pt x="45" y="49"/>
                </a:cubicBezTo>
                <a:cubicBezTo>
                  <a:pt x="45" y="49"/>
                  <a:pt x="45" y="49"/>
                  <a:pt x="45" y="49"/>
                </a:cubicBezTo>
                <a:cubicBezTo>
                  <a:pt x="45" y="49"/>
                  <a:pt x="45" y="49"/>
                  <a:pt x="45" y="49"/>
                </a:cubicBezTo>
                <a:cubicBezTo>
                  <a:pt x="45" y="49"/>
                  <a:pt x="45" y="49"/>
                  <a:pt x="45" y="49"/>
                </a:cubicBezTo>
                <a:cubicBezTo>
                  <a:pt x="45" y="49"/>
                  <a:pt x="45" y="49"/>
                  <a:pt x="45" y="49"/>
                </a:cubicBezTo>
                <a:cubicBezTo>
                  <a:pt x="45" y="49"/>
                  <a:pt x="45" y="49"/>
                  <a:pt x="45" y="49"/>
                </a:cubicBezTo>
                <a:close/>
                <a:moveTo>
                  <a:pt x="45" y="50"/>
                </a:moveTo>
                <a:cubicBezTo>
                  <a:pt x="45" y="50"/>
                  <a:pt x="45" y="50"/>
                  <a:pt x="45" y="50"/>
                </a:cubicBezTo>
                <a:cubicBezTo>
                  <a:pt x="45" y="50"/>
                  <a:pt x="45" y="50"/>
                  <a:pt x="45" y="50"/>
                </a:cubicBezTo>
                <a:cubicBezTo>
                  <a:pt x="45" y="50"/>
                  <a:pt x="45" y="50"/>
                  <a:pt x="45" y="50"/>
                </a:cubicBezTo>
                <a:cubicBezTo>
                  <a:pt x="45" y="50"/>
                  <a:pt x="44" y="50"/>
                  <a:pt x="44" y="50"/>
                </a:cubicBezTo>
                <a:cubicBezTo>
                  <a:pt x="44" y="50"/>
                  <a:pt x="44" y="50"/>
                  <a:pt x="44" y="50"/>
                </a:cubicBezTo>
                <a:cubicBezTo>
                  <a:pt x="44" y="50"/>
                  <a:pt x="44" y="50"/>
                  <a:pt x="44" y="50"/>
                </a:cubicBezTo>
                <a:cubicBezTo>
                  <a:pt x="44" y="50"/>
                  <a:pt x="44" y="50"/>
                  <a:pt x="44" y="50"/>
                </a:cubicBezTo>
                <a:cubicBezTo>
                  <a:pt x="44" y="50"/>
                  <a:pt x="44" y="50"/>
                  <a:pt x="44" y="50"/>
                </a:cubicBezTo>
                <a:cubicBezTo>
                  <a:pt x="44" y="50"/>
                  <a:pt x="44" y="50"/>
                  <a:pt x="44" y="50"/>
                </a:cubicBezTo>
                <a:cubicBezTo>
                  <a:pt x="44" y="50"/>
                  <a:pt x="44" y="50"/>
                  <a:pt x="44" y="50"/>
                </a:cubicBezTo>
                <a:cubicBezTo>
                  <a:pt x="44" y="50"/>
                  <a:pt x="44" y="50"/>
                  <a:pt x="44" y="50"/>
                </a:cubicBezTo>
                <a:cubicBezTo>
                  <a:pt x="44" y="50"/>
                  <a:pt x="45" y="50"/>
                  <a:pt x="45" y="50"/>
                </a:cubicBezTo>
                <a:cubicBezTo>
                  <a:pt x="45" y="50"/>
                  <a:pt x="45" y="50"/>
                  <a:pt x="45" y="50"/>
                </a:cubicBezTo>
                <a:cubicBezTo>
                  <a:pt x="45" y="50"/>
                  <a:pt x="45" y="50"/>
                  <a:pt x="45" y="50"/>
                </a:cubicBezTo>
                <a:cubicBezTo>
                  <a:pt x="45" y="50"/>
                  <a:pt x="45" y="50"/>
                  <a:pt x="45" y="50"/>
                </a:cubicBezTo>
                <a:cubicBezTo>
                  <a:pt x="45" y="50"/>
                  <a:pt x="45" y="50"/>
                  <a:pt x="45" y="50"/>
                </a:cubicBezTo>
                <a:cubicBezTo>
                  <a:pt x="45" y="50"/>
                  <a:pt x="45" y="50"/>
                  <a:pt x="45" y="50"/>
                </a:cubicBezTo>
                <a:cubicBezTo>
                  <a:pt x="45" y="50"/>
                  <a:pt x="45" y="50"/>
                  <a:pt x="45" y="50"/>
                </a:cubicBezTo>
                <a:cubicBezTo>
                  <a:pt x="45" y="50"/>
                  <a:pt x="45" y="50"/>
                  <a:pt x="45" y="50"/>
                </a:cubicBezTo>
                <a:cubicBezTo>
                  <a:pt x="45" y="50"/>
                  <a:pt x="45" y="50"/>
                  <a:pt x="45" y="50"/>
                </a:cubicBezTo>
                <a:cubicBezTo>
                  <a:pt x="45" y="50"/>
                  <a:pt x="45" y="50"/>
                  <a:pt x="45" y="50"/>
                </a:cubicBezTo>
                <a:close/>
                <a:moveTo>
                  <a:pt x="44" y="48"/>
                </a:moveTo>
                <a:cubicBezTo>
                  <a:pt x="44" y="48"/>
                  <a:pt x="44" y="48"/>
                  <a:pt x="44" y="48"/>
                </a:cubicBezTo>
                <a:cubicBezTo>
                  <a:pt x="44" y="48"/>
                  <a:pt x="44" y="48"/>
                  <a:pt x="44" y="48"/>
                </a:cubicBezTo>
                <a:cubicBezTo>
                  <a:pt x="44" y="48"/>
                  <a:pt x="44" y="48"/>
                  <a:pt x="44" y="48"/>
                </a:cubicBezTo>
                <a:cubicBezTo>
                  <a:pt x="44" y="48"/>
                  <a:pt x="44" y="48"/>
                  <a:pt x="44" y="48"/>
                </a:cubicBezTo>
                <a:cubicBezTo>
                  <a:pt x="44" y="48"/>
                  <a:pt x="44" y="48"/>
                  <a:pt x="44" y="48"/>
                </a:cubicBezTo>
                <a:cubicBezTo>
                  <a:pt x="44" y="48"/>
                  <a:pt x="44" y="48"/>
                  <a:pt x="44" y="48"/>
                </a:cubicBezTo>
                <a:cubicBezTo>
                  <a:pt x="44" y="48"/>
                  <a:pt x="44" y="48"/>
                  <a:pt x="44" y="48"/>
                </a:cubicBezTo>
                <a:cubicBezTo>
                  <a:pt x="44" y="48"/>
                  <a:pt x="44" y="48"/>
                  <a:pt x="44" y="48"/>
                </a:cubicBezTo>
                <a:cubicBezTo>
                  <a:pt x="44" y="48"/>
                  <a:pt x="45" y="48"/>
                  <a:pt x="45" y="48"/>
                </a:cubicBezTo>
                <a:cubicBezTo>
                  <a:pt x="45" y="48"/>
                  <a:pt x="45" y="48"/>
                  <a:pt x="45" y="48"/>
                </a:cubicBezTo>
                <a:cubicBezTo>
                  <a:pt x="45" y="48"/>
                  <a:pt x="45" y="48"/>
                  <a:pt x="45" y="48"/>
                </a:cubicBezTo>
                <a:cubicBezTo>
                  <a:pt x="45" y="48"/>
                  <a:pt x="45" y="48"/>
                  <a:pt x="45" y="48"/>
                </a:cubicBezTo>
                <a:cubicBezTo>
                  <a:pt x="45" y="48"/>
                  <a:pt x="45" y="48"/>
                  <a:pt x="45" y="48"/>
                </a:cubicBezTo>
                <a:cubicBezTo>
                  <a:pt x="45" y="48"/>
                  <a:pt x="45" y="48"/>
                  <a:pt x="45" y="48"/>
                </a:cubicBezTo>
                <a:cubicBezTo>
                  <a:pt x="45" y="48"/>
                  <a:pt x="45" y="48"/>
                  <a:pt x="45" y="48"/>
                </a:cubicBezTo>
                <a:cubicBezTo>
                  <a:pt x="45" y="48"/>
                  <a:pt x="45" y="48"/>
                  <a:pt x="45" y="48"/>
                </a:cubicBezTo>
                <a:cubicBezTo>
                  <a:pt x="44" y="48"/>
                  <a:pt x="44" y="48"/>
                  <a:pt x="44" y="48"/>
                </a:cubicBezTo>
                <a:cubicBezTo>
                  <a:pt x="44" y="48"/>
                  <a:pt x="44" y="48"/>
                  <a:pt x="44" y="48"/>
                </a:cubicBezTo>
                <a:cubicBezTo>
                  <a:pt x="44" y="48"/>
                  <a:pt x="44" y="48"/>
                  <a:pt x="44" y="48"/>
                </a:cubicBezTo>
                <a:cubicBezTo>
                  <a:pt x="44" y="47"/>
                  <a:pt x="44" y="47"/>
                  <a:pt x="44" y="47"/>
                </a:cubicBezTo>
                <a:cubicBezTo>
                  <a:pt x="44" y="47"/>
                  <a:pt x="44" y="47"/>
                  <a:pt x="44" y="47"/>
                </a:cubicBezTo>
                <a:cubicBezTo>
                  <a:pt x="44" y="47"/>
                  <a:pt x="44" y="47"/>
                  <a:pt x="44" y="47"/>
                </a:cubicBezTo>
                <a:cubicBezTo>
                  <a:pt x="44" y="47"/>
                  <a:pt x="44" y="47"/>
                  <a:pt x="44" y="47"/>
                </a:cubicBezTo>
                <a:cubicBezTo>
                  <a:pt x="44" y="47"/>
                  <a:pt x="44" y="47"/>
                  <a:pt x="44" y="47"/>
                </a:cubicBezTo>
                <a:cubicBezTo>
                  <a:pt x="44" y="47"/>
                  <a:pt x="44" y="47"/>
                  <a:pt x="44" y="47"/>
                </a:cubicBezTo>
                <a:cubicBezTo>
                  <a:pt x="44" y="47"/>
                  <a:pt x="44" y="47"/>
                  <a:pt x="44" y="47"/>
                </a:cubicBezTo>
                <a:cubicBezTo>
                  <a:pt x="44" y="47"/>
                  <a:pt x="44" y="47"/>
                  <a:pt x="44" y="47"/>
                </a:cubicBezTo>
                <a:cubicBezTo>
                  <a:pt x="44" y="47"/>
                  <a:pt x="44" y="47"/>
                  <a:pt x="44" y="47"/>
                </a:cubicBezTo>
                <a:cubicBezTo>
                  <a:pt x="44" y="47"/>
                  <a:pt x="44" y="47"/>
                  <a:pt x="44" y="47"/>
                </a:cubicBezTo>
                <a:cubicBezTo>
                  <a:pt x="44" y="47"/>
                  <a:pt x="44" y="47"/>
                  <a:pt x="44" y="47"/>
                </a:cubicBezTo>
                <a:cubicBezTo>
                  <a:pt x="44" y="47"/>
                  <a:pt x="44" y="47"/>
                  <a:pt x="44" y="47"/>
                </a:cubicBezTo>
                <a:cubicBezTo>
                  <a:pt x="44" y="47"/>
                  <a:pt x="44" y="47"/>
                  <a:pt x="44" y="47"/>
                </a:cubicBezTo>
                <a:cubicBezTo>
                  <a:pt x="44" y="47"/>
                  <a:pt x="44" y="47"/>
                  <a:pt x="44" y="47"/>
                </a:cubicBezTo>
                <a:cubicBezTo>
                  <a:pt x="44" y="47"/>
                  <a:pt x="44" y="47"/>
                  <a:pt x="44" y="47"/>
                </a:cubicBezTo>
                <a:cubicBezTo>
                  <a:pt x="44" y="47"/>
                  <a:pt x="44" y="47"/>
                  <a:pt x="44" y="47"/>
                </a:cubicBezTo>
                <a:cubicBezTo>
                  <a:pt x="44" y="47"/>
                  <a:pt x="44" y="47"/>
                  <a:pt x="44" y="47"/>
                </a:cubicBezTo>
                <a:cubicBezTo>
                  <a:pt x="44" y="47"/>
                  <a:pt x="44" y="47"/>
                  <a:pt x="44" y="47"/>
                </a:cubicBezTo>
                <a:cubicBezTo>
                  <a:pt x="44" y="47"/>
                  <a:pt x="44" y="47"/>
                  <a:pt x="44" y="47"/>
                </a:cubicBezTo>
                <a:cubicBezTo>
                  <a:pt x="44" y="47"/>
                  <a:pt x="44" y="47"/>
                  <a:pt x="44" y="47"/>
                </a:cubicBezTo>
                <a:cubicBezTo>
                  <a:pt x="44" y="47"/>
                  <a:pt x="44" y="47"/>
                  <a:pt x="44" y="47"/>
                </a:cubicBezTo>
                <a:cubicBezTo>
                  <a:pt x="44" y="47"/>
                  <a:pt x="44" y="47"/>
                  <a:pt x="44" y="47"/>
                </a:cubicBezTo>
                <a:cubicBezTo>
                  <a:pt x="44" y="47"/>
                  <a:pt x="44" y="47"/>
                  <a:pt x="44" y="47"/>
                </a:cubicBezTo>
                <a:cubicBezTo>
                  <a:pt x="44" y="47"/>
                  <a:pt x="44" y="46"/>
                  <a:pt x="44" y="46"/>
                </a:cubicBezTo>
                <a:cubicBezTo>
                  <a:pt x="44" y="46"/>
                  <a:pt x="44" y="46"/>
                  <a:pt x="44" y="46"/>
                </a:cubicBezTo>
                <a:cubicBezTo>
                  <a:pt x="44" y="46"/>
                  <a:pt x="44" y="46"/>
                  <a:pt x="44" y="46"/>
                </a:cubicBezTo>
                <a:cubicBezTo>
                  <a:pt x="44" y="46"/>
                  <a:pt x="44" y="46"/>
                  <a:pt x="44" y="46"/>
                </a:cubicBezTo>
                <a:cubicBezTo>
                  <a:pt x="44" y="46"/>
                  <a:pt x="44" y="46"/>
                  <a:pt x="44" y="46"/>
                </a:cubicBezTo>
                <a:cubicBezTo>
                  <a:pt x="44" y="46"/>
                  <a:pt x="44" y="46"/>
                  <a:pt x="44" y="46"/>
                </a:cubicBezTo>
                <a:cubicBezTo>
                  <a:pt x="44" y="46"/>
                  <a:pt x="44" y="46"/>
                  <a:pt x="44" y="46"/>
                </a:cubicBezTo>
                <a:cubicBezTo>
                  <a:pt x="44" y="46"/>
                  <a:pt x="44" y="46"/>
                  <a:pt x="44" y="46"/>
                </a:cubicBezTo>
                <a:cubicBezTo>
                  <a:pt x="44" y="46"/>
                  <a:pt x="44" y="46"/>
                  <a:pt x="44" y="46"/>
                </a:cubicBezTo>
                <a:cubicBezTo>
                  <a:pt x="44" y="46"/>
                  <a:pt x="44" y="46"/>
                  <a:pt x="44" y="47"/>
                </a:cubicBezTo>
                <a:cubicBezTo>
                  <a:pt x="44" y="47"/>
                  <a:pt x="44" y="47"/>
                  <a:pt x="44" y="47"/>
                </a:cubicBezTo>
                <a:cubicBezTo>
                  <a:pt x="44" y="47"/>
                  <a:pt x="44" y="47"/>
                  <a:pt x="44" y="47"/>
                </a:cubicBezTo>
                <a:cubicBezTo>
                  <a:pt x="44" y="47"/>
                  <a:pt x="44" y="47"/>
                  <a:pt x="44" y="47"/>
                </a:cubicBezTo>
                <a:cubicBezTo>
                  <a:pt x="44" y="47"/>
                  <a:pt x="44" y="47"/>
                  <a:pt x="44" y="47"/>
                </a:cubicBezTo>
                <a:cubicBezTo>
                  <a:pt x="44" y="47"/>
                  <a:pt x="44" y="47"/>
                  <a:pt x="44" y="47"/>
                </a:cubicBezTo>
                <a:cubicBezTo>
                  <a:pt x="44" y="47"/>
                  <a:pt x="44" y="47"/>
                  <a:pt x="44" y="47"/>
                </a:cubicBezTo>
                <a:cubicBezTo>
                  <a:pt x="44" y="47"/>
                  <a:pt x="44" y="47"/>
                  <a:pt x="44" y="47"/>
                </a:cubicBezTo>
                <a:cubicBezTo>
                  <a:pt x="44" y="47"/>
                  <a:pt x="44" y="47"/>
                  <a:pt x="44" y="47"/>
                </a:cubicBezTo>
                <a:cubicBezTo>
                  <a:pt x="44" y="47"/>
                  <a:pt x="44" y="47"/>
                  <a:pt x="44" y="47"/>
                </a:cubicBezTo>
                <a:cubicBezTo>
                  <a:pt x="44" y="47"/>
                  <a:pt x="44" y="47"/>
                  <a:pt x="44" y="47"/>
                </a:cubicBezTo>
                <a:cubicBezTo>
                  <a:pt x="44" y="47"/>
                  <a:pt x="44" y="47"/>
                  <a:pt x="44" y="47"/>
                </a:cubicBezTo>
                <a:cubicBezTo>
                  <a:pt x="44" y="47"/>
                  <a:pt x="44" y="47"/>
                  <a:pt x="44" y="47"/>
                </a:cubicBezTo>
                <a:cubicBezTo>
                  <a:pt x="44" y="47"/>
                  <a:pt x="44" y="47"/>
                  <a:pt x="44" y="47"/>
                </a:cubicBezTo>
                <a:cubicBezTo>
                  <a:pt x="44" y="47"/>
                  <a:pt x="44" y="47"/>
                  <a:pt x="44" y="47"/>
                </a:cubicBezTo>
                <a:cubicBezTo>
                  <a:pt x="44" y="47"/>
                  <a:pt x="44" y="47"/>
                  <a:pt x="44" y="47"/>
                </a:cubicBezTo>
                <a:cubicBezTo>
                  <a:pt x="44" y="47"/>
                  <a:pt x="44" y="47"/>
                  <a:pt x="44" y="47"/>
                </a:cubicBezTo>
                <a:cubicBezTo>
                  <a:pt x="44" y="47"/>
                  <a:pt x="44" y="47"/>
                  <a:pt x="44" y="47"/>
                </a:cubicBezTo>
                <a:cubicBezTo>
                  <a:pt x="44" y="47"/>
                  <a:pt x="44" y="47"/>
                  <a:pt x="44" y="47"/>
                </a:cubicBezTo>
                <a:cubicBezTo>
                  <a:pt x="44" y="47"/>
                  <a:pt x="44" y="47"/>
                  <a:pt x="44" y="47"/>
                </a:cubicBezTo>
                <a:cubicBezTo>
                  <a:pt x="44" y="47"/>
                  <a:pt x="44" y="47"/>
                  <a:pt x="44" y="47"/>
                </a:cubicBezTo>
                <a:cubicBezTo>
                  <a:pt x="44" y="47"/>
                  <a:pt x="44" y="47"/>
                  <a:pt x="44" y="47"/>
                </a:cubicBezTo>
                <a:cubicBezTo>
                  <a:pt x="44" y="47"/>
                  <a:pt x="44" y="47"/>
                  <a:pt x="44" y="47"/>
                </a:cubicBezTo>
                <a:cubicBezTo>
                  <a:pt x="44" y="47"/>
                  <a:pt x="44" y="47"/>
                  <a:pt x="44" y="47"/>
                </a:cubicBezTo>
                <a:cubicBezTo>
                  <a:pt x="44" y="47"/>
                  <a:pt x="44" y="47"/>
                  <a:pt x="44" y="47"/>
                </a:cubicBezTo>
                <a:cubicBezTo>
                  <a:pt x="44" y="47"/>
                  <a:pt x="44" y="47"/>
                  <a:pt x="44" y="47"/>
                </a:cubicBezTo>
                <a:cubicBezTo>
                  <a:pt x="44" y="48"/>
                  <a:pt x="44" y="48"/>
                  <a:pt x="44" y="48"/>
                </a:cubicBezTo>
                <a:cubicBezTo>
                  <a:pt x="44" y="48"/>
                  <a:pt x="44" y="48"/>
                  <a:pt x="44" y="48"/>
                </a:cubicBezTo>
                <a:cubicBezTo>
                  <a:pt x="44" y="48"/>
                  <a:pt x="44" y="48"/>
                  <a:pt x="44" y="48"/>
                </a:cubicBezTo>
                <a:cubicBezTo>
                  <a:pt x="44" y="48"/>
                  <a:pt x="44" y="48"/>
                  <a:pt x="44" y="48"/>
                </a:cubicBezTo>
                <a:close/>
                <a:moveTo>
                  <a:pt x="44" y="48"/>
                </a:moveTo>
                <a:cubicBezTo>
                  <a:pt x="44" y="48"/>
                  <a:pt x="44" y="48"/>
                  <a:pt x="44" y="48"/>
                </a:cubicBezTo>
                <a:cubicBezTo>
                  <a:pt x="44" y="48"/>
                  <a:pt x="44" y="48"/>
                  <a:pt x="44" y="48"/>
                </a:cubicBezTo>
                <a:cubicBezTo>
                  <a:pt x="44" y="48"/>
                  <a:pt x="44" y="48"/>
                  <a:pt x="44" y="49"/>
                </a:cubicBezTo>
                <a:cubicBezTo>
                  <a:pt x="44" y="49"/>
                  <a:pt x="44" y="49"/>
                  <a:pt x="44" y="49"/>
                </a:cubicBezTo>
                <a:cubicBezTo>
                  <a:pt x="44" y="49"/>
                  <a:pt x="44" y="49"/>
                  <a:pt x="44" y="49"/>
                </a:cubicBezTo>
                <a:cubicBezTo>
                  <a:pt x="44" y="49"/>
                  <a:pt x="44" y="49"/>
                  <a:pt x="44" y="49"/>
                </a:cubicBezTo>
                <a:cubicBezTo>
                  <a:pt x="44" y="49"/>
                  <a:pt x="44" y="49"/>
                  <a:pt x="44" y="49"/>
                </a:cubicBezTo>
                <a:cubicBezTo>
                  <a:pt x="44" y="49"/>
                  <a:pt x="44" y="49"/>
                  <a:pt x="44" y="49"/>
                </a:cubicBezTo>
                <a:cubicBezTo>
                  <a:pt x="44" y="49"/>
                  <a:pt x="44" y="49"/>
                  <a:pt x="44" y="49"/>
                </a:cubicBezTo>
                <a:cubicBezTo>
                  <a:pt x="44" y="49"/>
                  <a:pt x="44" y="49"/>
                  <a:pt x="44" y="49"/>
                </a:cubicBezTo>
                <a:cubicBezTo>
                  <a:pt x="44" y="49"/>
                  <a:pt x="44" y="49"/>
                  <a:pt x="44" y="49"/>
                </a:cubicBezTo>
                <a:cubicBezTo>
                  <a:pt x="44" y="49"/>
                  <a:pt x="44" y="49"/>
                  <a:pt x="44" y="49"/>
                </a:cubicBezTo>
                <a:cubicBezTo>
                  <a:pt x="44" y="49"/>
                  <a:pt x="44" y="49"/>
                  <a:pt x="44" y="49"/>
                </a:cubicBezTo>
                <a:cubicBezTo>
                  <a:pt x="44" y="49"/>
                  <a:pt x="44" y="49"/>
                  <a:pt x="44" y="49"/>
                </a:cubicBezTo>
                <a:cubicBezTo>
                  <a:pt x="44" y="49"/>
                  <a:pt x="44" y="48"/>
                  <a:pt x="44" y="48"/>
                </a:cubicBezTo>
                <a:cubicBezTo>
                  <a:pt x="44" y="48"/>
                  <a:pt x="44" y="48"/>
                  <a:pt x="44" y="48"/>
                </a:cubicBezTo>
                <a:cubicBezTo>
                  <a:pt x="44" y="48"/>
                  <a:pt x="44" y="48"/>
                  <a:pt x="44" y="48"/>
                </a:cubicBezTo>
                <a:cubicBezTo>
                  <a:pt x="44" y="48"/>
                  <a:pt x="44" y="48"/>
                  <a:pt x="44" y="48"/>
                </a:cubicBezTo>
                <a:close/>
                <a:moveTo>
                  <a:pt x="44" y="50"/>
                </a:moveTo>
                <a:cubicBezTo>
                  <a:pt x="44" y="50"/>
                  <a:pt x="44" y="50"/>
                  <a:pt x="44" y="50"/>
                </a:cubicBezTo>
                <a:cubicBezTo>
                  <a:pt x="44" y="50"/>
                  <a:pt x="44" y="50"/>
                  <a:pt x="44" y="50"/>
                </a:cubicBezTo>
                <a:cubicBezTo>
                  <a:pt x="44" y="50"/>
                  <a:pt x="44" y="50"/>
                  <a:pt x="44" y="50"/>
                </a:cubicBezTo>
                <a:cubicBezTo>
                  <a:pt x="44" y="50"/>
                  <a:pt x="44" y="50"/>
                  <a:pt x="44" y="50"/>
                </a:cubicBezTo>
                <a:cubicBezTo>
                  <a:pt x="44" y="50"/>
                  <a:pt x="44" y="50"/>
                  <a:pt x="44" y="50"/>
                </a:cubicBezTo>
                <a:cubicBezTo>
                  <a:pt x="44" y="50"/>
                  <a:pt x="44" y="50"/>
                  <a:pt x="44" y="50"/>
                </a:cubicBezTo>
                <a:cubicBezTo>
                  <a:pt x="44" y="50"/>
                  <a:pt x="44" y="50"/>
                  <a:pt x="44" y="50"/>
                </a:cubicBezTo>
                <a:cubicBezTo>
                  <a:pt x="44" y="50"/>
                  <a:pt x="44" y="50"/>
                  <a:pt x="44" y="50"/>
                </a:cubicBezTo>
                <a:cubicBezTo>
                  <a:pt x="44" y="50"/>
                  <a:pt x="44" y="50"/>
                  <a:pt x="44" y="50"/>
                </a:cubicBezTo>
                <a:cubicBezTo>
                  <a:pt x="44" y="50"/>
                  <a:pt x="44" y="50"/>
                  <a:pt x="44" y="50"/>
                </a:cubicBezTo>
                <a:cubicBezTo>
                  <a:pt x="44" y="50"/>
                  <a:pt x="44" y="50"/>
                  <a:pt x="44" y="50"/>
                </a:cubicBezTo>
                <a:cubicBezTo>
                  <a:pt x="44" y="50"/>
                  <a:pt x="44" y="50"/>
                  <a:pt x="44" y="50"/>
                </a:cubicBezTo>
                <a:cubicBezTo>
                  <a:pt x="44" y="50"/>
                  <a:pt x="44" y="50"/>
                  <a:pt x="44" y="50"/>
                </a:cubicBezTo>
                <a:cubicBezTo>
                  <a:pt x="44" y="50"/>
                  <a:pt x="44" y="50"/>
                  <a:pt x="44" y="50"/>
                </a:cubicBezTo>
                <a:cubicBezTo>
                  <a:pt x="44" y="50"/>
                  <a:pt x="44" y="50"/>
                  <a:pt x="44" y="50"/>
                </a:cubicBezTo>
                <a:cubicBezTo>
                  <a:pt x="44" y="50"/>
                  <a:pt x="44" y="50"/>
                  <a:pt x="44" y="50"/>
                </a:cubicBezTo>
                <a:cubicBezTo>
                  <a:pt x="44" y="50"/>
                  <a:pt x="44" y="50"/>
                  <a:pt x="44" y="50"/>
                </a:cubicBezTo>
                <a:cubicBezTo>
                  <a:pt x="44" y="50"/>
                  <a:pt x="44" y="50"/>
                  <a:pt x="44" y="50"/>
                </a:cubicBezTo>
                <a:cubicBezTo>
                  <a:pt x="44" y="50"/>
                  <a:pt x="44" y="50"/>
                  <a:pt x="44" y="50"/>
                </a:cubicBezTo>
                <a:cubicBezTo>
                  <a:pt x="44" y="50"/>
                  <a:pt x="44" y="50"/>
                  <a:pt x="44" y="50"/>
                </a:cubicBezTo>
                <a:cubicBezTo>
                  <a:pt x="44" y="50"/>
                  <a:pt x="44" y="50"/>
                  <a:pt x="44" y="50"/>
                </a:cubicBezTo>
                <a:cubicBezTo>
                  <a:pt x="44" y="50"/>
                  <a:pt x="44" y="50"/>
                  <a:pt x="44" y="50"/>
                </a:cubicBezTo>
                <a:cubicBezTo>
                  <a:pt x="44" y="50"/>
                  <a:pt x="44" y="50"/>
                  <a:pt x="44" y="50"/>
                </a:cubicBezTo>
                <a:cubicBezTo>
                  <a:pt x="44" y="50"/>
                  <a:pt x="44" y="50"/>
                  <a:pt x="44" y="50"/>
                </a:cubicBezTo>
                <a:cubicBezTo>
                  <a:pt x="44" y="50"/>
                  <a:pt x="43" y="50"/>
                  <a:pt x="43" y="50"/>
                </a:cubicBezTo>
                <a:cubicBezTo>
                  <a:pt x="43" y="50"/>
                  <a:pt x="43" y="50"/>
                  <a:pt x="43" y="50"/>
                </a:cubicBezTo>
                <a:cubicBezTo>
                  <a:pt x="43" y="50"/>
                  <a:pt x="43" y="50"/>
                  <a:pt x="43" y="50"/>
                </a:cubicBezTo>
                <a:cubicBezTo>
                  <a:pt x="43" y="50"/>
                  <a:pt x="43" y="50"/>
                  <a:pt x="43" y="50"/>
                </a:cubicBezTo>
                <a:cubicBezTo>
                  <a:pt x="43" y="50"/>
                  <a:pt x="43" y="50"/>
                  <a:pt x="43" y="50"/>
                </a:cubicBezTo>
                <a:cubicBezTo>
                  <a:pt x="43" y="50"/>
                  <a:pt x="43" y="50"/>
                  <a:pt x="43" y="50"/>
                </a:cubicBezTo>
                <a:cubicBezTo>
                  <a:pt x="43" y="50"/>
                  <a:pt x="43" y="50"/>
                  <a:pt x="43" y="50"/>
                </a:cubicBezTo>
                <a:cubicBezTo>
                  <a:pt x="43" y="50"/>
                  <a:pt x="43" y="50"/>
                  <a:pt x="43" y="50"/>
                </a:cubicBezTo>
                <a:cubicBezTo>
                  <a:pt x="43" y="50"/>
                  <a:pt x="43" y="50"/>
                  <a:pt x="43" y="50"/>
                </a:cubicBezTo>
                <a:cubicBezTo>
                  <a:pt x="43" y="50"/>
                  <a:pt x="43" y="50"/>
                  <a:pt x="43" y="50"/>
                </a:cubicBezTo>
                <a:cubicBezTo>
                  <a:pt x="43" y="50"/>
                  <a:pt x="43" y="50"/>
                  <a:pt x="43" y="50"/>
                </a:cubicBezTo>
                <a:cubicBezTo>
                  <a:pt x="43" y="50"/>
                  <a:pt x="43" y="50"/>
                  <a:pt x="43" y="50"/>
                </a:cubicBezTo>
                <a:cubicBezTo>
                  <a:pt x="43" y="50"/>
                  <a:pt x="43" y="50"/>
                  <a:pt x="43" y="50"/>
                </a:cubicBezTo>
                <a:cubicBezTo>
                  <a:pt x="43" y="50"/>
                  <a:pt x="43" y="50"/>
                  <a:pt x="43" y="50"/>
                </a:cubicBezTo>
                <a:cubicBezTo>
                  <a:pt x="43" y="50"/>
                  <a:pt x="43" y="50"/>
                  <a:pt x="43" y="50"/>
                </a:cubicBezTo>
                <a:cubicBezTo>
                  <a:pt x="43" y="50"/>
                  <a:pt x="43" y="50"/>
                  <a:pt x="43" y="50"/>
                </a:cubicBezTo>
                <a:cubicBezTo>
                  <a:pt x="43" y="50"/>
                  <a:pt x="43" y="50"/>
                  <a:pt x="43" y="50"/>
                </a:cubicBezTo>
                <a:cubicBezTo>
                  <a:pt x="43" y="50"/>
                  <a:pt x="43" y="50"/>
                  <a:pt x="43" y="50"/>
                </a:cubicBezTo>
                <a:cubicBezTo>
                  <a:pt x="43" y="50"/>
                  <a:pt x="43" y="50"/>
                  <a:pt x="43" y="50"/>
                </a:cubicBezTo>
                <a:cubicBezTo>
                  <a:pt x="43" y="50"/>
                  <a:pt x="43" y="50"/>
                  <a:pt x="43" y="50"/>
                </a:cubicBezTo>
                <a:cubicBezTo>
                  <a:pt x="44" y="50"/>
                  <a:pt x="44" y="50"/>
                  <a:pt x="44" y="50"/>
                </a:cubicBezTo>
                <a:cubicBezTo>
                  <a:pt x="44" y="50"/>
                  <a:pt x="44" y="50"/>
                  <a:pt x="44" y="50"/>
                </a:cubicBezTo>
                <a:cubicBezTo>
                  <a:pt x="44" y="50"/>
                  <a:pt x="44" y="50"/>
                  <a:pt x="44" y="50"/>
                </a:cubicBezTo>
                <a:cubicBezTo>
                  <a:pt x="44" y="50"/>
                  <a:pt x="44" y="50"/>
                  <a:pt x="44" y="50"/>
                </a:cubicBezTo>
                <a:cubicBezTo>
                  <a:pt x="44" y="50"/>
                  <a:pt x="44" y="50"/>
                  <a:pt x="44" y="50"/>
                </a:cubicBezTo>
                <a:cubicBezTo>
                  <a:pt x="44" y="50"/>
                  <a:pt x="44" y="50"/>
                  <a:pt x="44" y="50"/>
                </a:cubicBezTo>
                <a:cubicBezTo>
                  <a:pt x="44" y="50"/>
                  <a:pt x="44" y="50"/>
                  <a:pt x="44" y="50"/>
                </a:cubicBezTo>
                <a:cubicBezTo>
                  <a:pt x="44" y="50"/>
                  <a:pt x="44" y="50"/>
                  <a:pt x="44" y="50"/>
                </a:cubicBezTo>
                <a:cubicBezTo>
                  <a:pt x="44" y="50"/>
                  <a:pt x="44" y="50"/>
                  <a:pt x="44" y="50"/>
                </a:cubicBezTo>
                <a:close/>
                <a:moveTo>
                  <a:pt x="44" y="53"/>
                </a:moveTo>
                <a:cubicBezTo>
                  <a:pt x="44" y="53"/>
                  <a:pt x="44" y="53"/>
                  <a:pt x="44" y="53"/>
                </a:cubicBezTo>
                <a:cubicBezTo>
                  <a:pt x="44" y="53"/>
                  <a:pt x="44" y="53"/>
                  <a:pt x="44" y="53"/>
                </a:cubicBezTo>
                <a:cubicBezTo>
                  <a:pt x="44" y="53"/>
                  <a:pt x="44" y="53"/>
                  <a:pt x="44" y="53"/>
                </a:cubicBezTo>
                <a:cubicBezTo>
                  <a:pt x="44" y="53"/>
                  <a:pt x="44" y="53"/>
                  <a:pt x="44" y="53"/>
                </a:cubicBezTo>
                <a:cubicBezTo>
                  <a:pt x="44" y="53"/>
                  <a:pt x="44" y="53"/>
                  <a:pt x="44" y="53"/>
                </a:cubicBezTo>
                <a:cubicBezTo>
                  <a:pt x="44" y="53"/>
                  <a:pt x="44" y="53"/>
                  <a:pt x="44" y="53"/>
                </a:cubicBezTo>
                <a:cubicBezTo>
                  <a:pt x="44" y="53"/>
                  <a:pt x="44" y="53"/>
                  <a:pt x="44" y="53"/>
                </a:cubicBezTo>
                <a:cubicBezTo>
                  <a:pt x="44" y="53"/>
                  <a:pt x="44" y="53"/>
                  <a:pt x="44" y="53"/>
                </a:cubicBezTo>
                <a:cubicBezTo>
                  <a:pt x="44" y="53"/>
                  <a:pt x="44" y="53"/>
                  <a:pt x="44" y="53"/>
                </a:cubicBezTo>
                <a:cubicBezTo>
                  <a:pt x="44" y="53"/>
                  <a:pt x="44" y="53"/>
                  <a:pt x="44" y="53"/>
                </a:cubicBezTo>
                <a:cubicBezTo>
                  <a:pt x="44" y="53"/>
                  <a:pt x="44" y="53"/>
                  <a:pt x="44" y="53"/>
                </a:cubicBezTo>
                <a:cubicBezTo>
                  <a:pt x="44" y="53"/>
                  <a:pt x="44" y="53"/>
                  <a:pt x="44" y="53"/>
                </a:cubicBezTo>
                <a:close/>
                <a:moveTo>
                  <a:pt x="44" y="50"/>
                </a:moveTo>
                <a:cubicBezTo>
                  <a:pt x="44" y="50"/>
                  <a:pt x="44" y="50"/>
                  <a:pt x="44" y="50"/>
                </a:cubicBezTo>
                <a:cubicBezTo>
                  <a:pt x="44" y="50"/>
                  <a:pt x="44" y="50"/>
                  <a:pt x="44" y="50"/>
                </a:cubicBezTo>
                <a:cubicBezTo>
                  <a:pt x="44" y="50"/>
                  <a:pt x="44" y="50"/>
                  <a:pt x="44" y="50"/>
                </a:cubicBezTo>
                <a:cubicBezTo>
                  <a:pt x="44" y="50"/>
                  <a:pt x="44" y="50"/>
                  <a:pt x="44" y="50"/>
                </a:cubicBezTo>
                <a:cubicBezTo>
                  <a:pt x="44" y="50"/>
                  <a:pt x="44" y="50"/>
                  <a:pt x="44" y="50"/>
                </a:cubicBezTo>
                <a:cubicBezTo>
                  <a:pt x="44" y="50"/>
                  <a:pt x="44" y="50"/>
                  <a:pt x="44" y="50"/>
                </a:cubicBezTo>
                <a:cubicBezTo>
                  <a:pt x="44" y="50"/>
                  <a:pt x="44" y="50"/>
                  <a:pt x="44" y="50"/>
                </a:cubicBezTo>
                <a:cubicBezTo>
                  <a:pt x="44" y="50"/>
                  <a:pt x="44" y="50"/>
                  <a:pt x="44" y="50"/>
                </a:cubicBezTo>
                <a:cubicBezTo>
                  <a:pt x="44" y="50"/>
                  <a:pt x="44" y="50"/>
                  <a:pt x="44" y="50"/>
                </a:cubicBezTo>
                <a:cubicBezTo>
                  <a:pt x="44" y="50"/>
                  <a:pt x="44" y="50"/>
                  <a:pt x="44" y="50"/>
                </a:cubicBezTo>
                <a:cubicBezTo>
                  <a:pt x="44" y="50"/>
                  <a:pt x="44" y="50"/>
                  <a:pt x="44" y="50"/>
                </a:cubicBezTo>
                <a:cubicBezTo>
                  <a:pt x="44" y="50"/>
                  <a:pt x="44" y="50"/>
                  <a:pt x="44" y="50"/>
                </a:cubicBezTo>
                <a:cubicBezTo>
                  <a:pt x="44" y="50"/>
                  <a:pt x="44" y="50"/>
                  <a:pt x="44" y="50"/>
                </a:cubicBezTo>
                <a:close/>
                <a:moveTo>
                  <a:pt x="44" y="48"/>
                </a:moveTo>
                <a:cubicBezTo>
                  <a:pt x="44" y="48"/>
                  <a:pt x="44" y="48"/>
                  <a:pt x="44" y="48"/>
                </a:cubicBezTo>
                <a:cubicBezTo>
                  <a:pt x="44" y="48"/>
                  <a:pt x="44" y="48"/>
                  <a:pt x="44" y="48"/>
                </a:cubicBezTo>
                <a:cubicBezTo>
                  <a:pt x="44" y="48"/>
                  <a:pt x="44" y="48"/>
                  <a:pt x="44" y="48"/>
                </a:cubicBezTo>
                <a:cubicBezTo>
                  <a:pt x="44" y="48"/>
                  <a:pt x="44" y="48"/>
                  <a:pt x="44" y="48"/>
                </a:cubicBezTo>
                <a:cubicBezTo>
                  <a:pt x="44" y="48"/>
                  <a:pt x="44" y="48"/>
                  <a:pt x="44" y="48"/>
                </a:cubicBezTo>
                <a:cubicBezTo>
                  <a:pt x="44" y="48"/>
                  <a:pt x="44" y="48"/>
                  <a:pt x="44" y="48"/>
                </a:cubicBezTo>
                <a:cubicBezTo>
                  <a:pt x="44" y="48"/>
                  <a:pt x="44" y="48"/>
                  <a:pt x="44" y="48"/>
                </a:cubicBezTo>
                <a:cubicBezTo>
                  <a:pt x="44" y="48"/>
                  <a:pt x="44" y="48"/>
                  <a:pt x="44" y="48"/>
                </a:cubicBezTo>
                <a:cubicBezTo>
                  <a:pt x="44" y="48"/>
                  <a:pt x="44" y="48"/>
                  <a:pt x="44" y="48"/>
                </a:cubicBezTo>
                <a:cubicBezTo>
                  <a:pt x="44" y="48"/>
                  <a:pt x="44" y="48"/>
                  <a:pt x="44" y="48"/>
                </a:cubicBezTo>
                <a:cubicBezTo>
                  <a:pt x="44" y="48"/>
                  <a:pt x="44" y="48"/>
                  <a:pt x="44" y="48"/>
                </a:cubicBezTo>
                <a:cubicBezTo>
                  <a:pt x="44" y="48"/>
                  <a:pt x="44" y="48"/>
                  <a:pt x="44" y="48"/>
                </a:cubicBezTo>
                <a:cubicBezTo>
                  <a:pt x="44" y="48"/>
                  <a:pt x="44" y="48"/>
                  <a:pt x="44" y="48"/>
                </a:cubicBezTo>
                <a:cubicBezTo>
                  <a:pt x="44" y="48"/>
                  <a:pt x="44" y="48"/>
                  <a:pt x="44" y="48"/>
                </a:cubicBezTo>
                <a:cubicBezTo>
                  <a:pt x="44" y="48"/>
                  <a:pt x="44" y="48"/>
                  <a:pt x="44" y="48"/>
                </a:cubicBezTo>
                <a:cubicBezTo>
                  <a:pt x="44" y="48"/>
                  <a:pt x="44" y="48"/>
                  <a:pt x="44" y="48"/>
                </a:cubicBezTo>
                <a:cubicBezTo>
                  <a:pt x="44" y="48"/>
                  <a:pt x="44" y="48"/>
                  <a:pt x="44" y="48"/>
                </a:cubicBezTo>
                <a:close/>
                <a:moveTo>
                  <a:pt x="44" y="46"/>
                </a:moveTo>
                <a:cubicBezTo>
                  <a:pt x="44" y="46"/>
                  <a:pt x="44" y="46"/>
                  <a:pt x="44" y="46"/>
                </a:cubicBezTo>
                <a:cubicBezTo>
                  <a:pt x="44" y="46"/>
                  <a:pt x="44" y="46"/>
                  <a:pt x="44" y="46"/>
                </a:cubicBezTo>
                <a:cubicBezTo>
                  <a:pt x="44" y="46"/>
                  <a:pt x="44" y="46"/>
                  <a:pt x="44" y="46"/>
                </a:cubicBezTo>
                <a:cubicBezTo>
                  <a:pt x="44" y="46"/>
                  <a:pt x="44" y="46"/>
                  <a:pt x="44" y="46"/>
                </a:cubicBezTo>
                <a:cubicBezTo>
                  <a:pt x="44" y="46"/>
                  <a:pt x="44" y="46"/>
                  <a:pt x="44" y="46"/>
                </a:cubicBezTo>
                <a:cubicBezTo>
                  <a:pt x="44" y="46"/>
                  <a:pt x="44" y="46"/>
                  <a:pt x="44" y="46"/>
                </a:cubicBezTo>
                <a:cubicBezTo>
                  <a:pt x="44" y="46"/>
                  <a:pt x="44" y="46"/>
                  <a:pt x="44" y="46"/>
                </a:cubicBezTo>
                <a:cubicBezTo>
                  <a:pt x="44" y="46"/>
                  <a:pt x="44" y="46"/>
                  <a:pt x="44" y="46"/>
                </a:cubicBezTo>
                <a:cubicBezTo>
                  <a:pt x="44" y="46"/>
                  <a:pt x="44" y="46"/>
                  <a:pt x="44" y="46"/>
                </a:cubicBezTo>
                <a:cubicBezTo>
                  <a:pt x="44" y="46"/>
                  <a:pt x="44" y="46"/>
                  <a:pt x="44" y="46"/>
                </a:cubicBezTo>
                <a:cubicBezTo>
                  <a:pt x="44" y="46"/>
                  <a:pt x="44" y="46"/>
                  <a:pt x="44" y="46"/>
                </a:cubicBezTo>
                <a:cubicBezTo>
                  <a:pt x="44" y="46"/>
                  <a:pt x="44" y="46"/>
                  <a:pt x="44" y="46"/>
                </a:cubicBezTo>
                <a:cubicBezTo>
                  <a:pt x="44" y="46"/>
                  <a:pt x="44" y="46"/>
                  <a:pt x="44" y="46"/>
                </a:cubicBezTo>
                <a:cubicBezTo>
                  <a:pt x="44" y="46"/>
                  <a:pt x="44" y="46"/>
                  <a:pt x="44" y="46"/>
                </a:cubicBezTo>
                <a:cubicBezTo>
                  <a:pt x="44" y="46"/>
                  <a:pt x="44" y="46"/>
                  <a:pt x="44" y="46"/>
                </a:cubicBezTo>
                <a:cubicBezTo>
                  <a:pt x="44" y="46"/>
                  <a:pt x="44" y="46"/>
                  <a:pt x="44" y="46"/>
                </a:cubicBezTo>
                <a:cubicBezTo>
                  <a:pt x="44" y="46"/>
                  <a:pt x="44" y="46"/>
                  <a:pt x="44" y="46"/>
                </a:cubicBezTo>
                <a:cubicBezTo>
                  <a:pt x="44" y="46"/>
                  <a:pt x="44" y="46"/>
                  <a:pt x="44" y="46"/>
                </a:cubicBezTo>
                <a:cubicBezTo>
                  <a:pt x="44" y="46"/>
                  <a:pt x="44" y="46"/>
                  <a:pt x="44" y="46"/>
                </a:cubicBezTo>
                <a:cubicBezTo>
                  <a:pt x="44" y="46"/>
                  <a:pt x="44" y="46"/>
                  <a:pt x="44" y="46"/>
                </a:cubicBezTo>
                <a:cubicBezTo>
                  <a:pt x="44" y="46"/>
                  <a:pt x="44" y="46"/>
                  <a:pt x="44" y="46"/>
                </a:cubicBezTo>
                <a:cubicBezTo>
                  <a:pt x="44" y="46"/>
                  <a:pt x="44" y="46"/>
                  <a:pt x="44" y="46"/>
                </a:cubicBezTo>
                <a:cubicBezTo>
                  <a:pt x="44" y="46"/>
                  <a:pt x="44" y="46"/>
                  <a:pt x="44" y="46"/>
                </a:cubicBezTo>
                <a:cubicBezTo>
                  <a:pt x="44" y="46"/>
                  <a:pt x="44" y="46"/>
                  <a:pt x="44" y="46"/>
                </a:cubicBezTo>
                <a:close/>
                <a:moveTo>
                  <a:pt x="44" y="46"/>
                </a:moveTo>
                <a:cubicBezTo>
                  <a:pt x="44" y="46"/>
                  <a:pt x="44" y="46"/>
                  <a:pt x="44" y="46"/>
                </a:cubicBezTo>
                <a:cubicBezTo>
                  <a:pt x="44" y="46"/>
                  <a:pt x="44" y="46"/>
                  <a:pt x="44" y="46"/>
                </a:cubicBezTo>
                <a:cubicBezTo>
                  <a:pt x="44" y="46"/>
                  <a:pt x="44" y="46"/>
                  <a:pt x="44" y="46"/>
                </a:cubicBezTo>
                <a:cubicBezTo>
                  <a:pt x="44" y="46"/>
                  <a:pt x="44" y="46"/>
                  <a:pt x="44" y="46"/>
                </a:cubicBezTo>
                <a:cubicBezTo>
                  <a:pt x="44" y="46"/>
                  <a:pt x="44" y="46"/>
                  <a:pt x="44" y="46"/>
                </a:cubicBezTo>
                <a:cubicBezTo>
                  <a:pt x="44" y="46"/>
                  <a:pt x="44" y="46"/>
                  <a:pt x="44" y="46"/>
                </a:cubicBezTo>
                <a:cubicBezTo>
                  <a:pt x="44" y="46"/>
                  <a:pt x="44" y="46"/>
                  <a:pt x="44" y="46"/>
                </a:cubicBezTo>
                <a:cubicBezTo>
                  <a:pt x="44" y="46"/>
                  <a:pt x="44" y="46"/>
                  <a:pt x="44" y="46"/>
                </a:cubicBezTo>
                <a:cubicBezTo>
                  <a:pt x="44" y="46"/>
                  <a:pt x="44" y="46"/>
                  <a:pt x="44" y="46"/>
                </a:cubicBezTo>
                <a:cubicBezTo>
                  <a:pt x="44" y="46"/>
                  <a:pt x="44" y="46"/>
                  <a:pt x="44" y="46"/>
                </a:cubicBezTo>
                <a:cubicBezTo>
                  <a:pt x="44" y="46"/>
                  <a:pt x="44" y="46"/>
                  <a:pt x="44" y="46"/>
                </a:cubicBezTo>
                <a:cubicBezTo>
                  <a:pt x="44" y="46"/>
                  <a:pt x="44" y="46"/>
                  <a:pt x="44" y="46"/>
                </a:cubicBezTo>
                <a:cubicBezTo>
                  <a:pt x="44" y="46"/>
                  <a:pt x="44" y="46"/>
                  <a:pt x="44" y="46"/>
                </a:cubicBezTo>
                <a:cubicBezTo>
                  <a:pt x="44" y="46"/>
                  <a:pt x="44" y="46"/>
                  <a:pt x="44" y="46"/>
                </a:cubicBezTo>
                <a:cubicBezTo>
                  <a:pt x="44" y="46"/>
                  <a:pt x="44" y="46"/>
                  <a:pt x="44" y="46"/>
                </a:cubicBezTo>
                <a:cubicBezTo>
                  <a:pt x="44" y="46"/>
                  <a:pt x="44" y="46"/>
                  <a:pt x="44" y="46"/>
                </a:cubicBezTo>
                <a:cubicBezTo>
                  <a:pt x="44" y="46"/>
                  <a:pt x="44" y="46"/>
                  <a:pt x="44" y="46"/>
                </a:cubicBezTo>
                <a:close/>
                <a:moveTo>
                  <a:pt x="45" y="45"/>
                </a:moveTo>
                <a:cubicBezTo>
                  <a:pt x="45" y="45"/>
                  <a:pt x="45" y="45"/>
                  <a:pt x="45" y="45"/>
                </a:cubicBezTo>
                <a:cubicBezTo>
                  <a:pt x="45" y="45"/>
                  <a:pt x="45" y="45"/>
                  <a:pt x="45" y="45"/>
                </a:cubicBezTo>
                <a:cubicBezTo>
                  <a:pt x="45" y="45"/>
                  <a:pt x="45" y="45"/>
                  <a:pt x="45" y="45"/>
                </a:cubicBezTo>
                <a:cubicBezTo>
                  <a:pt x="45" y="45"/>
                  <a:pt x="45" y="45"/>
                  <a:pt x="45" y="45"/>
                </a:cubicBezTo>
                <a:cubicBezTo>
                  <a:pt x="45" y="45"/>
                  <a:pt x="45" y="45"/>
                  <a:pt x="45" y="45"/>
                </a:cubicBezTo>
                <a:cubicBezTo>
                  <a:pt x="45" y="45"/>
                  <a:pt x="45" y="45"/>
                  <a:pt x="45" y="45"/>
                </a:cubicBezTo>
                <a:cubicBezTo>
                  <a:pt x="45" y="45"/>
                  <a:pt x="45" y="45"/>
                  <a:pt x="45" y="45"/>
                </a:cubicBezTo>
                <a:cubicBezTo>
                  <a:pt x="45" y="45"/>
                  <a:pt x="45" y="45"/>
                  <a:pt x="45" y="45"/>
                </a:cubicBezTo>
                <a:cubicBezTo>
                  <a:pt x="45" y="45"/>
                  <a:pt x="45" y="45"/>
                  <a:pt x="45" y="45"/>
                </a:cubicBezTo>
                <a:cubicBezTo>
                  <a:pt x="45" y="45"/>
                  <a:pt x="45" y="45"/>
                  <a:pt x="45" y="45"/>
                </a:cubicBezTo>
                <a:cubicBezTo>
                  <a:pt x="45" y="45"/>
                  <a:pt x="45" y="45"/>
                  <a:pt x="45" y="45"/>
                </a:cubicBezTo>
                <a:cubicBezTo>
                  <a:pt x="45" y="45"/>
                  <a:pt x="44" y="45"/>
                  <a:pt x="44" y="45"/>
                </a:cubicBezTo>
                <a:cubicBezTo>
                  <a:pt x="44" y="45"/>
                  <a:pt x="44" y="45"/>
                  <a:pt x="44" y="45"/>
                </a:cubicBezTo>
                <a:cubicBezTo>
                  <a:pt x="44" y="45"/>
                  <a:pt x="44" y="45"/>
                  <a:pt x="44" y="45"/>
                </a:cubicBezTo>
                <a:cubicBezTo>
                  <a:pt x="44" y="45"/>
                  <a:pt x="44" y="45"/>
                  <a:pt x="44" y="45"/>
                </a:cubicBezTo>
                <a:cubicBezTo>
                  <a:pt x="44" y="45"/>
                  <a:pt x="44" y="45"/>
                  <a:pt x="44" y="45"/>
                </a:cubicBezTo>
                <a:cubicBezTo>
                  <a:pt x="44" y="45"/>
                  <a:pt x="44" y="45"/>
                  <a:pt x="44" y="45"/>
                </a:cubicBezTo>
                <a:cubicBezTo>
                  <a:pt x="44" y="45"/>
                  <a:pt x="44" y="45"/>
                  <a:pt x="44" y="45"/>
                </a:cubicBezTo>
                <a:cubicBezTo>
                  <a:pt x="44" y="45"/>
                  <a:pt x="44" y="45"/>
                  <a:pt x="44" y="45"/>
                </a:cubicBezTo>
                <a:cubicBezTo>
                  <a:pt x="44" y="45"/>
                  <a:pt x="44" y="45"/>
                  <a:pt x="44" y="45"/>
                </a:cubicBezTo>
                <a:cubicBezTo>
                  <a:pt x="44" y="45"/>
                  <a:pt x="44" y="45"/>
                  <a:pt x="44" y="45"/>
                </a:cubicBezTo>
                <a:cubicBezTo>
                  <a:pt x="44" y="45"/>
                  <a:pt x="45" y="45"/>
                  <a:pt x="45" y="45"/>
                </a:cubicBezTo>
                <a:cubicBezTo>
                  <a:pt x="45" y="45"/>
                  <a:pt x="45" y="45"/>
                  <a:pt x="45" y="45"/>
                </a:cubicBezTo>
                <a:cubicBezTo>
                  <a:pt x="45" y="45"/>
                  <a:pt x="45" y="45"/>
                  <a:pt x="45" y="45"/>
                </a:cubicBezTo>
                <a:cubicBezTo>
                  <a:pt x="45" y="45"/>
                  <a:pt x="45" y="45"/>
                  <a:pt x="45" y="45"/>
                </a:cubicBezTo>
                <a:cubicBezTo>
                  <a:pt x="45" y="45"/>
                  <a:pt x="45" y="45"/>
                  <a:pt x="45" y="45"/>
                </a:cubicBezTo>
                <a:cubicBezTo>
                  <a:pt x="45" y="45"/>
                  <a:pt x="45" y="45"/>
                  <a:pt x="45" y="45"/>
                </a:cubicBezTo>
                <a:cubicBezTo>
                  <a:pt x="45" y="45"/>
                  <a:pt x="45" y="45"/>
                  <a:pt x="45" y="45"/>
                </a:cubicBezTo>
                <a:cubicBezTo>
                  <a:pt x="45" y="45"/>
                  <a:pt x="45" y="45"/>
                  <a:pt x="45" y="45"/>
                </a:cubicBezTo>
                <a:close/>
                <a:moveTo>
                  <a:pt x="45" y="46"/>
                </a:moveTo>
                <a:cubicBezTo>
                  <a:pt x="45" y="46"/>
                  <a:pt x="45" y="46"/>
                  <a:pt x="45" y="46"/>
                </a:cubicBezTo>
                <a:cubicBezTo>
                  <a:pt x="45" y="46"/>
                  <a:pt x="45" y="46"/>
                  <a:pt x="45" y="46"/>
                </a:cubicBezTo>
                <a:cubicBezTo>
                  <a:pt x="45" y="46"/>
                  <a:pt x="45" y="46"/>
                  <a:pt x="45" y="46"/>
                </a:cubicBezTo>
                <a:cubicBezTo>
                  <a:pt x="45" y="46"/>
                  <a:pt x="45" y="46"/>
                  <a:pt x="45" y="46"/>
                </a:cubicBezTo>
                <a:cubicBezTo>
                  <a:pt x="45" y="46"/>
                  <a:pt x="45" y="46"/>
                  <a:pt x="45" y="46"/>
                </a:cubicBezTo>
                <a:cubicBezTo>
                  <a:pt x="45" y="46"/>
                  <a:pt x="45" y="46"/>
                  <a:pt x="45" y="46"/>
                </a:cubicBezTo>
                <a:cubicBezTo>
                  <a:pt x="45" y="46"/>
                  <a:pt x="45" y="46"/>
                  <a:pt x="45" y="46"/>
                </a:cubicBezTo>
                <a:cubicBezTo>
                  <a:pt x="45" y="46"/>
                  <a:pt x="45" y="46"/>
                  <a:pt x="45" y="46"/>
                </a:cubicBezTo>
                <a:cubicBezTo>
                  <a:pt x="45" y="46"/>
                  <a:pt x="45" y="46"/>
                  <a:pt x="45" y="46"/>
                </a:cubicBezTo>
                <a:cubicBezTo>
                  <a:pt x="45" y="46"/>
                  <a:pt x="45" y="46"/>
                  <a:pt x="45" y="46"/>
                </a:cubicBezTo>
                <a:close/>
                <a:moveTo>
                  <a:pt x="43" y="54"/>
                </a:moveTo>
                <a:cubicBezTo>
                  <a:pt x="43" y="54"/>
                  <a:pt x="43" y="54"/>
                  <a:pt x="43" y="54"/>
                </a:cubicBezTo>
                <a:cubicBezTo>
                  <a:pt x="43" y="54"/>
                  <a:pt x="43" y="54"/>
                  <a:pt x="43" y="54"/>
                </a:cubicBezTo>
                <a:cubicBezTo>
                  <a:pt x="43" y="54"/>
                  <a:pt x="43" y="54"/>
                  <a:pt x="43" y="54"/>
                </a:cubicBezTo>
                <a:cubicBezTo>
                  <a:pt x="43" y="54"/>
                  <a:pt x="43" y="54"/>
                  <a:pt x="43" y="54"/>
                </a:cubicBezTo>
                <a:cubicBezTo>
                  <a:pt x="43" y="54"/>
                  <a:pt x="43" y="54"/>
                  <a:pt x="43" y="54"/>
                </a:cubicBezTo>
                <a:cubicBezTo>
                  <a:pt x="43" y="54"/>
                  <a:pt x="43" y="54"/>
                  <a:pt x="43" y="54"/>
                </a:cubicBezTo>
                <a:cubicBezTo>
                  <a:pt x="43" y="54"/>
                  <a:pt x="43" y="54"/>
                  <a:pt x="43" y="54"/>
                </a:cubicBezTo>
                <a:cubicBezTo>
                  <a:pt x="43" y="54"/>
                  <a:pt x="43" y="54"/>
                  <a:pt x="43" y="54"/>
                </a:cubicBezTo>
                <a:cubicBezTo>
                  <a:pt x="43" y="54"/>
                  <a:pt x="43" y="54"/>
                  <a:pt x="43" y="54"/>
                </a:cubicBezTo>
                <a:cubicBezTo>
                  <a:pt x="43" y="54"/>
                  <a:pt x="43" y="54"/>
                  <a:pt x="43" y="54"/>
                </a:cubicBezTo>
                <a:cubicBezTo>
                  <a:pt x="43" y="54"/>
                  <a:pt x="43" y="54"/>
                  <a:pt x="43" y="54"/>
                </a:cubicBezTo>
                <a:cubicBezTo>
                  <a:pt x="43" y="54"/>
                  <a:pt x="43" y="54"/>
                  <a:pt x="43" y="54"/>
                </a:cubicBezTo>
                <a:cubicBezTo>
                  <a:pt x="43" y="54"/>
                  <a:pt x="43" y="54"/>
                  <a:pt x="43" y="54"/>
                </a:cubicBezTo>
                <a:close/>
                <a:moveTo>
                  <a:pt x="43" y="54"/>
                </a:moveTo>
                <a:cubicBezTo>
                  <a:pt x="43" y="54"/>
                  <a:pt x="43" y="54"/>
                  <a:pt x="43" y="54"/>
                </a:cubicBezTo>
                <a:cubicBezTo>
                  <a:pt x="43" y="54"/>
                  <a:pt x="43" y="54"/>
                  <a:pt x="43" y="54"/>
                </a:cubicBezTo>
                <a:cubicBezTo>
                  <a:pt x="43" y="54"/>
                  <a:pt x="43" y="54"/>
                  <a:pt x="43" y="54"/>
                </a:cubicBezTo>
                <a:cubicBezTo>
                  <a:pt x="43" y="54"/>
                  <a:pt x="43" y="54"/>
                  <a:pt x="43" y="54"/>
                </a:cubicBezTo>
                <a:cubicBezTo>
                  <a:pt x="43" y="54"/>
                  <a:pt x="43" y="54"/>
                  <a:pt x="43" y="54"/>
                </a:cubicBezTo>
                <a:cubicBezTo>
                  <a:pt x="43" y="54"/>
                  <a:pt x="43" y="54"/>
                  <a:pt x="43" y="54"/>
                </a:cubicBezTo>
                <a:cubicBezTo>
                  <a:pt x="43" y="54"/>
                  <a:pt x="43" y="54"/>
                  <a:pt x="43" y="54"/>
                </a:cubicBezTo>
                <a:cubicBezTo>
                  <a:pt x="43" y="54"/>
                  <a:pt x="43" y="54"/>
                  <a:pt x="43" y="54"/>
                </a:cubicBezTo>
                <a:cubicBezTo>
                  <a:pt x="43" y="54"/>
                  <a:pt x="43" y="54"/>
                  <a:pt x="43" y="54"/>
                </a:cubicBezTo>
                <a:cubicBezTo>
                  <a:pt x="43" y="54"/>
                  <a:pt x="43" y="54"/>
                  <a:pt x="43" y="54"/>
                </a:cubicBezTo>
                <a:cubicBezTo>
                  <a:pt x="43" y="54"/>
                  <a:pt x="43" y="54"/>
                  <a:pt x="43" y="54"/>
                </a:cubicBezTo>
                <a:cubicBezTo>
                  <a:pt x="43" y="54"/>
                  <a:pt x="43" y="54"/>
                  <a:pt x="43" y="54"/>
                </a:cubicBezTo>
                <a:cubicBezTo>
                  <a:pt x="43" y="54"/>
                  <a:pt x="43" y="54"/>
                  <a:pt x="43" y="54"/>
                </a:cubicBezTo>
                <a:cubicBezTo>
                  <a:pt x="43" y="54"/>
                  <a:pt x="43" y="54"/>
                  <a:pt x="43" y="54"/>
                </a:cubicBezTo>
                <a:close/>
                <a:moveTo>
                  <a:pt x="41" y="46"/>
                </a:moveTo>
                <a:cubicBezTo>
                  <a:pt x="41" y="46"/>
                  <a:pt x="41" y="46"/>
                  <a:pt x="41" y="46"/>
                </a:cubicBezTo>
                <a:cubicBezTo>
                  <a:pt x="41" y="46"/>
                  <a:pt x="41" y="46"/>
                  <a:pt x="41" y="46"/>
                </a:cubicBezTo>
                <a:cubicBezTo>
                  <a:pt x="41" y="46"/>
                  <a:pt x="41" y="46"/>
                  <a:pt x="41" y="46"/>
                </a:cubicBezTo>
                <a:cubicBezTo>
                  <a:pt x="41" y="46"/>
                  <a:pt x="41" y="46"/>
                  <a:pt x="41" y="46"/>
                </a:cubicBezTo>
                <a:cubicBezTo>
                  <a:pt x="41" y="46"/>
                  <a:pt x="41" y="46"/>
                  <a:pt x="41" y="46"/>
                </a:cubicBezTo>
                <a:cubicBezTo>
                  <a:pt x="41" y="46"/>
                  <a:pt x="41" y="46"/>
                  <a:pt x="41" y="46"/>
                </a:cubicBezTo>
                <a:cubicBezTo>
                  <a:pt x="41" y="46"/>
                  <a:pt x="41" y="46"/>
                  <a:pt x="41" y="46"/>
                </a:cubicBezTo>
                <a:cubicBezTo>
                  <a:pt x="41" y="46"/>
                  <a:pt x="41" y="46"/>
                  <a:pt x="41" y="46"/>
                </a:cubicBezTo>
                <a:cubicBezTo>
                  <a:pt x="41" y="46"/>
                  <a:pt x="41" y="46"/>
                  <a:pt x="41" y="46"/>
                </a:cubicBezTo>
                <a:cubicBezTo>
                  <a:pt x="41" y="46"/>
                  <a:pt x="41" y="46"/>
                  <a:pt x="41" y="46"/>
                </a:cubicBezTo>
                <a:cubicBezTo>
                  <a:pt x="41" y="46"/>
                  <a:pt x="41" y="46"/>
                  <a:pt x="41" y="46"/>
                </a:cubicBezTo>
                <a:cubicBezTo>
                  <a:pt x="41" y="46"/>
                  <a:pt x="41" y="46"/>
                  <a:pt x="41" y="46"/>
                </a:cubicBezTo>
                <a:cubicBezTo>
                  <a:pt x="41" y="46"/>
                  <a:pt x="41" y="46"/>
                  <a:pt x="41" y="46"/>
                </a:cubicBezTo>
                <a:cubicBezTo>
                  <a:pt x="41" y="46"/>
                  <a:pt x="41" y="46"/>
                  <a:pt x="41" y="46"/>
                </a:cubicBezTo>
                <a:cubicBezTo>
                  <a:pt x="41" y="46"/>
                  <a:pt x="41" y="46"/>
                  <a:pt x="41" y="46"/>
                </a:cubicBezTo>
                <a:cubicBezTo>
                  <a:pt x="41" y="46"/>
                  <a:pt x="41" y="46"/>
                  <a:pt x="41" y="46"/>
                </a:cubicBezTo>
                <a:cubicBezTo>
                  <a:pt x="41" y="46"/>
                  <a:pt x="41" y="46"/>
                  <a:pt x="41" y="46"/>
                </a:cubicBezTo>
                <a:cubicBezTo>
                  <a:pt x="41" y="46"/>
                  <a:pt x="41" y="46"/>
                  <a:pt x="41" y="46"/>
                </a:cubicBezTo>
                <a:cubicBezTo>
                  <a:pt x="41" y="46"/>
                  <a:pt x="41" y="46"/>
                  <a:pt x="41" y="46"/>
                </a:cubicBezTo>
                <a:cubicBezTo>
                  <a:pt x="41" y="46"/>
                  <a:pt x="41" y="46"/>
                  <a:pt x="41" y="46"/>
                </a:cubicBezTo>
                <a:cubicBezTo>
                  <a:pt x="41" y="46"/>
                  <a:pt x="41" y="46"/>
                  <a:pt x="41" y="46"/>
                </a:cubicBezTo>
                <a:close/>
                <a:moveTo>
                  <a:pt x="37" y="43"/>
                </a:moveTo>
                <a:cubicBezTo>
                  <a:pt x="37" y="43"/>
                  <a:pt x="37" y="43"/>
                  <a:pt x="37" y="43"/>
                </a:cubicBezTo>
                <a:cubicBezTo>
                  <a:pt x="37" y="43"/>
                  <a:pt x="37" y="43"/>
                  <a:pt x="37" y="43"/>
                </a:cubicBezTo>
                <a:cubicBezTo>
                  <a:pt x="37" y="43"/>
                  <a:pt x="37" y="43"/>
                  <a:pt x="37" y="43"/>
                </a:cubicBezTo>
                <a:cubicBezTo>
                  <a:pt x="37" y="43"/>
                  <a:pt x="38" y="43"/>
                  <a:pt x="38" y="43"/>
                </a:cubicBezTo>
                <a:cubicBezTo>
                  <a:pt x="38" y="43"/>
                  <a:pt x="38" y="43"/>
                  <a:pt x="38" y="43"/>
                </a:cubicBezTo>
                <a:cubicBezTo>
                  <a:pt x="38" y="43"/>
                  <a:pt x="38" y="43"/>
                  <a:pt x="38" y="43"/>
                </a:cubicBezTo>
                <a:cubicBezTo>
                  <a:pt x="38" y="43"/>
                  <a:pt x="38" y="43"/>
                  <a:pt x="38" y="43"/>
                </a:cubicBezTo>
                <a:cubicBezTo>
                  <a:pt x="38" y="43"/>
                  <a:pt x="38" y="43"/>
                  <a:pt x="38" y="43"/>
                </a:cubicBezTo>
                <a:cubicBezTo>
                  <a:pt x="38" y="43"/>
                  <a:pt x="38" y="43"/>
                  <a:pt x="38" y="43"/>
                </a:cubicBezTo>
                <a:cubicBezTo>
                  <a:pt x="38" y="43"/>
                  <a:pt x="38" y="43"/>
                  <a:pt x="38" y="43"/>
                </a:cubicBezTo>
                <a:cubicBezTo>
                  <a:pt x="38" y="43"/>
                  <a:pt x="37" y="43"/>
                  <a:pt x="38" y="43"/>
                </a:cubicBezTo>
                <a:cubicBezTo>
                  <a:pt x="38" y="43"/>
                  <a:pt x="38" y="43"/>
                  <a:pt x="38" y="43"/>
                </a:cubicBezTo>
                <a:cubicBezTo>
                  <a:pt x="38" y="43"/>
                  <a:pt x="38" y="43"/>
                  <a:pt x="38" y="43"/>
                </a:cubicBezTo>
                <a:cubicBezTo>
                  <a:pt x="38" y="43"/>
                  <a:pt x="38" y="43"/>
                  <a:pt x="38" y="43"/>
                </a:cubicBezTo>
                <a:cubicBezTo>
                  <a:pt x="38" y="43"/>
                  <a:pt x="38" y="43"/>
                  <a:pt x="38" y="43"/>
                </a:cubicBezTo>
                <a:cubicBezTo>
                  <a:pt x="38" y="43"/>
                  <a:pt x="38" y="43"/>
                  <a:pt x="38" y="43"/>
                </a:cubicBezTo>
                <a:cubicBezTo>
                  <a:pt x="38" y="43"/>
                  <a:pt x="38" y="43"/>
                  <a:pt x="38" y="43"/>
                </a:cubicBezTo>
                <a:cubicBezTo>
                  <a:pt x="38" y="43"/>
                  <a:pt x="37" y="43"/>
                  <a:pt x="37" y="43"/>
                </a:cubicBezTo>
                <a:cubicBezTo>
                  <a:pt x="37" y="43"/>
                  <a:pt x="37" y="43"/>
                  <a:pt x="37" y="43"/>
                </a:cubicBezTo>
                <a:cubicBezTo>
                  <a:pt x="37" y="43"/>
                  <a:pt x="37" y="43"/>
                  <a:pt x="37" y="43"/>
                </a:cubicBezTo>
                <a:cubicBezTo>
                  <a:pt x="37" y="43"/>
                  <a:pt x="37" y="43"/>
                  <a:pt x="37" y="43"/>
                </a:cubicBezTo>
                <a:cubicBezTo>
                  <a:pt x="37" y="43"/>
                  <a:pt x="38" y="43"/>
                  <a:pt x="38" y="43"/>
                </a:cubicBezTo>
                <a:cubicBezTo>
                  <a:pt x="38" y="43"/>
                  <a:pt x="38" y="43"/>
                  <a:pt x="37" y="43"/>
                </a:cubicBezTo>
                <a:cubicBezTo>
                  <a:pt x="37" y="43"/>
                  <a:pt x="37" y="43"/>
                  <a:pt x="37" y="43"/>
                </a:cubicBezTo>
                <a:cubicBezTo>
                  <a:pt x="37" y="43"/>
                  <a:pt x="37" y="43"/>
                  <a:pt x="37" y="43"/>
                </a:cubicBezTo>
                <a:cubicBezTo>
                  <a:pt x="37" y="43"/>
                  <a:pt x="37" y="43"/>
                  <a:pt x="37" y="43"/>
                </a:cubicBezTo>
                <a:close/>
                <a:moveTo>
                  <a:pt x="36" y="43"/>
                </a:moveTo>
                <a:cubicBezTo>
                  <a:pt x="36" y="43"/>
                  <a:pt x="36" y="43"/>
                  <a:pt x="36" y="43"/>
                </a:cubicBezTo>
                <a:cubicBezTo>
                  <a:pt x="36" y="43"/>
                  <a:pt x="36" y="43"/>
                  <a:pt x="36" y="43"/>
                </a:cubicBezTo>
                <a:cubicBezTo>
                  <a:pt x="36" y="43"/>
                  <a:pt x="36" y="43"/>
                  <a:pt x="36" y="43"/>
                </a:cubicBezTo>
                <a:cubicBezTo>
                  <a:pt x="36" y="43"/>
                  <a:pt x="36" y="43"/>
                  <a:pt x="36" y="43"/>
                </a:cubicBezTo>
                <a:cubicBezTo>
                  <a:pt x="36" y="43"/>
                  <a:pt x="36" y="43"/>
                  <a:pt x="36" y="43"/>
                </a:cubicBezTo>
                <a:cubicBezTo>
                  <a:pt x="36" y="43"/>
                  <a:pt x="36" y="43"/>
                  <a:pt x="36" y="43"/>
                </a:cubicBezTo>
                <a:cubicBezTo>
                  <a:pt x="36" y="43"/>
                  <a:pt x="36" y="43"/>
                  <a:pt x="36" y="43"/>
                </a:cubicBezTo>
                <a:cubicBezTo>
                  <a:pt x="36" y="43"/>
                  <a:pt x="36" y="43"/>
                  <a:pt x="36" y="43"/>
                </a:cubicBezTo>
                <a:cubicBezTo>
                  <a:pt x="36" y="43"/>
                  <a:pt x="36" y="43"/>
                  <a:pt x="36" y="43"/>
                </a:cubicBezTo>
                <a:cubicBezTo>
                  <a:pt x="36" y="43"/>
                  <a:pt x="36" y="43"/>
                  <a:pt x="36" y="43"/>
                </a:cubicBezTo>
                <a:cubicBezTo>
                  <a:pt x="36" y="43"/>
                  <a:pt x="36" y="43"/>
                  <a:pt x="36" y="43"/>
                </a:cubicBezTo>
                <a:cubicBezTo>
                  <a:pt x="36" y="43"/>
                  <a:pt x="36" y="43"/>
                  <a:pt x="36" y="43"/>
                </a:cubicBezTo>
                <a:cubicBezTo>
                  <a:pt x="36" y="43"/>
                  <a:pt x="36" y="43"/>
                  <a:pt x="36" y="43"/>
                </a:cubicBezTo>
                <a:cubicBezTo>
                  <a:pt x="36" y="43"/>
                  <a:pt x="36" y="43"/>
                  <a:pt x="36" y="43"/>
                </a:cubicBezTo>
                <a:cubicBezTo>
                  <a:pt x="36" y="43"/>
                  <a:pt x="36" y="43"/>
                  <a:pt x="36" y="43"/>
                </a:cubicBezTo>
                <a:cubicBezTo>
                  <a:pt x="36" y="43"/>
                  <a:pt x="36" y="43"/>
                  <a:pt x="36" y="43"/>
                </a:cubicBezTo>
                <a:cubicBezTo>
                  <a:pt x="36" y="43"/>
                  <a:pt x="36" y="43"/>
                  <a:pt x="36" y="43"/>
                </a:cubicBezTo>
                <a:cubicBezTo>
                  <a:pt x="36" y="43"/>
                  <a:pt x="36" y="43"/>
                  <a:pt x="36" y="43"/>
                </a:cubicBezTo>
                <a:cubicBezTo>
                  <a:pt x="36" y="43"/>
                  <a:pt x="36" y="43"/>
                  <a:pt x="36" y="43"/>
                </a:cubicBezTo>
                <a:cubicBezTo>
                  <a:pt x="36" y="43"/>
                  <a:pt x="36" y="43"/>
                  <a:pt x="36" y="43"/>
                </a:cubicBezTo>
                <a:cubicBezTo>
                  <a:pt x="36" y="43"/>
                  <a:pt x="36" y="43"/>
                  <a:pt x="36" y="43"/>
                </a:cubicBezTo>
                <a:cubicBezTo>
                  <a:pt x="36" y="43"/>
                  <a:pt x="36" y="43"/>
                  <a:pt x="36" y="43"/>
                </a:cubicBezTo>
                <a:cubicBezTo>
                  <a:pt x="36" y="43"/>
                  <a:pt x="36" y="43"/>
                  <a:pt x="36" y="43"/>
                </a:cubicBezTo>
                <a:cubicBezTo>
                  <a:pt x="36" y="43"/>
                  <a:pt x="36" y="43"/>
                  <a:pt x="36" y="43"/>
                </a:cubicBezTo>
                <a:cubicBezTo>
                  <a:pt x="36" y="43"/>
                  <a:pt x="36" y="43"/>
                  <a:pt x="36" y="43"/>
                </a:cubicBezTo>
                <a:cubicBezTo>
                  <a:pt x="36" y="43"/>
                  <a:pt x="36" y="43"/>
                  <a:pt x="36" y="43"/>
                </a:cubicBezTo>
                <a:cubicBezTo>
                  <a:pt x="36" y="43"/>
                  <a:pt x="36" y="43"/>
                  <a:pt x="36" y="43"/>
                </a:cubicBezTo>
                <a:cubicBezTo>
                  <a:pt x="36" y="43"/>
                  <a:pt x="36" y="43"/>
                  <a:pt x="36" y="43"/>
                </a:cubicBezTo>
                <a:cubicBezTo>
                  <a:pt x="36" y="43"/>
                  <a:pt x="36" y="43"/>
                  <a:pt x="36" y="43"/>
                </a:cubicBezTo>
                <a:cubicBezTo>
                  <a:pt x="36" y="43"/>
                  <a:pt x="36" y="43"/>
                  <a:pt x="36" y="43"/>
                </a:cubicBezTo>
                <a:cubicBezTo>
                  <a:pt x="36" y="43"/>
                  <a:pt x="36" y="43"/>
                  <a:pt x="36" y="43"/>
                </a:cubicBezTo>
                <a:cubicBezTo>
                  <a:pt x="36" y="43"/>
                  <a:pt x="36" y="43"/>
                  <a:pt x="36" y="43"/>
                </a:cubicBezTo>
                <a:cubicBezTo>
                  <a:pt x="36" y="43"/>
                  <a:pt x="36" y="43"/>
                  <a:pt x="36" y="43"/>
                </a:cubicBezTo>
                <a:cubicBezTo>
                  <a:pt x="36" y="43"/>
                  <a:pt x="36" y="43"/>
                  <a:pt x="36" y="43"/>
                </a:cubicBezTo>
                <a:cubicBezTo>
                  <a:pt x="36" y="43"/>
                  <a:pt x="36" y="43"/>
                  <a:pt x="36" y="43"/>
                </a:cubicBezTo>
                <a:cubicBezTo>
                  <a:pt x="36" y="43"/>
                  <a:pt x="36" y="43"/>
                  <a:pt x="36" y="43"/>
                </a:cubicBezTo>
                <a:cubicBezTo>
                  <a:pt x="36" y="43"/>
                  <a:pt x="36" y="43"/>
                  <a:pt x="36" y="43"/>
                </a:cubicBezTo>
                <a:cubicBezTo>
                  <a:pt x="36" y="43"/>
                  <a:pt x="36" y="43"/>
                  <a:pt x="36" y="43"/>
                </a:cubicBezTo>
                <a:cubicBezTo>
                  <a:pt x="36" y="43"/>
                  <a:pt x="36" y="43"/>
                  <a:pt x="36" y="43"/>
                </a:cubicBezTo>
                <a:cubicBezTo>
                  <a:pt x="36" y="43"/>
                  <a:pt x="36" y="43"/>
                  <a:pt x="36" y="43"/>
                </a:cubicBezTo>
                <a:cubicBezTo>
                  <a:pt x="36" y="43"/>
                  <a:pt x="36" y="43"/>
                  <a:pt x="36" y="43"/>
                </a:cubicBezTo>
                <a:cubicBezTo>
                  <a:pt x="36" y="43"/>
                  <a:pt x="36" y="43"/>
                  <a:pt x="36" y="43"/>
                </a:cubicBezTo>
                <a:cubicBezTo>
                  <a:pt x="36" y="43"/>
                  <a:pt x="36" y="44"/>
                  <a:pt x="36" y="44"/>
                </a:cubicBezTo>
                <a:cubicBezTo>
                  <a:pt x="36" y="44"/>
                  <a:pt x="36" y="44"/>
                  <a:pt x="36" y="44"/>
                </a:cubicBezTo>
                <a:cubicBezTo>
                  <a:pt x="36" y="44"/>
                  <a:pt x="36" y="44"/>
                  <a:pt x="36" y="44"/>
                </a:cubicBezTo>
                <a:cubicBezTo>
                  <a:pt x="36" y="44"/>
                  <a:pt x="36" y="44"/>
                  <a:pt x="36" y="44"/>
                </a:cubicBezTo>
                <a:cubicBezTo>
                  <a:pt x="36" y="44"/>
                  <a:pt x="36" y="44"/>
                  <a:pt x="36" y="44"/>
                </a:cubicBezTo>
                <a:cubicBezTo>
                  <a:pt x="36" y="44"/>
                  <a:pt x="36" y="44"/>
                  <a:pt x="36" y="44"/>
                </a:cubicBezTo>
                <a:cubicBezTo>
                  <a:pt x="36" y="44"/>
                  <a:pt x="36" y="44"/>
                  <a:pt x="36" y="44"/>
                </a:cubicBezTo>
                <a:cubicBezTo>
                  <a:pt x="36" y="44"/>
                  <a:pt x="36" y="44"/>
                  <a:pt x="36" y="44"/>
                </a:cubicBezTo>
                <a:cubicBezTo>
                  <a:pt x="36" y="44"/>
                  <a:pt x="36" y="44"/>
                  <a:pt x="36" y="44"/>
                </a:cubicBezTo>
                <a:cubicBezTo>
                  <a:pt x="36" y="44"/>
                  <a:pt x="36" y="44"/>
                  <a:pt x="36" y="44"/>
                </a:cubicBezTo>
                <a:cubicBezTo>
                  <a:pt x="36" y="44"/>
                  <a:pt x="36" y="44"/>
                  <a:pt x="36" y="44"/>
                </a:cubicBezTo>
                <a:cubicBezTo>
                  <a:pt x="36" y="44"/>
                  <a:pt x="36" y="44"/>
                  <a:pt x="36" y="44"/>
                </a:cubicBezTo>
                <a:cubicBezTo>
                  <a:pt x="36" y="44"/>
                  <a:pt x="36" y="44"/>
                  <a:pt x="36" y="44"/>
                </a:cubicBezTo>
                <a:cubicBezTo>
                  <a:pt x="36" y="44"/>
                  <a:pt x="36" y="44"/>
                  <a:pt x="36" y="44"/>
                </a:cubicBezTo>
                <a:cubicBezTo>
                  <a:pt x="36" y="44"/>
                  <a:pt x="36" y="44"/>
                  <a:pt x="36" y="44"/>
                </a:cubicBezTo>
                <a:cubicBezTo>
                  <a:pt x="36" y="44"/>
                  <a:pt x="36" y="44"/>
                  <a:pt x="36" y="44"/>
                </a:cubicBezTo>
                <a:cubicBezTo>
                  <a:pt x="36" y="44"/>
                  <a:pt x="36" y="44"/>
                  <a:pt x="36" y="44"/>
                </a:cubicBezTo>
                <a:cubicBezTo>
                  <a:pt x="36" y="44"/>
                  <a:pt x="36" y="44"/>
                  <a:pt x="36" y="44"/>
                </a:cubicBezTo>
                <a:cubicBezTo>
                  <a:pt x="36" y="44"/>
                  <a:pt x="36" y="44"/>
                  <a:pt x="36" y="44"/>
                </a:cubicBezTo>
                <a:cubicBezTo>
                  <a:pt x="36" y="44"/>
                  <a:pt x="36" y="44"/>
                  <a:pt x="36" y="44"/>
                </a:cubicBezTo>
                <a:cubicBezTo>
                  <a:pt x="36" y="44"/>
                  <a:pt x="36" y="44"/>
                  <a:pt x="36" y="44"/>
                </a:cubicBezTo>
                <a:cubicBezTo>
                  <a:pt x="36" y="44"/>
                  <a:pt x="36" y="43"/>
                  <a:pt x="36" y="43"/>
                </a:cubicBezTo>
                <a:cubicBezTo>
                  <a:pt x="36" y="43"/>
                  <a:pt x="36" y="43"/>
                  <a:pt x="36" y="43"/>
                </a:cubicBezTo>
                <a:cubicBezTo>
                  <a:pt x="36" y="43"/>
                  <a:pt x="36" y="43"/>
                  <a:pt x="36" y="43"/>
                </a:cubicBezTo>
                <a:cubicBezTo>
                  <a:pt x="36" y="43"/>
                  <a:pt x="36" y="43"/>
                  <a:pt x="36" y="43"/>
                </a:cubicBezTo>
                <a:close/>
                <a:moveTo>
                  <a:pt x="35" y="43"/>
                </a:moveTo>
                <a:cubicBezTo>
                  <a:pt x="35" y="43"/>
                  <a:pt x="35" y="43"/>
                  <a:pt x="35" y="43"/>
                </a:cubicBezTo>
                <a:cubicBezTo>
                  <a:pt x="35" y="43"/>
                  <a:pt x="35" y="43"/>
                  <a:pt x="35" y="43"/>
                </a:cubicBezTo>
                <a:cubicBezTo>
                  <a:pt x="35" y="43"/>
                  <a:pt x="35" y="43"/>
                  <a:pt x="35" y="43"/>
                </a:cubicBezTo>
                <a:cubicBezTo>
                  <a:pt x="35" y="43"/>
                  <a:pt x="35" y="43"/>
                  <a:pt x="35" y="43"/>
                </a:cubicBezTo>
                <a:cubicBezTo>
                  <a:pt x="35" y="43"/>
                  <a:pt x="35" y="43"/>
                  <a:pt x="35" y="43"/>
                </a:cubicBezTo>
                <a:cubicBezTo>
                  <a:pt x="35" y="43"/>
                  <a:pt x="35" y="43"/>
                  <a:pt x="35" y="43"/>
                </a:cubicBezTo>
                <a:cubicBezTo>
                  <a:pt x="35" y="43"/>
                  <a:pt x="35" y="43"/>
                  <a:pt x="35" y="43"/>
                </a:cubicBezTo>
                <a:cubicBezTo>
                  <a:pt x="35" y="43"/>
                  <a:pt x="35" y="43"/>
                  <a:pt x="35" y="43"/>
                </a:cubicBezTo>
                <a:cubicBezTo>
                  <a:pt x="35" y="43"/>
                  <a:pt x="35" y="43"/>
                  <a:pt x="35" y="43"/>
                </a:cubicBezTo>
                <a:cubicBezTo>
                  <a:pt x="35" y="43"/>
                  <a:pt x="35" y="43"/>
                  <a:pt x="35" y="44"/>
                </a:cubicBezTo>
                <a:cubicBezTo>
                  <a:pt x="35" y="44"/>
                  <a:pt x="35" y="44"/>
                  <a:pt x="35" y="44"/>
                </a:cubicBezTo>
                <a:cubicBezTo>
                  <a:pt x="35" y="44"/>
                  <a:pt x="35" y="44"/>
                  <a:pt x="35" y="44"/>
                </a:cubicBezTo>
                <a:cubicBezTo>
                  <a:pt x="35" y="44"/>
                  <a:pt x="35" y="44"/>
                  <a:pt x="35" y="44"/>
                </a:cubicBezTo>
                <a:cubicBezTo>
                  <a:pt x="35" y="44"/>
                  <a:pt x="35" y="43"/>
                  <a:pt x="35" y="43"/>
                </a:cubicBezTo>
                <a:cubicBezTo>
                  <a:pt x="35" y="43"/>
                  <a:pt x="35" y="43"/>
                  <a:pt x="35" y="43"/>
                </a:cubicBezTo>
                <a:cubicBezTo>
                  <a:pt x="35" y="43"/>
                  <a:pt x="35" y="43"/>
                  <a:pt x="35" y="43"/>
                </a:cubicBezTo>
                <a:cubicBezTo>
                  <a:pt x="35" y="43"/>
                  <a:pt x="35" y="43"/>
                  <a:pt x="35" y="43"/>
                </a:cubicBezTo>
                <a:close/>
                <a:moveTo>
                  <a:pt x="46" y="42"/>
                </a:moveTo>
                <a:cubicBezTo>
                  <a:pt x="46" y="42"/>
                  <a:pt x="46" y="42"/>
                  <a:pt x="46" y="42"/>
                </a:cubicBezTo>
                <a:cubicBezTo>
                  <a:pt x="46" y="42"/>
                  <a:pt x="46" y="42"/>
                  <a:pt x="46" y="42"/>
                </a:cubicBezTo>
                <a:cubicBezTo>
                  <a:pt x="46" y="42"/>
                  <a:pt x="46" y="42"/>
                  <a:pt x="46" y="42"/>
                </a:cubicBezTo>
                <a:cubicBezTo>
                  <a:pt x="46" y="42"/>
                  <a:pt x="46" y="42"/>
                  <a:pt x="46" y="42"/>
                </a:cubicBezTo>
                <a:cubicBezTo>
                  <a:pt x="46" y="42"/>
                  <a:pt x="46" y="42"/>
                  <a:pt x="46" y="42"/>
                </a:cubicBezTo>
                <a:cubicBezTo>
                  <a:pt x="46" y="42"/>
                  <a:pt x="46" y="42"/>
                  <a:pt x="46" y="42"/>
                </a:cubicBezTo>
                <a:cubicBezTo>
                  <a:pt x="46" y="42"/>
                  <a:pt x="46" y="42"/>
                  <a:pt x="46" y="42"/>
                </a:cubicBezTo>
                <a:cubicBezTo>
                  <a:pt x="46" y="42"/>
                  <a:pt x="46" y="42"/>
                  <a:pt x="46" y="42"/>
                </a:cubicBezTo>
                <a:cubicBezTo>
                  <a:pt x="46" y="42"/>
                  <a:pt x="46" y="42"/>
                  <a:pt x="46" y="42"/>
                </a:cubicBezTo>
                <a:cubicBezTo>
                  <a:pt x="46" y="42"/>
                  <a:pt x="46" y="42"/>
                  <a:pt x="46" y="42"/>
                </a:cubicBezTo>
                <a:cubicBezTo>
                  <a:pt x="46" y="42"/>
                  <a:pt x="46" y="42"/>
                  <a:pt x="46" y="42"/>
                </a:cubicBezTo>
                <a:cubicBezTo>
                  <a:pt x="46" y="42"/>
                  <a:pt x="46" y="42"/>
                  <a:pt x="46" y="42"/>
                </a:cubicBezTo>
                <a:cubicBezTo>
                  <a:pt x="46" y="42"/>
                  <a:pt x="46" y="42"/>
                  <a:pt x="46" y="42"/>
                </a:cubicBezTo>
                <a:cubicBezTo>
                  <a:pt x="46" y="42"/>
                  <a:pt x="46" y="42"/>
                  <a:pt x="46" y="42"/>
                </a:cubicBezTo>
                <a:cubicBezTo>
                  <a:pt x="46" y="42"/>
                  <a:pt x="46" y="42"/>
                  <a:pt x="46" y="42"/>
                </a:cubicBezTo>
                <a:cubicBezTo>
                  <a:pt x="46" y="42"/>
                  <a:pt x="46" y="42"/>
                  <a:pt x="46" y="42"/>
                </a:cubicBezTo>
                <a:cubicBezTo>
                  <a:pt x="46" y="42"/>
                  <a:pt x="46" y="42"/>
                  <a:pt x="46" y="42"/>
                </a:cubicBezTo>
                <a:close/>
                <a:moveTo>
                  <a:pt x="46" y="44"/>
                </a:moveTo>
                <a:cubicBezTo>
                  <a:pt x="46" y="44"/>
                  <a:pt x="46" y="44"/>
                  <a:pt x="46" y="44"/>
                </a:cubicBezTo>
                <a:cubicBezTo>
                  <a:pt x="46" y="44"/>
                  <a:pt x="46" y="44"/>
                  <a:pt x="46" y="44"/>
                </a:cubicBezTo>
                <a:cubicBezTo>
                  <a:pt x="46" y="44"/>
                  <a:pt x="46" y="44"/>
                  <a:pt x="46" y="44"/>
                </a:cubicBezTo>
                <a:cubicBezTo>
                  <a:pt x="46" y="44"/>
                  <a:pt x="46" y="44"/>
                  <a:pt x="46" y="44"/>
                </a:cubicBezTo>
                <a:cubicBezTo>
                  <a:pt x="46" y="44"/>
                  <a:pt x="46" y="44"/>
                  <a:pt x="46" y="44"/>
                </a:cubicBezTo>
                <a:cubicBezTo>
                  <a:pt x="46" y="44"/>
                  <a:pt x="46" y="44"/>
                  <a:pt x="46" y="44"/>
                </a:cubicBezTo>
                <a:cubicBezTo>
                  <a:pt x="46" y="44"/>
                  <a:pt x="46" y="44"/>
                  <a:pt x="46" y="44"/>
                </a:cubicBezTo>
                <a:cubicBezTo>
                  <a:pt x="46" y="44"/>
                  <a:pt x="46" y="44"/>
                  <a:pt x="46" y="44"/>
                </a:cubicBezTo>
                <a:cubicBezTo>
                  <a:pt x="46" y="44"/>
                  <a:pt x="46" y="44"/>
                  <a:pt x="46" y="44"/>
                </a:cubicBezTo>
                <a:cubicBezTo>
                  <a:pt x="46" y="44"/>
                  <a:pt x="46" y="44"/>
                  <a:pt x="46" y="44"/>
                </a:cubicBezTo>
                <a:cubicBezTo>
                  <a:pt x="46" y="44"/>
                  <a:pt x="46" y="44"/>
                  <a:pt x="46" y="44"/>
                </a:cubicBezTo>
                <a:cubicBezTo>
                  <a:pt x="46" y="44"/>
                  <a:pt x="47" y="44"/>
                  <a:pt x="46" y="44"/>
                </a:cubicBezTo>
                <a:cubicBezTo>
                  <a:pt x="46" y="44"/>
                  <a:pt x="46" y="44"/>
                  <a:pt x="46" y="44"/>
                </a:cubicBezTo>
                <a:cubicBezTo>
                  <a:pt x="46" y="44"/>
                  <a:pt x="46" y="44"/>
                  <a:pt x="46" y="44"/>
                </a:cubicBezTo>
                <a:cubicBezTo>
                  <a:pt x="46" y="44"/>
                  <a:pt x="46" y="44"/>
                  <a:pt x="46" y="44"/>
                </a:cubicBezTo>
                <a:cubicBezTo>
                  <a:pt x="46" y="44"/>
                  <a:pt x="46" y="44"/>
                  <a:pt x="46" y="44"/>
                </a:cubicBezTo>
                <a:cubicBezTo>
                  <a:pt x="46" y="44"/>
                  <a:pt x="46" y="44"/>
                  <a:pt x="46" y="44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US" sz="1053">
              <a:cs typeface="+mn-ea"/>
              <a:sym typeface="+mn-lt"/>
            </a:endParaRPr>
          </a:p>
        </p:txBody>
      </p:sp>
      <p:sp>
        <p:nvSpPr>
          <p:cNvPr id="66" name="Freeform 35"/>
          <p:cNvSpPr>
            <a:spLocks noEditPoints="1"/>
          </p:cNvSpPr>
          <p:nvPr/>
        </p:nvSpPr>
        <p:spPr bwMode="auto">
          <a:xfrm>
            <a:off x="7660986" y="2093815"/>
            <a:ext cx="282117" cy="195021"/>
          </a:xfrm>
          <a:custGeom>
            <a:avLst/>
            <a:gdLst>
              <a:gd name="T0" fmla="*/ 63 w 63"/>
              <a:gd name="T1" fmla="*/ 11 h 42"/>
              <a:gd name="T2" fmla="*/ 57 w 63"/>
              <a:gd name="T3" fmla="*/ 10 h 42"/>
              <a:gd name="T4" fmla="*/ 15 w 63"/>
              <a:gd name="T5" fmla="*/ 0 h 42"/>
              <a:gd name="T6" fmla="*/ 4 w 63"/>
              <a:gd name="T7" fmla="*/ 9 h 42"/>
              <a:gd name="T8" fmla="*/ 3 w 63"/>
              <a:gd name="T9" fmla="*/ 13 h 42"/>
              <a:gd name="T10" fmla="*/ 0 w 63"/>
              <a:gd name="T11" fmla="*/ 22 h 42"/>
              <a:gd name="T12" fmla="*/ 3 w 63"/>
              <a:gd name="T13" fmla="*/ 34 h 42"/>
              <a:gd name="T14" fmla="*/ 4 w 63"/>
              <a:gd name="T15" fmla="*/ 42 h 42"/>
              <a:gd name="T16" fmla="*/ 14 w 63"/>
              <a:gd name="T17" fmla="*/ 41 h 42"/>
              <a:gd name="T18" fmla="*/ 49 w 63"/>
              <a:gd name="T19" fmla="*/ 36 h 42"/>
              <a:gd name="T20" fmla="*/ 50 w 63"/>
              <a:gd name="T21" fmla="*/ 42 h 42"/>
              <a:gd name="T22" fmla="*/ 61 w 63"/>
              <a:gd name="T23" fmla="*/ 41 h 42"/>
              <a:gd name="T24" fmla="*/ 63 w 63"/>
              <a:gd name="T25" fmla="*/ 30 h 42"/>
              <a:gd name="T26" fmla="*/ 59 w 63"/>
              <a:gd name="T27" fmla="*/ 13 h 42"/>
              <a:gd name="T28" fmla="*/ 8 w 63"/>
              <a:gd name="T29" fmla="*/ 32 h 42"/>
              <a:gd name="T30" fmla="*/ 8 w 63"/>
              <a:gd name="T31" fmla="*/ 28 h 42"/>
              <a:gd name="T32" fmla="*/ 8 w 63"/>
              <a:gd name="T33" fmla="*/ 32 h 42"/>
              <a:gd name="T34" fmla="*/ 3 w 63"/>
              <a:gd name="T35" fmla="*/ 23 h 42"/>
              <a:gd name="T36" fmla="*/ 8 w 63"/>
              <a:gd name="T37" fmla="*/ 22 h 42"/>
              <a:gd name="T38" fmla="*/ 6 w 63"/>
              <a:gd name="T39" fmla="*/ 26 h 42"/>
              <a:gd name="T40" fmla="*/ 17 w 63"/>
              <a:gd name="T41" fmla="*/ 29 h 42"/>
              <a:gd name="T42" fmla="*/ 50 w 63"/>
              <a:gd name="T43" fmla="*/ 33 h 42"/>
              <a:gd name="T44" fmla="*/ 52 w 63"/>
              <a:gd name="T45" fmla="*/ 12 h 42"/>
              <a:gd name="T46" fmla="*/ 49 w 63"/>
              <a:gd name="T47" fmla="*/ 12 h 42"/>
              <a:gd name="T48" fmla="*/ 47 w 63"/>
              <a:gd name="T49" fmla="*/ 12 h 42"/>
              <a:gd name="T50" fmla="*/ 43 w 63"/>
              <a:gd name="T51" fmla="*/ 12 h 42"/>
              <a:gd name="T52" fmla="*/ 40 w 63"/>
              <a:gd name="T53" fmla="*/ 12 h 42"/>
              <a:gd name="T54" fmla="*/ 36 w 63"/>
              <a:gd name="T55" fmla="*/ 13 h 42"/>
              <a:gd name="T56" fmla="*/ 32 w 63"/>
              <a:gd name="T57" fmla="*/ 13 h 42"/>
              <a:gd name="T58" fmla="*/ 27 w 63"/>
              <a:gd name="T59" fmla="*/ 13 h 42"/>
              <a:gd name="T60" fmla="*/ 24 w 63"/>
              <a:gd name="T61" fmla="*/ 12 h 42"/>
              <a:gd name="T62" fmla="*/ 20 w 63"/>
              <a:gd name="T63" fmla="*/ 12 h 42"/>
              <a:gd name="T64" fmla="*/ 17 w 63"/>
              <a:gd name="T65" fmla="*/ 12 h 42"/>
              <a:gd name="T66" fmla="*/ 14 w 63"/>
              <a:gd name="T67" fmla="*/ 12 h 42"/>
              <a:gd name="T68" fmla="*/ 11 w 63"/>
              <a:gd name="T69" fmla="*/ 12 h 42"/>
              <a:gd name="T70" fmla="*/ 8 w 63"/>
              <a:gd name="T71" fmla="*/ 11 h 42"/>
              <a:gd name="T72" fmla="*/ 35 w 63"/>
              <a:gd name="T73" fmla="*/ 2 h 42"/>
              <a:gd name="T74" fmla="*/ 48 w 63"/>
              <a:gd name="T75" fmla="*/ 2 h 42"/>
              <a:gd name="T76" fmla="*/ 53 w 63"/>
              <a:gd name="T77" fmla="*/ 11 h 42"/>
              <a:gd name="T78" fmla="*/ 55 w 63"/>
              <a:gd name="T79" fmla="*/ 32 h 42"/>
              <a:gd name="T80" fmla="*/ 55 w 63"/>
              <a:gd name="T81" fmla="*/ 28 h 42"/>
              <a:gd name="T82" fmla="*/ 55 w 63"/>
              <a:gd name="T83" fmla="*/ 32 h 42"/>
              <a:gd name="T84" fmla="*/ 60 w 63"/>
              <a:gd name="T85" fmla="*/ 23 h 42"/>
              <a:gd name="T86" fmla="*/ 53 w 63"/>
              <a:gd name="T87" fmla="*/ 26 h 42"/>
              <a:gd name="T88" fmla="*/ 59 w 63"/>
              <a:gd name="T89" fmla="*/ 21 h 42"/>
              <a:gd name="T90" fmla="*/ 36 w 63"/>
              <a:gd name="T91" fmla="*/ 4 h 42"/>
              <a:gd name="T92" fmla="*/ 28 w 63"/>
              <a:gd name="T93" fmla="*/ 5 h 42"/>
              <a:gd name="T94" fmla="*/ 27 w 63"/>
              <a:gd name="T95" fmla="*/ 3 h 42"/>
              <a:gd name="T96" fmla="*/ 35 w 63"/>
              <a:gd name="T97" fmla="*/ 2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63" h="42">
                <a:moveTo>
                  <a:pt x="60" y="13"/>
                </a:moveTo>
                <a:cubicBezTo>
                  <a:pt x="62" y="13"/>
                  <a:pt x="63" y="12"/>
                  <a:pt x="63" y="11"/>
                </a:cubicBezTo>
                <a:cubicBezTo>
                  <a:pt x="63" y="9"/>
                  <a:pt x="61" y="9"/>
                  <a:pt x="60" y="9"/>
                </a:cubicBezTo>
                <a:cubicBezTo>
                  <a:pt x="58" y="9"/>
                  <a:pt x="57" y="9"/>
                  <a:pt x="57" y="10"/>
                </a:cubicBezTo>
                <a:cubicBezTo>
                  <a:pt x="53" y="3"/>
                  <a:pt x="50" y="0"/>
                  <a:pt x="49" y="0"/>
                </a:cubicBezTo>
                <a:cubicBezTo>
                  <a:pt x="15" y="0"/>
                  <a:pt x="15" y="0"/>
                  <a:pt x="15" y="0"/>
                </a:cubicBezTo>
                <a:cubicBezTo>
                  <a:pt x="13" y="0"/>
                  <a:pt x="11" y="3"/>
                  <a:pt x="7" y="10"/>
                </a:cubicBezTo>
                <a:cubicBezTo>
                  <a:pt x="6" y="9"/>
                  <a:pt x="5" y="9"/>
                  <a:pt x="4" y="9"/>
                </a:cubicBezTo>
                <a:cubicBezTo>
                  <a:pt x="3" y="9"/>
                  <a:pt x="0" y="9"/>
                  <a:pt x="0" y="11"/>
                </a:cubicBezTo>
                <a:cubicBezTo>
                  <a:pt x="0" y="12"/>
                  <a:pt x="2" y="13"/>
                  <a:pt x="3" y="13"/>
                </a:cubicBezTo>
                <a:cubicBezTo>
                  <a:pt x="5" y="13"/>
                  <a:pt x="5" y="13"/>
                  <a:pt x="5" y="13"/>
                </a:cubicBezTo>
                <a:cubicBezTo>
                  <a:pt x="3" y="16"/>
                  <a:pt x="0" y="20"/>
                  <a:pt x="0" y="22"/>
                </a:cubicBezTo>
                <a:cubicBezTo>
                  <a:pt x="0" y="30"/>
                  <a:pt x="0" y="30"/>
                  <a:pt x="0" y="30"/>
                </a:cubicBezTo>
                <a:cubicBezTo>
                  <a:pt x="0" y="32"/>
                  <a:pt x="1" y="33"/>
                  <a:pt x="3" y="34"/>
                </a:cubicBezTo>
                <a:cubicBezTo>
                  <a:pt x="3" y="41"/>
                  <a:pt x="3" y="41"/>
                  <a:pt x="3" y="41"/>
                </a:cubicBezTo>
                <a:cubicBezTo>
                  <a:pt x="3" y="41"/>
                  <a:pt x="3" y="42"/>
                  <a:pt x="4" y="42"/>
                </a:cubicBezTo>
                <a:cubicBezTo>
                  <a:pt x="13" y="42"/>
                  <a:pt x="13" y="42"/>
                  <a:pt x="13" y="42"/>
                </a:cubicBezTo>
                <a:cubicBezTo>
                  <a:pt x="14" y="42"/>
                  <a:pt x="14" y="41"/>
                  <a:pt x="14" y="41"/>
                </a:cubicBezTo>
                <a:cubicBezTo>
                  <a:pt x="14" y="36"/>
                  <a:pt x="14" y="36"/>
                  <a:pt x="14" y="36"/>
                </a:cubicBezTo>
                <a:cubicBezTo>
                  <a:pt x="49" y="36"/>
                  <a:pt x="49" y="36"/>
                  <a:pt x="49" y="36"/>
                </a:cubicBezTo>
                <a:cubicBezTo>
                  <a:pt x="49" y="41"/>
                  <a:pt x="49" y="41"/>
                  <a:pt x="49" y="41"/>
                </a:cubicBezTo>
                <a:cubicBezTo>
                  <a:pt x="49" y="41"/>
                  <a:pt x="50" y="42"/>
                  <a:pt x="50" y="42"/>
                </a:cubicBezTo>
                <a:cubicBezTo>
                  <a:pt x="60" y="42"/>
                  <a:pt x="60" y="42"/>
                  <a:pt x="60" y="42"/>
                </a:cubicBezTo>
                <a:cubicBezTo>
                  <a:pt x="60" y="42"/>
                  <a:pt x="61" y="41"/>
                  <a:pt x="61" y="41"/>
                </a:cubicBezTo>
                <a:cubicBezTo>
                  <a:pt x="61" y="34"/>
                  <a:pt x="61" y="34"/>
                  <a:pt x="61" y="34"/>
                </a:cubicBezTo>
                <a:cubicBezTo>
                  <a:pt x="62" y="33"/>
                  <a:pt x="63" y="32"/>
                  <a:pt x="63" y="30"/>
                </a:cubicBezTo>
                <a:cubicBezTo>
                  <a:pt x="63" y="22"/>
                  <a:pt x="63" y="22"/>
                  <a:pt x="63" y="22"/>
                </a:cubicBezTo>
                <a:cubicBezTo>
                  <a:pt x="63" y="20"/>
                  <a:pt x="60" y="16"/>
                  <a:pt x="59" y="13"/>
                </a:cubicBezTo>
                <a:lnTo>
                  <a:pt x="60" y="13"/>
                </a:lnTo>
                <a:close/>
                <a:moveTo>
                  <a:pt x="8" y="32"/>
                </a:moveTo>
                <a:cubicBezTo>
                  <a:pt x="7" y="32"/>
                  <a:pt x="7" y="31"/>
                  <a:pt x="7" y="30"/>
                </a:cubicBezTo>
                <a:cubicBezTo>
                  <a:pt x="7" y="29"/>
                  <a:pt x="7" y="28"/>
                  <a:pt x="8" y="28"/>
                </a:cubicBezTo>
                <a:cubicBezTo>
                  <a:pt x="9" y="28"/>
                  <a:pt x="10" y="29"/>
                  <a:pt x="10" y="30"/>
                </a:cubicBezTo>
                <a:cubicBezTo>
                  <a:pt x="10" y="31"/>
                  <a:pt x="9" y="32"/>
                  <a:pt x="8" y="32"/>
                </a:cubicBezTo>
                <a:close/>
                <a:moveTo>
                  <a:pt x="6" y="26"/>
                </a:moveTo>
                <a:cubicBezTo>
                  <a:pt x="4" y="25"/>
                  <a:pt x="3" y="23"/>
                  <a:pt x="3" y="23"/>
                </a:cubicBezTo>
                <a:cubicBezTo>
                  <a:pt x="3" y="23"/>
                  <a:pt x="3" y="21"/>
                  <a:pt x="4" y="21"/>
                </a:cubicBezTo>
                <a:cubicBezTo>
                  <a:pt x="5" y="20"/>
                  <a:pt x="7" y="21"/>
                  <a:pt x="8" y="22"/>
                </a:cubicBezTo>
                <a:cubicBezTo>
                  <a:pt x="10" y="24"/>
                  <a:pt x="11" y="26"/>
                  <a:pt x="11" y="26"/>
                </a:cubicBezTo>
                <a:cubicBezTo>
                  <a:pt x="11" y="26"/>
                  <a:pt x="8" y="26"/>
                  <a:pt x="6" y="26"/>
                </a:cubicBezTo>
                <a:close/>
                <a:moveTo>
                  <a:pt x="13" y="33"/>
                </a:moveTo>
                <a:cubicBezTo>
                  <a:pt x="13" y="33"/>
                  <a:pt x="15" y="29"/>
                  <a:pt x="17" y="29"/>
                </a:cubicBezTo>
                <a:cubicBezTo>
                  <a:pt x="19" y="29"/>
                  <a:pt x="45" y="29"/>
                  <a:pt x="46" y="29"/>
                </a:cubicBezTo>
                <a:cubicBezTo>
                  <a:pt x="48" y="29"/>
                  <a:pt x="50" y="33"/>
                  <a:pt x="50" y="33"/>
                </a:cubicBezTo>
                <a:lnTo>
                  <a:pt x="13" y="33"/>
                </a:lnTo>
                <a:close/>
                <a:moveTo>
                  <a:pt x="52" y="12"/>
                </a:moveTo>
                <a:cubicBezTo>
                  <a:pt x="52" y="12"/>
                  <a:pt x="51" y="12"/>
                  <a:pt x="51" y="12"/>
                </a:cubicBezTo>
                <a:cubicBezTo>
                  <a:pt x="50" y="12"/>
                  <a:pt x="50" y="12"/>
                  <a:pt x="49" y="12"/>
                </a:cubicBezTo>
                <a:cubicBezTo>
                  <a:pt x="49" y="12"/>
                  <a:pt x="49" y="12"/>
                  <a:pt x="48" y="12"/>
                </a:cubicBezTo>
                <a:cubicBezTo>
                  <a:pt x="48" y="12"/>
                  <a:pt x="47" y="12"/>
                  <a:pt x="47" y="12"/>
                </a:cubicBezTo>
                <a:cubicBezTo>
                  <a:pt x="46" y="12"/>
                  <a:pt x="46" y="12"/>
                  <a:pt x="46" y="12"/>
                </a:cubicBezTo>
                <a:cubicBezTo>
                  <a:pt x="45" y="12"/>
                  <a:pt x="44" y="12"/>
                  <a:pt x="43" y="12"/>
                </a:cubicBezTo>
                <a:cubicBezTo>
                  <a:pt x="43" y="12"/>
                  <a:pt x="43" y="12"/>
                  <a:pt x="42" y="12"/>
                </a:cubicBezTo>
                <a:cubicBezTo>
                  <a:pt x="42" y="12"/>
                  <a:pt x="41" y="12"/>
                  <a:pt x="40" y="12"/>
                </a:cubicBezTo>
                <a:cubicBezTo>
                  <a:pt x="40" y="12"/>
                  <a:pt x="39" y="12"/>
                  <a:pt x="39" y="12"/>
                </a:cubicBezTo>
                <a:cubicBezTo>
                  <a:pt x="38" y="12"/>
                  <a:pt x="37" y="12"/>
                  <a:pt x="36" y="13"/>
                </a:cubicBezTo>
                <a:cubicBezTo>
                  <a:pt x="36" y="13"/>
                  <a:pt x="35" y="13"/>
                  <a:pt x="35" y="13"/>
                </a:cubicBezTo>
                <a:cubicBezTo>
                  <a:pt x="34" y="13"/>
                  <a:pt x="33" y="13"/>
                  <a:pt x="32" y="13"/>
                </a:cubicBezTo>
                <a:cubicBezTo>
                  <a:pt x="31" y="13"/>
                  <a:pt x="29" y="13"/>
                  <a:pt x="28" y="13"/>
                </a:cubicBezTo>
                <a:cubicBezTo>
                  <a:pt x="28" y="13"/>
                  <a:pt x="28" y="13"/>
                  <a:pt x="27" y="13"/>
                </a:cubicBezTo>
                <a:cubicBezTo>
                  <a:pt x="26" y="12"/>
                  <a:pt x="25" y="12"/>
                  <a:pt x="24" y="12"/>
                </a:cubicBezTo>
                <a:cubicBezTo>
                  <a:pt x="24" y="12"/>
                  <a:pt x="24" y="12"/>
                  <a:pt x="24" y="12"/>
                </a:cubicBezTo>
                <a:cubicBezTo>
                  <a:pt x="23" y="12"/>
                  <a:pt x="22" y="12"/>
                  <a:pt x="21" y="12"/>
                </a:cubicBezTo>
                <a:cubicBezTo>
                  <a:pt x="21" y="12"/>
                  <a:pt x="21" y="12"/>
                  <a:pt x="20" y="12"/>
                </a:cubicBezTo>
                <a:cubicBezTo>
                  <a:pt x="19" y="12"/>
                  <a:pt x="19" y="12"/>
                  <a:pt x="18" y="12"/>
                </a:cubicBezTo>
                <a:cubicBezTo>
                  <a:pt x="17" y="12"/>
                  <a:pt x="17" y="12"/>
                  <a:pt x="17" y="12"/>
                </a:cubicBezTo>
                <a:cubicBezTo>
                  <a:pt x="16" y="12"/>
                  <a:pt x="16" y="12"/>
                  <a:pt x="15" y="12"/>
                </a:cubicBezTo>
                <a:cubicBezTo>
                  <a:pt x="15" y="12"/>
                  <a:pt x="15" y="12"/>
                  <a:pt x="14" y="12"/>
                </a:cubicBezTo>
                <a:cubicBezTo>
                  <a:pt x="14" y="12"/>
                  <a:pt x="13" y="12"/>
                  <a:pt x="12" y="12"/>
                </a:cubicBezTo>
                <a:cubicBezTo>
                  <a:pt x="12" y="12"/>
                  <a:pt x="12" y="12"/>
                  <a:pt x="11" y="12"/>
                </a:cubicBezTo>
                <a:cubicBezTo>
                  <a:pt x="11" y="12"/>
                  <a:pt x="11" y="12"/>
                  <a:pt x="11" y="11"/>
                </a:cubicBezTo>
                <a:cubicBezTo>
                  <a:pt x="10" y="11"/>
                  <a:pt x="9" y="11"/>
                  <a:pt x="8" y="11"/>
                </a:cubicBezTo>
                <a:cubicBezTo>
                  <a:pt x="11" y="7"/>
                  <a:pt x="14" y="2"/>
                  <a:pt x="15" y="2"/>
                </a:cubicBezTo>
                <a:cubicBezTo>
                  <a:pt x="35" y="2"/>
                  <a:pt x="35" y="2"/>
                  <a:pt x="35" y="2"/>
                </a:cubicBezTo>
                <a:cubicBezTo>
                  <a:pt x="35" y="2"/>
                  <a:pt x="35" y="2"/>
                  <a:pt x="35" y="2"/>
                </a:cubicBezTo>
                <a:cubicBezTo>
                  <a:pt x="48" y="2"/>
                  <a:pt x="48" y="2"/>
                  <a:pt x="48" y="2"/>
                </a:cubicBezTo>
                <a:cubicBezTo>
                  <a:pt x="49" y="2"/>
                  <a:pt x="52" y="7"/>
                  <a:pt x="55" y="11"/>
                </a:cubicBezTo>
                <a:cubicBezTo>
                  <a:pt x="54" y="11"/>
                  <a:pt x="54" y="11"/>
                  <a:pt x="53" y="11"/>
                </a:cubicBezTo>
                <a:cubicBezTo>
                  <a:pt x="52" y="12"/>
                  <a:pt x="52" y="12"/>
                  <a:pt x="52" y="12"/>
                </a:cubicBezTo>
                <a:close/>
                <a:moveTo>
                  <a:pt x="55" y="32"/>
                </a:moveTo>
                <a:cubicBezTo>
                  <a:pt x="54" y="32"/>
                  <a:pt x="54" y="31"/>
                  <a:pt x="54" y="30"/>
                </a:cubicBezTo>
                <a:cubicBezTo>
                  <a:pt x="54" y="29"/>
                  <a:pt x="54" y="28"/>
                  <a:pt x="55" y="28"/>
                </a:cubicBezTo>
                <a:cubicBezTo>
                  <a:pt x="56" y="28"/>
                  <a:pt x="57" y="29"/>
                  <a:pt x="57" y="30"/>
                </a:cubicBezTo>
                <a:cubicBezTo>
                  <a:pt x="57" y="31"/>
                  <a:pt x="56" y="32"/>
                  <a:pt x="55" y="32"/>
                </a:cubicBezTo>
                <a:close/>
                <a:moveTo>
                  <a:pt x="59" y="21"/>
                </a:moveTo>
                <a:cubicBezTo>
                  <a:pt x="60" y="21"/>
                  <a:pt x="60" y="23"/>
                  <a:pt x="60" y="23"/>
                </a:cubicBezTo>
                <a:cubicBezTo>
                  <a:pt x="60" y="23"/>
                  <a:pt x="60" y="25"/>
                  <a:pt x="58" y="26"/>
                </a:cubicBezTo>
                <a:cubicBezTo>
                  <a:pt x="55" y="26"/>
                  <a:pt x="53" y="26"/>
                  <a:pt x="53" y="26"/>
                </a:cubicBezTo>
                <a:cubicBezTo>
                  <a:pt x="53" y="26"/>
                  <a:pt x="54" y="24"/>
                  <a:pt x="55" y="22"/>
                </a:cubicBezTo>
                <a:cubicBezTo>
                  <a:pt x="56" y="21"/>
                  <a:pt x="59" y="20"/>
                  <a:pt x="59" y="21"/>
                </a:cubicBezTo>
                <a:close/>
                <a:moveTo>
                  <a:pt x="36" y="3"/>
                </a:moveTo>
                <a:cubicBezTo>
                  <a:pt x="36" y="4"/>
                  <a:pt x="36" y="4"/>
                  <a:pt x="36" y="4"/>
                </a:cubicBezTo>
                <a:cubicBezTo>
                  <a:pt x="36" y="5"/>
                  <a:pt x="36" y="5"/>
                  <a:pt x="35" y="5"/>
                </a:cubicBezTo>
                <a:cubicBezTo>
                  <a:pt x="28" y="5"/>
                  <a:pt x="28" y="5"/>
                  <a:pt x="28" y="5"/>
                </a:cubicBezTo>
                <a:cubicBezTo>
                  <a:pt x="28" y="5"/>
                  <a:pt x="27" y="5"/>
                  <a:pt x="27" y="4"/>
                </a:cubicBezTo>
                <a:cubicBezTo>
                  <a:pt x="27" y="3"/>
                  <a:pt x="27" y="3"/>
                  <a:pt x="27" y="3"/>
                </a:cubicBezTo>
                <a:cubicBezTo>
                  <a:pt x="27" y="2"/>
                  <a:pt x="28" y="2"/>
                  <a:pt x="28" y="2"/>
                </a:cubicBezTo>
                <a:cubicBezTo>
                  <a:pt x="35" y="2"/>
                  <a:pt x="35" y="2"/>
                  <a:pt x="35" y="2"/>
                </a:cubicBezTo>
                <a:cubicBezTo>
                  <a:pt x="36" y="2"/>
                  <a:pt x="36" y="2"/>
                  <a:pt x="36" y="3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US" sz="1053">
              <a:cs typeface="+mn-ea"/>
              <a:sym typeface="+mn-lt"/>
            </a:endParaRPr>
          </a:p>
        </p:txBody>
      </p:sp>
      <p:sp>
        <p:nvSpPr>
          <p:cNvPr id="68" name="Freeform 41"/>
          <p:cNvSpPr>
            <a:spLocks noEditPoints="1"/>
          </p:cNvSpPr>
          <p:nvPr/>
        </p:nvSpPr>
        <p:spPr bwMode="auto">
          <a:xfrm>
            <a:off x="7629744" y="2848653"/>
            <a:ext cx="344600" cy="329454"/>
          </a:xfrm>
          <a:custGeom>
            <a:avLst/>
            <a:gdLst>
              <a:gd name="T0" fmla="*/ 23 w 77"/>
              <a:gd name="T1" fmla="*/ 37 h 71"/>
              <a:gd name="T2" fmla="*/ 34 w 77"/>
              <a:gd name="T3" fmla="*/ 38 h 71"/>
              <a:gd name="T4" fmla="*/ 49 w 77"/>
              <a:gd name="T5" fmla="*/ 33 h 71"/>
              <a:gd name="T6" fmla="*/ 33 w 77"/>
              <a:gd name="T7" fmla="*/ 37 h 71"/>
              <a:gd name="T8" fmla="*/ 32 w 77"/>
              <a:gd name="T9" fmla="*/ 37 h 71"/>
              <a:gd name="T10" fmla="*/ 25 w 77"/>
              <a:gd name="T11" fmla="*/ 38 h 71"/>
              <a:gd name="T12" fmla="*/ 65 w 77"/>
              <a:gd name="T13" fmla="*/ 23 h 71"/>
              <a:gd name="T14" fmla="*/ 54 w 77"/>
              <a:gd name="T15" fmla="*/ 29 h 71"/>
              <a:gd name="T16" fmla="*/ 44 w 77"/>
              <a:gd name="T17" fmla="*/ 59 h 71"/>
              <a:gd name="T18" fmla="*/ 59 w 77"/>
              <a:gd name="T19" fmla="*/ 66 h 71"/>
              <a:gd name="T20" fmla="*/ 20 w 77"/>
              <a:gd name="T21" fmla="*/ 71 h 71"/>
              <a:gd name="T22" fmla="*/ 29 w 77"/>
              <a:gd name="T23" fmla="*/ 66 h 71"/>
              <a:gd name="T24" fmla="*/ 34 w 77"/>
              <a:gd name="T25" fmla="*/ 42 h 71"/>
              <a:gd name="T26" fmla="*/ 0 w 77"/>
              <a:gd name="T27" fmla="*/ 33 h 71"/>
              <a:gd name="T28" fmla="*/ 34 w 77"/>
              <a:gd name="T29" fmla="*/ 25 h 71"/>
              <a:gd name="T30" fmla="*/ 24 w 77"/>
              <a:gd name="T31" fmla="*/ 10 h 71"/>
              <a:gd name="T32" fmla="*/ 35 w 77"/>
              <a:gd name="T33" fmla="*/ 0 h 71"/>
              <a:gd name="T34" fmla="*/ 65 w 77"/>
              <a:gd name="T35" fmla="*/ 6 h 71"/>
              <a:gd name="T36" fmla="*/ 36 w 77"/>
              <a:gd name="T37" fmla="*/ 6 h 71"/>
              <a:gd name="T38" fmla="*/ 36 w 77"/>
              <a:gd name="T39" fmla="*/ 6 h 71"/>
              <a:gd name="T40" fmla="*/ 36 w 77"/>
              <a:gd name="T41" fmla="*/ 23 h 71"/>
              <a:gd name="T42" fmla="*/ 43 w 77"/>
              <a:gd name="T43" fmla="*/ 63 h 71"/>
              <a:gd name="T44" fmla="*/ 38 w 77"/>
              <a:gd name="T45" fmla="*/ 59 h 71"/>
              <a:gd name="T46" fmla="*/ 36 w 77"/>
              <a:gd name="T47" fmla="*/ 61 h 71"/>
              <a:gd name="T48" fmla="*/ 36 w 77"/>
              <a:gd name="T49" fmla="*/ 63 h 71"/>
              <a:gd name="T50" fmla="*/ 35 w 77"/>
              <a:gd name="T51" fmla="*/ 64 h 71"/>
              <a:gd name="T52" fmla="*/ 34 w 77"/>
              <a:gd name="T53" fmla="*/ 64 h 71"/>
              <a:gd name="T54" fmla="*/ 31 w 77"/>
              <a:gd name="T55" fmla="*/ 68 h 71"/>
              <a:gd name="T56" fmla="*/ 58 w 77"/>
              <a:gd name="T57" fmla="*/ 69 h 71"/>
              <a:gd name="T58" fmla="*/ 46 w 77"/>
              <a:gd name="T59" fmla="*/ 67 h 71"/>
              <a:gd name="T60" fmla="*/ 41 w 77"/>
              <a:gd name="T61" fmla="*/ 42 h 71"/>
              <a:gd name="T62" fmla="*/ 39 w 77"/>
              <a:gd name="T63" fmla="*/ 42 h 71"/>
              <a:gd name="T64" fmla="*/ 36 w 77"/>
              <a:gd name="T65" fmla="*/ 50 h 71"/>
              <a:gd name="T66" fmla="*/ 36 w 77"/>
              <a:gd name="T67" fmla="*/ 58 h 71"/>
              <a:gd name="T68" fmla="*/ 40 w 77"/>
              <a:gd name="T69" fmla="*/ 57 h 71"/>
              <a:gd name="T70" fmla="*/ 42 w 77"/>
              <a:gd name="T71" fmla="*/ 58 h 71"/>
              <a:gd name="T72" fmla="*/ 8 w 77"/>
              <a:gd name="T73" fmla="*/ 29 h 71"/>
              <a:gd name="T74" fmla="*/ 8 w 77"/>
              <a:gd name="T75" fmla="*/ 38 h 71"/>
              <a:gd name="T76" fmla="*/ 51 w 77"/>
              <a:gd name="T77" fmla="*/ 29 h 71"/>
              <a:gd name="T78" fmla="*/ 38 w 77"/>
              <a:gd name="T79" fmla="*/ 25 h 71"/>
              <a:gd name="T80" fmla="*/ 69 w 77"/>
              <a:gd name="T81" fmla="*/ 11 h 71"/>
              <a:gd name="T82" fmla="*/ 27 w 77"/>
              <a:gd name="T83" fmla="*/ 19 h 71"/>
              <a:gd name="T84" fmla="*/ 74 w 77"/>
              <a:gd name="T85" fmla="*/ 15 h 71"/>
              <a:gd name="T86" fmla="*/ 28 w 77"/>
              <a:gd name="T87" fmla="*/ 15 h 71"/>
              <a:gd name="T88" fmla="*/ 43 w 77"/>
              <a:gd name="T89" fmla="*/ 20 h 71"/>
              <a:gd name="T90" fmla="*/ 55 w 77"/>
              <a:gd name="T91" fmla="*/ 18 h 71"/>
              <a:gd name="T92" fmla="*/ 59 w 77"/>
              <a:gd name="T93" fmla="*/ 19 h 71"/>
              <a:gd name="T94" fmla="*/ 45 w 77"/>
              <a:gd name="T95" fmla="*/ 19 h 71"/>
              <a:gd name="T96" fmla="*/ 53 w 77"/>
              <a:gd name="T97" fmla="*/ 18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77" h="71">
                <a:moveTo>
                  <a:pt x="19" y="37"/>
                </a:moveTo>
                <a:cubicBezTo>
                  <a:pt x="19" y="37"/>
                  <a:pt x="19" y="36"/>
                  <a:pt x="20" y="36"/>
                </a:cubicBezTo>
                <a:cubicBezTo>
                  <a:pt x="22" y="36"/>
                  <a:pt x="22" y="36"/>
                  <a:pt x="22" y="36"/>
                </a:cubicBezTo>
                <a:cubicBezTo>
                  <a:pt x="23" y="36"/>
                  <a:pt x="23" y="37"/>
                  <a:pt x="23" y="37"/>
                </a:cubicBezTo>
                <a:cubicBezTo>
                  <a:pt x="23" y="38"/>
                  <a:pt x="23" y="38"/>
                  <a:pt x="22" y="38"/>
                </a:cubicBezTo>
                <a:cubicBezTo>
                  <a:pt x="20" y="38"/>
                  <a:pt x="20" y="38"/>
                  <a:pt x="20" y="38"/>
                </a:cubicBezTo>
                <a:cubicBezTo>
                  <a:pt x="19" y="38"/>
                  <a:pt x="19" y="38"/>
                  <a:pt x="19" y="37"/>
                </a:cubicBezTo>
                <a:close/>
                <a:moveTo>
                  <a:pt x="34" y="38"/>
                </a:moveTo>
                <a:cubicBezTo>
                  <a:pt x="49" y="38"/>
                  <a:pt x="49" y="38"/>
                  <a:pt x="49" y="38"/>
                </a:cubicBezTo>
                <a:cubicBezTo>
                  <a:pt x="49" y="38"/>
                  <a:pt x="50" y="38"/>
                  <a:pt x="50" y="37"/>
                </a:cubicBezTo>
                <a:cubicBezTo>
                  <a:pt x="50" y="34"/>
                  <a:pt x="50" y="34"/>
                  <a:pt x="50" y="34"/>
                </a:cubicBezTo>
                <a:cubicBezTo>
                  <a:pt x="50" y="34"/>
                  <a:pt x="49" y="33"/>
                  <a:pt x="49" y="33"/>
                </a:cubicBezTo>
                <a:cubicBezTo>
                  <a:pt x="48" y="33"/>
                  <a:pt x="48" y="34"/>
                  <a:pt x="48" y="34"/>
                </a:cubicBezTo>
                <a:cubicBezTo>
                  <a:pt x="48" y="36"/>
                  <a:pt x="48" y="36"/>
                  <a:pt x="48" y="36"/>
                </a:cubicBezTo>
                <a:cubicBezTo>
                  <a:pt x="34" y="36"/>
                  <a:pt x="34" y="36"/>
                  <a:pt x="34" y="36"/>
                </a:cubicBezTo>
                <a:cubicBezTo>
                  <a:pt x="34" y="36"/>
                  <a:pt x="33" y="37"/>
                  <a:pt x="33" y="37"/>
                </a:cubicBezTo>
                <a:cubicBezTo>
                  <a:pt x="33" y="38"/>
                  <a:pt x="34" y="38"/>
                  <a:pt x="34" y="38"/>
                </a:cubicBezTo>
                <a:close/>
                <a:moveTo>
                  <a:pt x="25" y="38"/>
                </a:moveTo>
                <a:cubicBezTo>
                  <a:pt x="31" y="38"/>
                  <a:pt x="31" y="38"/>
                  <a:pt x="31" y="38"/>
                </a:cubicBezTo>
                <a:cubicBezTo>
                  <a:pt x="32" y="38"/>
                  <a:pt x="32" y="38"/>
                  <a:pt x="32" y="37"/>
                </a:cubicBezTo>
                <a:cubicBezTo>
                  <a:pt x="32" y="37"/>
                  <a:pt x="32" y="36"/>
                  <a:pt x="31" y="36"/>
                </a:cubicBezTo>
                <a:cubicBezTo>
                  <a:pt x="25" y="36"/>
                  <a:pt x="25" y="36"/>
                  <a:pt x="25" y="36"/>
                </a:cubicBezTo>
                <a:cubicBezTo>
                  <a:pt x="24" y="36"/>
                  <a:pt x="24" y="37"/>
                  <a:pt x="24" y="37"/>
                </a:cubicBezTo>
                <a:cubicBezTo>
                  <a:pt x="24" y="38"/>
                  <a:pt x="24" y="38"/>
                  <a:pt x="25" y="38"/>
                </a:cubicBezTo>
                <a:close/>
                <a:moveTo>
                  <a:pt x="77" y="15"/>
                </a:moveTo>
                <a:cubicBezTo>
                  <a:pt x="77" y="16"/>
                  <a:pt x="77" y="17"/>
                  <a:pt x="76" y="17"/>
                </a:cubicBezTo>
                <a:cubicBezTo>
                  <a:pt x="71" y="21"/>
                  <a:pt x="71" y="21"/>
                  <a:pt x="71" y="21"/>
                </a:cubicBezTo>
                <a:cubicBezTo>
                  <a:pt x="69" y="22"/>
                  <a:pt x="67" y="23"/>
                  <a:pt x="65" y="23"/>
                </a:cubicBezTo>
                <a:cubicBezTo>
                  <a:pt x="44" y="23"/>
                  <a:pt x="44" y="23"/>
                  <a:pt x="44" y="23"/>
                </a:cubicBezTo>
                <a:cubicBezTo>
                  <a:pt x="44" y="25"/>
                  <a:pt x="44" y="25"/>
                  <a:pt x="44" y="25"/>
                </a:cubicBezTo>
                <a:cubicBezTo>
                  <a:pt x="50" y="25"/>
                  <a:pt x="50" y="25"/>
                  <a:pt x="50" y="25"/>
                </a:cubicBezTo>
                <a:cubicBezTo>
                  <a:pt x="52" y="25"/>
                  <a:pt x="54" y="27"/>
                  <a:pt x="54" y="29"/>
                </a:cubicBezTo>
                <a:cubicBezTo>
                  <a:pt x="54" y="38"/>
                  <a:pt x="54" y="38"/>
                  <a:pt x="54" y="38"/>
                </a:cubicBezTo>
                <a:cubicBezTo>
                  <a:pt x="54" y="40"/>
                  <a:pt x="52" y="42"/>
                  <a:pt x="50" y="42"/>
                </a:cubicBezTo>
                <a:cubicBezTo>
                  <a:pt x="44" y="42"/>
                  <a:pt x="44" y="42"/>
                  <a:pt x="44" y="42"/>
                </a:cubicBezTo>
                <a:cubicBezTo>
                  <a:pt x="44" y="59"/>
                  <a:pt x="44" y="59"/>
                  <a:pt x="44" y="59"/>
                </a:cubicBezTo>
                <a:cubicBezTo>
                  <a:pt x="45" y="60"/>
                  <a:pt x="45" y="61"/>
                  <a:pt x="45" y="62"/>
                </a:cubicBezTo>
                <a:cubicBezTo>
                  <a:pt x="47" y="62"/>
                  <a:pt x="48" y="64"/>
                  <a:pt x="48" y="65"/>
                </a:cubicBezTo>
                <a:cubicBezTo>
                  <a:pt x="48" y="66"/>
                  <a:pt x="48" y="66"/>
                  <a:pt x="48" y="66"/>
                </a:cubicBezTo>
                <a:cubicBezTo>
                  <a:pt x="59" y="66"/>
                  <a:pt x="59" y="66"/>
                  <a:pt x="59" y="66"/>
                </a:cubicBezTo>
                <a:cubicBezTo>
                  <a:pt x="59" y="66"/>
                  <a:pt x="60" y="67"/>
                  <a:pt x="60" y="67"/>
                </a:cubicBezTo>
                <a:cubicBezTo>
                  <a:pt x="60" y="70"/>
                  <a:pt x="60" y="70"/>
                  <a:pt x="60" y="70"/>
                </a:cubicBezTo>
                <a:cubicBezTo>
                  <a:pt x="60" y="71"/>
                  <a:pt x="59" y="71"/>
                  <a:pt x="59" y="71"/>
                </a:cubicBezTo>
                <a:cubicBezTo>
                  <a:pt x="20" y="71"/>
                  <a:pt x="20" y="71"/>
                  <a:pt x="20" y="71"/>
                </a:cubicBezTo>
                <a:cubicBezTo>
                  <a:pt x="19" y="71"/>
                  <a:pt x="19" y="71"/>
                  <a:pt x="19" y="70"/>
                </a:cubicBezTo>
                <a:cubicBezTo>
                  <a:pt x="19" y="67"/>
                  <a:pt x="19" y="67"/>
                  <a:pt x="19" y="67"/>
                </a:cubicBezTo>
                <a:cubicBezTo>
                  <a:pt x="19" y="67"/>
                  <a:pt x="19" y="66"/>
                  <a:pt x="20" y="66"/>
                </a:cubicBezTo>
                <a:cubicBezTo>
                  <a:pt x="29" y="66"/>
                  <a:pt x="29" y="66"/>
                  <a:pt x="29" y="66"/>
                </a:cubicBezTo>
                <a:cubicBezTo>
                  <a:pt x="29" y="66"/>
                  <a:pt x="29" y="66"/>
                  <a:pt x="29" y="66"/>
                </a:cubicBezTo>
                <a:cubicBezTo>
                  <a:pt x="29" y="64"/>
                  <a:pt x="31" y="62"/>
                  <a:pt x="33" y="62"/>
                </a:cubicBezTo>
                <a:cubicBezTo>
                  <a:pt x="33" y="62"/>
                  <a:pt x="34" y="62"/>
                  <a:pt x="34" y="62"/>
                </a:cubicBezTo>
                <a:cubicBezTo>
                  <a:pt x="34" y="42"/>
                  <a:pt x="34" y="42"/>
                  <a:pt x="34" y="42"/>
                </a:cubicBezTo>
                <a:cubicBezTo>
                  <a:pt x="12" y="42"/>
                  <a:pt x="12" y="42"/>
                  <a:pt x="12" y="42"/>
                </a:cubicBezTo>
                <a:cubicBezTo>
                  <a:pt x="10" y="42"/>
                  <a:pt x="8" y="41"/>
                  <a:pt x="7" y="40"/>
                </a:cubicBezTo>
                <a:cubicBezTo>
                  <a:pt x="1" y="36"/>
                  <a:pt x="1" y="36"/>
                  <a:pt x="1" y="36"/>
                </a:cubicBezTo>
                <a:cubicBezTo>
                  <a:pt x="0" y="35"/>
                  <a:pt x="0" y="34"/>
                  <a:pt x="0" y="33"/>
                </a:cubicBezTo>
                <a:cubicBezTo>
                  <a:pt x="0" y="32"/>
                  <a:pt x="0" y="31"/>
                  <a:pt x="1" y="31"/>
                </a:cubicBezTo>
                <a:cubicBezTo>
                  <a:pt x="7" y="27"/>
                  <a:pt x="7" y="27"/>
                  <a:pt x="7" y="27"/>
                </a:cubicBezTo>
                <a:cubicBezTo>
                  <a:pt x="8" y="26"/>
                  <a:pt x="10" y="25"/>
                  <a:pt x="12" y="25"/>
                </a:cubicBezTo>
                <a:cubicBezTo>
                  <a:pt x="34" y="25"/>
                  <a:pt x="34" y="25"/>
                  <a:pt x="34" y="25"/>
                </a:cubicBezTo>
                <a:cubicBezTo>
                  <a:pt x="34" y="23"/>
                  <a:pt x="34" y="23"/>
                  <a:pt x="34" y="23"/>
                </a:cubicBezTo>
                <a:cubicBezTo>
                  <a:pt x="28" y="23"/>
                  <a:pt x="28" y="23"/>
                  <a:pt x="28" y="23"/>
                </a:cubicBezTo>
                <a:cubicBezTo>
                  <a:pt x="26" y="23"/>
                  <a:pt x="24" y="21"/>
                  <a:pt x="24" y="19"/>
                </a:cubicBezTo>
                <a:cubicBezTo>
                  <a:pt x="24" y="10"/>
                  <a:pt x="24" y="10"/>
                  <a:pt x="24" y="10"/>
                </a:cubicBezTo>
                <a:cubicBezTo>
                  <a:pt x="24" y="8"/>
                  <a:pt x="26" y="6"/>
                  <a:pt x="28" y="6"/>
                </a:cubicBezTo>
                <a:cubicBezTo>
                  <a:pt x="34" y="6"/>
                  <a:pt x="34" y="6"/>
                  <a:pt x="34" y="6"/>
                </a:cubicBezTo>
                <a:cubicBezTo>
                  <a:pt x="34" y="1"/>
                  <a:pt x="34" y="1"/>
                  <a:pt x="34" y="1"/>
                </a:cubicBezTo>
                <a:cubicBezTo>
                  <a:pt x="34" y="1"/>
                  <a:pt x="34" y="0"/>
                  <a:pt x="35" y="0"/>
                </a:cubicBezTo>
                <a:cubicBezTo>
                  <a:pt x="43" y="0"/>
                  <a:pt x="43" y="0"/>
                  <a:pt x="43" y="0"/>
                </a:cubicBezTo>
                <a:cubicBezTo>
                  <a:pt x="44" y="0"/>
                  <a:pt x="44" y="1"/>
                  <a:pt x="44" y="1"/>
                </a:cubicBezTo>
                <a:cubicBezTo>
                  <a:pt x="44" y="6"/>
                  <a:pt x="44" y="6"/>
                  <a:pt x="44" y="6"/>
                </a:cubicBezTo>
                <a:cubicBezTo>
                  <a:pt x="65" y="6"/>
                  <a:pt x="65" y="6"/>
                  <a:pt x="65" y="6"/>
                </a:cubicBezTo>
                <a:cubicBezTo>
                  <a:pt x="67" y="6"/>
                  <a:pt x="69" y="7"/>
                  <a:pt x="71" y="8"/>
                </a:cubicBezTo>
                <a:cubicBezTo>
                  <a:pt x="76" y="12"/>
                  <a:pt x="76" y="12"/>
                  <a:pt x="76" y="12"/>
                </a:cubicBezTo>
                <a:cubicBezTo>
                  <a:pt x="77" y="13"/>
                  <a:pt x="77" y="14"/>
                  <a:pt x="77" y="15"/>
                </a:cubicBezTo>
                <a:close/>
                <a:moveTo>
                  <a:pt x="36" y="6"/>
                </a:moveTo>
                <a:cubicBezTo>
                  <a:pt x="42" y="6"/>
                  <a:pt x="42" y="6"/>
                  <a:pt x="42" y="6"/>
                </a:cubicBezTo>
                <a:cubicBezTo>
                  <a:pt x="42" y="2"/>
                  <a:pt x="42" y="2"/>
                  <a:pt x="42" y="2"/>
                </a:cubicBezTo>
                <a:cubicBezTo>
                  <a:pt x="36" y="2"/>
                  <a:pt x="36" y="2"/>
                  <a:pt x="36" y="2"/>
                </a:cubicBezTo>
                <a:lnTo>
                  <a:pt x="36" y="6"/>
                </a:lnTo>
                <a:close/>
                <a:moveTo>
                  <a:pt x="36" y="25"/>
                </a:moveTo>
                <a:cubicBezTo>
                  <a:pt x="36" y="25"/>
                  <a:pt x="36" y="25"/>
                  <a:pt x="36" y="25"/>
                </a:cubicBezTo>
                <a:cubicBezTo>
                  <a:pt x="36" y="23"/>
                  <a:pt x="36" y="23"/>
                  <a:pt x="36" y="23"/>
                </a:cubicBezTo>
                <a:cubicBezTo>
                  <a:pt x="36" y="23"/>
                  <a:pt x="36" y="23"/>
                  <a:pt x="36" y="23"/>
                </a:cubicBezTo>
                <a:lnTo>
                  <a:pt x="36" y="25"/>
                </a:lnTo>
                <a:close/>
                <a:moveTo>
                  <a:pt x="45" y="64"/>
                </a:moveTo>
                <a:cubicBezTo>
                  <a:pt x="44" y="64"/>
                  <a:pt x="44" y="64"/>
                  <a:pt x="44" y="63"/>
                </a:cubicBezTo>
                <a:cubicBezTo>
                  <a:pt x="44" y="63"/>
                  <a:pt x="43" y="63"/>
                  <a:pt x="43" y="63"/>
                </a:cubicBezTo>
                <a:cubicBezTo>
                  <a:pt x="43" y="62"/>
                  <a:pt x="43" y="61"/>
                  <a:pt x="43" y="60"/>
                </a:cubicBezTo>
                <a:cubicBezTo>
                  <a:pt x="43" y="60"/>
                  <a:pt x="43" y="60"/>
                  <a:pt x="42" y="60"/>
                </a:cubicBezTo>
                <a:cubicBezTo>
                  <a:pt x="42" y="59"/>
                  <a:pt x="41" y="59"/>
                  <a:pt x="40" y="59"/>
                </a:cubicBezTo>
                <a:cubicBezTo>
                  <a:pt x="39" y="59"/>
                  <a:pt x="39" y="59"/>
                  <a:pt x="38" y="59"/>
                </a:cubicBezTo>
                <a:cubicBezTo>
                  <a:pt x="38" y="59"/>
                  <a:pt x="38" y="60"/>
                  <a:pt x="38" y="60"/>
                </a:cubicBezTo>
                <a:cubicBezTo>
                  <a:pt x="37" y="60"/>
                  <a:pt x="37" y="60"/>
                  <a:pt x="37" y="60"/>
                </a:cubicBezTo>
                <a:cubicBezTo>
                  <a:pt x="37" y="60"/>
                  <a:pt x="37" y="61"/>
                  <a:pt x="37" y="61"/>
                </a:cubicBezTo>
                <a:cubicBezTo>
                  <a:pt x="36" y="61"/>
                  <a:pt x="36" y="61"/>
                  <a:pt x="36" y="61"/>
                </a:cubicBezTo>
                <a:cubicBezTo>
                  <a:pt x="36" y="62"/>
                  <a:pt x="36" y="62"/>
                  <a:pt x="36" y="62"/>
                </a:cubicBezTo>
                <a:cubicBezTo>
                  <a:pt x="36" y="62"/>
                  <a:pt x="36" y="63"/>
                  <a:pt x="36" y="63"/>
                </a:cubicBezTo>
                <a:cubicBezTo>
                  <a:pt x="36" y="63"/>
                  <a:pt x="36" y="63"/>
                  <a:pt x="36" y="63"/>
                </a:cubicBezTo>
                <a:cubicBezTo>
                  <a:pt x="36" y="63"/>
                  <a:pt x="36" y="63"/>
                  <a:pt x="36" y="63"/>
                </a:cubicBezTo>
                <a:cubicBezTo>
                  <a:pt x="36" y="63"/>
                  <a:pt x="36" y="63"/>
                  <a:pt x="36" y="63"/>
                </a:cubicBezTo>
                <a:cubicBezTo>
                  <a:pt x="36" y="63"/>
                  <a:pt x="36" y="63"/>
                  <a:pt x="36" y="63"/>
                </a:cubicBezTo>
                <a:cubicBezTo>
                  <a:pt x="36" y="64"/>
                  <a:pt x="36" y="64"/>
                  <a:pt x="35" y="64"/>
                </a:cubicBezTo>
                <a:cubicBezTo>
                  <a:pt x="35" y="64"/>
                  <a:pt x="35" y="64"/>
                  <a:pt x="35" y="64"/>
                </a:cubicBezTo>
                <a:cubicBezTo>
                  <a:pt x="35" y="64"/>
                  <a:pt x="35" y="64"/>
                  <a:pt x="35" y="64"/>
                </a:cubicBezTo>
                <a:cubicBezTo>
                  <a:pt x="35" y="64"/>
                  <a:pt x="35" y="64"/>
                  <a:pt x="35" y="64"/>
                </a:cubicBezTo>
                <a:cubicBezTo>
                  <a:pt x="34" y="64"/>
                  <a:pt x="34" y="64"/>
                  <a:pt x="34" y="64"/>
                </a:cubicBezTo>
                <a:cubicBezTo>
                  <a:pt x="34" y="64"/>
                  <a:pt x="34" y="64"/>
                  <a:pt x="34" y="64"/>
                </a:cubicBezTo>
                <a:cubicBezTo>
                  <a:pt x="34" y="64"/>
                  <a:pt x="34" y="64"/>
                  <a:pt x="33" y="64"/>
                </a:cubicBezTo>
                <a:cubicBezTo>
                  <a:pt x="32" y="64"/>
                  <a:pt x="31" y="65"/>
                  <a:pt x="31" y="66"/>
                </a:cubicBezTo>
                <a:cubicBezTo>
                  <a:pt x="31" y="66"/>
                  <a:pt x="31" y="66"/>
                  <a:pt x="31" y="67"/>
                </a:cubicBezTo>
                <a:cubicBezTo>
                  <a:pt x="31" y="67"/>
                  <a:pt x="31" y="68"/>
                  <a:pt x="31" y="68"/>
                </a:cubicBezTo>
                <a:cubicBezTo>
                  <a:pt x="31" y="68"/>
                  <a:pt x="31" y="68"/>
                  <a:pt x="30" y="68"/>
                </a:cubicBezTo>
                <a:cubicBezTo>
                  <a:pt x="21" y="68"/>
                  <a:pt x="21" y="68"/>
                  <a:pt x="21" y="68"/>
                </a:cubicBezTo>
                <a:cubicBezTo>
                  <a:pt x="21" y="69"/>
                  <a:pt x="21" y="69"/>
                  <a:pt x="21" y="69"/>
                </a:cubicBezTo>
                <a:cubicBezTo>
                  <a:pt x="58" y="69"/>
                  <a:pt x="58" y="69"/>
                  <a:pt x="58" y="69"/>
                </a:cubicBezTo>
                <a:cubicBezTo>
                  <a:pt x="58" y="68"/>
                  <a:pt x="58" y="68"/>
                  <a:pt x="58" y="68"/>
                </a:cubicBezTo>
                <a:cubicBezTo>
                  <a:pt x="47" y="68"/>
                  <a:pt x="47" y="68"/>
                  <a:pt x="47" y="68"/>
                </a:cubicBezTo>
                <a:cubicBezTo>
                  <a:pt x="46" y="68"/>
                  <a:pt x="46" y="68"/>
                  <a:pt x="46" y="68"/>
                </a:cubicBezTo>
                <a:cubicBezTo>
                  <a:pt x="46" y="67"/>
                  <a:pt x="46" y="67"/>
                  <a:pt x="46" y="67"/>
                </a:cubicBezTo>
                <a:cubicBezTo>
                  <a:pt x="46" y="66"/>
                  <a:pt x="46" y="66"/>
                  <a:pt x="46" y="65"/>
                </a:cubicBezTo>
                <a:cubicBezTo>
                  <a:pt x="46" y="64"/>
                  <a:pt x="46" y="64"/>
                  <a:pt x="45" y="64"/>
                </a:cubicBezTo>
                <a:close/>
                <a:moveTo>
                  <a:pt x="42" y="42"/>
                </a:moveTo>
                <a:cubicBezTo>
                  <a:pt x="41" y="42"/>
                  <a:pt x="41" y="42"/>
                  <a:pt x="41" y="42"/>
                </a:cubicBezTo>
                <a:cubicBezTo>
                  <a:pt x="41" y="45"/>
                  <a:pt x="41" y="45"/>
                  <a:pt x="41" y="45"/>
                </a:cubicBezTo>
                <a:cubicBezTo>
                  <a:pt x="41" y="46"/>
                  <a:pt x="40" y="46"/>
                  <a:pt x="40" y="46"/>
                </a:cubicBezTo>
                <a:cubicBezTo>
                  <a:pt x="39" y="46"/>
                  <a:pt x="39" y="46"/>
                  <a:pt x="39" y="45"/>
                </a:cubicBezTo>
                <a:cubicBezTo>
                  <a:pt x="39" y="42"/>
                  <a:pt x="39" y="42"/>
                  <a:pt x="39" y="42"/>
                </a:cubicBezTo>
                <a:cubicBezTo>
                  <a:pt x="38" y="42"/>
                  <a:pt x="38" y="42"/>
                  <a:pt x="38" y="42"/>
                </a:cubicBezTo>
                <a:cubicBezTo>
                  <a:pt x="38" y="50"/>
                  <a:pt x="38" y="50"/>
                  <a:pt x="38" y="50"/>
                </a:cubicBezTo>
                <a:cubicBezTo>
                  <a:pt x="38" y="50"/>
                  <a:pt x="38" y="51"/>
                  <a:pt x="37" y="51"/>
                </a:cubicBezTo>
                <a:cubicBezTo>
                  <a:pt x="37" y="51"/>
                  <a:pt x="36" y="50"/>
                  <a:pt x="36" y="50"/>
                </a:cubicBezTo>
                <a:cubicBezTo>
                  <a:pt x="36" y="42"/>
                  <a:pt x="36" y="42"/>
                  <a:pt x="36" y="42"/>
                </a:cubicBezTo>
                <a:cubicBezTo>
                  <a:pt x="36" y="42"/>
                  <a:pt x="36" y="42"/>
                  <a:pt x="36" y="42"/>
                </a:cubicBezTo>
                <a:cubicBezTo>
                  <a:pt x="36" y="58"/>
                  <a:pt x="36" y="58"/>
                  <a:pt x="36" y="58"/>
                </a:cubicBezTo>
                <a:cubicBezTo>
                  <a:pt x="36" y="58"/>
                  <a:pt x="36" y="58"/>
                  <a:pt x="36" y="58"/>
                </a:cubicBezTo>
                <a:cubicBezTo>
                  <a:pt x="37" y="58"/>
                  <a:pt x="37" y="58"/>
                  <a:pt x="37" y="57"/>
                </a:cubicBezTo>
                <a:cubicBezTo>
                  <a:pt x="38" y="57"/>
                  <a:pt x="38" y="57"/>
                  <a:pt x="38" y="57"/>
                </a:cubicBezTo>
                <a:cubicBezTo>
                  <a:pt x="39" y="57"/>
                  <a:pt x="39" y="57"/>
                  <a:pt x="39" y="57"/>
                </a:cubicBezTo>
                <a:cubicBezTo>
                  <a:pt x="39" y="57"/>
                  <a:pt x="40" y="57"/>
                  <a:pt x="40" y="57"/>
                </a:cubicBezTo>
                <a:cubicBezTo>
                  <a:pt x="40" y="57"/>
                  <a:pt x="40" y="57"/>
                  <a:pt x="40" y="57"/>
                </a:cubicBezTo>
                <a:cubicBezTo>
                  <a:pt x="41" y="57"/>
                  <a:pt x="41" y="57"/>
                  <a:pt x="41" y="57"/>
                </a:cubicBezTo>
                <a:cubicBezTo>
                  <a:pt x="41" y="57"/>
                  <a:pt x="42" y="57"/>
                  <a:pt x="42" y="58"/>
                </a:cubicBezTo>
                <a:cubicBezTo>
                  <a:pt x="42" y="58"/>
                  <a:pt x="42" y="58"/>
                  <a:pt x="42" y="58"/>
                </a:cubicBezTo>
                <a:lnTo>
                  <a:pt x="42" y="42"/>
                </a:lnTo>
                <a:close/>
                <a:moveTo>
                  <a:pt x="50" y="28"/>
                </a:moveTo>
                <a:cubicBezTo>
                  <a:pt x="12" y="28"/>
                  <a:pt x="12" y="28"/>
                  <a:pt x="12" y="28"/>
                </a:cubicBezTo>
                <a:cubicBezTo>
                  <a:pt x="11" y="28"/>
                  <a:pt x="9" y="29"/>
                  <a:pt x="8" y="29"/>
                </a:cubicBezTo>
                <a:cubicBezTo>
                  <a:pt x="3" y="33"/>
                  <a:pt x="3" y="33"/>
                  <a:pt x="3" y="33"/>
                </a:cubicBezTo>
                <a:cubicBezTo>
                  <a:pt x="2" y="35"/>
                  <a:pt x="2" y="35"/>
                  <a:pt x="2" y="35"/>
                </a:cubicBezTo>
                <a:cubicBezTo>
                  <a:pt x="3" y="34"/>
                  <a:pt x="3" y="34"/>
                  <a:pt x="3" y="34"/>
                </a:cubicBezTo>
                <a:cubicBezTo>
                  <a:pt x="8" y="38"/>
                  <a:pt x="8" y="38"/>
                  <a:pt x="8" y="38"/>
                </a:cubicBezTo>
                <a:cubicBezTo>
                  <a:pt x="9" y="38"/>
                  <a:pt x="11" y="39"/>
                  <a:pt x="12" y="39"/>
                </a:cubicBezTo>
                <a:cubicBezTo>
                  <a:pt x="50" y="39"/>
                  <a:pt x="50" y="39"/>
                  <a:pt x="50" y="39"/>
                </a:cubicBezTo>
                <a:cubicBezTo>
                  <a:pt x="50" y="39"/>
                  <a:pt x="51" y="38"/>
                  <a:pt x="51" y="38"/>
                </a:cubicBezTo>
                <a:cubicBezTo>
                  <a:pt x="51" y="29"/>
                  <a:pt x="51" y="29"/>
                  <a:pt x="51" y="29"/>
                </a:cubicBezTo>
                <a:cubicBezTo>
                  <a:pt x="51" y="29"/>
                  <a:pt x="50" y="28"/>
                  <a:pt x="50" y="28"/>
                </a:cubicBezTo>
                <a:close/>
                <a:moveTo>
                  <a:pt x="42" y="23"/>
                </a:moveTo>
                <a:cubicBezTo>
                  <a:pt x="38" y="23"/>
                  <a:pt x="38" y="23"/>
                  <a:pt x="38" y="23"/>
                </a:cubicBezTo>
                <a:cubicBezTo>
                  <a:pt x="38" y="25"/>
                  <a:pt x="38" y="25"/>
                  <a:pt x="38" y="25"/>
                </a:cubicBezTo>
                <a:cubicBezTo>
                  <a:pt x="42" y="25"/>
                  <a:pt x="42" y="25"/>
                  <a:pt x="42" y="25"/>
                </a:cubicBezTo>
                <a:lnTo>
                  <a:pt x="42" y="23"/>
                </a:lnTo>
                <a:close/>
                <a:moveTo>
                  <a:pt x="74" y="15"/>
                </a:moveTo>
                <a:cubicBezTo>
                  <a:pt x="69" y="11"/>
                  <a:pt x="69" y="11"/>
                  <a:pt x="69" y="11"/>
                </a:cubicBezTo>
                <a:cubicBezTo>
                  <a:pt x="68" y="10"/>
                  <a:pt x="66" y="9"/>
                  <a:pt x="65" y="9"/>
                </a:cubicBezTo>
                <a:cubicBezTo>
                  <a:pt x="28" y="9"/>
                  <a:pt x="28" y="9"/>
                  <a:pt x="28" y="9"/>
                </a:cubicBezTo>
                <a:cubicBezTo>
                  <a:pt x="27" y="9"/>
                  <a:pt x="27" y="10"/>
                  <a:pt x="27" y="10"/>
                </a:cubicBezTo>
                <a:cubicBezTo>
                  <a:pt x="27" y="19"/>
                  <a:pt x="27" y="19"/>
                  <a:pt x="27" y="19"/>
                </a:cubicBezTo>
                <a:cubicBezTo>
                  <a:pt x="27" y="20"/>
                  <a:pt x="27" y="20"/>
                  <a:pt x="28" y="20"/>
                </a:cubicBezTo>
                <a:cubicBezTo>
                  <a:pt x="65" y="20"/>
                  <a:pt x="65" y="20"/>
                  <a:pt x="65" y="20"/>
                </a:cubicBezTo>
                <a:cubicBezTo>
                  <a:pt x="66" y="20"/>
                  <a:pt x="68" y="20"/>
                  <a:pt x="69" y="19"/>
                </a:cubicBezTo>
                <a:cubicBezTo>
                  <a:pt x="74" y="15"/>
                  <a:pt x="74" y="15"/>
                  <a:pt x="74" y="15"/>
                </a:cubicBezTo>
                <a:close/>
                <a:moveTo>
                  <a:pt x="43" y="18"/>
                </a:moveTo>
                <a:cubicBezTo>
                  <a:pt x="29" y="18"/>
                  <a:pt x="29" y="18"/>
                  <a:pt x="29" y="18"/>
                </a:cubicBezTo>
                <a:cubicBezTo>
                  <a:pt x="29" y="16"/>
                  <a:pt x="29" y="16"/>
                  <a:pt x="29" y="16"/>
                </a:cubicBezTo>
                <a:cubicBezTo>
                  <a:pt x="29" y="15"/>
                  <a:pt x="29" y="15"/>
                  <a:pt x="28" y="15"/>
                </a:cubicBezTo>
                <a:cubicBezTo>
                  <a:pt x="28" y="15"/>
                  <a:pt x="27" y="15"/>
                  <a:pt x="27" y="16"/>
                </a:cubicBezTo>
                <a:cubicBezTo>
                  <a:pt x="27" y="19"/>
                  <a:pt x="27" y="19"/>
                  <a:pt x="27" y="19"/>
                </a:cubicBezTo>
                <a:cubicBezTo>
                  <a:pt x="27" y="19"/>
                  <a:pt x="28" y="20"/>
                  <a:pt x="28" y="20"/>
                </a:cubicBezTo>
                <a:cubicBezTo>
                  <a:pt x="43" y="20"/>
                  <a:pt x="43" y="20"/>
                  <a:pt x="43" y="20"/>
                </a:cubicBezTo>
                <a:cubicBezTo>
                  <a:pt x="44" y="20"/>
                  <a:pt x="44" y="19"/>
                  <a:pt x="44" y="19"/>
                </a:cubicBezTo>
                <a:cubicBezTo>
                  <a:pt x="44" y="18"/>
                  <a:pt x="44" y="18"/>
                  <a:pt x="43" y="18"/>
                </a:cubicBezTo>
                <a:close/>
                <a:moveTo>
                  <a:pt x="58" y="18"/>
                </a:moveTo>
                <a:cubicBezTo>
                  <a:pt x="55" y="18"/>
                  <a:pt x="55" y="18"/>
                  <a:pt x="55" y="18"/>
                </a:cubicBezTo>
                <a:cubicBezTo>
                  <a:pt x="55" y="18"/>
                  <a:pt x="54" y="18"/>
                  <a:pt x="54" y="19"/>
                </a:cubicBezTo>
                <a:cubicBezTo>
                  <a:pt x="54" y="19"/>
                  <a:pt x="55" y="20"/>
                  <a:pt x="55" y="20"/>
                </a:cubicBezTo>
                <a:cubicBezTo>
                  <a:pt x="58" y="20"/>
                  <a:pt x="58" y="20"/>
                  <a:pt x="58" y="20"/>
                </a:cubicBezTo>
                <a:cubicBezTo>
                  <a:pt x="58" y="20"/>
                  <a:pt x="59" y="19"/>
                  <a:pt x="59" y="19"/>
                </a:cubicBezTo>
                <a:cubicBezTo>
                  <a:pt x="59" y="18"/>
                  <a:pt x="58" y="18"/>
                  <a:pt x="58" y="18"/>
                </a:cubicBezTo>
                <a:close/>
                <a:moveTo>
                  <a:pt x="53" y="18"/>
                </a:moveTo>
                <a:cubicBezTo>
                  <a:pt x="46" y="18"/>
                  <a:pt x="46" y="18"/>
                  <a:pt x="46" y="18"/>
                </a:cubicBezTo>
                <a:cubicBezTo>
                  <a:pt x="46" y="18"/>
                  <a:pt x="45" y="18"/>
                  <a:pt x="45" y="19"/>
                </a:cubicBezTo>
                <a:cubicBezTo>
                  <a:pt x="45" y="19"/>
                  <a:pt x="46" y="20"/>
                  <a:pt x="46" y="20"/>
                </a:cubicBezTo>
                <a:cubicBezTo>
                  <a:pt x="53" y="20"/>
                  <a:pt x="53" y="20"/>
                  <a:pt x="53" y="20"/>
                </a:cubicBezTo>
                <a:cubicBezTo>
                  <a:pt x="53" y="20"/>
                  <a:pt x="54" y="19"/>
                  <a:pt x="54" y="19"/>
                </a:cubicBezTo>
                <a:cubicBezTo>
                  <a:pt x="54" y="18"/>
                  <a:pt x="53" y="18"/>
                  <a:pt x="53" y="18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US" sz="1053">
              <a:cs typeface="+mn-ea"/>
              <a:sym typeface="+mn-lt"/>
            </a:endParaRPr>
          </a:p>
        </p:txBody>
      </p:sp>
      <p:sp>
        <p:nvSpPr>
          <p:cNvPr id="69" name="Freeform 141"/>
          <p:cNvSpPr>
            <a:spLocks noEditPoints="1"/>
          </p:cNvSpPr>
          <p:nvPr/>
        </p:nvSpPr>
        <p:spPr bwMode="auto">
          <a:xfrm>
            <a:off x="7636371" y="3737926"/>
            <a:ext cx="331346" cy="338921"/>
          </a:xfrm>
          <a:custGeom>
            <a:avLst/>
            <a:gdLst>
              <a:gd name="T0" fmla="*/ 64 w 74"/>
              <a:gd name="T1" fmla="*/ 30 h 73"/>
              <a:gd name="T2" fmla="*/ 60 w 74"/>
              <a:gd name="T3" fmla="*/ 35 h 73"/>
              <a:gd name="T4" fmla="*/ 41 w 74"/>
              <a:gd name="T5" fmla="*/ 23 h 73"/>
              <a:gd name="T6" fmla="*/ 39 w 74"/>
              <a:gd name="T7" fmla="*/ 16 h 73"/>
              <a:gd name="T8" fmla="*/ 40 w 74"/>
              <a:gd name="T9" fmla="*/ 10 h 73"/>
              <a:gd name="T10" fmla="*/ 49 w 74"/>
              <a:gd name="T11" fmla="*/ 4 h 73"/>
              <a:gd name="T12" fmla="*/ 43 w 74"/>
              <a:gd name="T13" fmla="*/ 9 h 73"/>
              <a:gd name="T14" fmla="*/ 41 w 74"/>
              <a:gd name="T15" fmla="*/ 13 h 73"/>
              <a:gd name="T16" fmla="*/ 42 w 74"/>
              <a:gd name="T17" fmla="*/ 20 h 73"/>
              <a:gd name="T18" fmla="*/ 47 w 74"/>
              <a:gd name="T19" fmla="*/ 27 h 73"/>
              <a:gd name="T20" fmla="*/ 60 w 74"/>
              <a:gd name="T21" fmla="*/ 14 h 73"/>
              <a:gd name="T22" fmla="*/ 15 w 74"/>
              <a:gd name="T23" fmla="*/ 50 h 73"/>
              <a:gd name="T24" fmla="*/ 48 w 74"/>
              <a:gd name="T25" fmla="*/ 9 h 73"/>
              <a:gd name="T26" fmla="*/ 63 w 74"/>
              <a:gd name="T27" fmla="*/ 21 h 73"/>
              <a:gd name="T28" fmla="*/ 68 w 74"/>
              <a:gd name="T29" fmla="*/ 37 h 73"/>
              <a:gd name="T30" fmla="*/ 30 w 74"/>
              <a:gd name="T31" fmla="*/ 63 h 73"/>
              <a:gd name="T32" fmla="*/ 17 w 74"/>
              <a:gd name="T33" fmla="*/ 71 h 73"/>
              <a:gd name="T34" fmla="*/ 7 w 74"/>
              <a:gd name="T35" fmla="*/ 53 h 73"/>
              <a:gd name="T36" fmla="*/ 30 w 74"/>
              <a:gd name="T37" fmla="*/ 14 h 73"/>
              <a:gd name="T38" fmla="*/ 65 w 74"/>
              <a:gd name="T39" fmla="*/ 8 h 73"/>
              <a:gd name="T40" fmla="*/ 40 w 74"/>
              <a:gd name="T41" fmla="*/ 34 h 73"/>
              <a:gd name="T42" fmla="*/ 28 w 74"/>
              <a:gd name="T43" fmla="*/ 24 h 73"/>
              <a:gd name="T44" fmla="*/ 25 w 74"/>
              <a:gd name="T45" fmla="*/ 30 h 73"/>
              <a:gd name="T46" fmla="*/ 32 w 74"/>
              <a:gd name="T47" fmla="*/ 42 h 73"/>
              <a:gd name="T48" fmla="*/ 44 w 74"/>
              <a:gd name="T49" fmla="*/ 49 h 73"/>
              <a:gd name="T50" fmla="*/ 14 w 74"/>
              <a:gd name="T51" fmla="*/ 69 h 73"/>
              <a:gd name="T52" fmla="*/ 11 w 74"/>
              <a:gd name="T53" fmla="*/ 68 h 73"/>
              <a:gd name="T54" fmla="*/ 4 w 74"/>
              <a:gd name="T55" fmla="*/ 61 h 73"/>
              <a:gd name="T56" fmla="*/ 14 w 74"/>
              <a:gd name="T57" fmla="*/ 69 h 73"/>
              <a:gd name="T58" fmla="*/ 20 w 74"/>
              <a:gd name="T59" fmla="*/ 63 h 73"/>
              <a:gd name="T60" fmla="*/ 13 w 74"/>
              <a:gd name="T61" fmla="*/ 58 h 73"/>
              <a:gd name="T62" fmla="*/ 10 w 74"/>
              <a:gd name="T63" fmla="*/ 53 h 73"/>
              <a:gd name="T64" fmla="*/ 6 w 74"/>
              <a:gd name="T65" fmla="*/ 60 h 73"/>
              <a:gd name="T66" fmla="*/ 21 w 74"/>
              <a:gd name="T67" fmla="*/ 61 h 73"/>
              <a:gd name="T68" fmla="*/ 33 w 74"/>
              <a:gd name="T69" fmla="*/ 46 h 73"/>
              <a:gd name="T70" fmla="*/ 26 w 74"/>
              <a:gd name="T71" fmla="*/ 39 h 73"/>
              <a:gd name="T72" fmla="*/ 24 w 74"/>
              <a:gd name="T73" fmla="*/ 32 h 73"/>
              <a:gd name="T74" fmla="*/ 12 w 74"/>
              <a:gd name="T75" fmla="*/ 52 h 73"/>
              <a:gd name="T76" fmla="*/ 16 w 74"/>
              <a:gd name="T77" fmla="*/ 58 h 73"/>
              <a:gd name="T78" fmla="*/ 33 w 74"/>
              <a:gd name="T79" fmla="*/ 18 h 73"/>
              <a:gd name="T80" fmla="*/ 59 w 74"/>
              <a:gd name="T81" fmla="*/ 41 h 73"/>
              <a:gd name="T82" fmla="*/ 59 w 74"/>
              <a:gd name="T83" fmla="*/ 38 h 73"/>
              <a:gd name="T84" fmla="*/ 53 w 74"/>
              <a:gd name="T85" fmla="*/ 37 h 73"/>
              <a:gd name="T86" fmla="*/ 48 w 74"/>
              <a:gd name="T87" fmla="*/ 34 h 73"/>
              <a:gd name="T88" fmla="*/ 40 w 74"/>
              <a:gd name="T89" fmla="*/ 27 h 73"/>
              <a:gd name="T90" fmla="*/ 63 w 74"/>
              <a:gd name="T91" fmla="*/ 36 h 73"/>
              <a:gd name="T92" fmla="*/ 70 w 74"/>
              <a:gd name="T93" fmla="*/ 23 h 73"/>
              <a:gd name="T94" fmla="*/ 39 w 74"/>
              <a:gd name="T95" fmla="*/ 8 h 73"/>
              <a:gd name="T96" fmla="*/ 38 w 74"/>
              <a:gd name="T97" fmla="*/ 14 h 73"/>
              <a:gd name="T98" fmla="*/ 40 w 74"/>
              <a:gd name="T99" fmla="*/ 22 h 73"/>
              <a:gd name="T100" fmla="*/ 60 w 74"/>
              <a:gd name="T101" fmla="*/ 36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74" h="73">
                <a:moveTo>
                  <a:pt x="64" y="22"/>
                </a:moveTo>
                <a:cubicBezTo>
                  <a:pt x="64" y="22"/>
                  <a:pt x="65" y="23"/>
                  <a:pt x="65" y="23"/>
                </a:cubicBezTo>
                <a:cubicBezTo>
                  <a:pt x="66" y="25"/>
                  <a:pt x="66" y="27"/>
                  <a:pt x="65" y="29"/>
                </a:cubicBezTo>
                <a:cubicBezTo>
                  <a:pt x="65" y="29"/>
                  <a:pt x="65" y="30"/>
                  <a:pt x="64" y="30"/>
                </a:cubicBezTo>
                <a:cubicBezTo>
                  <a:pt x="64" y="30"/>
                  <a:pt x="64" y="30"/>
                  <a:pt x="64" y="30"/>
                </a:cubicBezTo>
                <a:cubicBezTo>
                  <a:pt x="63" y="30"/>
                  <a:pt x="63" y="29"/>
                  <a:pt x="63" y="29"/>
                </a:cubicBezTo>
                <a:cubicBezTo>
                  <a:pt x="64" y="27"/>
                  <a:pt x="63" y="25"/>
                  <a:pt x="63" y="24"/>
                </a:cubicBezTo>
                <a:cubicBezTo>
                  <a:pt x="63" y="23"/>
                  <a:pt x="63" y="23"/>
                  <a:pt x="64" y="22"/>
                </a:cubicBezTo>
                <a:close/>
                <a:moveTo>
                  <a:pt x="67" y="32"/>
                </a:moveTo>
                <a:cubicBezTo>
                  <a:pt x="65" y="34"/>
                  <a:pt x="63" y="35"/>
                  <a:pt x="60" y="35"/>
                </a:cubicBezTo>
                <a:cubicBezTo>
                  <a:pt x="56" y="35"/>
                  <a:pt x="51" y="33"/>
                  <a:pt x="47" y="30"/>
                </a:cubicBezTo>
                <a:cubicBezTo>
                  <a:pt x="47" y="29"/>
                  <a:pt x="46" y="29"/>
                  <a:pt x="46" y="28"/>
                </a:cubicBezTo>
                <a:cubicBezTo>
                  <a:pt x="45" y="27"/>
                  <a:pt x="44" y="27"/>
                  <a:pt x="43" y="26"/>
                </a:cubicBezTo>
                <a:cubicBezTo>
                  <a:pt x="43" y="25"/>
                  <a:pt x="43" y="25"/>
                  <a:pt x="43" y="25"/>
                </a:cubicBezTo>
                <a:cubicBezTo>
                  <a:pt x="42" y="24"/>
                  <a:pt x="42" y="24"/>
                  <a:pt x="41" y="23"/>
                </a:cubicBezTo>
                <a:cubicBezTo>
                  <a:pt x="41" y="23"/>
                  <a:pt x="41" y="22"/>
                  <a:pt x="41" y="22"/>
                </a:cubicBezTo>
                <a:cubicBezTo>
                  <a:pt x="41" y="21"/>
                  <a:pt x="40" y="21"/>
                  <a:pt x="40" y="20"/>
                </a:cubicBezTo>
                <a:cubicBezTo>
                  <a:pt x="40" y="20"/>
                  <a:pt x="40" y="19"/>
                  <a:pt x="40" y="19"/>
                </a:cubicBezTo>
                <a:cubicBezTo>
                  <a:pt x="40" y="18"/>
                  <a:pt x="39" y="18"/>
                  <a:pt x="39" y="17"/>
                </a:cubicBezTo>
                <a:cubicBezTo>
                  <a:pt x="39" y="17"/>
                  <a:pt x="39" y="16"/>
                  <a:pt x="39" y="16"/>
                </a:cubicBezTo>
                <a:cubicBezTo>
                  <a:pt x="39" y="15"/>
                  <a:pt x="39" y="15"/>
                  <a:pt x="39" y="14"/>
                </a:cubicBezTo>
                <a:cubicBezTo>
                  <a:pt x="39" y="14"/>
                  <a:pt x="39" y="13"/>
                  <a:pt x="39" y="13"/>
                </a:cubicBezTo>
                <a:cubicBezTo>
                  <a:pt x="39" y="13"/>
                  <a:pt x="39" y="12"/>
                  <a:pt x="39" y="12"/>
                </a:cubicBezTo>
                <a:cubicBezTo>
                  <a:pt x="39" y="11"/>
                  <a:pt x="40" y="11"/>
                  <a:pt x="40" y="10"/>
                </a:cubicBezTo>
                <a:cubicBezTo>
                  <a:pt x="40" y="10"/>
                  <a:pt x="40" y="10"/>
                  <a:pt x="40" y="10"/>
                </a:cubicBezTo>
                <a:cubicBezTo>
                  <a:pt x="40" y="9"/>
                  <a:pt x="41" y="8"/>
                  <a:pt x="41" y="8"/>
                </a:cubicBezTo>
                <a:cubicBezTo>
                  <a:pt x="41" y="8"/>
                  <a:pt x="41" y="8"/>
                  <a:pt x="41" y="8"/>
                </a:cubicBezTo>
                <a:cubicBezTo>
                  <a:pt x="41" y="8"/>
                  <a:pt x="41" y="8"/>
                  <a:pt x="41" y="8"/>
                </a:cubicBezTo>
                <a:cubicBezTo>
                  <a:pt x="41" y="7"/>
                  <a:pt x="41" y="7"/>
                  <a:pt x="42" y="7"/>
                </a:cubicBezTo>
                <a:cubicBezTo>
                  <a:pt x="43" y="5"/>
                  <a:pt x="46" y="4"/>
                  <a:pt x="49" y="4"/>
                </a:cubicBezTo>
                <a:cubicBezTo>
                  <a:pt x="54" y="4"/>
                  <a:pt x="59" y="7"/>
                  <a:pt x="63" y="11"/>
                </a:cubicBezTo>
                <a:cubicBezTo>
                  <a:pt x="70" y="18"/>
                  <a:pt x="72" y="27"/>
                  <a:pt x="67" y="32"/>
                </a:cubicBezTo>
                <a:close/>
                <a:moveTo>
                  <a:pt x="60" y="14"/>
                </a:moveTo>
                <a:cubicBezTo>
                  <a:pt x="57" y="10"/>
                  <a:pt x="52" y="8"/>
                  <a:pt x="48" y="8"/>
                </a:cubicBezTo>
                <a:cubicBezTo>
                  <a:pt x="46" y="8"/>
                  <a:pt x="44" y="8"/>
                  <a:pt x="43" y="9"/>
                </a:cubicBezTo>
                <a:cubicBezTo>
                  <a:pt x="42" y="9"/>
                  <a:pt x="42" y="9"/>
                  <a:pt x="42" y="9"/>
                </a:cubicBezTo>
                <a:cubicBezTo>
                  <a:pt x="42" y="10"/>
                  <a:pt x="42" y="10"/>
                  <a:pt x="42" y="11"/>
                </a:cubicBezTo>
                <a:cubicBezTo>
                  <a:pt x="42" y="11"/>
                  <a:pt x="41" y="11"/>
                  <a:pt x="41" y="11"/>
                </a:cubicBezTo>
                <a:cubicBezTo>
                  <a:pt x="41" y="12"/>
                  <a:pt x="41" y="12"/>
                  <a:pt x="41" y="13"/>
                </a:cubicBezTo>
                <a:cubicBezTo>
                  <a:pt x="41" y="13"/>
                  <a:pt x="41" y="13"/>
                  <a:pt x="41" y="13"/>
                </a:cubicBezTo>
                <a:cubicBezTo>
                  <a:pt x="41" y="14"/>
                  <a:pt x="41" y="14"/>
                  <a:pt x="41" y="15"/>
                </a:cubicBezTo>
                <a:cubicBezTo>
                  <a:pt x="41" y="15"/>
                  <a:pt x="41" y="15"/>
                  <a:pt x="41" y="16"/>
                </a:cubicBezTo>
                <a:cubicBezTo>
                  <a:pt x="41" y="16"/>
                  <a:pt x="41" y="17"/>
                  <a:pt x="41" y="17"/>
                </a:cubicBezTo>
                <a:cubicBezTo>
                  <a:pt x="41" y="17"/>
                  <a:pt x="41" y="18"/>
                  <a:pt x="42" y="18"/>
                </a:cubicBezTo>
                <a:cubicBezTo>
                  <a:pt x="42" y="18"/>
                  <a:pt x="42" y="19"/>
                  <a:pt x="42" y="20"/>
                </a:cubicBezTo>
                <a:cubicBezTo>
                  <a:pt x="42" y="20"/>
                  <a:pt x="42" y="20"/>
                  <a:pt x="42" y="20"/>
                </a:cubicBezTo>
                <a:cubicBezTo>
                  <a:pt x="43" y="21"/>
                  <a:pt x="43" y="22"/>
                  <a:pt x="43" y="22"/>
                </a:cubicBezTo>
                <a:cubicBezTo>
                  <a:pt x="44" y="22"/>
                  <a:pt x="44" y="23"/>
                  <a:pt x="44" y="23"/>
                </a:cubicBezTo>
                <a:cubicBezTo>
                  <a:pt x="44" y="24"/>
                  <a:pt x="45" y="24"/>
                  <a:pt x="45" y="25"/>
                </a:cubicBezTo>
                <a:cubicBezTo>
                  <a:pt x="46" y="25"/>
                  <a:pt x="46" y="26"/>
                  <a:pt x="47" y="27"/>
                </a:cubicBezTo>
                <a:cubicBezTo>
                  <a:pt x="48" y="28"/>
                  <a:pt x="49" y="29"/>
                  <a:pt x="50" y="29"/>
                </a:cubicBezTo>
                <a:cubicBezTo>
                  <a:pt x="53" y="32"/>
                  <a:pt x="57" y="33"/>
                  <a:pt x="60" y="33"/>
                </a:cubicBezTo>
                <a:cubicBezTo>
                  <a:pt x="60" y="33"/>
                  <a:pt x="60" y="33"/>
                  <a:pt x="60" y="33"/>
                </a:cubicBezTo>
                <a:cubicBezTo>
                  <a:pt x="62" y="33"/>
                  <a:pt x="63" y="32"/>
                  <a:pt x="65" y="31"/>
                </a:cubicBezTo>
                <a:cubicBezTo>
                  <a:pt x="68" y="27"/>
                  <a:pt x="66" y="19"/>
                  <a:pt x="60" y="14"/>
                </a:cubicBezTo>
                <a:close/>
                <a:moveTo>
                  <a:pt x="24" y="37"/>
                </a:moveTo>
                <a:cubicBezTo>
                  <a:pt x="24" y="37"/>
                  <a:pt x="23" y="37"/>
                  <a:pt x="23" y="37"/>
                </a:cubicBezTo>
                <a:cubicBezTo>
                  <a:pt x="14" y="49"/>
                  <a:pt x="14" y="49"/>
                  <a:pt x="14" y="49"/>
                </a:cubicBezTo>
                <a:cubicBezTo>
                  <a:pt x="13" y="49"/>
                  <a:pt x="14" y="50"/>
                  <a:pt x="14" y="50"/>
                </a:cubicBezTo>
                <a:cubicBezTo>
                  <a:pt x="14" y="50"/>
                  <a:pt x="14" y="50"/>
                  <a:pt x="15" y="50"/>
                </a:cubicBezTo>
                <a:cubicBezTo>
                  <a:pt x="15" y="50"/>
                  <a:pt x="15" y="50"/>
                  <a:pt x="15" y="50"/>
                </a:cubicBezTo>
                <a:cubicBezTo>
                  <a:pt x="24" y="38"/>
                  <a:pt x="24" y="38"/>
                  <a:pt x="24" y="38"/>
                </a:cubicBezTo>
                <a:cubicBezTo>
                  <a:pt x="25" y="38"/>
                  <a:pt x="25" y="37"/>
                  <a:pt x="24" y="37"/>
                </a:cubicBezTo>
                <a:close/>
                <a:moveTo>
                  <a:pt x="49" y="9"/>
                </a:moveTo>
                <a:cubicBezTo>
                  <a:pt x="49" y="8"/>
                  <a:pt x="48" y="9"/>
                  <a:pt x="48" y="9"/>
                </a:cubicBezTo>
                <a:cubicBezTo>
                  <a:pt x="48" y="10"/>
                  <a:pt x="48" y="10"/>
                  <a:pt x="49" y="11"/>
                </a:cubicBezTo>
                <a:cubicBezTo>
                  <a:pt x="52" y="11"/>
                  <a:pt x="56" y="13"/>
                  <a:pt x="58" y="16"/>
                </a:cubicBezTo>
                <a:cubicBezTo>
                  <a:pt x="60" y="17"/>
                  <a:pt x="61" y="19"/>
                  <a:pt x="62" y="21"/>
                </a:cubicBezTo>
                <a:cubicBezTo>
                  <a:pt x="62" y="21"/>
                  <a:pt x="63" y="21"/>
                  <a:pt x="63" y="21"/>
                </a:cubicBezTo>
                <a:cubicBezTo>
                  <a:pt x="63" y="21"/>
                  <a:pt x="63" y="21"/>
                  <a:pt x="63" y="21"/>
                </a:cubicBezTo>
                <a:cubicBezTo>
                  <a:pt x="64" y="21"/>
                  <a:pt x="64" y="20"/>
                  <a:pt x="64" y="20"/>
                </a:cubicBezTo>
                <a:cubicBezTo>
                  <a:pt x="63" y="18"/>
                  <a:pt x="61" y="16"/>
                  <a:pt x="60" y="14"/>
                </a:cubicBezTo>
                <a:cubicBezTo>
                  <a:pt x="57" y="11"/>
                  <a:pt x="53" y="9"/>
                  <a:pt x="49" y="9"/>
                </a:cubicBezTo>
                <a:close/>
                <a:moveTo>
                  <a:pt x="70" y="36"/>
                </a:moveTo>
                <a:cubicBezTo>
                  <a:pt x="69" y="36"/>
                  <a:pt x="69" y="37"/>
                  <a:pt x="68" y="37"/>
                </a:cubicBezTo>
                <a:cubicBezTo>
                  <a:pt x="61" y="43"/>
                  <a:pt x="61" y="43"/>
                  <a:pt x="61" y="43"/>
                </a:cubicBezTo>
                <a:cubicBezTo>
                  <a:pt x="61" y="43"/>
                  <a:pt x="60" y="44"/>
                  <a:pt x="60" y="44"/>
                </a:cubicBezTo>
                <a:cubicBezTo>
                  <a:pt x="54" y="49"/>
                  <a:pt x="54" y="49"/>
                  <a:pt x="54" y="49"/>
                </a:cubicBezTo>
                <a:cubicBezTo>
                  <a:pt x="52" y="51"/>
                  <a:pt x="48" y="52"/>
                  <a:pt x="44" y="52"/>
                </a:cubicBezTo>
                <a:cubicBezTo>
                  <a:pt x="30" y="63"/>
                  <a:pt x="30" y="63"/>
                  <a:pt x="30" y="63"/>
                </a:cubicBezTo>
                <a:cubicBezTo>
                  <a:pt x="28" y="64"/>
                  <a:pt x="26" y="65"/>
                  <a:pt x="24" y="65"/>
                </a:cubicBezTo>
                <a:cubicBezTo>
                  <a:pt x="24" y="65"/>
                  <a:pt x="24" y="65"/>
                  <a:pt x="24" y="65"/>
                </a:cubicBezTo>
                <a:cubicBezTo>
                  <a:pt x="21" y="67"/>
                  <a:pt x="21" y="67"/>
                  <a:pt x="21" y="67"/>
                </a:cubicBezTo>
                <a:cubicBezTo>
                  <a:pt x="20" y="68"/>
                  <a:pt x="20" y="69"/>
                  <a:pt x="19" y="69"/>
                </a:cubicBezTo>
                <a:cubicBezTo>
                  <a:pt x="17" y="71"/>
                  <a:pt x="17" y="71"/>
                  <a:pt x="17" y="71"/>
                </a:cubicBezTo>
                <a:cubicBezTo>
                  <a:pt x="16" y="72"/>
                  <a:pt x="14" y="73"/>
                  <a:pt x="12" y="73"/>
                </a:cubicBezTo>
                <a:cubicBezTo>
                  <a:pt x="10" y="73"/>
                  <a:pt x="7" y="71"/>
                  <a:pt x="4" y="69"/>
                </a:cubicBezTo>
                <a:cubicBezTo>
                  <a:pt x="0" y="65"/>
                  <a:pt x="0" y="59"/>
                  <a:pt x="3" y="56"/>
                </a:cubicBezTo>
                <a:cubicBezTo>
                  <a:pt x="4" y="54"/>
                  <a:pt x="4" y="54"/>
                  <a:pt x="4" y="54"/>
                </a:cubicBezTo>
                <a:cubicBezTo>
                  <a:pt x="5" y="54"/>
                  <a:pt x="6" y="53"/>
                  <a:pt x="7" y="53"/>
                </a:cubicBezTo>
                <a:cubicBezTo>
                  <a:pt x="9" y="50"/>
                  <a:pt x="9" y="50"/>
                  <a:pt x="9" y="50"/>
                </a:cubicBezTo>
                <a:cubicBezTo>
                  <a:pt x="9" y="47"/>
                  <a:pt x="10" y="45"/>
                  <a:pt x="11" y="44"/>
                </a:cubicBezTo>
                <a:cubicBezTo>
                  <a:pt x="22" y="29"/>
                  <a:pt x="22" y="29"/>
                  <a:pt x="22" y="29"/>
                </a:cubicBezTo>
                <a:cubicBezTo>
                  <a:pt x="22" y="25"/>
                  <a:pt x="23" y="22"/>
                  <a:pt x="25" y="20"/>
                </a:cubicBezTo>
                <a:cubicBezTo>
                  <a:pt x="30" y="14"/>
                  <a:pt x="30" y="14"/>
                  <a:pt x="30" y="14"/>
                </a:cubicBezTo>
                <a:cubicBezTo>
                  <a:pt x="30" y="13"/>
                  <a:pt x="31" y="13"/>
                  <a:pt x="31" y="13"/>
                </a:cubicBezTo>
                <a:cubicBezTo>
                  <a:pt x="37" y="6"/>
                  <a:pt x="37" y="6"/>
                  <a:pt x="37" y="6"/>
                </a:cubicBezTo>
                <a:cubicBezTo>
                  <a:pt x="37" y="5"/>
                  <a:pt x="38" y="4"/>
                  <a:pt x="38" y="4"/>
                </a:cubicBezTo>
                <a:cubicBezTo>
                  <a:pt x="41" y="1"/>
                  <a:pt x="44" y="0"/>
                  <a:pt x="48" y="0"/>
                </a:cubicBezTo>
                <a:cubicBezTo>
                  <a:pt x="54" y="0"/>
                  <a:pt x="60" y="3"/>
                  <a:pt x="65" y="8"/>
                </a:cubicBezTo>
                <a:cubicBezTo>
                  <a:pt x="70" y="13"/>
                  <a:pt x="72" y="18"/>
                  <a:pt x="73" y="23"/>
                </a:cubicBezTo>
                <a:cubicBezTo>
                  <a:pt x="74" y="28"/>
                  <a:pt x="73" y="33"/>
                  <a:pt x="70" y="36"/>
                </a:cubicBezTo>
                <a:close/>
                <a:moveTo>
                  <a:pt x="52" y="46"/>
                </a:moveTo>
                <a:cubicBezTo>
                  <a:pt x="57" y="43"/>
                  <a:pt x="57" y="43"/>
                  <a:pt x="57" y="43"/>
                </a:cubicBezTo>
                <a:cubicBezTo>
                  <a:pt x="50" y="42"/>
                  <a:pt x="44" y="39"/>
                  <a:pt x="40" y="34"/>
                </a:cubicBezTo>
                <a:cubicBezTo>
                  <a:pt x="36" y="31"/>
                  <a:pt x="34" y="26"/>
                  <a:pt x="32" y="22"/>
                </a:cubicBezTo>
                <a:cubicBezTo>
                  <a:pt x="29" y="26"/>
                  <a:pt x="29" y="26"/>
                  <a:pt x="29" y="26"/>
                </a:cubicBezTo>
                <a:cubicBezTo>
                  <a:pt x="29" y="26"/>
                  <a:pt x="29" y="26"/>
                  <a:pt x="28" y="26"/>
                </a:cubicBezTo>
                <a:cubicBezTo>
                  <a:pt x="28" y="26"/>
                  <a:pt x="28" y="26"/>
                  <a:pt x="28" y="26"/>
                </a:cubicBezTo>
                <a:cubicBezTo>
                  <a:pt x="27" y="25"/>
                  <a:pt x="27" y="25"/>
                  <a:pt x="28" y="24"/>
                </a:cubicBezTo>
                <a:cubicBezTo>
                  <a:pt x="32" y="20"/>
                  <a:pt x="32" y="20"/>
                  <a:pt x="32" y="20"/>
                </a:cubicBezTo>
                <a:cubicBezTo>
                  <a:pt x="31" y="19"/>
                  <a:pt x="31" y="18"/>
                  <a:pt x="31" y="17"/>
                </a:cubicBezTo>
                <a:cubicBezTo>
                  <a:pt x="28" y="22"/>
                  <a:pt x="28" y="22"/>
                  <a:pt x="28" y="22"/>
                </a:cubicBezTo>
                <a:cubicBezTo>
                  <a:pt x="26" y="24"/>
                  <a:pt x="25" y="26"/>
                  <a:pt x="25" y="30"/>
                </a:cubicBezTo>
                <a:cubicBezTo>
                  <a:pt x="25" y="30"/>
                  <a:pt x="25" y="30"/>
                  <a:pt x="25" y="30"/>
                </a:cubicBezTo>
                <a:cubicBezTo>
                  <a:pt x="26" y="32"/>
                  <a:pt x="26" y="34"/>
                  <a:pt x="27" y="36"/>
                </a:cubicBezTo>
                <a:cubicBezTo>
                  <a:pt x="27" y="36"/>
                  <a:pt x="27" y="36"/>
                  <a:pt x="27" y="36"/>
                </a:cubicBezTo>
                <a:cubicBezTo>
                  <a:pt x="28" y="37"/>
                  <a:pt x="28" y="38"/>
                  <a:pt x="29" y="39"/>
                </a:cubicBezTo>
                <a:cubicBezTo>
                  <a:pt x="29" y="39"/>
                  <a:pt x="29" y="39"/>
                  <a:pt x="29" y="39"/>
                </a:cubicBezTo>
                <a:cubicBezTo>
                  <a:pt x="30" y="40"/>
                  <a:pt x="31" y="41"/>
                  <a:pt x="32" y="42"/>
                </a:cubicBezTo>
                <a:cubicBezTo>
                  <a:pt x="32" y="42"/>
                  <a:pt x="32" y="42"/>
                  <a:pt x="32" y="42"/>
                </a:cubicBezTo>
                <a:cubicBezTo>
                  <a:pt x="32" y="42"/>
                  <a:pt x="32" y="42"/>
                  <a:pt x="32" y="42"/>
                </a:cubicBezTo>
                <a:cubicBezTo>
                  <a:pt x="33" y="43"/>
                  <a:pt x="33" y="44"/>
                  <a:pt x="34" y="45"/>
                </a:cubicBezTo>
                <a:cubicBezTo>
                  <a:pt x="34" y="45"/>
                  <a:pt x="35" y="45"/>
                  <a:pt x="35" y="45"/>
                </a:cubicBezTo>
                <a:cubicBezTo>
                  <a:pt x="38" y="47"/>
                  <a:pt x="41" y="48"/>
                  <a:pt x="44" y="49"/>
                </a:cubicBezTo>
                <a:cubicBezTo>
                  <a:pt x="44" y="49"/>
                  <a:pt x="44" y="49"/>
                  <a:pt x="44" y="49"/>
                </a:cubicBezTo>
                <a:cubicBezTo>
                  <a:pt x="45" y="49"/>
                  <a:pt x="45" y="49"/>
                  <a:pt x="46" y="49"/>
                </a:cubicBezTo>
                <a:cubicBezTo>
                  <a:pt x="48" y="49"/>
                  <a:pt x="51" y="48"/>
                  <a:pt x="52" y="46"/>
                </a:cubicBezTo>
                <a:close/>
                <a:moveTo>
                  <a:pt x="14" y="69"/>
                </a:moveTo>
                <a:cubicBezTo>
                  <a:pt x="14" y="69"/>
                  <a:pt x="14" y="69"/>
                  <a:pt x="14" y="69"/>
                </a:cubicBezTo>
                <a:cubicBezTo>
                  <a:pt x="14" y="69"/>
                  <a:pt x="14" y="69"/>
                  <a:pt x="14" y="69"/>
                </a:cubicBezTo>
                <a:cubicBezTo>
                  <a:pt x="14" y="69"/>
                  <a:pt x="13" y="69"/>
                  <a:pt x="13" y="69"/>
                </a:cubicBezTo>
                <a:cubicBezTo>
                  <a:pt x="13" y="69"/>
                  <a:pt x="13" y="69"/>
                  <a:pt x="12" y="69"/>
                </a:cubicBezTo>
                <a:cubicBezTo>
                  <a:pt x="12" y="69"/>
                  <a:pt x="12" y="69"/>
                  <a:pt x="11" y="69"/>
                </a:cubicBezTo>
                <a:cubicBezTo>
                  <a:pt x="11" y="69"/>
                  <a:pt x="11" y="68"/>
                  <a:pt x="11" y="68"/>
                </a:cubicBezTo>
                <a:cubicBezTo>
                  <a:pt x="10" y="68"/>
                  <a:pt x="10" y="68"/>
                  <a:pt x="9" y="68"/>
                </a:cubicBezTo>
                <a:cubicBezTo>
                  <a:pt x="9" y="68"/>
                  <a:pt x="9" y="67"/>
                  <a:pt x="9" y="67"/>
                </a:cubicBezTo>
                <a:cubicBezTo>
                  <a:pt x="8" y="67"/>
                  <a:pt x="8" y="67"/>
                  <a:pt x="7" y="66"/>
                </a:cubicBezTo>
                <a:cubicBezTo>
                  <a:pt x="7" y="66"/>
                  <a:pt x="7" y="65"/>
                  <a:pt x="6" y="65"/>
                </a:cubicBezTo>
                <a:cubicBezTo>
                  <a:pt x="5" y="64"/>
                  <a:pt x="5" y="62"/>
                  <a:pt x="4" y="61"/>
                </a:cubicBezTo>
                <a:cubicBezTo>
                  <a:pt x="4" y="60"/>
                  <a:pt x="4" y="60"/>
                  <a:pt x="4" y="59"/>
                </a:cubicBezTo>
                <a:cubicBezTo>
                  <a:pt x="4" y="59"/>
                  <a:pt x="4" y="59"/>
                  <a:pt x="4" y="59"/>
                </a:cubicBezTo>
                <a:cubicBezTo>
                  <a:pt x="3" y="61"/>
                  <a:pt x="4" y="64"/>
                  <a:pt x="6" y="67"/>
                </a:cubicBezTo>
                <a:cubicBezTo>
                  <a:pt x="8" y="69"/>
                  <a:pt x="10" y="70"/>
                  <a:pt x="12" y="70"/>
                </a:cubicBezTo>
                <a:cubicBezTo>
                  <a:pt x="13" y="70"/>
                  <a:pt x="14" y="70"/>
                  <a:pt x="14" y="69"/>
                </a:cubicBezTo>
                <a:close/>
                <a:moveTo>
                  <a:pt x="16" y="66"/>
                </a:moveTo>
                <a:cubicBezTo>
                  <a:pt x="18" y="65"/>
                  <a:pt x="18" y="65"/>
                  <a:pt x="18" y="65"/>
                </a:cubicBezTo>
                <a:cubicBezTo>
                  <a:pt x="18" y="65"/>
                  <a:pt x="19" y="65"/>
                  <a:pt x="19" y="65"/>
                </a:cubicBezTo>
                <a:cubicBezTo>
                  <a:pt x="21" y="63"/>
                  <a:pt x="21" y="63"/>
                  <a:pt x="21" y="63"/>
                </a:cubicBezTo>
                <a:cubicBezTo>
                  <a:pt x="20" y="63"/>
                  <a:pt x="20" y="63"/>
                  <a:pt x="20" y="63"/>
                </a:cubicBezTo>
                <a:cubicBezTo>
                  <a:pt x="19" y="62"/>
                  <a:pt x="19" y="62"/>
                  <a:pt x="18" y="62"/>
                </a:cubicBezTo>
                <a:cubicBezTo>
                  <a:pt x="18" y="62"/>
                  <a:pt x="17" y="62"/>
                  <a:pt x="17" y="61"/>
                </a:cubicBezTo>
                <a:cubicBezTo>
                  <a:pt x="17" y="61"/>
                  <a:pt x="16" y="61"/>
                  <a:pt x="16" y="61"/>
                </a:cubicBezTo>
                <a:cubicBezTo>
                  <a:pt x="16" y="60"/>
                  <a:pt x="15" y="60"/>
                  <a:pt x="14" y="59"/>
                </a:cubicBezTo>
                <a:cubicBezTo>
                  <a:pt x="14" y="59"/>
                  <a:pt x="13" y="58"/>
                  <a:pt x="13" y="58"/>
                </a:cubicBezTo>
                <a:cubicBezTo>
                  <a:pt x="13" y="57"/>
                  <a:pt x="12" y="57"/>
                  <a:pt x="12" y="57"/>
                </a:cubicBezTo>
                <a:cubicBezTo>
                  <a:pt x="12" y="56"/>
                  <a:pt x="12" y="56"/>
                  <a:pt x="12" y="56"/>
                </a:cubicBezTo>
                <a:cubicBezTo>
                  <a:pt x="12" y="55"/>
                  <a:pt x="11" y="55"/>
                  <a:pt x="11" y="55"/>
                </a:cubicBezTo>
                <a:cubicBezTo>
                  <a:pt x="11" y="55"/>
                  <a:pt x="11" y="54"/>
                  <a:pt x="11" y="54"/>
                </a:cubicBezTo>
                <a:cubicBezTo>
                  <a:pt x="11" y="54"/>
                  <a:pt x="11" y="53"/>
                  <a:pt x="10" y="53"/>
                </a:cubicBezTo>
                <a:cubicBezTo>
                  <a:pt x="10" y="53"/>
                  <a:pt x="10" y="53"/>
                  <a:pt x="10" y="53"/>
                </a:cubicBezTo>
                <a:cubicBezTo>
                  <a:pt x="9" y="55"/>
                  <a:pt x="9" y="55"/>
                  <a:pt x="9" y="55"/>
                </a:cubicBezTo>
                <a:cubicBezTo>
                  <a:pt x="9" y="55"/>
                  <a:pt x="9" y="55"/>
                  <a:pt x="9" y="55"/>
                </a:cubicBezTo>
                <a:cubicBezTo>
                  <a:pt x="7" y="57"/>
                  <a:pt x="7" y="57"/>
                  <a:pt x="7" y="57"/>
                </a:cubicBezTo>
                <a:cubicBezTo>
                  <a:pt x="6" y="58"/>
                  <a:pt x="6" y="59"/>
                  <a:pt x="6" y="60"/>
                </a:cubicBezTo>
                <a:cubicBezTo>
                  <a:pt x="7" y="62"/>
                  <a:pt x="7" y="63"/>
                  <a:pt x="9" y="65"/>
                </a:cubicBezTo>
                <a:cubicBezTo>
                  <a:pt x="10" y="66"/>
                  <a:pt x="12" y="67"/>
                  <a:pt x="14" y="67"/>
                </a:cubicBezTo>
                <a:cubicBezTo>
                  <a:pt x="15" y="67"/>
                  <a:pt x="16" y="67"/>
                  <a:pt x="16" y="66"/>
                </a:cubicBezTo>
                <a:close/>
                <a:moveTo>
                  <a:pt x="21" y="61"/>
                </a:moveTo>
                <a:cubicBezTo>
                  <a:pt x="21" y="61"/>
                  <a:pt x="21" y="61"/>
                  <a:pt x="21" y="61"/>
                </a:cubicBezTo>
                <a:cubicBezTo>
                  <a:pt x="22" y="61"/>
                  <a:pt x="22" y="61"/>
                  <a:pt x="23" y="61"/>
                </a:cubicBezTo>
                <a:cubicBezTo>
                  <a:pt x="23" y="62"/>
                  <a:pt x="24" y="62"/>
                  <a:pt x="24" y="62"/>
                </a:cubicBezTo>
                <a:cubicBezTo>
                  <a:pt x="25" y="62"/>
                  <a:pt x="27" y="61"/>
                  <a:pt x="28" y="60"/>
                </a:cubicBezTo>
                <a:cubicBezTo>
                  <a:pt x="41" y="50"/>
                  <a:pt x="41" y="50"/>
                  <a:pt x="41" y="50"/>
                </a:cubicBezTo>
                <a:cubicBezTo>
                  <a:pt x="39" y="49"/>
                  <a:pt x="36" y="48"/>
                  <a:pt x="33" y="46"/>
                </a:cubicBezTo>
                <a:cubicBezTo>
                  <a:pt x="33" y="46"/>
                  <a:pt x="33" y="46"/>
                  <a:pt x="33" y="46"/>
                </a:cubicBezTo>
                <a:cubicBezTo>
                  <a:pt x="32" y="45"/>
                  <a:pt x="31" y="44"/>
                  <a:pt x="30" y="44"/>
                </a:cubicBezTo>
                <a:cubicBezTo>
                  <a:pt x="30" y="44"/>
                  <a:pt x="30" y="44"/>
                  <a:pt x="30" y="44"/>
                </a:cubicBezTo>
                <a:cubicBezTo>
                  <a:pt x="29" y="43"/>
                  <a:pt x="29" y="42"/>
                  <a:pt x="28" y="41"/>
                </a:cubicBezTo>
                <a:cubicBezTo>
                  <a:pt x="27" y="40"/>
                  <a:pt x="27" y="40"/>
                  <a:pt x="26" y="39"/>
                </a:cubicBezTo>
                <a:cubicBezTo>
                  <a:pt x="26" y="39"/>
                  <a:pt x="26" y="38"/>
                  <a:pt x="26" y="38"/>
                </a:cubicBezTo>
                <a:cubicBezTo>
                  <a:pt x="26" y="37"/>
                  <a:pt x="25" y="36"/>
                  <a:pt x="25" y="35"/>
                </a:cubicBezTo>
                <a:cubicBezTo>
                  <a:pt x="25" y="35"/>
                  <a:pt x="25" y="35"/>
                  <a:pt x="25" y="35"/>
                </a:cubicBezTo>
                <a:cubicBezTo>
                  <a:pt x="24" y="34"/>
                  <a:pt x="24" y="33"/>
                  <a:pt x="24" y="32"/>
                </a:cubicBezTo>
                <a:cubicBezTo>
                  <a:pt x="24" y="32"/>
                  <a:pt x="24" y="32"/>
                  <a:pt x="24" y="32"/>
                </a:cubicBezTo>
                <a:cubicBezTo>
                  <a:pt x="13" y="46"/>
                  <a:pt x="13" y="46"/>
                  <a:pt x="13" y="46"/>
                </a:cubicBezTo>
                <a:cubicBezTo>
                  <a:pt x="12" y="47"/>
                  <a:pt x="12" y="48"/>
                  <a:pt x="12" y="50"/>
                </a:cubicBezTo>
                <a:cubicBezTo>
                  <a:pt x="12" y="50"/>
                  <a:pt x="12" y="50"/>
                  <a:pt x="12" y="50"/>
                </a:cubicBezTo>
                <a:cubicBezTo>
                  <a:pt x="12" y="51"/>
                  <a:pt x="12" y="51"/>
                  <a:pt x="12" y="52"/>
                </a:cubicBezTo>
                <a:cubicBezTo>
                  <a:pt x="12" y="52"/>
                  <a:pt x="12" y="52"/>
                  <a:pt x="12" y="52"/>
                </a:cubicBezTo>
                <a:cubicBezTo>
                  <a:pt x="12" y="53"/>
                  <a:pt x="13" y="53"/>
                  <a:pt x="13" y="54"/>
                </a:cubicBezTo>
                <a:cubicBezTo>
                  <a:pt x="13" y="54"/>
                  <a:pt x="13" y="54"/>
                  <a:pt x="13" y="54"/>
                </a:cubicBezTo>
                <a:cubicBezTo>
                  <a:pt x="13" y="55"/>
                  <a:pt x="14" y="55"/>
                  <a:pt x="14" y="56"/>
                </a:cubicBezTo>
                <a:cubicBezTo>
                  <a:pt x="14" y="56"/>
                  <a:pt x="14" y="56"/>
                  <a:pt x="14" y="56"/>
                </a:cubicBezTo>
                <a:cubicBezTo>
                  <a:pt x="15" y="57"/>
                  <a:pt x="15" y="57"/>
                  <a:pt x="16" y="58"/>
                </a:cubicBezTo>
                <a:cubicBezTo>
                  <a:pt x="16" y="58"/>
                  <a:pt x="17" y="59"/>
                  <a:pt x="18" y="59"/>
                </a:cubicBezTo>
                <a:cubicBezTo>
                  <a:pt x="18" y="59"/>
                  <a:pt x="18" y="60"/>
                  <a:pt x="19" y="60"/>
                </a:cubicBezTo>
                <a:cubicBezTo>
                  <a:pt x="19" y="60"/>
                  <a:pt x="19" y="60"/>
                  <a:pt x="19" y="60"/>
                </a:cubicBezTo>
                <a:cubicBezTo>
                  <a:pt x="20" y="61"/>
                  <a:pt x="20" y="61"/>
                  <a:pt x="21" y="61"/>
                </a:cubicBezTo>
                <a:close/>
                <a:moveTo>
                  <a:pt x="33" y="18"/>
                </a:moveTo>
                <a:cubicBezTo>
                  <a:pt x="36" y="15"/>
                  <a:pt x="36" y="15"/>
                  <a:pt x="36" y="15"/>
                </a:cubicBezTo>
                <a:cubicBezTo>
                  <a:pt x="35" y="14"/>
                  <a:pt x="35" y="13"/>
                  <a:pt x="36" y="12"/>
                </a:cubicBezTo>
                <a:cubicBezTo>
                  <a:pt x="33" y="15"/>
                  <a:pt x="33" y="15"/>
                  <a:pt x="33" y="15"/>
                </a:cubicBezTo>
                <a:cubicBezTo>
                  <a:pt x="33" y="16"/>
                  <a:pt x="33" y="17"/>
                  <a:pt x="33" y="18"/>
                </a:cubicBezTo>
                <a:close/>
                <a:moveTo>
                  <a:pt x="59" y="41"/>
                </a:moveTo>
                <a:cubicBezTo>
                  <a:pt x="62" y="38"/>
                  <a:pt x="62" y="38"/>
                  <a:pt x="62" y="38"/>
                </a:cubicBezTo>
                <a:cubicBezTo>
                  <a:pt x="62" y="38"/>
                  <a:pt x="61" y="38"/>
                  <a:pt x="61" y="38"/>
                </a:cubicBezTo>
                <a:cubicBezTo>
                  <a:pt x="61" y="38"/>
                  <a:pt x="61" y="38"/>
                  <a:pt x="60" y="38"/>
                </a:cubicBezTo>
                <a:cubicBezTo>
                  <a:pt x="60" y="38"/>
                  <a:pt x="60" y="38"/>
                  <a:pt x="60" y="38"/>
                </a:cubicBezTo>
                <a:cubicBezTo>
                  <a:pt x="60" y="38"/>
                  <a:pt x="59" y="38"/>
                  <a:pt x="59" y="38"/>
                </a:cubicBezTo>
                <a:cubicBezTo>
                  <a:pt x="59" y="38"/>
                  <a:pt x="58" y="38"/>
                  <a:pt x="58" y="38"/>
                </a:cubicBezTo>
                <a:cubicBezTo>
                  <a:pt x="57" y="38"/>
                  <a:pt x="57" y="38"/>
                  <a:pt x="57" y="38"/>
                </a:cubicBezTo>
                <a:cubicBezTo>
                  <a:pt x="56" y="38"/>
                  <a:pt x="56" y="38"/>
                  <a:pt x="55" y="38"/>
                </a:cubicBezTo>
                <a:cubicBezTo>
                  <a:pt x="55" y="38"/>
                  <a:pt x="55" y="37"/>
                  <a:pt x="55" y="37"/>
                </a:cubicBezTo>
                <a:cubicBezTo>
                  <a:pt x="54" y="37"/>
                  <a:pt x="53" y="37"/>
                  <a:pt x="53" y="37"/>
                </a:cubicBezTo>
                <a:cubicBezTo>
                  <a:pt x="53" y="37"/>
                  <a:pt x="52" y="37"/>
                  <a:pt x="52" y="37"/>
                </a:cubicBezTo>
                <a:cubicBezTo>
                  <a:pt x="52" y="36"/>
                  <a:pt x="51" y="36"/>
                  <a:pt x="50" y="36"/>
                </a:cubicBezTo>
                <a:cubicBezTo>
                  <a:pt x="50" y="36"/>
                  <a:pt x="50" y="35"/>
                  <a:pt x="50" y="35"/>
                </a:cubicBezTo>
                <a:cubicBezTo>
                  <a:pt x="49" y="35"/>
                  <a:pt x="49" y="35"/>
                  <a:pt x="48" y="34"/>
                </a:cubicBezTo>
                <a:cubicBezTo>
                  <a:pt x="48" y="34"/>
                  <a:pt x="48" y="34"/>
                  <a:pt x="48" y="34"/>
                </a:cubicBezTo>
                <a:cubicBezTo>
                  <a:pt x="47" y="34"/>
                  <a:pt x="47" y="33"/>
                  <a:pt x="46" y="33"/>
                </a:cubicBezTo>
                <a:cubicBezTo>
                  <a:pt x="46" y="33"/>
                  <a:pt x="46" y="32"/>
                  <a:pt x="45" y="32"/>
                </a:cubicBezTo>
                <a:cubicBezTo>
                  <a:pt x="45" y="32"/>
                  <a:pt x="44" y="31"/>
                  <a:pt x="43" y="30"/>
                </a:cubicBezTo>
                <a:cubicBezTo>
                  <a:pt x="42" y="29"/>
                  <a:pt x="42" y="28"/>
                  <a:pt x="41" y="27"/>
                </a:cubicBezTo>
                <a:cubicBezTo>
                  <a:pt x="41" y="27"/>
                  <a:pt x="41" y="27"/>
                  <a:pt x="40" y="27"/>
                </a:cubicBezTo>
                <a:cubicBezTo>
                  <a:pt x="38" y="24"/>
                  <a:pt x="37" y="21"/>
                  <a:pt x="36" y="17"/>
                </a:cubicBezTo>
                <a:cubicBezTo>
                  <a:pt x="34" y="20"/>
                  <a:pt x="34" y="20"/>
                  <a:pt x="34" y="20"/>
                </a:cubicBezTo>
                <a:cubicBezTo>
                  <a:pt x="35" y="25"/>
                  <a:pt x="37" y="29"/>
                  <a:pt x="41" y="33"/>
                </a:cubicBezTo>
                <a:cubicBezTo>
                  <a:pt x="46" y="38"/>
                  <a:pt x="52" y="41"/>
                  <a:pt x="59" y="41"/>
                </a:cubicBezTo>
                <a:close/>
                <a:moveTo>
                  <a:pt x="63" y="36"/>
                </a:moveTo>
                <a:cubicBezTo>
                  <a:pt x="64" y="36"/>
                  <a:pt x="64" y="36"/>
                  <a:pt x="64" y="36"/>
                </a:cubicBezTo>
                <a:cubicBezTo>
                  <a:pt x="65" y="36"/>
                  <a:pt x="66" y="35"/>
                  <a:pt x="66" y="35"/>
                </a:cubicBezTo>
                <a:cubicBezTo>
                  <a:pt x="67" y="35"/>
                  <a:pt x="67" y="35"/>
                  <a:pt x="67" y="35"/>
                </a:cubicBezTo>
                <a:cubicBezTo>
                  <a:pt x="68" y="34"/>
                  <a:pt x="68" y="34"/>
                  <a:pt x="68" y="34"/>
                </a:cubicBezTo>
                <a:cubicBezTo>
                  <a:pt x="70" y="31"/>
                  <a:pt x="71" y="27"/>
                  <a:pt x="70" y="23"/>
                </a:cubicBezTo>
                <a:cubicBezTo>
                  <a:pt x="70" y="19"/>
                  <a:pt x="67" y="14"/>
                  <a:pt x="63" y="10"/>
                </a:cubicBezTo>
                <a:cubicBezTo>
                  <a:pt x="59" y="6"/>
                  <a:pt x="53" y="3"/>
                  <a:pt x="48" y="3"/>
                </a:cubicBezTo>
                <a:cubicBezTo>
                  <a:pt x="45" y="3"/>
                  <a:pt x="42" y="4"/>
                  <a:pt x="40" y="6"/>
                </a:cubicBezTo>
                <a:cubicBezTo>
                  <a:pt x="40" y="6"/>
                  <a:pt x="40" y="6"/>
                  <a:pt x="40" y="6"/>
                </a:cubicBezTo>
                <a:cubicBezTo>
                  <a:pt x="40" y="7"/>
                  <a:pt x="39" y="7"/>
                  <a:pt x="39" y="8"/>
                </a:cubicBezTo>
                <a:cubicBezTo>
                  <a:pt x="39" y="8"/>
                  <a:pt x="39" y="9"/>
                  <a:pt x="38" y="9"/>
                </a:cubicBezTo>
                <a:cubicBezTo>
                  <a:pt x="38" y="9"/>
                  <a:pt x="38" y="10"/>
                  <a:pt x="38" y="10"/>
                </a:cubicBezTo>
                <a:cubicBezTo>
                  <a:pt x="38" y="11"/>
                  <a:pt x="38" y="11"/>
                  <a:pt x="38" y="11"/>
                </a:cubicBezTo>
                <a:cubicBezTo>
                  <a:pt x="38" y="12"/>
                  <a:pt x="38" y="12"/>
                  <a:pt x="38" y="13"/>
                </a:cubicBezTo>
                <a:cubicBezTo>
                  <a:pt x="38" y="13"/>
                  <a:pt x="38" y="14"/>
                  <a:pt x="38" y="14"/>
                </a:cubicBezTo>
                <a:cubicBezTo>
                  <a:pt x="38" y="15"/>
                  <a:pt x="38" y="15"/>
                  <a:pt x="38" y="16"/>
                </a:cubicBezTo>
                <a:cubicBezTo>
                  <a:pt x="38" y="16"/>
                  <a:pt x="38" y="17"/>
                  <a:pt x="38" y="17"/>
                </a:cubicBezTo>
                <a:cubicBezTo>
                  <a:pt x="38" y="18"/>
                  <a:pt x="38" y="18"/>
                  <a:pt x="38" y="19"/>
                </a:cubicBezTo>
                <a:cubicBezTo>
                  <a:pt x="39" y="19"/>
                  <a:pt x="39" y="20"/>
                  <a:pt x="39" y="20"/>
                </a:cubicBezTo>
                <a:cubicBezTo>
                  <a:pt x="39" y="21"/>
                  <a:pt x="39" y="21"/>
                  <a:pt x="40" y="22"/>
                </a:cubicBezTo>
                <a:cubicBezTo>
                  <a:pt x="40" y="22"/>
                  <a:pt x="40" y="23"/>
                  <a:pt x="40" y="23"/>
                </a:cubicBezTo>
                <a:cubicBezTo>
                  <a:pt x="41" y="24"/>
                  <a:pt x="41" y="24"/>
                  <a:pt x="41" y="25"/>
                </a:cubicBezTo>
                <a:cubicBezTo>
                  <a:pt x="42" y="25"/>
                  <a:pt x="42" y="26"/>
                  <a:pt x="42" y="26"/>
                </a:cubicBezTo>
                <a:cubicBezTo>
                  <a:pt x="43" y="27"/>
                  <a:pt x="44" y="28"/>
                  <a:pt x="45" y="29"/>
                </a:cubicBezTo>
                <a:cubicBezTo>
                  <a:pt x="49" y="34"/>
                  <a:pt x="55" y="36"/>
                  <a:pt x="60" y="36"/>
                </a:cubicBezTo>
                <a:cubicBezTo>
                  <a:pt x="61" y="36"/>
                  <a:pt x="62" y="36"/>
                  <a:pt x="63" y="36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US" sz="1053">
              <a:cs typeface="+mn-ea"/>
              <a:sym typeface="+mn-lt"/>
            </a:endParaRPr>
          </a:p>
        </p:txBody>
      </p:sp>
      <p:sp>
        <p:nvSpPr>
          <p:cNvPr id="71" name="Freeform 207"/>
          <p:cNvSpPr>
            <a:spLocks noEditPoints="1"/>
          </p:cNvSpPr>
          <p:nvPr/>
        </p:nvSpPr>
        <p:spPr bwMode="auto">
          <a:xfrm>
            <a:off x="7627851" y="4636665"/>
            <a:ext cx="348386" cy="346493"/>
          </a:xfrm>
          <a:custGeom>
            <a:avLst/>
            <a:gdLst>
              <a:gd name="T0" fmla="*/ 54 w 78"/>
              <a:gd name="T1" fmla="*/ 22 h 75"/>
              <a:gd name="T2" fmla="*/ 32 w 78"/>
              <a:gd name="T3" fmla="*/ 14 h 75"/>
              <a:gd name="T4" fmla="*/ 50 w 78"/>
              <a:gd name="T5" fmla="*/ 10 h 75"/>
              <a:gd name="T6" fmla="*/ 78 w 78"/>
              <a:gd name="T7" fmla="*/ 17 h 75"/>
              <a:gd name="T8" fmla="*/ 78 w 78"/>
              <a:gd name="T9" fmla="*/ 17 h 75"/>
              <a:gd name="T10" fmla="*/ 78 w 78"/>
              <a:gd name="T11" fmla="*/ 28 h 75"/>
              <a:gd name="T12" fmla="*/ 77 w 78"/>
              <a:gd name="T13" fmla="*/ 29 h 75"/>
              <a:gd name="T14" fmla="*/ 70 w 78"/>
              <a:gd name="T15" fmla="*/ 62 h 75"/>
              <a:gd name="T16" fmla="*/ 63 w 78"/>
              <a:gd name="T17" fmla="*/ 27 h 75"/>
              <a:gd name="T18" fmla="*/ 63 w 78"/>
              <a:gd name="T19" fmla="*/ 27 h 75"/>
              <a:gd name="T20" fmla="*/ 61 w 78"/>
              <a:gd name="T21" fmla="*/ 29 h 75"/>
              <a:gd name="T22" fmla="*/ 60 w 78"/>
              <a:gd name="T23" fmla="*/ 72 h 75"/>
              <a:gd name="T24" fmla="*/ 58 w 78"/>
              <a:gd name="T25" fmla="*/ 73 h 75"/>
              <a:gd name="T26" fmla="*/ 53 w 78"/>
              <a:gd name="T27" fmla="*/ 73 h 75"/>
              <a:gd name="T28" fmla="*/ 33 w 78"/>
              <a:gd name="T29" fmla="*/ 72 h 75"/>
              <a:gd name="T30" fmla="*/ 30 w 78"/>
              <a:gd name="T31" fmla="*/ 75 h 75"/>
              <a:gd name="T32" fmla="*/ 28 w 78"/>
              <a:gd name="T33" fmla="*/ 72 h 75"/>
              <a:gd name="T34" fmla="*/ 24 w 78"/>
              <a:gd name="T35" fmla="*/ 71 h 75"/>
              <a:gd name="T36" fmla="*/ 24 w 78"/>
              <a:gd name="T37" fmla="*/ 58 h 75"/>
              <a:gd name="T38" fmla="*/ 0 w 78"/>
              <a:gd name="T39" fmla="*/ 41 h 75"/>
              <a:gd name="T40" fmla="*/ 24 w 78"/>
              <a:gd name="T41" fmla="*/ 24 h 75"/>
              <a:gd name="T42" fmla="*/ 35 w 78"/>
              <a:gd name="T43" fmla="*/ 0 h 75"/>
              <a:gd name="T44" fmla="*/ 61 w 78"/>
              <a:gd name="T45" fmla="*/ 7 h 75"/>
              <a:gd name="T46" fmla="*/ 62 w 78"/>
              <a:gd name="T47" fmla="*/ 17 h 75"/>
              <a:gd name="T48" fmla="*/ 63 w 78"/>
              <a:gd name="T49" fmla="*/ 22 h 75"/>
              <a:gd name="T50" fmla="*/ 66 w 78"/>
              <a:gd name="T51" fmla="*/ 55 h 75"/>
              <a:gd name="T52" fmla="*/ 74 w 78"/>
              <a:gd name="T53" fmla="*/ 55 h 75"/>
              <a:gd name="T54" fmla="*/ 72 w 78"/>
              <a:gd name="T55" fmla="*/ 29 h 75"/>
              <a:gd name="T56" fmla="*/ 71 w 78"/>
              <a:gd name="T57" fmla="*/ 27 h 75"/>
              <a:gd name="T58" fmla="*/ 70 w 78"/>
              <a:gd name="T59" fmla="*/ 24 h 75"/>
              <a:gd name="T60" fmla="*/ 70 w 78"/>
              <a:gd name="T61" fmla="*/ 17 h 75"/>
              <a:gd name="T62" fmla="*/ 71 w 78"/>
              <a:gd name="T63" fmla="*/ 16 h 75"/>
              <a:gd name="T64" fmla="*/ 72 w 78"/>
              <a:gd name="T65" fmla="*/ 14 h 75"/>
              <a:gd name="T66" fmla="*/ 74 w 78"/>
              <a:gd name="T67" fmla="*/ 12 h 75"/>
              <a:gd name="T68" fmla="*/ 68 w 78"/>
              <a:gd name="T69" fmla="*/ 7 h 75"/>
              <a:gd name="T70" fmla="*/ 77 w 78"/>
              <a:gd name="T71" fmla="*/ 12 h 75"/>
              <a:gd name="T72" fmla="*/ 77 w 78"/>
              <a:gd name="T73" fmla="*/ 14 h 75"/>
              <a:gd name="T74" fmla="*/ 78 w 78"/>
              <a:gd name="T75" fmla="*/ 17 h 75"/>
              <a:gd name="T76" fmla="*/ 19 w 78"/>
              <a:gd name="T77" fmla="*/ 28 h 75"/>
              <a:gd name="T78" fmla="*/ 19 w 78"/>
              <a:gd name="T79" fmla="*/ 54 h 75"/>
              <a:gd name="T80" fmla="*/ 58 w 78"/>
              <a:gd name="T81" fmla="*/ 35 h 75"/>
              <a:gd name="T82" fmla="*/ 36 w 78"/>
              <a:gd name="T83" fmla="*/ 35 h 75"/>
              <a:gd name="T84" fmla="*/ 31 w 78"/>
              <a:gd name="T85" fmla="*/ 54 h 75"/>
              <a:gd name="T86" fmla="*/ 32 w 78"/>
              <a:gd name="T87" fmla="*/ 65 h 75"/>
              <a:gd name="T88" fmla="*/ 41 w 78"/>
              <a:gd name="T89" fmla="*/ 66 h 75"/>
              <a:gd name="T90" fmla="*/ 31 w 78"/>
              <a:gd name="T91" fmla="*/ 67 h 75"/>
              <a:gd name="T92" fmla="*/ 30 w 78"/>
              <a:gd name="T93" fmla="*/ 56 h 75"/>
              <a:gd name="T94" fmla="*/ 27 w 78"/>
              <a:gd name="T95" fmla="*/ 57 h 75"/>
              <a:gd name="T96" fmla="*/ 27 w 78"/>
              <a:gd name="T97" fmla="*/ 69 h 75"/>
              <a:gd name="T98" fmla="*/ 58 w 78"/>
              <a:gd name="T99" fmla="*/ 35 h 75"/>
              <a:gd name="T100" fmla="*/ 50 w 78"/>
              <a:gd name="T101" fmla="*/ 3 h 75"/>
              <a:gd name="T102" fmla="*/ 27 w 78"/>
              <a:gd name="T103" fmla="*/ 7 h 75"/>
              <a:gd name="T104" fmla="*/ 27 w 78"/>
              <a:gd name="T105" fmla="*/ 25 h 75"/>
              <a:gd name="T106" fmla="*/ 58 w 78"/>
              <a:gd name="T107" fmla="*/ 33 h 75"/>
              <a:gd name="T108" fmla="*/ 58 w 78"/>
              <a:gd name="T109" fmla="*/ 19 h 75"/>
              <a:gd name="T110" fmla="*/ 74 w 78"/>
              <a:gd name="T111" fmla="*/ 18 h 75"/>
              <a:gd name="T112" fmla="*/ 72 w 78"/>
              <a:gd name="T113" fmla="*/ 23 h 75"/>
              <a:gd name="T114" fmla="*/ 74 w 78"/>
              <a:gd name="T115" fmla="*/ 26 h 75"/>
              <a:gd name="T116" fmla="*/ 38 w 78"/>
              <a:gd name="T117" fmla="*/ 27 h 75"/>
              <a:gd name="T118" fmla="*/ 48 w 78"/>
              <a:gd name="T119" fmla="*/ 24 h 75"/>
              <a:gd name="T120" fmla="*/ 38 w 78"/>
              <a:gd name="T121" fmla="*/ 27 h 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78" h="75">
                <a:moveTo>
                  <a:pt x="54" y="14"/>
                </a:moveTo>
                <a:cubicBezTo>
                  <a:pt x="54" y="22"/>
                  <a:pt x="54" y="22"/>
                  <a:pt x="54" y="22"/>
                </a:cubicBezTo>
                <a:cubicBezTo>
                  <a:pt x="32" y="22"/>
                  <a:pt x="32" y="22"/>
                  <a:pt x="32" y="22"/>
                </a:cubicBezTo>
                <a:cubicBezTo>
                  <a:pt x="32" y="14"/>
                  <a:pt x="32" y="14"/>
                  <a:pt x="32" y="14"/>
                </a:cubicBezTo>
                <a:cubicBezTo>
                  <a:pt x="32" y="11"/>
                  <a:pt x="34" y="10"/>
                  <a:pt x="36" y="10"/>
                </a:cubicBezTo>
                <a:cubicBezTo>
                  <a:pt x="50" y="10"/>
                  <a:pt x="50" y="10"/>
                  <a:pt x="50" y="10"/>
                </a:cubicBezTo>
                <a:cubicBezTo>
                  <a:pt x="52" y="10"/>
                  <a:pt x="54" y="11"/>
                  <a:pt x="54" y="14"/>
                </a:cubicBezTo>
                <a:close/>
                <a:moveTo>
                  <a:pt x="78" y="17"/>
                </a:moveTo>
                <a:cubicBezTo>
                  <a:pt x="78" y="17"/>
                  <a:pt x="78" y="17"/>
                  <a:pt x="78" y="17"/>
                </a:cubicBezTo>
                <a:cubicBezTo>
                  <a:pt x="78" y="17"/>
                  <a:pt x="78" y="17"/>
                  <a:pt x="78" y="17"/>
                </a:cubicBezTo>
                <a:cubicBezTo>
                  <a:pt x="78" y="27"/>
                  <a:pt x="78" y="27"/>
                  <a:pt x="78" y="27"/>
                </a:cubicBezTo>
                <a:cubicBezTo>
                  <a:pt x="78" y="28"/>
                  <a:pt x="78" y="28"/>
                  <a:pt x="78" y="28"/>
                </a:cubicBezTo>
                <a:cubicBezTo>
                  <a:pt x="78" y="29"/>
                  <a:pt x="78" y="29"/>
                  <a:pt x="77" y="29"/>
                </a:cubicBezTo>
                <a:cubicBezTo>
                  <a:pt x="77" y="29"/>
                  <a:pt x="77" y="29"/>
                  <a:pt x="77" y="29"/>
                </a:cubicBezTo>
                <a:cubicBezTo>
                  <a:pt x="77" y="55"/>
                  <a:pt x="77" y="55"/>
                  <a:pt x="77" y="55"/>
                </a:cubicBezTo>
                <a:cubicBezTo>
                  <a:pt x="77" y="59"/>
                  <a:pt x="74" y="62"/>
                  <a:pt x="70" y="62"/>
                </a:cubicBezTo>
                <a:cubicBezTo>
                  <a:pt x="66" y="62"/>
                  <a:pt x="63" y="59"/>
                  <a:pt x="63" y="55"/>
                </a:cubicBezTo>
                <a:cubicBezTo>
                  <a:pt x="63" y="27"/>
                  <a:pt x="63" y="27"/>
                  <a:pt x="63" y="27"/>
                </a:cubicBezTo>
                <a:cubicBezTo>
                  <a:pt x="63" y="27"/>
                  <a:pt x="63" y="27"/>
                  <a:pt x="63" y="26"/>
                </a:cubicBezTo>
                <a:cubicBezTo>
                  <a:pt x="63" y="27"/>
                  <a:pt x="63" y="27"/>
                  <a:pt x="63" y="27"/>
                </a:cubicBezTo>
                <a:cubicBezTo>
                  <a:pt x="63" y="28"/>
                  <a:pt x="62" y="29"/>
                  <a:pt x="62" y="29"/>
                </a:cubicBezTo>
                <a:cubicBezTo>
                  <a:pt x="61" y="29"/>
                  <a:pt x="61" y="29"/>
                  <a:pt x="61" y="29"/>
                </a:cubicBezTo>
                <a:cubicBezTo>
                  <a:pt x="61" y="71"/>
                  <a:pt x="61" y="71"/>
                  <a:pt x="61" y="71"/>
                </a:cubicBezTo>
                <a:cubicBezTo>
                  <a:pt x="61" y="72"/>
                  <a:pt x="61" y="72"/>
                  <a:pt x="60" y="72"/>
                </a:cubicBezTo>
                <a:cubicBezTo>
                  <a:pt x="58" y="72"/>
                  <a:pt x="58" y="72"/>
                  <a:pt x="58" y="72"/>
                </a:cubicBezTo>
                <a:cubicBezTo>
                  <a:pt x="58" y="73"/>
                  <a:pt x="58" y="73"/>
                  <a:pt x="58" y="73"/>
                </a:cubicBezTo>
                <a:cubicBezTo>
                  <a:pt x="58" y="74"/>
                  <a:pt x="57" y="75"/>
                  <a:pt x="55" y="75"/>
                </a:cubicBezTo>
                <a:cubicBezTo>
                  <a:pt x="54" y="75"/>
                  <a:pt x="53" y="74"/>
                  <a:pt x="53" y="73"/>
                </a:cubicBezTo>
                <a:cubicBezTo>
                  <a:pt x="53" y="72"/>
                  <a:pt x="53" y="72"/>
                  <a:pt x="53" y="72"/>
                </a:cubicBezTo>
                <a:cubicBezTo>
                  <a:pt x="33" y="72"/>
                  <a:pt x="33" y="72"/>
                  <a:pt x="33" y="72"/>
                </a:cubicBezTo>
                <a:cubicBezTo>
                  <a:pt x="33" y="73"/>
                  <a:pt x="33" y="73"/>
                  <a:pt x="33" y="73"/>
                </a:cubicBezTo>
                <a:cubicBezTo>
                  <a:pt x="33" y="74"/>
                  <a:pt x="32" y="75"/>
                  <a:pt x="30" y="75"/>
                </a:cubicBezTo>
                <a:cubicBezTo>
                  <a:pt x="29" y="75"/>
                  <a:pt x="28" y="74"/>
                  <a:pt x="28" y="73"/>
                </a:cubicBezTo>
                <a:cubicBezTo>
                  <a:pt x="28" y="72"/>
                  <a:pt x="28" y="72"/>
                  <a:pt x="28" y="72"/>
                </a:cubicBezTo>
                <a:cubicBezTo>
                  <a:pt x="26" y="72"/>
                  <a:pt x="26" y="72"/>
                  <a:pt x="26" y="72"/>
                </a:cubicBezTo>
                <a:cubicBezTo>
                  <a:pt x="25" y="72"/>
                  <a:pt x="24" y="72"/>
                  <a:pt x="24" y="71"/>
                </a:cubicBezTo>
                <a:cubicBezTo>
                  <a:pt x="24" y="58"/>
                  <a:pt x="24" y="58"/>
                  <a:pt x="24" y="58"/>
                </a:cubicBezTo>
                <a:cubicBezTo>
                  <a:pt x="24" y="58"/>
                  <a:pt x="24" y="58"/>
                  <a:pt x="24" y="58"/>
                </a:cubicBezTo>
                <a:cubicBezTo>
                  <a:pt x="23" y="59"/>
                  <a:pt x="21" y="59"/>
                  <a:pt x="19" y="59"/>
                </a:cubicBezTo>
                <a:cubicBezTo>
                  <a:pt x="9" y="59"/>
                  <a:pt x="0" y="51"/>
                  <a:pt x="0" y="41"/>
                </a:cubicBezTo>
                <a:cubicBezTo>
                  <a:pt x="0" y="31"/>
                  <a:pt x="9" y="23"/>
                  <a:pt x="19" y="23"/>
                </a:cubicBezTo>
                <a:cubicBezTo>
                  <a:pt x="21" y="23"/>
                  <a:pt x="23" y="23"/>
                  <a:pt x="24" y="24"/>
                </a:cubicBezTo>
                <a:cubicBezTo>
                  <a:pt x="24" y="7"/>
                  <a:pt x="24" y="7"/>
                  <a:pt x="24" y="7"/>
                </a:cubicBezTo>
                <a:cubicBezTo>
                  <a:pt x="24" y="0"/>
                  <a:pt x="31" y="0"/>
                  <a:pt x="35" y="0"/>
                </a:cubicBezTo>
                <a:cubicBezTo>
                  <a:pt x="50" y="0"/>
                  <a:pt x="50" y="0"/>
                  <a:pt x="50" y="0"/>
                </a:cubicBezTo>
                <a:cubicBezTo>
                  <a:pt x="55" y="0"/>
                  <a:pt x="61" y="0"/>
                  <a:pt x="61" y="7"/>
                </a:cubicBezTo>
                <a:cubicBezTo>
                  <a:pt x="61" y="17"/>
                  <a:pt x="61" y="17"/>
                  <a:pt x="61" y="17"/>
                </a:cubicBezTo>
                <a:cubicBezTo>
                  <a:pt x="62" y="17"/>
                  <a:pt x="62" y="17"/>
                  <a:pt x="62" y="17"/>
                </a:cubicBezTo>
                <a:cubicBezTo>
                  <a:pt x="62" y="17"/>
                  <a:pt x="63" y="18"/>
                  <a:pt x="63" y="19"/>
                </a:cubicBezTo>
                <a:cubicBezTo>
                  <a:pt x="63" y="22"/>
                  <a:pt x="63" y="22"/>
                  <a:pt x="63" y="22"/>
                </a:cubicBezTo>
                <a:cubicBezTo>
                  <a:pt x="65" y="23"/>
                  <a:pt x="66" y="25"/>
                  <a:pt x="66" y="27"/>
                </a:cubicBezTo>
                <a:cubicBezTo>
                  <a:pt x="66" y="55"/>
                  <a:pt x="66" y="55"/>
                  <a:pt x="66" y="55"/>
                </a:cubicBezTo>
                <a:cubicBezTo>
                  <a:pt x="66" y="57"/>
                  <a:pt x="68" y="59"/>
                  <a:pt x="70" y="59"/>
                </a:cubicBezTo>
                <a:cubicBezTo>
                  <a:pt x="72" y="59"/>
                  <a:pt x="74" y="57"/>
                  <a:pt x="74" y="55"/>
                </a:cubicBezTo>
                <a:cubicBezTo>
                  <a:pt x="74" y="29"/>
                  <a:pt x="74" y="29"/>
                  <a:pt x="74" y="29"/>
                </a:cubicBezTo>
                <a:cubicBezTo>
                  <a:pt x="72" y="29"/>
                  <a:pt x="72" y="29"/>
                  <a:pt x="72" y="29"/>
                </a:cubicBezTo>
                <a:cubicBezTo>
                  <a:pt x="72" y="29"/>
                  <a:pt x="71" y="29"/>
                  <a:pt x="71" y="28"/>
                </a:cubicBezTo>
                <a:cubicBezTo>
                  <a:pt x="71" y="27"/>
                  <a:pt x="71" y="27"/>
                  <a:pt x="71" y="27"/>
                </a:cubicBezTo>
                <a:cubicBezTo>
                  <a:pt x="71" y="27"/>
                  <a:pt x="71" y="26"/>
                  <a:pt x="72" y="26"/>
                </a:cubicBezTo>
                <a:cubicBezTo>
                  <a:pt x="70" y="24"/>
                  <a:pt x="70" y="24"/>
                  <a:pt x="70" y="24"/>
                </a:cubicBezTo>
                <a:cubicBezTo>
                  <a:pt x="70" y="23"/>
                  <a:pt x="70" y="23"/>
                  <a:pt x="70" y="23"/>
                </a:cubicBezTo>
                <a:cubicBezTo>
                  <a:pt x="70" y="17"/>
                  <a:pt x="70" y="17"/>
                  <a:pt x="70" y="17"/>
                </a:cubicBezTo>
                <a:cubicBezTo>
                  <a:pt x="70" y="16"/>
                  <a:pt x="70" y="16"/>
                  <a:pt x="71" y="16"/>
                </a:cubicBezTo>
                <a:cubicBezTo>
                  <a:pt x="71" y="16"/>
                  <a:pt x="71" y="16"/>
                  <a:pt x="71" y="16"/>
                </a:cubicBezTo>
                <a:cubicBezTo>
                  <a:pt x="71" y="15"/>
                  <a:pt x="71" y="15"/>
                  <a:pt x="71" y="15"/>
                </a:cubicBezTo>
                <a:cubicBezTo>
                  <a:pt x="71" y="14"/>
                  <a:pt x="72" y="14"/>
                  <a:pt x="72" y="14"/>
                </a:cubicBezTo>
                <a:cubicBezTo>
                  <a:pt x="74" y="14"/>
                  <a:pt x="74" y="14"/>
                  <a:pt x="74" y="14"/>
                </a:cubicBezTo>
                <a:cubicBezTo>
                  <a:pt x="74" y="12"/>
                  <a:pt x="74" y="12"/>
                  <a:pt x="74" y="12"/>
                </a:cubicBezTo>
                <a:cubicBezTo>
                  <a:pt x="74" y="10"/>
                  <a:pt x="72" y="9"/>
                  <a:pt x="70" y="9"/>
                </a:cubicBezTo>
                <a:cubicBezTo>
                  <a:pt x="69" y="9"/>
                  <a:pt x="68" y="8"/>
                  <a:pt x="68" y="7"/>
                </a:cubicBezTo>
                <a:cubicBezTo>
                  <a:pt x="68" y="6"/>
                  <a:pt x="69" y="6"/>
                  <a:pt x="70" y="6"/>
                </a:cubicBezTo>
                <a:cubicBezTo>
                  <a:pt x="74" y="6"/>
                  <a:pt x="77" y="9"/>
                  <a:pt x="77" y="12"/>
                </a:cubicBezTo>
                <a:cubicBezTo>
                  <a:pt x="77" y="14"/>
                  <a:pt x="77" y="14"/>
                  <a:pt x="77" y="14"/>
                </a:cubicBezTo>
                <a:cubicBezTo>
                  <a:pt x="77" y="14"/>
                  <a:pt x="77" y="14"/>
                  <a:pt x="77" y="14"/>
                </a:cubicBezTo>
                <a:cubicBezTo>
                  <a:pt x="78" y="14"/>
                  <a:pt x="78" y="14"/>
                  <a:pt x="78" y="15"/>
                </a:cubicBezTo>
                <a:lnTo>
                  <a:pt x="78" y="17"/>
                </a:lnTo>
                <a:close/>
                <a:moveTo>
                  <a:pt x="26" y="46"/>
                </a:moveTo>
                <a:cubicBezTo>
                  <a:pt x="26" y="42"/>
                  <a:pt x="19" y="28"/>
                  <a:pt x="19" y="28"/>
                </a:cubicBezTo>
                <a:cubicBezTo>
                  <a:pt x="19" y="28"/>
                  <a:pt x="11" y="42"/>
                  <a:pt x="11" y="46"/>
                </a:cubicBezTo>
                <a:cubicBezTo>
                  <a:pt x="11" y="51"/>
                  <a:pt x="15" y="54"/>
                  <a:pt x="19" y="54"/>
                </a:cubicBezTo>
                <a:cubicBezTo>
                  <a:pt x="23" y="54"/>
                  <a:pt x="26" y="51"/>
                  <a:pt x="26" y="46"/>
                </a:cubicBezTo>
                <a:close/>
                <a:moveTo>
                  <a:pt x="58" y="35"/>
                </a:moveTo>
                <a:cubicBezTo>
                  <a:pt x="36" y="35"/>
                  <a:pt x="36" y="35"/>
                  <a:pt x="36" y="35"/>
                </a:cubicBezTo>
                <a:cubicBezTo>
                  <a:pt x="36" y="35"/>
                  <a:pt x="36" y="35"/>
                  <a:pt x="36" y="35"/>
                </a:cubicBezTo>
                <a:cubicBezTo>
                  <a:pt x="37" y="37"/>
                  <a:pt x="37" y="39"/>
                  <a:pt x="37" y="41"/>
                </a:cubicBezTo>
                <a:cubicBezTo>
                  <a:pt x="37" y="46"/>
                  <a:pt x="35" y="51"/>
                  <a:pt x="31" y="54"/>
                </a:cubicBezTo>
                <a:cubicBezTo>
                  <a:pt x="31" y="54"/>
                  <a:pt x="32" y="54"/>
                  <a:pt x="32" y="55"/>
                </a:cubicBezTo>
                <a:cubicBezTo>
                  <a:pt x="32" y="65"/>
                  <a:pt x="32" y="65"/>
                  <a:pt x="32" y="65"/>
                </a:cubicBezTo>
                <a:cubicBezTo>
                  <a:pt x="40" y="65"/>
                  <a:pt x="40" y="65"/>
                  <a:pt x="40" y="65"/>
                </a:cubicBezTo>
                <a:cubicBezTo>
                  <a:pt x="40" y="65"/>
                  <a:pt x="41" y="66"/>
                  <a:pt x="41" y="66"/>
                </a:cubicBezTo>
                <a:cubicBezTo>
                  <a:pt x="41" y="67"/>
                  <a:pt x="40" y="67"/>
                  <a:pt x="40" y="67"/>
                </a:cubicBezTo>
                <a:cubicBezTo>
                  <a:pt x="31" y="67"/>
                  <a:pt x="31" y="67"/>
                  <a:pt x="31" y="67"/>
                </a:cubicBezTo>
                <a:cubicBezTo>
                  <a:pt x="30" y="67"/>
                  <a:pt x="30" y="67"/>
                  <a:pt x="30" y="66"/>
                </a:cubicBezTo>
                <a:cubicBezTo>
                  <a:pt x="30" y="56"/>
                  <a:pt x="30" y="56"/>
                  <a:pt x="30" y="56"/>
                </a:cubicBezTo>
                <a:cubicBezTo>
                  <a:pt x="30" y="55"/>
                  <a:pt x="31" y="55"/>
                  <a:pt x="31" y="54"/>
                </a:cubicBezTo>
                <a:cubicBezTo>
                  <a:pt x="30" y="55"/>
                  <a:pt x="29" y="56"/>
                  <a:pt x="27" y="57"/>
                </a:cubicBezTo>
                <a:cubicBezTo>
                  <a:pt x="27" y="57"/>
                  <a:pt x="27" y="57"/>
                  <a:pt x="27" y="57"/>
                </a:cubicBezTo>
                <a:cubicBezTo>
                  <a:pt x="27" y="69"/>
                  <a:pt x="27" y="69"/>
                  <a:pt x="27" y="69"/>
                </a:cubicBezTo>
                <a:cubicBezTo>
                  <a:pt x="58" y="69"/>
                  <a:pt x="58" y="69"/>
                  <a:pt x="58" y="69"/>
                </a:cubicBezTo>
                <a:lnTo>
                  <a:pt x="58" y="35"/>
                </a:lnTo>
                <a:close/>
                <a:moveTo>
                  <a:pt x="58" y="7"/>
                </a:moveTo>
                <a:cubicBezTo>
                  <a:pt x="58" y="4"/>
                  <a:pt x="56" y="3"/>
                  <a:pt x="50" y="3"/>
                </a:cubicBezTo>
                <a:cubicBezTo>
                  <a:pt x="35" y="3"/>
                  <a:pt x="35" y="3"/>
                  <a:pt x="35" y="3"/>
                </a:cubicBezTo>
                <a:cubicBezTo>
                  <a:pt x="29" y="3"/>
                  <a:pt x="27" y="4"/>
                  <a:pt x="27" y="7"/>
                </a:cubicBezTo>
                <a:cubicBezTo>
                  <a:pt x="27" y="25"/>
                  <a:pt x="27" y="25"/>
                  <a:pt x="27" y="25"/>
                </a:cubicBezTo>
                <a:cubicBezTo>
                  <a:pt x="27" y="25"/>
                  <a:pt x="27" y="25"/>
                  <a:pt x="27" y="25"/>
                </a:cubicBezTo>
                <a:cubicBezTo>
                  <a:pt x="31" y="27"/>
                  <a:pt x="33" y="29"/>
                  <a:pt x="35" y="33"/>
                </a:cubicBezTo>
                <a:cubicBezTo>
                  <a:pt x="58" y="33"/>
                  <a:pt x="58" y="33"/>
                  <a:pt x="58" y="33"/>
                </a:cubicBezTo>
                <a:cubicBezTo>
                  <a:pt x="58" y="27"/>
                  <a:pt x="58" y="27"/>
                  <a:pt x="58" y="27"/>
                </a:cubicBezTo>
                <a:cubicBezTo>
                  <a:pt x="58" y="19"/>
                  <a:pt x="58" y="19"/>
                  <a:pt x="58" y="19"/>
                </a:cubicBezTo>
                <a:lnTo>
                  <a:pt x="58" y="7"/>
                </a:lnTo>
                <a:close/>
                <a:moveTo>
                  <a:pt x="74" y="18"/>
                </a:moveTo>
                <a:cubicBezTo>
                  <a:pt x="72" y="18"/>
                  <a:pt x="72" y="18"/>
                  <a:pt x="72" y="18"/>
                </a:cubicBezTo>
                <a:cubicBezTo>
                  <a:pt x="72" y="23"/>
                  <a:pt x="72" y="23"/>
                  <a:pt x="72" y="23"/>
                </a:cubicBezTo>
                <a:cubicBezTo>
                  <a:pt x="73" y="26"/>
                  <a:pt x="73" y="26"/>
                  <a:pt x="73" y="26"/>
                </a:cubicBezTo>
                <a:cubicBezTo>
                  <a:pt x="74" y="26"/>
                  <a:pt x="74" y="26"/>
                  <a:pt x="74" y="26"/>
                </a:cubicBezTo>
                <a:lnTo>
                  <a:pt x="74" y="18"/>
                </a:lnTo>
                <a:close/>
                <a:moveTo>
                  <a:pt x="38" y="27"/>
                </a:moveTo>
                <a:cubicBezTo>
                  <a:pt x="48" y="27"/>
                  <a:pt x="48" y="27"/>
                  <a:pt x="48" y="27"/>
                </a:cubicBezTo>
                <a:cubicBezTo>
                  <a:pt x="48" y="24"/>
                  <a:pt x="48" y="24"/>
                  <a:pt x="48" y="24"/>
                </a:cubicBezTo>
                <a:cubicBezTo>
                  <a:pt x="38" y="24"/>
                  <a:pt x="38" y="24"/>
                  <a:pt x="38" y="24"/>
                </a:cubicBezTo>
                <a:lnTo>
                  <a:pt x="38" y="27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US" sz="1053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2734919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Oval 49"/>
          <p:cNvSpPr/>
          <p:nvPr/>
        </p:nvSpPr>
        <p:spPr>
          <a:xfrm>
            <a:off x="7124746" y="4653656"/>
            <a:ext cx="2952425" cy="401101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50000"/>
                  <a:alpha val="50000"/>
                </a:schemeClr>
              </a:gs>
              <a:gs pos="100000">
                <a:schemeClr val="bg1">
                  <a:lumMod val="50000"/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>
              <a:cs typeface="+mn-ea"/>
              <a:sym typeface="+mn-lt"/>
            </a:endParaRPr>
          </a:p>
        </p:txBody>
      </p:sp>
      <p:grpSp>
        <p:nvGrpSpPr>
          <p:cNvPr id="38" name="Group 37"/>
          <p:cNvGrpSpPr/>
          <p:nvPr/>
        </p:nvGrpSpPr>
        <p:grpSpPr>
          <a:xfrm>
            <a:off x="9379540" y="1742541"/>
            <a:ext cx="568331" cy="545606"/>
            <a:chOff x="10556709" y="1915489"/>
            <a:chExt cx="757773" cy="727474"/>
          </a:xfrm>
        </p:grpSpPr>
        <p:sp>
          <p:nvSpPr>
            <p:cNvPr id="33" name="Freeform 31"/>
            <p:cNvSpPr>
              <a:spLocks noEditPoints="1"/>
            </p:cNvSpPr>
            <p:nvPr/>
          </p:nvSpPr>
          <p:spPr bwMode="auto">
            <a:xfrm rot="2700000">
              <a:off x="10638932" y="1929332"/>
              <a:ext cx="661707" cy="661707"/>
            </a:xfrm>
            <a:custGeom>
              <a:avLst/>
              <a:gdLst>
                <a:gd name="T0" fmla="*/ 138 w 276"/>
                <a:gd name="T1" fmla="*/ 276 h 276"/>
                <a:gd name="T2" fmla="*/ 0 w 276"/>
                <a:gd name="T3" fmla="*/ 138 h 276"/>
                <a:gd name="T4" fmla="*/ 138 w 276"/>
                <a:gd name="T5" fmla="*/ 0 h 276"/>
                <a:gd name="T6" fmla="*/ 276 w 276"/>
                <a:gd name="T7" fmla="*/ 138 h 276"/>
                <a:gd name="T8" fmla="*/ 138 w 276"/>
                <a:gd name="T9" fmla="*/ 276 h 276"/>
                <a:gd name="T10" fmla="*/ 138 w 276"/>
                <a:gd name="T11" fmla="*/ 40 h 276"/>
                <a:gd name="T12" fmla="*/ 40 w 276"/>
                <a:gd name="T13" fmla="*/ 138 h 276"/>
                <a:gd name="T14" fmla="*/ 138 w 276"/>
                <a:gd name="T15" fmla="*/ 236 h 276"/>
                <a:gd name="T16" fmla="*/ 236 w 276"/>
                <a:gd name="T17" fmla="*/ 138 h 276"/>
                <a:gd name="T18" fmla="*/ 138 w 276"/>
                <a:gd name="T19" fmla="*/ 40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6" h="276">
                  <a:moveTo>
                    <a:pt x="138" y="276"/>
                  </a:moveTo>
                  <a:cubicBezTo>
                    <a:pt x="62" y="276"/>
                    <a:pt x="0" y="214"/>
                    <a:pt x="0" y="138"/>
                  </a:cubicBezTo>
                  <a:cubicBezTo>
                    <a:pt x="0" y="62"/>
                    <a:pt x="62" y="0"/>
                    <a:pt x="138" y="0"/>
                  </a:cubicBezTo>
                  <a:cubicBezTo>
                    <a:pt x="214" y="0"/>
                    <a:pt x="276" y="62"/>
                    <a:pt x="276" y="138"/>
                  </a:cubicBezTo>
                  <a:cubicBezTo>
                    <a:pt x="276" y="214"/>
                    <a:pt x="214" y="276"/>
                    <a:pt x="138" y="276"/>
                  </a:cubicBezTo>
                  <a:close/>
                  <a:moveTo>
                    <a:pt x="138" y="40"/>
                  </a:moveTo>
                  <a:cubicBezTo>
                    <a:pt x="84" y="40"/>
                    <a:pt x="40" y="84"/>
                    <a:pt x="40" y="138"/>
                  </a:cubicBezTo>
                  <a:cubicBezTo>
                    <a:pt x="40" y="192"/>
                    <a:pt x="84" y="236"/>
                    <a:pt x="138" y="236"/>
                  </a:cubicBezTo>
                  <a:cubicBezTo>
                    <a:pt x="192" y="236"/>
                    <a:pt x="236" y="192"/>
                    <a:pt x="236" y="138"/>
                  </a:cubicBezTo>
                  <a:cubicBezTo>
                    <a:pt x="236" y="84"/>
                    <a:pt x="192" y="40"/>
                    <a:pt x="138" y="4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  <a:gs pos="70000">
                  <a:schemeClr val="tx1">
                    <a:lumMod val="65000"/>
                    <a:lumOff val="35000"/>
                  </a:schemeClr>
                </a:gs>
                <a:gs pos="30000">
                  <a:schemeClr val="bg1">
                    <a:lumMod val="65000"/>
                  </a:schemeClr>
                </a:gs>
              </a:gsLst>
              <a:lin ang="16200000" scaled="1"/>
              <a:tileRect/>
            </a:gradFill>
            <a:ln>
              <a:noFill/>
            </a:ln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en-US" sz="1351">
                <a:cs typeface="+mn-ea"/>
                <a:sym typeface="+mn-lt"/>
              </a:endParaRPr>
            </a:p>
          </p:txBody>
        </p:sp>
        <p:sp>
          <p:nvSpPr>
            <p:cNvPr id="34" name="Freeform 32"/>
            <p:cNvSpPr>
              <a:spLocks noEditPoints="1"/>
            </p:cNvSpPr>
            <p:nvPr/>
          </p:nvSpPr>
          <p:spPr bwMode="auto">
            <a:xfrm rot="2700000">
              <a:off x="10625089" y="1915489"/>
              <a:ext cx="689393" cy="689393"/>
            </a:xfrm>
            <a:custGeom>
              <a:avLst/>
              <a:gdLst>
                <a:gd name="T0" fmla="*/ 144 w 288"/>
                <a:gd name="T1" fmla="*/ 12 h 288"/>
                <a:gd name="T2" fmla="*/ 276 w 288"/>
                <a:gd name="T3" fmla="*/ 144 h 288"/>
                <a:gd name="T4" fmla="*/ 144 w 288"/>
                <a:gd name="T5" fmla="*/ 276 h 288"/>
                <a:gd name="T6" fmla="*/ 12 w 288"/>
                <a:gd name="T7" fmla="*/ 144 h 288"/>
                <a:gd name="T8" fmla="*/ 144 w 288"/>
                <a:gd name="T9" fmla="*/ 12 h 288"/>
                <a:gd name="T10" fmla="*/ 144 w 288"/>
                <a:gd name="T11" fmla="*/ 248 h 288"/>
                <a:gd name="T12" fmla="*/ 248 w 288"/>
                <a:gd name="T13" fmla="*/ 144 h 288"/>
                <a:gd name="T14" fmla="*/ 144 w 288"/>
                <a:gd name="T15" fmla="*/ 40 h 288"/>
                <a:gd name="T16" fmla="*/ 40 w 288"/>
                <a:gd name="T17" fmla="*/ 144 h 288"/>
                <a:gd name="T18" fmla="*/ 144 w 288"/>
                <a:gd name="T19" fmla="*/ 248 h 288"/>
                <a:gd name="T20" fmla="*/ 144 w 288"/>
                <a:gd name="T21" fmla="*/ 0 h 288"/>
                <a:gd name="T22" fmla="*/ 0 w 288"/>
                <a:gd name="T23" fmla="*/ 144 h 288"/>
                <a:gd name="T24" fmla="*/ 144 w 288"/>
                <a:gd name="T25" fmla="*/ 288 h 288"/>
                <a:gd name="T26" fmla="*/ 288 w 288"/>
                <a:gd name="T27" fmla="*/ 144 h 288"/>
                <a:gd name="T28" fmla="*/ 144 w 288"/>
                <a:gd name="T29" fmla="*/ 0 h 288"/>
                <a:gd name="T30" fmla="*/ 144 w 288"/>
                <a:gd name="T31" fmla="*/ 236 h 288"/>
                <a:gd name="T32" fmla="*/ 52 w 288"/>
                <a:gd name="T33" fmla="*/ 144 h 288"/>
                <a:gd name="T34" fmla="*/ 144 w 288"/>
                <a:gd name="T35" fmla="*/ 52 h 288"/>
                <a:gd name="T36" fmla="*/ 236 w 288"/>
                <a:gd name="T37" fmla="*/ 144 h 288"/>
                <a:gd name="T38" fmla="*/ 144 w 288"/>
                <a:gd name="T39" fmla="*/ 236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88" h="288">
                  <a:moveTo>
                    <a:pt x="144" y="12"/>
                  </a:moveTo>
                  <a:cubicBezTo>
                    <a:pt x="217" y="12"/>
                    <a:pt x="276" y="71"/>
                    <a:pt x="276" y="144"/>
                  </a:cubicBezTo>
                  <a:cubicBezTo>
                    <a:pt x="276" y="216"/>
                    <a:pt x="217" y="276"/>
                    <a:pt x="144" y="276"/>
                  </a:cubicBezTo>
                  <a:cubicBezTo>
                    <a:pt x="72" y="276"/>
                    <a:pt x="12" y="216"/>
                    <a:pt x="12" y="144"/>
                  </a:cubicBezTo>
                  <a:cubicBezTo>
                    <a:pt x="12" y="71"/>
                    <a:pt x="72" y="12"/>
                    <a:pt x="144" y="12"/>
                  </a:cubicBezTo>
                  <a:moveTo>
                    <a:pt x="144" y="248"/>
                  </a:moveTo>
                  <a:cubicBezTo>
                    <a:pt x="202" y="248"/>
                    <a:pt x="248" y="201"/>
                    <a:pt x="248" y="144"/>
                  </a:cubicBezTo>
                  <a:cubicBezTo>
                    <a:pt x="248" y="86"/>
                    <a:pt x="202" y="40"/>
                    <a:pt x="144" y="40"/>
                  </a:cubicBezTo>
                  <a:cubicBezTo>
                    <a:pt x="87" y="40"/>
                    <a:pt x="40" y="86"/>
                    <a:pt x="40" y="144"/>
                  </a:cubicBezTo>
                  <a:cubicBezTo>
                    <a:pt x="40" y="201"/>
                    <a:pt x="87" y="248"/>
                    <a:pt x="144" y="248"/>
                  </a:cubicBezTo>
                  <a:moveTo>
                    <a:pt x="144" y="0"/>
                  </a:moveTo>
                  <a:cubicBezTo>
                    <a:pt x="65" y="0"/>
                    <a:pt x="0" y="64"/>
                    <a:pt x="0" y="144"/>
                  </a:cubicBezTo>
                  <a:cubicBezTo>
                    <a:pt x="0" y="223"/>
                    <a:pt x="65" y="288"/>
                    <a:pt x="144" y="288"/>
                  </a:cubicBezTo>
                  <a:cubicBezTo>
                    <a:pt x="224" y="288"/>
                    <a:pt x="288" y="223"/>
                    <a:pt x="288" y="144"/>
                  </a:cubicBezTo>
                  <a:cubicBezTo>
                    <a:pt x="288" y="64"/>
                    <a:pt x="224" y="0"/>
                    <a:pt x="144" y="0"/>
                  </a:cubicBezTo>
                  <a:close/>
                  <a:moveTo>
                    <a:pt x="144" y="236"/>
                  </a:moveTo>
                  <a:cubicBezTo>
                    <a:pt x="93" y="236"/>
                    <a:pt x="52" y="195"/>
                    <a:pt x="52" y="144"/>
                  </a:cubicBezTo>
                  <a:cubicBezTo>
                    <a:pt x="52" y="93"/>
                    <a:pt x="93" y="52"/>
                    <a:pt x="144" y="52"/>
                  </a:cubicBezTo>
                  <a:cubicBezTo>
                    <a:pt x="195" y="52"/>
                    <a:pt x="236" y="93"/>
                    <a:pt x="236" y="144"/>
                  </a:cubicBezTo>
                  <a:cubicBezTo>
                    <a:pt x="236" y="195"/>
                    <a:pt x="195" y="236"/>
                    <a:pt x="144" y="236"/>
                  </a:cubicBezTo>
                  <a:close/>
                </a:path>
              </a:pathLst>
            </a:custGeom>
            <a:gradFill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  <a:gs pos="70000">
                  <a:schemeClr val="tx1">
                    <a:lumMod val="65000"/>
                    <a:lumOff val="35000"/>
                  </a:schemeClr>
                </a:gs>
                <a:gs pos="30000">
                  <a:schemeClr val="bg1">
                    <a:lumMod val="65000"/>
                  </a:schemeClr>
                </a:gs>
              </a:gsLst>
              <a:lin ang="0" scaled="1"/>
            </a:gradFill>
            <a:ln>
              <a:noFill/>
            </a:ln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en-US" sz="1351">
                <a:cs typeface="+mn-ea"/>
                <a:sym typeface="+mn-lt"/>
              </a:endParaRPr>
            </a:p>
          </p:txBody>
        </p:sp>
        <p:sp>
          <p:nvSpPr>
            <p:cNvPr id="32" name="Freeform 30"/>
            <p:cNvSpPr>
              <a:spLocks/>
            </p:cNvSpPr>
            <p:nvPr/>
          </p:nvSpPr>
          <p:spPr bwMode="auto">
            <a:xfrm rot="2700000">
              <a:off x="10589253" y="2261169"/>
              <a:ext cx="349250" cy="414338"/>
            </a:xfrm>
            <a:custGeom>
              <a:avLst/>
              <a:gdLst>
                <a:gd name="T0" fmla="*/ 127 w 127"/>
                <a:gd name="T1" fmla="*/ 117 h 151"/>
                <a:gd name="T2" fmla="*/ 93 w 127"/>
                <a:gd name="T3" fmla="*/ 151 h 151"/>
                <a:gd name="T4" fmla="*/ 34 w 127"/>
                <a:gd name="T5" fmla="*/ 151 h 151"/>
                <a:gd name="T6" fmla="*/ 0 w 127"/>
                <a:gd name="T7" fmla="*/ 117 h 151"/>
                <a:gd name="T8" fmla="*/ 0 w 127"/>
                <a:gd name="T9" fmla="*/ 34 h 151"/>
                <a:gd name="T10" fmla="*/ 34 w 127"/>
                <a:gd name="T11" fmla="*/ 0 h 151"/>
                <a:gd name="T12" fmla="*/ 93 w 127"/>
                <a:gd name="T13" fmla="*/ 0 h 151"/>
                <a:gd name="T14" fmla="*/ 127 w 127"/>
                <a:gd name="T15" fmla="*/ 34 h 151"/>
                <a:gd name="T16" fmla="*/ 127 w 127"/>
                <a:gd name="T17" fmla="*/ 117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7" h="151">
                  <a:moveTo>
                    <a:pt x="127" y="117"/>
                  </a:moveTo>
                  <a:cubicBezTo>
                    <a:pt x="127" y="135"/>
                    <a:pt x="112" y="151"/>
                    <a:pt x="93" y="151"/>
                  </a:cubicBezTo>
                  <a:cubicBezTo>
                    <a:pt x="34" y="151"/>
                    <a:pt x="34" y="151"/>
                    <a:pt x="34" y="151"/>
                  </a:cubicBezTo>
                  <a:cubicBezTo>
                    <a:pt x="15" y="151"/>
                    <a:pt x="0" y="135"/>
                    <a:pt x="0" y="117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15"/>
                    <a:pt x="15" y="0"/>
                    <a:pt x="34" y="0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112" y="0"/>
                    <a:pt x="127" y="15"/>
                    <a:pt x="127" y="34"/>
                  </a:cubicBezTo>
                  <a:lnTo>
                    <a:pt x="127" y="117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  <a:gs pos="70000">
                  <a:schemeClr val="tx1">
                    <a:lumMod val="65000"/>
                    <a:lumOff val="35000"/>
                  </a:schemeClr>
                </a:gs>
                <a:gs pos="30000">
                  <a:schemeClr val="bg1">
                    <a:lumMod val="65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en-US" sz="1351">
                <a:cs typeface="+mn-ea"/>
                <a:sym typeface="+mn-lt"/>
              </a:endParaRPr>
            </a:p>
          </p:txBody>
        </p:sp>
      </p:grpSp>
      <p:sp>
        <p:nvSpPr>
          <p:cNvPr id="5" name="Oval 5"/>
          <p:cNvSpPr>
            <a:spLocks noChangeArrowheads="1"/>
          </p:cNvSpPr>
          <p:nvPr/>
        </p:nvSpPr>
        <p:spPr bwMode="auto">
          <a:xfrm rot="2700000">
            <a:off x="6875626" y="1751904"/>
            <a:ext cx="3062288" cy="3063479"/>
          </a:xfrm>
          <a:prstGeom prst="ellipse">
            <a:avLst/>
          </a:prstGeom>
          <a:gradFill flip="none" rotWithShape="1">
            <a:gsLst>
              <a:gs pos="0">
                <a:schemeClr val="tx1">
                  <a:lumMod val="65000"/>
                  <a:lumOff val="35000"/>
                </a:schemeClr>
              </a:gs>
              <a:gs pos="100000">
                <a:schemeClr val="bg1">
                  <a:lumMod val="95000"/>
                </a:schemeClr>
              </a:gs>
              <a:gs pos="70000">
                <a:schemeClr val="bg1">
                  <a:lumMod val="65000"/>
                </a:schemeClr>
              </a:gs>
              <a:gs pos="30000">
                <a:schemeClr val="bg1">
                  <a:lumMod val="85000"/>
                </a:schemeClr>
              </a:gs>
            </a:gsLst>
            <a:lin ang="16200000" scaled="1"/>
            <a:tileRect/>
          </a:gradFill>
          <a:ln>
            <a:noFill/>
          </a:ln>
        </p:spPr>
        <p:txBody>
          <a:bodyPr vert="horz" wrap="square" lIns="68580" tIns="34291" rIns="68580" bIns="34291" numCol="1" anchor="t" anchorCtr="0" compatLnSpc="1">
            <a:prstTxWarp prst="textNoShape">
              <a:avLst/>
            </a:prstTxWarp>
          </a:bodyPr>
          <a:lstStyle/>
          <a:p>
            <a:endParaRPr lang="en-US" sz="1351">
              <a:cs typeface="+mn-ea"/>
              <a:sym typeface="+mn-lt"/>
            </a:endParaRPr>
          </a:p>
        </p:txBody>
      </p:sp>
      <p:sp>
        <p:nvSpPr>
          <p:cNvPr id="8" name="Oval 6"/>
          <p:cNvSpPr>
            <a:spLocks noChangeArrowheads="1"/>
          </p:cNvSpPr>
          <p:nvPr/>
        </p:nvSpPr>
        <p:spPr bwMode="auto">
          <a:xfrm rot="2700000">
            <a:off x="6924442" y="1801910"/>
            <a:ext cx="2964656" cy="2963467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95000"/>
                </a:schemeClr>
              </a:gs>
              <a:gs pos="100000">
                <a:schemeClr val="tx1">
                  <a:lumMod val="65000"/>
                  <a:lumOff val="35000"/>
                </a:schemeClr>
              </a:gs>
              <a:gs pos="70000">
                <a:schemeClr val="bg1">
                  <a:lumMod val="75000"/>
                </a:schemeClr>
              </a:gs>
              <a:gs pos="30000">
                <a:schemeClr val="bg1">
                  <a:lumMod val="75000"/>
                </a:schemeClr>
              </a:gs>
            </a:gsLst>
            <a:lin ang="5400000" scaled="1"/>
            <a:tileRect/>
          </a:gradFill>
          <a:ln>
            <a:noFill/>
          </a:ln>
          <a:effectLst>
            <a:innerShdw blurRad="63500">
              <a:prstClr val="black"/>
            </a:innerShdw>
          </a:effectLst>
        </p:spPr>
        <p:txBody>
          <a:bodyPr vert="horz" wrap="square" lIns="68580" tIns="34291" rIns="68580" bIns="34291" numCol="1" anchor="t" anchorCtr="0" compatLnSpc="1">
            <a:prstTxWarp prst="textNoShape">
              <a:avLst/>
            </a:prstTxWarp>
          </a:bodyPr>
          <a:lstStyle/>
          <a:p>
            <a:endParaRPr lang="en-US" sz="1351">
              <a:cs typeface="+mn-ea"/>
              <a:sym typeface="+mn-lt"/>
            </a:endParaRPr>
          </a:p>
        </p:txBody>
      </p:sp>
      <p:grpSp>
        <p:nvGrpSpPr>
          <p:cNvPr id="46" name="Group 45"/>
          <p:cNvGrpSpPr/>
          <p:nvPr/>
        </p:nvGrpSpPr>
        <p:grpSpPr>
          <a:xfrm>
            <a:off x="6981052" y="1857929"/>
            <a:ext cx="2851428" cy="2851427"/>
            <a:chOff x="7358172" y="2069895"/>
            <a:chExt cx="3801904" cy="3801903"/>
          </a:xfrm>
        </p:grpSpPr>
        <p:sp>
          <p:nvSpPr>
            <p:cNvPr id="9" name="Freeform 7"/>
            <p:cNvSpPr>
              <a:spLocks/>
            </p:cNvSpPr>
            <p:nvPr/>
          </p:nvSpPr>
          <p:spPr bwMode="auto">
            <a:xfrm rot="2700000">
              <a:off x="8471724" y="4296998"/>
              <a:ext cx="1574800" cy="1574800"/>
            </a:xfrm>
            <a:custGeom>
              <a:avLst/>
              <a:gdLst>
                <a:gd name="T0" fmla="*/ 238 w 573"/>
                <a:gd name="T1" fmla="*/ 573 h 573"/>
                <a:gd name="T2" fmla="*/ 573 w 573"/>
                <a:gd name="T3" fmla="*/ 237 h 573"/>
                <a:gd name="T4" fmla="*/ 0 w 573"/>
                <a:gd name="T5" fmla="*/ 0 h 573"/>
                <a:gd name="T6" fmla="*/ 238 w 573"/>
                <a:gd name="T7" fmla="*/ 573 h 5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73" h="573">
                  <a:moveTo>
                    <a:pt x="238" y="573"/>
                  </a:moveTo>
                  <a:cubicBezTo>
                    <a:pt x="389" y="510"/>
                    <a:pt x="510" y="389"/>
                    <a:pt x="573" y="237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238" y="573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en-US" sz="1351">
                <a:cs typeface="+mn-ea"/>
                <a:sym typeface="+mn-lt"/>
              </a:endParaRPr>
            </a:p>
          </p:txBody>
        </p:sp>
        <p:sp>
          <p:nvSpPr>
            <p:cNvPr id="10" name="Freeform 8"/>
            <p:cNvSpPr>
              <a:spLocks/>
            </p:cNvSpPr>
            <p:nvPr/>
          </p:nvSpPr>
          <p:spPr bwMode="auto">
            <a:xfrm rot="2700000">
              <a:off x="9585276" y="3183447"/>
              <a:ext cx="1574800" cy="1574800"/>
            </a:xfrm>
            <a:custGeom>
              <a:avLst/>
              <a:gdLst>
                <a:gd name="T0" fmla="*/ 573 w 573"/>
                <a:gd name="T1" fmla="*/ 335 h 573"/>
                <a:gd name="T2" fmla="*/ 238 w 573"/>
                <a:gd name="T3" fmla="*/ 0 h 573"/>
                <a:gd name="T4" fmla="*/ 0 w 573"/>
                <a:gd name="T5" fmla="*/ 573 h 573"/>
                <a:gd name="T6" fmla="*/ 573 w 573"/>
                <a:gd name="T7" fmla="*/ 335 h 5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73" h="573">
                  <a:moveTo>
                    <a:pt x="573" y="335"/>
                  </a:moveTo>
                  <a:cubicBezTo>
                    <a:pt x="510" y="184"/>
                    <a:pt x="389" y="63"/>
                    <a:pt x="238" y="0"/>
                  </a:cubicBezTo>
                  <a:cubicBezTo>
                    <a:pt x="0" y="573"/>
                    <a:pt x="0" y="573"/>
                    <a:pt x="0" y="573"/>
                  </a:cubicBezTo>
                  <a:lnTo>
                    <a:pt x="573" y="33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en-US" sz="1351">
                <a:cs typeface="+mn-ea"/>
                <a:sym typeface="+mn-lt"/>
              </a:endParaRPr>
            </a:p>
          </p:txBody>
        </p:sp>
        <p:sp>
          <p:nvSpPr>
            <p:cNvPr id="11" name="Freeform 9"/>
            <p:cNvSpPr>
              <a:spLocks/>
            </p:cNvSpPr>
            <p:nvPr/>
          </p:nvSpPr>
          <p:spPr bwMode="auto">
            <a:xfrm rot="2700000">
              <a:off x="7358172" y="3183447"/>
              <a:ext cx="1574800" cy="1574800"/>
            </a:xfrm>
            <a:custGeom>
              <a:avLst/>
              <a:gdLst>
                <a:gd name="T0" fmla="*/ 573 w 573"/>
                <a:gd name="T1" fmla="*/ 0 h 573"/>
                <a:gd name="T2" fmla="*/ 0 w 573"/>
                <a:gd name="T3" fmla="*/ 237 h 573"/>
                <a:gd name="T4" fmla="*/ 336 w 573"/>
                <a:gd name="T5" fmla="*/ 573 h 573"/>
                <a:gd name="T6" fmla="*/ 573 w 573"/>
                <a:gd name="T7" fmla="*/ 0 h 5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73" h="573">
                  <a:moveTo>
                    <a:pt x="573" y="0"/>
                  </a:moveTo>
                  <a:cubicBezTo>
                    <a:pt x="0" y="237"/>
                    <a:pt x="0" y="237"/>
                    <a:pt x="0" y="237"/>
                  </a:cubicBezTo>
                  <a:cubicBezTo>
                    <a:pt x="63" y="389"/>
                    <a:pt x="184" y="510"/>
                    <a:pt x="336" y="573"/>
                  </a:cubicBezTo>
                  <a:cubicBezTo>
                    <a:pt x="573" y="0"/>
                    <a:pt x="573" y="0"/>
                    <a:pt x="57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en-US" sz="1351">
                <a:cs typeface="+mn-ea"/>
                <a:sym typeface="+mn-lt"/>
              </a:endParaRPr>
            </a:p>
          </p:txBody>
        </p:sp>
        <p:sp>
          <p:nvSpPr>
            <p:cNvPr id="12" name="Freeform 10"/>
            <p:cNvSpPr>
              <a:spLocks/>
            </p:cNvSpPr>
            <p:nvPr/>
          </p:nvSpPr>
          <p:spPr bwMode="auto">
            <a:xfrm rot="2700000">
              <a:off x="8471724" y="2069895"/>
              <a:ext cx="1574800" cy="1574800"/>
            </a:xfrm>
            <a:custGeom>
              <a:avLst/>
              <a:gdLst>
                <a:gd name="T0" fmla="*/ 573 w 573"/>
                <a:gd name="T1" fmla="*/ 573 h 573"/>
                <a:gd name="T2" fmla="*/ 336 w 573"/>
                <a:gd name="T3" fmla="*/ 0 h 573"/>
                <a:gd name="T4" fmla="*/ 0 w 573"/>
                <a:gd name="T5" fmla="*/ 335 h 573"/>
                <a:gd name="T6" fmla="*/ 573 w 573"/>
                <a:gd name="T7" fmla="*/ 573 h 5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73" h="573">
                  <a:moveTo>
                    <a:pt x="573" y="573"/>
                  </a:moveTo>
                  <a:cubicBezTo>
                    <a:pt x="336" y="0"/>
                    <a:pt x="336" y="0"/>
                    <a:pt x="336" y="0"/>
                  </a:cubicBezTo>
                  <a:cubicBezTo>
                    <a:pt x="184" y="63"/>
                    <a:pt x="63" y="184"/>
                    <a:pt x="0" y="335"/>
                  </a:cubicBezTo>
                  <a:cubicBezTo>
                    <a:pt x="573" y="573"/>
                    <a:pt x="573" y="573"/>
                    <a:pt x="573" y="573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en-US" sz="1351">
                <a:cs typeface="+mn-ea"/>
                <a:sym typeface="+mn-lt"/>
              </a:endParaRPr>
            </a:p>
          </p:txBody>
        </p:sp>
        <p:sp>
          <p:nvSpPr>
            <p:cNvPr id="13" name="Freeform 11"/>
            <p:cNvSpPr>
              <a:spLocks/>
            </p:cNvSpPr>
            <p:nvPr/>
          </p:nvSpPr>
          <p:spPr bwMode="auto">
            <a:xfrm rot="2700000">
              <a:off x="9210584" y="2516682"/>
              <a:ext cx="1304925" cy="1704975"/>
            </a:xfrm>
            <a:custGeom>
              <a:avLst/>
              <a:gdLst>
                <a:gd name="T0" fmla="*/ 475 w 475"/>
                <a:gd name="T1" fmla="*/ 47 h 620"/>
                <a:gd name="T2" fmla="*/ 237 w 475"/>
                <a:gd name="T3" fmla="*/ 0 h 620"/>
                <a:gd name="T4" fmla="*/ 0 w 475"/>
                <a:gd name="T5" fmla="*/ 47 h 620"/>
                <a:gd name="T6" fmla="*/ 237 w 475"/>
                <a:gd name="T7" fmla="*/ 620 h 620"/>
                <a:gd name="T8" fmla="*/ 475 w 475"/>
                <a:gd name="T9" fmla="*/ 47 h 6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5" h="620">
                  <a:moveTo>
                    <a:pt x="475" y="47"/>
                  </a:moveTo>
                  <a:cubicBezTo>
                    <a:pt x="401" y="17"/>
                    <a:pt x="321" y="0"/>
                    <a:pt x="237" y="0"/>
                  </a:cubicBezTo>
                  <a:cubicBezTo>
                    <a:pt x="153" y="0"/>
                    <a:pt x="73" y="17"/>
                    <a:pt x="0" y="47"/>
                  </a:cubicBezTo>
                  <a:cubicBezTo>
                    <a:pt x="237" y="620"/>
                    <a:pt x="237" y="620"/>
                    <a:pt x="237" y="620"/>
                  </a:cubicBezTo>
                  <a:lnTo>
                    <a:pt x="475" y="47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en-US" sz="1351">
                <a:cs typeface="+mn-ea"/>
                <a:sym typeface="+mn-lt"/>
              </a:endParaRPr>
            </a:p>
          </p:txBody>
        </p:sp>
        <p:sp>
          <p:nvSpPr>
            <p:cNvPr id="14" name="Freeform 12"/>
            <p:cNvSpPr>
              <a:spLocks/>
            </p:cNvSpPr>
            <p:nvPr/>
          </p:nvSpPr>
          <p:spPr bwMode="auto">
            <a:xfrm rot="2700000">
              <a:off x="8005545" y="3722514"/>
              <a:ext cx="1304925" cy="1703388"/>
            </a:xfrm>
            <a:custGeom>
              <a:avLst/>
              <a:gdLst>
                <a:gd name="T0" fmla="*/ 0 w 475"/>
                <a:gd name="T1" fmla="*/ 573 h 620"/>
                <a:gd name="T2" fmla="*/ 237 w 475"/>
                <a:gd name="T3" fmla="*/ 620 h 620"/>
                <a:gd name="T4" fmla="*/ 475 w 475"/>
                <a:gd name="T5" fmla="*/ 573 h 620"/>
                <a:gd name="T6" fmla="*/ 237 w 475"/>
                <a:gd name="T7" fmla="*/ 0 h 620"/>
                <a:gd name="T8" fmla="*/ 0 w 475"/>
                <a:gd name="T9" fmla="*/ 573 h 6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5" h="620">
                  <a:moveTo>
                    <a:pt x="0" y="573"/>
                  </a:moveTo>
                  <a:cubicBezTo>
                    <a:pt x="73" y="603"/>
                    <a:pt x="153" y="620"/>
                    <a:pt x="237" y="620"/>
                  </a:cubicBezTo>
                  <a:cubicBezTo>
                    <a:pt x="321" y="620"/>
                    <a:pt x="401" y="603"/>
                    <a:pt x="475" y="573"/>
                  </a:cubicBezTo>
                  <a:cubicBezTo>
                    <a:pt x="237" y="0"/>
                    <a:pt x="237" y="0"/>
                    <a:pt x="237" y="0"/>
                  </a:cubicBezTo>
                  <a:lnTo>
                    <a:pt x="0" y="573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en-US" sz="1351">
                <a:cs typeface="+mn-ea"/>
                <a:sym typeface="+mn-lt"/>
              </a:endParaRPr>
            </a:p>
          </p:txBody>
        </p:sp>
        <p:sp>
          <p:nvSpPr>
            <p:cNvPr id="15" name="Freeform 13"/>
            <p:cNvSpPr>
              <a:spLocks/>
            </p:cNvSpPr>
            <p:nvPr/>
          </p:nvSpPr>
          <p:spPr bwMode="auto">
            <a:xfrm rot="2700000">
              <a:off x="7806314" y="2715024"/>
              <a:ext cx="1703388" cy="1304925"/>
            </a:xfrm>
            <a:custGeom>
              <a:avLst/>
              <a:gdLst>
                <a:gd name="T0" fmla="*/ 47 w 620"/>
                <a:gd name="T1" fmla="*/ 0 h 475"/>
                <a:gd name="T2" fmla="*/ 0 w 620"/>
                <a:gd name="T3" fmla="*/ 238 h 475"/>
                <a:gd name="T4" fmla="*/ 47 w 620"/>
                <a:gd name="T5" fmla="*/ 475 h 475"/>
                <a:gd name="T6" fmla="*/ 620 w 620"/>
                <a:gd name="T7" fmla="*/ 238 h 475"/>
                <a:gd name="T8" fmla="*/ 47 w 620"/>
                <a:gd name="T9" fmla="*/ 0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0" h="475">
                  <a:moveTo>
                    <a:pt x="47" y="0"/>
                  </a:moveTo>
                  <a:cubicBezTo>
                    <a:pt x="17" y="74"/>
                    <a:pt x="0" y="154"/>
                    <a:pt x="0" y="238"/>
                  </a:cubicBezTo>
                  <a:cubicBezTo>
                    <a:pt x="0" y="322"/>
                    <a:pt x="17" y="402"/>
                    <a:pt x="47" y="475"/>
                  </a:cubicBezTo>
                  <a:cubicBezTo>
                    <a:pt x="620" y="238"/>
                    <a:pt x="620" y="238"/>
                    <a:pt x="620" y="238"/>
                  </a:cubicBezTo>
                  <a:lnTo>
                    <a:pt x="47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en-US" sz="1351">
                <a:cs typeface="+mn-ea"/>
                <a:sym typeface="+mn-lt"/>
              </a:endParaRPr>
            </a:p>
          </p:txBody>
        </p:sp>
        <p:sp>
          <p:nvSpPr>
            <p:cNvPr id="16" name="Freeform 14"/>
            <p:cNvSpPr>
              <a:spLocks/>
            </p:cNvSpPr>
            <p:nvPr/>
          </p:nvSpPr>
          <p:spPr bwMode="auto">
            <a:xfrm rot="2700000">
              <a:off x="9010791" y="3919500"/>
              <a:ext cx="1703388" cy="1304925"/>
            </a:xfrm>
            <a:custGeom>
              <a:avLst/>
              <a:gdLst>
                <a:gd name="T0" fmla="*/ 573 w 620"/>
                <a:gd name="T1" fmla="*/ 0 h 475"/>
                <a:gd name="T2" fmla="*/ 0 w 620"/>
                <a:gd name="T3" fmla="*/ 238 h 475"/>
                <a:gd name="T4" fmla="*/ 573 w 620"/>
                <a:gd name="T5" fmla="*/ 475 h 475"/>
                <a:gd name="T6" fmla="*/ 620 w 620"/>
                <a:gd name="T7" fmla="*/ 238 h 475"/>
                <a:gd name="T8" fmla="*/ 573 w 620"/>
                <a:gd name="T9" fmla="*/ 0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0" h="475">
                  <a:moveTo>
                    <a:pt x="573" y="0"/>
                  </a:moveTo>
                  <a:cubicBezTo>
                    <a:pt x="0" y="238"/>
                    <a:pt x="0" y="238"/>
                    <a:pt x="0" y="238"/>
                  </a:cubicBezTo>
                  <a:cubicBezTo>
                    <a:pt x="573" y="475"/>
                    <a:pt x="573" y="475"/>
                    <a:pt x="573" y="475"/>
                  </a:cubicBezTo>
                  <a:cubicBezTo>
                    <a:pt x="603" y="402"/>
                    <a:pt x="620" y="322"/>
                    <a:pt x="620" y="238"/>
                  </a:cubicBezTo>
                  <a:cubicBezTo>
                    <a:pt x="620" y="154"/>
                    <a:pt x="603" y="74"/>
                    <a:pt x="573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en-US" sz="1351">
                <a:cs typeface="+mn-ea"/>
                <a:sym typeface="+mn-lt"/>
              </a:endParaRPr>
            </a:p>
          </p:txBody>
        </p:sp>
      </p:grpSp>
      <p:sp>
        <p:nvSpPr>
          <p:cNvPr id="40" name="Shadding"/>
          <p:cNvSpPr>
            <a:spLocks noChangeArrowheads="1"/>
          </p:cNvSpPr>
          <p:nvPr/>
        </p:nvSpPr>
        <p:spPr bwMode="auto">
          <a:xfrm rot="2700000">
            <a:off x="7099780" y="1951871"/>
            <a:ext cx="2664580" cy="2663510"/>
          </a:xfrm>
          <a:prstGeom prst="ellipse">
            <a:avLst/>
          </a:prstGeom>
          <a:gradFill flip="none" rotWithShape="1">
            <a:gsLst>
              <a:gs pos="100000">
                <a:schemeClr val="tx1">
                  <a:alpha val="60000"/>
                </a:schemeClr>
              </a:gs>
              <a:gs pos="80000">
                <a:schemeClr val="tx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68580" tIns="34291" rIns="68580" bIns="34291" numCol="1" anchor="t" anchorCtr="0" compatLnSpc="1">
            <a:prstTxWarp prst="textNoShape">
              <a:avLst/>
            </a:prstTxWarp>
          </a:bodyPr>
          <a:lstStyle/>
          <a:p>
            <a:endParaRPr lang="en-US" sz="1351">
              <a:cs typeface="+mn-ea"/>
              <a:sym typeface="+mn-lt"/>
            </a:endParaRPr>
          </a:p>
        </p:txBody>
      </p:sp>
      <p:grpSp>
        <p:nvGrpSpPr>
          <p:cNvPr id="49" name="Insider"/>
          <p:cNvGrpSpPr/>
          <p:nvPr/>
        </p:nvGrpSpPr>
        <p:grpSpPr>
          <a:xfrm>
            <a:off x="7542374" y="2419245"/>
            <a:ext cx="1728788" cy="1728788"/>
            <a:chOff x="8107160" y="2817760"/>
            <a:chExt cx="2305050" cy="2305050"/>
          </a:xfrm>
        </p:grpSpPr>
        <p:sp>
          <p:nvSpPr>
            <p:cNvPr id="45" name="BG Inside"/>
            <p:cNvSpPr>
              <a:spLocks noChangeArrowheads="1"/>
            </p:cNvSpPr>
            <p:nvPr/>
          </p:nvSpPr>
          <p:spPr bwMode="auto">
            <a:xfrm rot="2700000">
              <a:off x="8107160" y="2817760"/>
              <a:ext cx="2305050" cy="2305050"/>
            </a:xfrm>
            <a:prstGeom prst="ellipse">
              <a:avLst/>
            </a:prstGeom>
            <a:gradFill>
              <a:gsLst>
                <a:gs pos="0">
                  <a:schemeClr val="tx1">
                    <a:alpha val="0"/>
                  </a:schemeClr>
                </a:gs>
                <a:gs pos="100000">
                  <a:schemeClr val="tx1">
                    <a:alpha val="20000"/>
                  </a:schemeClr>
                </a:gs>
              </a:gsLst>
              <a:path path="shape">
                <a:fillToRect l="50000" t="50000" r="50000" b="50000"/>
              </a:path>
            </a:gradFill>
            <a:ln w="19050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en-US" sz="1351">
                <a:cs typeface="+mn-ea"/>
                <a:sym typeface="+mn-lt"/>
              </a:endParaRPr>
            </a:p>
          </p:txBody>
        </p:sp>
        <p:grpSp>
          <p:nvGrpSpPr>
            <p:cNvPr id="44" name="Circle Blend"/>
            <p:cNvGrpSpPr/>
            <p:nvPr/>
          </p:nvGrpSpPr>
          <p:grpSpPr>
            <a:xfrm>
              <a:off x="8107160" y="2817760"/>
              <a:ext cx="2305050" cy="2305050"/>
              <a:chOff x="8108844" y="2818322"/>
              <a:chExt cx="2305050" cy="2305050"/>
            </a:xfrm>
          </p:grpSpPr>
          <p:sp>
            <p:nvSpPr>
              <p:cNvPr id="20" name="Oval 18"/>
              <p:cNvSpPr>
                <a:spLocks noChangeArrowheads="1"/>
              </p:cNvSpPr>
              <p:nvPr/>
            </p:nvSpPr>
            <p:spPr bwMode="auto">
              <a:xfrm rot="2700000">
                <a:off x="8108844" y="2818322"/>
                <a:ext cx="2305050" cy="2305050"/>
              </a:xfrm>
              <a:prstGeom prst="ellipse">
                <a:avLst/>
              </a:prstGeom>
              <a:noFill/>
              <a:ln w="9525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68580" tIns="34291" rIns="68580" bIns="34291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1">
                  <a:cs typeface="+mn-ea"/>
                  <a:sym typeface="+mn-lt"/>
                </a:endParaRPr>
              </a:p>
            </p:txBody>
          </p:sp>
          <p:sp>
            <p:nvSpPr>
              <p:cNvPr id="21" name="Oval 19"/>
              <p:cNvSpPr>
                <a:spLocks noChangeArrowheads="1"/>
              </p:cNvSpPr>
              <p:nvPr/>
            </p:nvSpPr>
            <p:spPr bwMode="auto">
              <a:xfrm rot="2700000">
                <a:off x="8273615" y="2984216"/>
                <a:ext cx="1973263" cy="1973263"/>
              </a:xfrm>
              <a:prstGeom prst="ellipse">
                <a:avLst/>
              </a:prstGeom>
              <a:noFill/>
              <a:ln w="9525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68580" tIns="34291" rIns="68580" bIns="34291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1">
                  <a:cs typeface="+mn-ea"/>
                  <a:sym typeface="+mn-lt"/>
                </a:endParaRPr>
              </a:p>
            </p:txBody>
          </p:sp>
          <p:sp>
            <p:nvSpPr>
              <p:cNvPr id="22" name="Oval 20"/>
              <p:cNvSpPr>
                <a:spLocks noChangeArrowheads="1"/>
              </p:cNvSpPr>
              <p:nvPr/>
            </p:nvSpPr>
            <p:spPr bwMode="auto">
              <a:xfrm rot="2700000">
                <a:off x="8439974" y="3151697"/>
                <a:ext cx="1638300" cy="1638300"/>
              </a:xfrm>
              <a:prstGeom prst="ellipse">
                <a:avLst/>
              </a:prstGeom>
              <a:noFill/>
              <a:ln w="9525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68580" tIns="34291" rIns="68580" bIns="34291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1">
                  <a:cs typeface="+mn-ea"/>
                  <a:sym typeface="+mn-lt"/>
                </a:endParaRPr>
              </a:p>
            </p:txBody>
          </p:sp>
          <p:sp>
            <p:nvSpPr>
              <p:cNvPr id="23" name="Oval 21"/>
              <p:cNvSpPr>
                <a:spLocks noChangeArrowheads="1"/>
              </p:cNvSpPr>
              <p:nvPr/>
            </p:nvSpPr>
            <p:spPr bwMode="auto">
              <a:xfrm rot="2700000">
                <a:off x="8608810" y="3318617"/>
                <a:ext cx="1301750" cy="1303338"/>
              </a:xfrm>
              <a:prstGeom prst="ellipse">
                <a:avLst/>
              </a:prstGeom>
              <a:noFill/>
              <a:ln w="9525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68580" tIns="34291" rIns="68580" bIns="34291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1">
                  <a:cs typeface="+mn-ea"/>
                  <a:sym typeface="+mn-lt"/>
                </a:endParaRPr>
              </a:p>
            </p:txBody>
          </p:sp>
        </p:grpSp>
        <p:sp>
          <p:nvSpPr>
            <p:cNvPr id="47" name="Arrow BG"/>
            <p:cNvSpPr>
              <a:spLocks noChangeArrowheads="1"/>
            </p:cNvSpPr>
            <p:nvPr/>
          </p:nvSpPr>
          <p:spPr bwMode="auto">
            <a:xfrm rot="2700000">
              <a:off x="8773813" y="3486330"/>
              <a:ext cx="968375" cy="966788"/>
            </a:xfrm>
            <a:prstGeom prst="ellipse">
              <a:avLst/>
            </a:prstGeom>
            <a:gradFill flip="none" rotWithShape="1">
              <a:gsLst>
                <a:gs pos="49000">
                  <a:schemeClr val="bg1">
                    <a:lumMod val="95000"/>
                  </a:schemeClr>
                </a:gs>
                <a:gs pos="76000">
                  <a:schemeClr val="bg1">
                    <a:lumMod val="5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9050" cap="flat">
              <a:solidFill>
                <a:schemeClr val="bg1">
                  <a:lumMod val="95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en-US" sz="1351">
                <a:cs typeface="+mn-ea"/>
                <a:sym typeface="+mn-lt"/>
              </a:endParaRPr>
            </a:p>
          </p:txBody>
        </p:sp>
        <p:sp>
          <p:nvSpPr>
            <p:cNvPr id="25" name="Inside Arrow"/>
            <p:cNvSpPr>
              <a:spLocks noEditPoints="1"/>
            </p:cNvSpPr>
            <p:nvPr/>
          </p:nvSpPr>
          <p:spPr bwMode="auto">
            <a:xfrm rot="2700000">
              <a:off x="8431010" y="3141610"/>
              <a:ext cx="1657350" cy="1657350"/>
            </a:xfrm>
            <a:custGeom>
              <a:avLst/>
              <a:gdLst>
                <a:gd name="T0" fmla="*/ 483 w 603"/>
                <a:gd name="T1" fmla="*/ 484 h 603"/>
                <a:gd name="T2" fmla="*/ 429 w 603"/>
                <a:gd name="T3" fmla="*/ 415 h 603"/>
                <a:gd name="T4" fmla="*/ 470 w 603"/>
                <a:gd name="T5" fmla="*/ 326 h 603"/>
                <a:gd name="T6" fmla="*/ 603 w 603"/>
                <a:gd name="T7" fmla="*/ 302 h 603"/>
                <a:gd name="T8" fmla="*/ 470 w 603"/>
                <a:gd name="T9" fmla="*/ 278 h 603"/>
                <a:gd name="T10" fmla="*/ 429 w 603"/>
                <a:gd name="T11" fmla="*/ 189 h 603"/>
                <a:gd name="T12" fmla="*/ 483 w 603"/>
                <a:gd name="T13" fmla="*/ 120 h 603"/>
                <a:gd name="T14" fmla="*/ 414 w 603"/>
                <a:gd name="T15" fmla="*/ 174 h 603"/>
                <a:gd name="T16" fmla="*/ 325 w 603"/>
                <a:gd name="T17" fmla="*/ 133 h 603"/>
                <a:gd name="T18" fmla="*/ 301 w 603"/>
                <a:gd name="T19" fmla="*/ 0 h 603"/>
                <a:gd name="T20" fmla="*/ 277 w 603"/>
                <a:gd name="T21" fmla="*/ 133 h 603"/>
                <a:gd name="T22" fmla="*/ 188 w 603"/>
                <a:gd name="T23" fmla="*/ 174 h 603"/>
                <a:gd name="T24" fmla="*/ 119 w 603"/>
                <a:gd name="T25" fmla="*/ 120 h 603"/>
                <a:gd name="T26" fmla="*/ 173 w 603"/>
                <a:gd name="T27" fmla="*/ 189 h 603"/>
                <a:gd name="T28" fmla="*/ 132 w 603"/>
                <a:gd name="T29" fmla="*/ 278 h 603"/>
                <a:gd name="T30" fmla="*/ 0 w 603"/>
                <a:gd name="T31" fmla="*/ 302 h 603"/>
                <a:gd name="T32" fmla="*/ 132 w 603"/>
                <a:gd name="T33" fmla="*/ 326 h 603"/>
                <a:gd name="T34" fmla="*/ 173 w 603"/>
                <a:gd name="T35" fmla="*/ 415 h 603"/>
                <a:gd name="T36" fmla="*/ 119 w 603"/>
                <a:gd name="T37" fmla="*/ 484 h 603"/>
                <a:gd name="T38" fmla="*/ 188 w 603"/>
                <a:gd name="T39" fmla="*/ 430 h 603"/>
                <a:gd name="T40" fmla="*/ 277 w 603"/>
                <a:gd name="T41" fmla="*/ 471 h 603"/>
                <a:gd name="T42" fmla="*/ 301 w 603"/>
                <a:gd name="T43" fmla="*/ 603 h 603"/>
                <a:gd name="T44" fmla="*/ 325 w 603"/>
                <a:gd name="T45" fmla="*/ 471 h 603"/>
                <a:gd name="T46" fmla="*/ 414 w 603"/>
                <a:gd name="T47" fmla="*/ 430 h 603"/>
                <a:gd name="T48" fmla="*/ 483 w 603"/>
                <a:gd name="T49" fmla="*/ 484 h 603"/>
                <a:gd name="T50" fmla="*/ 301 w 603"/>
                <a:gd name="T51" fmla="*/ 150 h 603"/>
                <a:gd name="T52" fmla="*/ 453 w 603"/>
                <a:gd name="T53" fmla="*/ 302 h 603"/>
                <a:gd name="T54" fmla="*/ 301 w 603"/>
                <a:gd name="T55" fmla="*/ 454 h 603"/>
                <a:gd name="T56" fmla="*/ 149 w 603"/>
                <a:gd name="T57" fmla="*/ 302 h 603"/>
                <a:gd name="T58" fmla="*/ 301 w 603"/>
                <a:gd name="T59" fmla="*/ 150 h 6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603" h="603">
                  <a:moveTo>
                    <a:pt x="483" y="484"/>
                  </a:moveTo>
                  <a:cubicBezTo>
                    <a:pt x="429" y="415"/>
                    <a:pt x="429" y="415"/>
                    <a:pt x="429" y="415"/>
                  </a:cubicBezTo>
                  <a:cubicBezTo>
                    <a:pt x="451" y="390"/>
                    <a:pt x="465" y="360"/>
                    <a:pt x="470" y="326"/>
                  </a:cubicBezTo>
                  <a:cubicBezTo>
                    <a:pt x="603" y="302"/>
                    <a:pt x="603" y="302"/>
                    <a:pt x="603" y="302"/>
                  </a:cubicBezTo>
                  <a:cubicBezTo>
                    <a:pt x="470" y="278"/>
                    <a:pt x="470" y="278"/>
                    <a:pt x="470" y="278"/>
                  </a:cubicBezTo>
                  <a:cubicBezTo>
                    <a:pt x="465" y="244"/>
                    <a:pt x="451" y="213"/>
                    <a:pt x="429" y="189"/>
                  </a:cubicBezTo>
                  <a:cubicBezTo>
                    <a:pt x="483" y="120"/>
                    <a:pt x="483" y="120"/>
                    <a:pt x="483" y="120"/>
                  </a:cubicBezTo>
                  <a:cubicBezTo>
                    <a:pt x="414" y="174"/>
                    <a:pt x="414" y="174"/>
                    <a:pt x="414" y="174"/>
                  </a:cubicBezTo>
                  <a:cubicBezTo>
                    <a:pt x="390" y="152"/>
                    <a:pt x="359" y="138"/>
                    <a:pt x="325" y="133"/>
                  </a:cubicBezTo>
                  <a:cubicBezTo>
                    <a:pt x="301" y="0"/>
                    <a:pt x="301" y="0"/>
                    <a:pt x="301" y="0"/>
                  </a:cubicBezTo>
                  <a:cubicBezTo>
                    <a:pt x="277" y="133"/>
                    <a:pt x="277" y="133"/>
                    <a:pt x="277" y="133"/>
                  </a:cubicBezTo>
                  <a:cubicBezTo>
                    <a:pt x="243" y="138"/>
                    <a:pt x="213" y="152"/>
                    <a:pt x="188" y="174"/>
                  </a:cubicBezTo>
                  <a:cubicBezTo>
                    <a:pt x="119" y="120"/>
                    <a:pt x="119" y="120"/>
                    <a:pt x="119" y="120"/>
                  </a:cubicBezTo>
                  <a:cubicBezTo>
                    <a:pt x="173" y="189"/>
                    <a:pt x="173" y="189"/>
                    <a:pt x="173" y="189"/>
                  </a:cubicBezTo>
                  <a:cubicBezTo>
                    <a:pt x="152" y="213"/>
                    <a:pt x="137" y="244"/>
                    <a:pt x="132" y="278"/>
                  </a:cubicBezTo>
                  <a:cubicBezTo>
                    <a:pt x="0" y="302"/>
                    <a:pt x="0" y="302"/>
                    <a:pt x="0" y="302"/>
                  </a:cubicBezTo>
                  <a:cubicBezTo>
                    <a:pt x="132" y="326"/>
                    <a:pt x="132" y="326"/>
                    <a:pt x="132" y="326"/>
                  </a:cubicBezTo>
                  <a:cubicBezTo>
                    <a:pt x="137" y="360"/>
                    <a:pt x="152" y="390"/>
                    <a:pt x="173" y="415"/>
                  </a:cubicBezTo>
                  <a:cubicBezTo>
                    <a:pt x="119" y="484"/>
                    <a:pt x="119" y="484"/>
                    <a:pt x="119" y="484"/>
                  </a:cubicBezTo>
                  <a:cubicBezTo>
                    <a:pt x="188" y="430"/>
                    <a:pt x="188" y="430"/>
                    <a:pt x="188" y="430"/>
                  </a:cubicBezTo>
                  <a:cubicBezTo>
                    <a:pt x="213" y="451"/>
                    <a:pt x="243" y="466"/>
                    <a:pt x="277" y="471"/>
                  </a:cubicBezTo>
                  <a:cubicBezTo>
                    <a:pt x="301" y="603"/>
                    <a:pt x="301" y="603"/>
                    <a:pt x="301" y="603"/>
                  </a:cubicBezTo>
                  <a:cubicBezTo>
                    <a:pt x="325" y="471"/>
                    <a:pt x="325" y="471"/>
                    <a:pt x="325" y="471"/>
                  </a:cubicBezTo>
                  <a:cubicBezTo>
                    <a:pt x="359" y="466"/>
                    <a:pt x="390" y="451"/>
                    <a:pt x="414" y="430"/>
                  </a:cubicBezTo>
                  <a:lnTo>
                    <a:pt x="483" y="484"/>
                  </a:lnTo>
                  <a:close/>
                  <a:moveTo>
                    <a:pt x="301" y="150"/>
                  </a:moveTo>
                  <a:cubicBezTo>
                    <a:pt x="385" y="150"/>
                    <a:pt x="453" y="218"/>
                    <a:pt x="453" y="302"/>
                  </a:cubicBezTo>
                  <a:cubicBezTo>
                    <a:pt x="453" y="386"/>
                    <a:pt x="385" y="454"/>
                    <a:pt x="301" y="454"/>
                  </a:cubicBezTo>
                  <a:cubicBezTo>
                    <a:pt x="217" y="454"/>
                    <a:pt x="149" y="386"/>
                    <a:pt x="149" y="302"/>
                  </a:cubicBezTo>
                  <a:cubicBezTo>
                    <a:pt x="149" y="218"/>
                    <a:pt x="217" y="150"/>
                    <a:pt x="301" y="15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en-US" sz="1351">
                <a:cs typeface="+mn-ea"/>
                <a:sym typeface="+mn-lt"/>
              </a:endParaRPr>
            </a:p>
          </p:txBody>
        </p:sp>
      </p:grpSp>
      <p:grpSp>
        <p:nvGrpSpPr>
          <p:cNvPr id="39" name="Inner Frame"/>
          <p:cNvGrpSpPr/>
          <p:nvPr/>
        </p:nvGrpSpPr>
        <p:grpSpPr>
          <a:xfrm>
            <a:off x="7057790" y="1934661"/>
            <a:ext cx="2697956" cy="2697956"/>
            <a:chOff x="7462731" y="2172209"/>
            <a:chExt cx="3597275" cy="3597275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17" name="Freeform 15"/>
            <p:cNvSpPr>
              <a:spLocks noEditPoints="1"/>
            </p:cNvSpPr>
            <p:nvPr/>
          </p:nvSpPr>
          <p:spPr bwMode="auto">
            <a:xfrm rot="2700000">
              <a:off x="7508111" y="2219835"/>
              <a:ext cx="3502025" cy="3502025"/>
            </a:xfrm>
            <a:custGeom>
              <a:avLst/>
              <a:gdLst>
                <a:gd name="T0" fmla="*/ 637 w 1274"/>
                <a:gd name="T1" fmla="*/ 0 h 1274"/>
                <a:gd name="T2" fmla="*/ 0 w 1274"/>
                <a:gd name="T3" fmla="*/ 637 h 1274"/>
                <a:gd name="T4" fmla="*/ 637 w 1274"/>
                <a:gd name="T5" fmla="*/ 1274 h 1274"/>
                <a:gd name="T6" fmla="*/ 1274 w 1274"/>
                <a:gd name="T7" fmla="*/ 637 h 1274"/>
                <a:gd name="T8" fmla="*/ 637 w 1274"/>
                <a:gd name="T9" fmla="*/ 0 h 1274"/>
                <a:gd name="T10" fmla="*/ 1083 w 1274"/>
                <a:gd name="T11" fmla="*/ 1039 h 1274"/>
                <a:gd name="T12" fmla="*/ 1039 w 1274"/>
                <a:gd name="T13" fmla="*/ 1039 h 1274"/>
                <a:gd name="T14" fmla="*/ 1039 w 1274"/>
                <a:gd name="T15" fmla="*/ 1082 h 1274"/>
                <a:gd name="T16" fmla="*/ 697 w 1274"/>
                <a:gd name="T17" fmla="*/ 1234 h 1274"/>
                <a:gd name="T18" fmla="*/ 637 w 1274"/>
                <a:gd name="T19" fmla="*/ 1174 h 1274"/>
                <a:gd name="T20" fmla="*/ 578 w 1274"/>
                <a:gd name="T21" fmla="*/ 1234 h 1274"/>
                <a:gd name="T22" fmla="*/ 235 w 1274"/>
                <a:gd name="T23" fmla="*/ 1082 h 1274"/>
                <a:gd name="T24" fmla="*/ 235 w 1274"/>
                <a:gd name="T25" fmla="*/ 1039 h 1274"/>
                <a:gd name="T26" fmla="*/ 192 w 1274"/>
                <a:gd name="T27" fmla="*/ 1039 h 1274"/>
                <a:gd name="T28" fmla="*/ 40 w 1274"/>
                <a:gd name="T29" fmla="*/ 696 h 1274"/>
                <a:gd name="T30" fmla="*/ 100 w 1274"/>
                <a:gd name="T31" fmla="*/ 637 h 1274"/>
                <a:gd name="T32" fmla="*/ 40 w 1274"/>
                <a:gd name="T33" fmla="*/ 577 h 1274"/>
                <a:gd name="T34" fmla="*/ 192 w 1274"/>
                <a:gd name="T35" fmla="*/ 235 h 1274"/>
                <a:gd name="T36" fmla="*/ 235 w 1274"/>
                <a:gd name="T37" fmla="*/ 235 h 1274"/>
                <a:gd name="T38" fmla="*/ 235 w 1274"/>
                <a:gd name="T39" fmla="*/ 191 h 1274"/>
                <a:gd name="T40" fmla="*/ 578 w 1274"/>
                <a:gd name="T41" fmla="*/ 40 h 1274"/>
                <a:gd name="T42" fmla="*/ 637 w 1274"/>
                <a:gd name="T43" fmla="*/ 99 h 1274"/>
                <a:gd name="T44" fmla="*/ 697 w 1274"/>
                <a:gd name="T45" fmla="*/ 40 h 1274"/>
                <a:gd name="T46" fmla="*/ 1039 w 1274"/>
                <a:gd name="T47" fmla="*/ 191 h 1274"/>
                <a:gd name="T48" fmla="*/ 1039 w 1274"/>
                <a:gd name="T49" fmla="*/ 235 h 1274"/>
                <a:gd name="T50" fmla="*/ 1083 w 1274"/>
                <a:gd name="T51" fmla="*/ 235 h 1274"/>
                <a:gd name="T52" fmla="*/ 1234 w 1274"/>
                <a:gd name="T53" fmla="*/ 577 h 1274"/>
                <a:gd name="T54" fmla="*/ 1175 w 1274"/>
                <a:gd name="T55" fmla="*/ 637 h 1274"/>
                <a:gd name="T56" fmla="*/ 1234 w 1274"/>
                <a:gd name="T57" fmla="*/ 696 h 1274"/>
                <a:gd name="T58" fmla="*/ 1083 w 1274"/>
                <a:gd name="T59" fmla="*/ 1039 h 1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274" h="1274">
                  <a:moveTo>
                    <a:pt x="637" y="0"/>
                  </a:moveTo>
                  <a:cubicBezTo>
                    <a:pt x="285" y="0"/>
                    <a:pt x="0" y="285"/>
                    <a:pt x="0" y="637"/>
                  </a:cubicBezTo>
                  <a:cubicBezTo>
                    <a:pt x="0" y="989"/>
                    <a:pt x="285" y="1274"/>
                    <a:pt x="637" y="1274"/>
                  </a:cubicBezTo>
                  <a:cubicBezTo>
                    <a:pt x="989" y="1274"/>
                    <a:pt x="1274" y="989"/>
                    <a:pt x="1274" y="637"/>
                  </a:cubicBezTo>
                  <a:cubicBezTo>
                    <a:pt x="1274" y="285"/>
                    <a:pt x="989" y="0"/>
                    <a:pt x="637" y="0"/>
                  </a:cubicBezTo>
                  <a:close/>
                  <a:moveTo>
                    <a:pt x="1083" y="1039"/>
                  </a:moveTo>
                  <a:cubicBezTo>
                    <a:pt x="1039" y="1039"/>
                    <a:pt x="1039" y="1039"/>
                    <a:pt x="1039" y="1039"/>
                  </a:cubicBezTo>
                  <a:cubicBezTo>
                    <a:pt x="1039" y="1082"/>
                    <a:pt x="1039" y="1082"/>
                    <a:pt x="1039" y="1082"/>
                  </a:cubicBezTo>
                  <a:cubicBezTo>
                    <a:pt x="947" y="1166"/>
                    <a:pt x="828" y="1221"/>
                    <a:pt x="697" y="1234"/>
                  </a:cubicBezTo>
                  <a:cubicBezTo>
                    <a:pt x="637" y="1174"/>
                    <a:pt x="637" y="1174"/>
                    <a:pt x="637" y="1174"/>
                  </a:cubicBezTo>
                  <a:cubicBezTo>
                    <a:pt x="578" y="1234"/>
                    <a:pt x="578" y="1234"/>
                    <a:pt x="578" y="1234"/>
                  </a:cubicBezTo>
                  <a:cubicBezTo>
                    <a:pt x="447" y="1221"/>
                    <a:pt x="328" y="1166"/>
                    <a:pt x="235" y="1082"/>
                  </a:cubicBezTo>
                  <a:cubicBezTo>
                    <a:pt x="235" y="1039"/>
                    <a:pt x="235" y="1039"/>
                    <a:pt x="235" y="1039"/>
                  </a:cubicBezTo>
                  <a:cubicBezTo>
                    <a:pt x="192" y="1039"/>
                    <a:pt x="192" y="1039"/>
                    <a:pt x="192" y="1039"/>
                  </a:cubicBezTo>
                  <a:cubicBezTo>
                    <a:pt x="108" y="946"/>
                    <a:pt x="53" y="827"/>
                    <a:pt x="40" y="696"/>
                  </a:cubicBezTo>
                  <a:cubicBezTo>
                    <a:pt x="100" y="637"/>
                    <a:pt x="100" y="637"/>
                    <a:pt x="100" y="637"/>
                  </a:cubicBezTo>
                  <a:cubicBezTo>
                    <a:pt x="40" y="577"/>
                    <a:pt x="40" y="577"/>
                    <a:pt x="40" y="577"/>
                  </a:cubicBezTo>
                  <a:cubicBezTo>
                    <a:pt x="53" y="446"/>
                    <a:pt x="108" y="327"/>
                    <a:pt x="192" y="235"/>
                  </a:cubicBezTo>
                  <a:cubicBezTo>
                    <a:pt x="235" y="235"/>
                    <a:pt x="235" y="235"/>
                    <a:pt x="235" y="235"/>
                  </a:cubicBezTo>
                  <a:cubicBezTo>
                    <a:pt x="235" y="191"/>
                    <a:pt x="235" y="191"/>
                    <a:pt x="235" y="191"/>
                  </a:cubicBezTo>
                  <a:cubicBezTo>
                    <a:pt x="328" y="108"/>
                    <a:pt x="447" y="53"/>
                    <a:pt x="578" y="40"/>
                  </a:cubicBezTo>
                  <a:cubicBezTo>
                    <a:pt x="637" y="99"/>
                    <a:pt x="637" y="99"/>
                    <a:pt x="637" y="99"/>
                  </a:cubicBezTo>
                  <a:cubicBezTo>
                    <a:pt x="697" y="40"/>
                    <a:pt x="697" y="40"/>
                    <a:pt x="697" y="40"/>
                  </a:cubicBezTo>
                  <a:cubicBezTo>
                    <a:pt x="828" y="53"/>
                    <a:pt x="947" y="108"/>
                    <a:pt x="1039" y="191"/>
                  </a:cubicBezTo>
                  <a:cubicBezTo>
                    <a:pt x="1039" y="235"/>
                    <a:pt x="1039" y="235"/>
                    <a:pt x="1039" y="235"/>
                  </a:cubicBezTo>
                  <a:cubicBezTo>
                    <a:pt x="1083" y="235"/>
                    <a:pt x="1083" y="235"/>
                    <a:pt x="1083" y="235"/>
                  </a:cubicBezTo>
                  <a:cubicBezTo>
                    <a:pt x="1166" y="327"/>
                    <a:pt x="1221" y="446"/>
                    <a:pt x="1234" y="577"/>
                  </a:cubicBezTo>
                  <a:cubicBezTo>
                    <a:pt x="1175" y="637"/>
                    <a:pt x="1175" y="637"/>
                    <a:pt x="1175" y="637"/>
                  </a:cubicBezTo>
                  <a:cubicBezTo>
                    <a:pt x="1234" y="696"/>
                    <a:pt x="1234" y="696"/>
                    <a:pt x="1234" y="696"/>
                  </a:cubicBezTo>
                  <a:cubicBezTo>
                    <a:pt x="1221" y="827"/>
                    <a:pt x="1166" y="946"/>
                    <a:pt x="1083" y="1039"/>
                  </a:cubicBezTo>
                  <a:close/>
                </a:path>
              </a:pathLst>
            </a:custGeom>
            <a:gradFill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  <a:gs pos="70000">
                  <a:schemeClr val="tx1">
                    <a:lumMod val="65000"/>
                    <a:lumOff val="35000"/>
                  </a:schemeClr>
                </a:gs>
                <a:gs pos="30000">
                  <a:schemeClr val="bg1">
                    <a:lumMod val="65000"/>
                  </a:schemeClr>
                </a:gs>
              </a:gsLst>
              <a:lin ang="0" scaled="1"/>
            </a:gradFill>
            <a:ln>
              <a:noFill/>
            </a:ln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en-US" sz="1351">
                <a:cs typeface="+mn-ea"/>
                <a:sym typeface="+mn-lt"/>
              </a:endParaRPr>
            </a:p>
          </p:txBody>
        </p:sp>
        <p:sp>
          <p:nvSpPr>
            <p:cNvPr id="18" name="Freeform 16"/>
            <p:cNvSpPr>
              <a:spLocks noEditPoints="1"/>
            </p:cNvSpPr>
            <p:nvPr/>
          </p:nvSpPr>
          <p:spPr bwMode="auto">
            <a:xfrm rot="2700000">
              <a:off x="7462731" y="2172209"/>
              <a:ext cx="3597275" cy="3597275"/>
            </a:xfrm>
            <a:custGeom>
              <a:avLst/>
              <a:gdLst>
                <a:gd name="T0" fmla="*/ 1308 w 1309"/>
                <a:gd name="T1" fmla="*/ 697 h 1309"/>
                <a:gd name="T2" fmla="*/ 1309 w 1309"/>
                <a:gd name="T3" fmla="*/ 675 h 1309"/>
                <a:gd name="T4" fmla="*/ 1309 w 1309"/>
                <a:gd name="T5" fmla="*/ 634 h 1309"/>
                <a:gd name="T6" fmla="*/ 1308 w 1309"/>
                <a:gd name="T7" fmla="*/ 613 h 1309"/>
                <a:gd name="T8" fmla="*/ 1308 w 1309"/>
                <a:gd name="T9" fmla="*/ 613 h 1309"/>
                <a:gd name="T10" fmla="*/ 696 w 1309"/>
                <a:gd name="T11" fmla="*/ 1 h 1309"/>
                <a:gd name="T12" fmla="*/ 676 w 1309"/>
                <a:gd name="T13" fmla="*/ 0 h 1309"/>
                <a:gd name="T14" fmla="*/ 654 w 1309"/>
                <a:gd name="T15" fmla="*/ 0 h 1309"/>
                <a:gd name="T16" fmla="*/ 632 w 1309"/>
                <a:gd name="T17" fmla="*/ 0 h 1309"/>
                <a:gd name="T18" fmla="*/ 612 w 1309"/>
                <a:gd name="T19" fmla="*/ 1 h 1309"/>
                <a:gd name="T20" fmla="*/ 239 w 1309"/>
                <a:gd name="T21" fmla="*/ 149 h 1309"/>
                <a:gd name="T22" fmla="*/ 239 w 1309"/>
                <a:gd name="T23" fmla="*/ 149 h 1309"/>
                <a:gd name="T24" fmla="*/ 148 w 1309"/>
                <a:gd name="T25" fmla="*/ 239 h 1309"/>
                <a:gd name="T26" fmla="*/ 1 w 1309"/>
                <a:gd name="T27" fmla="*/ 613 h 1309"/>
                <a:gd name="T28" fmla="*/ 1 w 1309"/>
                <a:gd name="T29" fmla="*/ 613 h 1309"/>
                <a:gd name="T30" fmla="*/ 0 w 1309"/>
                <a:gd name="T31" fmla="*/ 634 h 1309"/>
                <a:gd name="T32" fmla="*/ 0 w 1309"/>
                <a:gd name="T33" fmla="*/ 675 h 1309"/>
                <a:gd name="T34" fmla="*/ 1 w 1309"/>
                <a:gd name="T35" fmla="*/ 697 h 1309"/>
                <a:gd name="T36" fmla="*/ 1 w 1309"/>
                <a:gd name="T37" fmla="*/ 697 h 1309"/>
                <a:gd name="T38" fmla="*/ 634 w 1309"/>
                <a:gd name="T39" fmla="*/ 1309 h 1309"/>
                <a:gd name="T40" fmla="*/ 675 w 1309"/>
                <a:gd name="T41" fmla="*/ 1309 h 1309"/>
                <a:gd name="T42" fmla="*/ 1160 w 1309"/>
                <a:gd name="T43" fmla="*/ 1070 h 1309"/>
                <a:gd name="T44" fmla="*/ 1160 w 1309"/>
                <a:gd name="T45" fmla="*/ 1070 h 1309"/>
                <a:gd name="T46" fmla="*/ 1070 w 1309"/>
                <a:gd name="T47" fmla="*/ 1070 h 1309"/>
                <a:gd name="T48" fmla="*/ 716 w 1309"/>
                <a:gd name="T49" fmla="*/ 1272 h 1309"/>
                <a:gd name="T50" fmla="*/ 593 w 1309"/>
                <a:gd name="T51" fmla="*/ 1272 h 1309"/>
                <a:gd name="T52" fmla="*/ 239 w 1309"/>
                <a:gd name="T53" fmla="*/ 1070 h 1309"/>
                <a:gd name="T54" fmla="*/ 37 w 1309"/>
                <a:gd name="T55" fmla="*/ 716 h 1309"/>
                <a:gd name="T56" fmla="*/ 37 w 1309"/>
                <a:gd name="T57" fmla="*/ 593 h 1309"/>
                <a:gd name="T58" fmla="*/ 239 w 1309"/>
                <a:gd name="T59" fmla="*/ 239 h 1309"/>
                <a:gd name="T60" fmla="*/ 593 w 1309"/>
                <a:gd name="T61" fmla="*/ 38 h 1309"/>
                <a:gd name="T62" fmla="*/ 716 w 1309"/>
                <a:gd name="T63" fmla="*/ 38 h 1309"/>
                <a:gd name="T64" fmla="*/ 1070 w 1309"/>
                <a:gd name="T65" fmla="*/ 239 h 1309"/>
                <a:gd name="T66" fmla="*/ 1271 w 1309"/>
                <a:gd name="T67" fmla="*/ 593 h 1309"/>
                <a:gd name="T68" fmla="*/ 1271 w 1309"/>
                <a:gd name="T69" fmla="*/ 716 h 1309"/>
                <a:gd name="T70" fmla="*/ 1070 w 1309"/>
                <a:gd name="T71" fmla="*/ 1070 h 13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309" h="1309">
                  <a:moveTo>
                    <a:pt x="1308" y="697"/>
                  </a:moveTo>
                  <a:cubicBezTo>
                    <a:pt x="1308" y="697"/>
                    <a:pt x="1308" y="697"/>
                    <a:pt x="1308" y="697"/>
                  </a:cubicBezTo>
                  <a:cubicBezTo>
                    <a:pt x="1308" y="690"/>
                    <a:pt x="1308" y="684"/>
                    <a:pt x="1309" y="677"/>
                  </a:cubicBezTo>
                  <a:cubicBezTo>
                    <a:pt x="1309" y="676"/>
                    <a:pt x="1309" y="676"/>
                    <a:pt x="1309" y="675"/>
                  </a:cubicBezTo>
                  <a:cubicBezTo>
                    <a:pt x="1309" y="668"/>
                    <a:pt x="1309" y="662"/>
                    <a:pt x="1309" y="655"/>
                  </a:cubicBezTo>
                  <a:cubicBezTo>
                    <a:pt x="1309" y="648"/>
                    <a:pt x="1309" y="641"/>
                    <a:pt x="1309" y="634"/>
                  </a:cubicBezTo>
                  <a:cubicBezTo>
                    <a:pt x="1309" y="634"/>
                    <a:pt x="1309" y="633"/>
                    <a:pt x="1309" y="633"/>
                  </a:cubicBezTo>
                  <a:cubicBezTo>
                    <a:pt x="1308" y="626"/>
                    <a:pt x="1308" y="619"/>
                    <a:pt x="1308" y="613"/>
                  </a:cubicBezTo>
                  <a:cubicBezTo>
                    <a:pt x="1308" y="613"/>
                    <a:pt x="1308" y="613"/>
                    <a:pt x="1308" y="613"/>
                  </a:cubicBezTo>
                  <a:cubicBezTo>
                    <a:pt x="1308" y="613"/>
                    <a:pt x="1308" y="613"/>
                    <a:pt x="1308" y="613"/>
                  </a:cubicBezTo>
                  <a:cubicBezTo>
                    <a:pt x="1287" y="285"/>
                    <a:pt x="1024" y="22"/>
                    <a:pt x="696" y="1"/>
                  </a:cubicBezTo>
                  <a:cubicBezTo>
                    <a:pt x="696" y="1"/>
                    <a:pt x="696" y="1"/>
                    <a:pt x="696" y="1"/>
                  </a:cubicBezTo>
                  <a:cubicBezTo>
                    <a:pt x="696" y="1"/>
                    <a:pt x="696" y="1"/>
                    <a:pt x="696" y="1"/>
                  </a:cubicBezTo>
                  <a:cubicBezTo>
                    <a:pt x="690" y="1"/>
                    <a:pt x="683" y="1"/>
                    <a:pt x="676" y="0"/>
                  </a:cubicBezTo>
                  <a:cubicBezTo>
                    <a:pt x="676" y="0"/>
                    <a:pt x="675" y="0"/>
                    <a:pt x="675" y="0"/>
                  </a:cubicBezTo>
                  <a:cubicBezTo>
                    <a:pt x="668" y="0"/>
                    <a:pt x="661" y="0"/>
                    <a:pt x="654" y="0"/>
                  </a:cubicBezTo>
                  <a:cubicBezTo>
                    <a:pt x="647" y="0"/>
                    <a:pt x="641" y="0"/>
                    <a:pt x="634" y="0"/>
                  </a:cubicBezTo>
                  <a:cubicBezTo>
                    <a:pt x="633" y="0"/>
                    <a:pt x="633" y="0"/>
                    <a:pt x="632" y="0"/>
                  </a:cubicBezTo>
                  <a:cubicBezTo>
                    <a:pt x="625" y="1"/>
                    <a:pt x="619" y="1"/>
                    <a:pt x="612" y="1"/>
                  </a:cubicBezTo>
                  <a:cubicBezTo>
                    <a:pt x="612" y="1"/>
                    <a:pt x="612" y="1"/>
                    <a:pt x="612" y="1"/>
                  </a:cubicBezTo>
                  <a:cubicBezTo>
                    <a:pt x="612" y="1"/>
                    <a:pt x="612" y="1"/>
                    <a:pt x="612" y="1"/>
                  </a:cubicBezTo>
                  <a:cubicBezTo>
                    <a:pt x="471" y="10"/>
                    <a:pt x="342" y="64"/>
                    <a:pt x="239" y="149"/>
                  </a:cubicBezTo>
                  <a:cubicBezTo>
                    <a:pt x="239" y="149"/>
                    <a:pt x="239" y="149"/>
                    <a:pt x="239" y="149"/>
                  </a:cubicBezTo>
                  <a:cubicBezTo>
                    <a:pt x="239" y="149"/>
                    <a:pt x="239" y="149"/>
                    <a:pt x="239" y="149"/>
                  </a:cubicBezTo>
                  <a:cubicBezTo>
                    <a:pt x="206" y="176"/>
                    <a:pt x="175" y="206"/>
                    <a:pt x="148" y="239"/>
                  </a:cubicBezTo>
                  <a:cubicBezTo>
                    <a:pt x="148" y="239"/>
                    <a:pt x="148" y="239"/>
                    <a:pt x="148" y="239"/>
                  </a:cubicBezTo>
                  <a:cubicBezTo>
                    <a:pt x="148" y="239"/>
                    <a:pt x="148" y="239"/>
                    <a:pt x="148" y="239"/>
                  </a:cubicBezTo>
                  <a:cubicBezTo>
                    <a:pt x="64" y="342"/>
                    <a:pt x="10" y="472"/>
                    <a:pt x="1" y="613"/>
                  </a:cubicBezTo>
                  <a:cubicBezTo>
                    <a:pt x="1" y="613"/>
                    <a:pt x="1" y="613"/>
                    <a:pt x="1" y="613"/>
                  </a:cubicBezTo>
                  <a:cubicBezTo>
                    <a:pt x="1" y="613"/>
                    <a:pt x="1" y="613"/>
                    <a:pt x="1" y="613"/>
                  </a:cubicBezTo>
                  <a:cubicBezTo>
                    <a:pt x="1" y="619"/>
                    <a:pt x="0" y="626"/>
                    <a:pt x="0" y="633"/>
                  </a:cubicBezTo>
                  <a:cubicBezTo>
                    <a:pt x="0" y="633"/>
                    <a:pt x="0" y="634"/>
                    <a:pt x="0" y="634"/>
                  </a:cubicBezTo>
                  <a:cubicBezTo>
                    <a:pt x="0" y="641"/>
                    <a:pt x="0" y="648"/>
                    <a:pt x="0" y="655"/>
                  </a:cubicBezTo>
                  <a:cubicBezTo>
                    <a:pt x="0" y="662"/>
                    <a:pt x="0" y="668"/>
                    <a:pt x="0" y="675"/>
                  </a:cubicBezTo>
                  <a:cubicBezTo>
                    <a:pt x="0" y="676"/>
                    <a:pt x="0" y="676"/>
                    <a:pt x="0" y="677"/>
                  </a:cubicBezTo>
                  <a:cubicBezTo>
                    <a:pt x="0" y="684"/>
                    <a:pt x="1" y="690"/>
                    <a:pt x="1" y="697"/>
                  </a:cubicBezTo>
                  <a:cubicBezTo>
                    <a:pt x="1" y="697"/>
                    <a:pt x="1" y="697"/>
                    <a:pt x="1" y="697"/>
                  </a:cubicBezTo>
                  <a:cubicBezTo>
                    <a:pt x="1" y="697"/>
                    <a:pt x="1" y="697"/>
                    <a:pt x="1" y="697"/>
                  </a:cubicBezTo>
                  <a:cubicBezTo>
                    <a:pt x="22" y="1031"/>
                    <a:pt x="295" y="1298"/>
                    <a:pt x="632" y="1309"/>
                  </a:cubicBezTo>
                  <a:cubicBezTo>
                    <a:pt x="633" y="1309"/>
                    <a:pt x="633" y="1309"/>
                    <a:pt x="634" y="1309"/>
                  </a:cubicBezTo>
                  <a:cubicBezTo>
                    <a:pt x="641" y="1309"/>
                    <a:pt x="647" y="1309"/>
                    <a:pt x="654" y="1309"/>
                  </a:cubicBezTo>
                  <a:cubicBezTo>
                    <a:pt x="661" y="1309"/>
                    <a:pt x="668" y="1309"/>
                    <a:pt x="675" y="1309"/>
                  </a:cubicBezTo>
                  <a:cubicBezTo>
                    <a:pt x="675" y="1309"/>
                    <a:pt x="676" y="1309"/>
                    <a:pt x="676" y="1309"/>
                  </a:cubicBezTo>
                  <a:cubicBezTo>
                    <a:pt x="871" y="1303"/>
                    <a:pt x="1045" y="1211"/>
                    <a:pt x="1160" y="1070"/>
                  </a:cubicBezTo>
                  <a:cubicBezTo>
                    <a:pt x="1160" y="1070"/>
                    <a:pt x="1160" y="1070"/>
                    <a:pt x="1160" y="1070"/>
                  </a:cubicBezTo>
                  <a:cubicBezTo>
                    <a:pt x="1160" y="1070"/>
                    <a:pt x="1160" y="1070"/>
                    <a:pt x="1160" y="1070"/>
                  </a:cubicBezTo>
                  <a:cubicBezTo>
                    <a:pt x="1245" y="967"/>
                    <a:pt x="1299" y="838"/>
                    <a:pt x="1308" y="697"/>
                  </a:cubicBezTo>
                  <a:close/>
                  <a:moveTo>
                    <a:pt x="1070" y="1070"/>
                  </a:moveTo>
                  <a:cubicBezTo>
                    <a:pt x="1070" y="1115"/>
                    <a:pt x="1070" y="1115"/>
                    <a:pt x="1070" y="1115"/>
                  </a:cubicBezTo>
                  <a:cubicBezTo>
                    <a:pt x="974" y="1201"/>
                    <a:pt x="851" y="1258"/>
                    <a:pt x="716" y="1272"/>
                  </a:cubicBezTo>
                  <a:cubicBezTo>
                    <a:pt x="654" y="1210"/>
                    <a:pt x="654" y="1210"/>
                    <a:pt x="654" y="1210"/>
                  </a:cubicBezTo>
                  <a:cubicBezTo>
                    <a:pt x="593" y="1272"/>
                    <a:pt x="593" y="1272"/>
                    <a:pt x="593" y="1272"/>
                  </a:cubicBezTo>
                  <a:cubicBezTo>
                    <a:pt x="457" y="1258"/>
                    <a:pt x="334" y="1201"/>
                    <a:pt x="239" y="1115"/>
                  </a:cubicBezTo>
                  <a:cubicBezTo>
                    <a:pt x="239" y="1070"/>
                    <a:pt x="239" y="1070"/>
                    <a:pt x="239" y="1070"/>
                  </a:cubicBezTo>
                  <a:cubicBezTo>
                    <a:pt x="194" y="1070"/>
                    <a:pt x="194" y="1070"/>
                    <a:pt x="194" y="1070"/>
                  </a:cubicBezTo>
                  <a:cubicBezTo>
                    <a:pt x="108" y="975"/>
                    <a:pt x="51" y="852"/>
                    <a:pt x="37" y="716"/>
                  </a:cubicBezTo>
                  <a:cubicBezTo>
                    <a:pt x="99" y="655"/>
                    <a:pt x="99" y="655"/>
                    <a:pt x="99" y="655"/>
                  </a:cubicBezTo>
                  <a:cubicBezTo>
                    <a:pt x="37" y="593"/>
                    <a:pt x="37" y="593"/>
                    <a:pt x="37" y="593"/>
                  </a:cubicBezTo>
                  <a:cubicBezTo>
                    <a:pt x="51" y="458"/>
                    <a:pt x="108" y="335"/>
                    <a:pt x="194" y="239"/>
                  </a:cubicBezTo>
                  <a:cubicBezTo>
                    <a:pt x="239" y="239"/>
                    <a:pt x="239" y="239"/>
                    <a:pt x="239" y="239"/>
                  </a:cubicBezTo>
                  <a:cubicBezTo>
                    <a:pt x="239" y="195"/>
                    <a:pt x="239" y="195"/>
                    <a:pt x="239" y="195"/>
                  </a:cubicBezTo>
                  <a:cubicBezTo>
                    <a:pt x="334" y="108"/>
                    <a:pt x="457" y="51"/>
                    <a:pt x="593" y="38"/>
                  </a:cubicBezTo>
                  <a:cubicBezTo>
                    <a:pt x="654" y="99"/>
                    <a:pt x="654" y="99"/>
                    <a:pt x="654" y="99"/>
                  </a:cubicBezTo>
                  <a:cubicBezTo>
                    <a:pt x="716" y="38"/>
                    <a:pt x="716" y="38"/>
                    <a:pt x="716" y="38"/>
                  </a:cubicBezTo>
                  <a:cubicBezTo>
                    <a:pt x="851" y="51"/>
                    <a:pt x="974" y="108"/>
                    <a:pt x="1070" y="195"/>
                  </a:cubicBezTo>
                  <a:cubicBezTo>
                    <a:pt x="1070" y="239"/>
                    <a:pt x="1070" y="239"/>
                    <a:pt x="1070" y="239"/>
                  </a:cubicBezTo>
                  <a:cubicBezTo>
                    <a:pt x="1114" y="239"/>
                    <a:pt x="1114" y="239"/>
                    <a:pt x="1114" y="239"/>
                  </a:cubicBezTo>
                  <a:cubicBezTo>
                    <a:pt x="1201" y="335"/>
                    <a:pt x="1258" y="458"/>
                    <a:pt x="1271" y="593"/>
                  </a:cubicBezTo>
                  <a:cubicBezTo>
                    <a:pt x="1210" y="655"/>
                    <a:pt x="1210" y="655"/>
                    <a:pt x="1210" y="655"/>
                  </a:cubicBezTo>
                  <a:cubicBezTo>
                    <a:pt x="1271" y="716"/>
                    <a:pt x="1271" y="716"/>
                    <a:pt x="1271" y="716"/>
                  </a:cubicBezTo>
                  <a:cubicBezTo>
                    <a:pt x="1258" y="852"/>
                    <a:pt x="1201" y="975"/>
                    <a:pt x="1114" y="1070"/>
                  </a:cubicBezTo>
                  <a:lnTo>
                    <a:pt x="1070" y="107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  <a:gs pos="70000">
                  <a:schemeClr val="bg1">
                    <a:lumMod val="65000"/>
                  </a:schemeClr>
                </a:gs>
                <a:gs pos="30000">
                  <a:schemeClr val="bg1">
                    <a:lumMod val="85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en-US" sz="1351">
                <a:cs typeface="+mn-ea"/>
                <a:sym typeface="+mn-lt"/>
              </a:endParaRPr>
            </a:p>
          </p:txBody>
        </p:sp>
      </p:grpSp>
      <p:sp>
        <p:nvSpPr>
          <p:cNvPr id="31" name="Lighting"/>
          <p:cNvSpPr>
            <a:spLocks noChangeArrowheads="1"/>
          </p:cNvSpPr>
          <p:nvPr/>
        </p:nvSpPr>
        <p:spPr bwMode="auto">
          <a:xfrm rot="2700000">
            <a:off x="7299491" y="2176953"/>
            <a:ext cx="2214563" cy="2213372"/>
          </a:xfrm>
          <a:prstGeom prst="ellipse">
            <a:avLst/>
          </a:prstGeom>
          <a:gradFill flip="none" rotWithShape="1">
            <a:gsLst>
              <a:gs pos="85000">
                <a:schemeClr val="bg1">
                  <a:alpha val="50000"/>
                </a:schemeClr>
              </a:gs>
              <a:gs pos="65000">
                <a:srgbClr val="FFFFFF">
                  <a:alpha val="0"/>
                </a:srgbClr>
              </a:gs>
              <a:gs pos="35000">
                <a:schemeClr val="bg1">
                  <a:alpha val="0"/>
                </a:schemeClr>
              </a:gs>
              <a:gs pos="15000">
                <a:schemeClr val="bg1">
                  <a:alpha val="50000"/>
                </a:schemeClr>
              </a:gs>
            </a:gsLst>
            <a:lin ang="2700000" scaled="1"/>
            <a:tileRect/>
          </a:gradFill>
          <a:ln>
            <a:noFill/>
          </a:ln>
        </p:spPr>
        <p:txBody>
          <a:bodyPr vert="horz" wrap="square" lIns="68580" tIns="34291" rIns="68580" bIns="34291" numCol="1" anchor="t" anchorCtr="0" compatLnSpc="1">
            <a:prstTxWarp prst="textNoShape">
              <a:avLst/>
            </a:prstTxWarp>
          </a:bodyPr>
          <a:lstStyle/>
          <a:p>
            <a:endParaRPr lang="en-US" sz="1351">
              <a:cs typeface="+mn-ea"/>
              <a:sym typeface="+mn-lt"/>
            </a:endParaRPr>
          </a:p>
        </p:txBody>
      </p:sp>
      <p:grpSp>
        <p:nvGrpSpPr>
          <p:cNvPr id="48" name="Needle"/>
          <p:cNvGrpSpPr/>
          <p:nvPr/>
        </p:nvGrpSpPr>
        <p:grpSpPr>
          <a:xfrm>
            <a:off x="7531203" y="2798894"/>
            <a:ext cx="1751143" cy="969499"/>
            <a:chOff x="8092257" y="3323953"/>
            <a:chExt cx="2334857" cy="1292664"/>
          </a:xfrm>
          <a:effectLst>
            <a:outerShdw blurRad="101600" sx="102000" sy="102000" algn="ctr" rotWithShape="0">
              <a:prstClr val="black"/>
            </a:outerShdw>
          </a:effectLst>
        </p:grpSpPr>
        <p:sp>
          <p:nvSpPr>
            <p:cNvPr id="27" name="Freeform 25"/>
            <p:cNvSpPr>
              <a:spLocks/>
            </p:cNvSpPr>
            <p:nvPr/>
          </p:nvSpPr>
          <p:spPr bwMode="auto">
            <a:xfrm rot="2700000">
              <a:off x="9512666" y="2802459"/>
              <a:ext cx="230188" cy="1273175"/>
            </a:xfrm>
            <a:custGeom>
              <a:avLst/>
              <a:gdLst>
                <a:gd name="T0" fmla="*/ 145 w 145"/>
                <a:gd name="T1" fmla="*/ 0 h 802"/>
                <a:gd name="T2" fmla="*/ 0 w 145"/>
                <a:gd name="T3" fmla="*/ 802 h 802"/>
                <a:gd name="T4" fmla="*/ 145 w 145"/>
                <a:gd name="T5" fmla="*/ 802 h 802"/>
                <a:gd name="T6" fmla="*/ 145 w 145"/>
                <a:gd name="T7" fmla="*/ 0 h 8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5" h="802">
                  <a:moveTo>
                    <a:pt x="145" y="0"/>
                  </a:moveTo>
                  <a:lnTo>
                    <a:pt x="0" y="802"/>
                  </a:lnTo>
                  <a:lnTo>
                    <a:pt x="145" y="802"/>
                  </a:lnTo>
                  <a:lnTo>
                    <a:pt x="145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en-US" sz="1351">
                <a:cs typeface="+mn-ea"/>
                <a:sym typeface="+mn-lt"/>
              </a:endParaRPr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auto">
            <a:xfrm rot="2700000">
              <a:off x="8612957" y="3702962"/>
              <a:ext cx="230188" cy="1271588"/>
            </a:xfrm>
            <a:custGeom>
              <a:avLst/>
              <a:gdLst>
                <a:gd name="T0" fmla="*/ 0 w 145"/>
                <a:gd name="T1" fmla="*/ 0 h 801"/>
                <a:gd name="T2" fmla="*/ 145 w 145"/>
                <a:gd name="T3" fmla="*/ 801 h 801"/>
                <a:gd name="T4" fmla="*/ 145 w 145"/>
                <a:gd name="T5" fmla="*/ 0 h 801"/>
                <a:gd name="T6" fmla="*/ 0 w 145"/>
                <a:gd name="T7" fmla="*/ 0 h 8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5" h="801">
                  <a:moveTo>
                    <a:pt x="0" y="0"/>
                  </a:moveTo>
                  <a:lnTo>
                    <a:pt x="145" y="801"/>
                  </a:lnTo>
                  <a:lnTo>
                    <a:pt x="14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en-US" sz="1351">
                <a:cs typeface="+mn-ea"/>
                <a:sym typeface="+mn-lt"/>
              </a:endParaRPr>
            </a:p>
          </p:txBody>
        </p:sp>
        <p:sp>
          <p:nvSpPr>
            <p:cNvPr id="29" name="Freeform 27"/>
            <p:cNvSpPr>
              <a:spLocks/>
            </p:cNvSpPr>
            <p:nvPr/>
          </p:nvSpPr>
          <p:spPr bwMode="auto">
            <a:xfrm rot="2700000">
              <a:off x="9675433" y="2965226"/>
              <a:ext cx="230188" cy="1273175"/>
            </a:xfrm>
            <a:custGeom>
              <a:avLst/>
              <a:gdLst>
                <a:gd name="T0" fmla="*/ 145 w 145"/>
                <a:gd name="T1" fmla="*/ 802 h 802"/>
                <a:gd name="T2" fmla="*/ 0 w 145"/>
                <a:gd name="T3" fmla="*/ 0 h 802"/>
                <a:gd name="T4" fmla="*/ 0 w 145"/>
                <a:gd name="T5" fmla="*/ 802 h 802"/>
                <a:gd name="T6" fmla="*/ 145 w 145"/>
                <a:gd name="T7" fmla="*/ 802 h 8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5" h="802">
                  <a:moveTo>
                    <a:pt x="145" y="802"/>
                  </a:moveTo>
                  <a:lnTo>
                    <a:pt x="0" y="0"/>
                  </a:lnTo>
                  <a:lnTo>
                    <a:pt x="0" y="802"/>
                  </a:lnTo>
                  <a:lnTo>
                    <a:pt x="145" y="802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en-US" sz="1351">
                <a:cs typeface="+mn-ea"/>
                <a:sym typeface="+mn-lt"/>
              </a:endParaRPr>
            </a:p>
          </p:txBody>
        </p:sp>
        <p:sp>
          <p:nvSpPr>
            <p:cNvPr id="30" name="Freeform 28"/>
            <p:cNvSpPr>
              <a:spLocks/>
            </p:cNvSpPr>
            <p:nvPr/>
          </p:nvSpPr>
          <p:spPr bwMode="auto">
            <a:xfrm rot="2700000">
              <a:off x="8775723" y="3865729"/>
              <a:ext cx="230188" cy="1271588"/>
            </a:xfrm>
            <a:custGeom>
              <a:avLst/>
              <a:gdLst>
                <a:gd name="T0" fmla="*/ 0 w 145"/>
                <a:gd name="T1" fmla="*/ 0 h 801"/>
                <a:gd name="T2" fmla="*/ 0 w 145"/>
                <a:gd name="T3" fmla="*/ 801 h 801"/>
                <a:gd name="T4" fmla="*/ 145 w 145"/>
                <a:gd name="T5" fmla="*/ 0 h 801"/>
                <a:gd name="T6" fmla="*/ 0 w 145"/>
                <a:gd name="T7" fmla="*/ 0 h 8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5" h="801">
                  <a:moveTo>
                    <a:pt x="0" y="0"/>
                  </a:moveTo>
                  <a:lnTo>
                    <a:pt x="0" y="801"/>
                  </a:lnTo>
                  <a:lnTo>
                    <a:pt x="14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en-US" sz="1351">
                <a:cs typeface="+mn-ea"/>
                <a:sym typeface="+mn-lt"/>
              </a:endParaRPr>
            </a:p>
          </p:txBody>
        </p:sp>
        <p:sp>
          <p:nvSpPr>
            <p:cNvPr id="26" name="Oval 24"/>
            <p:cNvSpPr>
              <a:spLocks noChangeArrowheads="1"/>
            </p:cNvSpPr>
            <p:nvPr/>
          </p:nvSpPr>
          <p:spPr bwMode="auto">
            <a:xfrm rot="2700000">
              <a:off x="9175548" y="3886148"/>
              <a:ext cx="168275" cy="168275"/>
            </a:xfrm>
            <a:prstGeom prst="ellipse">
              <a:avLst/>
            </a:prstGeom>
            <a:gradFill>
              <a:gsLst>
                <a:gs pos="100000">
                  <a:schemeClr val="bg1">
                    <a:lumMod val="50000"/>
                  </a:schemeClr>
                </a:gs>
                <a:gs pos="37000">
                  <a:schemeClr val="bg1">
                    <a:lumMod val="95000"/>
                  </a:schemeClr>
                </a:gs>
              </a:gsLst>
              <a:path path="shape">
                <a:fillToRect l="50000" t="50000" r="50000" b="50000"/>
              </a:path>
            </a:gradFill>
            <a:ln w="12700">
              <a:solidFill>
                <a:schemeClr val="tx1">
                  <a:lumMod val="65000"/>
                  <a:lumOff val="35000"/>
                </a:schemeClr>
              </a:solidFill>
            </a:ln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en-US" sz="1351">
                <a:cs typeface="+mn-ea"/>
                <a:sym typeface="+mn-lt"/>
              </a:endParaRPr>
            </a:p>
          </p:txBody>
        </p:sp>
      </p:grpSp>
      <p:grpSp>
        <p:nvGrpSpPr>
          <p:cNvPr id="87" name="Content 8"/>
          <p:cNvGrpSpPr/>
          <p:nvPr/>
        </p:nvGrpSpPr>
        <p:grpSpPr>
          <a:xfrm>
            <a:off x="4859468" y="4355053"/>
            <a:ext cx="1756653" cy="760570"/>
            <a:chOff x="5016500" y="4036961"/>
            <a:chExt cx="2627312" cy="1014088"/>
          </a:xfrm>
        </p:grpSpPr>
        <p:sp>
          <p:nvSpPr>
            <p:cNvPr id="88" name="Title 1"/>
            <p:cNvSpPr txBox="1"/>
            <p:nvPr/>
          </p:nvSpPr>
          <p:spPr>
            <a:xfrm>
              <a:off x="5016500" y="4036961"/>
              <a:ext cx="2627312" cy="338553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r>
                <a:rPr lang="en-US" sz="1050" dirty="0">
                  <a:cs typeface="+mn-ea"/>
                  <a:sym typeface="+mn-lt"/>
                </a:rPr>
                <a:t>Fuel Pump</a:t>
              </a:r>
              <a:endParaRPr lang="id-ID" sz="1050" dirty="0">
                <a:cs typeface="+mn-ea"/>
                <a:sym typeface="+mn-lt"/>
              </a:endParaRPr>
            </a:p>
          </p:txBody>
        </p:sp>
        <p:sp>
          <p:nvSpPr>
            <p:cNvPr id="89" name="Details 1"/>
            <p:cNvSpPr txBox="1"/>
            <p:nvPr/>
          </p:nvSpPr>
          <p:spPr>
            <a:xfrm>
              <a:off x="5016500" y="4311705"/>
              <a:ext cx="2627311" cy="739344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r>
                <a:rPr lang="en-US" sz="751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Your content to play here, or through paste in this box, and select only the text. Your content to play here</a:t>
              </a:r>
            </a:p>
          </p:txBody>
        </p:sp>
      </p:grpSp>
      <p:grpSp>
        <p:nvGrpSpPr>
          <p:cNvPr id="90" name="Content 7"/>
          <p:cNvGrpSpPr/>
          <p:nvPr/>
        </p:nvGrpSpPr>
        <p:grpSpPr>
          <a:xfrm>
            <a:off x="4859468" y="3553965"/>
            <a:ext cx="1756653" cy="760570"/>
            <a:chOff x="5016500" y="3379495"/>
            <a:chExt cx="2627312" cy="1014088"/>
          </a:xfrm>
        </p:grpSpPr>
        <p:sp>
          <p:nvSpPr>
            <p:cNvPr id="91" name="Title 1"/>
            <p:cNvSpPr txBox="1"/>
            <p:nvPr/>
          </p:nvSpPr>
          <p:spPr>
            <a:xfrm>
              <a:off x="5016500" y="3379495"/>
              <a:ext cx="2627312" cy="338553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r>
                <a:rPr lang="en-US" sz="1050" dirty="0">
                  <a:cs typeface="+mn-ea"/>
                  <a:sym typeface="+mn-lt"/>
                </a:rPr>
                <a:t>Observation</a:t>
              </a:r>
              <a:endParaRPr lang="id-ID" sz="1050" dirty="0">
                <a:cs typeface="+mn-ea"/>
                <a:sym typeface="+mn-lt"/>
              </a:endParaRPr>
            </a:p>
          </p:txBody>
        </p:sp>
        <p:sp>
          <p:nvSpPr>
            <p:cNvPr id="92" name="Details 1"/>
            <p:cNvSpPr txBox="1"/>
            <p:nvPr/>
          </p:nvSpPr>
          <p:spPr>
            <a:xfrm>
              <a:off x="5016500" y="3654239"/>
              <a:ext cx="2627311" cy="739344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r>
                <a:rPr lang="en-US" sz="751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Your content to play here, or through paste in this box, and select only the text. Your content to play here</a:t>
              </a:r>
            </a:p>
          </p:txBody>
        </p:sp>
      </p:grpSp>
      <p:grpSp>
        <p:nvGrpSpPr>
          <p:cNvPr id="51" name="Content 6"/>
          <p:cNvGrpSpPr/>
          <p:nvPr/>
        </p:nvGrpSpPr>
        <p:grpSpPr>
          <a:xfrm>
            <a:off x="4860878" y="2752882"/>
            <a:ext cx="1756653" cy="760570"/>
            <a:chOff x="5016500" y="5484677"/>
            <a:chExt cx="2627312" cy="1014088"/>
          </a:xfrm>
        </p:grpSpPr>
        <p:sp>
          <p:nvSpPr>
            <p:cNvPr id="52" name="Title 1"/>
            <p:cNvSpPr txBox="1"/>
            <p:nvPr/>
          </p:nvSpPr>
          <p:spPr>
            <a:xfrm>
              <a:off x="5016500" y="5484677"/>
              <a:ext cx="2627312" cy="338553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r>
                <a:rPr lang="en-US" sz="1050" dirty="0">
                  <a:cs typeface="+mn-ea"/>
                  <a:sym typeface="+mn-lt"/>
                </a:rPr>
                <a:t>Route Guidance</a:t>
              </a:r>
              <a:endParaRPr lang="id-ID" sz="1050" dirty="0">
                <a:cs typeface="+mn-ea"/>
                <a:sym typeface="+mn-lt"/>
              </a:endParaRPr>
            </a:p>
          </p:txBody>
        </p:sp>
        <p:sp>
          <p:nvSpPr>
            <p:cNvPr id="53" name="Details 1"/>
            <p:cNvSpPr txBox="1"/>
            <p:nvPr/>
          </p:nvSpPr>
          <p:spPr>
            <a:xfrm>
              <a:off x="5016500" y="5759421"/>
              <a:ext cx="2627311" cy="739344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r>
                <a:rPr lang="en-US" sz="751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Your content to play here, or through paste in this box, and select only the text. Your content to play here</a:t>
              </a:r>
            </a:p>
          </p:txBody>
        </p:sp>
      </p:grpSp>
      <p:grpSp>
        <p:nvGrpSpPr>
          <p:cNvPr id="54" name="Content 5"/>
          <p:cNvGrpSpPr/>
          <p:nvPr/>
        </p:nvGrpSpPr>
        <p:grpSpPr>
          <a:xfrm>
            <a:off x="4860878" y="1951795"/>
            <a:ext cx="1756653" cy="760570"/>
            <a:chOff x="5016500" y="4694427"/>
            <a:chExt cx="2627312" cy="1014088"/>
          </a:xfrm>
        </p:grpSpPr>
        <p:sp>
          <p:nvSpPr>
            <p:cNvPr id="55" name="Title 1"/>
            <p:cNvSpPr txBox="1"/>
            <p:nvPr/>
          </p:nvSpPr>
          <p:spPr>
            <a:xfrm>
              <a:off x="5016500" y="4694427"/>
              <a:ext cx="2627312" cy="338553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r>
                <a:rPr lang="en-US" sz="1050" dirty="0">
                  <a:cs typeface="+mn-ea"/>
                  <a:sym typeface="+mn-lt"/>
                </a:rPr>
                <a:t>Vehicle</a:t>
              </a:r>
              <a:endParaRPr lang="id-ID" sz="1050" dirty="0">
                <a:cs typeface="+mn-ea"/>
                <a:sym typeface="+mn-lt"/>
              </a:endParaRPr>
            </a:p>
          </p:txBody>
        </p:sp>
        <p:sp>
          <p:nvSpPr>
            <p:cNvPr id="56" name="Details 1"/>
            <p:cNvSpPr txBox="1"/>
            <p:nvPr/>
          </p:nvSpPr>
          <p:spPr>
            <a:xfrm>
              <a:off x="5016500" y="4969171"/>
              <a:ext cx="2627311" cy="739344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r>
                <a:rPr lang="en-US" sz="75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Your content to play here, or through paste in this box, and select only the text. </a:t>
              </a:r>
              <a:r>
                <a:rPr lang="en-US" sz="751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Your content to play here</a:t>
              </a:r>
            </a:p>
          </p:txBody>
        </p:sp>
      </p:grpSp>
      <p:grpSp>
        <p:nvGrpSpPr>
          <p:cNvPr id="57" name="Content 4"/>
          <p:cNvGrpSpPr/>
          <p:nvPr/>
        </p:nvGrpSpPr>
        <p:grpSpPr>
          <a:xfrm>
            <a:off x="2297753" y="4355053"/>
            <a:ext cx="1756653" cy="760570"/>
            <a:chOff x="5016500" y="4036961"/>
            <a:chExt cx="2627312" cy="1014088"/>
          </a:xfrm>
        </p:grpSpPr>
        <p:sp>
          <p:nvSpPr>
            <p:cNvPr id="58" name="Title 1"/>
            <p:cNvSpPr txBox="1"/>
            <p:nvPr/>
          </p:nvSpPr>
          <p:spPr>
            <a:xfrm>
              <a:off x="5016500" y="4036961"/>
              <a:ext cx="2627312" cy="338553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r>
                <a:rPr lang="en-US" sz="1050" dirty="0">
                  <a:cs typeface="+mn-ea"/>
                  <a:sym typeface="+mn-lt"/>
                </a:rPr>
                <a:t>Bank</a:t>
              </a:r>
              <a:endParaRPr lang="id-ID" sz="1050" dirty="0">
                <a:cs typeface="+mn-ea"/>
                <a:sym typeface="+mn-lt"/>
              </a:endParaRPr>
            </a:p>
          </p:txBody>
        </p:sp>
        <p:sp>
          <p:nvSpPr>
            <p:cNvPr id="59" name="Details 1"/>
            <p:cNvSpPr txBox="1"/>
            <p:nvPr/>
          </p:nvSpPr>
          <p:spPr>
            <a:xfrm>
              <a:off x="5016500" y="4311705"/>
              <a:ext cx="2627311" cy="739344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r>
                <a:rPr lang="en-US" sz="751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Your content to play here, or through paste in this box, and select only the text. Your content to play here</a:t>
              </a:r>
            </a:p>
          </p:txBody>
        </p:sp>
      </p:grpSp>
      <p:grpSp>
        <p:nvGrpSpPr>
          <p:cNvPr id="60" name="Content 3"/>
          <p:cNvGrpSpPr/>
          <p:nvPr/>
        </p:nvGrpSpPr>
        <p:grpSpPr>
          <a:xfrm>
            <a:off x="2297753" y="3553965"/>
            <a:ext cx="1756653" cy="760570"/>
            <a:chOff x="5016500" y="3379495"/>
            <a:chExt cx="2627312" cy="1014088"/>
          </a:xfrm>
        </p:grpSpPr>
        <p:sp>
          <p:nvSpPr>
            <p:cNvPr id="61" name="Title 1"/>
            <p:cNvSpPr txBox="1"/>
            <p:nvPr/>
          </p:nvSpPr>
          <p:spPr>
            <a:xfrm>
              <a:off x="5016500" y="3379495"/>
              <a:ext cx="2627312" cy="338553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r>
                <a:rPr lang="en-US" sz="1050" dirty="0">
                  <a:cs typeface="+mn-ea"/>
                  <a:sym typeface="+mn-lt"/>
                </a:rPr>
                <a:t>Shop</a:t>
              </a:r>
              <a:endParaRPr lang="id-ID" sz="1050" dirty="0">
                <a:cs typeface="+mn-ea"/>
                <a:sym typeface="+mn-lt"/>
              </a:endParaRPr>
            </a:p>
          </p:txBody>
        </p:sp>
        <p:sp>
          <p:nvSpPr>
            <p:cNvPr id="62" name="Details 1"/>
            <p:cNvSpPr txBox="1"/>
            <p:nvPr/>
          </p:nvSpPr>
          <p:spPr>
            <a:xfrm>
              <a:off x="5016500" y="3654239"/>
              <a:ext cx="2627311" cy="739344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r>
                <a:rPr lang="en-US" sz="751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Your content to play here, or through paste in this box, and select only the text. Your content to play here</a:t>
              </a:r>
            </a:p>
          </p:txBody>
        </p:sp>
      </p:grpSp>
      <p:grpSp>
        <p:nvGrpSpPr>
          <p:cNvPr id="63" name="Content 2"/>
          <p:cNvGrpSpPr/>
          <p:nvPr/>
        </p:nvGrpSpPr>
        <p:grpSpPr>
          <a:xfrm>
            <a:off x="2297753" y="2752875"/>
            <a:ext cx="1756653" cy="760570"/>
            <a:chOff x="5016500" y="2722029"/>
            <a:chExt cx="2627312" cy="1014088"/>
          </a:xfrm>
        </p:grpSpPr>
        <p:sp>
          <p:nvSpPr>
            <p:cNvPr id="64" name="Title 1"/>
            <p:cNvSpPr txBox="1"/>
            <p:nvPr/>
          </p:nvSpPr>
          <p:spPr>
            <a:xfrm>
              <a:off x="5016500" y="2722029"/>
              <a:ext cx="2627312" cy="338553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r>
                <a:rPr lang="en-US" sz="1050" dirty="0">
                  <a:cs typeface="+mn-ea"/>
                  <a:sym typeface="+mn-lt"/>
                </a:rPr>
                <a:t>School</a:t>
              </a:r>
              <a:endParaRPr lang="id-ID" sz="1050" dirty="0">
                <a:cs typeface="+mn-ea"/>
                <a:sym typeface="+mn-lt"/>
              </a:endParaRPr>
            </a:p>
          </p:txBody>
        </p:sp>
        <p:sp>
          <p:nvSpPr>
            <p:cNvPr id="65" name="Details 1"/>
            <p:cNvSpPr txBox="1"/>
            <p:nvPr/>
          </p:nvSpPr>
          <p:spPr>
            <a:xfrm>
              <a:off x="5016500" y="2996773"/>
              <a:ext cx="2627311" cy="739344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r>
                <a:rPr lang="en-US" sz="751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Your content to play here, or through paste in this box, and select only the text. Your content to play here</a:t>
              </a:r>
            </a:p>
          </p:txBody>
        </p:sp>
      </p:grpSp>
      <p:grpSp>
        <p:nvGrpSpPr>
          <p:cNvPr id="66" name="Content 1"/>
          <p:cNvGrpSpPr/>
          <p:nvPr/>
        </p:nvGrpSpPr>
        <p:grpSpPr>
          <a:xfrm>
            <a:off x="2297753" y="1951787"/>
            <a:ext cx="1756653" cy="760570"/>
            <a:chOff x="5016500" y="2064563"/>
            <a:chExt cx="2627312" cy="1014088"/>
          </a:xfrm>
        </p:grpSpPr>
        <p:sp>
          <p:nvSpPr>
            <p:cNvPr id="67" name="Title 1"/>
            <p:cNvSpPr txBox="1"/>
            <p:nvPr/>
          </p:nvSpPr>
          <p:spPr>
            <a:xfrm>
              <a:off x="5016500" y="2064563"/>
              <a:ext cx="2627312" cy="338553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r>
                <a:rPr lang="en-US" sz="1050" dirty="0">
                  <a:cs typeface="+mn-ea"/>
                  <a:sym typeface="+mn-lt"/>
                </a:rPr>
                <a:t>Library</a:t>
              </a:r>
              <a:endParaRPr lang="id-ID" sz="1050" dirty="0">
                <a:cs typeface="+mn-ea"/>
                <a:sym typeface="+mn-lt"/>
              </a:endParaRPr>
            </a:p>
          </p:txBody>
        </p:sp>
        <p:sp>
          <p:nvSpPr>
            <p:cNvPr id="68" name="Details 1"/>
            <p:cNvSpPr txBox="1"/>
            <p:nvPr/>
          </p:nvSpPr>
          <p:spPr>
            <a:xfrm>
              <a:off x="5016500" y="2339307"/>
              <a:ext cx="2627311" cy="739344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r>
                <a:rPr lang="en-US" sz="751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Your content to play here, or through paste in this box, and select only the text. Your content to play here</a:t>
              </a:r>
            </a:p>
          </p:txBody>
        </p:sp>
      </p:grpSp>
      <p:sp>
        <p:nvSpPr>
          <p:cNvPr id="72" name="Freeform 35"/>
          <p:cNvSpPr>
            <a:spLocks noEditPoints="1"/>
          </p:cNvSpPr>
          <p:nvPr/>
        </p:nvSpPr>
        <p:spPr bwMode="auto">
          <a:xfrm>
            <a:off x="4519250" y="2108184"/>
            <a:ext cx="282117" cy="195021"/>
          </a:xfrm>
          <a:custGeom>
            <a:avLst/>
            <a:gdLst>
              <a:gd name="T0" fmla="*/ 63 w 63"/>
              <a:gd name="T1" fmla="*/ 11 h 42"/>
              <a:gd name="T2" fmla="*/ 57 w 63"/>
              <a:gd name="T3" fmla="*/ 10 h 42"/>
              <a:gd name="T4" fmla="*/ 15 w 63"/>
              <a:gd name="T5" fmla="*/ 0 h 42"/>
              <a:gd name="T6" fmla="*/ 4 w 63"/>
              <a:gd name="T7" fmla="*/ 9 h 42"/>
              <a:gd name="T8" fmla="*/ 3 w 63"/>
              <a:gd name="T9" fmla="*/ 13 h 42"/>
              <a:gd name="T10" fmla="*/ 0 w 63"/>
              <a:gd name="T11" fmla="*/ 22 h 42"/>
              <a:gd name="T12" fmla="*/ 3 w 63"/>
              <a:gd name="T13" fmla="*/ 34 h 42"/>
              <a:gd name="T14" fmla="*/ 4 w 63"/>
              <a:gd name="T15" fmla="*/ 42 h 42"/>
              <a:gd name="T16" fmla="*/ 14 w 63"/>
              <a:gd name="T17" fmla="*/ 41 h 42"/>
              <a:gd name="T18" fmla="*/ 49 w 63"/>
              <a:gd name="T19" fmla="*/ 36 h 42"/>
              <a:gd name="T20" fmla="*/ 50 w 63"/>
              <a:gd name="T21" fmla="*/ 42 h 42"/>
              <a:gd name="T22" fmla="*/ 61 w 63"/>
              <a:gd name="T23" fmla="*/ 41 h 42"/>
              <a:gd name="T24" fmla="*/ 63 w 63"/>
              <a:gd name="T25" fmla="*/ 30 h 42"/>
              <a:gd name="T26" fmla="*/ 59 w 63"/>
              <a:gd name="T27" fmla="*/ 13 h 42"/>
              <a:gd name="T28" fmla="*/ 8 w 63"/>
              <a:gd name="T29" fmla="*/ 32 h 42"/>
              <a:gd name="T30" fmla="*/ 8 w 63"/>
              <a:gd name="T31" fmla="*/ 28 h 42"/>
              <a:gd name="T32" fmla="*/ 8 w 63"/>
              <a:gd name="T33" fmla="*/ 32 h 42"/>
              <a:gd name="T34" fmla="*/ 3 w 63"/>
              <a:gd name="T35" fmla="*/ 23 h 42"/>
              <a:gd name="T36" fmla="*/ 8 w 63"/>
              <a:gd name="T37" fmla="*/ 22 h 42"/>
              <a:gd name="T38" fmla="*/ 6 w 63"/>
              <a:gd name="T39" fmla="*/ 26 h 42"/>
              <a:gd name="T40" fmla="*/ 17 w 63"/>
              <a:gd name="T41" fmla="*/ 29 h 42"/>
              <a:gd name="T42" fmla="*/ 50 w 63"/>
              <a:gd name="T43" fmla="*/ 33 h 42"/>
              <a:gd name="T44" fmla="*/ 52 w 63"/>
              <a:gd name="T45" fmla="*/ 12 h 42"/>
              <a:gd name="T46" fmla="*/ 49 w 63"/>
              <a:gd name="T47" fmla="*/ 12 h 42"/>
              <a:gd name="T48" fmla="*/ 47 w 63"/>
              <a:gd name="T49" fmla="*/ 12 h 42"/>
              <a:gd name="T50" fmla="*/ 43 w 63"/>
              <a:gd name="T51" fmla="*/ 12 h 42"/>
              <a:gd name="T52" fmla="*/ 40 w 63"/>
              <a:gd name="T53" fmla="*/ 12 h 42"/>
              <a:gd name="T54" fmla="*/ 36 w 63"/>
              <a:gd name="T55" fmla="*/ 13 h 42"/>
              <a:gd name="T56" fmla="*/ 32 w 63"/>
              <a:gd name="T57" fmla="*/ 13 h 42"/>
              <a:gd name="T58" fmla="*/ 27 w 63"/>
              <a:gd name="T59" fmla="*/ 13 h 42"/>
              <a:gd name="T60" fmla="*/ 24 w 63"/>
              <a:gd name="T61" fmla="*/ 12 h 42"/>
              <a:gd name="T62" fmla="*/ 20 w 63"/>
              <a:gd name="T63" fmla="*/ 12 h 42"/>
              <a:gd name="T64" fmla="*/ 17 w 63"/>
              <a:gd name="T65" fmla="*/ 12 h 42"/>
              <a:gd name="T66" fmla="*/ 14 w 63"/>
              <a:gd name="T67" fmla="*/ 12 h 42"/>
              <a:gd name="T68" fmla="*/ 11 w 63"/>
              <a:gd name="T69" fmla="*/ 12 h 42"/>
              <a:gd name="T70" fmla="*/ 8 w 63"/>
              <a:gd name="T71" fmla="*/ 11 h 42"/>
              <a:gd name="T72" fmla="*/ 35 w 63"/>
              <a:gd name="T73" fmla="*/ 2 h 42"/>
              <a:gd name="T74" fmla="*/ 48 w 63"/>
              <a:gd name="T75" fmla="*/ 2 h 42"/>
              <a:gd name="T76" fmla="*/ 53 w 63"/>
              <a:gd name="T77" fmla="*/ 11 h 42"/>
              <a:gd name="T78" fmla="*/ 55 w 63"/>
              <a:gd name="T79" fmla="*/ 32 h 42"/>
              <a:gd name="T80" fmla="*/ 55 w 63"/>
              <a:gd name="T81" fmla="*/ 28 h 42"/>
              <a:gd name="T82" fmla="*/ 55 w 63"/>
              <a:gd name="T83" fmla="*/ 32 h 42"/>
              <a:gd name="T84" fmla="*/ 60 w 63"/>
              <a:gd name="T85" fmla="*/ 23 h 42"/>
              <a:gd name="T86" fmla="*/ 53 w 63"/>
              <a:gd name="T87" fmla="*/ 26 h 42"/>
              <a:gd name="T88" fmla="*/ 59 w 63"/>
              <a:gd name="T89" fmla="*/ 21 h 42"/>
              <a:gd name="T90" fmla="*/ 36 w 63"/>
              <a:gd name="T91" fmla="*/ 4 h 42"/>
              <a:gd name="T92" fmla="*/ 28 w 63"/>
              <a:gd name="T93" fmla="*/ 5 h 42"/>
              <a:gd name="T94" fmla="*/ 27 w 63"/>
              <a:gd name="T95" fmla="*/ 3 h 42"/>
              <a:gd name="T96" fmla="*/ 35 w 63"/>
              <a:gd name="T97" fmla="*/ 2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63" h="42">
                <a:moveTo>
                  <a:pt x="60" y="13"/>
                </a:moveTo>
                <a:cubicBezTo>
                  <a:pt x="62" y="13"/>
                  <a:pt x="63" y="12"/>
                  <a:pt x="63" y="11"/>
                </a:cubicBezTo>
                <a:cubicBezTo>
                  <a:pt x="63" y="9"/>
                  <a:pt x="61" y="9"/>
                  <a:pt x="60" y="9"/>
                </a:cubicBezTo>
                <a:cubicBezTo>
                  <a:pt x="58" y="9"/>
                  <a:pt x="57" y="9"/>
                  <a:pt x="57" y="10"/>
                </a:cubicBezTo>
                <a:cubicBezTo>
                  <a:pt x="53" y="3"/>
                  <a:pt x="50" y="0"/>
                  <a:pt x="49" y="0"/>
                </a:cubicBezTo>
                <a:cubicBezTo>
                  <a:pt x="15" y="0"/>
                  <a:pt x="15" y="0"/>
                  <a:pt x="15" y="0"/>
                </a:cubicBezTo>
                <a:cubicBezTo>
                  <a:pt x="13" y="0"/>
                  <a:pt x="11" y="3"/>
                  <a:pt x="7" y="10"/>
                </a:cubicBezTo>
                <a:cubicBezTo>
                  <a:pt x="6" y="9"/>
                  <a:pt x="5" y="9"/>
                  <a:pt x="4" y="9"/>
                </a:cubicBezTo>
                <a:cubicBezTo>
                  <a:pt x="3" y="9"/>
                  <a:pt x="0" y="9"/>
                  <a:pt x="0" y="11"/>
                </a:cubicBezTo>
                <a:cubicBezTo>
                  <a:pt x="0" y="12"/>
                  <a:pt x="2" y="13"/>
                  <a:pt x="3" y="13"/>
                </a:cubicBezTo>
                <a:cubicBezTo>
                  <a:pt x="5" y="13"/>
                  <a:pt x="5" y="13"/>
                  <a:pt x="5" y="13"/>
                </a:cubicBezTo>
                <a:cubicBezTo>
                  <a:pt x="3" y="16"/>
                  <a:pt x="0" y="20"/>
                  <a:pt x="0" y="22"/>
                </a:cubicBezTo>
                <a:cubicBezTo>
                  <a:pt x="0" y="30"/>
                  <a:pt x="0" y="30"/>
                  <a:pt x="0" y="30"/>
                </a:cubicBezTo>
                <a:cubicBezTo>
                  <a:pt x="0" y="32"/>
                  <a:pt x="1" y="33"/>
                  <a:pt x="3" y="34"/>
                </a:cubicBezTo>
                <a:cubicBezTo>
                  <a:pt x="3" y="41"/>
                  <a:pt x="3" y="41"/>
                  <a:pt x="3" y="41"/>
                </a:cubicBezTo>
                <a:cubicBezTo>
                  <a:pt x="3" y="41"/>
                  <a:pt x="3" y="42"/>
                  <a:pt x="4" y="42"/>
                </a:cubicBezTo>
                <a:cubicBezTo>
                  <a:pt x="13" y="42"/>
                  <a:pt x="13" y="42"/>
                  <a:pt x="13" y="42"/>
                </a:cubicBezTo>
                <a:cubicBezTo>
                  <a:pt x="14" y="42"/>
                  <a:pt x="14" y="41"/>
                  <a:pt x="14" y="41"/>
                </a:cubicBezTo>
                <a:cubicBezTo>
                  <a:pt x="14" y="36"/>
                  <a:pt x="14" y="36"/>
                  <a:pt x="14" y="36"/>
                </a:cubicBezTo>
                <a:cubicBezTo>
                  <a:pt x="49" y="36"/>
                  <a:pt x="49" y="36"/>
                  <a:pt x="49" y="36"/>
                </a:cubicBezTo>
                <a:cubicBezTo>
                  <a:pt x="49" y="41"/>
                  <a:pt x="49" y="41"/>
                  <a:pt x="49" y="41"/>
                </a:cubicBezTo>
                <a:cubicBezTo>
                  <a:pt x="49" y="41"/>
                  <a:pt x="50" y="42"/>
                  <a:pt x="50" y="42"/>
                </a:cubicBezTo>
                <a:cubicBezTo>
                  <a:pt x="60" y="42"/>
                  <a:pt x="60" y="42"/>
                  <a:pt x="60" y="42"/>
                </a:cubicBezTo>
                <a:cubicBezTo>
                  <a:pt x="60" y="42"/>
                  <a:pt x="61" y="41"/>
                  <a:pt x="61" y="41"/>
                </a:cubicBezTo>
                <a:cubicBezTo>
                  <a:pt x="61" y="34"/>
                  <a:pt x="61" y="34"/>
                  <a:pt x="61" y="34"/>
                </a:cubicBezTo>
                <a:cubicBezTo>
                  <a:pt x="62" y="33"/>
                  <a:pt x="63" y="32"/>
                  <a:pt x="63" y="30"/>
                </a:cubicBezTo>
                <a:cubicBezTo>
                  <a:pt x="63" y="22"/>
                  <a:pt x="63" y="22"/>
                  <a:pt x="63" y="22"/>
                </a:cubicBezTo>
                <a:cubicBezTo>
                  <a:pt x="63" y="20"/>
                  <a:pt x="60" y="16"/>
                  <a:pt x="59" y="13"/>
                </a:cubicBezTo>
                <a:lnTo>
                  <a:pt x="60" y="13"/>
                </a:lnTo>
                <a:close/>
                <a:moveTo>
                  <a:pt x="8" y="32"/>
                </a:moveTo>
                <a:cubicBezTo>
                  <a:pt x="7" y="32"/>
                  <a:pt x="7" y="31"/>
                  <a:pt x="7" y="30"/>
                </a:cubicBezTo>
                <a:cubicBezTo>
                  <a:pt x="7" y="29"/>
                  <a:pt x="7" y="28"/>
                  <a:pt x="8" y="28"/>
                </a:cubicBezTo>
                <a:cubicBezTo>
                  <a:pt x="9" y="28"/>
                  <a:pt x="10" y="29"/>
                  <a:pt x="10" y="30"/>
                </a:cubicBezTo>
                <a:cubicBezTo>
                  <a:pt x="10" y="31"/>
                  <a:pt x="9" y="32"/>
                  <a:pt x="8" y="32"/>
                </a:cubicBezTo>
                <a:close/>
                <a:moveTo>
                  <a:pt x="6" y="26"/>
                </a:moveTo>
                <a:cubicBezTo>
                  <a:pt x="4" y="25"/>
                  <a:pt x="3" y="23"/>
                  <a:pt x="3" y="23"/>
                </a:cubicBezTo>
                <a:cubicBezTo>
                  <a:pt x="3" y="23"/>
                  <a:pt x="3" y="21"/>
                  <a:pt x="4" y="21"/>
                </a:cubicBezTo>
                <a:cubicBezTo>
                  <a:pt x="5" y="20"/>
                  <a:pt x="7" y="21"/>
                  <a:pt x="8" y="22"/>
                </a:cubicBezTo>
                <a:cubicBezTo>
                  <a:pt x="10" y="24"/>
                  <a:pt x="11" y="26"/>
                  <a:pt x="11" y="26"/>
                </a:cubicBezTo>
                <a:cubicBezTo>
                  <a:pt x="11" y="26"/>
                  <a:pt x="8" y="26"/>
                  <a:pt x="6" y="26"/>
                </a:cubicBezTo>
                <a:close/>
                <a:moveTo>
                  <a:pt x="13" y="33"/>
                </a:moveTo>
                <a:cubicBezTo>
                  <a:pt x="13" y="33"/>
                  <a:pt x="15" y="29"/>
                  <a:pt x="17" y="29"/>
                </a:cubicBezTo>
                <a:cubicBezTo>
                  <a:pt x="19" y="29"/>
                  <a:pt x="45" y="29"/>
                  <a:pt x="46" y="29"/>
                </a:cubicBezTo>
                <a:cubicBezTo>
                  <a:pt x="48" y="29"/>
                  <a:pt x="50" y="33"/>
                  <a:pt x="50" y="33"/>
                </a:cubicBezTo>
                <a:lnTo>
                  <a:pt x="13" y="33"/>
                </a:lnTo>
                <a:close/>
                <a:moveTo>
                  <a:pt x="52" y="12"/>
                </a:moveTo>
                <a:cubicBezTo>
                  <a:pt x="52" y="12"/>
                  <a:pt x="51" y="12"/>
                  <a:pt x="51" y="12"/>
                </a:cubicBezTo>
                <a:cubicBezTo>
                  <a:pt x="50" y="12"/>
                  <a:pt x="50" y="12"/>
                  <a:pt x="49" y="12"/>
                </a:cubicBezTo>
                <a:cubicBezTo>
                  <a:pt x="49" y="12"/>
                  <a:pt x="49" y="12"/>
                  <a:pt x="48" y="12"/>
                </a:cubicBezTo>
                <a:cubicBezTo>
                  <a:pt x="48" y="12"/>
                  <a:pt x="47" y="12"/>
                  <a:pt x="47" y="12"/>
                </a:cubicBezTo>
                <a:cubicBezTo>
                  <a:pt x="46" y="12"/>
                  <a:pt x="46" y="12"/>
                  <a:pt x="46" y="12"/>
                </a:cubicBezTo>
                <a:cubicBezTo>
                  <a:pt x="45" y="12"/>
                  <a:pt x="44" y="12"/>
                  <a:pt x="43" y="12"/>
                </a:cubicBezTo>
                <a:cubicBezTo>
                  <a:pt x="43" y="12"/>
                  <a:pt x="43" y="12"/>
                  <a:pt x="42" y="12"/>
                </a:cubicBezTo>
                <a:cubicBezTo>
                  <a:pt x="42" y="12"/>
                  <a:pt x="41" y="12"/>
                  <a:pt x="40" y="12"/>
                </a:cubicBezTo>
                <a:cubicBezTo>
                  <a:pt x="40" y="12"/>
                  <a:pt x="39" y="12"/>
                  <a:pt x="39" y="12"/>
                </a:cubicBezTo>
                <a:cubicBezTo>
                  <a:pt x="38" y="12"/>
                  <a:pt x="37" y="12"/>
                  <a:pt x="36" y="13"/>
                </a:cubicBezTo>
                <a:cubicBezTo>
                  <a:pt x="36" y="13"/>
                  <a:pt x="35" y="13"/>
                  <a:pt x="35" y="13"/>
                </a:cubicBezTo>
                <a:cubicBezTo>
                  <a:pt x="34" y="13"/>
                  <a:pt x="33" y="13"/>
                  <a:pt x="32" y="13"/>
                </a:cubicBezTo>
                <a:cubicBezTo>
                  <a:pt x="31" y="13"/>
                  <a:pt x="29" y="13"/>
                  <a:pt x="28" y="13"/>
                </a:cubicBezTo>
                <a:cubicBezTo>
                  <a:pt x="28" y="13"/>
                  <a:pt x="28" y="13"/>
                  <a:pt x="27" y="13"/>
                </a:cubicBezTo>
                <a:cubicBezTo>
                  <a:pt x="26" y="12"/>
                  <a:pt x="25" y="12"/>
                  <a:pt x="24" y="12"/>
                </a:cubicBezTo>
                <a:cubicBezTo>
                  <a:pt x="24" y="12"/>
                  <a:pt x="24" y="12"/>
                  <a:pt x="24" y="12"/>
                </a:cubicBezTo>
                <a:cubicBezTo>
                  <a:pt x="23" y="12"/>
                  <a:pt x="22" y="12"/>
                  <a:pt x="21" y="12"/>
                </a:cubicBezTo>
                <a:cubicBezTo>
                  <a:pt x="21" y="12"/>
                  <a:pt x="21" y="12"/>
                  <a:pt x="20" y="12"/>
                </a:cubicBezTo>
                <a:cubicBezTo>
                  <a:pt x="19" y="12"/>
                  <a:pt x="19" y="12"/>
                  <a:pt x="18" y="12"/>
                </a:cubicBezTo>
                <a:cubicBezTo>
                  <a:pt x="17" y="12"/>
                  <a:pt x="17" y="12"/>
                  <a:pt x="17" y="12"/>
                </a:cubicBezTo>
                <a:cubicBezTo>
                  <a:pt x="16" y="12"/>
                  <a:pt x="16" y="12"/>
                  <a:pt x="15" y="12"/>
                </a:cubicBezTo>
                <a:cubicBezTo>
                  <a:pt x="15" y="12"/>
                  <a:pt x="15" y="12"/>
                  <a:pt x="14" y="12"/>
                </a:cubicBezTo>
                <a:cubicBezTo>
                  <a:pt x="14" y="12"/>
                  <a:pt x="13" y="12"/>
                  <a:pt x="12" y="12"/>
                </a:cubicBezTo>
                <a:cubicBezTo>
                  <a:pt x="12" y="12"/>
                  <a:pt x="12" y="12"/>
                  <a:pt x="11" y="12"/>
                </a:cubicBezTo>
                <a:cubicBezTo>
                  <a:pt x="11" y="12"/>
                  <a:pt x="11" y="12"/>
                  <a:pt x="11" y="11"/>
                </a:cubicBezTo>
                <a:cubicBezTo>
                  <a:pt x="10" y="11"/>
                  <a:pt x="9" y="11"/>
                  <a:pt x="8" y="11"/>
                </a:cubicBezTo>
                <a:cubicBezTo>
                  <a:pt x="11" y="7"/>
                  <a:pt x="14" y="2"/>
                  <a:pt x="15" y="2"/>
                </a:cubicBezTo>
                <a:cubicBezTo>
                  <a:pt x="35" y="2"/>
                  <a:pt x="35" y="2"/>
                  <a:pt x="35" y="2"/>
                </a:cubicBezTo>
                <a:cubicBezTo>
                  <a:pt x="35" y="2"/>
                  <a:pt x="35" y="2"/>
                  <a:pt x="35" y="2"/>
                </a:cubicBezTo>
                <a:cubicBezTo>
                  <a:pt x="48" y="2"/>
                  <a:pt x="48" y="2"/>
                  <a:pt x="48" y="2"/>
                </a:cubicBezTo>
                <a:cubicBezTo>
                  <a:pt x="49" y="2"/>
                  <a:pt x="52" y="7"/>
                  <a:pt x="55" y="11"/>
                </a:cubicBezTo>
                <a:cubicBezTo>
                  <a:pt x="54" y="11"/>
                  <a:pt x="54" y="11"/>
                  <a:pt x="53" y="11"/>
                </a:cubicBezTo>
                <a:cubicBezTo>
                  <a:pt x="52" y="12"/>
                  <a:pt x="52" y="12"/>
                  <a:pt x="52" y="12"/>
                </a:cubicBezTo>
                <a:close/>
                <a:moveTo>
                  <a:pt x="55" y="32"/>
                </a:moveTo>
                <a:cubicBezTo>
                  <a:pt x="54" y="32"/>
                  <a:pt x="54" y="31"/>
                  <a:pt x="54" y="30"/>
                </a:cubicBezTo>
                <a:cubicBezTo>
                  <a:pt x="54" y="29"/>
                  <a:pt x="54" y="28"/>
                  <a:pt x="55" y="28"/>
                </a:cubicBezTo>
                <a:cubicBezTo>
                  <a:pt x="56" y="28"/>
                  <a:pt x="57" y="29"/>
                  <a:pt x="57" y="30"/>
                </a:cubicBezTo>
                <a:cubicBezTo>
                  <a:pt x="57" y="31"/>
                  <a:pt x="56" y="32"/>
                  <a:pt x="55" y="32"/>
                </a:cubicBezTo>
                <a:close/>
                <a:moveTo>
                  <a:pt x="59" y="21"/>
                </a:moveTo>
                <a:cubicBezTo>
                  <a:pt x="60" y="21"/>
                  <a:pt x="60" y="23"/>
                  <a:pt x="60" y="23"/>
                </a:cubicBezTo>
                <a:cubicBezTo>
                  <a:pt x="60" y="23"/>
                  <a:pt x="60" y="25"/>
                  <a:pt x="58" y="26"/>
                </a:cubicBezTo>
                <a:cubicBezTo>
                  <a:pt x="55" y="26"/>
                  <a:pt x="53" y="26"/>
                  <a:pt x="53" y="26"/>
                </a:cubicBezTo>
                <a:cubicBezTo>
                  <a:pt x="53" y="26"/>
                  <a:pt x="54" y="24"/>
                  <a:pt x="55" y="22"/>
                </a:cubicBezTo>
                <a:cubicBezTo>
                  <a:pt x="56" y="21"/>
                  <a:pt x="59" y="20"/>
                  <a:pt x="59" y="21"/>
                </a:cubicBezTo>
                <a:close/>
                <a:moveTo>
                  <a:pt x="36" y="3"/>
                </a:moveTo>
                <a:cubicBezTo>
                  <a:pt x="36" y="4"/>
                  <a:pt x="36" y="4"/>
                  <a:pt x="36" y="4"/>
                </a:cubicBezTo>
                <a:cubicBezTo>
                  <a:pt x="36" y="5"/>
                  <a:pt x="36" y="5"/>
                  <a:pt x="35" y="5"/>
                </a:cubicBezTo>
                <a:cubicBezTo>
                  <a:pt x="28" y="5"/>
                  <a:pt x="28" y="5"/>
                  <a:pt x="28" y="5"/>
                </a:cubicBezTo>
                <a:cubicBezTo>
                  <a:pt x="28" y="5"/>
                  <a:pt x="27" y="5"/>
                  <a:pt x="27" y="4"/>
                </a:cubicBezTo>
                <a:cubicBezTo>
                  <a:pt x="27" y="3"/>
                  <a:pt x="27" y="3"/>
                  <a:pt x="27" y="3"/>
                </a:cubicBezTo>
                <a:cubicBezTo>
                  <a:pt x="27" y="2"/>
                  <a:pt x="28" y="2"/>
                  <a:pt x="28" y="2"/>
                </a:cubicBezTo>
                <a:cubicBezTo>
                  <a:pt x="35" y="2"/>
                  <a:pt x="35" y="2"/>
                  <a:pt x="35" y="2"/>
                </a:cubicBezTo>
                <a:cubicBezTo>
                  <a:pt x="36" y="2"/>
                  <a:pt x="36" y="2"/>
                  <a:pt x="36" y="3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US" sz="1053">
              <a:cs typeface="+mn-ea"/>
              <a:sym typeface="+mn-lt"/>
            </a:endParaRPr>
          </a:p>
        </p:txBody>
      </p:sp>
      <p:sp>
        <p:nvSpPr>
          <p:cNvPr id="74" name="Freeform 41"/>
          <p:cNvSpPr>
            <a:spLocks noEditPoints="1"/>
          </p:cNvSpPr>
          <p:nvPr/>
        </p:nvSpPr>
        <p:spPr bwMode="auto">
          <a:xfrm>
            <a:off x="4488010" y="2841064"/>
            <a:ext cx="344600" cy="329454"/>
          </a:xfrm>
          <a:custGeom>
            <a:avLst/>
            <a:gdLst>
              <a:gd name="T0" fmla="*/ 23 w 77"/>
              <a:gd name="T1" fmla="*/ 37 h 71"/>
              <a:gd name="T2" fmla="*/ 34 w 77"/>
              <a:gd name="T3" fmla="*/ 38 h 71"/>
              <a:gd name="T4" fmla="*/ 49 w 77"/>
              <a:gd name="T5" fmla="*/ 33 h 71"/>
              <a:gd name="T6" fmla="*/ 33 w 77"/>
              <a:gd name="T7" fmla="*/ 37 h 71"/>
              <a:gd name="T8" fmla="*/ 32 w 77"/>
              <a:gd name="T9" fmla="*/ 37 h 71"/>
              <a:gd name="T10" fmla="*/ 25 w 77"/>
              <a:gd name="T11" fmla="*/ 38 h 71"/>
              <a:gd name="T12" fmla="*/ 65 w 77"/>
              <a:gd name="T13" fmla="*/ 23 h 71"/>
              <a:gd name="T14" fmla="*/ 54 w 77"/>
              <a:gd name="T15" fmla="*/ 29 h 71"/>
              <a:gd name="T16" fmla="*/ 44 w 77"/>
              <a:gd name="T17" fmla="*/ 59 h 71"/>
              <a:gd name="T18" fmla="*/ 59 w 77"/>
              <a:gd name="T19" fmla="*/ 66 h 71"/>
              <a:gd name="T20" fmla="*/ 20 w 77"/>
              <a:gd name="T21" fmla="*/ 71 h 71"/>
              <a:gd name="T22" fmla="*/ 29 w 77"/>
              <a:gd name="T23" fmla="*/ 66 h 71"/>
              <a:gd name="T24" fmla="*/ 34 w 77"/>
              <a:gd name="T25" fmla="*/ 42 h 71"/>
              <a:gd name="T26" fmla="*/ 0 w 77"/>
              <a:gd name="T27" fmla="*/ 33 h 71"/>
              <a:gd name="T28" fmla="*/ 34 w 77"/>
              <a:gd name="T29" fmla="*/ 25 h 71"/>
              <a:gd name="T30" fmla="*/ 24 w 77"/>
              <a:gd name="T31" fmla="*/ 10 h 71"/>
              <a:gd name="T32" fmla="*/ 35 w 77"/>
              <a:gd name="T33" fmla="*/ 0 h 71"/>
              <a:gd name="T34" fmla="*/ 65 w 77"/>
              <a:gd name="T35" fmla="*/ 6 h 71"/>
              <a:gd name="T36" fmla="*/ 36 w 77"/>
              <a:gd name="T37" fmla="*/ 6 h 71"/>
              <a:gd name="T38" fmla="*/ 36 w 77"/>
              <a:gd name="T39" fmla="*/ 6 h 71"/>
              <a:gd name="T40" fmla="*/ 36 w 77"/>
              <a:gd name="T41" fmla="*/ 23 h 71"/>
              <a:gd name="T42" fmla="*/ 43 w 77"/>
              <a:gd name="T43" fmla="*/ 63 h 71"/>
              <a:gd name="T44" fmla="*/ 38 w 77"/>
              <a:gd name="T45" fmla="*/ 59 h 71"/>
              <a:gd name="T46" fmla="*/ 36 w 77"/>
              <a:gd name="T47" fmla="*/ 61 h 71"/>
              <a:gd name="T48" fmla="*/ 36 w 77"/>
              <a:gd name="T49" fmla="*/ 63 h 71"/>
              <a:gd name="T50" fmla="*/ 35 w 77"/>
              <a:gd name="T51" fmla="*/ 64 h 71"/>
              <a:gd name="T52" fmla="*/ 34 w 77"/>
              <a:gd name="T53" fmla="*/ 64 h 71"/>
              <a:gd name="T54" fmla="*/ 31 w 77"/>
              <a:gd name="T55" fmla="*/ 68 h 71"/>
              <a:gd name="T56" fmla="*/ 58 w 77"/>
              <a:gd name="T57" fmla="*/ 69 h 71"/>
              <a:gd name="T58" fmla="*/ 46 w 77"/>
              <a:gd name="T59" fmla="*/ 67 h 71"/>
              <a:gd name="T60" fmla="*/ 41 w 77"/>
              <a:gd name="T61" fmla="*/ 42 h 71"/>
              <a:gd name="T62" fmla="*/ 39 w 77"/>
              <a:gd name="T63" fmla="*/ 42 h 71"/>
              <a:gd name="T64" fmla="*/ 36 w 77"/>
              <a:gd name="T65" fmla="*/ 50 h 71"/>
              <a:gd name="T66" fmla="*/ 36 w 77"/>
              <a:gd name="T67" fmla="*/ 58 h 71"/>
              <a:gd name="T68" fmla="*/ 40 w 77"/>
              <a:gd name="T69" fmla="*/ 57 h 71"/>
              <a:gd name="T70" fmla="*/ 42 w 77"/>
              <a:gd name="T71" fmla="*/ 58 h 71"/>
              <a:gd name="T72" fmla="*/ 8 w 77"/>
              <a:gd name="T73" fmla="*/ 29 h 71"/>
              <a:gd name="T74" fmla="*/ 8 w 77"/>
              <a:gd name="T75" fmla="*/ 38 h 71"/>
              <a:gd name="T76" fmla="*/ 51 w 77"/>
              <a:gd name="T77" fmla="*/ 29 h 71"/>
              <a:gd name="T78" fmla="*/ 38 w 77"/>
              <a:gd name="T79" fmla="*/ 25 h 71"/>
              <a:gd name="T80" fmla="*/ 69 w 77"/>
              <a:gd name="T81" fmla="*/ 11 h 71"/>
              <a:gd name="T82" fmla="*/ 27 w 77"/>
              <a:gd name="T83" fmla="*/ 19 h 71"/>
              <a:gd name="T84" fmla="*/ 74 w 77"/>
              <a:gd name="T85" fmla="*/ 15 h 71"/>
              <a:gd name="T86" fmla="*/ 28 w 77"/>
              <a:gd name="T87" fmla="*/ 15 h 71"/>
              <a:gd name="T88" fmla="*/ 43 w 77"/>
              <a:gd name="T89" fmla="*/ 20 h 71"/>
              <a:gd name="T90" fmla="*/ 55 w 77"/>
              <a:gd name="T91" fmla="*/ 18 h 71"/>
              <a:gd name="T92" fmla="*/ 59 w 77"/>
              <a:gd name="T93" fmla="*/ 19 h 71"/>
              <a:gd name="T94" fmla="*/ 45 w 77"/>
              <a:gd name="T95" fmla="*/ 19 h 71"/>
              <a:gd name="T96" fmla="*/ 53 w 77"/>
              <a:gd name="T97" fmla="*/ 18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77" h="71">
                <a:moveTo>
                  <a:pt x="19" y="37"/>
                </a:moveTo>
                <a:cubicBezTo>
                  <a:pt x="19" y="37"/>
                  <a:pt x="19" y="36"/>
                  <a:pt x="20" y="36"/>
                </a:cubicBezTo>
                <a:cubicBezTo>
                  <a:pt x="22" y="36"/>
                  <a:pt x="22" y="36"/>
                  <a:pt x="22" y="36"/>
                </a:cubicBezTo>
                <a:cubicBezTo>
                  <a:pt x="23" y="36"/>
                  <a:pt x="23" y="37"/>
                  <a:pt x="23" y="37"/>
                </a:cubicBezTo>
                <a:cubicBezTo>
                  <a:pt x="23" y="38"/>
                  <a:pt x="23" y="38"/>
                  <a:pt x="22" y="38"/>
                </a:cubicBezTo>
                <a:cubicBezTo>
                  <a:pt x="20" y="38"/>
                  <a:pt x="20" y="38"/>
                  <a:pt x="20" y="38"/>
                </a:cubicBezTo>
                <a:cubicBezTo>
                  <a:pt x="19" y="38"/>
                  <a:pt x="19" y="38"/>
                  <a:pt x="19" y="37"/>
                </a:cubicBezTo>
                <a:close/>
                <a:moveTo>
                  <a:pt x="34" y="38"/>
                </a:moveTo>
                <a:cubicBezTo>
                  <a:pt x="49" y="38"/>
                  <a:pt x="49" y="38"/>
                  <a:pt x="49" y="38"/>
                </a:cubicBezTo>
                <a:cubicBezTo>
                  <a:pt x="49" y="38"/>
                  <a:pt x="50" y="38"/>
                  <a:pt x="50" y="37"/>
                </a:cubicBezTo>
                <a:cubicBezTo>
                  <a:pt x="50" y="34"/>
                  <a:pt x="50" y="34"/>
                  <a:pt x="50" y="34"/>
                </a:cubicBezTo>
                <a:cubicBezTo>
                  <a:pt x="50" y="34"/>
                  <a:pt x="49" y="33"/>
                  <a:pt x="49" y="33"/>
                </a:cubicBezTo>
                <a:cubicBezTo>
                  <a:pt x="48" y="33"/>
                  <a:pt x="48" y="34"/>
                  <a:pt x="48" y="34"/>
                </a:cubicBezTo>
                <a:cubicBezTo>
                  <a:pt x="48" y="36"/>
                  <a:pt x="48" y="36"/>
                  <a:pt x="48" y="36"/>
                </a:cubicBezTo>
                <a:cubicBezTo>
                  <a:pt x="34" y="36"/>
                  <a:pt x="34" y="36"/>
                  <a:pt x="34" y="36"/>
                </a:cubicBezTo>
                <a:cubicBezTo>
                  <a:pt x="34" y="36"/>
                  <a:pt x="33" y="37"/>
                  <a:pt x="33" y="37"/>
                </a:cubicBezTo>
                <a:cubicBezTo>
                  <a:pt x="33" y="38"/>
                  <a:pt x="34" y="38"/>
                  <a:pt x="34" y="38"/>
                </a:cubicBezTo>
                <a:close/>
                <a:moveTo>
                  <a:pt x="25" y="38"/>
                </a:moveTo>
                <a:cubicBezTo>
                  <a:pt x="31" y="38"/>
                  <a:pt x="31" y="38"/>
                  <a:pt x="31" y="38"/>
                </a:cubicBezTo>
                <a:cubicBezTo>
                  <a:pt x="32" y="38"/>
                  <a:pt x="32" y="38"/>
                  <a:pt x="32" y="37"/>
                </a:cubicBezTo>
                <a:cubicBezTo>
                  <a:pt x="32" y="37"/>
                  <a:pt x="32" y="36"/>
                  <a:pt x="31" y="36"/>
                </a:cubicBezTo>
                <a:cubicBezTo>
                  <a:pt x="25" y="36"/>
                  <a:pt x="25" y="36"/>
                  <a:pt x="25" y="36"/>
                </a:cubicBezTo>
                <a:cubicBezTo>
                  <a:pt x="24" y="36"/>
                  <a:pt x="24" y="37"/>
                  <a:pt x="24" y="37"/>
                </a:cubicBezTo>
                <a:cubicBezTo>
                  <a:pt x="24" y="38"/>
                  <a:pt x="24" y="38"/>
                  <a:pt x="25" y="38"/>
                </a:cubicBezTo>
                <a:close/>
                <a:moveTo>
                  <a:pt x="77" y="15"/>
                </a:moveTo>
                <a:cubicBezTo>
                  <a:pt x="77" y="16"/>
                  <a:pt x="77" y="17"/>
                  <a:pt x="76" y="17"/>
                </a:cubicBezTo>
                <a:cubicBezTo>
                  <a:pt x="71" y="21"/>
                  <a:pt x="71" y="21"/>
                  <a:pt x="71" y="21"/>
                </a:cubicBezTo>
                <a:cubicBezTo>
                  <a:pt x="69" y="22"/>
                  <a:pt x="67" y="23"/>
                  <a:pt x="65" y="23"/>
                </a:cubicBezTo>
                <a:cubicBezTo>
                  <a:pt x="44" y="23"/>
                  <a:pt x="44" y="23"/>
                  <a:pt x="44" y="23"/>
                </a:cubicBezTo>
                <a:cubicBezTo>
                  <a:pt x="44" y="25"/>
                  <a:pt x="44" y="25"/>
                  <a:pt x="44" y="25"/>
                </a:cubicBezTo>
                <a:cubicBezTo>
                  <a:pt x="50" y="25"/>
                  <a:pt x="50" y="25"/>
                  <a:pt x="50" y="25"/>
                </a:cubicBezTo>
                <a:cubicBezTo>
                  <a:pt x="52" y="25"/>
                  <a:pt x="54" y="27"/>
                  <a:pt x="54" y="29"/>
                </a:cubicBezTo>
                <a:cubicBezTo>
                  <a:pt x="54" y="38"/>
                  <a:pt x="54" y="38"/>
                  <a:pt x="54" y="38"/>
                </a:cubicBezTo>
                <a:cubicBezTo>
                  <a:pt x="54" y="40"/>
                  <a:pt x="52" y="42"/>
                  <a:pt x="50" y="42"/>
                </a:cubicBezTo>
                <a:cubicBezTo>
                  <a:pt x="44" y="42"/>
                  <a:pt x="44" y="42"/>
                  <a:pt x="44" y="42"/>
                </a:cubicBezTo>
                <a:cubicBezTo>
                  <a:pt x="44" y="59"/>
                  <a:pt x="44" y="59"/>
                  <a:pt x="44" y="59"/>
                </a:cubicBezTo>
                <a:cubicBezTo>
                  <a:pt x="45" y="60"/>
                  <a:pt x="45" y="61"/>
                  <a:pt x="45" y="62"/>
                </a:cubicBezTo>
                <a:cubicBezTo>
                  <a:pt x="47" y="62"/>
                  <a:pt x="48" y="64"/>
                  <a:pt x="48" y="65"/>
                </a:cubicBezTo>
                <a:cubicBezTo>
                  <a:pt x="48" y="66"/>
                  <a:pt x="48" y="66"/>
                  <a:pt x="48" y="66"/>
                </a:cubicBezTo>
                <a:cubicBezTo>
                  <a:pt x="59" y="66"/>
                  <a:pt x="59" y="66"/>
                  <a:pt x="59" y="66"/>
                </a:cubicBezTo>
                <a:cubicBezTo>
                  <a:pt x="59" y="66"/>
                  <a:pt x="60" y="67"/>
                  <a:pt x="60" y="67"/>
                </a:cubicBezTo>
                <a:cubicBezTo>
                  <a:pt x="60" y="70"/>
                  <a:pt x="60" y="70"/>
                  <a:pt x="60" y="70"/>
                </a:cubicBezTo>
                <a:cubicBezTo>
                  <a:pt x="60" y="71"/>
                  <a:pt x="59" y="71"/>
                  <a:pt x="59" y="71"/>
                </a:cubicBezTo>
                <a:cubicBezTo>
                  <a:pt x="20" y="71"/>
                  <a:pt x="20" y="71"/>
                  <a:pt x="20" y="71"/>
                </a:cubicBezTo>
                <a:cubicBezTo>
                  <a:pt x="19" y="71"/>
                  <a:pt x="19" y="71"/>
                  <a:pt x="19" y="70"/>
                </a:cubicBezTo>
                <a:cubicBezTo>
                  <a:pt x="19" y="67"/>
                  <a:pt x="19" y="67"/>
                  <a:pt x="19" y="67"/>
                </a:cubicBezTo>
                <a:cubicBezTo>
                  <a:pt x="19" y="67"/>
                  <a:pt x="19" y="66"/>
                  <a:pt x="20" y="66"/>
                </a:cubicBezTo>
                <a:cubicBezTo>
                  <a:pt x="29" y="66"/>
                  <a:pt x="29" y="66"/>
                  <a:pt x="29" y="66"/>
                </a:cubicBezTo>
                <a:cubicBezTo>
                  <a:pt x="29" y="66"/>
                  <a:pt x="29" y="66"/>
                  <a:pt x="29" y="66"/>
                </a:cubicBezTo>
                <a:cubicBezTo>
                  <a:pt x="29" y="64"/>
                  <a:pt x="31" y="62"/>
                  <a:pt x="33" y="62"/>
                </a:cubicBezTo>
                <a:cubicBezTo>
                  <a:pt x="33" y="62"/>
                  <a:pt x="34" y="62"/>
                  <a:pt x="34" y="62"/>
                </a:cubicBezTo>
                <a:cubicBezTo>
                  <a:pt x="34" y="42"/>
                  <a:pt x="34" y="42"/>
                  <a:pt x="34" y="42"/>
                </a:cubicBezTo>
                <a:cubicBezTo>
                  <a:pt x="12" y="42"/>
                  <a:pt x="12" y="42"/>
                  <a:pt x="12" y="42"/>
                </a:cubicBezTo>
                <a:cubicBezTo>
                  <a:pt x="10" y="42"/>
                  <a:pt x="8" y="41"/>
                  <a:pt x="7" y="40"/>
                </a:cubicBezTo>
                <a:cubicBezTo>
                  <a:pt x="1" y="36"/>
                  <a:pt x="1" y="36"/>
                  <a:pt x="1" y="36"/>
                </a:cubicBezTo>
                <a:cubicBezTo>
                  <a:pt x="0" y="35"/>
                  <a:pt x="0" y="34"/>
                  <a:pt x="0" y="33"/>
                </a:cubicBezTo>
                <a:cubicBezTo>
                  <a:pt x="0" y="32"/>
                  <a:pt x="0" y="31"/>
                  <a:pt x="1" y="31"/>
                </a:cubicBezTo>
                <a:cubicBezTo>
                  <a:pt x="7" y="27"/>
                  <a:pt x="7" y="27"/>
                  <a:pt x="7" y="27"/>
                </a:cubicBezTo>
                <a:cubicBezTo>
                  <a:pt x="8" y="26"/>
                  <a:pt x="10" y="25"/>
                  <a:pt x="12" y="25"/>
                </a:cubicBezTo>
                <a:cubicBezTo>
                  <a:pt x="34" y="25"/>
                  <a:pt x="34" y="25"/>
                  <a:pt x="34" y="25"/>
                </a:cubicBezTo>
                <a:cubicBezTo>
                  <a:pt x="34" y="23"/>
                  <a:pt x="34" y="23"/>
                  <a:pt x="34" y="23"/>
                </a:cubicBezTo>
                <a:cubicBezTo>
                  <a:pt x="28" y="23"/>
                  <a:pt x="28" y="23"/>
                  <a:pt x="28" y="23"/>
                </a:cubicBezTo>
                <a:cubicBezTo>
                  <a:pt x="26" y="23"/>
                  <a:pt x="24" y="21"/>
                  <a:pt x="24" y="19"/>
                </a:cubicBezTo>
                <a:cubicBezTo>
                  <a:pt x="24" y="10"/>
                  <a:pt x="24" y="10"/>
                  <a:pt x="24" y="10"/>
                </a:cubicBezTo>
                <a:cubicBezTo>
                  <a:pt x="24" y="8"/>
                  <a:pt x="26" y="6"/>
                  <a:pt x="28" y="6"/>
                </a:cubicBezTo>
                <a:cubicBezTo>
                  <a:pt x="34" y="6"/>
                  <a:pt x="34" y="6"/>
                  <a:pt x="34" y="6"/>
                </a:cubicBezTo>
                <a:cubicBezTo>
                  <a:pt x="34" y="1"/>
                  <a:pt x="34" y="1"/>
                  <a:pt x="34" y="1"/>
                </a:cubicBezTo>
                <a:cubicBezTo>
                  <a:pt x="34" y="1"/>
                  <a:pt x="34" y="0"/>
                  <a:pt x="35" y="0"/>
                </a:cubicBezTo>
                <a:cubicBezTo>
                  <a:pt x="43" y="0"/>
                  <a:pt x="43" y="0"/>
                  <a:pt x="43" y="0"/>
                </a:cubicBezTo>
                <a:cubicBezTo>
                  <a:pt x="44" y="0"/>
                  <a:pt x="44" y="1"/>
                  <a:pt x="44" y="1"/>
                </a:cubicBezTo>
                <a:cubicBezTo>
                  <a:pt x="44" y="6"/>
                  <a:pt x="44" y="6"/>
                  <a:pt x="44" y="6"/>
                </a:cubicBezTo>
                <a:cubicBezTo>
                  <a:pt x="65" y="6"/>
                  <a:pt x="65" y="6"/>
                  <a:pt x="65" y="6"/>
                </a:cubicBezTo>
                <a:cubicBezTo>
                  <a:pt x="67" y="6"/>
                  <a:pt x="69" y="7"/>
                  <a:pt x="71" y="8"/>
                </a:cubicBezTo>
                <a:cubicBezTo>
                  <a:pt x="76" y="12"/>
                  <a:pt x="76" y="12"/>
                  <a:pt x="76" y="12"/>
                </a:cubicBezTo>
                <a:cubicBezTo>
                  <a:pt x="77" y="13"/>
                  <a:pt x="77" y="14"/>
                  <a:pt x="77" y="15"/>
                </a:cubicBezTo>
                <a:close/>
                <a:moveTo>
                  <a:pt x="36" y="6"/>
                </a:moveTo>
                <a:cubicBezTo>
                  <a:pt x="42" y="6"/>
                  <a:pt x="42" y="6"/>
                  <a:pt x="42" y="6"/>
                </a:cubicBezTo>
                <a:cubicBezTo>
                  <a:pt x="42" y="2"/>
                  <a:pt x="42" y="2"/>
                  <a:pt x="42" y="2"/>
                </a:cubicBezTo>
                <a:cubicBezTo>
                  <a:pt x="36" y="2"/>
                  <a:pt x="36" y="2"/>
                  <a:pt x="36" y="2"/>
                </a:cubicBezTo>
                <a:lnTo>
                  <a:pt x="36" y="6"/>
                </a:lnTo>
                <a:close/>
                <a:moveTo>
                  <a:pt x="36" y="25"/>
                </a:moveTo>
                <a:cubicBezTo>
                  <a:pt x="36" y="25"/>
                  <a:pt x="36" y="25"/>
                  <a:pt x="36" y="25"/>
                </a:cubicBezTo>
                <a:cubicBezTo>
                  <a:pt x="36" y="23"/>
                  <a:pt x="36" y="23"/>
                  <a:pt x="36" y="23"/>
                </a:cubicBezTo>
                <a:cubicBezTo>
                  <a:pt x="36" y="23"/>
                  <a:pt x="36" y="23"/>
                  <a:pt x="36" y="23"/>
                </a:cubicBezTo>
                <a:lnTo>
                  <a:pt x="36" y="25"/>
                </a:lnTo>
                <a:close/>
                <a:moveTo>
                  <a:pt x="45" y="64"/>
                </a:moveTo>
                <a:cubicBezTo>
                  <a:pt x="44" y="64"/>
                  <a:pt x="44" y="64"/>
                  <a:pt x="44" y="63"/>
                </a:cubicBezTo>
                <a:cubicBezTo>
                  <a:pt x="44" y="63"/>
                  <a:pt x="43" y="63"/>
                  <a:pt x="43" y="63"/>
                </a:cubicBezTo>
                <a:cubicBezTo>
                  <a:pt x="43" y="62"/>
                  <a:pt x="43" y="61"/>
                  <a:pt x="43" y="60"/>
                </a:cubicBezTo>
                <a:cubicBezTo>
                  <a:pt x="43" y="60"/>
                  <a:pt x="43" y="60"/>
                  <a:pt x="42" y="60"/>
                </a:cubicBezTo>
                <a:cubicBezTo>
                  <a:pt x="42" y="59"/>
                  <a:pt x="41" y="59"/>
                  <a:pt x="40" y="59"/>
                </a:cubicBezTo>
                <a:cubicBezTo>
                  <a:pt x="39" y="59"/>
                  <a:pt x="39" y="59"/>
                  <a:pt x="38" y="59"/>
                </a:cubicBezTo>
                <a:cubicBezTo>
                  <a:pt x="38" y="59"/>
                  <a:pt x="38" y="60"/>
                  <a:pt x="38" y="60"/>
                </a:cubicBezTo>
                <a:cubicBezTo>
                  <a:pt x="37" y="60"/>
                  <a:pt x="37" y="60"/>
                  <a:pt x="37" y="60"/>
                </a:cubicBezTo>
                <a:cubicBezTo>
                  <a:pt x="37" y="60"/>
                  <a:pt x="37" y="61"/>
                  <a:pt x="37" y="61"/>
                </a:cubicBezTo>
                <a:cubicBezTo>
                  <a:pt x="36" y="61"/>
                  <a:pt x="36" y="61"/>
                  <a:pt x="36" y="61"/>
                </a:cubicBezTo>
                <a:cubicBezTo>
                  <a:pt x="36" y="62"/>
                  <a:pt x="36" y="62"/>
                  <a:pt x="36" y="62"/>
                </a:cubicBezTo>
                <a:cubicBezTo>
                  <a:pt x="36" y="62"/>
                  <a:pt x="36" y="63"/>
                  <a:pt x="36" y="63"/>
                </a:cubicBezTo>
                <a:cubicBezTo>
                  <a:pt x="36" y="63"/>
                  <a:pt x="36" y="63"/>
                  <a:pt x="36" y="63"/>
                </a:cubicBezTo>
                <a:cubicBezTo>
                  <a:pt x="36" y="63"/>
                  <a:pt x="36" y="63"/>
                  <a:pt x="36" y="63"/>
                </a:cubicBezTo>
                <a:cubicBezTo>
                  <a:pt x="36" y="63"/>
                  <a:pt x="36" y="63"/>
                  <a:pt x="36" y="63"/>
                </a:cubicBezTo>
                <a:cubicBezTo>
                  <a:pt x="36" y="63"/>
                  <a:pt x="36" y="63"/>
                  <a:pt x="36" y="63"/>
                </a:cubicBezTo>
                <a:cubicBezTo>
                  <a:pt x="36" y="64"/>
                  <a:pt x="36" y="64"/>
                  <a:pt x="35" y="64"/>
                </a:cubicBezTo>
                <a:cubicBezTo>
                  <a:pt x="35" y="64"/>
                  <a:pt x="35" y="64"/>
                  <a:pt x="35" y="64"/>
                </a:cubicBezTo>
                <a:cubicBezTo>
                  <a:pt x="35" y="64"/>
                  <a:pt x="35" y="64"/>
                  <a:pt x="35" y="64"/>
                </a:cubicBezTo>
                <a:cubicBezTo>
                  <a:pt x="35" y="64"/>
                  <a:pt x="35" y="64"/>
                  <a:pt x="35" y="64"/>
                </a:cubicBezTo>
                <a:cubicBezTo>
                  <a:pt x="34" y="64"/>
                  <a:pt x="34" y="64"/>
                  <a:pt x="34" y="64"/>
                </a:cubicBezTo>
                <a:cubicBezTo>
                  <a:pt x="34" y="64"/>
                  <a:pt x="34" y="64"/>
                  <a:pt x="34" y="64"/>
                </a:cubicBezTo>
                <a:cubicBezTo>
                  <a:pt x="34" y="64"/>
                  <a:pt x="34" y="64"/>
                  <a:pt x="33" y="64"/>
                </a:cubicBezTo>
                <a:cubicBezTo>
                  <a:pt x="32" y="64"/>
                  <a:pt x="31" y="65"/>
                  <a:pt x="31" y="66"/>
                </a:cubicBezTo>
                <a:cubicBezTo>
                  <a:pt x="31" y="66"/>
                  <a:pt x="31" y="66"/>
                  <a:pt x="31" y="67"/>
                </a:cubicBezTo>
                <a:cubicBezTo>
                  <a:pt x="31" y="67"/>
                  <a:pt x="31" y="68"/>
                  <a:pt x="31" y="68"/>
                </a:cubicBezTo>
                <a:cubicBezTo>
                  <a:pt x="31" y="68"/>
                  <a:pt x="31" y="68"/>
                  <a:pt x="30" y="68"/>
                </a:cubicBezTo>
                <a:cubicBezTo>
                  <a:pt x="21" y="68"/>
                  <a:pt x="21" y="68"/>
                  <a:pt x="21" y="68"/>
                </a:cubicBezTo>
                <a:cubicBezTo>
                  <a:pt x="21" y="69"/>
                  <a:pt x="21" y="69"/>
                  <a:pt x="21" y="69"/>
                </a:cubicBezTo>
                <a:cubicBezTo>
                  <a:pt x="58" y="69"/>
                  <a:pt x="58" y="69"/>
                  <a:pt x="58" y="69"/>
                </a:cubicBezTo>
                <a:cubicBezTo>
                  <a:pt x="58" y="68"/>
                  <a:pt x="58" y="68"/>
                  <a:pt x="58" y="68"/>
                </a:cubicBezTo>
                <a:cubicBezTo>
                  <a:pt x="47" y="68"/>
                  <a:pt x="47" y="68"/>
                  <a:pt x="47" y="68"/>
                </a:cubicBezTo>
                <a:cubicBezTo>
                  <a:pt x="46" y="68"/>
                  <a:pt x="46" y="68"/>
                  <a:pt x="46" y="68"/>
                </a:cubicBezTo>
                <a:cubicBezTo>
                  <a:pt x="46" y="67"/>
                  <a:pt x="46" y="67"/>
                  <a:pt x="46" y="67"/>
                </a:cubicBezTo>
                <a:cubicBezTo>
                  <a:pt x="46" y="66"/>
                  <a:pt x="46" y="66"/>
                  <a:pt x="46" y="65"/>
                </a:cubicBezTo>
                <a:cubicBezTo>
                  <a:pt x="46" y="64"/>
                  <a:pt x="46" y="64"/>
                  <a:pt x="45" y="64"/>
                </a:cubicBezTo>
                <a:close/>
                <a:moveTo>
                  <a:pt x="42" y="42"/>
                </a:moveTo>
                <a:cubicBezTo>
                  <a:pt x="41" y="42"/>
                  <a:pt x="41" y="42"/>
                  <a:pt x="41" y="42"/>
                </a:cubicBezTo>
                <a:cubicBezTo>
                  <a:pt x="41" y="45"/>
                  <a:pt x="41" y="45"/>
                  <a:pt x="41" y="45"/>
                </a:cubicBezTo>
                <a:cubicBezTo>
                  <a:pt x="41" y="46"/>
                  <a:pt x="40" y="46"/>
                  <a:pt x="40" y="46"/>
                </a:cubicBezTo>
                <a:cubicBezTo>
                  <a:pt x="39" y="46"/>
                  <a:pt x="39" y="46"/>
                  <a:pt x="39" y="45"/>
                </a:cubicBezTo>
                <a:cubicBezTo>
                  <a:pt x="39" y="42"/>
                  <a:pt x="39" y="42"/>
                  <a:pt x="39" y="42"/>
                </a:cubicBezTo>
                <a:cubicBezTo>
                  <a:pt x="38" y="42"/>
                  <a:pt x="38" y="42"/>
                  <a:pt x="38" y="42"/>
                </a:cubicBezTo>
                <a:cubicBezTo>
                  <a:pt x="38" y="50"/>
                  <a:pt x="38" y="50"/>
                  <a:pt x="38" y="50"/>
                </a:cubicBezTo>
                <a:cubicBezTo>
                  <a:pt x="38" y="50"/>
                  <a:pt x="38" y="51"/>
                  <a:pt x="37" y="51"/>
                </a:cubicBezTo>
                <a:cubicBezTo>
                  <a:pt x="37" y="51"/>
                  <a:pt x="36" y="50"/>
                  <a:pt x="36" y="50"/>
                </a:cubicBezTo>
                <a:cubicBezTo>
                  <a:pt x="36" y="42"/>
                  <a:pt x="36" y="42"/>
                  <a:pt x="36" y="42"/>
                </a:cubicBezTo>
                <a:cubicBezTo>
                  <a:pt x="36" y="42"/>
                  <a:pt x="36" y="42"/>
                  <a:pt x="36" y="42"/>
                </a:cubicBezTo>
                <a:cubicBezTo>
                  <a:pt x="36" y="58"/>
                  <a:pt x="36" y="58"/>
                  <a:pt x="36" y="58"/>
                </a:cubicBezTo>
                <a:cubicBezTo>
                  <a:pt x="36" y="58"/>
                  <a:pt x="36" y="58"/>
                  <a:pt x="36" y="58"/>
                </a:cubicBezTo>
                <a:cubicBezTo>
                  <a:pt x="37" y="58"/>
                  <a:pt x="37" y="58"/>
                  <a:pt x="37" y="57"/>
                </a:cubicBezTo>
                <a:cubicBezTo>
                  <a:pt x="38" y="57"/>
                  <a:pt x="38" y="57"/>
                  <a:pt x="38" y="57"/>
                </a:cubicBezTo>
                <a:cubicBezTo>
                  <a:pt x="39" y="57"/>
                  <a:pt x="39" y="57"/>
                  <a:pt x="39" y="57"/>
                </a:cubicBezTo>
                <a:cubicBezTo>
                  <a:pt x="39" y="57"/>
                  <a:pt x="40" y="57"/>
                  <a:pt x="40" y="57"/>
                </a:cubicBezTo>
                <a:cubicBezTo>
                  <a:pt x="40" y="57"/>
                  <a:pt x="40" y="57"/>
                  <a:pt x="40" y="57"/>
                </a:cubicBezTo>
                <a:cubicBezTo>
                  <a:pt x="41" y="57"/>
                  <a:pt x="41" y="57"/>
                  <a:pt x="41" y="57"/>
                </a:cubicBezTo>
                <a:cubicBezTo>
                  <a:pt x="41" y="57"/>
                  <a:pt x="42" y="57"/>
                  <a:pt x="42" y="58"/>
                </a:cubicBezTo>
                <a:cubicBezTo>
                  <a:pt x="42" y="58"/>
                  <a:pt x="42" y="58"/>
                  <a:pt x="42" y="58"/>
                </a:cubicBezTo>
                <a:lnTo>
                  <a:pt x="42" y="42"/>
                </a:lnTo>
                <a:close/>
                <a:moveTo>
                  <a:pt x="50" y="28"/>
                </a:moveTo>
                <a:cubicBezTo>
                  <a:pt x="12" y="28"/>
                  <a:pt x="12" y="28"/>
                  <a:pt x="12" y="28"/>
                </a:cubicBezTo>
                <a:cubicBezTo>
                  <a:pt x="11" y="28"/>
                  <a:pt x="9" y="29"/>
                  <a:pt x="8" y="29"/>
                </a:cubicBezTo>
                <a:cubicBezTo>
                  <a:pt x="3" y="33"/>
                  <a:pt x="3" y="33"/>
                  <a:pt x="3" y="33"/>
                </a:cubicBezTo>
                <a:cubicBezTo>
                  <a:pt x="2" y="35"/>
                  <a:pt x="2" y="35"/>
                  <a:pt x="2" y="35"/>
                </a:cubicBezTo>
                <a:cubicBezTo>
                  <a:pt x="3" y="34"/>
                  <a:pt x="3" y="34"/>
                  <a:pt x="3" y="34"/>
                </a:cubicBezTo>
                <a:cubicBezTo>
                  <a:pt x="8" y="38"/>
                  <a:pt x="8" y="38"/>
                  <a:pt x="8" y="38"/>
                </a:cubicBezTo>
                <a:cubicBezTo>
                  <a:pt x="9" y="38"/>
                  <a:pt x="11" y="39"/>
                  <a:pt x="12" y="39"/>
                </a:cubicBezTo>
                <a:cubicBezTo>
                  <a:pt x="50" y="39"/>
                  <a:pt x="50" y="39"/>
                  <a:pt x="50" y="39"/>
                </a:cubicBezTo>
                <a:cubicBezTo>
                  <a:pt x="50" y="39"/>
                  <a:pt x="51" y="38"/>
                  <a:pt x="51" y="38"/>
                </a:cubicBezTo>
                <a:cubicBezTo>
                  <a:pt x="51" y="29"/>
                  <a:pt x="51" y="29"/>
                  <a:pt x="51" y="29"/>
                </a:cubicBezTo>
                <a:cubicBezTo>
                  <a:pt x="51" y="29"/>
                  <a:pt x="50" y="28"/>
                  <a:pt x="50" y="28"/>
                </a:cubicBezTo>
                <a:close/>
                <a:moveTo>
                  <a:pt x="42" y="23"/>
                </a:moveTo>
                <a:cubicBezTo>
                  <a:pt x="38" y="23"/>
                  <a:pt x="38" y="23"/>
                  <a:pt x="38" y="23"/>
                </a:cubicBezTo>
                <a:cubicBezTo>
                  <a:pt x="38" y="25"/>
                  <a:pt x="38" y="25"/>
                  <a:pt x="38" y="25"/>
                </a:cubicBezTo>
                <a:cubicBezTo>
                  <a:pt x="42" y="25"/>
                  <a:pt x="42" y="25"/>
                  <a:pt x="42" y="25"/>
                </a:cubicBezTo>
                <a:lnTo>
                  <a:pt x="42" y="23"/>
                </a:lnTo>
                <a:close/>
                <a:moveTo>
                  <a:pt x="74" y="15"/>
                </a:moveTo>
                <a:cubicBezTo>
                  <a:pt x="69" y="11"/>
                  <a:pt x="69" y="11"/>
                  <a:pt x="69" y="11"/>
                </a:cubicBezTo>
                <a:cubicBezTo>
                  <a:pt x="68" y="10"/>
                  <a:pt x="66" y="9"/>
                  <a:pt x="65" y="9"/>
                </a:cubicBezTo>
                <a:cubicBezTo>
                  <a:pt x="28" y="9"/>
                  <a:pt x="28" y="9"/>
                  <a:pt x="28" y="9"/>
                </a:cubicBezTo>
                <a:cubicBezTo>
                  <a:pt x="27" y="9"/>
                  <a:pt x="27" y="10"/>
                  <a:pt x="27" y="10"/>
                </a:cubicBezTo>
                <a:cubicBezTo>
                  <a:pt x="27" y="19"/>
                  <a:pt x="27" y="19"/>
                  <a:pt x="27" y="19"/>
                </a:cubicBezTo>
                <a:cubicBezTo>
                  <a:pt x="27" y="20"/>
                  <a:pt x="27" y="20"/>
                  <a:pt x="28" y="20"/>
                </a:cubicBezTo>
                <a:cubicBezTo>
                  <a:pt x="65" y="20"/>
                  <a:pt x="65" y="20"/>
                  <a:pt x="65" y="20"/>
                </a:cubicBezTo>
                <a:cubicBezTo>
                  <a:pt x="66" y="20"/>
                  <a:pt x="68" y="20"/>
                  <a:pt x="69" y="19"/>
                </a:cubicBezTo>
                <a:cubicBezTo>
                  <a:pt x="74" y="15"/>
                  <a:pt x="74" y="15"/>
                  <a:pt x="74" y="15"/>
                </a:cubicBezTo>
                <a:close/>
                <a:moveTo>
                  <a:pt x="43" y="18"/>
                </a:moveTo>
                <a:cubicBezTo>
                  <a:pt x="29" y="18"/>
                  <a:pt x="29" y="18"/>
                  <a:pt x="29" y="18"/>
                </a:cubicBezTo>
                <a:cubicBezTo>
                  <a:pt x="29" y="16"/>
                  <a:pt x="29" y="16"/>
                  <a:pt x="29" y="16"/>
                </a:cubicBezTo>
                <a:cubicBezTo>
                  <a:pt x="29" y="15"/>
                  <a:pt x="29" y="15"/>
                  <a:pt x="28" y="15"/>
                </a:cubicBezTo>
                <a:cubicBezTo>
                  <a:pt x="28" y="15"/>
                  <a:pt x="27" y="15"/>
                  <a:pt x="27" y="16"/>
                </a:cubicBezTo>
                <a:cubicBezTo>
                  <a:pt x="27" y="19"/>
                  <a:pt x="27" y="19"/>
                  <a:pt x="27" y="19"/>
                </a:cubicBezTo>
                <a:cubicBezTo>
                  <a:pt x="27" y="19"/>
                  <a:pt x="28" y="20"/>
                  <a:pt x="28" y="20"/>
                </a:cubicBezTo>
                <a:cubicBezTo>
                  <a:pt x="43" y="20"/>
                  <a:pt x="43" y="20"/>
                  <a:pt x="43" y="20"/>
                </a:cubicBezTo>
                <a:cubicBezTo>
                  <a:pt x="44" y="20"/>
                  <a:pt x="44" y="19"/>
                  <a:pt x="44" y="19"/>
                </a:cubicBezTo>
                <a:cubicBezTo>
                  <a:pt x="44" y="18"/>
                  <a:pt x="44" y="18"/>
                  <a:pt x="43" y="18"/>
                </a:cubicBezTo>
                <a:close/>
                <a:moveTo>
                  <a:pt x="58" y="18"/>
                </a:moveTo>
                <a:cubicBezTo>
                  <a:pt x="55" y="18"/>
                  <a:pt x="55" y="18"/>
                  <a:pt x="55" y="18"/>
                </a:cubicBezTo>
                <a:cubicBezTo>
                  <a:pt x="55" y="18"/>
                  <a:pt x="54" y="18"/>
                  <a:pt x="54" y="19"/>
                </a:cubicBezTo>
                <a:cubicBezTo>
                  <a:pt x="54" y="19"/>
                  <a:pt x="55" y="20"/>
                  <a:pt x="55" y="20"/>
                </a:cubicBezTo>
                <a:cubicBezTo>
                  <a:pt x="58" y="20"/>
                  <a:pt x="58" y="20"/>
                  <a:pt x="58" y="20"/>
                </a:cubicBezTo>
                <a:cubicBezTo>
                  <a:pt x="58" y="20"/>
                  <a:pt x="59" y="19"/>
                  <a:pt x="59" y="19"/>
                </a:cubicBezTo>
                <a:cubicBezTo>
                  <a:pt x="59" y="18"/>
                  <a:pt x="58" y="18"/>
                  <a:pt x="58" y="18"/>
                </a:cubicBezTo>
                <a:close/>
                <a:moveTo>
                  <a:pt x="53" y="18"/>
                </a:moveTo>
                <a:cubicBezTo>
                  <a:pt x="46" y="18"/>
                  <a:pt x="46" y="18"/>
                  <a:pt x="46" y="18"/>
                </a:cubicBezTo>
                <a:cubicBezTo>
                  <a:pt x="46" y="18"/>
                  <a:pt x="45" y="18"/>
                  <a:pt x="45" y="19"/>
                </a:cubicBezTo>
                <a:cubicBezTo>
                  <a:pt x="45" y="19"/>
                  <a:pt x="46" y="20"/>
                  <a:pt x="46" y="20"/>
                </a:cubicBezTo>
                <a:cubicBezTo>
                  <a:pt x="53" y="20"/>
                  <a:pt x="53" y="20"/>
                  <a:pt x="53" y="20"/>
                </a:cubicBezTo>
                <a:cubicBezTo>
                  <a:pt x="53" y="20"/>
                  <a:pt x="54" y="19"/>
                  <a:pt x="54" y="19"/>
                </a:cubicBezTo>
                <a:cubicBezTo>
                  <a:pt x="54" y="18"/>
                  <a:pt x="53" y="18"/>
                  <a:pt x="53" y="18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US" sz="1053">
              <a:cs typeface="+mn-ea"/>
              <a:sym typeface="+mn-lt"/>
            </a:endParaRPr>
          </a:p>
        </p:txBody>
      </p:sp>
      <p:sp>
        <p:nvSpPr>
          <p:cNvPr id="75" name="Freeform 141"/>
          <p:cNvSpPr>
            <a:spLocks noEditPoints="1"/>
          </p:cNvSpPr>
          <p:nvPr/>
        </p:nvSpPr>
        <p:spPr bwMode="auto">
          <a:xfrm>
            <a:off x="4494635" y="3643581"/>
            <a:ext cx="331346" cy="338921"/>
          </a:xfrm>
          <a:custGeom>
            <a:avLst/>
            <a:gdLst>
              <a:gd name="T0" fmla="*/ 64 w 74"/>
              <a:gd name="T1" fmla="*/ 30 h 73"/>
              <a:gd name="T2" fmla="*/ 60 w 74"/>
              <a:gd name="T3" fmla="*/ 35 h 73"/>
              <a:gd name="T4" fmla="*/ 41 w 74"/>
              <a:gd name="T5" fmla="*/ 23 h 73"/>
              <a:gd name="T6" fmla="*/ 39 w 74"/>
              <a:gd name="T7" fmla="*/ 16 h 73"/>
              <a:gd name="T8" fmla="*/ 40 w 74"/>
              <a:gd name="T9" fmla="*/ 10 h 73"/>
              <a:gd name="T10" fmla="*/ 49 w 74"/>
              <a:gd name="T11" fmla="*/ 4 h 73"/>
              <a:gd name="T12" fmla="*/ 43 w 74"/>
              <a:gd name="T13" fmla="*/ 9 h 73"/>
              <a:gd name="T14" fmla="*/ 41 w 74"/>
              <a:gd name="T15" fmla="*/ 13 h 73"/>
              <a:gd name="T16" fmla="*/ 42 w 74"/>
              <a:gd name="T17" fmla="*/ 20 h 73"/>
              <a:gd name="T18" fmla="*/ 47 w 74"/>
              <a:gd name="T19" fmla="*/ 27 h 73"/>
              <a:gd name="T20" fmla="*/ 60 w 74"/>
              <a:gd name="T21" fmla="*/ 14 h 73"/>
              <a:gd name="T22" fmla="*/ 15 w 74"/>
              <a:gd name="T23" fmla="*/ 50 h 73"/>
              <a:gd name="T24" fmla="*/ 48 w 74"/>
              <a:gd name="T25" fmla="*/ 9 h 73"/>
              <a:gd name="T26" fmla="*/ 63 w 74"/>
              <a:gd name="T27" fmla="*/ 21 h 73"/>
              <a:gd name="T28" fmla="*/ 68 w 74"/>
              <a:gd name="T29" fmla="*/ 37 h 73"/>
              <a:gd name="T30" fmla="*/ 30 w 74"/>
              <a:gd name="T31" fmla="*/ 63 h 73"/>
              <a:gd name="T32" fmla="*/ 17 w 74"/>
              <a:gd name="T33" fmla="*/ 71 h 73"/>
              <a:gd name="T34" fmla="*/ 7 w 74"/>
              <a:gd name="T35" fmla="*/ 53 h 73"/>
              <a:gd name="T36" fmla="*/ 30 w 74"/>
              <a:gd name="T37" fmla="*/ 14 h 73"/>
              <a:gd name="T38" fmla="*/ 65 w 74"/>
              <a:gd name="T39" fmla="*/ 8 h 73"/>
              <a:gd name="T40" fmla="*/ 40 w 74"/>
              <a:gd name="T41" fmla="*/ 34 h 73"/>
              <a:gd name="T42" fmla="*/ 28 w 74"/>
              <a:gd name="T43" fmla="*/ 24 h 73"/>
              <a:gd name="T44" fmla="*/ 25 w 74"/>
              <a:gd name="T45" fmla="*/ 30 h 73"/>
              <a:gd name="T46" fmla="*/ 32 w 74"/>
              <a:gd name="T47" fmla="*/ 42 h 73"/>
              <a:gd name="T48" fmla="*/ 44 w 74"/>
              <a:gd name="T49" fmla="*/ 49 h 73"/>
              <a:gd name="T50" fmla="*/ 14 w 74"/>
              <a:gd name="T51" fmla="*/ 69 h 73"/>
              <a:gd name="T52" fmla="*/ 11 w 74"/>
              <a:gd name="T53" fmla="*/ 68 h 73"/>
              <a:gd name="T54" fmla="*/ 4 w 74"/>
              <a:gd name="T55" fmla="*/ 61 h 73"/>
              <a:gd name="T56" fmla="*/ 14 w 74"/>
              <a:gd name="T57" fmla="*/ 69 h 73"/>
              <a:gd name="T58" fmla="*/ 20 w 74"/>
              <a:gd name="T59" fmla="*/ 63 h 73"/>
              <a:gd name="T60" fmla="*/ 13 w 74"/>
              <a:gd name="T61" fmla="*/ 58 h 73"/>
              <a:gd name="T62" fmla="*/ 10 w 74"/>
              <a:gd name="T63" fmla="*/ 53 h 73"/>
              <a:gd name="T64" fmla="*/ 6 w 74"/>
              <a:gd name="T65" fmla="*/ 60 h 73"/>
              <a:gd name="T66" fmla="*/ 21 w 74"/>
              <a:gd name="T67" fmla="*/ 61 h 73"/>
              <a:gd name="T68" fmla="*/ 33 w 74"/>
              <a:gd name="T69" fmla="*/ 46 h 73"/>
              <a:gd name="T70" fmla="*/ 26 w 74"/>
              <a:gd name="T71" fmla="*/ 39 h 73"/>
              <a:gd name="T72" fmla="*/ 24 w 74"/>
              <a:gd name="T73" fmla="*/ 32 h 73"/>
              <a:gd name="T74" fmla="*/ 12 w 74"/>
              <a:gd name="T75" fmla="*/ 52 h 73"/>
              <a:gd name="T76" fmla="*/ 16 w 74"/>
              <a:gd name="T77" fmla="*/ 58 h 73"/>
              <a:gd name="T78" fmla="*/ 33 w 74"/>
              <a:gd name="T79" fmla="*/ 18 h 73"/>
              <a:gd name="T80" fmla="*/ 59 w 74"/>
              <a:gd name="T81" fmla="*/ 41 h 73"/>
              <a:gd name="T82" fmla="*/ 59 w 74"/>
              <a:gd name="T83" fmla="*/ 38 h 73"/>
              <a:gd name="T84" fmla="*/ 53 w 74"/>
              <a:gd name="T85" fmla="*/ 37 h 73"/>
              <a:gd name="T86" fmla="*/ 48 w 74"/>
              <a:gd name="T87" fmla="*/ 34 h 73"/>
              <a:gd name="T88" fmla="*/ 40 w 74"/>
              <a:gd name="T89" fmla="*/ 27 h 73"/>
              <a:gd name="T90" fmla="*/ 63 w 74"/>
              <a:gd name="T91" fmla="*/ 36 h 73"/>
              <a:gd name="T92" fmla="*/ 70 w 74"/>
              <a:gd name="T93" fmla="*/ 23 h 73"/>
              <a:gd name="T94" fmla="*/ 39 w 74"/>
              <a:gd name="T95" fmla="*/ 8 h 73"/>
              <a:gd name="T96" fmla="*/ 38 w 74"/>
              <a:gd name="T97" fmla="*/ 14 h 73"/>
              <a:gd name="T98" fmla="*/ 40 w 74"/>
              <a:gd name="T99" fmla="*/ 22 h 73"/>
              <a:gd name="T100" fmla="*/ 60 w 74"/>
              <a:gd name="T101" fmla="*/ 36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74" h="73">
                <a:moveTo>
                  <a:pt x="64" y="22"/>
                </a:moveTo>
                <a:cubicBezTo>
                  <a:pt x="64" y="22"/>
                  <a:pt x="65" y="23"/>
                  <a:pt x="65" y="23"/>
                </a:cubicBezTo>
                <a:cubicBezTo>
                  <a:pt x="66" y="25"/>
                  <a:pt x="66" y="27"/>
                  <a:pt x="65" y="29"/>
                </a:cubicBezTo>
                <a:cubicBezTo>
                  <a:pt x="65" y="29"/>
                  <a:pt x="65" y="30"/>
                  <a:pt x="64" y="30"/>
                </a:cubicBezTo>
                <a:cubicBezTo>
                  <a:pt x="64" y="30"/>
                  <a:pt x="64" y="30"/>
                  <a:pt x="64" y="30"/>
                </a:cubicBezTo>
                <a:cubicBezTo>
                  <a:pt x="63" y="30"/>
                  <a:pt x="63" y="29"/>
                  <a:pt x="63" y="29"/>
                </a:cubicBezTo>
                <a:cubicBezTo>
                  <a:pt x="64" y="27"/>
                  <a:pt x="63" y="25"/>
                  <a:pt x="63" y="24"/>
                </a:cubicBezTo>
                <a:cubicBezTo>
                  <a:pt x="63" y="23"/>
                  <a:pt x="63" y="23"/>
                  <a:pt x="64" y="22"/>
                </a:cubicBezTo>
                <a:close/>
                <a:moveTo>
                  <a:pt x="67" y="32"/>
                </a:moveTo>
                <a:cubicBezTo>
                  <a:pt x="65" y="34"/>
                  <a:pt x="63" y="35"/>
                  <a:pt x="60" y="35"/>
                </a:cubicBezTo>
                <a:cubicBezTo>
                  <a:pt x="56" y="35"/>
                  <a:pt x="51" y="33"/>
                  <a:pt x="47" y="30"/>
                </a:cubicBezTo>
                <a:cubicBezTo>
                  <a:pt x="47" y="29"/>
                  <a:pt x="46" y="29"/>
                  <a:pt x="46" y="28"/>
                </a:cubicBezTo>
                <a:cubicBezTo>
                  <a:pt x="45" y="27"/>
                  <a:pt x="44" y="27"/>
                  <a:pt x="43" y="26"/>
                </a:cubicBezTo>
                <a:cubicBezTo>
                  <a:pt x="43" y="25"/>
                  <a:pt x="43" y="25"/>
                  <a:pt x="43" y="25"/>
                </a:cubicBezTo>
                <a:cubicBezTo>
                  <a:pt x="42" y="24"/>
                  <a:pt x="42" y="24"/>
                  <a:pt x="41" y="23"/>
                </a:cubicBezTo>
                <a:cubicBezTo>
                  <a:pt x="41" y="23"/>
                  <a:pt x="41" y="22"/>
                  <a:pt x="41" y="22"/>
                </a:cubicBezTo>
                <a:cubicBezTo>
                  <a:pt x="41" y="21"/>
                  <a:pt x="40" y="21"/>
                  <a:pt x="40" y="20"/>
                </a:cubicBezTo>
                <a:cubicBezTo>
                  <a:pt x="40" y="20"/>
                  <a:pt x="40" y="19"/>
                  <a:pt x="40" y="19"/>
                </a:cubicBezTo>
                <a:cubicBezTo>
                  <a:pt x="40" y="18"/>
                  <a:pt x="39" y="18"/>
                  <a:pt x="39" y="17"/>
                </a:cubicBezTo>
                <a:cubicBezTo>
                  <a:pt x="39" y="17"/>
                  <a:pt x="39" y="16"/>
                  <a:pt x="39" y="16"/>
                </a:cubicBezTo>
                <a:cubicBezTo>
                  <a:pt x="39" y="15"/>
                  <a:pt x="39" y="15"/>
                  <a:pt x="39" y="14"/>
                </a:cubicBezTo>
                <a:cubicBezTo>
                  <a:pt x="39" y="14"/>
                  <a:pt x="39" y="13"/>
                  <a:pt x="39" y="13"/>
                </a:cubicBezTo>
                <a:cubicBezTo>
                  <a:pt x="39" y="13"/>
                  <a:pt x="39" y="12"/>
                  <a:pt x="39" y="12"/>
                </a:cubicBezTo>
                <a:cubicBezTo>
                  <a:pt x="39" y="11"/>
                  <a:pt x="40" y="11"/>
                  <a:pt x="40" y="10"/>
                </a:cubicBezTo>
                <a:cubicBezTo>
                  <a:pt x="40" y="10"/>
                  <a:pt x="40" y="10"/>
                  <a:pt x="40" y="10"/>
                </a:cubicBezTo>
                <a:cubicBezTo>
                  <a:pt x="40" y="9"/>
                  <a:pt x="41" y="8"/>
                  <a:pt x="41" y="8"/>
                </a:cubicBezTo>
                <a:cubicBezTo>
                  <a:pt x="41" y="8"/>
                  <a:pt x="41" y="8"/>
                  <a:pt x="41" y="8"/>
                </a:cubicBezTo>
                <a:cubicBezTo>
                  <a:pt x="41" y="8"/>
                  <a:pt x="41" y="8"/>
                  <a:pt x="41" y="8"/>
                </a:cubicBezTo>
                <a:cubicBezTo>
                  <a:pt x="41" y="7"/>
                  <a:pt x="41" y="7"/>
                  <a:pt x="42" y="7"/>
                </a:cubicBezTo>
                <a:cubicBezTo>
                  <a:pt x="43" y="5"/>
                  <a:pt x="46" y="4"/>
                  <a:pt x="49" y="4"/>
                </a:cubicBezTo>
                <a:cubicBezTo>
                  <a:pt x="54" y="4"/>
                  <a:pt x="59" y="7"/>
                  <a:pt x="63" y="11"/>
                </a:cubicBezTo>
                <a:cubicBezTo>
                  <a:pt x="70" y="18"/>
                  <a:pt x="72" y="27"/>
                  <a:pt x="67" y="32"/>
                </a:cubicBezTo>
                <a:close/>
                <a:moveTo>
                  <a:pt x="60" y="14"/>
                </a:moveTo>
                <a:cubicBezTo>
                  <a:pt x="57" y="10"/>
                  <a:pt x="52" y="8"/>
                  <a:pt x="48" y="8"/>
                </a:cubicBezTo>
                <a:cubicBezTo>
                  <a:pt x="46" y="8"/>
                  <a:pt x="44" y="8"/>
                  <a:pt x="43" y="9"/>
                </a:cubicBezTo>
                <a:cubicBezTo>
                  <a:pt x="42" y="9"/>
                  <a:pt x="42" y="9"/>
                  <a:pt x="42" y="9"/>
                </a:cubicBezTo>
                <a:cubicBezTo>
                  <a:pt x="42" y="10"/>
                  <a:pt x="42" y="10"/>
                  <a:pt x="42" y="11"/>
                </a:cubicBezTo>
                <a:cubicBezTo>
                  <a:pt x="42" y="11"/>
                  <a:pt x="41" y="11"/>
                  <a:pt x="41" y="11"/>
                </a:cubicBezTo>
                <a:cubicBezTo>
                  <a:pt x="41" y="12"/>
                  <a:pt x="41" y="12"/>
                  <a:pt x="41" y="13"/>
                </a:cubicBezTo>
                <a:cubicBezTo>
                  <a:pt x="41" y="13"/>
                  <a:pt x="41" y="13"/>
                  <a:pt x="41" y="13"/>
                </a:cubicBezTo>
                <a:cubicBezTo>
                  <a:pt x="41" y="14"/>
                  <a:pt x="41" y="14"/>
                  <a:pt x="41" y="15"/>
                </a:cubicBezTo>
                <a:cubicBezTo>
                  <a:pt x="41" y="15"/>
                  <a:pt x="41" y="15"/>
                  <a:pt x="41" y="16"/>
                </a:cubicBezTo>
                <a:cubicBezTo>
                  <a:pt x="41" y="16"/>
                  <a:pt x="41" y="17"/>
                  <a:pt x="41" y="17"/>
                </a:cubicBezTo>
                <a:cubicBezTo>
                  <a:pt x="41" y="17"/>
                  <a:pt x="41" y="18"/>
                  <a:pt x="42" y="18"/>
                </a:cubicBezTo>
                <a:cubicBezTo>
                  <a:pt x="42" y="18"/>
                  <a:pt x="42" y="19"/>
                  <a:pt x="42" y="20"/>
                </a:cubicBezTo>
                <a:cubicBezTo>
                  <a:pt x="42" y="20"/>
                  <a:pt x="42" y="20"/>
                  <a:pt x="42" y="20"/>
                </a:cubicBezTo>
                <a:cubicBezTo>
                  <a:pt x="43" y="21"/>
                  <a:pt x="43" y="22"/>
                  <a:pt x="43" y="22"/>
                </a:cubicBezTo>
                <a:cubicBezTo>
                  <a:pt x="44" y="22"/>
                  <a:pt x="44" y="23"/>
                  <a:pt x="44" y="23"/>
                </a:cubicBezTo>
                <a:cubicBezTo>
                  <a:pt x="44" y="24"/>
                  <a:pt x="45" y="24"/>
                  <a:pt x="45" y="25"/>
                </a:cubicBezTo>
                <a:cubicBezTo>
                  <a:pt x="46" y="25"/>
                  <a:pt x="46" y="26"/>
                  <a:pt x="47" y="27"/>
                </a:cubicBezTo>
                <a:cubicBezTo>
                  <a:pt x="48" y="28"/>
                  <a:pt x="49" y="29"/>
                  <a:pt x="50" y="29"/>
                </a:cubicBezTo>
                <a:cubicBezTo>
                  <a:pt x="53" y="32"/>
                  <a:pt x="57" y="33"/>
                  <a:pt x="60" y="33"/>
                </a:cubicBezTo>
                <a:cubicBezTo>
                  <a:pt x="60" y="33"/>
                  <a:pt x="60" y="33"/>
                  <a:pt x="60" y="33"/>
                </a:cubicBezTo>
                <a:cubicBezTo>
                  <a:pt x="62" y="33"/>
                  <a:pt x="63" y="32"/>
                  <a:pt x="65" y="31"/>
                </a:cubicBezTo>
                <a:cubicBezTo>
                  <a:pt x="68" y="27"/>
                  <a:pt x="66" y="19"/>
                  <a:pt x="60" y="14"/>
                </a:cubicBezTo>
                <a:close/>
                <a:moveTo>
                  <a:pt x="24" y="37"/>
                </a:moveTo>
                <a:cubicBezTo>
                  <a:pt x="24" y="37"/>
                  <a:pt x="23" y="37"/>
                  <a:pt x="23" y="37"/>
                </a:cubicBezTo>
                <a:cubicBezTo>
                  <a:pt x="14" y="49"/>
                  <a:pt x="14" y="49"/>
                  <a:pt x="14" y="49"/>
                </a:cubicBezTo>
                <a:cubicBezTo>
                  <a:pt x="13" y="49"/>
                  <a:pt x="14" y="50"/>
                  <a:pt x="14" y="50"/>
                </a:cubicBezTo>
                <a:cubicBezTo>
                  <a:pt x="14" y="50"/>
                  <a:pt x="14" y="50"/>
                  <a:pt x="15" y="50"/>
                </a:cubicBezTo>
                <a:cubicBezTo>
                  <a:pt x="15" y="50"/>
                  <a:pt x="15" y="50"/>
                  <a:pt x="15" y="50"/>
                </a:cubicBezTo>
                <a:cubicBezTo>
                  <a:pt x="24" y="38"/>
                  <a:pt x="24" y="38"/>
                  <a:pt x="24" y="38"/>
                </a:cubicBezTo>
                <a:cubicBezTo>
                  <a:pt x="25" y="38"/>
                  <a:pt x="25" y="37"/>
                  <a:pt x="24" y="37"/>
                </a:cubicBezTo>
                <a:close/>
                <a:moveTo>
                  <a:pt x="49" y="9"/>
                </a:moveTo>
                <a:cubicBezTo>
                  <a:pt x="49" y="8"/>
                  <a:pt x="48" y="9"/>
                  <a:pt x="48" y="9"/>
                </a:cubicBezTo>
                <a:cubicBezTo>
                  <a:pt x="48" y="10"/>
                  <a:pt x="48" y="10"/>
                  <a:pt x="49" y="11"/>
                </a:cubicBezTo>
                <a:cubicBezTo>
                  <a:pt x="52" y="11"/>
                  <a:pt x="56" y="13"/>
                  <a:pt x="58" y="16"/>
                </a:cubicBezTo>
                <a:cubicBezTo>
                  <a:pt x="60" y="17"/>
                  <a:pt x="61" y="19"/>
                  <a:pt x="62" y="21"/>
                </a:cubicBezTo>
                <a:cubicBezTo>
                  <a:pt x="62" y="21"/>
                  <a:pt x="63" y="21"/>
                  <a:pt x="63" y="21"/>
                </a:cubicBezTo>
                <a:cubicBezTo>
                  <a:pt x="63" y="21"/>
                  <a:pt x="63" y="21"/>
                  <a:pt x="63" y="21"/>
                </a:cubicBezTo>
                <a:cubicBezTo>
                  <a:pt x="64" y="21"/>
                  <a:pt x="64" y="20"/>
                  <a:pt x="64" y="20"/>
                </a:cubicBezTo>
                <a:cubicBezTo>
                  <a:pt x="63" y="18"/>
                  <a:pt x="61" y="16"/>
                  <a:pt x="60" y="14"/>
                </a:cubicBezTo>
                <a:cubicBezTo>
                  <a:pt x="57" y="11"/>
                  <a:pt x="53" y="9"/>
                  <a:pt x="49" y="9"/>
                </a:cubicBezTo>
                <a:close/>
                <a:moveTo>
                  <a:pt x="70" y="36"/>
                </a:moveTo>
                <a:cubicBezTo>
                  <a:pt x="69" y="36"/>
                  <a:pt x="69" y="37"/>
                  <a:pt x="68" y="37"/>
                </a:cubicBezTo>
                <a:cubicBezTo>
                  <a:pt x="61" y="43"/>
                  <a:pt x="61" y="43"/>
                  <a:pt x="61" y="43"/>
                </a:cubicBezTo>
                <a:cubicBezTo>
                  <a:pt x="61" y="43"/>
                  <a:pt x="60" y="44"/>
                  <a:pt x="60" y="44"/>
                </a:cubicBezTo>
                <a:cubicBezTo>
                  <a:pt x="54" y="49"/>
                  <a:pt x="54" y="49"/>
                  <a:pt x="54" y="49"/>
                </a:cubicBezTo>
                <a:cubicBezTo>
                  <a:pt x="52" y="51"/>
                  <a:pt x="48" y="52"/>
                  <a:pt x="44" y="52"/>
                </a:cubicBezTo>
                <a:cubicBezTo>
                  <a:pt x="30" y="63"/>
                  <a:pt x="30" y="63"/>
                  <a:pt x="30" y="63"/>
                </a:cubicBezTo>
                <a:cubicBezTo>
                  <a:pt x="28" y="64"/>
                  <a:pt x="26" y="65"/>
                  <a:pt x="24" y="65"/>
                </a:cubicBezTo>
                <a:cubicBezTo>
                  <a:pt x="24" y="65"/>
                  <a:pt x="24" y="65"/>
                  <a:pt x="24" y="65"/>
                </a:cubicBezTo>
                <a:cubicBezTo>
                  <a:pt x="21" y="67"/>
                  <a:pt x="21" y="67"/>
                  <a:pt x="21" y="67"/>
                </a:cubicBezTo>
                <a:cubicBezTo>
                  <a:pt x="20" y="68"/>
                  <a:pt x="20" y="69"/>
                  <a:pt x="19" y="69"/>
                </a:cubicBezTo>
                <a:cubicBezTo>
                  <a:pt x="17" y="71"/>
                  <a:pt x="17" y="71"/>
                  <a:pt x="17" y="71"/>
                </a:cubicBezTo>
                <a:cubicBezTo>
                  <a:pt x="16" y="72"/>
                  <a:pt x="14" y="73"/>
                  <a:pt x="12" y="73"/>
                </a:cubicBezTo>
                <a:cubicBezTo>
                  <a:pt x="10" y="73"/>
                  <a:pt x="7" y="71"/>
                  <a:pt x="4" y="69"/>
                </a:cubicBezTo>
                <a:cubicBezTo>
                  <a:pt x="0" y="65"/>
                  <a:pt x="0" y="59"/>
                  <a:pt x="3" y="56"/>
                </a:cubicBezTo>
                <a:cubicBezTo>
                  <a:pt x="4" y="54"/>
                  <a:pt x="4" y="54"/>
                  <a:pt x="4" y="54"/>
                </a:cubicBezTo>
                <a:cubicBezTo>
                  <a:pt x="5" y="54"/>
                  <a:pt x="6" y="53"/>
                  <a:pt x="7" y="53"/>
                </a:cubicBezTo>
                <a:cubicBezTo>
                  <a:pt x="9" y="50"/>
                  <a:pt x="9" y="50"/>
                  <a:pt x="9" y="50"/>
                </a:cubicBezTo>
                <a:cubicBezTo>
                  <a:pt x="9" y="47"/>
                  <a:pt x="10" y="45"/>
                  <a:pt x="11" y="44"/>
                </a:cubicBezTo>
                <a:cubicBezTo>
                  <a:pt x="22" y="29"/>
                  <a:pt x="22" y="29"/>
                  <a:pt x="22" y="29"/>
                </a:cubicBezTo>
                <a:cubicBezTo>
                  <a:pt x="22" y="25"/>
                  <a:pt x="23" y="22"/>
                  <a:pt x="25" y="20"/>
                </a:cubicBezTo>
                <a:cubicBezTo>
                  <a:pt x="30" y="14"/>
                  <a:pt x="30" y="14"/>
                  <a:pt x="30" y="14"/>
                </a:cubicBezTo>
                <a:cubicBezTo>
                  <a:pt x="30" y="13"/>
                  <a:pt x="31" y="13"/>
                  <a:pt x="31" y="13"/>
                </a:cubicBezTo>
                <a:cubicBezTo>
                  <a:pt x="37" y="6"/>
                  <a:pt x="37" y="6"/>
                  <a:pt x="37" y="6"/>
                </a:cubicBezTo>
                <a:cubicBezTo>
                  <a:pt x="37" y="5"/>
                  <a:pt x="38" y="4"/>
                  <a:pt x="38" y="4"/>
                </a:cubicBezTo>
                <a:cubicBezTo>
                  <a:pt x="41" y="1"/>
                  <a:pt x="44" y="0"/>
                  <a:pt x="48" y="0"/>
                </a:cubicBezTo>
                <a:cubicBezTo>
                  <a:pt x="54" y="0"/>
                  <a:pt x="60" y="3"/>
                  <a:pt x="65" y="8"/>
                </a:cubicBezTo>
                <a:cubicBezTo>
                  <a:pt x="70" y="13"/>
                  <a:pt x="72" y="18"/>
                  <a:pt x="73" y="23"/>
                </a:cubicBezTo>
                <a:cubicBezTo>
                  <a:pt x="74" y="28"/>
                  <a:pt x="73" y="33"/>
                  <a:pt x="70" y="36"/>
                </a:cubicBezTo>
                <a:close/>
                <a:moveTo>
                  <a:pt x="52" y="46"/>
                </a:moveTo>
                <a:cubicBezTo>
                  <a:pt x="57" y="43"/>
                  <a:pt x="57" y="43"/>
                  <a:pt x="57" y="43"/>
                </a:cubicBezTo>
                <a:cubicBezTo>
                  <a:pt x="50" y="42"/>
                  <a:pt x="44" y="39"/>
                  <a:pt x="40" y="34"/>
                </a:cubicBezTo>
                <a:cubicBezTo>
                  <a:pt x="36" y="31"/>
                  <a:pt x="34" y="26"/>
                  <a:pt x="32" y="22"/>
                </a:cubicBezTo>
                <a:cubicBezTo>
                  <a:pt x="29" y="26"/>
                  <a:pt x="29" y="26"/>
                  <a:pt x="29" y="26"/>
                </a:cubicBezTo>
                <a:cubicBezTo>
                  <a:pt x="29" y="26"/>
                  <a:pt x="29" y="26"/>
                  <a:pt x="28" y="26"/>
                </a:cubicBezTo>
                <a:cubicBezTo>
                  <a:pt x="28" y="26"/>
                  <a:pt x="28" y="26"/>
                  <a:pt x="28" y="26"/>
                </a:cubicBezTo>
                <a:cubicBezTo>
                  <a:pt x="27" y="25"/>
                  <a:pt x="27" y="25"/>
                  <a:pt x="28" y="24"/>
                </a:cubicBezTo>
                <a:cubicBezTo>
                  <a:pt x="32" y="20"/>
                  <a:pt x="32" y="20"/>
                  <a:pt x="32" y="20"/>
                </a:cubicBezTo>
                <a:cubicBezTo>
                  <a:pt x="31" y="19"/>
                  <a:pt x="31" y="18"/>
                  <a:pt x="31" y="17"/>
                </a:cubicBezTo>
                <a:cubicBezTo>
                  <a:pt x="28" y="22"/>
                  <a:pt x="28" y="22"/>
                  <a:pt x="28" y="22"/>
                </a:cubicBezTo>
                <a:cubicBezTo>
                  <a:pt x="26" y="24"/>
                  <a:pt x="25" y="26"/>
                  <a:pt x="25" y="30"/>
                </a:cubicBezTo>
                <a:cubicBezTo>
                  <a:pt x="25" y="30"/>
                  <a:pt x="25" y="30"/>
                  <a:pt x="25" y="30"/>
                </a:cubicBezTo>
                <a:cubicBezTo>
                  <a:pt x="26" y="32"/>
                  <a:pt x="26" y="34"/>
                  <a:pt x="27" y="36"/>
                </a:cubicBezTo>
                <a:cubicBezTo>
                  <a:pt x="27" y="36"/>
                  <a:pt x="27" y="36"/>
                  <a:pt x="27" y="36"/>
                </a:cubicBezTo>
                <a:cubicBezTo>
                  <a:pt x="28" y="37"/>
                  <a:pt x="28" y="38"/>
                  <a:pt x="29" y="39"/>
                </a:cubicBezTo>
                <a:cubicBezTo>
                  <a:pt x="29" y="39"/>
                  <a:pt x="29" y="39"/>
                  <a:pt x="29" y="39"/>
                </a:cubicBezTo>
                <a:cubicBezTo>
                  <a:pt x="30" y="40"/>
                  <a:pt x="31" y="41"/>
                  <a:pt x="32" y="42"/>
                </a:cubicBezTo>
                <a:cubicBezTo>
                  <a:pt x="32" y="42"/>
                  <a:pt x="32" y="42"/>
                  <a:pt x="32" y="42"/>
                </a:cubicBezTo>
                <a:cubicBezTo>
                  <a:pt x="32" y="42"/>
                  <a:pt x="32" y="42"/>
                  <a:pt x="32" y="42"/>
                </a:cubicBezTo>
                <a:cubicBezTo>
                  <a:pt x="33" y="43"/>
                  <a:pt x="33" y="44"/>
                  <a:pt x="34" y="45"/>
                </a:cubicBezTo>
                <a:cubicBezTo>
                  <a:pt x="34" y="45"/>
                  <a:pt x="35" y="45"/>
                  <a:pt x="35" y="45"/>
                </a:cubicBezTo>
                <a:cubicBezTo>
                  <a:pt x="38" y="47"/>
                  <a:pt x="41" y="48"/>
                  <a:pt x="44" y="49"/>
                </a:cubicBezTo>
                <a:cubicBezTo>
                  <a:pt x="44" y="49"/>
                  <a:pt x="44" y="49"/>
                  <a:pt x="44" y="49"/>
                </a:cubicBezTo>
                <a:cubicBezTo>
                  <a:pt x="45" y="49"/>
                  <a:pt x="45" y="49"/>
                  <a:pt x="46" y="49"/>
                </a:cubicBezTo>
                <a:cubicBezTo>
                  <a:pt x="48" y="49"/>
                  <a:pt x="51" y="48"/>
                  <a:pt x="52" y="46"/>
                </a:cubicBezTo>
                <a:close/>
                <a:moveTo>
                  <a:pt x="14" y="69"/>
                </a:moveTo>
                <a:cubicBezTo>
                  <a:pt x="14" y="69"/>
                  <a:pt x="14" y="69"/>
                  <a:pt x="14" y="69"/>
                </a:cubicBezTo>
                <a:cubicBezTo>
                  <a:pt x="14" y="69"/>
                  <a:pt x="14" y="69"/>
                  <a:pt x="14" y="69"/>
                </a:cubicBezTo>
                <a:cubicBezTo>
                  <a:pt x="14" y="69"/>
                  <a:pt x="13" y="69"/>
                  <a:pt x="13" y="69"/>
                </a:cubicBezTo>
                <a:cubicBezTo>
                  <a:pt x="13" y="69"/>
                  <a:pt x="13" y="69"/>
                  <a:pt x="12" y="69"/>
                </a:cubicBezTo>
                <a:cubicBezTo>
                  <a:pt x="12" y="69"/>
                  <a:pt x="12" y="69"/>
                  <a:pt x="11" y="69"/>
                </a:cubicBezTo>
                <a:cubicBezTo>
                  <a:pt x="11" y="69"/>
                  <a:pt x="11" y="68"/>
                  <a:pt x="11" y="68"/>
                </a:cubicBezTo>
                <a:cubicBezTo>
                  <a:pt x="10" y="68"/>
                  <a:pt x="10" y="68"/>
                  <a:pt x="9" y="68"/>
                </a:cubicBezTo>
                <a:cubicBezTo>
                  <a:pt x="9" y="68"/>
                  <a:pt x="9" y="67"/>
                  <a:pt x="9" y="67"/>
                </a:cubicBezTo>
                <a:cubicBezTo>
                  <a:pt x="8" y="67"/>
                  <a:pt x="8" y="67"/>
                  <a:pt x="7" y="66"/>
                </a:cubicBezTo>
                <a:cubicBezTo>
                  <a:pt x="7" y="66"/>
                  <a:pt x="7" y="65"/>
                  <a:pt x="6" y="65"/>
                </a:cubicBezTo>
                <a:cubicBezTo>
                  <a:pt x="5" y="64"/>
                  <a:pt x="5" y="62"/>
                  <a:pt x="4" y="61"/>
                </a:cubicBezTo>
                <a:cubicBezTo>
                  <a:pt x="4" y="60"/>
                  <a:pt x="4" y="60"/>
                  <a:pt x="4" y="59"/>
                </a:cubicBezTo>
                <a:cubicBezTo>
                  <a:pt x="4" y="59"/>
                  <a:pt x="4" y="59"/>
                  <a:pt x="4" y="59"/>
                </a:cubicBezTo>
                <a:cubicBezTo>
                  <a:pt x="3" y="61"/>
                  <a:pt x="4" y="64"/>
                  <a:pt x="6" y="67"/>
                </a:cubicBezTo>
                <a:cubicBezTo>
                  <a:pt x="8" y="69"/>
                  <a:pt x="10" y="70"/>
                  <a:pt x="12" y="70"/>
                </a:cubicBezTo>
                <a:cubicBezTo>
                  <a:pt x="13" y="70"/>
                  <a:pt x="14" y="70"/>
                  <a:pt x="14" y="69"/>
                </a:cubicBezTo>
                <a:close/>
                <a:moveTo>
                  <a:pt x="16" y="66"/>
                </a:moveTo>
                <a:cubicBezTo>
                  <a:pt x="18" y="65"/>
                  <a:pt x="18" y="65"/>
                  <a:pt x="18" y="65"/>
                </a:cubicBezTo>
                <a:cubicBezTo>
                  <a:pt x="18" y="65"/>
                  <a:pt x="19" y="65"/>
                  <a:pt x="19" y="65"/>
                </a:cubicBezTo>
                <a:cubicBezTo>
                  <a:pt x="21" y="63"/>
                  <a:pt x="21" y="63"/>
                  <a:pt x="21" y="63"/>
                </a:cubicBezTo>
                <a:cubicBezTo>
                  <a:pt x="20" y="63"/>
                  <a:pt x="20" y="63"/>
                  <a:pt x="20" y="63"/>
                </a:cubicBezTo>
                <a:cubicBezTo>
                  <a:pt x="19" y="62"/>
                  <a:pt x="19" y="62"/>
                  <a:pt x="18" y="62"/>
                </a:cubicBezTo>
                <a:cubicBezTo>
                  <a:pt x="18" y="62"/>
                  <a:pt x="17" y="62"/>
                  <a:pt x="17" y="61"/>
                </a:cubicBezTo>
                <a:cubicBezTo>
                  <a:pt x="17" y="61"/>
                  <a:pt x="16" y="61"/>
                  <a:pt x="16" y="61"/>
                </a:cubicBezTo>
                <a:cubicBezTo>
                  <a:pt x="16" y="60"/>
                  <a:pt x="15" y="60"/>
                  <a:pt x="14" y="59"/>
                </a:cubicBezTo>
                <a:cubicBezTo>
                  <a:pt x="14" y="59"/>
                  <a:pt x="13" y="58"/>
                  <a:pt x="13" y="58"/>
                </a:cubicBezTo>
                <a:cubicBezTo>
                  <a:pt x="13" y="57"/>
                  <a:pt x="12" y="57"/>
                  <a:pt x="12" y="57"/>
                </a:cubicBezTo>
                <a:cubicBezTo>
                  <a:pt x="12" y="56"/>
                  <a:pt x="12" y="56"/>
                  <a:pt x="12" y="56"/>
                </a:cubicBezTo>
                <a:cubicBezTo>
                  <a:pt x="12" y="55"/>
                  <a:pt x="11" y="55"/>
                  <a:pt x="11" y="55"/>
                </a:cubicBezTo>
                <a:cubicBezTo>
                  <a:pt x="11" y="55"/>
                  <a:pt x="11" y="54"/>
                  <a:pt x="11" y="54"/>
                </a:cubicBezTo>
                <a:cubicBezTo>
                  <a:pt x="11" y="54"/>
                  <a:pt x="11" y="53"/>
                  <a:pt x="10" y="53"/>
                </a:cubicBezTo>
                <a:cubicBezTo>
                  <a:pt x="10" y="53"/>
                  <a:pt x="10" y="53"/>
                  <a:pt x="10" y="53"/>
                </a:cubicBezTo>
                <a:cubicBezTo>
                  <a:pt x="9" y="55"/>
                  <a:pt x="9" y="55"/>
                  <a:pt x="9" y="55"/>
                </a:cubicBezTo>
                <a:cubicBezTo>
                  <a:pt x="9" y="55"/>
                  <a:pt x="9" y="55"/>
                  <a:pt x="9" y="55"/>
                </a:cubicBezTo>
                <a:cubicBezTo>
                  <a:pt x="7" y="57"/>
                  <a:pt x="7" y="57"/>
                  <a:pt x="7" y="57"/>
                </a:cubicBezTo>
                <a:cubicBezTo>
                  <a:pt x="6" y="58"/>
                  <a:pt x="6" y="59"/>
                  <a:pt x="6" y="60"/>
                </a:cubicBezTo>
                <a:cubicBezTo>
                  <a:pt x="7" y="62"/>
                  <a:pt x="7" y="63"/>
                  <a:pt x="9" y="65"/>
                </a:cubicBezTo>
                <a:cubicBezTo>
                  <a:pt x="10" y="66"/>
                  <a:pt x="12" y="67"/>
                  <a:pt x="14" y="67"/>
                </a:cubicBezTo>
                <a:cubicBezTo>
                  <a:pt x="15" y="67"/>
                  <a:pt x="16" y="67"/>
                  <a:pt x="16" y="66"/>
                </a:cubicBezTo>
                <a:close/>
                <a:moveTo>
                  <a:pt x="21" y="61"/>
                </a:moveTo>
                <a:cubicBezTo>
                  <a:pt x="21" y="61"/>
                  <a:pt x="21" y="61"/>
                  <a:pt x="21" y="61"/>
                </a:cubicBezTo>
                <a:cubicBezTo>
                  <a:pt x="22" y="61"/>
                  <a:pt x="22" y="61"/>
                  <a:pt x="23" y="61"/>
                </a:cubicBezTo>
                <a:cubicBezTo>
                  <a:pt x="23" y="62"/>
                  <a:pt x="24" y="62"/>
                  <a:pt x="24" y="62"/>
                </a:cubicBezTo>
                <a:cubicBezTo>
                  <a:pt x="25" y="62"/>
                  <a:pt x="27" y="61"/>
                  <a:pt x="28" y="60"/>
                </a:cubicBezTo>
                <a:cubicBezTo>
                  <a:pt x="41" y="50"/>
                  <a:pt x="41" y="50"/>
                  <a:pt x="41" y="50"/>
                </a:cubicBezTo>
                <a:cubicBezTo>
                  <a:pt x="39" y="49"/>
                  <a:pt x="36" y="48"/>
                  <a:pt x="33" y="46"/>
                </a:cubicBezTo>
                <a:cubicBezTo>
                  <a:pt x="33" y="46"/>
                  <a:pt x="33" y="46"/>
                  <a:pt x="33" y="46"/>
                </a:cubicBezTo>
                <a:cubicBezTo>
                  <a:pt x="32" y="45"/>
                  <a:pt x="31" y="44"/>
                  <a:pt x="30" y="44"/>
                </a:cubicBezTo>
                <a:cubicBezTo>
                  <a:pt x="30" y="44"/>
                  <a:pt x="30" y="44"/>
                  <a:pt x="30" y="44"/>
                </a:cubicBezTo>
                <a:cubicBezTo>
                  <a:pt x="29" y="43"/>
                  <a:pt x="29" y="42"/>
                  <a:pt x="28" y="41"/>
                </a:cubicBezTo>
                <a:cubicBezTo>
                  <a:pt x="27" y="40"/>
                  <a:pt x="27" y="40"/>
                  <a:pt x="26" y="39"/>
                </a:cubicBezTo>
                <a:cubicBezTo>
                  <a:pt x="26" y="39"/>
                  <a:pt x="26" y="38"/>
                  <a:pt x="26" y="38"/>
                </a:cubicBezTo>
                <a:cubicBezTo>
                  <a:pt x="26" y="37"/>
                  <a:pt x="25" y="36"/>
                  <a:pt x="25" y="35"/>
                </a:cubicBezTo>
                <a:cubicBezTo>
                  <a:pt x="25" y="35"/>
                  <a:pt x="25" y="35"/>
                  <a:pt x="25" y="35"/>
                </a:cubicBezTo>
                <a:cubicBezTo>
                  <a:pt x="24" y="34"/>
                  <a:pt x="24" y="33"/>
                  <a:pt x="24" y="32"/>
                </a:cubicBezTo>
                <a:cubicBezTo>
                  <a:pt x="24" y="32"/>
                  <a:pt x="24" y="32"/>
                  <a:pt x="24" y="32"/>
                </a:cubicBezTo>
                <a:cubicBezTo>
                  <a:pt x="13" y="46"/>
                  <a:pt x="13" y="46"/>
                  <a:pt x="13" y="46"/>
                </a:cubicBezTo>
                <a:cubicBezTo>
                  <a:pt x="12" y="47"/>
                  <a:pt x="12" y="48"/>
                  <a:pt x="12" y="50"/>
                </a:cubicBezTo>
                <a:cubicBezTo>
                  <a:pt x="12" y="50"/>
                  <a:pt x="12" y="50"/>
                  <a:pt x="12" y="50"/>
                </a:cubicBezTo>
                <a:cubicBezTo>
                  <a:pt x="12" y="51"/>
                  <a:pt x="12" y="51"/>
                  <a:pt x="12" y="52"/>
                </a:cubicBezTo>
                <a:cubicBezTo>
                  <a:pt x="12" y="52"/>
                  <a:pt x="12" y="52"/>
                  <a:pt x="12" y="52"/>
                </a:cubicBezTo>
                <a:cubicBezTo>
                  <a:pt x="12" y="53"/>
                  <a:pt x="13" y="53"/>
                  <a:pt x="13" y="54"/>
                </a:cubicBezTo>
                <a:cubicBezTo>
                  <a:pt x="13" y="54"/>
                  <a:pt x="13" y="54"/>
                  <a:pt x="13" y="54"/>
                </a:cubicBezTo>
                <a:cubicBezTo>
                  <a:pt x="13" y="55"/>
                  <a:pt x="14" y="55"/>
                  <a:pt x="14" y="56"/>
                </a:cubicBezTo>
                <a:cubicBezTo>
                  <a:pt x="14" y="56"/>
                  <a:pt x="14" y="56"/>
                  <a:pt x="14" y="56"/>
                </a:cubicBezTo>
                <a:cubicBezTo>
                  <a:pt x="15" y="57"/>
                  <a:pt x="15" y="57"/>
                  <a:pt x="16" y="58"/>
                </a:cubicBezTo>
                <a:cubicBezTo>
                  <a:pt x="16" y="58"/>
                  <a:pt x="17" y="59"/>
                  <a:pt x="18" y="59"/>
                </a:cubicBezTo>
                <a:cubicBezTo>
                  <a:pt x="18" y="59"/>
                  <a:pt x="18" y="60"/>
                  <a:pt x="19" y="60"/>
                </a:cubicBezTo>
                <a:cubicBezTo>
                  <a:pt x="19" y="60"/>
                  <a:pt x="19" y="60"/>
                  <a:pt x="19" y="60"/>
                </a:cubicBezTo>
                <a:cubicBezTo>
                  <a:pt x="20" y="61"/>
                  <a:pt x="20" y="61"/>
                  <a:pt x="21" y="61"/>
                </a:cubicBezTo>
                <a:close/>
                <a:moveTo>
                  <a:pt x="33" y="18"/>
                </a:moveTo>
                <a:cubicBezTo>
                  <a:pt x="36" y="15"/>
                  <a:pt x="36" y="15"/>
                  <a:pt x="36" y="15"/>
                </a:cubicBezTo>
                <a:cubicBezTo>
                  <a:pt x="35" y="14"/>
                  <a:pt x="35" y="13"/>
                  <a:pt x="36" y="12"/>
                </a:cubicBezTo>
                <a:cubicBezTo>
                  <a:pt x="33" y="15"/>
                  <a:pt x="33" y="15"/>
                  <a:pt x="33" y="15"/>
                </a:cubicBezTo>
                <a:cubicBezTo>
                  <a:pt x="33" y="16"/>
                  <a:pt x="33" y="17"/>
                  <a:pt x="33" y="18"/>
                </a:cubicBezTo>
                <a:close/>
                <a:moveTo>
                  <a:pt x="59" y="41"/>
                </a:moveTo>
                <a:cubicBezTo>
                  <a:pt x="62" y="38"/>
                  <a:pt x="62" y="38"/>
                  <a:pt x="62" y="38"/>
                </a:cubicBezTo>
                <a:cubicBezTo>
                  <a:pt x="62" y="38"/>
                  <a:pt x="61" y="38"/>
                  <a:pt x="61" y="38"/>
                </a:cubicBezTo>
                <a:cubicBezTo>
                  <a:pt x="61" y="38"/>
                  <a:pt x="61" y="38"/>
                  <a:pt x="60" y="38"/>
                </a:cubicBezTo>
                <a:cubicBezTo>
                  <a:pt x="60" y="38"/>
                  <a:pt x="60" y="38"/>
                  <a:pt x="60" y="38"/>
                </a:cubicBezTo>
                <a:cubicBezTo>
                  <a:pt x="60" y="38"/>
                  <a:pt x="59" y="38"/>
                  <a:pt x="59" y="38"/>
                </a:cubicBezTo>
                <a:cubicBezTo>
                  <a:pt x="59" y="38"/>
                  <a:pt x="58" y="38"/>
                  <a:pt x="58" y="38"/>
                </a:cubicBezTo>
                <a:cubicBezTo>
                  <a:pt x="57" y="38"/>
                  <a:pt x="57" y="38"/>
                  <a:pt x="57" y="38"/>
                </a:cubicBezTo>
                <a:cubicBezTo>
                  <a:pt x="56" y="38"/>
                  <a:pt x="56" y="38"/>
                  <a:pt x="55" y="38"/>
                </a:cubicBezTo>
                <a:cubicBezTo>
                  <a:pt x="55" y="38"/>
                  <a:pt x="55" y="37"/>
                  <a:pt x="55" y="37"/>
                </a:cubicBezTo>
                <a:cubicBezTo>
                  <a:pt x="54" y="37"/>
                  <a:pt x="53" y="37"/>
                  <a:pt x="53" y="37"/>
                </a:cubicBezTo>
                <a:cubicBezTo>
                  <a:pt x="53" y="37"/>
                  <a:pt x="52" y="37"/>
                  <a:pt x="52" y="37"/>
                </a:cubicBezTo>
                <a:cubicBezTo>
                  <a:pt x="52" y="36"/>
                  <a:pt x="51" y="36"/>
                  <a:pt x="50" y="36"/>
                </a:cubicBezTo>
                <a:cubicBezTo>
                  <a:pt x="50" y="36"/>
                  <a:pt x="50" y="35"/>
                  <a:pt x="50" y="35"/>
                </a:cubicBezTo>
                <a:cubicBezTo>
                  <a:pt x="49" y="35"/>
                  <a:pt x="49" y="35"/>
                  <a:pt x="48" y="34"/>
                </a:cubicBezTo>
                <a:cubicBezTo>
                  <a:pt x="48" y="34"/>
                  <a:pt x="48" y="34"/>
                  <a:pt x="48" y="34"/>
                </a:cubicBezTo>
                <a:cubicBezTo>
                  <a:pt x="47" y="34"/>
                  <a:pt x="47" y="33"/>
                  <a:pt x="46" y="33"/>
                </a:cubicBezTo>
                <a:cubicBezTo>
                  <a:pt x="46" y="33"/>
                  <a:pt x="46" y="32"/>
                  <a:pt x="45" y="32"/>
                </a:cubicBezTo>
                <a:cubicBezTo>
                  <a:pt x="45" y="32"/>
                  <a:pt x="44" y="31"/>
                  <a:pt x="43" y="30"/>
                </a:cubicBezTo>
                <a:cubicBezTo>
                  <a:pt x="42" y="29"/>
                  <a:pt x="42" y="28"/>
                  <a:pt x="41" y="27"/>
                </a:cubicBezTo>
                <a:cubicBezTo>
                  <a:pt x="41" y="27"/>
                  <a:pt x="41" y="27"/>
                  <a:pt x="40" y="27"/>
                </a:cubicBezTo>
                <a:cubicBezTo>
                  <a:pt x="38" y="24"/>
                  <a:pt x="37" y="21"/>
                  <a:pt x="36" y="17"/>
                </a:cubicBezTo>
                <a:cubicBezTo>
                  <a:pt x="34" y="20"/>
                  <a:pt x="34" y="20"/>
                  <a:pt x="34" y="20"/>
                </a:cubicBezTo>
                <a:cubicBezTo>
                  <a:pt x="35" y="25"/>
                  <a:pt x="37" y="29"/>
                  <a:pt x="41" y="33"/>
                </a:cubicBezTo>
                <a:cubicBezTo>
                  <a:pt x="46" y="38"/>
                  <a:pt x="52" y="41"/>
                  <a:pt x="59" y="41"/>
                </a:cubicBezTo>
                <a:close/>
                <a:moveTo>
                  <a:pt x="63" y="36"/>
                </a:moveTo>
                <a:cubicBezTo>
                  <a:pt x="64" y="36"/>
                  <a:pt x="64" y="36"/>
                  <a:pt x="64" y="36"/>
                </a:cubicBezTo>
                <a:cubicBezTo>
                  <a:pt x="65" y="36"/>
                  <a:pt x="66" y="35"/>
                  <a:pt x="66" y="35"/>
                </a:cubicBezTo>
                <a:cubicBezTo>
                  <a:pt x="67" y="35"/>
                  <a:pt x="67" y="35"/>
                  <a:pt x="67" y="35"/>
                </a:cubicBezTo>
                <a:cubicBezTo>
                  <a:pt x="68" y="34"/>
                  <a:pt x="68" y="34"/>
                  <a:pt x="68" y="34"/>
                </a:cubicBezTo>
                <a:cubicBezTo>
                  <a:pt x="70" y="31"/>
                  <a:pt x="71" y="27"/>
                  <a:pt x="70" y="23"/>
                </a:cubicBezTo>
                <a:cubicBezTo>
                  <a:pt x="70" y="19"/>
                  <a:pt x="67" y="14"/>
                  <a:pt x="63" y="10"/>
                </a:cubicBezTo>
                <a:cubicBezTo>
                  <a:pt x="59" y="6"/>
                  <a:pt x="53" y="3"/>
                  <a:pt x="48" y="3"/>
                </a:cubicBezTo>
                <a:cubicBezTo>
                  <a:pt x="45" y="3"/>
                  <a:pt x="42" y="4"/>
                  <a:pt x="40" y="6"/>
                </a:cubicBezTo>
                <a:cubicBezTo>
                  <a:pt x="40" y="6"/>
                  <a:pt x="40" y="6"/>
                  <a:pt x="40" y="6"/>
                </a:cubicBezTo>
                <a:cubicBezTo>
                  <a:pt x="40" y="7"/>
                  <a:pt x="39" y="7"/>
                  <a:pt x="39" y="8"/>
                </a:cubicBezTo>
                <a:cubicBezTo>
                  <a:pt x="39" y="8"/>
                  <a:pt x="39" y="9"/>
                  <a:pt x="38" y="9"/>
                </a:cubicBezTo>
                <a:cubicBezTo>
                  <a:pt x="38" y="9"/>
                  <a:pt x="38" y="10"/>
                  <a:pt x="38" y="10"/>
                </a:cubicBezTo>
                <a:cubicBezTo>
                  <a:pt x="38" y="11"/>
                  <a:pt x="38" y="11"/>
                  <a:pt x="38" y="11"/>
                </a:cubicBezTo>
                <a:cubicBezTo>
                  <a:pt x="38" y="12"/>
                  <a:pt x="38" y="12"/>
                  <a:pt x="38" y="13"/>
                </a:cubicBezTo>
                <a:cubicBezTo>
                  <a:pt x="38" y="13"/>
                  <a:pt x="38" y="14"/>
                  <a:pt x="38" y="14"/>
                </a:cubicBezTo>
                <a:cubicBezTo>
                  <a:pt x="38" y="15"/>
                  <a:pt x="38" y="15"/>
                  <a:pt x="38" y="16"/>
                </a:cubicBezTo>
                <a:cubicBezTo>
                  <a:pt x="38" y="16"/>
                  <a:pt x="38" y="17"/>
                  <a:pt x="38" y="17"/>
                </a:cubicBezTo>
                <a:cubicBezTo>
                  <a:pt x="38" y="18"/>
                  <a:pt x="38" y="18"/>
                  <a:pt x="38" y="19"/>
                </a:cubicBezTo>
                <a:cubicBezTo>
                  <a:pt x="39" y="19"/>
                  <a:pt x="39" y="20"/>
                  <a:pt x="39" y="20"/>
                </a:cubicBezTo>
                <a:cubicBezTo>
                  <a:pt x="39" y="21"/>
                  <a:pt x="39" y="21"/>
                  <a:pt x="40" y="22"/>
                </a:cubicBezTo>
                <a:cubicBezTo>
                  <a:pt x="40" y="22"/>
                  <a:pt x="40" y="23"/>
                  <a:pt x="40" y="23"/>
                </a:cubicBezTo>
                <a:cubicBezTo>
                  <a:pt x="41" y="24"/>
                  <a:pt x="41" y="24"/>
                  <a:pt x="41" y="25"/>
                </a:cubicBezTo>
                <a:cubicBezTo>
                  <a:pt x="42" y="25"/>
                  <a:pt x="42" y="26"/>
                  <a:pt x="42" y="26"/>
                </a:cubicBezTo>
                <a:cubicBezTo>
                  <a:pt x="43" y="27"/>
                  <a:pt x="44" y="28"/>
                  <a:pt x="45" y="29"/>
                </a:cubicBezTo>
                <a:cubicBezTo>
                  <a:pt x="49" y="34"/>
                  <a:pt x="55" y="36"/>
                  <a:pt x="60" y="36"/>
                </a:cubicBezTo>
                <a:cubicBezTo>
                  <a:pt x="61" y="36"/>
                  <a:pt x="62" y="36"/>
                  <a:pt x="63" y="36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US" sz="1053">
              <a:cs typeface="+mn-ea"/>
              <a:sym typeface="+mn-lt"/>
            </a:endParaRPr>
          </a:p>
        </p:txBody>
      </p:sp>
      <p:sp>
        <p:nvSpPr>
          <p:cNvPr id="77" name="Freeform 207"/>
          <p:cNvSpPr>
            <a:spLocks noEditPoints="1"/>
          </p:cNvSpPr>
          <p:nvPr/>
        </p:nvSpPr>
        <p:spPr bwMode="auto">
          <a:xfrm>
            <a:off x="4486115" y="4449422"/>
            <a:ext cx="348386" cy="346493"/>
          </a:xfrm>
          <a:custGeom>
            <a:avLst/>
            <a:gdLst>
              <a:gd name="T0" fmla="*/ 54 w 78"/>
              <a:gd name="T1" fmla="*/ 22 h 75"/>
              <a:gd name="T2" fmla="*/ 32 w 78"/>
              <a:gd name="T3" fmla="*/ 14 h 75"/>
              <a:gd name="T4" fmla="*/ 50 w 78"/>
              <a:gd name="T5" fmla="*/ 10 h 75"/>
              <a:gd name="T6" fmla="*/ 78 w 78"/>
              <a:gd name="T7" fmla="*/ 17 h 75"/>
              <a:gd name="T8" fmla="*/ 78 w 78"/>
              <a:gd name="T9" fmla="*/ 17 h 75"/>
              <a:gd name="T10" fmla="*/ 78 w 78"/>
              <a:gd name="T11" fmla="*/ 28 h 75"/>
              <a:gd name="T12" fmla="*/ 77 w 78"/>
              <a:gd name="T13" fmla="*/ 29 h 75"/>
              <a:gd name="T14" fmla="*/ 70 w 78"/>
              <a:gd name="T15" fmla="*/ 62 h 75"/>
              <a:gd name="T16" fmla="*/ 63 w 78"/>
              <a:gd name="T17" fmla="*/ 27 h 75"/>
              <a:gd name="T18" fmla="*/ 63 w 78"/>
              <a:gd name="T19" fmla="*/ 27 h 75"/>
              <a:gd name="T20" fmla="*/ 61 w 78"/>
              <a:gd name="T21" fmla="*/ 29 h 75"/>
              <a:gd name="T22" fmla="*/ 60 w 78"/>
              <a:gd name="T23" fmla="*/ 72 h 75"/>
              <a:gd name="T24" fmla="*/ 58 w 78"/>
              <a:gd name="T25" fmla="*/ 73 h 75"/>
              <a:gd name="T26" fmla="*/ 53 w 78"/>
              <a:gd name="T27" fmla="*/ 73 h 75"/>
              <a:gd name="T28" fmla="*/ 33 w 78"/>
              <a:gd name="T29" fmla="*/ 72 h 75"/>
              <a:gd name="T30" fmla="*/ 30 w 78"/>
              <a:gd name="T31" fmla="*/ 75 h 75"/>
              <a:gd name="T32" fmla="*/ 28 w 78"/>
              <a:gd name="T33" fmla="*/ 72 h 75"/>
              <a:gd name="T34" fmla="*/ 24 w 78"/>
              <a:gd name="T35" fmla="*/ 71 h 75"/>
              <a:gd name="T36" fmla="*/ 24 w 78"/>
              <a:gd name="T37" fmla="*/ 58 h 75"/>
              <a:gd name="T38" fmla="*/ 0 w 78"/>
              <a:gd name="T39" fmla="*/ 41 h 75"/>
              <a:gd name="T40" fmla="*/ 24 w 78"/>
              <a:gd name="T41" fmla="*/ 24 h 75"/>
              <a:gd name="T42" fmla="*/ 35 w 78"/>
              <a:gd name="T43" fmla="*/ 0 h 75"/>
              <a:gd name="T44" fmla="*/ 61 w 78"/>
              <a:gd name="T45" fmla="*/ 7 h 75"/>
              <a:gd name="T46" fmla="*/ 62 w 78"/>
              <a:gd name="T47" fmla="*/ 17 h 75"/>
              <a:gd name="T48" fmla="*/ 63 w 78"/>
              <a:gd name="T49" fmla="*/ 22 h 75"/>
              <a:gd name="T50" fmla="*/ 66 w 78"/>
              <a:gd name="T51" fmla="*/ 55 h 75"/>
              <a:gd name="T52" fmla="*/ 74 w 78"/>
              <a:gd name="T53" fmla="*/ 55 h 75"/>
              <a:gd name="T54" fmla="*/ 72 w 78"/>
              <a:gd name="T55" fmla="*/ 29 h 75"/>
              <a:gd name="T56" fmla="*/ 71 w 78"/>
              <a:gd name="T57" fmla="*/ 27 h 75"/>
              <a:gd name="T58" fmla="*/ 70 w 78"/>
              <a:gd name="T59" fmla="*/ 24 h 75"/>
              <a:gd name="T60" fmla="*/ 70 w 78"/>
              <a:gd name="T61" fmla="*/ 17 h 75"/>
              <a:gd name="T62" fmla="*/ 71 w 78"/>
              <a:gd name="T63" fmla="*/ 16 h 75"/>
              <a:gd name="T64" fmla="*/ 72 w 78"/>
              <a:gd name="T65" fmla="*/ 14 h 75"/>
              <a:gd name="T66" fmla="*/ 74 w 78"/>
              <a:gd name="T67" fmla="*/ 12 h 75"/>
              <a:gd name="T68" fmla="*/ 68 w 78"/>
              <a:gd name="T69" fmla="*/ 7 h 75"/>
              <a:gd name="T70" fmla="*/ 77 w 78"/>
              <a:gd name="T71" fmla="*/ 12 h 75"/>
              <a:gd name="T72" fmla="*/ 77 w 78"/>
              <a:gd name="T73" fmla="*/ 14 h 75"/>
              <a:gd name="T74" fmla="*/ 78 w 78"/>
              <a:gd name="T75" fmla="*/ 17 h 75"/>
              <a:gd name="T76" fmla="*/ 19 w 78"/>
              <a:gd name="T77" fmla="*/ 28 h 75"/>
              <a:gd name="T78" fmla="*/ 19 w 78"/>
              <a:gd name="T79" fmla="*/ 54 h 75"/>
              <a:gd name="T80" fmla="*/ 58 w 78"/>
              <a:gd name="T81" fmla="*/ 35 h 75"/>
              <a:gd name="T82" fmla="*/ 36 w 78"/>
              <a:gd name="T83" fmla="*/ 35 h 75"/>
              <a:gd name="T84" fmla="*/ 31 w 78"/>
              <a:gd name="T85" fmla="*/ 54 h 75"/>
              <a:gd name="T86" fmla="*/ 32 w 78"/>
              <a:gd name="T87" fmla="*/ 65 h 75"/>
              <a:gd name="T88" fmla="*/ 41 w 78"/>
              <a:gd name="T89" fmla="*/ 66 h 75"/>
              <a:gd name="T90" fmla="*/ 31 w 78"/>
              <a:gd name="T91" fmla="*/ 67 h 75"/>
              <a:gd name="T92" fmla="*/ 30 w 78"/>
              <a:gd name="T93" fmla="*/ 56 h 75"/>
              <a:gd name="T94" fmla="*/ 27 w 78"/>
              <a:gd name="T95" fmla="*/ 57 h 75"/>
              <a:gd name="T96" fmla="*/ 27 w 78"/>
              <a:gd name="T97" fmla="*/ 69 h 75"/>
              <a:gd name="T98" fmla="*/ 58 w 78"/>
              <a:gd name="T99" fmla="*/ 35 h 75"/>
              <a:gd name="T100" fmla="*/ 50 w 78"/>
              <a:gd name="T101" fmla="*/ 3 h 75"/>
              <a:gd name="T102" fmla="*/ 27 w 78"/>
              <a:gd name="T103" fmla="*/ 7 h 75"/>
              <a:gd name="T104" fmla="*/ 27 w 78"/>
              <a:gd name="T105" fmla="*/ 25 h 75"/>
              <a:gd name="T106" fmla="*/ 58 w 78"/>
              <a:gd name="T107" fmla="*/ 33 h 75"/>
              <a:gd name="T108" fmla="*/ 58 w 78"/>
              <a:gd name="T109" fmla="*/ 19 h 75"/>
              <a:gd name="T110" fmla="*/ 74 w 78"/>
              <a:gd name="T111" fmla="*/ 18 h 75"/>
              <a:gd name="T112" fmla="*/ 72 w 78"/>
              <a:gd name="T113" fmla="*/ 23 h 75"/>
              <a:gd name="T114" fmla="*/ 74 w 78"/>
              <a:gd name="T115" fmla="*/ 26 h 75"/>
              <a:gd name="T116" fmla="*/ 38 w 78"/>
              <a:gd name="T117" fmla="*/ 27 h 75"/>
              <a:gd name="T118" fmla="*/ 48 w 78"/>
              <a:gd name="T119" fmla="*/ 24 h 75"/>
              <a:gd name="T120" fmla="*/ 38 w 78"/>
              <a:gd name="T121" fmla="*/ 27 h 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78" h="75">
                <a:moveTo>
                  <a:pt x="54" y="14"/>
                </a:moveTo>
                <a:cubicBezTo>
                  <a:pt x="54" y="22"/>
                  <a:pt x="54" y="22"/>
                  <a:pt x="54" y="22"/>
                </a:cubicBezTo>
                <a:cubicBezTo>
                  <a:pt x="32" y="22"/>
                  <a:pt x="32" y="22"/>
                  <a:pt x="32" y="22"/>
                </a:cubicBezTo>
                <a:cubicBezTo>
                  <a:pt x="32" y="14"/>
                  <a:pt x="32" y="14"/>
                  <a:pt x="32" y="14"/>
                </a:cubicBezTo>
                <a:cubicBezTo>
                  <a:pt x="32" y="11"/>
                  <a:pt x="34" y="10"/>
                  <a:pt x="36" y="10"/>
                </a:cubicBezTo>
                <a:cubicBezTo>
                  <a:pt x="50" y="10"/>
                  <a:pt x="50" y="10"/>
                  <a:pt x="50" y="10"/>
                </a:cubicBezTo>
                <a:cubicBezTo>
                  <a:pt x="52" y="10"/>
                  <a:pt x="54" y="11"/>
                  <a:pt x="54" y="14"/>
                </a:cubicBezTo>
                <a:close/>
                <a:moveTo>
                  <a:pt x="78" y="17"/>
                </a:moveTo>
                <a:cubicBezTo>
                  <a:pt x="78" y="17"/>
                  <a:pt x="78" y="17"/>
                  <a:pt x="78" y="17"/>
                </a:cubicBezTo>
                <a:cubicBezTo>
                  <a:pt x="78" y="17"/>
                  <a:pt x="78" y="17"/>
                  <a:pt x="78" y="17"/>
                </a:cubicBezTo>
                <a:cubicBezTo>
                  <a:pt x="78" y="27"/>
                  <a:pt x="78" y="27"/>
                  <a:pt x="78" y="27"/>
                </a:cubicBezTo>
                <a:cubicBezTo>
                  <a:pt x="78" y="28"/>
                  <a:pt x="78" y="28"/>
                  <a:pt x="78" y="28"/>
                </a:cubicBezTo>
                <a:cubicBezTo>
                  <a:pt x="78" y="29"/>
                  <a:pt x="78" y="29"/>
                  <a:pt x="77" y="29"/>
                </a:cubicBezTo>
                <a:cubicBezTo>
                  <a:pt x="77" y="29"/>
                  <a:pt x="77" y="29"/>
                  <a:pt x="77" y="29"/>
                </a:cubicBezTo>
                <a:cubicBezTo>
                  <a:pt x="77" y="55"/>
                  <a:pt x="77" y="55"/>
                  <a:pt x="77" y="55"/>
                </a:cubicBezTo>
                <a:cubicBezTo>
                  <a:pt x="77" y="59"/>
                  <a:pt x="74" y="62"/>
                  <a:pt x="70" y="62"/>
                </a:cubicBezTo>
                <a:cubicBezTo>
                  <a:pt x="66" y="62"/>
                  <a:pt x="63" y="59"/>
                  <a:pt x="63" y="55"/>
                </a:cubicBezTo>
                <a:cubicBezTo>
                  <a:pt x="63" y="27"/>
                  <a:pt x="63" y="27"/>
                  <a:pt x="63" y="27"/>
                </a:cubicBezTo>
                <a:cubicBezTo>
                  <a:pt x="63" y="27"/>
                  <a:pt x="63" y="27"/>
                  <a:pt x="63" y="26"/>
                </a:cubicBezTo>
                <a:cubicBezTo>
                  <a:pt x="63" y="27"/>
                  <a:pt x="63" y="27"/>
                  <a:pt x="63" y="27"/>
                </a:cubicBezTo>
                <a:cubicBezTo>
                  <a:pt x="63" y="28"/>
                  <a:pt x="62" y="29"/>
                  <a:pt x="62" y="29"/>
                </a:cubicBezTo>
                <a:cubicBezTo>
                  <a:pt x="61" y="29"/>
                  <a:pt x="61" y="29"/>
                  <a:pt x="61" y="29"/>
                </a:cubicBezTo>
                <a:cubicBezTo>
                  <a:pt x="61" y="71"/>
                  <a:pt x="61" y="71"/>
                  <a:pt x="61" y="71"/>
                </a:cubicBezTo>
                <a:cubicBezTo>
                  <a:pt x="61" y="72"/>
                  <a:pt x="61" y="72"/>
                  <a:pt x="60" y="72"/>
                </a:cubicBezTo>
                <a:cubicBezTo>
                  <a:pt x="58" y="72"/>
                  <a:pt x="58" y="72"/>
                  <a:pt x="58" y="72"/>
                </a:cubicBezTo>
                <a:cubicBezTo>
                  <a:pt x="58" y="73"/>
                  <a:pt x="58" y="73"/>
                  <a:pt x="58" y="73"/>
                </a:cubicBezTo>
                <a:cubicBezTo>
                  <a:pt x="58" y="74"/>
                  <a:pt x="57" y="75"/>
                  <a:pt x="55" y="75"/>
                </a:cubicBezTo>
                <a:cubicBezTo>
                  <a:pt x="54" y="75"/>
                  <a:pt x="53" y="74"/>
                  <a:pt x="53" y="73"/>
                </a:cubicBezTo>
                <a:cubicBezTo>
                  <a:pt x="53" y="72"/>
                  <a:pt x="53" y="72"/>
                  <a:pt x="53" y="72"/>
                </a:cubicBezTo>
                <a:cubicBezTo>
                  <a:pt x="33" y="72"/>
                  <a:pt x="33" y="72"/>
                  <a:pt x="33" y="72"/>
                </a:cubicBezTo>
                <a:cubicBezTo>
                  <a:pt x="33" y="73"/>
                  <a:pt x="33" y="73"/>
                  <a:pt x="33" y="73"/>
                </a:cubicBezTo>
                <a:cubicBezTo>
                  <a:pt x="33" y="74"/>
                  <a:pt x="32" y="75"/>
                  <a:pt x="30" y="75"/>
                </a:cubicBezTo>
                <a:cubicBezTo>
                  <a:pt x="29" y="75"/>
                  <a:pt x="28" y="74"/>
                  <a:pt x="28" y="73"/>
                </a:cubicBezTo>
                <a:cubicBezTo>
                  <a:pt x="28" y="72"/>
                  <a:pt x="28" y="72"/>
                  <a:pt x="28" y="72"/>
                </a:cubicBezTo>
                <a:cubicBezTo>
                  <a:pt x="26" y="72"/>
                  <a:pt x="26" y="72"/>
                  <a:pt x="26" y="72"/>
                </a:cubicBezTo>
                <a:cubicBezTo>
                  <a:pt x="25" y="72"/>
                  <a:pt x="24" y="72"/>
                  <a:pt x="24" y="71"/>
                </a:cubicBezTo>
                <a:cubicBezTo>
                  <a:pt x="24" y="58"/>
                  <a:pt x="24" y="58"/>
                  <a:pt x="24" y="58"/>
                </a:cubicBezTo>
                <a:cubicBezTo>
                  <a:pt x="24" y="58"/>
                  <a:pt x="24" y="58"/>
                  <a:pt x="24" y="58"/>
                </a:cubicBezTo>
                <a:cubicBezTo>
                  <a:pt x="23" y="59"/>
                  <a:pt x="21" y="59"/>
                  <a:pt x="19" y="59"/>
                </a:cubicBezTo>
                <a:cubicBezTo>
                  <a:pt x="9" y="59"/>
                  <a:pt x="0" y="51"/>
                  <a:pt x="0" y="41"/>
                </a:cubicBezTo>
                <a:cubicBezTo>
                  <a:pt x="0" y="31"/>
                  <a:pt x="9" y="23"/>
                  <a:pt x="19" y="23"/>
                </a:cubicBezTo>
                <a:cubicBezTo>
                  <a:pt x="21" y="23"/>
                  <a:pt x="23" y="23"/>
                  <a:pt x="24" y="24"/>
                </a:cubicBezTo>
                <a:cubicBezTo>
                  <a:pt x="24" y="7"/>
                  <a:pt x="24" y="7"/>
                  <a:pt x="24" y="7"/>
                </a:cubicBezTo>
                <a:cubicBezTo>
                  <a:pt x="24" y="0"/>
                  <a:pt x="31" y="0"/>
                  <a:pt x="35" y="0"/>
                </a:cubicBezTo>
                <a:cubicBezTo>
                  <a:pt x="50" y="0"/>
                  <a:pt x="50" y="0"/>
                  <a:pt x="50" y="0"/>
                </a:cubicBezTo>
                <a:cubicBezTo>
                  <a:pt x="55" y="0"/>
                  <a:pt x="61" y="0"/>
                  <a:pt x="61" y="7"/>
                </a:cubicBezTo>
                <a:cubicBezTo>
                  <a:pt x="61" y="17"/>
                  <a:pt x="61" y="17"/>
                  <a:pt x="61" y="17"/>
                </a:cubicBezTo>
                <a:cubicBezTo>
                  <a:pt x="62" y="17"/>
                  <a:pt x="62" y="17"/>
                  <a:pt x="62" y="17"/>
                </a:cubicBezTo>
                <a:cubicBezTo>
                  <a:pt x="62" y="17"/>
                  <a:pt x="63" y="18"/>
                  <a:pt x="63" y="19"/>
                </a:cubicBezTo>
                <a:cubicBezTo>
                  <a:pt x="63" y="22"/>
                  <a:pt x="63" y="22"/>
                  <a:pt x="63" y="22"/>
                </a:cubicBezTo>
                <a:cubicBezTo>
                  <a:pt x="65" y="23"/>
                  <a:pt x="66" y="25"/>
                  <a:pt x="66" y="27"/>
                </a:cubicBezTo>
                <a:cubicBezTo>
                  <a:pt x="66" y="55"/>
                  <a:pt x="66" y="55"/>
                  <a:pt x="66" y="55"/>
                </a:cubicBezTo>
                <a:cubicBezTo>
                  <a:pt x="66" y="57"/>
                  <a:pt x="68" y="59"/>
                  <a:pt x="70" y="59"/>
                </a:cubicBezTo>
                <a:cubicBezTo>
                  <a:pt x="72" y="59"/>
                  <a:pt x="74" y="57"/>
                  <a:pt x="74" y="55"/>
                </a:cubicBezTo>
                <a:cubicBezTo>
                  <a:pt x="74" y="29"/>
                  <a:pt x="74" y="29"/>
                  <a:pt x="74" y="29"/>
                </a:cubicBezTo>
                <a:cubicBezTo>
                  <a:pt x="72" y="29"/>
                  <a:pt x="72" y="29"/>
                  <a:pt x="72" y="29"/>
                </a:cubicBezTo>
                <a:cubicBezTo>
                  <a:pt x="72" y="29"/>
                  <a:pt x="71" y="29"/>
                  <a:pt x="71" y="28"/>
                </a:cubicBezTo>
                <a:cubicBezTo>
                  <a:pt x="71" y="27"/>
                  <a:pt x="71" y="27"/>
                  <a:pt x="71" y="27"/>
                </a:cubicBezTo>
                <a:cubicBezTo>
                  <a:pt x="71" y="27"/>
                  <a:pt x="71" y="26"/>
                  <a:pt x="72" y="26"/>
                </a:cubicBezTo>
                <a:cubicBezTo>
                  <a:pt x="70" y="24"/>
                  <a:pt x="70" y="24"/>
                  <a:pt x="70" y="24"/>
                </a:cubicBezTo>
                <a:cubicBezTo>
                  <a:pt x="70" y="23"/>
                  <a:pt x="70" y="23"/>
                  <a:pt x="70" y="23"/>
                </a:cubicBezTo>
                <a:cubicBezTo>
                  <a:pt x="70" y="17"/>
                  <a:pt x="70" y="17"/>
                  <a:pt x="70" y="17"/>
                </a:cubicBezTo>
                <a:cubicBezTo>
                  <a:pt x="70" y="16"/>
                  <a:pt x="70" y="16"/>
                  <a:pt x="71" y="16"/>
                </a:cubicBezTo>
                <a:cubicBezTo>
                  <a:pt x="71" y="16"/>
                  <a:pt x="71" y="16"/>
                  <a:pt x="71" y="16"/>
                </a:cubicBezTo>
                <a:cubicBezTo>
                  <a:pt x="71" y="15"/>
                  <a:pt x="71" y="15"/>
                  <a:pt x="71" y="15"/>
                </a:cubicBezTo>
                <a:cubicBezTo>
                  <a:pt x="71" y="14"/>
                  <a:pt x="72" y="14"/>
                  <a:pt x="72" y="14"/>
                </a:cubicBezTo>
                <a:cubicBezTo>
                  <a:pt x="74" y="14"/>
                  <a:pt x="74" y="14"/>
                  <a:pt x="74" y="14"/>
                </a:cubicBezTo>
                <a:cubicBezTo>
                  <a:pt x="74" y="12"/>
                  <a:pt x="74" y="12"/>
                  <a:pt x="74" y="12"/>
                </a:cubicBezTo>
                <a:cubicBezTo>
                  <a:pt x="74" y="10"/>
                  <a:pt x="72" y="9"/>
                  <a:pt x="70" y="9"/>
                </a:cubicBezTo>
                <a:cubicBezTo>
                  <a:pt x="69" y="9"/>
                  <a:pt x="68" y="8"/>
                  <a:pt x="68" y="7"/>
                </a:cubicBezTo>
                <a:cubicBezTo>
                  <a:pt x="68" y="6"/>
                  <a:pt x="69" y="6"/>
                  <a:pt x="70" y="6"/>
                </a:cubicBezTo>
                <a:cubicBezTo>
                  <a:pt x="74" y="6"/>
                  <a:pt x="77" y="9"/>
                  <a:pt x="77" y="12"/>
                </a:cubicBezTo>
                <a:cubicBezTo>
                  <a:pt x="77" y="14"/>
                  <a:pt x="77" y="14"/>
                  <a:pt x="77" y="14"/>
                </a:cubicBezTo>
                <a:cubicBezTo>
                  <a:pt x="77" y="14"/>
                  <a:pt x="77" y="14"/>
                  <a:pt x="77" y="14"/>
                </a:cubicBezTo>
                <a:cubicBezTo>
                  <a:pt x="78" y="14"/>
                  <a:pt x="78" y="14"/>
                  <a:pt x="78" y="15"/>
                </a:cubicBezTo>
                <a:lnTo>
                  <a:pt x="78" y="17"/>
                </a:lnTo>
                <a:close/>
                <a:moveTo>
                  <a:pt x="26" y="46"/>
                </a:moveTo>
                <a:cubicBezTo>
                  <a:pt x="26" y="42"/>
                  <a:pt x="19" y="28"/>
                  <a:pt x="19" y="28"/>
                </a:cubicBezTo>
                <a:cubicBezTo>
                  <a:pt x="19" y="28"/>
                  <a:pt x="11" y="42"/>
                  <a:pt x="11" y="46"/>
                </a:cubicBezTo>
                <a:cubicBezTo>
                  <a:pt x="11" y="51"/>
                  <a:pt x="15" y="54"/>
                  <a:pt x="19" y="54"/>
                </a:cubicBezTo>
                <a:cubicBezTo>
                  <a:pt x="23" y="54"/>
                  <a:pt x="26" y="51"/>
                  <a:pt x="26" y="46"/>
                </a:cubicBezTo>
                <a:close/>
                <a:moveTo>
                  <a:pt x="58" y="35"/>
                </a:moveTo>
                <a:cubicBezTo>
                  <a:pt x="36" y="35"/>
                  <a:pt x="36" y="35"/>
                  <a:pt x="36" y="35"/>
                </a:cubicBezTo>
                <a:cubicBezTo>
                  <a:pt x="36" y="35"/>
                  <a:pt x="36" y="35"/>
                  <a:pt x="36" y="35"/>
                </a:cubicBezTo>
                <a:cubicBezTo>
                  <a:pt x="37" y="37"/>
                  <a:pt x="37" y="39"/>
                  <a:pt x="37" y="41"/>
                </a:cubicBezTo>
                <a:cubicBezTo>
                  <a:pt x="37" y="46"/>
                  <a:pt x="35" y="51"/>
                  <a:pt x="31" y="54"/>
                </a:cubicBezTo>
                <a:cubicBezTo>
                  <a:pt x="31" y="54"/>
                  <a:pt x="32" y="54"/>
                  <a:pt x="32" y="55"/>
                </a:cubicBezTo>
                <a:cubicBezTo>
                  <a:pt x="32" y="65"/>
                  <a:pt x="32" y="65"/>
                  <a:pt x="32" y="65"/>
                </a:cubicBezTo>
                <a:cubicBezTo>
                  <a:pt x="40" y="65"/>
                  <a:pt x="40" y="65"/>
                  <a:pt x="40" y="65"/>
                </a:cubicBezTo>
                <a:cubicBezTo>
                  <a:pt x="40" y="65"/>
                  <a:pt x="41" y="66"/>
                  <a:pt x="41" y="66"/>
                </a:cubicBezTo>
                <a:cubicBezTo>
                  <a:pt x="41" y="67"/>
                  <a:pt x="40" y="67"/>
                  <a:pt x="40" y="67"/>
                </a:cubicBezTo>
                <a:cubicBezTo>
                  <a:pt x="31" y="67"/>
                  <a:pt x="31" y="67"/>
                  <a:pt x="31" y="67"/>
                </a:cubicBezTo>
                <a:cubicBezTo>
                  <a:pt x="30" y="67"/>
                  <a:pt x="30" y="67"/>
                  <a:pt x="30" y="66"/>
                </a:cubicBezTo>
                <a:cubicBezTo>
                  <a:pt x="30" y="56"/>
                  <a:pt x="30" y="56"/>
                  <a:pt x="30" y="56"/>
                </a:cubicBezTo>
                <a:cubicBezTo>
                  <a:pt x="30" y="55"/>
                  <a:pt x="31" y="55"/>
                  <a:pt x="31" y="54"/>
                </a:cubicBezTo>
                <a:cubicBezTo>
                  <a:pt x="30" y="55"/>
                  <a:pt x="29" y="56"/>
                  <a:pt x="27" y="57"/>
                </a:cubicBezTo>
                <a:cubicBezTo>
                  <a:pt x="27" y="57"/>
                  <a:pt x="27" y="57"/>
                  <a:pt x="27" y="57"/>
                </a:cubicBezTo>
                <a:cubicBezTo>
                  <a:pt x="27" y="69"/>
                  <a:pt x="27" y="69"/>
                  <a:pt x="27" y="69"/>
                </a:cubicBezTo>
                <a:cubicBezTo>
                  <a:pt x="58" y="69"/>
                  <a:pt x="58" y="69"/>
                  <a:pt x="58" y="69"/>
                </a:cubicBezTo>
                <a:lnTo>
                  <a:pt x="58" y="35"/>
                </a:lnTo>
                <a:close/>
                <a:moveTo>
                  <a:pt x="58" y="7"/>
                </a:moveTo>
                <a:cubicBezTo>
                  <a:pt x="58" y="4"/>
                  <a:pt x="56" y="3"/>
                  <a:pt x="50" y="3"/>
                </a:cubicBezTo>
                <a:cubicBezTo>
                  <a:pt x="35" y="3"/>
                  <a:pt x="35" y="3"/>
                  <a:pt x="35" y="3"/>
                </a:cubicBezTo>
                <a:cubicBezTo>
                  <a:pt x="29" y="3"/>
                  <a:pt x="27" y="4"/>
                  <a:pt x="27" y="7"/>
                </a:cubicBezTo>
                <a:cubicBezTo>
                  <a:pt x="27" y="25"/>
                  <a:pt x="27" y="25"/>
                  <a:pt x="27" y="25"/>
                </a:cubicBezTo>
                <a:cubicBezTo>
                  <a:pt x="27" y="25"/>
                  <a:pt x="27" y="25"/>
                  <a:pt x="27" y="25"/>
                </a:cubicBezTo>
                <a:cubicBezTo>
                  <a:pt x="31" y="27"/>
                  <a:pt x="33" y="29"/>
                  <a:pt x="35" y="33"/>
                </a:cubicBezTo>
                <a:cubicBezTo>
                  <a:pt x="58" y="33"/>
                  <a:pt x="58" y="33"/>
                  <a:pt x="58" y="33"/>
                </a:cubicBezTo>
                <a:cubicBezTo>
                  <a:pt x="58" y="27"/>
                  <a:pt x="58" y="27"/>
                  <a:pt x="58" y="27"/>
                </a:cubicBezTo>
                <a:cubicBezTo>
                  <a:pt x="58" y="19"/>
                  <a:pt x="58" y="19"/>
                  <a:pt x="58" y="19"/>
                </a:cubicBezTo>
                <a:lnTo>
                  <a:pt x="58" y="7"/>
                </a:lnTo>
                <a:close/>
                <a:moveTo>
                  <a:pt x="74" y="18"/>
                </a:moveTo>
                <a:cubicBezTo>
                  <a:pt x="72" y="18"/>
                  <a:pt x="72" y="18"/>
                  <a:pt x="72" y="18"/>
                </a:cubicBezTo>
                <a:cubicBezTo>
                  <a:pt x="72" y="23"/>
                  <a:pt x="72" y="23"/>
                  <a:pt x="72" y="23"/>
                </a:cubicBezTo>
                <a:cubicBezTo>
                  <a:pt x="73" y="26"/>
                  <a:pt x="73" y="26"/>
                  <a:pt x="73" y="26"/>
                </a:cubicBezTo>
                <a:cubicBezTo>
                  <a:pt x="74" y="26"/>
                  <a:pt x="74" y="26"/>
                  <a:pt x="74" y="26"/>
                </a:cubicBezTo>
                <a:lnTo>
                  <a:pt x="74" y="18"/>
                </a:lnTo>
                <a:close/>
                <a:moveTo>
                  <a:pt x="38" y="27"/>
                </a:moveTo>
                <a:cubicBezTo>
                  <a:pt x="48" y="27"/>
                  <a:pt x="48" y="27"/>
                  <a:pt x="48" y="27"/>
                </a:cubicBezTo>
                <a:cubicBezTo>
                  <a:pt x="48" y="24"/>
                  <a:pt x="48" y="24"/>
                  <a:pt x="48" y="24"/>
                </a:cubicBezTo>
                <a:cubicBezTo>
                  <a:pt x="38" y="24"/>
                  <a:pt x="38" y="24"/>
                  <a:pt x="38" y="24"/>
                </a:cubicBezTo>
                <a:lnTo>
                  <a:pt x="38" y="27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US" sz="1053">
              <a:cs typeface="+mn-ea"/>
              <a:sym typeface="+mn-lt"/>
            </a:endParaRPr>
          </a:p>
        </p:txBody>
      </p:sp>
      <p:sp>
        <p:nvSpPr>
          <p:cNvPr id="78" name="Freeform 119"/>
          <p:cNvSpPr>
            <a:spLocks noEditPoints="1"/>
          </p:cNvSpPr>
          <p:nvPr/>
        </p:nvSpPr>
        <p:spPr bwMode="auto">
          <a:xfrm>
            <a:off x="1928009" y="2037442"/>
            <a:ext cx="324524" cy="348630"/>
          </a:xfrm>
          <a:custGeom>
            <a:avLst/>
            <a:gdLst>
              <a:gd name="T0" fmla="*/ 38 w 74"/>
              <a:gd name="T1" fmla="*/ 1 h 76"/>
              <a:gd name="T2" fmla="*/ 36 w 74"/>
              <a:gd name="T3" fmla="*/ 1 h 76"/>
              <a:gd name="T4" fmla="*/ 1 w 74"/>
              <a:gd name="T5" fmla="*/ 22 h 76"/>
              <a:gd name="T6" fmla="*/ 3 w 74"/>
              <a:gd name="T7" fmla="*/ 24 h 76"/>
              <a:gd name="T8" fmla="*/ 5 w 74"/>
              <a:gd name="T9" fmla="*/ 31 h 76"/>
              <a:gd name="T10" fmla="*/ 6 w 74"/>
              <a:gd name="T11" fmla="*/ 65 h 76"/>
              <a:gd name="T12" fmla="*/ 3 w 74"/>
              <a:gd name="T13" fmla="*/ 67 h 76"/>
              <a:gd name="T14" fmla="*/ 5 w 74"/>
              <a:gd name="T15" fmla="*/ 76 h 76"/>
              <a:gd name="T16" fmla="*/ 72 w 74"/>
              <a:gd name="T17" fmla="*/ 74 h 76"/>
              <a:gd name="T18" fmla="*/ 70 w 74"/>
              <a:gd name="T19" fmla="*/ 65 h 76"/>
              <a:gd name="T20" fmla="*/ 68 w 74"/>
              <a:gd name="T21" fmla="*/ 31 h 76"/>
              <a:gd name="T22" fmla="*/ 72 w 74"/>
              <a:gd name="T23" fmla="*/ 29 h 76"/>
              <a:gd name="T24" fmla="*/ 74 w 74"/>
              <a:gd name="T25" fmla="*/ 22 h 76"/>
              <a:gd name="T26" fmla="*/ 37 w 74"/>
              <a:gd name="T27" fmla="*/ 4 h 76"/>
              <a:gd name="T28" fmla="*/ 6 w 74"/>
              <a:gd name="T29" fmla="*/ 21 h 76"/>
              <a:gd name="T30" fmla="*/ 69 w 74"/>
              <a:gd name="T31" fmla="*/ 68 h 76"/>
              <a:gd name="T32" fmla="*/ 6 w 74"/>
              <a:gd name="T33" fmla="*/ 73 h 76"/>
              <a:gd name="T34" fmla="*/ 8 w 74"/>
              <a:gd name="T35" fmla="*/ 68 h 76"/>
              <a:gd name="T36" fmla="*/ 69 w 74"/>
              <a:gd name="T37" fmla="*/ 68 h 76"/>
              <a:gd name="T38" fmla="*/ 31 w 74"/>
              <a:gd name="T39" fmla="*/ 66 h 76"/>
              <a:gd name="T40" fmla="*/ 9 w 74"/>
              <a:gd name="T41" fmla="*/ 30 h 76"/>
              <a:gd name="T42" fmla="*/ 65 w 74"/>
              <a:gd name="T43" fmla="*/ 66 h 76"/>
              <a:gd name="T44" fmla="*/ 43 w 74"/>
              <a:gd name="T45" fmla="*/ 50 h 76"/>
              <a:gd name="T46" fmla="*/ 69 w 74"/>
              <a:gd name="T47" fmla="*/ 28 h 76"/>
              <a:gd name="T48" fmla="*/ 8 w 74"/>
              <a:gd name="T49" fmla="*/ 28 h 76"/>
              <a:gd name="T50" fmla="*/ 6 w 74"/>
              <a:gd name="T51" fmla="*/ 23 h 76"/>
              <a:gd name="T52" fmla="*/ 69 w 74"/>
              <a:gd name="T53" fmla="*/ 28 h 76"/>
              <a:gd name="T54" fmla="*/ 31 w 74"/>
              <a:gd name="T55" fmla="*/ 44 h 76"/>
              <a:gd name="T56" fmla="*/ 43 w 74"/>
              <a:gd name="T57" fmla="*/ 35 h 76"/>
              <a:gd name="T58" fmla="*/ 42 w 74"/>
              <a:gd name="T59" fmla="*/ 14 h 76"/>
              <a:gd name="T60" fmla="*/ 32 w 74"/>
              <a:gd name="T61" fmla="*/ 14 h 76"/>
              <a:gd name="T62" fmla="*/ 42 w 74"/>
              <a:gd name="T63" fmla="*/ 14 h 76"/>
              <a:gd name="T64" fmla="*/ 49 w 74"/>
              <a:gd name="T65" fmla="*/ 44 h 76"/>
              <a:gd name="T66" fmla="*/ 55 w 74"/>
              <a:gd name="T67" fmla="*/ 35 h 76"/>
              <a:gd name="T68" fmla="*/ 55 w 74"/>
              <a:gd name="T69" fmla="*/ 59 h 76"/>
              <a:gd name="T70" fmla="*/ 49 w 74"/>
              <a:gd name="T71" fmla="*/ 50 h 76"/>
              <a:gd name="T72" fmla="*/ 55 w 74"/>
              <a:gd name="T73" fmla="*/ 59 h 76"/>
              <a:gd name="T74" fmla="*/ 25 w 74"/>
              <a:gd name="T75" fmla="*/ 35 h 76"/>
              <a:gd name="T76" fmla="*/ 20 w 74"/>
              <a:gd name="T77" fmla="*/ 44 h 76"/>
              <a:gd name="T78" fmla="*/ 20 w 74"/>
              <a:gd name="T79" fmla="*/ 50 h 76"/>
              <a:gd name="T80" fmla="*/ 25 w 74"/>
              <a:gd name="T81" fmla="*/ 59 h 76"/>
              <a:gd name="T82" fmla="*/ 20 w 74"/>
              <a:gd name="T83" fmla="*/ 50 h 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74" h="76">
                <a:moveTo>
                  <a:pt x="73" y="20"/>
                </a:moveTo>
                <a:cubicBezTo>
                  <a:pt x="38" y="1"/>
                  <a:pt x="38" y="1"/>
                  <a:pt x="38" y="1"/>
                </a:cubicBezTo>
                <a:cubicBezTo>
                  <a:pt x="38" y="1"/>
                  <a:pt x="37" y="0"/>
                  <a:pt x="37" y="0"/>
                </a:cubicBezTo>
                <a:cubicBezTo>
                  <a:pt x="37" y="0"/>
                  <a:pt x="36" y="1"/>
                  <a:pt x="36" y="1"/>
                </a:cubicBezTo>
                <a:cubicBezTo>
                  <a:pt x="2" y="20"/>
                  <a:pt x="2" y="20"/>
                  <a:pt x="2" y="20"/>
                </a:cubicBezTo>
                <a:cubicBezTo>
                  <a:pt x="1" y="20"/>
                  <a:pt x="0" y="21"/>
                  <a:pt x="1" y="22"/>
                </a:cubicBezTo>
                <a:cubicBezTo>
                  <a:pt x="1" y="23"/>
                  <a:pt x="2" y="24"/>
                  <a:pt x="3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3" y="29"/>
                  <a:pt x="3" y="29"/>
                  <a:pt x="3" y="29"/>
                </a:cubicBezTo>
                <a:cubicBezTo>
                  <a:pt x="3" y="30"/>
                  <a:pt x="4" y="31"/>
                  <a:pt x="5" y="31"/>
                </a:cubicBezTo>
                <a:cubicBezTo>
                  <a:pt x="6" y="31"/>
                  <a:pt x="6" y="31"/>
                  <a:pt x="6" y="31"/>
                </a:cubicBezTo>
                <a:cubicBezTo>
                  <a:pt x="6" y="65"/>
                  <a:pt x="6" y="65"/>
                  <a:pt x="6" y="65"/>
                </a:cubicBezTo>
                <a:cubicBezTo>
                  <a:pt x="5" y="65"/>
                  <a:pt x="5" y="65"/>
                  <a:pt x="5" y="65"/>
                </a:cubicBezTo>
                <a:cubicBezTo>
                  <a:pt x="4" y="65"/>
                  <a:pt x="3" y="66"/>
                  <a:pt x="3" y="67"/>
                </a:cubicBezTo>
                <a:cubicBezTo>
                  <a:pt x="3" y="74"/>
                  <a:pt x="3" y="74"/>
                  <a:pt x="3" y="74"/>
                </a:cubicBezTo>
                <a:cubicBezTo>
                  <a:pt x="3" y="75"/>
                  <a:pt x="4" y="76"/>
                  <a:pt x="5" y="76"/>
                </a:cubicBezTo>
                <a:cubicBezTo>
                  <a:pt x="70" y="76"/>
                  <a:pt x="70" y="76"/>
                  <a:pt x="70" y="76"/>
                </a:cubicBezTo>
                <a:cubicBezTo>
                  <a:pt x="71" y="76"/>
                  <a:pt x="72" y="75"/>
                  <a:pt x="72" y="74"/>
                </a:cubicBezTo>
                <a:cubicBezTo>
                  <a:pt x="72" y="67"/>
                  <a:pt x="72" y="67"/>
                  <a:pt x="72" y="67"/>
                </a:cubicBezTo>
                <a:cubicBezTo>
                  <a:pt x="72" y="66"/>
                  <a:pt x="71" y="65"/>
                  <a:pt x="70" y="65"/>
                </a:cubicBezTo>
                <a:cubicBezTo>
                  <a:pt x="68" y="65"/>
                  <a:pt x="68" y="65"/>
                  <a:pt x="68" y="65"/>
                </a:cubicBezTo>
                <a:cubicBezTo>
                  <a:pt x="68" y="31"/>
                  <a:pt x="68" y="31"/>
                  <a:pt x="68" y="31"/>
                </a:cubicBezTo>
                <a:cubicBezTo>
                  <a:pt x="70" y="31"/>
                  <a:pt x="70" y="31"/>
                  <a:pt x="70" y="31"/>
                </a:cubicBezTo>
                <a:cubicBezTo>
                  <a:pt x="71" y="31"/>
                  <a:pt x="72" y="30"/>
                  <a:pt x="72" y="29"/>
                </a:cubicBezTo>
                <a:cubicBezTo>
                  <a:pt x="72" y="24"/>
                  <a:pt x="72" y="24"/>
                  <a:pt x="72" y="24"/>
                </a:cubicBezTo>
                <a:cubicBezTo>
                  <a:pt x="73" y="24"/>
                  <a:pt x="73" y="23"/>
                  <a:pt x="74" y="22"/>
                </a:cubicBezTo>
                <a:cubicBezTo>
                  <a:pt x="74" y="21"/>
                  <a:pt x="73" y="20"/>
                  <a:pt x="73" y="20"/>
                </a:cubicBezTo>
                <a:close/>
                <a:moveTo>
                  <a:pt x="37" y="4"/>
                </a:moveTo>
                <a:cubicBezTo>
                  <a:pt x="68" y="21"/>
                  <a:pt x="68" y="21"/>
                  <a:pt x="68" y="21"/>
                </a:cubicBezTo>
                <a:cubicBezTo>
                  <a:pt x="6" y="21"/>
                  <a:pt x="6" y="21"/>
                  <a:pt x="6" y="21"/>
                </a:cubicBezTo>
                <a:lnTo>
                  <a:pt x="37" y="4"/>
                </a:lnTo>
                <a:close/>
                <a:moveTo>
                  <a:pt x="69" y="68"/>
                </a:moveTo>
                <a:cubicBezTo>
                  <a:pt x="69" y="73"/>
                  <a:pt x="69" y="73"/>
                  <a:pt x="69" y="73"/>
                </a:cubicBezTo>
                <a:cubicBezTo>
                  <a:pt x="6" y="73"/>
                  <a:pt x="6" y="73"/>
                  <a:pt x="6" y="73"/>
                </a:cubicBezTo>
                <a:cubicBezTo>
                  <a:pt x="6" y="68"/>
                  <a:pt x="6" y="68"/>
                  <a:pt x="6" y="68"/>
                </a:cubicBezTo>
                <a:cubicBezTo>
                  <a:pt x="8" y="68"/>
                  <a:pt x="8" y="68"/>
                  <a:pt x="8" y="68"/>
                </a:cubicBezTo>
                <a:cubicBezTo>
                  <a:pt x="66" y="68"/>
                  <a:pt x="66" y="68"/>
                  <a:pt x="66" y="68"/>
                </a:cubicBezTo>
                <a:lnTo>
                  <a:pt x="69" y="68"/>
                </a:lnTo>
                <a:close/>
                <a:moveTo>
                  <a:pt x="31" y="50"/>
                </a:moveTo>
                <a:cubicBezTo>
                  <a:pt x="31" y="66"/>
                  <a:pt x="31" y="66"/>
                  <a:pt x="31" y="66"/>
                </a:cubicBezTo>
                <a:cubicBezTo>
                  <a:pt x="9" y="66"/>
                  <a:pt x="9" y="66"/>
                  <a:pt x="9" y="66"/>
                </a:cubicBezTo>
                <a:cubicBezTo>
                  <a:pt x="9" y="30"/>
                  <a:pt x="9" y="30"/>
                  <a:pt x="9" y="30"/>
                </a:cubicBezTo>
                <a:cubicBezTo>
                  <a:pt x="65" y="30"/>
                  <a:pt x="65" y="30"/>
                  <a:pt x="65" y="30"/>
                </a:cubicBezTo>
                <a:cubicBezTo>
                  <a:pt x="65" y="66"/>
                  <a:pt x="65" y="66"/>
                  <a:pt x="65" y="66"/>
                </a:cubicBezTo>
                <a:cubicBezTo>
                  <a:pt x="43" y="66"/>
                  <a:pt x="43" y="66"/>
                  <a:pt x="43" y="66"/>
                </a:cubicBezTo>
                <a:cubicBezTo>
                  <a:pt x="43" y="50"/>
                  <a:pt x="43" y="50"/>
                  <a:pt x="43" y="50"/>
                </a:cubicBezTo>
                <a:lnTo>
                  <a:pt x="31" y="50"/>
                </a:lnTo>
                <a:close/>
                <a:moveTo>
                  <a:pt x="69" y="28"/>
                </a:moveTo>
                <a:cubicBezTo>
                  <a:pt x="66" y="28"/>
                  <a:pt x="66" y="28"/>
                  <a:pt x="66" y="28"/>
                </a:cubicBezTo>
                <a:cubicBezTo>
                  <a:pt x="8" y="28"/>
                  <a:pt x="8" y="28"/>
                  <a:pt x="8" y="28"/>
                </a:cubicBezTo>
                <a:cubicBezTo>
                  <a:pt x="6" y="28"/>
                  <a:pt x="6" y="28"/>
                  <a:pt x="6" y="28"/>
                </a:cubicBezTo>
                <a:cubicBezTo>
                  <a:pt x="6" y="23"/>
                  <a:pt x="6" y="23"/>
                  <a:pt x="6" y="23"/>
                </a:cubicBezTo>
                <a:cubicBezTo>
                  <a:pt x="69" y="23"/>
                  <a:pt x="69" y="23"/>
                  <a:pt x="69" y="23"/>
                </a:cubicBezTo>
                <a:lnTo>
                  <a:pt x="69" y="28"/>
                </a:lnTo>
                <a:close/>
                <a:moveTo>
                  <a:pt x="43" y="44"/>
                </a:moveTo>
                <a:cubicBezTo>
                  <a:pt x="31" y="44"/>
                  <a:pt x="31" y="44"/>
                  <a:pt x="31" y="44"/>
                </a:cubicBezTo>
                <a:cubicBezTo>
                  <a:pt x="31" y="35"/>
                  <a:pt x="31" y="35"/>
                  <a:pt x="31" y="35"/>
                </a:cubicBezTo>
                <a:cubicBezTo>
                  <a:pt x="43" y="35"/>
                  <a:pt x="43" y="35"/>
                  <a:pt x="43" y="35"/>
                </a:cubicBezTo>
                <a:lnTo>
                  <a:pt x="43" y="44"/>
                </a:lnTo>
                <a:close/>
                <a:moveTo>
                  <a:pt x="42" y="14"/>
                </a:moveTo>
                <a:cubicBezTo>
                  <a:pt x="42" y="16"/>
                  <a:pt x="40" y="18"/>
                  <a:pt x="37" y="18"/>
                </a:cubicBezTo>
                <a:cubicBezTo>
                  <a:pt x="34" y="18"/>
                  <a:pt x="32" y="16"/>
                  <a:pt x="32" y="14"/>
                </a:cubicBezTo>
                <a:cubicBezTo>
                  <a:pt x="32" y="11"/>
                  <a:pt x="34" y="9"/>
                  <a:pt x="37" y="9"/>
                </a:cubicBezTo>
                <a:cubicBezTo>
                  <a:pt x="40" y="9"/>
                  <a:pt x="42" y="11"/>
                  <a:pt x="42" y="14"/>
                </a:cubicBezTo>
                <a:close/>
                <a:moveTo>
                  <a:pt x="55" y="44"/>
                </a:moveTo>
                <a:cubicBezTo>
                  <a:pt x="49" y="44"/>
                  <a:pt x="49" y="44"/>
                  <a:pt x="49" y="44"/>
                </a:cubicBezTo>
                <a:cubicBezTo>
                  <a:pt x="49" y="35"/>
                  <a:pt x="49" y="35"/>
                  <a:pt x="49" y="35"/>
                </a:cubicBezTo>
                <a:cubicBezTo>
                  <a:pt x="55" y="35"/>
                  <a:pt x="55" y="35"/>
                  <a:pt x="55" y="35"/>
                </a:cubicBezTo>
                <a:lnTo>
                  <a:pt x="55" y="44"/>
                </a:lnTo>
                <a:close/>
                <a:moveTo>
                  <a:pt x="55" y="59"/>
                </a:moveTo>
                <a:cubicBezTo>
                  <a:pt x="49" y="59"/>
                  <a:pt x="49" y="59"/>
                  <a:pt x="49" y="59"/>
                </a:cubicBezTo>
                <a:cubicBezTo>
                  <a:pt x="49" y="50"/>
                  <a:pt x="49" y="50"/>
                  <a:pt x="49" y="50"/>
                </a:cubicBezTo>
                <a:cubicBezTo>
                  <a:pt x="55" y="50"/>
                  <a:pt x="55" y="50"/>
                  <a:pt x="55" y="50"/>
                </a:cubicBezTo>
                <a:lnTo>
                  <a:pt x="55" y="59"/>
                </a:lnTo>
                <a:close/>
                <a:moveTo>
                  <a:pt x="20" y="35"/>
                </a:moveTo>
                <a:cubicBezTo>
                  <a:pt x="25" y="35"/>
                  <a:pt x="25" y="35"/>
                  <a:pt x="25" y="35"/>
                </a:cubicBezTo>
                <a:cubicBezTo>
                  <a:pt x="25" y="44"/>
                  <a:pt x="25" y="44"/>
                  <a:pt x="25" y="44"/>
                </a:cubicBezTo>
                <a:cubicBezTo>
                  <a:pt x="20" y="44"/>
                  <a:pt x="20" y="44"/>
                  <a:pt x="20" y="44"/>
                </a:cubicBezTo>
                <a:lnTo>
                  <a:pt x="20" y="35"/>
                </a:lnTo>
                <a:close/>
                <a:moveTo>
                  <a:pt x="20" y="50"/>
                </a:moveTo>
                <a:cubicBezTo>
                  <a:pt x="25" y="50"/>
                  <a:pt x="25" y="50"/>
                  <a:pt x="25" y="50"/>
                </a:cubicBezTo>
                <a:cubicBezTo>
                  <a:pt x="25" y="59"/>
                  <a:pt x="25" y="59"/>
                  <a:pt x="25" y="59"/>
                </a:cubicBezTo>
                <a:cubicBezTo>
                  <a:pt x="20" y="59"/>
                  <a:pt x="20" y="59"/>
                  <a:pt x="20" y="59"/>
                </a:cubicBezTo>
                <a:lnTo>
                  <a:pt x="20" y="5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US" sz="1053">
              <a:cs typeface="+mn-ea"/>
              <a:sym typeface="+mn-lt"/>
            </a:endParaRPr>
          </a:p>
        </p:txBody>
      </p:sp>
      <p:sp>
        <p:nvSpPr>
          <p:cNvPr id="80" name="Freeform 128"/>
          <p:cNvSpPr>
            <a:spLocks noEditPoints="1"/>
          </p:cNvSpPr>
          <p:nvPr/>
        </p:nvSpPr>
        <p:spPr bwMode="auto">
          <a:xfrm>
            <a:off x="1918742" y="2830440"/>
            <a:ext cx="343069" cy="337505"/>
          </a:xfrm>
          <a:custGeom>
            <a:avLst/>
            <a:gdLst>
              <a:gd name="T0" fmla="*/ 76 w 78"/>
              <a:gd name="T1" fmla="*/ 34 h 74"/>
              <a:gd name="T2" fmla="*/ 67 w 78"/>
              <a:gd name="T3" fmla="*/ 29 h 74"/>
              <a:gd name="T4" fmla="*/ 64 w 78"/>
              <a:gd name="T5" fmla="*/ 34 h 74"/>
              <a:gd name="T6" fmla="*/ 53 w 78"/>
              <a:gd name="T7" fmla="*/ 29 h 74"/>
              <a:gd name="T8" fmla="*/ 54 w 78"/>
              <a:gd name="T9" fmla="*/ 20 h 74"/>
              <a:gd name="T10" fmla="*/ 40 w 78"/>
              <a:gd name="T11" fmla="*/ 16 h 74"/>
              <a:gd name="T12" fmla="*/ 51 w 78"/>
              <a:gd name="T13" fmla="*/ 10 h 74"/>
              <a:gd name="T14" fmla="*/ 46 w 78"/>
              <a:gd name="T15" fmla="*/ 1 h 74"/>
              <a:gd name="T16" fmla="*/ 38 w 78"/>
              <a:gd name="T17" fmla="*/ 16 h 74"/>
              <a:gd name="T18" fmla="*/ 24 w 78"/>
              <a:gd name="T19" fmla="*/ 20 h 74"/>
              <a:gd name="T20" fmla="*/ 15 w 78"/>
              <a:gd name="T21" fmla="*/ 28 h 74"/>
              <a:gd name="T22" fmla="*/ 7 w 78"/>
              <a:gd name="T23" fmla="*/ 24 h 74"/>
              <a:gd name="T24" fmla="*/ 0 w 78"/>
              <a:gd name="T25" fmla="*/ 35 h 74"/>
              <a:gd name="T26" fmla="*/ 0 w 78"/>
              <a:gd name="T27" fmla="*/ 72 h 74"/>
              <a:gd name="T28" fmla="*/ 78 w 78"/>
              <a:gd name="T29" fmla="*/ 68 h 74"/>
              <a:gd name="T30" fmla="*/ 76 w 78"/>
              <a:gd name="T31" fmla="*/ 43 h 74"/>
              <a:gd name="T32" fmla="*/ 3 w 78"/>
              <a:gd name="T33" fmla="*/ 31 h 74"/>
              <a:gd name="T34" fmla="*/ 53 w 78"/>
              <a:gd name="T35" fmla="*/ 23 h 74"/>
              <a:gd name="T36" fmla="*/ 25 w 78"/>
              <a:gd name="T37" fmla="*/ 26 h 74"/>
              <a:gd name="T38" fmla="*/ 50 w 78"/>
              <a:gd name="T39" fmla="*/ 21 h 74"/>
              <a:gd name="T40" fmla="*/ 61 w 78"/>
              <a:gd name="T41" fmla="*/ 35 h 74"/>
              <a:gd name="T42" fmla="*/ 75 w 78"/>
              <a:gd name="T43" fmla="*/ 37 h 74"/>
              <a:gd name="T44" fmla="*/ 52 w 78"/>
              <a:gd name="T45" fmla="*/ 37 h 74"/>
              <a:gd name="T46" fmla="*/ 68 w 78"/>
              <a:gd name="T47" fmla="*/ 32 h 74"/>
              <a:gd name="T48" fmla="*/ 54 w 78"/>
              <a:gd name="T49" fmla="*/ 67 h 74"/>
              <a:gd name="T50" fmla="*/ 72 w 78"/>
              <a:gd name="T51" fmla="*/ 67 h 74"/>
              <a:gd name="T52" fmla="*/ 27 w 78"/>
              <a:gd name="T53" fmla="*/ 28 h 74"/>
              <a:gd name="T54" fmla="*/ 5 w 78"/>
              <a:gd name="T55" fmla="*/ 36 h 74"/>
              <a:gd name="T56" fmla="*/ 5 w 78"/>
              <a:gd name="T57" fmla="*/ 67 h 74"/>
              <a:gd name="T58" fmla="*/ 10 w 78"/>
              <a:gd name="T59" fmla="*/ 25 h 74"/>
              <a:gd name="T60" fmla="*/ 4 w 78"/>
              <a:gd name="T61" fmla="*/ 69 h 74"/>
              <a:gd name="T62" fmla="*/ 3 w 78"/>
              <a:gd name="T63" fmla="*/ 69 h 74"/>
              <a:gd name="T64" fmla="*/ 25 w 78"/>
              <a:gd name="T65" fmla="*/ 71 h 74"/>
              <a:gd name="T66" fmla="*/ 75 w 78"/>
              <a:gd name="T67" fmla="*/ 69 h 74"/>
              <a:gd name="T68" fmla="*/ 32 w 78"/>
              <a:gd name="T69" fmla="*/ 32 h 74"/>
              <a:gd name="T70" fmla="*/ 32 w 78"/>
              <a:gd name="T71" fmla="*/ 32 h 74"/>
              <a:gd name="T72" fmla="*/ 42 w 78"/>
              <a:gd name="T73" fmla="*/ 38 h 74"/>
              <a:gd name="T74" fmla="*/ 36 w 78"/>
              <a:gd name="T75" fmla="*/ 49 h 74"/>
              <a:gd name="T76" fmla="*/ 46 w 78"/>
              <a:gd name="T77" fmla="*/ 43 h 74"/>
              <a:gd name="T78" fmla="*/ 32 w 78"/>
              <a:gd name="T79" fmla="*/ 53 h 74"/>
              <a:gd name="T80" fmla="*/ 32 w 78"/>
              <a:gd name="T81" fmla="*/ 53 h 74"/>
              <a:gd name="T82" fmla="*/ 42 w 78"/>
              <a:gd name="T83" fmla="*/ 59 h 74"/>
              <a:gd name="T84" fmla="*/ 56 w 78"/>
              <a:gd name="T85" fmla="*/ 46 h 74"/>
              <a:gd name="T86" fmla="*/ 64 w 78"/>
              <a:gd name="T87" fmla="*/ 52 h 74"/>
              <a:gd name="T88" fmla="*/ 60 w 78"/>
              <a:gd name="T89" fmla="*/ 62 h 74"/>
              <a:gd name="T90" fmla="*/ 60 w 78"/>
              <a:gd name="T91" fmla="*/ 62 h 74"/>
              <a:gd name="T92" fmla="*/ 68 w 78"/>
              <a:gd name="T93" fmla="*/ 56 h 74"/>
              <a:gd name="T94" fmla="*/ 15 w 78"/>
              <a:gd name="T95" fmla="*/ 52 h 74"/>
              <a:gd name="T96" fmla="*/ 24 w 78"/>
              <a:gd name="T97" fmla="*/ 46 h 74"/>
              <a:gd name="T98" fmla="*/ 11 w 78"/>
              <a:gd name="T99" fmla="*/ 56 h 74"/>
              <a:gd name="T100" fmla="*/ 11 w 78"/>
              <a:gd name="T101" fmla="*/ 56 h 74"/>
              <a:gd name="T102" fmla="*/ 20 w 78"/>
              <a:gd name="T103" fmla="*/ 62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78" h="74">
                <a:moveTo>
                  <a:pt x="76" y="43"/>
                </a:moveTo>
                <a:cubicBezTo>
                  <a:pt x="77" y="43"/>
                  <a:pt x="78" y="42"/>
                  <a:pt x="78" y="41"/>
                </a:cubicBezTo>
                <a:cubicBezTo>
                  <a:pt x="78" y="36"/>
                  <a:pt x="78" y="36"/>
                  <a:pt x="78" y="36"/>
                </a:cubicBezTo>
                <a:cubicBezTo>
                  <a:pt x="78" y="35"/>
                  <a:pt x="77" y="34"/>
                  <a:pt x="76" y="34"/>
                </a:cubicBezTo>
                <a:cubicBezTo>
                  <a:pt x="73" y="34"/>
                  <a:pt x="73" y="34"/>
                  <a:pt x="73" y="34"/>
                </a:cubicBezTo>
                <a:cubicBezTo>
                  <a:pt x="73" y="31"/>
                  <a:pt x="73" y="31"/>
                  <a:pt x="73" y="31"/>
                </a:cubicBezTo>
                <a:cubicBezTo>
                  <a:pt x="73" y="30"/>
                  <a:pt x="72" y="29"/>
                  <a:pt x="71" y="29"/>
                </a:cubicBezTo>
                <a:cubicBezTo>
                  <a:pt x="67" y="29"/>
                  <a:pt x="67" y="29"/>
                  <a:pt x="67" y="29"/>
                </a:cubicBezTo>
                <a:cubicBezTo>
                  <a:pt x="66" y="29"/>
                  <a:pt x="65" y="30"/>
                  <a:pt x="65" y="31"/>
                </a:cubicBezTo>
                <a:cubicBezTo>
                  <a:pt x="65" y="34"/>
                  <a:pt x="65" y="34"/>
                  <a:pt x="65" y="34"/>
                </a:cubicBezTo>
                <a:cubicBezTo>
                  <a:pt x="64" y="34"/>
                  <a:pt x="64" y="34"/>
                  <a:pt x="64" y="34"/>
                </a:cubicBezTo>
                <a:cubicBezTo>
                  <a:pt x="64" y="34"/>
                  <a:pt x="64" y="34"/>
                  <a:pt x="64" y="34"/>
                </a:cubicBezTo>
                <a:cubicBezTo>
                  <a:pt x="64" y="32"/>
                  <a:pt x="63" y="32"/>
                  <a:pt x="62" y="32"/>
                </a:cubicBezTo>
                <a:cubicBezTo>
                  <a:pt x="54" y="32"/>
                  <a:pt x="54" y="32"/>
                  <a:pt x="54" y="32"/>
                </a:cubicBezTo>
                <a:cubicBezTo>
                  <a:pt x="54" y="32"/>
                  <a:pt x="54" y="32"/>
                  <a:pt x="53" y="32"/>
                </a:cubicBezTo>
                <a:cubicBezTo>
                  <a:pt x="53" y="29"/>
                  <a:pt x="53" y="29"/>
                  <a:pt x="53" y="29"/>
                </a:cubicBezTo>
                <a:cubicBezTo>
                  <a:pt x="54" y="29"/>
                  <a:pt x="54" y="29"/>
                  <a:pt x="54" y="29"/>
                </a:cubicBezTo>
                <a:cubicBezTo>
                  <a:pt x="55" y="29"/>
                  <a:pt x="56" y="28"/>
                  <a:pt x="56" y="27"/>
                </a:cubicBezTo>
                <a:cubicBezTo>
                  <a:pt x="56" y="22"/>
                  <a:pt x="56" y="22"/>
                  <a:pt x="56" y="22"/>
                </a:cubicBezTo>
                <a:cubicBezTo>
                  <a:pt x="56" y="21"/>
                  <a:pt x="55" y="20"/>
                  <a:pt x="54" y="20"/>
                </a:cubicBezTo>
                <a:cubicBezTo>
                  <a:pt x="53" y="20"/>
                  <a:pt x="53" y="20"/>
                  <a:pt x="53" y="20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7"/>
                  <a:pt x="52" y="16"/>
                  <a:pt x="51" y="16"/>
                </a:cubicBezTo>
                <a:cubicBezTo>
                  <a:pt x="40" y="16"/>
                  <a:pt x="40" y="16"/>
                  <a:pt x="40" y="16"/>
                </a:cubicBezTo>
                <a:cubicBezTo>
                  <a:pt x="40" y="8"/>
                  <a:pt x="40" y="8"/>
                  <a:pt x="40" y="8"/>
                </a:cubicBezTo>
                <a:cubicBezTo>
                  <a:pt x="44" y="8"/>
                  <a:pt x="44" y="8"/>
                  <a:pt x="44" y="8"/>
                </a:cubicBezTo>
                <a:cubicBezTo>
                  <a:pt x="44" y="10"/>
                  <a:pt x="44" y="10"/>
                  <a:pt x="44" y="10"/>
                </a:cubicBezTo>
                <a:cubicBezTo>
                  <a:pt x="51" y="10"/>
                  <a:pt x="51" y="10"/>
                  <a:pt x="51" y="10"/>
                </a:cubicBezTo>
                <a:cubicBezTo>
                  <a:pt x="48" y="7"/>
                  <a:pt x="48" y="7"/>
                  <a:pt x="48" y="7"/>
                </a:cubicBezTo>
                <a:cubicBezTo>
                  <a:pt x="51" y="3"/>
                  <a:pt x="51" y="3"/>
                  <a:pt x="51" y="3"/>
                </a:cubicBezTo>
                <a:cubicBezTo>
                  <a:pt x="46" y="3"/>
                  <a:pt x="46" y="3"/>
                  <a:pt x="46" y="3"/>
                </a:cubicBezTo>
                <a:cubicBezTo>
                  <a:pt x="46" y="1"/>
                  <a:pt x="46" y="1"/>
                  <a:pt x="46" y="1"/>
                </a:cubicBezTo>
                <a:cubicBezTo>
                  <a:pt x="40" y="1"/>
                  <a:pt x="40" y="1"/>
                  <a:pt x="40" y="1"/>
                </a:cubicBezTo>
                <a:cubicBezTo>
                  <a:pt x="40" y="1"/>
                  <a:pt x="39" y="0"/>
                  <a:pt x="39" y="0"/>
                </a:cubicBezTo>
                <a:cubicBezTo>
                  <a:pt x="38" y="0"/>
                  <a:pt x="38" y="1"/>
                  <a:pt x="38" y="1"/>
                </a:cubicBezTo>
                <a:cubicBezTo>
                  <a:pt x="38" y="16"/>
                  <a:pt x="38" y="16"/>
                  <a:pt x="38" y="16"/>
                </a:cubicBezTo>
                <a:cubicBezTo>
                  <a:pt x="27" y="16"/>
                  <a:pt x="27" y="16"/>
                  <a:pt x="27" y="16"/>
                </a:cubicBezTo>
                <a:cubicBezTo>
                  <a:pt x="26" y="16"/>
                  <a:pt x="25" y="17"/>
                  <a:pt x="25" y="18"/>
                </a:cubicBezTo>
                <a:cubicBezTo>
                  <a:pt x="25" y="20"/>
                  <a:pt x="25" y="20"/>
                  <a:pt x="25" y="20"/>
                </a:cubicBezTo>
                <a:cubicBezTo>
                  <a:pt x="24" y="20"/>
                  <a:pt x="24" y="20"/>
                  <a:pt x="24" y="20"/>
                </a:cubicBezTo>
                <a:cubicBezTo>
                  <a:pt x="23" y="20"/>
                  <a:pt x="22" y="21"/>
                  <a:pt x="22" y="22"/>
                </a:cubicBezTo>
                <a:cubicBezTo>
                  <a:pt x="22" y="27"/>
                  <a:pt x="22" y="27"/>
                  <a:pt x="22" y="27"/>
                </a:cubicBezTo>
                <a:cubicBezTo>
                  <a:pt x="22" y="27"/>
                  <a:pt x="23" y="28"/>
                  <a:pt x="23" y="28"/>
                </a:cubicBezTo>
                <a:cubicBezTo>
                  <a:pt x="15" y="28"/>
                  <a:pt x="15" y="28"/>
                  <a:pt x="15" y="28"/>
                </a:cubicBezTo>
                <a:cubicBezTo>
                  <a:pt x="15" y="24"/>
                  <a:pt x="15" y="24"/>
                  <a:pt x="15" y="24"/>
                </a:cubicBezTo>
                <a:cubicBezTo>
                  <a:pt x="15" y="23"/>
                  <a:pt x="14" y="22"/>
                  <a:pt x="13" y="22"/>
                </a:cubicBezTo>
                <a:cubicBezTo>
                  <a:pt x="9" y="22"/>
                  <a:pt x="9" y="22"/>
                  <a:pt x="9" y="22"/>
                </a:cubicBezTo>
                <a:cubicBezTo>
                  <a:pt x="8" y="22"/>
                  <a:pt x="7" y="23"/>
                  <a:pt x="7" y="24"/>
                </a:cubicBezTo>
                <a:cubicBezTo>
                  <a:pt x="7" y="28"/>
                  <a:pt x="7" y="28"/>
                  <a:pt x="7" y="28"/>
                </a:cubicBezTo>
                <a:cubicBezTo>
                  <a:pt x="2" y="28"/>
                  <a:pt x="2" y="28"/>
                  <a:pt x="2" y="28"/>
                </a:cubicBezTo>
                <a:cubicBezTo>
                  <a:pt x="1" y="28"/>
                  <a:pt x="0" y="29"/>
                  <a:pt x="0" y="30"/>
                </a:cubicBezTo>
                <a:cubicBezTo>
                  <a:pt x="0" y="35"/>
                  <a:pt x="0" y="35"/>
                  <a:pt x="0" y="35"/>
                </a:cubicBezTo>
                <a:cubicBezTo>
                  <a:pt x="0" y="36"/>
                  <a:pt x="1" y="37"/>
                  <a:pt x="2" y="37"/>
                </a:cubicBezTo>
                <a:cubicBezTo>
                  <a:pt x="2" y="66"/>
                  <a:pt x="2" y="66"/>
                  <a:pt x="2" y="66"/>
                </a:cubicBezTo>
                <a:cubicBezTo>
                  <a:pt x="1" y="66"/>
                  <a:pt x="0" y="66"/>
                  <a:pt x="0" y="68"/>
                </a:cubicBezTo>
                <a:cubicBezTo>
                  <a:pt x="0" y="72"/>
                  <a:pt x="0" y="72"/>
                  <a:pt x="0" y="72"/>
                </a:cubicBezTo>
                <a:cubicBezTo>
                  <a:pt x="0" y="73"/>
                  <a:pt x="1" y="74"/>
                  <a:pt x="2" y="74"/>
                </a:cubicBezTo>
                <a:cubicBezTo>
                  <a:pt x="76" y="74"/>
                  <a:pt x="76" y="74"/>
                  <a:pt x="76" y="74"/>
                </a:cubicBezTo>
                <a:cubicBezTo>
                  <a:pt x="77" y="74"/>
                  <a:pt x="78" y="73"/>
                  <a:pt x="78" y="72"/>
                </a:cubicBezTo>
                <a:cubicBezTo>
                  <a:pt x="78" y="68"/>
                  <a:pt x="78" y="68"/>
                  <a:pt x="78" y="68"/>
                </a:cubicBezTo>
                <a:cubicBezTo>
                  <a:pt x="78" y="66"/>
                  <a:pt x="77" y="66"/>
                  <a:pt x="76" y="66"/>
                </a:cubicBezTo>
                <a:cubicBezTo>
                  <a:pt x="75" y="66"/>
                  <a:pt x="75" y="66"/>
                  <a:pt x="75" y="66"/>
                </a:cubicBezTo>
                <a:cubicBezTo>
                  <a:pt x="75" y="43"/>
                  <a:pt x="75" y="43"/>
                  <a:pt x="75" y="43"/>
                </a:cubicBezTo>
                <a:lnTo>
                  <a:pt x="76" y="43"/>
                </a:lnTo>
                <a:close/>
                <a:moveTo>
                  <a:pt x="25" y="31"/>
                </a:moveTo>
                <a:cubicBezTo>
                  <a:pt x="25" y="34"/>
                  <a:pt x="25" y="34"/>
                  <a:pt x="25" y="34"/>
                </a:cubicBezTo>
                <a:cubicBezTo>
                  <a:pt x="3" y="34"/>
                  <a:pt x="3" y="34"/>
                  <a:pt x="3" y="34"/>
                </a:cubicBezTo>
                <a:cubicBezTo>
                  <a:pt x="3" y="31"/>
                  <a:pt x="3" y="31"/>
                  <a:pt x="3" y="31"/>
                </a:cubicBezTo>
                <a:lnTo>
                  <a:pt x="25" y="31"/>
                </a:lnTo>
                <a:close/>
                <a:moveTo>
                  <a:pt x="27" y="23"/>
                </a:moveTo>
                <a:cubicBezTo>
                  <a:pt x="51" y="23"/>
                  <a:pt x="51" y="23"/>
                  <a:pt x="51" y="23"/>
                </a:cubicBezTo>
                <a:cubicBezTo>
                  <a:pt x="53" y="23"/>
                  <a:pt x="53" y="23"/>
                  <a:pt x="53" y="23"/>
                </a:cubicBezTo>
                <a:cubicBezTo>
                  <a:pt x="53" y="26"/>
                  <a:pt x="53" y="26"/>
                  <a:pt x="53" y="26"/>
                </a:cubicBezTo>
                <a:cubicBezTo>
                  <a:pt x="51" y="26"/>
                  <a:pt x="51" y="26"/>
                  <a:pt x="51" y="26"/>
                </a:cubicBezTo>
                <a:cubicBezTo>
                  <a:pt x="26" y="26"/>
                  <a:pt x="26" y="26"/>
                  <a:pt x="26" y="26"/>
                </a:cubicBezTo>
                <a:cubicBezTo>
                  <a:pt x="25" y="26"/>
                  <a:pt x="25" y="26"/>
                  <a:pt x="25" y="26"/>
                </a:cubicBezTo>
                <a:cubicBezTo>
                  <a:pt x="25" y="23"/>
                  <a:pt x="25" y="23"/>
                  <a:pt x="25" y="23"/>
                </a:cubicBezTo>
                <a:lnTo>
                  <a:pt x="27" y="23"/>
                </a:lnTo>
                <a:close/>
                <a:moveTo>
                  <a:pt x="50" y="19"/>
                </a:moveTo>
                <a:cubicBezTo>
                  <a:pt x="50" y="21"/>
                  <a:pt x="50" y="21"/>
                  <a:pt x="50" y="21"/>
                </a:cubicBezTo>
                <a:cubicBezTo>
                  <a:pt x="28" y="21"/>
                  <a:pt x="28" y="21"/>
                  <a:pt x="28" y="21"/>
                </a:cubicBezTo>
                <a:cubicBezTo>
                  <a:pt x="28" y="19"/>
                  <a:pt x="28" y="19"/>
                  <a:pt x="28" y="19"/>
                </a:cubicBezTo>
                <a:lnTo>
                  <a:pt x="50" y="19"/>
                </a:lnTo>
                <a:close/>
                <a:moveTo>
                  <a:pt x="61" y="35"/>
                </a:moveTo>
                <a:cubicBezTo>
                  <a:pt x="55" y="35"/>
                  <a:pt x="55" y="35"/>
                  <a:pt x="55" y="35"/>
                </a:cubicBezTo>
                <a:cubicBezTo>
                  <a:pt x="55" y="35"/>
                  <a:pt x="55" y="35"/>
                  <a:pt x="55" y="35"/>
                </a:cubicBezTo>
                <a:cubicBezTo>
                  <a:pt x="61" y="35"/>
                  <a:pt x="61" y="35"/>
                  <a:pt x="61" y="35"/>
                </a:cubicBezTo>
                <a:close/>
                <a:moveTo>
                  <a:pt x="75" y="37"/>
                </a:moveTo>
                <a:cubicBezTo>
                  <a:pt x="75" y="40"/>
                  <a:pt x="75" y="40"/>
                  <a:pt x="75" y="40"/>
                </a:cubicBezTo>
                <a:cubicBezTo>
                  <a:pt x="73" y="40"/>
                  <a:pt x="73" y="40"/>
                  <a:pt x="73" y="40"/>
                </a:cubicBezTo>
                <a:cubicBezTo>
                  <a:pt x="52" y="40"/>
                  <a:pt x="52" y="40"/>
                  <a:pt x="52" y="40"/>
                </a:cubicBezTo>
                <a:cubicBezTo>
                  <a:pt x="52" y="37"/>
                  <a:pt x="52" y="37"/>
                  <a:pt x="52" y="37"/>
                </a:cubicBezTo>
                <a:lnTo>
                  <a:pt x="75" y="37"/>
                </a:lnTo>
                <a:close/>
                <a:moveTo>
                  <a:pt x="70" y="35"/>
                </a:moveTo>
                <a:cubicBezTo>
                  <a:pt x="68" y="35"/>
                  <a:pt x="68" y="35"/>
                  <a:pt x="68" y="35"/>
                </a:cubicBezTo>
                <a:cubicBezTo>
                  <a:pt x="68" y="32"/>
                  <a:pt x="68" y="32"/>
                  <a:pt x="68" y="32"/>
                </a:cubicBezTo>
                <a:cubicBezTo>
                  <a:pt x="70" y="32"/>
                  <a:pt x="70" y="32"/>
                  <a:pt x="70" y="32"/>
                </a:cubicBezTo>
                <a:lnTo>
                  <a:pt x="70" y="35"/>
                </a:lnTo>
                <a:close/>
                <a:moveTo>
                  <a:pt x="72" y="67"/>
                </a:moveTo>
                <a:cubicBezTo>
                  <a:pt x="54" y="67"/>
                  <a:pt x="54" y="67"/>
                  <a:pt x="54" y="67"/>
                </a:cubicBezTo>
                <a:cubicBezTo>
                  <a:pt x="52" y="67"/>
                  <a:pt x="52" y="67"/>
                  <a:pt x="52" y="67"/>
                </a:cubicBezTo>
                <a:cubicBezTo>
                  <a:pt x="52" y="42"/>
                  <a:pt x="52" y="42"/>
                  <a:pt x="52" y="42"/>
                </a:cubicBezTo>
                <a:cubicBezTo>
                  <a:pt x="72" y="42"/>
                  <a:pt x="72" y="42"/>
                  <a:pt x="72" y="42"/>
                </a:cubicBezTo>
                <a:lnTo>
                  <a:pt x="72" y="67"/>
                </a:lnTo>
                <a:close/>
                <a:moveTo>
                  <a:pt x="48" y="67"/>
                </a:moveTo>
                <a:cubicBezTo>
                  <a:pt x="28" y="67"/>
                  <a:pt x="28" y="67"/>
                  <a:pt x="28" y="67"/>
                </a:cubicBezTo>
                <a:cubicBezTo>
                  <a:pt x="27" y="67"/>
                  <a:pt x="27" y="67"/>
                  <a:pt x="27" y="67"/>
                </a:cubicBezTo>
                <a:cubicBezTo>
                  <a:pt x="27" y="28"/>
                  <a:pt x="27" y="28"/>
                  <a:pt x="27" y="28"/>
                </a:cubicBezTo>
                <a:cubicBezTo>
                  <a:pt x="50" y="28"/>
                  <a:pt x="50" y="28"/>
                  <a:pt x="50" y="28"/>
                </a:cubicBezTo>
                <a:cubicBezTo>
                  <a:pt x="50" y="67"/>
                  <a:pt x="50" y="67"/>
                  <a:pt x="50" y="67"/>
                </a:cubicBezTo>
                <a:lnTo>
                  <a:pt x="48" y="67"/>
                </a:lnTo>
                <a:close/>
                <a:moveTo>
                  <a:pt x="5" y="36"/>
                </a:moveTo>
                <a:cubicBezTo>
                  <a:pt x="25" y="36"/>
                  <a:pt x="25" y="36"/>
                  <a:pt x="25" y="36"/>
                </a:cubicBezTo>
                <a:cubicBezTo>
                  <a:pt x="25" y="67"/>
                  <a:pt x="25" y="67"/>
                  <a:pt x="25" y="67"/>
                </a:cubicBezTo>
                <a:cubicBezTo>
                  <a:pt x="24" y="67"/>
                  <a:pt x="24" y="67"/>
                  <a:pt x="24" y="67"/>
                </a:cubicBezTo>
                <a:cubicBezTo>
                  <a:pt x="5" y="67"/>
                  <a:pt x="5" y="67"/>
                  <a:pt x="5" y="67"/>
                </a:cubicBezTo>
                <a:lnTo>
                  <a:pt x="5" y="36"/>
                </a:lnTo>
                <a:close/>
                <a:moveTo>
                  <a:pt x="12" y="29"/>
                </a:moveTo>
                <a:cubicBezTo>
                  <a:pt x="10" y="29"/>
                  <a:pt x="10" y="29"/>
                  <a:pt x="10" y="29"/>
                </a:cubicBezTo>
                <a:cubicBezTo>
                  <a:pt x="10" y="25"/>
                  <a:pt x="10" y="25"/>
                  <a:pt x="10" y="25"/>
                </a:cubicBezTo>
                <a:cubicBezTo>
                  <a:pt x="12" y="25"/>
                  <a:pt x="12" y="25"/>
                  <a:pt x="12" y="25"/>
                </a:cubicBezTo>
                <a:lnTo>
                  <a:pt x="12" y="29"/>
                </a:lnTo>
                <a:close/>
                <a:moveTo>
                  <a:pt x="3" y="69"/>
                </a:moveTo>
                <a:cubicBezTo>
                  <a:pt x="4" y="69"/>
                  <a:pt x="4" y="69"/>
                  <a:pt x="4" y="69"/>
                </a:cubicBezTo>
                <a:cubicBezTo>
                  <a:pt x="23" y="69"/>
                  <a:pt x="23" y="69"/>
                  <a:pt x="23" y="69"/>
                </a:cubicBezTo>
                <a:cubicBezTo>
                  <a:pt x="23" y="71"/>
                  <a:pt x="23" y="71"/>
                  <a:pt x="23" y="71"/>
                </a:cubicBezTo>
                <a:cubicBezTo>
                  <a:pt x="3" y="71"/>
                  <a:pt x="3" y="71"/>
                  <a:pt x="3" y="71"/>
                </a:cubicBezTo>
                <a:lnTo>
                  <a:pt x="3" y="69"/>
                </a:lnTo>
                <a:close/>
                <a:moveTo>
                  <a:pt x="25" y="69"/>
                </a:moveTo>
                <a:cubicBezTo>
                  <a:pt x="53" y="69"/>
                  <a:pt x="53" y="69"/>
                  <a:pt x="53" y="69"/>
                </a:cubicBezTo>
                <a:cubicBezTo>
                  <a:pt x="53" y="71"/>
                  <a:pt x="53" y="71"/>
                  <a:pt x="53" y="71"/>
                </a:cubicBezTo>
                <a:cubicBezTo>
                  <a:pt x="25" y="71"/>
                  <a:pt x="25" y="71"/>
                  <a:pt x="25" y="71"/>
                </a:cubicBezTo>
                <a:lnTo>
                  <a:pt x="25" y="69"/>
                </a:lnTo>
                <a:close/>
                <a:moveTo>
                  <a:pt x="55" y="69"/>
                </a:moveTo>
                <a:cubicBezTo>
                  <a:pt x="73" y="69"/>
                  <a:pt x="73" y="69"/>
                  <a:pt x="73" y="69"/>
                </a:cubicBezTo>
                <a:cubicBezTo>
                  <a:pt x="75" y="69"/>
                  <a:pt x="75" y="69"/>
                  <a:pt x="75" y="69"/>
                </a:cubicBezTo>
                <a:cubicBezTo>
                  <a:pt x="75" y="71"/>
                  <a:pt x="75" y="71"/>
                  <a:pt x="75" y="71"/>
                </a:cubicBezTo>
                <a:cubicBezTo>
                  <a:pt x="55" y="71"/>
                  <a:pt x="55" y="71"/>
                  <a:pt x="55" y="71"/>
                </a:cubicBezTo>
                <a:lnTo>
                  <a:pt x="55" y="69"/>
                </a:lnTo>
                <a:close/>
                <a:moveTo>
                  <a:pt x="32" y="32"/>
                </a:moveTo>
                <a:cubicBezTo>
                  <a:pt x="36" y="32"/>
                  <a:pt x="36" y="32"/>
                  <a:pt x="36" y="32"/>
                </a:cubicBezTo>
                <a:cubicBezTo>
                  <a:pt x="36" y="38"/>
                  <a:pt x="36" y="38"/>
                  <a:pt x="36" y="38"/>
                </a:cubicBezTo>
                <a:cubicBezTo>
                  <a:pt x="32" y="38"/>
                  <a:pt x="32" y="38"/>
                  <a:pt x="32" y="38"/>
                </a:cubicBezTo>
                <a:lnTo>
                  <a:pt x="32" y="32"/>
                </a:lnTo>
                <a:close/>
                <a:moveTo>
                  <a:pt x="42" y="32"/>
                </a:moveTo>
                <a:cubicBezTo>
                  <a:pt x="46" y="32"/>
                  <a:pt x="46" y="32"/>
                  <a:pt x="46" y="32"/>
                </a:cubicBezTo>
                <a:cubicBezTo>
                  <a:pt x="46" y="38"/>
                  <a:pt x="46" y="38"/>
                  <a:pt x="46" y="38"/>
                </a:cubicBezTo>
                <a:cubicBezTo>
                  <a:pt x="42" y="38"/>
                  <a:pt x="42" y="38"/>
                  <a:pt x="42" y="38"/>
                </a:cubicBezTo>
                <a:lnTo>
                  <a:pt x="42" y="32"/>
                </a:lnTo>
                <a:close/>
                <a:moveTo>
                  <a:pt x="32" y="43"/>
                </a:moveTo>
                <a:cubicBezTo>
                  <a:pt x="36" y="43"/>
                  <a:pt x="36" y="43"/>
                  <a:pt x="36" y="43"/>
                </a:cubicBezTo>
                <a:cubicBezTo>
                  <a:pt x="36" y="49"/>
                  <a:pt x="36" y="49"/>
                  <a:pt x="36" y="49"/>
                </a:cubicBezTo>
                <a:cubicBezTo>
                  <a:pt x="32" y="49"/>
                  <a:pt x="32" y="49"/>
                  <a:pt x="32" y="49"/>
                </a:cubicBezTo>
                <a:lnTo>
                  <a:pt x="32" y="43"/>
                </a:lnTo>
                <a:close/>
                <a:moveTo>
                  <a:pt x="42" y="43"/>
                </a:moveTo>
                <a:cubicBezTo>
                  <a:pt x="46" y="43"/>
                  <a:pt x="46" y="43"/>
                  <a:pt x="46" y="43"/>
                </a:cubicBezTo>
                <a:cubicBezTo>
                  <a:pt x="46" y="49"/>
                  <a:pt x="46" y="49"/>
                  <a:pt x="46" y="49"/>
                </a:cubicBezTo>
                <a:cubicBezTo>
                  <a:pt x="42" y="49"/>
                  <a:pt x="42" y="49"/>
                  <a:pt x="42" y="49"/>
                </a:cubicBezTo>
                <a:lnTo>
                  <a:pt x="42" y="43"/>
                </a:lnTo>
                <a:close/>
                <a:moveTo>
                  <a:pt x="32" y="53"/>
                </a:moveTo>
                <a:cubicBezTo>
                  <a:pt x="36" y="53"/>
                  <a:pt x="36" y="53"/>
                  <a:pt x="36" y="53"/>
                </a:cubicBezTo>
                <a:cubicBezTo>
                  <a:pt x="36" y="59"/>
                  <a:pt x="36" y="59"/>
                  <a:pt x="36" y="59"/>
                </a:cubicBezTo>
                <a:cubicBezTo>
                  <a:pt x="32" y="59"/>
                  <a:pt x="32" y="59"/>
                  <a:pt x="32" y="59"/>
                </a:cubicBezTo>
                <a:lnTo>
                  <a:pt x="32" y="53"/>
                </a:lnTo>
                <a:close/>
                <a:moveTo>
                  <a:pt x="42" y="53"/>
                </a:moveTo>
                <a:cubicBezTo>
                  <a:pt x="46" y="53"/>
                  <a:pt x="46" y="53"/>
                  <a:pt x="46" y="53"/>
                </a:cubicBezTo>
                <a:cubicBezTo>
                  <a:pt x="46" y="59"/>
                  <a:pt x="46" y="59"/>
                  <a:pt x="46" y="59"/>
                </a:cubicBezTo>
                <a:cubicBezTo>
                  <a:pt x="42" y="59"/>
                  <a:pt x="42" y="59"/>
                  <a:pt x="42" y="59"/>
                </a:cubicBezTo>
                <a:lnTo>
                  <a:pt x="42" y="53"/>
                </a:lnTo>
                <a:close/>
                <a:moveTo>
                  <a:pt x="60" y="52"/>
                </a:moveTo>
                <a:cubicBezTo>
                  <a:pt x="56" y="52"/>
                  <a:pt x="56" y="52"/>
                  <a:pt x="56" y="52"/>
                </a:cubicBezTo>
                <a:cubicBezTo>
                  <a:pt x="56" y="46"/>
                  <a:pt x="56" y="46"/>
                  <a:pt x="56" y="46"/>
                </a:cubicBezTo>
                <a:cubicBezTo>
                  <a:pt x="60" y="46"/>
                  <a:pt x="60" y="46"/>
                  <a:pt x="60" y="46"/>
                </a:cubicBezTo>
                <a:lnTo>
                  <a:pt x="60" y="52"/>
                </a:lnTo>
                <a:close/>
                <a:moveTo>
                  <a:pt x="68" y="52"/>
                </a:moveTo>
                <a:cubicBezTo>
                  <a:pt x="64" y="52"/>
                  <a:pt x="64" y="52"/>
                  <a:pt x="64" y="52"/>
                </a:cubicBezTo>
                <a:cubicBezTo>
                  <a:pt x="64" y="46"/>
                  <a:pt x="64" y="46"/>
                  <a:pt x="64" y="46"/>
                </a:cubicBezTo>
                <a:cubicBezTo>
                  <a:pt x="68" y="46"/>
                  <a:pt x="68" y="46"/>
                  <a:pt x="68" y="46"/>
                </a:cubicBezTo>
                <a:lnTo>
                  <a:pt x="68" y="52"/>
                </a:lnTo>
                <a:close/>
                <a:moveTo>
                  <a:pt x="60" y="62"/>
                </a:moveTo>
                <a:cubicBezTo>
                  <a:pt x="56" y="62"/>
                  <a:pt x="56" y="62"/>
                  <a:pt x="56" y="62"/>
                </a:cubicBezTo>
                <a:cubicBezTo>
                  <a:pt x="56" y="56"/>
                  <a:pt x="56" y="56"/>
                  <a:pt x="56" y="56"/>
                </a:cubicBezTo>
                <a:cubicBezTo>
                  <a:pt x="60" y="56"/>
                  <a:pt x="60" y="56"/>
                  <a:pt x="60" y="56"/>
                </a:cubicBezTo>
                <a:lnTo>
                  <a:pt x="60" y="62"/>
                </a:lnTo>
                <a:close/>
                <a:moveTo>
                  <a:pt x="68" y="62"/>
                </a:moveTo>
                <a:cubicBezTo>
                  <a:pt x="64" y="62"/>
                  <a:pt x="64" y="62"/>
                  <a:pt x="64" y="62"/>
                </a:cubicBezTo>
                <a:cubicBezTo>
                  <a:pt x="64" y="56"/>
                  <a:pt x="64" y="56"/>
                  <a:pt x="64" y="56"/>
                </a:cubicBezTo>
                <a:cubicBezTo>
                  <a:pt x="68" y="56"/>
                  <a:pt x="68" y="56"/>
                  <a:pt x="68" y="56"/>
                </a:cubicBezTo>
                <a:lnTo>
                  <a:pt x="68" y="62"/>
                </a:lnTo>
                <a:close/>
                <a:moveTo>
                  <a:pt x="11" y="46"/>
                </a:moveTo>
                <a:cubicBezTo>
                  <a:pt x="15" y="46"/>
                  <a:pt x="15" y="46"/>
                  <a:pt x="15" y="46"/>
                </a:cubicBezTo>
                <a:cubicBezTo>
                  <a:pt x="15" y="52"/>
                  <a:pt x="15" y="52"/>
                  <a:pt x="15" y="52"/>
                </a:cubicBezTo>
                <a:cubicBezTo>
                  <a:pt x="11" y="52"/>
                  <a:pt x="11" y="52"/>
                  <a:pt x="11" y="52"/>
                </a:cubicBezTo>
                <a:lnTo>
                  <a:pt x="11" y="46"/>
                </a:lnTo>
                <a:close/>
                <a:moveTo>
                  <a:pt x="20" y="46"/>
                </a:moveTo>
                <a:cubicBezTo>
                  <a:pt x="24" y="46"/>
                  <a:pt x="24" y="46"/>
                  <a:pt x="24" y="46"/>
                </a:cubicBezTo>
                <a:cubicBezTo>
                  <a:pt x="24" y="52"/>
                  <a:pt x="24" y="52"/>
                  <a:pt x="24" y="52"/>
                </a:cubicBezTo>
                <a:cubicBezTo>
                  <a:pt x="20" y="52"/>
                  <a:pt x="20" y="52"/>
                  <a:pt x="20" y="52"/>
                </a:cubicBezTo>
                <a:lnTo>
                  <a:pt x="20" y="46"/>
                </a:lnTo>
                <a:close/>
                <a:moveTo>
                  <a:pt x="11" y="56"/>
                </a:moveTo>
                <a:cubicBezTo>
                  <a:pt x="15" y="56"/>
                  <a:pt x="15" y="56"/>
                  <a:pt x="15" y="56"/>
                </a:cubicBezTo>
                <a:cubicBezTo>
                  <a:pt x="15" y="62"/>
                  <a:pt x="15" y="62"/>
                  <a:pt x="15" y="62"/>
                </a:cubicBezTo>
                <a:cubicBezTo>
                  <a:pt x="11" y="62"/>
                  <a:pt x="11" y="62"/>
                  <a:pt x="11" y="62"/>
                </a:cubicBezTo>
                <a:lnTo>
                  <a:pt x="11" y="56"/>
                </a:lnTo>
                <a:close/>
                <a:moveTo>
                  <a:pt x="20" y="56"/>
                </a:moveTo>
                <a:cubicBezTo>
                  <a:pt x="24" y="56"/>
                  <a:pt x="24" y="56"/>
                  <a:pt x="24" y="56"/>
                </a:cubicBezTo>
                <a:cubicBezTo>
                  <a:pt x="24" y="62"/>
                  <a:pt x="24" y="62"/>
                  <a:pt x="24" y="62"/>
                </a:cubicBezTo>
                <a:cubicBezTo>
                  <a:pt x="20" y="62"/>
                  <a:pt x="20" y="62"/>
                  <a:pt x="20" y="62"/>
                </a:cubicBezTo>
                <a:lnTo>
                  <a:pt x="20" y="5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US" sz="1053">
              <a:cs typeface="+mn-ea"/>
              <a:sym typeface="+mn-lt"/>
            </a:endParaRPr>
          </a:p>
        </p:txBody>
      </p:sp>
      <p:sp>
        <p:nvSpPr>
          <p:cNvPr id="81" name="Freeform 80"/>
          <p:cNvSpPr>
            <a:spLocks noEditPoints="1"/>
          </p:cNvSpPr>
          <p:nvPr/>
        </p:nvSpPr>
        <p:spPr bwMode="auto">
          <a:xfrm>
            <a:off x="1929869" y="3642431"/>
            <a:ext cx="320815" cy="341214"/>
          </a:xfrm>
          <a:custGeom>
            <a:avLst/>
            <a:gdLst>
              <a:gd name="T0" fmla="*/ 61 w 73"/>
              <a:gd name="T1" fmla="*/ 60 h 75"/>
              <a:gd name="T2" fmla="*/ 38 w 73"/>
              <a:gd name="T3" fmla="*/ 44 h 75"/>
              <a:gd name="T4" fmla="*/ 38 w 73"/>
              <a:gd name="T5" fmla="*/ 61 h 75"/>
              <a:gd name="T6" fmla="*/ 59 w 73"/>
              <a:gd name="T7" fmla="*/ 59 h 75"/>
              <a:gd name="T8" fmla="*/ 69 w 73"/>
              <a:gd name="T9" fmla="*/ 65 h 75"/>
              <a:gd name="T10" fmla="*/ 73 w 73"/>
              <a:gd name="T11" fmla="*/ 14 h 75"/>
              <a:gd name="T12" fmla="*/ 73 w 73"/>
              <a:gd name="T13" fmla="*/ 6 h 75"/>
              <a:gd name="T14" fmla="*/ 0 w 73"/>
              <a:gd name="T15" fmla="*/ 6 h 75"/>
              <a:gd name="T16" fmla="*/ 0 w 73"/>
              <a:gd name="T17" fmla="*/ 14 h 75"/>
              <a:gd name="T18" fmla="*/ 4 w 73"/>
              <a:gd name="T19" fmla="*/ 65 h 75"/>
              <a:gd name="T20" fmla="*/ 5 w 73"/>
              <a:gd name="T21" fmla="*/ 75 h 75"/>
              <a:gd name="T22" fmla="*/ 73 w 73"/>
              <a:gd name="T23" fmla="*/ 69 h 75"/>
              <a:gd name="T24" fmla="*/ 6 w 73"/>
              <a:gd name="T25" fmla="*/ 3 h 75"/>
              <a:gd name="T26" fmla="*/ 70 w 73"/>
              <a:gd name="T27" fmla="*/ 8 h 75"/>
              <a:gd name="T28" fmla="*/ 3 w 73"/>
              <a:gd name="T29" fmla="*/ 8 h 75"/>
              <a:gd name="T30" fmla="*/ 11 w 73"/>
              <a:gd name="T31" fmla="*/ 39 h 75"/>
              <a:gd name="T32" fmla="*/ 21 w 73"/>
              <a:gd name="T33" fmla="*/ 39 h 75"/>
              <a:gd name="T34" fmla="*/ 31 w 73"/>
              <a:gd name="T35" fmla="*/ 39 h 75"/>
              <a:gd name="T36" fmla="*/ 41 w 73"/>
              <a:gd name="T37" fmla="*/ 39 h 75"/>
              <a:gd name="T38" fmla="*/ 51 w 73"/>
              <a:gd name="T39" fmla="*/ 39 h 75"/>
              <a:gd name="T40" fmla="*/ 61 w 73"/>
              <a:gd name="T41" fmla="*/ 39 h 75"/>
              <a:gd name="T42" fmla="*/ 66 w 73"/>
              <a:gd name="T43" fmla="*/ 66 h 75"/>
              <a:gd name="T44" fmla="*/ 28 w 73"/>
              <a:gd name="T45" fmla="*/ 44 h 75"/>
              <a:gd name="T46" fmla="*/ 12 w 73"/>
              <a:gd name="T47" fmla="*/ 66 h 75"/>
              <a:gd name="T48" fmla="*/ 14 w 73"/>
              <a:gd name="T49" fmla="*/ 46 h 75"/>
              <a:gd name="T50" fmla="*/ 14 w 73"/>
              <a:gd name="T51" fmla="*/ 66 h 75"/>
              <a:gd name="T52" fmla="*/ 66 w 73"/>
              <a:gd name="T53" fmla="*/ 34 h 75"/>
              <a:gd name="T54" fmla="*/ 58 w 73"/>
              <a:gd name="T55" fmla="*/ 34 h 75"/>
              <a:gd name="T56" fmla="*/ 56 w 73"/>
              <a:gd name="T57" fmla="*/ 34 h 75"/>
              <a:gd name="T58" fmla="*/ 48 w 73"/>
              <a:gd name="T59" fmla="*/ 34 h 75"/>
              <a:gd name="T60" fmla="*/ 56 w 73"/>
              <a:gd name="T61" fmla="*/ 34 h 75"/>
              <a:gd name="T62" fmla="*/ 41 w 73"/>
              <a:gd name="T63" fmla="*/ 37 h 75"/>
              <a:gd name="T64" fmla="*/ 46 w 73"/>
              <a:gd name="T65" fmla="*/ 29 h 75"/>
              <a:gd name="T66" fmla="*/ 32 w 73"/>
              <a:gd name="T67" fmla="*/ 37 h 75"/>
              <a:gd name="T68" fmla="*/ 28 w 73"/>
              <a:gd name="T69" fmla="*/ 29 h 75"/>
              <a:gd name="T70" fmla="*/ 26 w 73"/>
              <a:gd name="T71" fmla="*/ 34 h 75"/>
              <a:gd name="T72" fmla="*/ 18 w 73"/>
              <a:gd name="T73" fmla="*/ 34 h 75"/>
              <a:gd name="T74" fmla="*/ 26 w 73"/>
              <a:gd name="T75" fmla="*/ 34 h 75"/>
              <a:gd name="T76" fmla="*/ 11 w 73"/>
              <a:gd name="T77" fmla="*/ 37 h 75"/>
              <a:gd name="T78" fmla="*/ 16 w 73"/>
              <a:gd name="T79" fmla="*/ 29 h 75"/>
              <a:gd name="T80" fmla="*/ 67 w 73"/>
              <a:gd name="T81" fmla="*/ 27 h 75"/>
              <a:gd name="T82" fmla="*/ 3 w 73"/>
              <a:gd name="T83" fmla="*/ 14 h 75"/>
              <a:gd name="T84" fmla="*/ 70 w 73"/>
              <a:gd name="T85" fmla="*/ 14 h 75"/>
              <a:gd name="T86" fmla="*/ 5 w 73"/>
              <a:gd name="T87" fmla="*/ 68 h 75"/>
              <a:gd name="T88" fmla="*/ 28 w 73"/>
              <a:gd name="T89" fmla="*/ 68 h 75"/>
              <a:gd name="T90" fmla="*/ 70 w 73"/>
              <a:gd name="T91" fmla="*/ 69 h 75"/>
              <a:gd name="T92" fmla="*/ 5 w 73"/>
              <a:gd name="T93" fmla="*/ 72 h 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3" h="75">
                <a:moveTo>
                  <a:pt x="38" y="61"/>
                </a:moveTo>
                <a:cubicBezTo>
                  <a:pt x="60" y="61"/>
                  <a:pt x="60" y="61"/>
                  <a:pt x="60" y="61"/>
                </a:cubicBezTo>
                <a:cubicBezTo>
                  <a:pt x="61" y="61"/>
                  <a:pt x="61" y="60"/>
                  <a:pt x="61" y="60"/>
                </a:cubicBezTo>
                <a:cubicBezTo>
                  <a:pt x="61" y="45"/>
                  <a:pt x="61" y="45"/>
                  <a:pt x="61" y="45"/>
                </a:cubicBezTo>
                <a:cubicBezTo>
                  <a:pt x="61" y="44"/>
                  <a:pt x="61" y="44"/>
                  <a:pt x="60" y="44"/>
                </a:cubicBezTo>
                <a:cubicBezTo>
                  <a:pt x="38" y="44"/>
                  <a:pt x="38" y="44"/>
                  <a:pt x="38" y="44"/>
                </a:cubicBezTo>
                <a:cubicBezTo>
                  <a:pt x="38" y="44"/>
                  <a:pt x="37" y="44"/>
                  <a:pt x="37" y="45"/>
                </a:cubicBezTo>
                <a:cubicBezTo>
                  <a:pt x="37" y="60"/>
                  <a:pt x="37" y="60"/>
                  <a:pt x="37" y="60"/>
                </a:cubicBezTo>
                <a:cubicBezTo>
                  <a:pt x="37" y="60"/>
                  <a:pt x="38" y="61"/>
                  <a:pt x="38" y="61"/>
                </a:cubicBezTo>
                <a:close/>
                <a:moveTo>
                  <a:pt x="39" y="46"/>
                </a:moveTo>
                <a:cubicBezTo>
                  <a:pt x="59" y="46"/>
                  <a:pt x="59" y="46"/>
                  <a:pt x="59" y="46"/>
                </a:cubicBezTo>
                <a:cubicBezTo>
                  <a:pt x="59" y="59"/>
                  <a:pt x="59" y="59"/>
                  <a:pt x="59" y="59"/>
                </a:cubicBezTo>
                <a:cubicBezTo>
                  <a:pt x="39" y="59"/>
                  <a:pt x="39" y="59"/>
                  <a:pt x="39" y="59"/>
                </a:cubicBezTo>
                <a:lnTo>
                  <a:pt x="39" y="46"/>
                </a:lnTo>
                <a:close/>
                <a:moveTo>
                  <a:pt x="69" y="65"/>
                </a:moveTo>
                <a:cubicBezTo>
                  <a:pt x="69" y="30"/>
                  <a:pt x="69" y="30"/>
                  <a:pt x="69" y="30"/>
                </a:cubicBezTo>
                <a:cubicBezTo>
                  <a:pt x="71" y="29"/>
                  <a:pt x="73" y="27"/>
                  <a:pt x="73" y="24"/>
                </a:cubicBezTo>
                <a:cubicBezTo>
                  <a:pt x="73" y="14"/>
                  <a:pt x="73" y="14"/>
                  <a:pt x="73" y="14"/>
                </a:cubicBezTo>
                <a:cubicBezTo>
                  <a:pt x="73" y="13"/>
                  <a:pt x="72" y="12"/>
                  <a:pt x="72" y="11"/>
                </a:cubicBezTo>
                <a:cubicBezTo>
                  <a:pt x="72" y="10"/>
                  <a:pt x="73" y="9"/>
                  <a:pt x="73" y="8"/>
                </a:cubicBezTo>
                <a:cubicBezTo>
                  <a:pt x="73" y="6"/>
                  <a:pt x="73" y="6"/>
                  <a:pt x="73" y="6"/>
                </a:cubicBezTo>
                <a:cubicBezTo>
                  <a:pt x="73" y="3"/>
                  <a:pt x="70" y="0"/>
                  <a:pt x="67" y="0"/>
                </a:cubicBezTo>
                <a:cubicBezTo>
                  <a:pt x="6" y="0"/>
                  <a:pt x="6" y="0"/>
                  <a:pt x="6" y="0"/>
                </a:cubicBezTo>
                <a:cubicBezTo>
                  <a:pt x="3" y="0"/>
                  <a:pt x="0" y="3"/>
                  <a:pt x="0" y="6"/>
                </a:cubicBezTo>
                <a:cubicBezTo>
                  <a:pt x="0" y="8"/>
                  <a:pt x="0" y="8"/>
                  <a:pt x="0" y="8"/>
                </a:cubicBezTo>
                <a:cubicBezTo>
                  <a:pt x="0" y="9"/>
                  <a:pt x="1" y="10"/>
                  <a:pt x="1" y="11"/>
                </a:cubicBezTo>
                <a:cubicBezTo>
                  <a:pt x="1" y="12"/>
                  <a:pt x="0" y="13"/>
                  <a:pt x="0" y="14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27"/>
                  <a:pt x="2" y="29"/>
                  <a:pt x="4" y="30"/>
                </a:cubicBezTo>
                <a:cubicBezTo>
                  <a:pt x="4" y="65"/>
                  <a:pt x="4" y="65"/>
                  <a:pt x="4" y="65"/>
                </a:cubicBezTo>
                <a:cubicBezTo>
                  <a:pt x="2" y="65"/>
                  <a:pt x="0" y="67"/>
                  <a:pt x="0" y="69"/>
                </a:cubicBezTo>
                <a:cubicBezTo>
                  <a:pt x="0" y="71"/>
                  <a:pt x="0" y="71"/>
                  <a:pt x="0" y="71"/>
                </a:cubicBezTo>
                <a:cubicBezTo>
                  <a:pt x="0" y="73"/>
                  <a:pt x="2" y="75"/>
                  <a:pt x="5" y="75"/>
                </a:cubicBezTo>
                <a:cubicBezTo>
                  <a:pt x="69" y="75"/>
                  <a:pt x="69" y="75"/>
                  <a:pt x="69" y="75"/>
                </a:cubicBezTo>
                <a:cubicBezTo>
                  <a:pt x="71" y="75"/>
                  <a:pt x="73" y="73"/>
                  <a:pt x="73" y="71"/>
                </a:cubicBezTo>
                <a:cubicBezTo>
                  <a:pt x="73" y="69"/>
                  <a:pt x="73" y="69"/>
                  <a:pt x="73" y="69"/>
                </a:cubicBezTo>
                <a:cubicBezTo>
                  <a:pt x="73" y="67"/>
                  <a:pt x="71" y="65"/>
                  <a:pt x="69" y="65"/>
                </a:cubicBezTo>
                <a:close/>
                <a:moveTo>
                  <a:pt x="3" y="6"/>
                </a:moveTo>
                <a:cubicBezTo>
                  <a:pt x="3" y="4"/>
                  <a:pt x="4" y="3"/>
                  <a:pt x="6" y="3"/>
                </a:cubicBezTo>
                <a:cubicBezTo>
                  <a:pt x="67" y="3"/>
                  <a:pt x="67" y="3"/>
                  <a:pt x="67" y="3"/>
                </a:cubicBezTo>
                <a:cubicBezTo>
                  <a:pt x="69" y="3"/>
                  <a:pt x="70" y="4"/>
                  <a:pt x="70" y="6"/>
                </a:cubicBezTo>
                <a:cubicBezTo>
                  <a:pt x="70" y="8"/>
                  <a:pt x="70" y="8"/>
                  <a:pt x="70" y="8"/>
                </a:cubicBezTo>
                <a:cubicBezTo>
                  <a:pt x="70" y="9"/>
                  <a:pt x="69" y="10"/>
                  <a:pt x="67" y="10"/>
                </a:cubicBezTo>
                <a:cubicBezTo>
                  <a:pt x="6" y="10"/>
                  <a:pt x="6" y="10"/>
                  <a:pt x="6" y="10"/>
                </a:cubicBezTo>
                <a:cubicBezTo>
                  <a:pt x="4" y="10"/>
                  <a:pt x="3" y="9"/>
                  <a:pt x="3" y="8"/>
                </a:cubicBezTo>
                <a:lnTo>
                  <a:pt x="3" y="6"/>
                </a:lnTo>
                <a:close/>
                <a:moveTo>
                  <a:pt x="7" y="38"/>
                </a:moveTo>
                <a:cubicBezTo>
                  <a:pt x="8" y="39"/>
                  <a:pt x="10" y="39"/>
                  <a:pt x="11" y="39"/>
                </a:cubicBezTo>
                <a:cubicBezTo>
                  <a:pt x="12" y="39"/>
                  <a:pt x="12" y="39"/>
                  <a:pt x="12" y="39"/>
                </a:cubicBezTo>
                <a:cubicBezTo>
                  <a:pt x="14" y="39"/>
                  <a:pt x="16" y="38"/>
                  <a:pt x="17" y="37"/>
                </a:cubicBezTo>
                <a:cubicBezTo>
                  <a:pt x="18" y="38"/>
                  <a:pt x="19" y="39"/>
                  <a:pt x="21" y="39"/>
                </a:cubicBezTo>
                <a:cubicBezTo>
                  <a:pt x="22" y="39"/>
                  <a:pt x="22" y="39"/>
                  <a:pt x="22" y="39"/>
                </a:cubicBezTo>
                <a:cubicBezTo>
                  <a:pt x="24" y="39"/>
                  <a:pt x="26" y="38"/>
                  <a:pt x="27" y="37"/>
                </a:cubicBezTo>
                <a:cubicBezTo>
                  <a:pt x="28" y="38"/>
                  <a:pt x="29" y="39"/>
                  <a:pt x="31" y="39"/>
                </a:cubicBezTo>
                <a:cubicBezTo>
                  <a:pt x="32" y="39"/>
                  <a:pt x="32" y="39"/>
                  <a:pt x="32" y="39"/>
                </a:cubicBezTo>
                <a:cubicBezTo>
                  <a:pt x="34" y="39"/>
                  <a:pt x="36" y="38"/>
                  <a:pt x="37" y="37"/>
                </a:cubicBezTo>
                <a:cubicBezTo>
                  <a:pt x="38" y="38"/>
                  <a:pt x="39" y="39"/>
                  <a:pt x="41" y="39"/>
                </a:cubicBezTo>
                <a:cubicBezTo>
                  <a:pt x="42" y="39"/>
                  <a:pt x="42" y="39"/>
                  <a:pt x="42" y="39"/>
                </a:cubicBezTo>
                <a:cubicBezTo>
                  <a:pt x="44" y="39"/>
                  <a:pt x="46" y="38"/>
                  <a:pt x="47" y="37"/>
                </a:cubicBezTo>
                <a:cubicBezTo>
                  <a:pt x="48" y="38"/>
                  <a:pt x="49" y="39"/>
                  <a:pt x="51" y="39"/>
                </a:cubicBezTo>
                <a:cubicBezTo>
                  <a:pt x="52" y="39"/>
                  <a:pt x="52" y="39"/>
                  <a:pt x="52" y="39"/>
                </a:cubicBezTo>
                <a:cubicBezTo>
                  <a:pt x="54" y="39"/>
                  <a:pt x="56" y="38"/>
                  <a:pt x="57" y="37"/>
                </a:cubicBezTo>
                <a:cubicBezTo>
                  <a:pt x="58" y="38"/>
                  <a:pt x="59" y="39"/>
                  <a:pt x="61" y="39"/>
                </a:cubicBezTo>
                <a:cubicBezTo>
                  <a:pt x="62" y="39"/>
                  <a:pt x="62" y="39"/>
                  <a:pt x="62" y="39"/>
                </a:cubicBezTo>
                <a:cubicBezTo>
                  <a:pt x="64" y="39"/>
                  <a:pt x="65" y="39"/>
                  <a:pt x="66" y="38"/>
                </a:cubicBezTo>
                <a:cubicBezTo>
                  <a:pt x="66" y="66"/>
                  <a:pt x="66" y="66"/>
                  <a:pt x="66" y="66"/>
                </a:cubicBezTo>
                <a:cubicBezTo>
                  <a:pt x="29" y="66"/>
                  <a:pt x="29" y="66"/>
                  <a:pt x="29" y="66"/>
                </a:cubicBezTo>
                <a:cubicBezTo>
                  <a:pt x="29" y="45"/>
                  <a:pt x="29" y="45"/>
                  <a:pt x="29" y="45"/>
                </a:cubicBezTo>
                <a:cubicBezTo>
                  <a:pt x="29" y="44"/>
                  <a:pt x="29" y="44"/>
                  <a:pt x="28" y="44"/>
                </a:cubicBezTo>
                <a:cubicBezTo>
                  <a:pt x="13" y="44"/>
                  <a:pt x="13" y="44"/>
                  <a:pt x="13" y="44"/>
                </a:cubicBezTo>
                <a:cubicBezTo>
                  <a:pt x="12" y="44"/>
                  <a:pt x="12" y="44"/>
                  <a:pt x="12" y="45"/>
                </a:cubicBezTo>
                <a:cubicBezTo>
                  <a:pt x="12" y="66"/>
                  <a:pt x="12" y="66"/>
                  <a:pt x="12" y="66"/>
                </a:cubicBezTo>
                <a:cubicBezTo>
                  <a:pt x="7" y="66"/>
                  <a:pt x="7" y="66"/>
                  <a:pt x="7" y="66"/>
                </a:cubicBezTo>
                <a:lnTo>
                  <a:pt x="7" y="38"/>
                </a:lnTo>
                <a:close/>
                <a:moveTo>
                  <a:pt x="14" y="46"/>
                </a:moveTo>
                <a:cubicBezTo>
                  <a:pt x="27" y="46"/>
                  <a:pt x="27" y="46"/>
                  <a:pt x="27" y="46"/>
                </a:cubicBezTo>
                <a:cubicBezTo>
                  <a:pt x="27" y="66"/>
                  <a:pt x="27" y="66"/>
                  <a:pt x="27" y="66"/>
                </a:cubicBezTo>
                <a:cubicBezTo>
                  <a:pt x="14" y="66"/>
                  <a:pt x="14" y="66"/>
                  <a:pt x="14" y="66"/>
                </a:cubicBezTo>
                <a:lnTo>
                  <a:pt x="14" y="46"/>
                </a:lnTo>
                <a:close/>
                <a:moveTo>
                  <a:pt x="66" y="29"/>
                </a:moveTo>
                <a:cubicBezTo>
                  <a:pt x="66" y="34"/>
                  <a:pt x="66" y="34"/>
                  <a:pt x="66" y="34"/>
                </a:cubicBezTo>
                <a:cubicBezTo>
                  <a:pt x="66" y="36"/>
                  <a:pt x="64" y="37"/>
                  <a:pt x="62" y="37"/>
                </a:cubicBezTo>
                <a:cubicBezTo>
                  <a:pt x="61" y="37"/>
                  <a:pt x="61" y="37"/>
                  <a:pt x="61" y="37"/>
                </a:cubicBezTo>
                <a:cubicBezTo>
                  <a:pt x="59" y="37"/>
                  <a:pt x="58" y="36"/>
                  <a:pt x="58" y="34"/>
                </a:cubicBezTo>
                <a:cubicBezTo>
                  <a:pt x="58" y="29"/>
                  <a:pt x="58" y="29"/>
                  <a:pt x="58" y="29"/>
                </a:cubicBezTo>
                <a:cubicBezTo>
                  <a:pt x="66" y="29"/>
                  <a:pt x="66" y="29"/>
                  <a:pt x="66" y="29"/>
                </a:cubicBezTo>
                <a:close/>
                <a:moveTo>
                  <a:pt x="56" y="34"/>
                </a:moveTo>
                <a:cubicBezTo>
                  <a:pt x="56" y="36"/>
                  <a:pt x="54" y="37"/>
                  <a:pt x="52" y="37"/>
                </a:cubicBezTo>
                <a:cubicBezTo>
                  <a:pt x="51" y="37"/>
                  <a:pt x="51" y="37"/>
                  <a:pt x="51" y="37"/>
                </a:cubicBezTo>
                <a:cubicBezTo>
                  <a:pt x="49" y="37"/>
                  <a:pt x="48" y="36"/>
                  <a:pt x="48" y="34"/>
                </a:cubicBezTo>
                <a:cubicBezTo>
                  <a:pt x="48" y="29"/>
                  <a:pt x="48" y="29"/>
                  <a:pt x="48" y="29"/>
                </a:cubicBezTo>
                <a:cubicBezTo>
                  <a:pt x="56" y="29"/>
                  <a:pt x="56" y="29"/>
                  <a:pt x="56" y="29"/>
                </a:cubicBezTo>
                <a:lnTo>
                  <a:pt x="56" y="34"/>
                </a:lnTo>
                <a:close/>
                <a:moveTo>
                  <a:pt x="46" y="34"/>
                </a:moveTo>
                <a:cubicBezTo>
                  <a:pt x="46" y="36"/>
                  <a:pt x="44" y="37"/>
                  <a:pt x="42" y="37"/>
                </a:cubicBezTo>
                <a:cubicBezTo>
                  <a:pt x="41" y="37"/>
                  <a:pt x="41" y="37"/>
                  <a:pt x="41" y="37"/>
                </a:cubicBezTo>
                <a:cubicBezTo>
                  <a:pt x="39" y="37"/>
                  <a:pt x="38" y="36"/>
                  <a:pt x="38" y="34"/>
                </a:cubicBezTo>
                <a:cubicBezTo>
                  <a:pt x="38" y="29"/>
                  <a:pt x="38" y="29"/>
                  <a:pt x="38" y="29"/>
                </a:cubicBezTo>
                <a:cubicBezTo>
                  <a:pt x="46" y="29"/>
                  <a:pt x="46" y="29"/>
                  <a:pt x="46" y="29"/>
                </a:cubicBezTo>
                <a:lnTo>
                  <a:pt x="46" y="34"/>
                </a:lnTo>
                <a:close/>
                <a:moveTo>
                  <a:pt x="36" y="34"/>
                </a:moveTo>
                <a:cubicBezTo>
                  <a:pt x="36" y="36"/>
                  <a:pt x="34" y="37"/>
                  <a:pt x="32" y="37"/>
                </a:cubicBezTo>
                <a:cubicBezTo>
                  <a:pt x="31" y="37"/>
                  <a:pt x="31" y="37"/>
                  <a:pt x="31" y="37"/>
                </a:cubicBezTo>
                <a:cubicBezTo>
                  <a:pt x="29" y="37"/>
                  <a:pt x="28" y="36"/>
                  <a:pt x="28" y="34"/>
                </a:cubicBezTo>
                <a:cubicBezTo>
                  <a:pt x="28" y="29"/>
                  <a:pt x="28" y="29"/>
                  <a:pt x="28" y="29"/>
                </a:cubicBezTo>
                <a:cubicBezTo>
                  <a:pt x="36" y="29"/>
                  <a:pt x="36" y="29"/>
                  <a:pt x="36" y="29"/>
                </a:cubicBezTo>
                <a:lnTo>
                  <a:pt x="36" y="34"/>
                </a:lnTo>
                <a:close/>
                <a:moveTo>
                  <a:pt x="26" y="34"/>
                </a:moveTo>
                <a:cubicBezTo>
                  <a:pt x="26" y="36"/>
                  <a:pt x="24" y="37"/>
                  <a:pt x="22" y="37"/>
                </a:cubicBezTo>
                <a:cubicBezTo>
                  <a:pt x="21" y="37"/>
                  <a:pt x="21" y="37"/>
                  <a:pt x="21" y="37"/>
                </a:cubicBezTo>
                <a:cubicBezTo>
                  <a:pt x="19" y="37"/>
                  <a:pt x="18" y="36"/>
                  <a:pt x="18" y="34"/>
                </a:cubicBezTo>
                <a:cubicBezTo>
                  <a:pt x="18" y="29"/>
                  <a:pt x="18" y="29"/>
                  <a:pt x="18" y="29"/>
                </a:cubicBezTo>
                <a:cubicBezTo>
                  <a:pt x="26" y="29"/>
                  <a:pt x="26" y="29"/>
                  <a:pt x="26" y="29"/>
                </a:cubicBezTo>
                <a:lnTo>
                  <a:pt x="26" y="34"/>
                </a:lnTo>
                <a:close/>
                <a:moveTo>
                  <a:pt x="16" y="34"/>
                </a:moveTo>
                <a:cubicBezTo>
                  <a:pt x="16" y="36"/>
                  <a:pt x="14" y="37"/>
                  <a:pt x="12" y="37"/>
                </a:cubicBezTo>
                <a:cubicBezTo>
                  <a:pt x="11" y="37"/>
                  <a:pt x="11" y="37"/>
                  <a:pt x="11" y="37"/>
                </a:cubicBezTo>
                <a:cubicBezTo>
                  <a:pt x="9" y="37"/>
                  <a:pt x="7" y="36"/>
                  <a:pt x="7" y="34"/>
                </a:cubicBezTo>
                <a:cubicBezTo>
                  <a:pt x="7" y="29"/>
                  <a:pt x="7" y="29"/>
                  <a:pt x="7" y="29"/>
                </a:cubicBezTo>
                <a:cubicBezTo>
                  <a:pt x="16" y="29"/>
                  <a:pt x="16" y="29"/>
                  <a:pt x="16" y="29"/>
                </a:cubicBezTo>
                <a:lnTo>
                  <a:pt x="16" y="34"/>
                </a:lnTo>
                <a:close/>
                <a:moveTo>
                  <a:pt x="70" y="24"/>
                </a:moveTo>
                <a:cubicBezTo>
                  <a:pt x="70" y="26"/>
                  <a:pt x="69" y="27"/>
                  <a:pt x="67" y="27"/>
                </a:cubicBezTo>
                <a:cubicBezTo>
                  <a:pt x="6" y="27"/>
                  <a:pt x="6" y="27"/>
                  <a:pt x="6" y="27"/>
                </a:cubicBezTo>
                <a:cubicBezTo>
                  <a:pt x="4" y="27"/>
                  <a:pt x="3" y="26"/>
                  <a:pt x="3" y="24"/>
                </a:cubicBezTo>
                <a:cubicBezTo>
                  <a:pt x="3" y="14"/>
                  <a:pt x="3" y="14"/>
                  <a:pt x="3" y="14"/>
                </a:cubicBezTo>
                <a:cubicBezTo>
                  <a:pt x="3" y="13"/>
                  <a:pt x="4" y="12"/>
                  <a:pt x="6" y="12"/>
                </a:cubicBezTo>
                <a:cubicBezTo>
                  <a:pt x="67" y="12"/>
                  <a:pt x="67" y="12"/>
                  <a:pt x="67" y="12"/>
                </a:cubicBezTo>
                <a:cubicBezTo>
                  <a:pt x="69" y="12"/>
                  <a:pt x="70" y="13"/>
                  <a:pt x="70" y="14"/>
                </a:cubicBezTo>
                <a:lnTo>
                  <a:pt x="70" y="24"/>
                </a:lnTo>
                <a:close/>
                <a:moveTo>
                  <a:pt x="3" y="69"/>
                </a:moveTo>
                <a:cubicBezTo>
                  <a:pt x="3" y="68"/>
                  <a:pt x="4" y="68"/>
                  <a:pt x="5" y="68"/>
                </a:cubicBezTo>
                <a:cubicBezTo>
                  <a:pt x="13" y="68"/>
                  <a:pt x="13" y="68"/>
                  <a:pt x="13" y="68"/>
                </a:cubicBezTo>
                <a:cubicBezTo>
                  <a:pt x="13" y="68"/>
                  <a:pt x="13" y="68"/>
                  <a:pt x="13" y="68"/>
                </a:cubicBezTo>
                <a:cubicBezTo>
                  <a:pt x="28" y="68"/>
                  <a:pt x="28" y="68"/>
                  <a:pt x="28" y="68"/>
                </a:cubicBezTo>
                <a:cubicBezTo>
                  <a:pt x="28" y="68"/>
                  <a:pt x="28" y="68"/>
                  <a:pt x="29" y="68"/>
                </a:cubicBezTo>
                <a:cubicBezTo>
                  <a:pt x="69" y="68"/>
                  <a:pt x="69" y="68"/>
                  <a:pt x="69" y="68"/>
                </a:cubicBezTo>
                <a:cubicBezTo>
                  <a:pt x="69" y="68"/>
                  <a:pt x="70" y="68"/>
                  <a:pt x="70" y="69"/>
                </a:cubicBezTo>
                <a:cubicBezTo>
                  <a:pt x="70" y="71"/>
                  <a:pt x="70" y="71"/>
                  <a:pt x="70" y="71"/>
                </a:cubicBezTo>
                <a:cubicBezTo>
                  <a:pt x="70" y="72"/>
                  <a:pt x="69" y="72"/>
                  <a:pt x="69" y="72"/>
                </a:cubicBezTo>
                <a:cubicBezTo>
                  <a:pt x="5" y="72"/>
                  <a:pt x="5" y="72"/>
                  <a:pt x="5" y="72"/>
                </a:cubicBezTo>
                <a:cubicBezTo>
                  <a:pt x="4" y="72"/>
                  <a:pt x="3" y="72"/>
                  <a:pt x="3" y="71"/>
                </a:cubicBezTo>
                <a:lnTo>
                  <a:pt x="3" y="69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US" sz="1053">
              <a:cs typeface="+mn-ea"/>
              <a:sym typeface="+mn-lt"/>
            </a:endParaRPr>
          </a:p>
        </p:txBody>
      </p:sp>
      <p:sp>
        <p:nvSpPr>
          <p:cNvPr id="83" name="Freeform 124"/>
          <p:cNvSpPr>
            <a:spLocks noEditPoints="1"/>
          </p:cNvSpPr>
          <p:nvPr/>
        </p:nvSpPr>
        <p:spPr bwMode="auto">
          <a:xfrm>
            <a:off x="1913569" y="4441804"/>
            <a:ext cx="353404" cy="343188"/>
          </a:xfrm>
          <a:custGeom>
            <a:avLst/>
            <a:gdLst>
              <a:gd name="T0" fmla="*/ 1 w 73"/>
              <a:gd name="T1" fmla="*/ 19 h 68"/>
              <a:gd name="T2" fmla="*/ 37 w 73"/>
              <a:gd name="T3" fmla="*/ 1 h 68"/>
              <a:gd name="T4" fmla="*/ 72 w 73"/>
              <a:gd name="T5" fmla="*/ 21 h 68"/>
              <a:gd name="T6" fmla="*/ 36 w 73"/>
              <a:gd name="T7" fmla="*/ 4 h 68"/>
              <a:gd name="T8" fmla="*/ 1 w 73"/>
              <a:gd name="T9" fmla="*/ 22 h 68"/>
              <a:gd name="T10" fmla="*/ 37 w 73"/>
              <a:gd name="T11" fmla="*/ 6 h 68"/>
              <a:gd name="T12" fmla="*/ 66 w 73"/>
              <a:gd name="T13" fmla="*/ 22 h 68"/>
              <a:gd name="T14" fmla="*/ 8 w 73"/>
              <a:gd name="T15" fmla="*/ 22 h 68"/>
              <a:gd name="T16" fmla="*/ 7 w 73"/>
              <a:gd name="T17" fmla="*/ 21 h 68"/>
              <a:gd name="T18" fmla="*/ 37 w 73"/>
              <a:gd name="T19" fmla="*/ 6 h 68"/>
              <a:gd name="T20" fmla="*/ 36 w 73"/>
              <a:gd name="T21" fmla="*/ 8 h 68"/>
              <a:gd name="T22" fmla="*/ 60 w 73"/>
              <a:gd name="T23" fmla="*/ 20 h 68"/>
              <a:gd name="T24" fmla="*/ 73 w 73"/>
              <a:gd name="T25" fmla="*/ 67 h 68"/>
              <a:gd name="T26" fmla="*/ 1 w 73"/>
              <a:gd name="T27" fmla="*/ 68 h 68"/>
              <a:gd name="T28" fmla="*/ 0 w 73"/>
              <a:gd name="T29" fmla="*/ 61 h 68"/>
              <a:gd name="T30" fmla="*/ 4 w 73"/>
              <a:gd name="T31" fmla="*/ 59 h 68"/>
              <a:gd name="T32" fmla="*/ 6 w 73"/>
              <a:gd name="T33" fmla="*/ 56 h 68"/>
              <a:gd name="T34" fmla="*/ 12 w 73"/>
              <a:gd name="T35" fmla="*/ 26 h 68"/>
              <a:gd name="T36" fmla="*/ 7 w 73"/>
              <a:gd name="T37" fmla="*/ 25 h 68"/>
              <a:gd name="T38" fmla="*/ 13 w 73"/>
              <a:gd name="T39" fmla="*/ 24 h 68"/>
              <a:gd name="T40" fmla="*/ 27 w 73"/>
              <a:gd name="T41" fmla="*/ 24 h 68"/>
              <a:gd name="T42" fmla="*/ 41 w 73"/>
              <a:gd name="T43" fmla="*/ 24 h 68"/>
              <a:gd name="T44" fmla="*/ 56 w 73"/>
              <a:gd name="T45" fmla="*/ 24 h 68"/>
              <a:gd name="T46" fmla="*/ 65 w 73"/>
              <a:gd name="T47" fmla="*/ 24 h 68"/>
              <a:gd name="T48" fmla="*/ 65 w 73"/>
              <a:gd name="T49" fmla="*/ 26 h 68"/>
              <a:gd name="T50" fmla="*/ 62 w 73"/>
              <a:gd name="T51" fmla="*/ 56 h 68"/>
              <a:gd name="T52" fmla="*/ 68 w 73"/>
              <a:gd name="T53" fmla="*/ 58 h 68"/>
              <a:gd name="T54" fmla="*/ 71 w 73"/>
              <a:gd name="T55" fmla="*/ 59 h 68"/>
              <a:gd name="T56" fmla="*/ 48 w 73"/>
              <a:gd name="T57" fmla="*/ 56 h 68"/>
              <a:gd name="T58" fmla="*/ 55 w 73"/>
              <a:gd name="T59" fmla="*/ 26 h 68"/>
              <a:gd name="T60" fmla="*/ 48 w 73"/>
              <a:gd name="T61" fmla="*/ 56 h 68"/>
              <a:gd name="T62" fmla="*/ 40 w 73"/>
              <a:gd name="T63" fmla="*/ 56 h 68"/>
              <a:gd name="T64" fmla="*/ 33 w 73"/>
              <a:gd name="T65" fmla="*/ 26 h 68"/>
              <a:gd name="T66" fmla="*/ 19 w 73"/>
              <a:gd name="T67" fmla="*/ 56 h 68"/>
              <a:gd name="T68" fmla="*/ 26 w 73"/>
              <a:gd name="T69" fmla="*/ 26 h 68"/>
              <a:gd name="T70" fmla="*/ 19 w 73"/>
              <a:gd name="T71" fmla="*/ 56 h 68"/>
              <a:gd name="T72" fmla="*/ 65 w 73"/>
              <a:gd name="T73" fmla="*/ 59 h 68"/>
              <a:gd name="T74" fmla="*/ 7 w 73"/>
              <a:gd name="T75" fmla="*/ 59 h 68"/>
              <a:gd name="T76" fmla="*/ 67 w 73"/>
              <a:gd name="T77" fmla="*/ 62 h 68"/>
              <a:gd name="T78" fmla="*/ 3 w 73"/>
              <a:gd name="T79" fmla="*/ 62 h 68"/>
              <a:gd name="T80" fmla="*/ 70 w 73"/>
              <a:gd name="T81" fmla="*/ 65 h 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73" h="68">
                <a:moveTo>
                  <a:pt x="0" y="21"/>
                </a:moveTo>
                <a:cubicBezTo>
                  <a:pt x="0" y="20"/>
                  <a:pt x="0" y="19"/>
                  <a:pt x="1" y="19"/>
                </a:cubicBezTo>
                <a:cubicBezTo>
                  <a:pt x="36" y="1"/>
                  <a:pt x="36" y="1"/>
                  <a:pt x="36" y="1"/>
                </a:cubicBezTo>
                <a:cubicBezTo>
                  <a:pt x="36" y="0"/>
                  <a:pt x="36" y="0"/>
                  <a:pt x="37" y="1"/>
                </a:cubicBezTo>
                <a:cubicBezTo>
                  <a:pt x="72" y="19"/>
                  <a:pt x="72" y="19"/>
                  <a:pt x="72" y="19"/>
                </a:cubicBezTo>
                <a:cubicBezTo>
                  <a:pt x="73" y="19"/>
                  <a:pt x="73" y="20"/>
                  <a:pt x="72" y="21"/>
                </a:cubicBezTo>
                <a:cubicBezTo>
                  <a:pt x="72" y="22"/>
                  <a:pt x="71" y="22"/>
                  <a:pt x="70" y="21"/>
                </a:cubicBezTo>
                <a:cubicBezTo>
                  <a:pt x="36" y="4"/>
                  <a:pt x="36" y="4"/>
                  <a:pt x="36" y="4"/>
                </a:cubicBezTo>
                <a:cubicBezTo>
                  <a:pt x="2" y="21"/>
                  <a:pt x="2" y="21"/>
                  <a:pt x="2" y="21"/>
                </a:cubicBezTo>
                <a:cubicBezTo>
                  <a:pt x="2" y="22"/>
                  <a:pt x="2" y="22"/>
                  <a:pt x="1" y="22"/>
                </a:cubicBezTo>
                <a:cubicBezTo>
                  <a:pt x="1" y="22"/>
                  <a:pt x="0" y="21"/>
                  <a:pt x="0" y="21"/>
                </a:cubicBezTo>
                <a:close/>
                <a:moveTo>
                  <a:pt x="37" y="6"/>
                </a:moveTo>
                <a:cubicBezTo>
                  <a:pt x="65" y="21"/>
                  <a:pt x="65" y="21"/>
                  <a:pt x="65" y="21"/>
                </a:cubicBezTo>
                <a:cubicBezTo>
                  <a:pt x="65" y="21"/>
                  <a:pt x="66" y="21"/>
                  <a:pt x="66" y="22"/>
                </a:cubicBezTo>
                <a:cubicBezTo>
                  <a:pt x="65" y="22"/>
                  <a:pt x="65" y="22"/>
                  <a:pt x="65" y="22"/>
                </a:cubicBezTo>
                <a:cubicBezTo>
                  <a:pt x="8" y="22"/>
                  <a:pt x="8" y="22"/>
                  <a:pt x="8" y="22"/>
                </a:cubicBezTo>
                <a:cubicBezTo>
                  <a:pt x="7" y="22"/>
                  <a:pt x="7" y="22"/>
                  <a:pt x="7" y="22"/>
                </a:cubicBezTo>
                <a:cubicBezTo>
                  <a:pt x="7" y="21"/>
                  <a:pt x="7" y="21"/>
                  <a:pt x="7" y="21"/>
                </a:cubicBezTo>
                <a:cubicBezTo>
                  <a:pt x="36" y="6"/>
                  <a:pt x="36" y="6"/>
                  <a:pt x="36" y="6"/>
                </a:cubicBezTo>
                <a:cubicBezTo>
                  <a:pt x="36" y="6"/>
                  <a:pt x="36" y="6"/>
                  <a:pt x="37" y="6"/>
                </a:cubicBezTo>
                <a:close/>
                <a:moveTo>
                  <a:pt x="60" y="20"/>
                </a:moveTo>
                <a:cubicBezTo>
                  <a:pt x="36" y="8"/>
                  <a:pt x="36" y="8"/>
                  <a:pt x="36" y="8"/>
                </a:cubicBezTo>
                <a:cubicBezTo>
                  <a:pt x="12" y="20"/>
                  <a:pt x="12" y="20"/>
                  <a:pt x="12" y="20"/>
                </a:cubicBezTo>
                <a:lnTo>
                  <a:pt x="60" y="20"/>
                </a:lnTo>
                <a:close/>
                <a:moveTo>
                  <a:pt x="73" y="61"/>
                </a:moveTo>
                <a:cubicBezTo>
                  <a:pt x="73" y="67"/>
                  <a:pt x="73" y="67"/>
                  <a:pt x="73" y="67"/>
                </a:cubicBezTo>
                <a:cubicBezTo>
                  <a:pt x="73" y="67"/>
                  <a:pt x="72" y="68"/>
                  <a:pt x="71" y="68"/>
                </a:cubicBezTo>
                <a:cubicBezTo>
                  <a:pt x="1" y="68"/>
                  <a:pt x="1" y="68"/>
                  <a:pt x="1" y="68"/>
                </a:cubicBezTo>
                <a:cubicBezTo>
                  <a:pt x="1" y="68"/>
                  <a:pt x="0" y="67"/>
                  <a:pt x="0" y="67"/>
                </a:cubicBezTo>
                <a:cubicBezTo>
                  <a:pt x="0" y="61"/>
                  <a:pt x="0" y="61"/>
                  <a:pt x="0" y="61"/>
                </a:cubicBezTo>
                <a:cubicBezTo>
                  <a:pt x="0" y="60"/>
                  <a:pt x="1" y="59"/>
                  <a:pt x="1" y="59"/>
                </a:cubicBezTo>
                <a:cubicBezTo>
                  <a:pt x="4" y="59"/>
                  <a:pt x="4" y="59"/>
                  <a:pt x="4" y="59"/>
                </a:cubicBezTo>
                <a:cubicBezTo>
                  <a:pt x="4" y="58"/>
                  <a:pt x="4" y="58"/>
                  <a:pt x="4" y="58"/>
                </a:cubicBezTo>
                <a:cubicBezTo>
                  <a:pt x="4" y="57"/>
                  <a:pt x="5" y="56"/>
                  <a:pt x="6" y="56"/>
                </a:cubicBezTo>
                <a:cubicBezTo>
                  <a:pt x="12" y="56"/>
                  <a:pt x="12" y="56"/>
                  <a:pt x="12" y="56"/>
                </a:cubicBezTo>
                <a:cubicBezTo>
                  <a:pt x="12" y="26"/>
                  <a:pt x="12" y="26"/>
                  <a:pt x="12" y="26"/>
                </a:cubicBezTo>
                <a:cubicBezTo>
                  <a:pt x="8" y="26"/>
                  <a:pt x="8" y="26"/>
                  <a:pt x="8" y="26"/>
                </a:cubicBezTo>
                <a:cubicBezTo>
                  <a:pt x="7" y="26"/>
                  <a:pt x="7" y="26"/>
                  <a:pt x="7" y="25"/>
                </a:cubicBezTo>
                <a:cubicBezTo>
                  <a:pt x="7" y="25"/>
                  <a:pt x="7" y="24"/>
                  <a:pt x="8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8" y="24"/>
                  <a:pt x="18" y="24"/>
                  <a:pt x="18" y="24"/>
                </a:cubicBezTo>
                <a:cubicBezTo>
                  <a:pt x="27" y="24"/>
                  <a:pt x="27" y="24"/>
                  <a:pt x="27" y="24"/>
                </a:cubicBezTo>
                <a:cubicBezTo>
                  <a:pt x="32" y="24"/>
                  <a:pt x="32" y="24"/>
                  <a:pt x="32" y="24"/>
                </a:cubicBezTo>
                <a:cubicBezTo>
                  <a:pt x="41" y="24"/>
                  <a:pt x="41" y="24"/>
                  <a:pt x="41" y="24"/>
                </a:cubicBezTo>
                <a:cubicBezTo>
                  <a:pt x="47" y="24"/>
                  <a:pt x="47" y="24"/>
                  <a:pt x="47" y="24"/>
                </a:cubicBezTo>
                <a:cubicBezTo>
                  <a:pt x="56" y="24"/>
                  <a:pt x="56" y="24"/>
                  <a:pt x="56" y="24"/>
                </a:cubicBezTo>
                <a:cubicBezTo>
                  <a:pt x="61" y="24"/>
                  <a:pt x="61" y="24"/>
                  <a:pt x="61" y="24"/>
                </a:cubicBezTo>
                <a:cubicBezTo>
                  <a:pt x="65" y="24"/>
                  <a:pt x="65" y="24"/>
                  <a:pt x="65" y="24"/>
                </a:cubicBezTo>
                <a:cubicBezTo>
                  <a:pt x="65" y="24"/>
                  <a:pt x="66" y="25"/>
                  <a:pt x="66" y="25"/>
                </a:cubicBezTo>
                <a:cubicBezTo>
                  <a:pt x="66" y="26"/>
                  <a:pt x="65" y="26"/>
                  <a:pt x="65" y="26"/>
                </a:cubicBezTo>
                <a:cubicBezTo>
                  <a:pt x="62" y="26"/>
                  <a:pt x="62" y="26"/>
                  <a:pt x="62" y="26"/>
                </a:cubicBezTo>
                <a:cubicBezTo>
                  <a:pt x="62" y="56"/>
                  <a:pt x="62" y="56"/>
                  <a:pt x="62" y="56"/>
                </a:cubicBezTo>
                <a:cubicBezTo>
                  <a:pt x="67" y="56"/>
                  <a:pt x="67" y="56"/>
                  <a:pt x="67" y="56"/>
                </a:cubicBezTo>
                <a:cubicBezTo>
                  <a:pt x="68" y="56"/>
                  <a:pt x="68" y="57"/>
                  <a:pt x="68" y="58"/>
                </a:cubicBezTo>
                <a:cubicBezTo>
                  <a:pt x="68" y="59"/>
                  <a:pt x="68" y="59"/>
                  <a:pt x="68" y="59"/>
                </a:cubicBezTo>
                <a:cubicBezTo>
                  <a:pt x="71" y="59"/>
                  <a:pt x="71" y="59"/>
                  <a:pt x="71" y="59"/>
                </a:cubicBezTo>
                <a:cubicBezTo>
                  <a:pt x="72" y="59"/>
                  <a:pt x="73" y="60"/>
                  <a:pt x="73" y="61"/>
                </a:cubicBezTo>
                <a:close/>
                <a:moveTo>
                  <a:pt x="48" y="56"/>
                </a:moveTo>
                <a:cubicBezTo>
                  <a:pt x="55" y="56"/>
                  <a:pt x="55" y="56"/>
                  <a:pt x="55" y="56"/>
                </a:cubicBezTo>
                <a:cubicBezTo>
                  <a:pt x="55" y="26"/>
                  <a:pt x="55" y="26"/>
                  <a:pt x="55" y="26"/>
                </a:cubicBezTo>
                <a:cubicBezTo>
                  <a:pt x="48" y="26"/>
                  <a:pt x="48" y="26"/>
                  <a:pt x="48" y="26"/>
                </a:cubicBezTo>
                <a:lnTo>
                  <a:pt x="48" y="56"/>
                </a:lnTo>
                <a:close/>
                <a:moveTo>
                  <a:pt x="33" y="56"/>
                </a:moveTo>
                <a:cubicBezTo>
                  <a:pt x="40" y="56"/>
                  <a:pt x="40" y="56"/>
                  <a:pt x="40" y="56"/>
                </a:cubicBezTo>
                <a:cubicBezTo>
                  <a:pt x="40" y="26"/>
                  <a:pt x="40" y="26"/>
                  <a:pt x="40" y="26"/>
                </a:cubicBezTo>
                <a:cubicBezTo>
                  <a:pt x="33" y="26"/>
                  <a:pt x="33" y="26"/>
                  <a:pt x="33" y="26"/>
                </a:cubicBezTo>
                <a:lnTo>
                  <a:pt x="33" y="56"/>
                </a:lnTo>
                <a:close/>
                <a:moveTo>
                  <a:pt x="19" y="56"/>
                </a:moveTo>
                <a:cubicBezTo>
                  <a:pt x="26" y="56"/>
                  <a:pt x="26" y="56"/>
                  <a:pt x="26" y="56"/>
                </a:cubicBezTo>
                <a:cubicBezTo>
                  <a:pt x="26" y="26"/>
                  <a:pt x="26" y="26"/>
                  <a:pt x="26" y="26"/>
                </a:cubicBezTo>
                <a:cubicBezTo>
                  <a:pt x="19" y="26"/>
                  <a:pt x="19" y="26"/>
                  <a:pt x="19" y="26"/>
                </a:cubicBezTo>
                <a:lnTo>
                  <a:pt x="19" y="56"/>
                </a:lnTo>
                <a:close/>
                <a:moveTo>
                  <a:pt x="7" y="59"/>
                </a:moveTo>
                <a:cubicBezTo>
                  <a:pt x="65" y="59"/>
                  <a:pt x="65" y="59"/>
                  <a:pt x="65" y="59"/>
                </a:cubicBezTo>
                <a:cubicBezTo>
                  <a:pt x="65" y="59"/>
                  <a:pt x="65" y="59"/>
                  <a:pt x="65" y="59"/>
                </a:cubicBezTo>
                <a:cubicBezTo>
                  <a:pt x="7" y="59"/>
                  <a:pt x="7" y="59"/>
                  <a:pt x="7" y="59"/>
                </a:cubicBezTo>
                <a:close/>
                <a:moveTo>
                  <a:pt x="70" y="62"/>
                </a:moveTo>
                <a:cubicBezTo>
                  <a:pt x="67" y="62"/>
                  <a:pt x="67" y="62"/>
                  <a:pt x="67" y="62"/>
                </a:cubicBezTo>
                <a:cubicBezTo>
                  <a:pt x="6" y="62"/>
                  <a:pt x="6" y="62"/>
                  <a:pt x="6" y="62"/>
                </a:cubicBezTo>
                <a:cubicBezTo>
                  <a:pt x="3" y="62"/>
                  <a:pt x="3" y="62"/>
                  <a:pt x="3" y="62"/>
                </a:cubicBezTo>
                <a:cubicBezTo>
                  <a:pt x="3" y="65"/>
                  <a:pt x="3" y="65"/>
                  <a:pt x="3" y="65"/>
                </a:cubicBezTo>
                <a:cubicBezTo>
                  <a:pt x="70" y="65"/>
                  <a:pt x="70" y="65"/>
                  <a:pt x="70" y="65"/>
                </a:cubicBezTo>
                <a:lnTo>
                  <a:pt x="70" y="62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US" sz="1053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8868374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Group 28"/>
          <p:cNvGrpSpPr/>
          <p:nvPr/>
        </p:nvGrpSpPr>
        <p:grpSpPr>
          <a:xfrm>
            <a:off x="1588942" y="1591840"/>
            <a:ext cx="3346967" cy="3346967"/>
            <a:chOff x="4168775" y="2225675"/>
            <a:chExt cx="3854450" cy="3854450"/>
          </a:xfrm>
        </p:grpSpPr>
        <p:sp>
          <p:nvSpPr>
            <p:cNvPr id="9" name="Oval 7"/>
            <p:cNvSpPr>
              <a:spLocks noChangeArrowheads="1"/>
            </p:cNvSpPr>
            <p:nvPr/>
          </p:nvSpPr>
          <p:spPr bwMode="auto">
            <a:xfrm>
              <a:off x="4168775" y="2225675"/>
              <a:ext cx="3854450" cy="3854450"/>
            </a:xfrm>
            <a:prstGeom prst="ellipse">
              <a:avLst/>
            </a:prstGeom>
            <a:gradFill flip="none" rotWithShape="1">
              <a:gsLst>
                <a:gs pos="96000">
                  <a:schemeClr val="bg1">
                    <a:lumMod val="50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  <a:effectLst>
              <a:innerShdw blurRad="114300">
                <a:prstClr val="black"/>
              </a:innerShdw>
            </a:effectLst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en-US" sz="1351">
                <a:cs typeface="+mn-ea"/>
                <a:sym typeface="+mn-lt"/>
              </a:endParaRPr>
            </a:p>
          </p:txBody>
        </p:sp>
        <p:sp>
          <p:nvSpPr>
            <p:cNvPr id="14" name="Freeform 12"/>
            <p:cNvSpPr>
              <a:spLocks/>
            </p:cNvSpPr>
            <p:nvPr/>
          </p:nvSpPr>
          <p:spPr bwMode="auto">
            <a:xfrm>
              <a:off x="6096000" y="5216525"/>
              <a:ext cx="0" cy="762000"/>
            </a:xfrm>
            <a:custGeom>
              <a:avLst/>
              <a:gdLst>
                <a:gd name="T0" fmla="*/ 0 h 257"/>
                <a:gd name="T1" fmla="*/ 0 h 257"/>
                <a:gd name="T2" fmla="*/ 257 h 257"/>
                <a:gd name="T3" fmla="*/ 257 h 257"/>
                <a:gd name="T4" fmla="*/ 257 h 257"/>
                <a:gd name="T5" fmla="*/ 0 h 257"/>
                <a:gd name="T6" fmla="*/ 0 h 257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</a:cxnLst>
              <a:rect l="0" t="0" r="r" b="b"/>
              <a:pathLst>
                <a:path h="257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57"/>
                    <a:pt x="0" y="257"/>
                    <a:pt x="0" y="257"/>
                  </a:cubicBezTo>
                  <a:cubicBezTo>
                    <a:pt x="0" y="257"/>
                    <a:pt x="0" y="257"/>
                    <a:pt x="0" y="257"/>
                  </a:cubicBezTo>
                  <a:cubicBezTo>
                    <a:pt x="0" y="257"/>
                    <a:pt x="0" y="257"/>
                    <a:pt x="0" y="25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7F7F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en-US" sz="1351">
                <a:cs typeface="+mn-ea"/>
                <a:sym typeface="+mn-lt"/>
              </a:endParaRPr>
            </a:p>
          </p:txBody>
        </p:sp>
        <p:sp>
          <p:nvSpPr>
            <p:cNvPr id="15" name="Freeform 13"/>
            <p:cNvSpPr>
              <a:spLocks/>
            </p:cNvSpPr>
            <p:nvPr/>
          </p:nvSpPr>
          <p:spPr bwMode="auto">
            <a:xfrm>
              <a:off x="6096000" y="2325688"/>
              <a:ext cx="0" cy="762000"/>
            </a:xfrm>
            <a:custGeom>
              <a:avLst/>
              <a:gdLst>
                <a:gd name="T0" fmla="*/ 257 h 257"/>
                <a:gd name="T1" fmla="*/ 257 h 257"/>
                <a:gd name="T2" fmla="*/ 0 h 257"/>
                <a:gd name="T3" fmla="*/ 0 h 257"/>
                <a:gd name="T4" fmla="*/ 0 h 257"/>
                <a:gd name="T5" fmla="*/ 257 h 257"/>
                <a:gd name="T6" fmla="*/ 257 h 257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</a:cxnLst>
              <a:rect l="0" t="0" r="r" b="b"/>
              <a:pathLst>
                <a:path h="257">
                  <a:moveTo>
                    <a:pt x="0" y="257"/>
                  </a:moveTo>
                  <a:cubicBezTo>
                    <a:pt x="0" y="257"/>
                    <a:pt x="0" y="257"/>
                    <a:pt x="0" y="25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57"/>
                    <a:pt x="0" y="257"/>
                    <a:pt x="0" y="257"/>
                  </a:cubicBezTo>
                  <a:cubicBezTo>
                    <a:pt x="0" y="257"/>
                    <a:pt x="0" y="257"/>
                    <a:pt x="0" y="257"/>
                  </a:cubicBezTo>
                  <a:close/>
                </a:path>
              </a:pathLst>
            </a:custGeom>
            <a:solidFill>
              <a:srgbClr val="7F7F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en-US" sz="1351">
                <a:cs typeface="+mn-ea"/>
                <a:sym typeface="+mn-lt"/>
              </a:endParaRPr>
            </a:p>
          </p:txBody>
        </p:sp>
        <p:sp>
          <p:nvSpPr>
            <p:cNvPr id="16" name="Rectangle 14"/>
            <p:cNvSpPr>
              <a:spLocks noChangeArrowheads="1"/>
            </p:cNvSpPr>
            <p:nvPr/>
          </p:nvSpPr>
          <p:spPr bwMode="auto">
            <a:xfrm>
              <a:off x="4268788" y="4152900"/>
              <a:ext cx="762000" cy="1588"/>
            </a:xfrm>
            <a:prstGeom prst="rect">
              <a:avLst/>
            </a:prstGeom>
            <a:solidFill>
              <a:srgbClr val="7F7F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en-US" sz="1351">
                <a:cs typeface="+mn-ea"/>
                <a:sym typeface="+mn-lt"/>
              </a:endParaRPr>
            </a:p>
          </p:txBody>
        </p:sp>
        <p:sp>
          <p:nvSpPr>
            <p:cNvPr id="17" name="Rectangle 15"/>
            <p:cNvSpPr>
              <a:spLocks noChangeArrowheads="1"/>
            </p:cNvSpPr>
            <p:nvPr/>
          </p:nvSpPr>
          <p:spPr bwMode="auto">
            <a:xfrm>
              <a:off x="7159625" y="4152900"/>
              <a:ext cx="762000" cy="1588"/>
            </a:xfrm>
            <a:prstGeom prst="rect">
              <a:avLst/>
            </a:prstGeom>
            <a:solidFill>
              <a:srgbClr val="7F7F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en-US" sz="1351">
                <a:cs typeface="+mn-ea"/>
                <a:sym typeface="+mn-lt"/>
              </a:endParaRPr>
            </a:p>
          </p:txBody>
        </p:sp>
        <p:sp>
          <p:nvSpPr>
            <p:cNvPr id="18" name="Oval 16"/>
            <p:cNvSpPr>
              <a:spLocks noChangeArrowheads="1"/>
            </p:cNvSpPr>
            <p:nvPr/>
          </p:nvSpPr>
          <p:spPr bwMode="auto">
            <a:xfrm>
              <a:off x="4865688" y="2922588"/>
              <a:ext cx="2460625" cy="2460625"/>
            </a:xfrm>
            <a:prstGeom prst="ellipse">
              <a:avLst/>
            </a:prstGeom>
            <a:solidFill>
              <a:schemeClr val="tx2">
                <a:lumMod val="75000"/>
              </a:schemeClr>
            </a:solidFill>
            <a:ln w="12700">
              <a:solidFill>
                <a:schemeClr val="bg1">
                  <a:lumMod val="85000"/>
                  <a:alpha val="50000"/>
                </a:schemeClr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en-US" sz="1351">
                <a:cs typeface="+mn-ea"/>
                <a:sym typeface="+mn-lt"/>
              </a:endParaRPr>
            </a:p>
          </p:txBody>
        </p:sp>
        <p:sp>
          <p:nvSpPr>
            <p:cNvPr id="23" name="Freeform 22"/>
            <p:cNvSpPr>
              <a:spLocks/>
            </p:cNvSpPr>
            <p:nvPr/>
          </p:nvSpPr>
          <p:spPr bwMode="auto">
            <a:xfrm>
              <a:off x="5153820" y="3210720"/>
              <a:ext cx="1884361" cy="1884361"/>
            </a:xfrm>
            <a:custGeom>
              <a:avLst/>
              <a:gdLst>
                <a:gd name="connsiteX0" fmla="*/ 1308100 w 2616200"/>
                <a:gd name="connsiteY0" fmla="*/ 0 h 2616200"/>
                <a:gd name="connsiteX1" fmla="*/ 1438085 w 2616200"/>
                <a:gd name="connsiteY1" fmla="*/ 1087148 h 2616200"/>
                <a:gd name="connsiteX2" fmla="*/ 1858963 w 2616200"/>
                <a:gd name="connsiteY2" fmla="*/ 757238 h 2616200"/>
                <a:gd name="connsiteX3" fmla="*/ 1529054 w 2616200"/>
                <a:gd name="connsiteY3" fmla="*/ 1178115 h 2616200"/>
                <a:gd name="connsiteX4" fmla="*/ 2616200 w 2616200"/>
                <a:gd name="connsiteY4" fmla="*/ 1308100 h 2616200"/>
                <a:gd name="connsiteX5" fmla="*/ 1529053 w 2616200"/>
                <a:gd name="connsiteY5" fmla="*/ 1438085 h 2616200"/>
                <a:gd name="connsiteX6" fmla="*/ 1858963 w 2616200"/>
                <a:gd name="connsiteY6" fmla="*/ 1858963 h 2616200"/>
                <a:gd name="connsiteX7" fmla="*/ 1438085 w 2616200"/>
                <a:gd name="connsiteY7" fmla="*/ 1529053 h 2616200"/>
                <a:gd name="connsiteX8" fmla="*/ 1308100 w 2616200"/>
                <a:gd name="connsiteY8" fmla="*/ 2616200 h 2616200"/>
                <a:gd name="connsiteX9" fmla="*/ 1178115 w 2616200"/>
                <a:gd name="connsiteY9" fmla="*/ 1529054 h 2616200"/>
                <a:gd name="connsiteX10" fmla="*/ 757238 w 2616200"/>
                <a:gd name="connsiteY10" fmla="*/ 1858963 h 2616200"/>
                <a:gd name="connsiteX11" fmla="*/ 1087148 w 2616200"/>
                <a:gd name="connsiteY11" fmla="*/ 1438085 h 2616200"/>
                <a:gd name="connsiteX12" fmla="*/ 0 w 2616200"/>
                <a:gd name="connsiteY12" fmla="*/ 1308100 h 2616200"/>
                <a:gd name="connsiteX13" fmla="*/ 1087148 w 2616200"/>
                <a:gd name="connsiteY13" fmla="*/ 1178115 h 2616200"/>
                <a:gd name="connsiteX14" fmla="*/ 757238 w 2616200"/>
                <a:gd name="connsiteY14" fmla="*/ 757238 h 2616200"/>
                <a:gd name="connsiteX15" fmla="*/ 1178115 w 2616200"/>
                <a:gd name="connsiteY15" fmla="*/ 1087148 h 261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616200" h="2616200">
                  <a:moveTo>
                    <a:pt x="1308100" y="0"/>
                  </a:moveTo>
                  <a:lnTo>
                    <a:pt x="1438085" y="1087148"/>
                  </a:lnTo>
                  <a:lnTo>
                    <a:pt x="1858963" y="757238"/>
                  </a:lnTo>
                  <a:lnTo>
                    <a:pt x="1529054" y="1178115"/>
                  </a:lnTo>
                  <a:lnTo>
                    <a:pt x="2616200" y="1308100"/>
                  </a:lnTo>
                  <a:lnTo>
                    <a:pt x="1529053" y="1438085"/>
                  </a:lnTo>
                  <a:lnTo>
                    <a:pt x="1858963" y="1858963"/>
                  </a:lnTo>
                  <a:lnTo>
                    <a:pt x="1438085" y="1529053"/>
                  </a:lnTo>
                  <a:lnTo>
                    <a:pt x="1308100" y="2616200"/>
                  </a:lnTo>
                  <a:lnTo>
                    <a:pt x="1178115" y="1529054"/>
                  </a:lnTo>
                  <a:lnTo>
                    <a:pt x="757238" y="1858963"/>
                  </a:lnTo>
                  <a:lnTo>
                    <a:pt x="1087148" y="1438085"/>
                  </a:lnTo>
                  <a:lnTo>
                    <a:pt x="0" y="1308100"/>
                  </a:lnTo>
                  <a:lnTo>
                    <a:pt x="1087148" y="1178115"/>
                  </a:lnTo>
                  <a:lnTo>
                    <a:pt x="757238" y="757238"/>
                  </a:lnTo>
                  <a:lnTo>
                    <a:pt x="1178115" y="1087148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 sz="1351">
                <a:cs typeface="+mn-ea"/>
                <a:sym typeface="+mn-lt"/>
              </a:endParaRPr>
            </a:p>
          </p:txBody>
        </p:sp>
      </p:grpSp>
      <p:grpSp>
        <p:nvGrpSpPr>
          <p:cNvPr id="27" name="Group 26"/>
          <p:cNvGrpSpPr/>
          <p:nvPr/>
        </p:nvGrpSpPr>
        <p:grpSpPr>
          <a:xfrm>
            <a:off x="1675788" y="1678684"/>
            <a:ext cx="3171899" cy="3171899"/>
            <a:chOff x="4268788" y="2325688"/>
            <a:chExt cx="3652837" cy="3652837"/>
          </a:xfrm>
        </p:grpSpPr>
        <p:sp>
          <p:nvSpPr>
            <p:cNvPr id="10" name="Freeform 8"/>
            <p:cNvSpPr>
              <a:spLocks/>
            </p:cNvSpPr>
            <p:nvPr/>
          </p:nvSpPr>
          <p:spPr bwMode="auto">
            <a:xfrm>
              <a:off x="4268788" y="2325688"/>
              <a:ext cx="1827213" cy="1827213"/>
            </a:xfrm>
            <a:custGeom>
              <a:avLst/>
              <a:gdLst>
                <a:gd name="T0" fmla="*/ 616 w 616"/>
                <a:gd name="T1" fmla="*/ 257 h 616"/>
                <a:gd name="T2" fmla="*/ 616 w 616"/>
                <a:gd name="T3" fmla="*/ 0 h 616"/>
                <a:gd name="T4" fmla="*/ 0 w 616"/>
                <a:gd name="T5" fmla="*/ 616 h 616"/>
                <a:gd name="T6" fmla="*/ 257 w 616"/>
                <a:gd name="T7" fmla="*/ 616 h 616"/>
                <a:gd name="T8" fmla="*/ 616 w 616"/>
                <a:gd name="T9" fmla="*/ 257 h 6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6" h="616">
                  <a:moveTo>
                    <a:pt x="616" y="257"/>
                  </a:moveTo>
                  <a:cubicBezTo>
                    <a:pt x="616" y="0"/>
                    <a:pt x="616" y="0"/>
                    <a:pt x="616" y="0"/>
                  </a:cubicBezTo>
                  <a:cubicBezTo>
                    <a:pt x="276" y="0"/>
                    <a:pt x="0" y="276"/>
                    <a:pt x="0" y="616"/>
                  </a:cubicBezTo>
                  <a:cubicBezTo>
                    <a:pt x="257" y="616"/>
                    <a:pt x="257" y="616"/>
                    <a:pt x="257" y="616"/>
                  </a:cubicBezTo>
                  <a:cubicBezTo>
                    <a:pt x="257" y="418"/>
                    <a:pt x="418" y="257"/>
                    <a:pt x="616" y="257"/>
                  </a:cubicBezTo>
                  <a:close/>
                </a:path>
              </a:pathLst>
            </a:custGeom>
            <a:pattFill prst="wdDnDiag">
              <a:fgClr>
                <a:schemeClr val="accent4"/>
              </a:fgClr>
              <a:bgClr>
                <a:schemeClr val="accent4">
                  <a:lumMod val="75000"/>
                </a:schemeClr>
              </a:bgClr>
            </a:pattFill>
            <a:ln w="12700">
              <a:solidFill>
                <a:schemeClr val="bg1">
                  <a:lumMod val="85000"/>
                  <a:alpha val="50000"/>
                </a:schemeClr>
              </a:solidFill>
            </a:ln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en-US" sz="1351">
                <a:cs typeface="+mn-ea"/>
                <a:sym typeface="+mn-lt"/>
              </a:endParaRPr>
            </a:p>
          </p:txBody>
        </p:sp>
        <p:sp>
          <p:nvSpPr>
            <p:cNvPr id="11" name="Freeform 9"/>
            <p:cNvSpPr>
              <a:spLocks/>
            </p:cNvSpPr>
            <p:nvPr/>
          </p:nvSpPr>
          <p:spPr bwMode="auto">
            <a:xfrm>
              <a:off x="6096000" y="2325688"/>
              <a:ext cx="1825625" cy="1827213"/>
            </a:xfrm>
            <a:custGeom>
              <a:avLst/>
              <a:gdLst>
                <a:gd name="T0" fmla="*/ 359 w 616"/>
                <a:gd name="T1" fmla="*/ 616 h 616"/>
                <a:gd name="T2" fmla="*/ 616 w 616"/>
                <a:gd name="T3" fmla="*/ 616 h 616"/>
                <a:gd name="T4" fmla="*/ 0 w 616"/>
                <a:gd name="T5" fmla="*/ 0 h 616"/>
                <a:gd name="T6" fmla="*/ 0 w 616"/>
                <a:gd name="T7" fmla="*/ 257 h 616"/>
                <a:gd name="T8" fmla="*/ 359 w 616"/>
                <a:gd name="T9" fmla="*/ 616 h 6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6" h="616">
                  <a:moveTo>
                    <a:pt x="359" y="616"/>
                  </a:moveTo>
                  <a:cubicBezTo>
                    <a:pt x="616" y="616"/>
                    <a:pt x="616" y="616"/>
                    <a:pt x="616" y="616"/>
                  </a:cubicBezTo>
                  <a:cubicBezTo>
                    <a:pt x="616" y="276"/>
                    <a:pt x="341" y="0"/>
                    <a:pt x="0" y="0"/>
                  </a:cubicBezTo>
                  <a:cubicBezTo>
                    <a:pt x="0" y="257"/>
                    <a:pt x="0" y="257"/>
                    <a:pt x="0" y="257"/>
                  </a:cubicBezTo>
                  <a:cubicBezTo>
                    <a:pt x="198" y="258"/>
                    <a:pt x="359" y="418"/>
                    <a:pt x="359" y="616"/>
                  </a:cubicBezTo>
                  <a:close/>
                </a:path>
              </a:pathLst>
            </a:custGeom>
            <a:pattFill prst="wdUpDiag">
              <a:fgClr>
                <a:schemeClr val="accent1">
                  <a:lumMod val="75000"/>
                </a:schemeClr>
              </a:fgClr>
              <a:bgClr>
                <a:schemeClr val="accent1"/>
              </a:bgClr>
            </a:pattFill>
            <a:ln w="12700">
              <a:solidFill>
                <a:schemeClr val="bg1">
                  <a:lumMod val="85000"/>
                  <a:alpha val="50000"/>
                </a:schemeClr>
              </a:solidFill>
            </a:ln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en-US" sz="1351">
                <a:cs typeface="+mn-ea"/>
                <a:sym typeface="+mn-lt"/>
              </a:endParaRPr>
            </a:p>
          </p:txBody>
        </p:sp>
        <p:sp>
          <p:nvSpPr>
            <p:cNvPr id="12" name="Freeform 10"/>
            <p:cNvSpPr>
              <a:spLocks/>
            </p:cNvSpPr>
            <p:nvPr/>
          </p:nvSpPr>
          <p:spPr bwMode="auto">
            <a:xfrm>
              <a:off x="4268788" y="4152900"/>
              <a:ext cx="1827213" cy="1825625"/>
            </a:xfrm>
            <a:custGeom>
              <a:avLst/>
              <a:gdLst>
                <a:gd name="T0" fmla="*/ 257 w 616"/>
                <a:gd name="T1" fmla="*/ 0 h 616"/>
                <a:gd name="T2" fmla="*/ 0 w 616"/>
                <a:gd name="T3" fmla="*/ 0 h 616"/>
                <a:gd name="T4" fmla="*/ 616 w 616"/>
                <a:gd name="T5" fmla="*/ 616 h 616"/>
                <a:gd name="T6" fmla="*/ 616 w 616"/>
                <a:gd name="T7" fmla="*/ 359 h 616"/>
                <a:gd name="T8" fmla="*/ 257 w 616"/>
                <a:gd name="T9" fmla="*/ 0 h 6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6" h="616">
                  <a:moveTo>
                    <a:pt x="257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340"/>
                    <a:pt x="276" y="616"/>
                    <a:pt x="616" y="616"/>
                  </a:cubicBezTo>
                  <a:cubicBezTo>
                    <a:pt x="616" y="359"/>
                    <a:pt x="616" y="359"/>
                    <a:pt x="616" y="359"/>
                  </a:cubicBezTo>
                  <a:cubicBezTo>
                    <a:pt x="418" y="359"/>
                    <a:pt x="257" y="198"/>
                    <a:pt x="257" y="0"/>
                  </a:cubicBezTo>
                  <a:close/>
                </a:path>
              </a:pathLst>
            </a:custGeom>
            <a:pattFill prst="wdUpDiag">
              <a:fgClr>
                <a:schemeClr val="accent3"/>
              </a:fgClr>
              <a:bgClr>
                <a:schemeClr val="accent3">
                  <a:lumMod val="75000"/>
                </a:schemeClr>
              </a:bgClr>
            </a:pattFill>
            <a:ln w="12700">
              <a:solidFill>
                <a:schemeClr val="bg1">
                  <a:lumMod val="85000"/>
                  <a:alpha val="50000"/>
                </a:schemeClr>
              </a:solidFill>
            </a:ln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en-US" sz="1351">
                <a:cs typeface="+mn-ea"/>
                <a:sym typeface="+mn-lt"/>
              </a:endParaRPr>
            </a:p>
          </p:txBody>
        </p:sp>
        <p:sp>
          <p:nvSpPr>
            <p:cNvPr id="13" name="Freeform 11"/>
            <p:cNvSpPr>
              <a:spLocks/>
            </p:cNvSpPr>
            <p:nvPr/>
          </p:nvSpPr>
          <p:spPr bwMode="auto">
            <a:xfrm>
              <a:off x="6096000" y="4152900"/>
              <a:ext cx="1825625" cy="1825625"/>
            </a:xfrm>
            <a:custGeom>
              <a:avLst/>
              <a:gdLst>
                <a:gd name="T0" fmla="*/ 0 w 616"/>
                <a:gd name="T1" fmla="*/ 359 h 616"/>
                <a:gd name="T2" fmla="*/ 0 w 616"/>
                <a:gd name="T3" fmla="*/ 616 h 616"/>
                <a:gd name="T4" fmla="*/ 616 w 616"/>
                <a:gd name="T5" fmla="*/ 0 h 616"/>
                <a:gd name="T6" fmla="*/ 359 w 616"/>
                <a:gd name="T7" fmla="*/ 0 h 616"/>
                <a:gd name="T8" fmla="*/ 0 w 616"/>
                <a:gd name="T9" fmla="*/ 359 h 6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6" h="616">
                  <a:moveTo>
                    <a:pt x="0" y="359"/>
                  </a:moveTo>
                  <a:cubicBezTo>
                    <a:pt x="0" y="616"/>
                    <a:pt x="0" y="616"/>
                    <a:pt x="0" y="616"/>
                  </a:cubicBezTo>
                  <a:cubicBezTo>
                    <a:pt x="341" y="616"/>
                    <a:pt x="616" y="340"/>
                    <a:pt x="616" y="0"/>
                  </a:cubicBezTo>
                  <a:cubicBezTo>
                    <a:pt x="359" y="0"/>
                    <a:pt x="359" y="0"/>
                    <a:pt x="359" y="0"/>
                  </a:cubicBezTo>
                  <a:cubicBezTo>
                    <a:pt x="359" y="198"/>
                    <a:pt x="198" y="358"/>
                    <a:pt x="0" y="359"/>
                  </a:cubicBezTo>
                  <a:close/>
                </a:path>
              </a:pathLst>
            </a:custGeom>
            <a:pattFill prst="wdDnDiag">
              <a:fgClr>
                <a:schemeClr val="accent2"/>
              </a:fgClr>
              <a:bgClr>
                <a:schemeClr val="accent2">
                  <a:lumMod val="75000"/>
                </a:schemeClr>
              </a:bgClr>
            </a:pattFill>
            <a:ln w="12700">
              <a:solidFill>
                <a:schemeClr val="bg1">
                  <a:lumMod val="85000"/>
                  <a:alpha val="50000"/>
                </a:schemeClr>
              </a:solidFill>
            </a:ln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en-US" sz="1351">
                <a:cs typeface="+mn-ea"/>
                <a:sym typeface="+mn-lt"/>
              </a:endParaRPr>
            </a:p>
          </p:txBody>
        </p:sp>
      </p:grpSp>
      <p:grpSp>
        <p:nvGrpSpPr>
          <p:cNvPr id="28" name="Group 27"/>
          <p:cNvGrpSpPr/>
          <p:nvPr/>
        </p:nvGrpSpPr>
        <p:grpSpPr>
          <a:xfrm>
            <a:off x="1769523" y="1769660"/>
            <a:ext cx="2985803" cy="2988560"/>
            <a:chOff x="4376738" y="2430463"/>
            <a:chExt cx="3438525" cy="3441700"/>
          </a:xfrm>
        </p:grpSpPr>
        <p:sp>
          <p:nvSpPr>
            <p:cNvPr id="5" name="Oval 5"/>
            <p:cNvSpPr>
              <a:spLocks noChangeArrowheads="1"/>
            </p:cNvSpPr>
            <p:nvPr/>
          </p:nvSpPr>
          <p:spPr bwMode="auto">
            <a:xfrm>
              <a:off x="4376738" y="2433638"/>
              <a:ext cx="3438525" cy="3438525"/>
            </a:xfrm>
            <a:prstGeom prst="ellipse">
              <a:avLst/>
            </a:prstGeom>
            <a:gradFill>
              <a:gsLst>
                <a:gs pos="50000">
                  <a:schemeClr val="bg1">
                    <a:alpha val="0"/>
                  </a:schemeClr>
                </a:gs>
                <a:gs pos="100000">
                  <a:schemeClr val="bg1">
                    <a:alpha val="2000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en-US" sz="1351">
                <a:cs typeface="+mn-ea"/>
                <a:sym typeface="+mn-lt"/>
              </a:endParaRPr>
            </a:p>
          </p:txBody>
        </p:sp>
        <p:sp>
          <p:nvSpPr>
            <p:cNvPr id="19" name="Freeform 17"/>
            <p:cNvSpPr>
              <a:spLocks/>
            </p:cNvSpPr>
            <p:nvPr/>
          </p:nvSpPr>
          <p:spPr bwMode="auto">
            <a:xfrm>
              <a:off x="4986338" y="2998788"/>
              <a:ext cx="2217738" cy="919163"/>
            </a:xfrm>
            <a:custGeom>
              <a:avLst/>
              <a:gdLst>
                <a:gd name="T0" fmla="*/ 744 w 748"/>
                <a:gd name="T1" fmla="*/ 269 h 310"/>
                <a:gd name="T2" fmla="*/ 374 w 748"/>
                <a:gd name="T3" fmla="*/ 0 h 310"/>
                <a:gd name="T4" fmla="*/ 5 w 748"/>
                <a:gd name="T5" fmla="*/ 267 h 310"/>
                <a:gd name="T6" fmla="*/ 24 w 748"/>
                <a:gd name="T7" fmla="*/ 310 h 310"/>
                <a:gd name="T8" fmla="*/ 374 w 748"/>
                <a:gd name="T9" fmla="*/ 250 h 310"/>
                <a:gd name="T10" fmla="*/ 724 w 748"/>
                <a:gd name="T11" fmla="*/ 310 h 310"/>
                <a:gd name="T12" fmla="*/ 744 w 748"/>
                <a:gd name="T13" fmla="*/ 269 h 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48" h="310">
                  <a:moveTo>
                    <a:pt x="744" y="269"/>
                  </a:moveTo>
                  <a:cubicBezTo>
                    <a:pt x="693" y="113"/>
                    <a:pt x="547" y="0"/>
                    <a:pt x="374" y="0"/>
                  </a:cubicBezTo>
                  <a:cubicBezTo>
                    <a:pt x="202" y="0"/>
                    <a:pt x="56" y="112"/>
                    <a:pt x="5" y="267"/>
                  </a:cubicBezTo>
                  <a:cubicBezTo>
                    <a:pt x="0" y="281"/>
                    <a:pt x="4" y="310"/>
                    <a:pt x="24" y="310"/>
                  </a:cubicBezTo>
                  <a:cubicBezTo>
                    <a:pt x="79" y="310"/>
                    <a:pt x="203" y="250"/>
                    <a:pt x="374" y="250"/>
                  </a:cubicBezTo>
                  <a:cubicBezTo>
                    <a:pt x="546" y="250"/>
                    <a:pt x="670" y="310"/>
                    <a:pt x="724" y="310"/>
                  </a:cubicBezTo>
                  <a:cubicBezTo>
                    <a:pt x="744" y="310"/>
                    <a:pt x="748" y="283"/>
                    <a:pt x="744" y="269"/>
                  </a:cubicBezTo>
                  <a:close/>
                </a:path>
              </a:pathLst>
            </a:custGeom>
            <a:gradFill>
              <a:gsLst>
                <a:gs pos="100000">
                  <a:schemeClr val="bg1">
                    <a:alpha val="0"/>
                  </a:schemeClr>
                </a:gs>
                <a:gs pos="50000">
                  <a:schemeClr val="bg1">
                    <a:alpha val="10000"/>
                  </a:schemeClr>
                </a:gs>
                <a:gs pos="0">
                  <a:schemeClr val="bg1">
                    <a:alpha val="50000"/>
                  </a:schemeClr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en-US" sz="1351">
                <a:cs typeface="+mn-ea"/>
                <a:sym typeface="+mn-lt"/>
              </a:endParaRPr>
            </a:p>
          </p:txBody>
        </p:sp>
        <p:sp>
          <p:nvSpPr>
            <p:cNvPr id="22" name="Freeform 20"/>
            <p:cNvSpPr>
              <a:spLocks/>
            </p:cNvSpPr>
            <p:nvPr/>
          </p:nvSpPr>
          <p:spPr bwMode="auto">
            <a:xfrm>
              <a:off x="4637088" y="2430463"/>
              <a:ext cx="2990850" cy="1309688"/>
            </a:xfrm>
            <a:custGeom>
              <a:avLst/>
              <a:gdLst>
                <a:gd name="T0" fmla="*/ 83 w 1009"/>
                <a:gd name="T1" fmla="*/ 442 h 442"/>
                <a:gd name="T2" fmla="*/ 492 w 1009"/>
                <a:gd name="T3" fmla="*/ 149 h 442"/>
                <a:gd name="T4" fmla="*/ 902 w 1009"/>
                <a:gd name="T5" fmla="*/ 442 h 442"/>
                <a:gd name="T6" fmla="*/ 973 w 1009"/>
                <a:gd name="T7" fmla="*/ 254 h 442"/>
                <a:gd name="T8" fmla="*/ 492 w 1009"/>
                <a:gd name="T9" fmla="*/ 0 h 442"/>
                <a:gd name="T10" fmla="*/ 60 w 1009"/>
                <a:gd name="T11" fmla="*/ 192 h 442"/>
                <a:gd name="T12" fmla="*/ 83 w 1009"/>
                <a:gd name="T13" fmla="*/ 442 h 4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09" h="442">
                  <a:moveTo>
                    <a:pt x="83" y="442"/>
                  </a:moveTo>
                  <a:cubicBezTo>
                    <a:pt x="140" y="271"/>
                    <a:pt x="302" y="149"/>
                    <a:pt x="492" y="149"/>
                  </a:cubicBezTo>
                  <a:cubicBezTo>
                    <a:pt x="682" y="149"/>
                    <a:pt x="844" y="272"/>
                    <a:pt x="902" y="442"/>
                  </a:cubicBezTo>
                  <a:cubicBezTo>
                    <a:pt x="935" y="414"/>
                    <a:pt x="1009" y="338"/>
                    <a:pt x="973" y="254"/>
                  </a:cubicBezTo>
                  <a:cubicBezTo>
                    <a:pt x="868" y="101"/>
                    <a:pt x="692" y="0"/>
                    <a:pt x="492" y="0"/>
                  </a:cubicBezTo>
                  <a:cubicBezTo>
                    <a:pt x="321" y="0"/>
                    <a:pt x="166" y="74"/>
                    <a:pt x="60" y="192"/>
                  </a:cubicBezTo>
                  <a:cubicBezTo>
                    <a:pt x="4" y="260"/>
                    <a:pt x="0" y="366"/>
                    <a:pt x="83" y="442"/>
                  </a:cubicBezTo>
                  <a:close/>
                </a:path>
              </a:pathLst>
            </a:custGeom>
            <a:gradFill flip="none" rotWithShape="1">
              <a:gsLst>
                <a:gs pos="73000">
                  <a:schemeClr val="bg1">
                    <a:alpha val="10000"/>
                  </a:schemeClr>
                </a:gs>
                <a:gs pos="0">
                  <a:schemeClr val="bg1">
                    <a:alpha val="50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en-US" sz="1351">
                <a:cs typeface="+mn-ea"/>
                <a:sym typeface="+mn-lt"/>
              </a:endParaRPr>
            </a:p>
          </p:txBody>
        </p:sp>
      </p:grpSp>
      <p:sp>
        <p:nvSpPr>
          <p:cNvPr id="31" name="Oval 4"/>
          <p:cNvSpPr/>
          <p:nvPr/>
        </p:nvSpPr>
        <p:spPr>
          <a:xfrm>
            <a:off x="8109041" y="2600305"/>
            <a:ext cx="410318" cy="410317"/>
          </a:xfrm>
          <a:prstGeom prst="ellipse">
            <a:avLst/>
          </a:prstGeom>
          <a:solidFill>
            <a:schemeClr val="accent4"/>
          </a:solidFill>
          <a:ln w="63500">
            <a:solidFill>
              <a:schemeClr val="tx1">
                <a:alpha val="2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1" rIns="68580" bIns="34291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351">
              <a:cs typeface="+mn-ea"/>
              <a:sym typeface="+mn-lt"/>
            </a:endParaRPr>
          </a:p>
        </p:txBody>
      </p:sp>
      <p:grpSp>
        <p:nvGrpSpPr>
          <p:cNvPr id="32" name="Content 4"/>
          <p:cNvGrpSpPr/>
          <p:nvPr/>
        </p:nvGrpSpPr>
        <p:grpSpPr>
          <a:xfrm>
            <a:off x="8577017" y="2552382"/>
            <a:ext cx="2163012" cy="644639"/>
            <a:chOff x="5016500" y="4036961"/>
            <a:chExt cx="3729084" cy="859523"/>
          </a:xfrm>
        </p:grpSpPr>
        <p:sp>
          <p:nvSpPr>
            <p:cNvPr id="33" name="Title 1"/>
            <p:cNvSpPr txBox="1"/>
            <p:nvPr/>
          </p:nvSpPr>
          <p:spPr>
            <a:xfrm>
              <a:off x="5016500" y="4036961"/>
              <a:ext cx="2627312" cy="3385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50" dirty="0">
                  <a:cs typeface="+mn-ea"/>
                  <a:sym typeface="+mn-lt"/>
                </a:rPr>
                <a:t>Frontal Lobe</a:t>
              </a:r>
              <a:endParaRPr lang="id-ID" sz="1050" dirty="0">
                <a:cs typeface="+mn-ea"/>
                <a:sym typeface="+mn-lt"/>
              </a:endParaRPr>
            </a:p>
          </p:txBody>
        </p:sp>
        <p:sp>
          <p:nvSpPr>
            <p:cNvPr id="34" name="Details 1"/>
            <p:cNvSpPr txBox="1"/>
            <p:nvPr/>
          </p:nvSpPr>
          <p:spPr>
            <a:xfrm>
              <a:off x="5016500" y="4311705"/>
              <a:ext cx="3729084" cy="584779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>
                <a:lnSpc>
                  <a:spcPts val="900"/>
                </a:lnSpc>
              </a:pPr>
              <a:r>
                <a:rPr lang="en-US" sz="751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Your content to play here, or through paste in this box, and select only the text. Your content to play here</a:t>
              </a:r>
            </a:p>
          </p:txBody>
        </p:sp>
      </p:grpSp>
      <p:sp>
        <p:nvSpPr>
          <p:cNvPr id="35" name="Oval 2"/>
          <p:cNvSpPr/>
          <p:nvPr/>
        </p:nvSpPr>
        <p:spPr>
          <a:xfrm>
            <a:off x="8109041" y="1888974"/>
            <a:ext cx="410318" cy="410317"/>
          </a:xfrm>
          <a:prstGeom prst="ellipse">
            <a:avLst/>
          </a:prstGeom>
          <a:solidFill>
            <a:schemeClr val="accent2"/>
          </a:solidFill>
          <a:ln w="63500">
            <a:solidFill>
              <a:schemeClr val="tx1">
                <a:alpha val="2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1" rIns="68580" bIns="34291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351">
              <a:cs typeface="+mn-ea"/>
              <a:sym typeface="+mn-lt"/>
            </a:endParaRPr>
          </a:p>
        </p:txBody>
      </p:sp>
      <p:grpSp>
        <p:nvGrpSpPr>
          <p:cNvPr id="36" name="Content 2"/>
          <p:cNvGrpSpPr/>
          <p:nvPr/>
        </p:nvGrpSpPr>
        <p:grpSpPr>
          <a:xfrm>
            <a:off x="8577016" y="1841055"/>
            <a:ext cx="2163013" cy="644639"/>
            <a:chOff x="5016498" y="3379495"/>
            <a:chExt cx="3729085" cy="859523"/>
          </a:xfrm>
        </p:grpSpPr>
        <p:sp>
          <p:nvSpPr>
            <p:cNvPr id="37" name="Title 1"/>
            <p:cNvSpPr txBox="1"/>
            <p:nvPr/>
          </p:nvSpPr>
          <p:spPr>
            <a:xfrm>
              <a:off x="5016500" y="3379495"/>
              <a:ext cx="2627312" cy="3385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50" dirty="0" err="1">
                  <a:cs typeface="+mn-ea"/>
                  <a:sym typeface="+mn-lt"/>
                </a:rPr>
                <a:t>Laudantium</a:t>
              </a:r>
              <a:endParaRPr lang="id-ID" sz="1050" dirty="0">
                <a:cs typeface="+mn-ea"/>
                <a:sym typeface="+mn-lt"/>
              </a:endParaRPr>
            </a:p>
          </p:txBody>
        </p:sp>
        <p:sp>
          <p:nvSpPr>
            <p:cNvPr id="38" name="Details 1"/>
            <p:cNvSpPr txBox="1"/>
            <p:nvPr/>
          </p:nvSpPr>
          <p:spPr>
            <a:xfrm>
              <a:off x="5016498" y="3654239"/>
              <a:ext cx="3729085" cy="584779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>
                <a:lnSpc>
                  <a:spcPts val="900"/>
                </a:lnSpc>
              </a:pPr>
              <a:r>
                <a:rPr lang="en-US" sz="751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Your content to play here, or through paste in this box, and select only the text. Your content to play here</a:t>
              </a:r>
            </a:p>
          </p:txBody>
        </p:sp>
      </p:grpSp>
      <p:sp>
        <p:nvSpPr>
          <p:cNvPr id="39" name="Oval 3"/>
          <p:cNvSpPr/>
          <p:nvPr/>
        </p:nvSpPr>
        <p:spPr>
          <a:xfrm>
            <a:off x="5356998" y="2646736"/>
            <a:ext cx="410318" cy="410317"/>
          </a:xfrm>
          <a:prstGeom prst="ellipse">
            <a:avLst/>
          </a:prstGeom>
          <a:solidFill>
            <a:schemeClr val="accent3"/>
          </a:solidFill>
          <a:ln w="63500">
            <a:solidFill>
              <a:schemeClr val="tx1">
                <a:alpha val="2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1" rIns="68580" bIns="34291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351">
              <a:cs typeface="+mn-ea"/>
              <a:sym typeface="+mn-lt"/>
            </a:endParaRPr>
          </a:p>
        </p:txBody>
      </p:sp>
      <p:grpSp>
        <p:nvGrpSpPr>
          <p:cNvPr id="40" name="Content 3"/>
          <p:cNvGrpSpPr/>
          <p:nvPr/>
        </p:nvGrpSpPr>
        <p:grpSpPr>
          <a:xfrm>
            <a:off x="5829597" y="2598817"/>
            <a:ext cx="1982921" cy="644639"/>
            <a:chOff x="5016498" y="2722029"/>
            <a:chExt cx="3418603" cy="859523"/>
          </a:xfrm>
        </p:grpSpPr>
        <p:sp>
          <p:nvSpPr>
            <p:cNvPr id="41" name="Title 1"/>
            <p:cNvSpPr txBox="1"/>
            <p:nvPr/>
          </p:nvSpPr>
          <p:spPr>
            <a:xfrm>
              <a:off x="5016500" y="2722029"/>
              <a:ext cx="2627312" cy="3385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50" dirty="0">
                  <a:cs typeface="+mn-ea"/>
                  <a:sym typeface="+mn-lt"/>
                </a:rPr>
                <a:t>Parietal Lobe</a:t>
              </a:r>
              <a:endParaRPr lang="id-ID" sz="1050" dirty="0">
                <a:cs typeface="+mn-ea"/>
                <a:sym typeface="+mn-lt"/>
              </a:endParaRPr>
            </a:p>
          </p:txBody>
        </p:sp>
        <p:sp>
          <p:nvSpPr>
            <p:cNvPr id="42" name="Details 1"/>
            <p:cNvSpPr txBox="1"/>
            <p:nvPr/>
          </p:nvSpPr>
          <p:spPr>
            <a:xfrm>
              <a:off x="5016498" y="2996773"/>
              <a:ext cx="3418603" cy="584779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>
                <a:lnSpc>
                  <a:spcPts val="900"/>
                </a:lnSpc>
              </a:pPr>
              <a:r>
                <a:rPr lang="en-US" sz="751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Your content to play here, or through paste in this box, and select only the text. Your content to play here</a:t>
              </a:r>
            </a:p>
          </p:txBody>
        </p:sp>
      </p:grpSp>
      <p:sp>
        <p:nvSpPr>
          <p:cNvPr id="43" name="Oval 1"/>
          <p:cNvSpPr/>
          <p:nvPr/>
        </p:nvSpPr>
        <p:spPr>
          <a:xfrm>
            <a:off x="5356998" y="1935409"/>
            <a:ext cx="410318" cy="410317"/>
          </a:xfrm>
          <a:prstGeom prst="ellipse">
            <a:avLst/>
          </a:prstGeom>
          <a:ln w="63500">
            <a:solidFill>
              <a:schemeClr val="tx1">
                <a:alpha val="2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1" rIns="68580" bIns="34291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351">
              <a:cs typeface="+mn-ea"/>
              <a:sym typeface="+mn-lt"/>
            </a:endParaRPr>
          </a:p>
        </p:txBody>
      </p:sp>
      <p:grpSp>
        <p:nvGrpSpPr>
          <p:cNvPr id="44" name="Content 1"/>
          <p:cNvGrpSpPr/>
          <p:nvPr/>
        </p:nvGrpSpPr>
        <p:grpSpPr>
          <a:xfrm>
            <a:off x="5829598" y="1887494"/>
            <a:ext cx="1929308" cy="760055"/>
            <a:chOff x="5016500" y="2064563"/>
            <a:chExt cx="2627312" cy="1013412"/>
          </a:xfrm>
        </p:grpSpPr>
        <p:sp>
          <p:nvSpPr>
            <p:cNvPr id="45" name="Title 1"/>
            <p:cNvSpPr txBox="1"/>
            <p:nvPr/>
          </p:nvSpPr>
          <p:spPr>
            <a:xfrm>
              <a:off x="5016500" y="2064563"/>
              <a:ext cx="2627312" cy="3385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id-ID" sz="1050" dirty="0">
                  <a:cs typeface="+mn-ea"/>
                  <a:sym typeface="+mn-lt"/>
                </a:rPr>
                <a:t>Lorem Ipsum</a:t>
              </a:r>
            </a:p>
          </p:txBody>
        </p:sp>
        <p:sp>
          <p:nvSpPr>
            <p:cNvPr id="46" name="Details 1"/>
            <p:cNvSpPr txBox="1"/>
            <p:nvPr/>
          </p:nvSpPr>
          <p:spPr>
            <a:xfrm>
              <a:off x="5016500" y="2339307"/>
              <a:ext cx="2627309" cy="738668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>
                <a:lnSpc>
                  <a:spcPts val="900"/>
                </a:lnSpc>
              </a:pPr>
              <a:r>
                <a:rPr lang="en-US" sz="751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Your content to play here, or through paste in this box, and select only the text. Your content to play here</a:t>
              </a:r>
            </a:p>
          </p:txBody>
        </p:sp>
      </p:grpSp>
      <p:grpSp>
        <p:nvGrpSpPr>
          <p:cNvPr id="65" name="Group 64"/>
          <p:cNvGrpSpPr/>
          <p:nvPr/>
        </p:nvGrpSpPr>
        <p:grpSpPr>
          <a:xfrm>
            <a:off x="5357002" y="3429000"/>
            <a:ext cx="5588904" cy="1751993"/>
            <a:chOff x="7643813" y="1839878"/>
            <a:chExt cx="7085285" cy="2335993"/>
          </a:xfrm>
        </p:grpSpPr>
        <p:sp>
          <p:nvSpPr>
            <p:cNvPr id="67" name="Title 1"/>
            <p:cNvSpPr txBox="1"/>
            <p:nvPr/>
          </p:nvSpPr>
          <p:spPr>
            <a:xfrm>
              <a:off x="7643813" y="2427853"/>
              <a:ext cx="338455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id-ID" sz="1200" dirty="0">
                  <a:cs typeface="+mn-ea"/>
                  <a:sym typeface="+mn-lt"/>
                </a:rPr>
                <a:t>Some Details Goes Here</a:t>
              </a:r>
            </a:p>
          </p:txBody>
        </p:sp>
        <p:sp>
          <p:nvSpPr>
            <p:cNvPr id="68" name="TextBox 67"/>
            <p:cNvSpPr txBox="1"/>
            <p:nvPr/>
          </p:nvSpPr>
          <p:spPr>
            <a:xfrm>
              <a:off x="7654700" y="2796004"/>
              <a:ext cx="7074398" cy="13798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500"/>
                </a:lnSpc>
                <a:spcBef>
                  <a:spcPts val="451"/>
                </a:spcBef>
                <a:spcAft>
                  <a:spcPts val="451"/>
                </a:spcAft>
              </a:pPr>
              <a:r>
                <a:rPr lang="en-US" sz="9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Please replace text, click add relevant headline, modify the text content, also can copy your content to this </a:t>
              </a:r>
              <a:r>
                <a:rPr lang="en-US" sz="9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directly.Please</a:t>
              </a:r>
              <a:r>
                <a:rPr lang="en-US" sz="9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replace text, click add relevant headline, modify the text content, also can copy your content to this </a:t>
              </a:r>
              <a:r>
                <a:rPr lang="en-US" sz="9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directly.。Please</a:t>
              </a:r>
              <a:r>
                <a:rPr lang="en-US" sz="9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replace text, click add relevant headline, modify the text content, also can copy your content to this </a:t>
              </a:r>
              <a:r>
                <a:rPr lang="en-US" sz="9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directly.Please</a:t>
              </a:r>
              <a:r>
                <a:rPr lang="en-US" sz="9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replace text, click add relevant headline, modify the text content, also can copy your content to this directly.</a:t>
              </a:r>
            </a:p>
          </p:txBody>
        </p:sp>
        <p:sp>
          <p:nvSpPr>
            <p:cNvPr id="69" name="Persentage"/>
            <p:cNvSpPr txBox="1"/>
            <p:nvPr/>
          </p:nvSpPr>
          <p:spPr>
            <a:xfrm>
              <a:off x="7643816" y="1839878"/>
              <a:ext cx="1138436" cy="67710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d-ID" sz="2700" b="1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93</a:t>
              </a:r>
              <a:r>
                <a:rPr lang="en-US" sz="2700" b="1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%</a:t>
              </a:r>
            </a:p>
          </p:txBody>
        </p:sp>
      </p:grpSp>
      <p:sp>
        <p:nvSpPr>
          <p:cNvPr id="47" name="Freeform 182"/>
          <p:cNvSpPr>
            <a:spLocks noEditPoints="1"/>
          </p:cNvSpPr>
          <p:nvPr/>
        </p:nvSpPr>
        <p:spPr bwMode="auto">
          <a:xfrm>
            <a:off x="5429480" y="1964168"/>
            <a:ext cx="271333" cy="306590"/>
          </a:xfrm>
          <a:custGeom>
            <a:avLst/>
            <a:gdLst>
              <a:gd name="T0" fmla="*/ 68 w 75"/>
              <a:gd name="T1" fmla="*/ 27 h 82"/>
              <a:gd name="T2" fmla="*/ 54 w 75"/>
              <a:gd name="T3" fmla="*/ 35 h 82"/>
              <a:gd name="T4" fmla="*/ 51 w 75"/>
              <a:gd name="T5" fmla="*/ 47 h 82"/>
              <a:gd name="T6" fmla="*/ 49 w 75"/>
              <a:gd name="T7" fmla="*/ 26 h 82"/>
              <a:gd name="T8" fmla="*/ 36 w 75"/>
              <a:gd name="T9" fmla="*/ 47 h 82"/>
              <a:gd name="T10" fmla="*/ 25 w 75"/>
              <a:gd name="T11" fmla="*/ 58 h 82"/>
              <a:gd name="T12" fmla="*/ 19 w 75"/>
              <a:gd name="T13" fmla="*/ 33 h 82"/>
              <a:gd name="T14" fmla="*/ 21 w 75"/>
              <a:gd name="T15" fmla="*/ 27 h 82"/>
              <a:gd name="T16" fmla="*/ 22 w 75"/>
              <a:gd name="T17" fmla="*/ 18 h 82"/>
              <a:gd name="T18" fmla="*/ 43 w 75"/>
              <a:gd name="T19" fmla="*/ 17 h 82"/>
              <a:gd name="T20" fmla="*/ 49 w 75"/>
              <a:gd name="T21" fmla="*/ 1 h 82"/>
              <a:gd name="T22" fmla="*/ 34 w 75"/>
              <a:gd name="T23" fmla="*/ 5 h 82"/>
              <a:gd name="T24" fmla="*/ 12 w 75"/>
              <a:gd name="T25" fmla="*/ 26 h 82"/>
              <a:gd name="T26" fmla="*/ 7 w 75"/>
              <a:gd name="T27" fmla="*/ 31 h 82"/>
              <a:gd name="T28" fmla="*/ 7 w 75"/>
              <a:gd name="T29" fmla="*/ 57 h 82"/>
              <a:gd name="T30" fmla="*/ 0 w 75"/>
              <a:gd name="T31" fmla="*/ 76 h 82"/>
              <a:gd name="T32" fmla="*/ 27 w 75"/>
              <a:gd name="T33" fmla="*/ 80 h 82"/>
              <a:gd name="T34" fmla="*/ 75 w 75"/>
              <a:gd name="T35" fmla="*/ 76 h 82"/>
              <a:gd name="T36" fmla="*/ 21 w 75"/>
              <a:gd name="T37" fmla="*/ 11 h 82"/>
              <a:gd name="T38" fmla="*/ 37 w 75"/>
              <a:gd name="T39" fmla="*/ 8 h 82"/>
              <a:gd name="T40" fmla="*/ 41 w 75"/>
              <a:gd name="T41" fmla="*/ 14 h 82"/>
              <a:gd name="T42" fmla="*/ 26 w 75"/>
              <a:gd name="T43" fmla="*/ 14 h 82"/>
              <a:gd name="T44" fmla="*/ 21 w 75"/>
              <a:gd name="T45" fmla="*/ 11 h 82"/>
              <a:gd name="T46" fmla="*/ 65 w 75"/>
              <a:gd name="T47" fmla="*/ 47 h 82"/>
              <a:gd name="T48" fmla="*/ 39 w 75"/>
              <a:gd name="T49" fmla="*/ 37 h 82"/>
              <a:gd name="T50" fmla="*/ 39 w 75"/>
              <a:gd name="T51" fmla="*/ 47 h 82"/>
              <a:gd name="T52" fmla="*/ 31 w 75"/>
              <a:gd name="T53" fmla="*/ 50 h 82"/>
              <a:gd name="T54" fmla="*/ 55 w 75"/>
              <a:gd name="T55" fmla="*/ 50 h 82"/>
              <a:gd name="T56" fmla="*/ 72 w 75"/>
              <a:gd name="T57" fmla="*/ 53 h 82"/>
              <a:gd name="T58" fmla="*/ 28 w 75"/>
              <a:gd name="T59" fmla="*/ 63 h 82"/>
              <a:gd name="T60" fmla="*/ 18 w 75"/>
              <a:gd name="T61" fmla="*/ 29 h 82"/>
              <a:gd name="T62" fmla="*/ 17 w 75"/>
              <a:gd name="T63" fmla="*/ 30 h 82"/>
              <a:gd name="T64" fmla="*/ 10 w 75"/>
              <a:gd name="T65" fmla="*/ 30 h 82"/>
              <a:gd name="T66" fmla="*/ 16 w 75"/>
              <a:gd name="T67" fmla="*/ 33 h 82"/>
              <a:gd name="T68" fmla="*/ 12 w 75"/>
              <a:gd name="T69" fmla="*/ 33 h 82"/>
              <a:gd name="T70" fmla="*/ 9 w 75"/>
              <a:gd name="T71" fmla="*/ 60 h 82"/>
              <a:gd name="T72" fmla="*/ 20 w 75"/>
              <a:gd name="T73" fmla="*/ 60 h 82"/>
              <a:gd name="T74" fmla="*/ 25 w 75"/>
              <a:gd name="T75" fmla="*/ 71 h 82"/>
              <a:gd name="T76" fmla="*/ 5 w 75"/>
              <a:gd name="T77" fmla="*/ 60 h 82"/>
              <a:gd name="T78" fmla="*/ 3 w 75"/>
              <a:gd name="T79" fmla="*/ 76 h 82"/>
              <a:gd name="T80" fmla="*/ 25 w 75"/>
              <a:gd name="T81" fmla="*/ 76 h 82"/>
              <a:gd name="T82" fmla="*/ 31 w 75"/>
              <a:gd name="T83" fmla="*/ 79 h 82"/>
              <a:gd name="T84" fmla="*/ 72 w 75"/>
              <a:gd name="T85" fmla="*/ 73 h 82"/>
              <a:gd name="T86" fmla="*/ 64 w 75"/>
              <a:gd name="T87" fmla="*/ 59 h 82"/>
              <a:gd name="T88" fmla="*/ 70 w 75"/>
              <a:gd name="T89" fmla="*/ 53 h 82"/>
              <a:gd name="T90" fmla="*/ 63 w 75"/>
              <a:gd name="T91" fmla="*/ 53 h 82"/>
              <a:gd name="T92" fmla="*/ 65 w 75"/>
              <a:gd name="T93" fmla="*/ 54 h 82"/>
              <a:gd name="T94" fmla="*/ 65 w 75"/>
              <a:gd name="T95" fmla="*/ 57 h 82"/>
              <a:gd name="T96" fmla="*/ 59 w 75"/>
              <a:gd name="T97" fmla="*/ 59 h 82"/>
              <a:gd name="T98" fmla="*/ 59 w 75"/>
              <a:gd name="T99" fmla="*/ 52 h 82"/>
              <a:gd name="T100" fmla="*/ 54 w 75"/>
              <a:gd name="T101" fmla="*/ 58 h 82"/>
              <a:gd name="T102" fmla="*/ 58 w 75"/>
              <a:gd name="T103" fmla="*/ 54 h 82"/>
              <a:gd name="T104" fmla="*/ 56 w 75"/>
              <a:gd name="T105" fmla="*/ 54 h 82"/>
              <a:gd name="T106" fmla="*/ 50 w 75"/>
              <a:gd name="T107" fmla="*/ 58 h 82"/>
              <a:gd name="T108" fmla="*/ 45 w 75"/>
              <a:gd name="T109" fmla="*/ 52 h 82"/>
              <a:gd name="T110" fmla="*/ 45 w 75"/>
              <a:gd name="T111" fmla="*/ 59 h 82"/>
              <a:gd name="T112" fmla="*/ 48 w 75"/>
              <a:gd name="T113" fmla="*/ 57 h 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75" h="82">
                <a:moveTo>
                  <a:pt x="70" y="47"/>
                </a:moveTo>
                <a:cubicBezTo>
                  <a:pt x="68" y="47"/>
                  <a:pt x="68" y="47"/>
                  <a:pt x="68" y="47"/>
                </a:cubicBezTo>
                <a:cubicBezTo>
                  <a:pt x="68" y="27"/>
                  <a:pt x="68" y="27"/>
                  <a:pt x="68" y="27"/>
                </a:cubicBezTo>
                <a:cubicBezTo>
                  <a:pt x="68" y="27"/>
                  <a:pt x="68" y="26"/>
                  <a:pt x="68" y="26"/>
                </a:cubicBezTo>
                <a:cubicBezTo>
                  <a:pt x="67" y="26"/>
                  <a:pt x="66" y="26"/>
                  <a:pt x="66" y="26"/>
                </a:cubicBezTo>
                <a:cubicBezTo>
                  <a:pt x="54" y="35"/>
                  <a:pt x="54" y="35"/>
                  <a:pt x="54" y="35"/>
                </a:cubicBezTo>
                <a:cubicBezTo>
                  <a:pt x="53" y="35"/>
                  <a:pt x="53" y="36"/>
                  <a:pt x="53" y="36"/>
                </a:cubicBezTo>
                <a:cubicBezTo>
                  <a:pt x="53" y="47"/>
                  <a:pt x="53" y="47"/>
                  <a:pt x="53" y="47"/>
                </a:cubicBezTo>
                <a:cubicBezTo>
                  <a:pt x="51" y="47"/>
                  <a:pt x="51" y="47"/>
                  <a:pt x="51" y="47"/>
                </a:cubicBezTo>
                <a:cubicBezTo>
                  <a:pt x="51" y="27"/>
                  <a:pt x="51" y="27"/>
                  <a:pt x="51" y="27"/>
                </a:cubicBezTo>
                <a:cubicBezTo>
                  <a:pt x="51" y="27"/>
                  <a:pt x="51" y="26"/>
                  <a:pt x="50" y="26"/>
                </a:cubicBezTo>
                <a:cubicBezTo>
                  <a:pt x="50" y="26"/>
                  <a:pt x="49" y="26"/>
                  <a:pt x="49" y="26"/>
                </a:cubicBezTo>
                <a:cubicBezTo>
                  <a:pt x="37" y="35"/>
                  <a:pt x="37" y="35"/>
                  <a:pt x="37" y="35"/>
                </a:cubicBezTo>
                <a:cubicBezTo>
                  <a:pt x="36" y="35"/>
                  <a:pt x="36" y="36"/>
                  <a:pt x="36" y="36"/>
                </a:cubicBezTo>
                <a:cubicBezTo>
                  <a:pt x="36" y="47"/>
                  <a:pt x="36" y="47"/>
                  <a:pt x="36" y="47"/>
                </a:cubicBezTo>
                <a:cubicBezTo>
                  <a:pt x="31" y="47"/>
                  <a:pt x="31" y="47"/>
                  <a:pt x="31" y="47"/>
                </a:cubicBezTo>
                <a:cubicBezTo>
                  <a:pt x="28" y="47"/>
                  <a:pt x="25" y="49"/>
                  <a:pt x="25" y="53"/>
                </a:cubicBezTo>
                <a:cubicBezTo>
                  <a:pt x="25" y="58"/>
                  <a:pt x="25" y="58"/>
                  <a:pt x="25" y="58"/>
                </a:cubicBezTo>
                <a:cubicBezTo>
                  <a:pt x="24" y="57"/>
                  <a:pt x="24" y="57"/>
                  <a:pt x="23" y="57"/>
                </a:cubicBezTo>
                <a:cubicBezTo>
                  <a:pt x="20" y="57"/>
                  <a:pt x="20" y="57"/>
                  <a:pt x="20" y="57"/>
                </a:cubicBezTo>
                <a:cubicBezTo>
                  <a:pt x="19" y="33"/>
                  <a:pt x="19" y="33"/>
                  <a:pt x="19" y="33"/>
                </a:cubicBezTo>
                <a:cubicBezTo>
                  <a:pt x="19" y="33"/>
                  <a:pt x="19" y="33"/>
                  <a:pt x="19" y="33"/>
                </a:cubicBezTo>
                <a:cubicBezTo>
                  <a:pt x="20" y="33"/>
                  <a:pt x="21" y="32"/>
                  <a:pt x="21" y="31"/>
                </a:cubicBezTo>
                <a:cubicBezTo>
                  <a:pt x="21" y="27"/>
                  <a:pt x="21" y="27"/>
                  <a:pt x="21" y="27"/>
                </a:cubicBezTo>
                <a:cubicBezTo>
                  <a:pt x="21" y="26"/>
                  <a:pt x="20" y="26"/>
                  <a:pt x="19" y="26"/>
                </a:cubicBezTo>
                <a:cubicBezTo>
                  <a:pt x="16" y="26"/>
                  <a:pt x="16" y="26"/>
                  <a:pt x="16" y="26"/>
                </a:cubicBezTo>
                <a:cubicBezTo>
                  <a:pt x="16" y="24"/>
                  <a:pt x="17" y="21"/>
                  <a:pt x="22" y="18"/>
                </a:cubicBezTo>
                <a:cubicBezTo>
                  <a:pt x="24" y="17"/>
                  <a:pt x="27" y="17"/>
                  <a:pt x="31" y="18"/>
                </a:cubicBezTo>
                <a:cubicBezTo>
                  <a:pt x="33" y="18"/>
                  <a:pt x="34" y="18"/>
                  <a:pt x="36" y="18"/>
                </a:cubicBezTo>
                <a:cubicBezTo>
                  <a:pt x="39" y="18"/>
                  <a:pt x="41" y="18"/>
                  <a:pt x="43" y="17"/>
                </a:cubicBezTo>
                <a:cubicBezTo>
                  <a:pt x="49" y="13"/>
                  <a:pt x="51" y="2"/>
                  <a:pt x="51" y="2"/>
                </a:cubicBezTo>
                <a:cubicBezTo>
                  <a:pt x="51" y="1"/>
                  <a:pt x="51" y="1"/>
                  <a:pt x="50" y="0"/>
                </a:cubicBezTo>
                <a:cubicBezTo>
                  <a:pt x="50" y="0"/>
                  <a:pt x="49" y="0"/>
                  <a:pt x="49" y="1"/>
                </a:cubicBezTo>
                <a:cubicBezTo>
                  <a:pt x="49" y="1"/>
                  <a:pt x="47" y="2"/>
                  <a:pt x="41" y="5"/>
                </a:cubicBezTo>
                <a:cubicBezTo>
                  <a:pt x="40" y="5"/>
                  <a:pt x="39" y="5"/>
                  <a:pt x="37" y="5"/>
                </a:cubicBezTo>
                <a:cubicBezTo>
                  <a:pt x="36" y="5"/>
                  <a:pt x="35" y="5"/>
                  <a:pt x="34" y="5"/>
                </a:cubicBezTo>
                <a:cubicBezTo>
                  <a:pt x="32" y="5"/>
                  <a:pt x="31" y="5"/>
                  <a:pt x="30" y="5"/>
                </a:cubicBezTo>
                <a:cubicBezTo>
                  <a:pt x="27" y="5"/>
                  <a:pt x="22" y="5"/>
                  <a:pt x="19" y="9"/>
                </a:cubicBezTo>
                <a:cubicBezTo>
                  <a:pt x="12" y="15"/>
                  <a:pt x="12" y="24"/>
                  <a:pt x="12" y="26"/>
                </a:cubicBezTo>
                <a:cubicBezTo>
                  <a:pt x="9" y="26"/>
                  <a:pt x="9" y="26"/>
                  <a:pt x="9" y="26"/>
                </a:cubicBezTo>
                <a:cubicBezTo>
                  <a:pt x="8" y="26"/>
                  <a:pt x="7" y="26"/>
                  <a:pt x="7" y="27"/>
                </a:cubicBezTo>
                <a:cubicBezTo>
                  <a:pt x="7" y="31"/>
                  <a:pt x="7" y="31"/>
                  <a:pt x="7" y="31"/>
                </a:cubicBezTo>
                <a:cubicBezTo>
                  <a:pt x="7" y="32"/>
                  <a:pt x="8" y="33"/>
                  <a:pt x="9" y="33"/>
                </a:cubicBezTo>
                <a:cubicBezTo>
                  <a:pt x="9" y="33"/>
                  <a:pt x="9" y="33"/>
                  <a:pt x="9" y="33"/>
                </a:cubicBezTo>
                <a:cubicBezTo>
                  <a:pt x="7" y="57"/>
                  <a:pt x="7" y="57"/>
                  <a:pt x="7" y="57"/>
                </a:cubicBezTo>
                <a:cubicBezTo>
                  <a:pt x="5" y="57"/>
                  <a:pt x="5" y="57"/>
                  <a:pt x="5" y="57"/>
                </a:cubicBezTo>
                <a:cubicBezTo>
                  <a:pt x="2" y="57"/>
                  <a:pt x="0" y="60"/>
                  <a:pt x="0" y="63"/>
                </a:cubicBezTo>
                <a:cubicBezTo>
                  <a:pt x="0" y="76"/>
                  <a:pt x="0" y="76"/>
                  <a:pt x="0" y="76"/>
                </a:cubicBezTo>
                <a:cubicBezTo>
                  <a:pt x="0" y="79"/>
                  <a:pt x="2" y="82"/>
                  <a:pt x="5" y="82"/>
                </a:cubicBezTo>
                <a:cubicBezTo>
                  <a:pt x="23" y="82"/>
                  <a:pt x="23" y="82"/>
                  <a:pt x="23" y="82"/>
                </a:cubicBezTo>
                <a:cubicBezTo>
                  <a:pt x="24" y="82"/>
                  <a:pt x="26" y="81"/>
                  <a:pt x="27" y="80"/>
                </a:cubicBezTo>
                <a:cubicBezTo>
                  <a:pt x="28" y="81"/>
                  <a:pt x="29" y="82"/>
                  <a:pt x="31" y="82"/>
                </a:cubicBezTo>
                <a:cubicBezTo>
                  <a:pt x="70" y="82"/>
                  <a:pt x="70" y="82"/>
                  <a:pt x="70" y="82"/>
                </a:cubicBezTo>
                <a:cubicBezTo>
                  <a:pt x="73" y="82"/>
                  <a:pt x="75" y="79"/>
                  <a:pt x="75" y="76"/>
                </a:cubicBezTo>
                <a:cubicBezTo>
                  <a:pt x="75" y="53"/>
                  <a:pt x="75" y="53"/>
                  <a:pt x="75" y="53"/>
                </a:cubicBezTo>
                <a:cubicBezTo>
                  <a:pt x="75" y="49"/>
                  <a:pt x="73" y="47"/>
                  <a:pt x="70" y="47"/>
                </a:cubicBezTo>
                <a:close/>
                <a:moveTo>
                  <a:pt x="21" y="11"/>
                </a:moveTo>
                <a:cubicBezTo>
                  <a:pt x="24" y="8"/>
                  <a:pt x="27" y="8"/>
                  <a:pt x="30" y="8"/>
                </a:cubicBezTo>
                <a:cubicBezTo>
                  <a:pt x="31" y="8"/>
                  <a:pt x="32" y="8"/>
                  <a:pt x="33" y="8"/>
                </a:cubicBezTo>
                <a:cubicBezTo>
                  <a:pt x="35" y="8"/>
                  <a:pt x="36" y="8"/>
                  <a:pt x="37" y="8"/>
                </a:cubicBezTo>
                <a:cubicBezTo>
                  <a:pt x="39" y="8"/>
                  <a:pt x="41" y="8"/>
                  <a:pt x="42" y="7"/>
                </a:cubicBezTo>
                <a:cubicBezTo>
                  <a:pt x="44" y="6"/>
                  <a:pt x="46" y="6"/>
                  <a:pt x="47" y="5"/>
                </a:cubicBezTo>
                <a:cubicBezTo>
                  <a:pt x="46" y="8"/>
                  <a:pt x="44" y="12"/>
                  <a:pt x="41" y="14"/>
                </a:cubicBezTo>
                <a:cubicBezTo>
                  <a:pt x="40" y="15"/>
                  <a:pt x="38" y="15"/>
                  <a:pt x="36" y="15"/>
                </a:cubicBezTo>
                <a:cubicBezTo>
                  <a:pt x="35" y="15"/>
                  <a:pt x="33" y="15"/>
                  <a:pt x="31" y="15"/>
                </a:cubicBezTo>
                <a:cubicBezTo>
                  <a:pt x="30" y="15"/>
                  <a:pt x="28" y="14"/>
                  <a:pt x="26" y="14"/>
                </a:cubicBezTo>
                <a:cubicBezTo>
                  <a:pt x="24" y="14"/>
                  <a:pt x="22" y="15"/>
                  <a:pt x="20" y="16"/>
                </a:cubicBezTo>
                <a:cubicBezTo>
                  <a:pt x="19" y="17"/>
                  <a:pt x="17" y="18"/>
                  <a:pt x="16" y="19"/>
                </a:cubicBezTo>
                <a:cubicBezTo>
                  <a:pt x="17" y="16"/>
                  <a:pt x="18" y="13"/>
                  <a:pt x="21" y="11"/>
                </a:cubicBezTo>
                <a:close/>
                <a:moveTo>
                  <a:pt x="56" y="37"/>
                </a:moveTo>
                <a:cubicBezTo>
                  <a:pt x="65" y="30"/>
                  <a:pt x="65" y="30"/>
                  <a:pt x="65" y="30"/>
                </a:cubicBezTo>
                <a:cubicBezTo>
                  <a:pt x="65" y="47"/>
                  <a:pt x="65" y="47"/>
                  <a:pt x="65" y="47"/>
                </a:cubicBezTo>
                <a:cubicBezTo>
                  <a:pt x="56" y="47"/>
                  <a:pt x="56" y="47"/>
                  <a:pt x="56" y="47"/>
                </a:cubicBezTo>
                <a:lnTo>
                  <a:pt x="56" y="37"/>
                </a:lnTo>
                <a:close/>
                <a:moveTo>
                  <a:pt x="39" y="37"/>
                </a:moveTo>
                <a:cubicBezTo>
                  <a:pt x="48" y="30"/>
                  <a:pt x="48" y="30"/>
                  <a:pt x="48" y="30"/>
                </a:cubicBezTo>
                <a:cubicBezTo>
                  <a:pt x="48" y="47"/>
                  <a:pt x="48" y="47"/>
                  <a:pt x="48" y="47"/>
                </a:cubicBezTo>
                <a:cubicBezTo>
                  <a:pt x="39" y="47"/>
                  <a:pt x="39" y="47"/>
                  <a:pt x="39" y="47"/>
                </a:cubicBezTo>
                <a:lnTo>
                  <a:pt x="39" y="37"/>
                </a:lnTo>
                <a:close/>
                <a:moveTo>
                  <a:pt x="28" y="53"/>
                </a:moveTo>
                <a:cubicBezTo>
                  <a:pt x="28" y="51"/>
                  <a:pt x="29" y="50"/>
                  <a:pt x="31" y="50"/>
                </a:cubicBezTo>
                <a:cubicBezTo>
                  <a:pt x="37" y="50"/>
                  <a:pt x="37" y="50"/>
                  <a:pt x="37" y="50"/>
                </a:cubicBezTo>
                <a:cubicBezTo>
                  <a:pt x="50" y="50"/>
                  <a:pt x="50" y="50"/>
                  <a:pt x="50" y="50"/>
                </a:cubicBezTo>
                <a:cubicBezTo>
                  <a:pt x="55" y="50"/>
                  <a:pt x="55" y="50"/>
                  <a:pt x="55" y="50"/>
                </a:cubicBezTo>
                <a:cubicBezTo>
                  <a:pt x="67" y="50"/>
                  <a:pt x="67" y="50"/>
                  <a:pt x="67" y="50"/>
                </a:cubicBezTo>
                <a:cubicBezTo>
                  <a:pt x="70" y="50"/>
                  <a:pt x="70" y="50"/>
                  <a:pt x="70" y="50"/>
                </a:cubicBezTo>
                <a:cubicBezTo>
                  <a:pt x="71" y="50"/>
                  <a:pt x="72" y="51"/>
                  <a:pt x="72" y="53"/>
                </a:cubicBezTo>
                <a:cubicBezTo>
                  <a:pt x="72" y="71"/>
                  <a:pt x="72" y="71"/>
                  <a:pt x="72" y="71"/>
                </a:cubicBezTo>
                <a:cubicBezTo>
                  <a:pt x="28" y="71"/>
                  <a:pt x="28" y="71"/>
                  <a:pt x="28" y="71"/>
                </a:cubicBezTo>
                <a:cubicBezTo>
                  <a:pt x="28" y="63"/>
                  <a:pt x="28" y="63"/>
                  <a:pt x="28" y="63"/>
                </a:cubicBezTo>
                <a:lnTo>
                  <a:pt x="28" y="53"/>
                </a:lnTo>
                <a:close/>
                <a:moveTo>
                  <a:pt x="10" y="29"/>
                </a:moveTo>
                <a:cubicBezTo>
                  <a:pt x="18" y="29"/>
                  <a:pt x="18" y="29"/>
                  <a:pt x="18" y="29"/>
                </a:cubicBezTo>
                <a:cubicBezTo>
                  <a:pt x="18" y="30"/>
                  <a:pt x="18" y="30"/>
                  <a:pt x="18" y="30"/>
                </a:cubicBezTo>
                <a:cubicBezTo>
                  <a:pt x="17" y="30"/>
                  <a:pt x="17" y="30"/>
                  <a:pt x="17" y="30"/>
                </a:cubicBezTo>
                <a:cubicBezTo>
                  <a:pt x="17" y="30"/>
                  <a:pt x="17" y="30"/>
                  <a:pt x="17" y="30"/>
                </a:cubicBezTo>
                <a:cubicBezTo>
                  <a:pt x="11" y="30"/>
                  <a:pt x="11" y="30"/>
                  <a:pt x="11" y="30"/>
                </a:cubicBezTo>
                <a:cubicBezTo>
                  <a:pt x="11" y="30"/>
                  <a:pt x="11" y="30"/>
                  <a:pt x="10" y="30"/>
                </a:cubicBezTo>
                <a:cubicBezTo>
                  <a:pt x="10" y="30"/>
                  <a:pt x="10" y="30"/>
                  <a:pt x="10" y="30"/>
                </a:cubicBezTo>
                <a:lnTo>
                  <a:pt x="10" y="29"/>
                </a:lnTo>
                <a:close/>
                <a:moveTo>
                  <a:pt x="12" y="33"/>
                </a:moveTo>
                <a:cubicBezTo>
                  <a:pt x="16" y="33"/>
                  <a:pt x="16" y="33"/>
                  <a:pt x="16" y="33"/>
                </a:cubicBezTo>
                <a:cubicBezTo>
                  <a:pt x="17" y="57"/>
                  <a:pt x="17" y="57"/>
                  <a:pt x="17" y="57"/>
                </a:cubicBezTo>
                <a:cubicBezTo>
                  <a:pt x="10" y="57"/>
                  <a:pt x="10" y="57"/>
                  <a:pt x="10" y="57"/>
                </a:cubicBezTo>
                <a:lnTo>
                  <a:pt x="12" y="33"/>
                </a:lnTo>
                <a:close/>
                <a:moveTo>
                  <a:pt x="5" y="60"/>
                </a:moveTo>
                <a:cubicBezTo>
                  <a:pt x="8" y="60"/>
                  <a:pt x="8" y="60"/>
                  <a:pt x="8" y="60"/>
                </a:cubicBezTo>
                <a:cubicBezTo>
                  <a:pt x="8" y="60"/>
                  <a:pt x="8" y="60"/>
                  <a:pt x="9" y="60"/>
                </a:cubicBezTo>
                <a:cubicBezTo>
                  <a:pt x="19" y="60"/>
                  <a:pt x="19" y="60"/>
                  <a:pt x="19" y="60"/>
                </a:cubicBezTo>
                <a:cubicBezTo>
                  <a:pt x="19" y="60"/>
                  <a:pt x="19" y="60"/>
                  <a:pt x="19" y="60"/>
                </a:cubicBezTo>
                <a:cubicBezTo>
                  <a:pt x="19" y="60"/>
                  <a:pt x="19" y="60"/>
                  <a:pt x="20" y="60"/>
                </a:cubicBezTo>
                <a:cubicBezTo>
                  <a:pt x="23" y="60"/>
                  <a:pt x="23" y="60"/>
                  <a:pt x="23" y="60"/>
                </a:cubicBezTo>
                <a:cubicBezTo>
                  <a:pt x="24" y="60"/>
                  <a:pt x="25" y="61"/>
                  <a:pt x="25" y="63"/>
                </a:cubicBezTo>
                <a:cubicBezTo>
                  <a:pt x="25" y="71"/>
                  <a:pt x="25" y="71"/>
                  <a:pt x="25" y="71"/>
                </a:cubicBezTo>
                <a:cubicBezTo>
                  <a:pt x="3" y="71"/>
                  <a:pt x="3" y="71"/>
                  <a:pt x="3" y="71"/>
                </a:cubicBezTo>
                <a:cubicBezTo>
                  <a:pt x="3" y="63"/>
                  <a:pt x="3" y="63"/>
                  <a:pt x="3" y="63"/>
                </a:cubicBezTo>
                <a:cubicBezTo>
                  <a:pt x="3" y="61"/>
                  <a:pt x="4" y="60"/>
                  <a:pt x="5" y="60"/>
                </a:cubicBezTo>
                <a:close/>
                <a:moveTo>
                  <a:pt x="23" y="79"/>
                </a:moveTo>
                <a:cubicBezTo>
                  <a:pt x="5" y="79"/>
                  <a:pt x="5" y="79"/>
                  <a:pt x="5" y="79"/>
                </a:cubicBezTo>
                <a:cubicBezTo>
                  <a:pt x="4" y="79"/>
                  <a:pt x="3" y="77"/>
                  <a:pt x="3" y="76"/>
                </a:cubicBezTo>
                <a:cubicBezTo>
                  <a:pt x="3" y="73"/>
                  <a:pt x="3" y="73"/>
                  <a:pt x="3" y="73"/>
                </a:cubicBezTo>
                <a:cubicBezTo>
                  <a:pt x="25" y="73"/>
                  <a:pt x="25" y="73"/>
                  <a:pt x="25" y="73"/>
                </a:cubicBezTo>
                <a:cubicBezTo>
                  <a:pt x="25" y="76"/>
                  <a:pt x="25" y="76"/>
                  <a:pt x="25" y="76"/>
                </a:cubicBezTo>
                <a:cubicBezTo>
                  <a:pt x="25" y="77"/>
                  <a:pt x="24" y="79"/>
                  <a:pt x="23" y="79"/>
                </a:cubicBezTo>
                <a:close/>
                <a:moveTo>
                  <a:pt x="70" y="79"/>
                </a:moveTo>
                <a:cubicBezTo>
                  <a:pt x="31" y="79"/>
                  <a:pt x="31" y="79"/>
                  <a:pt x="31" y="79"/>
                </a:cubicBezTo>
                <a:cubicBezTo>
                  <a:pt x="29" y="79"/>
                  <a:pt x="28" y="77"/>
                  <a:pt x="28" y="76"/>
                </a:cubicBezTo>
                <a:cubicBezTo>
                  <a:pt x="28" y="73"/>
                  <a:pt x="28" y="73"/>
                  <a:pt x="28" y="73"/>
                </a:cubicBezTo>
                <a:cubicBezTo>
                  <a:pt x="72" y="73"/>
                  <a:pt x="72" y="73"/>
                  <a:pt x="72" y="73"/>
                </a:cubicBezTo>
                <a:cubicBezTo>
                  <a:pt x="72" y="76"/>
                  <a:pt x="72" y="76"/>
                  <a:pt x="72" y="76"/>
                </a:cubicBezTo>
                <a:cubicBezTo>
                  <a:pt x="72" y="77"/>
                  <a:pt x="71" y="79"/>
                  <a:pt x="70" y="79"/>
                </a:cubicBezTo>
                <a:close/>
                <a:moveTo>
                  <a:pt x="64" y="59"/>
                </a:moveTo>
                <a:cubicBezTo>
                  <a:pt x="69" y="59"/>
                  <a:pt x="69" y="59"/>
                  <a:pt x="69" y="59"/>
                </a:cubicBezTo>
                <a:cubicBezTo>
                  <a:pt x="69" y="59"/>
                  <a:pt x="70" y="58"/>
                  <a:pt x="70" y="58"/>
                </a:cubicBezTo>
                <a:cubicBezTo>
                  <a:pt x="70" y="53"/>
                  <a:pt x="70" y="53"/>
                  <a:pt x="70" y="53"/>
                </a:cubicBezTo>
                <a:cubicBezTo>
                  <a:pt x="70" y="53"/>
                  <a:pt x="69" y="52"/>
                  <a:pt x="69" y="52"/>
                </a:cubicBezTo>
                <a:cubicBezTo>
                  <a:pt x="64" y="52"/>
                  <a:pt x="64" y="52"/>
                  <a:pt x="64" y="52"/>
                </a:cubicBezTo>
                <a:cubicBezTo>
                  <a:pt x="64" y="52"/>
                  <a:pt x="63" y="53"/>
                  <a:pt x="63" y="53"/>
                </a:cubicBezTo>
                <a:cubicBezTo>
                  <a:pt x="63" y="58"/>
                  <a:pt x="63" y="58"/>
                  <a:pt x="63" y="58"/>
                </a:cubicBezTo>
                <a:cubicBezTo>
                  <a:pt x="63" y="58"/>
                  <a:pt x="64" y="59"/>
                  <a:pt x="64" y="59"/>
                </a:cubicBezTo>
                <a:close/>
                <a:moveTo>
                  <a:pt x="65" y="54"/>
                </a:moveTo>
                <a:cubicBezTo>
                  <a:pt x="68" y="54"/>
                  <a:pt x="68" y="54"/>
                  <a:pt x="68" y="54"/>
                </a:cubicBezTo>
                <a:cubicBezTo>
                  <a:pt x="68" y="57"/>
                  <a:pt x="68" y="57"/>
                  <a:pt x="68" y="57"/>
                </a:cubicBezTo>
                <a:cubicBezTo>
                  <a:pt x="65" y="57"/>
                  <a:pt x="65" y="57"/>
                  <a:pt x="65" y="57"/>
                </a:cubicBezTo>
                <a:lnTo>
                  <a:pt x="65" y="54"/>
                </a:lnTo>
                <a:close/>
                <a:moveTo>
                  <a:pt x="55" y="59"/>
                </a:moveTo>
                <a:cubicBezTo>
                  <a:pt x="59" y="59"/>
                  <a:pt x="59" y="59"/>
                  <a:pt x="59" y="59"/>
                </a:cubicBezTo>
                <a:cubicBezTo>
                  <a:pt x="60" y="59"/>
                  <a:pt x="60" y="58"/>
                  <a:pt x="60" y="58"/>
                </a:cubicBezTo>
                <a:cubicBezTo>
                  <a:pt x="60" y="53"/>
                  <a:pt x="60" y="53"/>
                  <a:pt x="60" y="53"/>
                </a:cubicBezTo>
                <a:cubicBezTo>
                  <a:pt x="60" y="53"/>
                  <a:pt x="60" y="52"/>
                  <a:pt x="59" y="52"/>
                </a:cubicBezTo>
                <a:cubicBezTo>
                  <a:pt x="55" y="52"/>
                  <a:pt x="55" y="52"/>
                  <a:pt x="55" y="52"/>
                </a:cubicBezTo>
                <a:cubicBezTo>
                  <a:pt x="54" y="52"/>
                  <a:pt x="54" y="53"/>
                  <a:pt x="54" y="53"/>
                </a:cubicBezTo>
                <a:cubicBezTo>
                  <a:pt x="54" y="58"/>
                  <a:pt x="54" y="58"/>
                  <a:pt x="54" y="58"/>
                </a:cubicBezTo>
                <a:cubicBezTo>
                  <a:pt x="54" y="58"/>
                  <a:pt x="54" y="59"/>
                  <a:pt x="55" y="59"/>
                </a:cubicBezTo>
                <a:close/>
                <a:moveTo>
                  <a:pt x="56" y="54"/>
                </a:moveTo>
                <a:cubicBezTo>
                  <a:pt x="58" y="54"/>
                  <a:pt x="58" y="54"/>
                  <a:pt x="58" y="54"/>
                </a:cubicBezTo>
                <a:cubicBezTo>
                  <a:pt x="58" y="57"/>
                  <a:pt x="58" y="57"/>
                  <a:pt x="58" y="57"/>
                </a:cubicBezTo>
                <a:cubicBezTo>
                  <a:pt x="56" y="57"/>
                  <a:pt x="56" y="57"/>
                  <a:pt x="56" y="57"/>
                </a:cubicBezTo>
                <a:lnTo>
                  <a:pt x="56" y="54"/>
                </a:lnTo>
                <a:close/>
                <a:moveTo>
                  <a:pt x="45" y="59"/>
                </a:moveTo>
                <a:cubicBezTo>
                  <a:pt x="49" y="59"/>
                  <a:pt x="49" y="59"/>
                  <a:pt x="49" y="59"/>
                </a:cubicBezTo>
                <a:cubicBezTo>
                  <a:pt x="50" y="59"/>
                  <a:pt x="50" y="58"/>
                  <a:pt x="50" y="58"/>
                </a:cubicBezTo>
                <a:cubicBezTo>
                  <a:pt x="50" y="53"/>
                  <a:pt x="50" y="53"/>
                  <a:pt x="50" y="53"/>
                </a:cubicBezTo>
                <a:cubicBezTo>
                  <a:pt x="50" y="53"/>
                  <a:pt x="50" y="52"/>
                  <a:pt x="49" y="52"/>
                </a:cubicBezTo>
                <a:cubicBezTo>
                  <a:pt x="45" y="52"/>
                  <a:pt x="45" y="52"/>
                  <a:pt x="45" y="52"/>
                </a:cubicBezTo>
                <a:cubicBezTo>
                  <a:pt x="44" y="52"/>
                  <a:pt x="44" y="53"/>
                  <a:pt x="44" y="53"/>
                </a:cubicBezTo>
                <a:cubicBezTo>
                  <a:pt x="44" y="58"/>
                  <a:pt x="44" y="58"/>
                  <a:pt x="44" y="58"/>
                </a:cubicBezTo>
                <a:cubicBezTo>
                  <a:pt x="44" y="58"/>
                  <a:pt x="44" y="59"/>
                  <a:pt x="45" y="59"/>
                </a:cubicBezTo>
                <a:close/>
                <a:moveTo>
                  <a:pt x="46" y="54"/>
                </a:moveTo>
                <a:cubicBezTo>
                  <a:pt x="48" y="54"/>
                  <a:pt x="48" y="54"/>
                  <a:pt x="48" y="54"/>
                </a:cubicBezTo>
                <a:cubicBezTo>
                  <a:pt x="48" y="57"/>
                  <a:pt x="48" y="57"/>
                  <a:pt x="48" y="57"/>
                </a:cubicBezTo>
                <a:cubicBezTo>
                  <a:pt x="46" y="57"/>
                  <a:pt x="46" y="57"/>
                  <a:pt x="46" y="57"/>
                </a:cubicBezTo>
                <a:lnTo>
                  <a:pt x="46" y="5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US" sz="1053">
              <a:cs typeface="+mn-ea"/>
              <a:sym typeface="+mn-lt"/>
            </a:endParaRPr>
          </a:p>
        </p:txBody>
      </p:sp>
      <p:sp>
        <p:nvSpPr>
          <p:cNvPr id="48" name="Freeform 219"/>
          <p:cNvSpPr>
            <a:spLocks noEditPoints="1"/>
          </p:cNvSpPr>
          <p:nvPr/>
        </p:nvSpPr>
        <p:spPr bwMode="auto">
          <a:xfrm>
            <a:off x="8171419" y="1940635"/>
            <a:ext cx="294327" cy="298925"/>
          </a:xfrm>
          <a:custGeom>
            <a:avLst/>
            <a:gdLst>
              <a:gd name="T0" fmla="*/ 0 w 81"/>
              <a:gd name="T1" fmla="*/ 40 h 80"/>
              <a:gd name="T2" fmla="*/ 81 w 81"/>
              <a:gd name="T3" fmla="*/ 40 h 80"/>
              <a:gd name="T4" fmla="*/ 41 w 81"/>
              <a:gd name="T5" fmla="*/ 3 h 80"/>
              <a:gd name="T6" fmla="*/ 76 w 81"/>
              <a:gd name="T7" fmla="*/ 51 h 80"/>
              <a:gd name="T8" fmla="*/ 70 w 81"/>
              <a:gd name="T9" fmla="*/ 40 h 80"/>
              <a:gd name="T10" fmla="*/ 58 w 81"/>
              <a:gd name="T11" fmla="*/ 19 h 80"/>
              <a:gd name="T12" fmla="*/ 58 w 81"/>
              <a:gd name="T13" fmla="*/ 19 h 80"/>
              <a:gd name="T14" fmla="*/ 57 w 81"/>
              <a:gd name="T15" fmla="*/ 19 h 80"/>
              <a:gd name="T16" fmla="*/ 57 w 81"/>
              <a:gd name="T17" fmla="*/ 19 h 80"/>
              <a:gd name="T18" fmla="*/ 57 w 81"/>
              <a:gd name="T19" fmla="*/ 19 h 80"/>
              <a:gd name="T20" fmla="*/ 56 w 81"/>
              <a:gd name="T21" fmla="*/ 19 h 80"/>
              <a:gd name="T22" fmla="*/ 51 w 81"/>
              <a:gd name="T23" fmla="*/ 27 h 80"/>
              <a:gd name="T24" fmla="*/ 41 w 81"/>
              <a:gd name="T25" fmla="*/ 9 h 80"/>
              <a:gd name="T26" fmla="*/ 40 w 81"/>
              <a:gd name="T27" fmla="*/ 9 h 80"/>
              <a:gd name="T28" fmla="*/ 40 w 81"/>
              <a:gd name="T29" fmla="*/ 9 h 80"/>
              <a:gd name="T30" fmla="*/ 40 w 81"/>
              <a:gd name="T31" fmla="*/ 9 h 80"/>
              <a:gd name="T32" fmla="*/ 40 w 81"/>
              <a:gd name="T33" fmla="*/ 9 h 80"/>
              <a:gd name="T34" fmla="*/ 39 w 81"/>
              <a:gd name="T35" fmla="*/ 9 h 80"/>
              <a:gd name="T36" fmla="*/ 39 w 81"/>
              <a:gd name="T37" fmla="*/ 9 h 80"/>
              <a:gd name="T38" fmla="*/ 22 w 81"/>
              <a:gd name="T39" fmla="*/ 29 h 80"/>
              <a:gd name="T40" fmla="*/ 21 w 81"/>
              <a:gd name="T41" fmla="*/ 29 h 80"/>
              <a:gd name="T42" fmla="*/ 10 w 81"/>
              <a:gd name="T43" fmla="*/ 47 h 80"/>
              <a:gd name="T44" fmla="*/ 3 w 81"/>
              <a:gd name="T45" fmla="*/ 40 h 80"/>
              <a:gd name="T46" fmla="*/ 47 w 81"/>
              <a:gd name="T47" fmla="*/ 71 h 80"/>
              <a:gd name="T48" fmla="*/ 49 w 81"/>
              <a:gd name="T49" fmla="*/ 76 h 80"/>
              <a:gd name="T50" fmla="*/ 34 w 81"/>
              <a:gd name="T51" fmla="*/ 77 h 80"/>
              <a:gd name="T52" fmla="*/ 35 w 81"/>
              <a:gd name="T53" fmla="*/ 71 h 80"/>
              <a:gd name="T54" fmla="*/ 45 w 81"/>
              <a:gd name="T55" fmla="*/ 58 h 80"/>
              <a:gd name="T56" fmla="*/ 42 w 81"/>
              <a:gd name="T57" fmla="*/ 67 h 80"/>
              <a:gd name="T58" fmla="*/ 42 w 81"/>
              <a:gd name="T59" fmla="*/ 25 h 80"/>
              <a:gd name="T60" fmla="*/ 38 w 81"/>
              <a:gd name="T61" fmla="*/ 28 h 80"/>
              <a:gd name="T62" fmla="*/ 35 w 81"/>
              <a:gd name="T63" fmla="*/ 25 h 80"/>
              <a:gd name="T64" fmla="*/ 32 w 81"/>
              <a:gd name="T65" fmla="*/ 27 h 80"/>
              <a:gd name="T66" fmla="*/ 37 w 81"/>
              <a:gd name="T67" fmla="*/ 21 h 80"/>
              <a:gd name="T68" fmla="*/ 38 w 81"/>
              <a:gd name="T69" fmla="*/ 22 h 80"/>
              <a:gd name="T70" fmla="*/ 41 w 81"/>
              <a:gd name="T71" fmla="*/ 13 h 80"/>
              <a:gd name="T72" fmla="*/ 49 w 81"/>
              <a:gd name="T73" fmla="*/ 27 h 80"/>
              <a:gd name="T74" fmla="*/ 53 w 81"/>
              <a:gd name="T75" fmla="*/ 28 h 80"/>
              <a:gd name="T76" fmla="*/ 54 w 81"/>
              <a:gd name="T77" fmla="*/ 30 h 80"/>
              <a:gd name="T78" fmla="*/ 55 w 81"/>
              <a:gd name="T79" fmla="*/ 32 h 80"/>
              <a:gd name="T80" fmla="*/ 58 w 81"/>
              <a:gd name="T81" fmla="*/ 23 h 80"/>
              <a:gd name="T82" fmla="*/ 65 w 81"/>
              <a:gd name="T83" fmla="*/ 37 h 80"/>
              <a:gd name="T84" fmla="*/ 61 w 81"/>
              <a:gd name="T85" fmla="*/ 40 h 80"/>
              <a:gd name="T86" fmla="*/ 58 w 81"/>
              <a:gd name="T87" fmla="*/ 34 h 80"/>
              <a:gd name="T88" fmla="*/ 57 w 81"/>
              <a:gd name="T89" fmla="*/ 34 h 80"/>
              <a:gd name="T90" fmla="*/ 53 w 81"/>
              <a:gd name="T91" fmla="*/ 36 h 80"/>
              <a:gd name="T92" fmla="*/ 52 w 81"/>
              <a:gd name="T93" fmla="*/ 35 h 80"/>
              <a:gd name="T94" fmla="*/ 53 w 81"/>
              <a:gd name="T95" fmla="*/ 28 h 80"/>
              <a:gd name="T96" fmla="*/ 28 w 81"/>
              <a:gd name="T97" fmla="*/ 43 h 80"/>
              <a:gd name="T98" fmla="*/ 24 w 81"/>
              <a:gd name="T99" fmla="*/ 42 h 80"/>
              <a:gd name="T100" fmla="*/ 18 w 81"/>
              <a:gd name="T101" fmla="*/ 43 h 80"/>
              <a:gd name="T102" fmla="*/ 17 w 81"/>
              <a:gd name="T103" fmla="*/ 42 h 80"/>
              <a:gd name="T104" fmla="*/ 21 w 81"/>
              <a:gd name="T105" fmla="*/ 33 h 80"/>
              <a:gd name="T106" fmla="*/ 23 w 81"/>
              <a:gd name="T107" fmla="*/ 39 h 80"/>
              <a:gd name="T108" fmla="*/ 24 w 81"/>
              <a:gd name="T109" fmla="*/ 38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81" h="80">
                <a:moveTo>
                  <a:pt x="41" y="0"/>
                </a:moveTo>
                <a:cubicBezTo>
                  <a:pt x="18" y="0"/>
                  <a:pt x="0" y="18"/>
                  <a:pt x="0" y="40"/>
                </a:cubicBezTo>
                <a:cubicBezTo>
                  <a:pt x="0" y="62"/>
                  <a:pt x="18" y="80"/>
                  <a:pt x="41" y="80"/>
                </a:cubicBezTo>
                <a:cubicBezTo>
                  <a:pt x="63" y="80"/>
                  <a:pt x="81" y="62"/>
                  <a:pt x="81" y="40"/>
                </a:cubicBezTo>
                <a:cubicBezTo>
                  <a:pt x="81" y="18"/>
                  <a:pt x="63" y="0"/>
                  <a:pt x="41" y="0"/>
                </a:cubicBezTo>
                <a:close/>
                <a:moveTo>
                  <a:pt x="41" y="3"/>
                </a:moveTo>
                <a:cubicBezTo>
                  <a:pt x="61" y="3"/>
                  <a:pt x="78" y="19"/>
                  <a:pt x="78" y="40"/>
                </a:cubicBezTo>
                <a:cubicBezTo>
                  <a:pt x="78" y="44"/>
                  <a:pt x="77" y="47"/>
                  <a:pt x="76" y="51"/>
                </a:cubicBezTo>
                <a:cubicBezTo>
                  <a:pt x="70" y="40"/>
                  <a:pt x="70" y="40"/>
                  <a:pt x="70" y="40"/>
                </a:cubicBezTo>
                <a:cubicBezTo>
                  <a:pt x="70" y="40"/>
                  <a:pt x="70" y="40"/>
                  <a:pt x="70" y="40"/>
                </a:cubicBezTo>
                <a:cubicBezTo>
                  <a:pt x="69" y="38"/>
                  <a:pt x="69" y="38"/>
                  <a:pt x="69" y="38"/>
                </a:cubicBezTo>
                <a:cubicBezTo>
                  <a:pt x="58" y="19"/>
                  <a:pt x="58" y="19"/>
                  <a:pt x="58" y="19"/>
                </a:cubicBezTo>
                <a:cubicBezTo>
                  <a:pt x="58" y="19"/>
                  <a:pt x="58" y="19"/>
                  <a:pt x="58" y="19"/>
                </a:cubicBezTo>
                <a:cubicBezTo>
                  <a:pt x="58" y="19"/>
                  <a:pt x="58" y="19"/>
                  <a:pt x="58" y="19"/>
                </a:cubicBezTo>
                <a:cubicBezTo>
                  <a:pt x="57" y="19"/>
                  <a:pt x="57" y="19"/>
                  <a:pt x="57" y="19"/>
                </a:cubicBezTo>
                <a:cubicBezTo>
                  <a:pt x="57" y="19"/>
                  <a:pt x="57" y="19"/>
                  <a:pt x="57" y="19"/>
                </a:cubicBezTo>
                <a:cubicBezTo>
                  <a:pt x="57" y="19"/>
                  <a:pt x="57" y="19"/>
                  <a:pt x="57" y="19"/>
                </a:cubicBezTo>
                <a:cubicBezTo>
                  <a:pt x="57" y="19"/>
                  <a:pt x="57" y="19"/>
                  <a:pt x="57" y="19"/>
                </a:cubicBezTo>
                <a:cubicBezTo>
                  <a:pt x="57" y="19"/>
                  <a:pt x="57" y="19"/>
                  <a:pt x="57" y="19"/>
                </a:cubicBezTo>
                <a:cubicBezTo>
                  <a:pt x="57" y="19"/>
                  <a:pt x="57" y="19"/>
                  <a:pt x="57" y="19"/>
                </a:cubicBezTo>
                <a:cubicBezTo>
                  <a:pt x="57" y="19"/>
                  <a:pt x="57" y="19"/>
                  <a:pt x="56" y="19"/>
                </a:cubicBezTo>
                <a:cubicBezTo>
                  <a:pt x="56" y="19"/>
                  <a:pt x="56" y="19"/>
                  <a:pt x="56" y="19"/>
                </a:cubicBezTo>
                <a:cubicBezTo>
                  <a:pt x="56" y="19"/>
                  <a:pt x="56" y="19"/>
                  <a:pt x="56" y="19"/>
                </a:cubicBezTo>
                <a:cubicBezTo>
                  <a:pt x="51" y="27"/>
                  <a:pt x="51" y="27"/>
                  <a:pt x="51" y="27"/>
                </a:cubicBezTo>
                <a:cubicBezTo>
                  <a:pt x="41" y="9"/>
                  <a:pt x="41" y="9"/>
                  <a:pt x="41" y="9"/>
                </a:cubicBezTo>
                <a:cubicBezTo>
                  <a:pt x="41" y="9"/>
                  <a:pt x="41" y="9"/>
                  <a:pt x="41" y="9"/>
                </a:cubicBezTo>
                <a:cubicBezTo>
                  <a:pt x="41" y="9"/>
                  <a:pt x="41" y="9"/>
                  <a:pt x="41" y="9"/>
                </a:cubicBezTo>
                <a:cubicBezTo>
                  <a:pt x="41" y="9"/>
                  <a:pt x="40" y="9"/>
                  <a:pt x="40" y="9"/>
                </a:cubicBezTo>
                <a:cubicBezTo>
                  <a:pt x="40" y="9"/>
                  <a:pt x="40" y="9"/>
                  <a:pt x="40" y="9"/>
                </a:cubicBezTo>
                <a:cubicBezTo>
                  <a:pt x="40" y="9"/>
                  <a:pt x="40" y="9"/>
                  <a:pt x="40" y="9"/>
                </a:cubicBezTo>
                <a:cubicBezTo>
                  <a:pt x="40" y="9"/>
                  <a:pt x="40" y="9"/>
                  <a:pt x="40" y="9"/>
                </a:cubicBezTo>
                <a:cubicBezTo>
                  <a:pt x="40" y="9"/>
                  <a:pt x="40" y="9"/>
                  <a:pt x="40" y="9"/>
                </a:cubicBezTo>
                <a:cubicBezTo>
                  <a:pt x="40" y="9"/>
                  <a:pt x="40" y="9"/>
                  <a:pt x="40" y="9"/>
                </a:cubicBezTo>
                <a:cubicBezTo>
                  <a:pt x="40" y="9"/>
                  <a:pt x="40" y="9"/>
                  <a:pt x="40" y="9"/>
                </a:cubicBezTo>
                <a:cubicBezTo>
                  <a:pt x="40" y="9"/>
                  <a:pt x="39" y="9"/>
                  <a:pt x="39" y="9"/>
                </a:cubicBezTo>
                <a:cubicBezTo>
                  <a:pt x="39" y="9"/>
                  <a:pt x="39" y="9"/>
                  <a:pt x="39" y="9"/>
                </a:cubicBezTo>
                <a:cubicBezTo>
                  <a:pt x="39" y="9"/>
                  <a:pt x="39" y="9"/>
                  <a:pt x="39" y="9"/>
                </a:cubicBezTo>
                <a:cubicBezTo>
                  <a:pt x="39" y="9"/>
                  <a:pt x="39" y="9"/>
                  <a:pt x="39" y="9"/>
                </a:cubicBezTo>
                <a:cubicBezTo>
                  <a:pt x="25" y="34"/>
                  <a:pt x="25" y="34"/>
                  <a:pt x="25" y="34"/>
                </a:cubicBezTo>
                <a:cubicBezTo>
                  <a:pt x="22" y="29"/>
                  <a:pt x="22" y="29"/>
                  <a:pt x="22" y="29"/>
                </a:cubicBezTo>
                <a:cubicBezTo>
                  <a:pt x="22" y="29"/>
                  <a:pt x="22" y="28"/>
                  <a:pt x="22" y="28"/>
                </a:cubicBezTo>
                <a:cubicBezTo>
                  <a:pt x="21" y="28"/>
                  <a:pt x="21" y="28"/>
                  <a:pt x="21" y="29"/>
                </a:cubicBezTo>
                <a:cubicBezTo>
                  <a:pt x="10" y="47"/>
                  <a:pt x="10" y="47"/>
                  <a:pt x="10" y="47"/>
                </a:cubicBezTo>
                <a:cubicBezTo>
                  <a:pt x="10" y="47"/>
                  <a:pt x="10" y="47"/>
                  <a:pt x="10" y="47"/>
                </a:cubicBezTo>
                <a:cubicBezTo>
                  <a:pt x="6" y="53"/>
                  <a:pt x="6" y="53"/>
                  <a:pt x="6" y="53"/>
                </a:cubicBezTo>
                <a:cubicBezTo>
                  <a:pt x="4" y="49"/>
                  <a:pt x="3" y="45"/>
                  <a:pt x="3" y="40"/>
                </a:cubicBezTo>
                <a:cubicBezTo>
                  <a:pt x="3" y="19"/>
                  <a:pt x="20" y="3"/>
                  <a:pt x="41" y="3"/>
                </a:cubicBezTo>
                <a:close/>
                <a:moveTo>
                  <a:pt x="47" y="71"/>
                </a:moveTo>
                <a:cubicBezTo>
                  <a:pt x="48" y="72"/>
                  <a:pt x="50" y="72"/>
                  <a:pt x="50" y="73"/>
                </a:cubicBezTo>
                <a:cubicBezTo>
                  <a:pt x="50" y="74"/>
                  <a:pt x="50" y="75"/>
                  <a:pt x="49" y="76"/>
                </a:cubicBezTo>
                <a:cubicBezTo>
                  <a:pt x="46" y="77"/>
                  <a:pt x="44" y="77"/>
                  <a:pt x="41" y="77"/>
                </a:cubicBezTo>
                <a:cubicBezTo>
                  <a:pt x="38" y="77"/>
                  <a:pt x="36" y="77"/>
                  <a:pt x="34" y="77"/>
                </a:cubicBezTo>
                <a:cubicBezTo>
                  <a:pt x="34" y="77"/>
                  <a:pt x="34" y="77"/>
                  <a:pt x="34" y="77"/>
                </a:cubicBezTo>
                <a:cubicBezTo>
                  <a:pt x="37" y="74"/>
                  <a:pt x="36" y="72"/>
                  <a:pt x="35" y="71"/>
                </a:cubicBezTo>
                <a:cubicBezTo>
                  <a:pt x="35" y="70"/>
                  <a:pt x="34" y="69"/>
                  <a:pt x="35" y="67"/>
                </a:cubicBezTo>
                <a:cubicBezTo>
                  <a:pt x="35" y="65"/>
                  <a:pt x="41" y="60"/>
                  <a:pt x="45" y="58"/>
                </a:cubicBezTo>
                <a:cubicBezTo>
                  <a:pt x="47" y="58"/>
                  <a:pt x="47" y="58"/>
                  <a:pt x="47" y="58"/>
                </a:cubicBezTo>
                <a:cubicBezTo>
                  <a:pt x="45" y="60"/>
                  <a:pt x="42" y="64"/>
                  <a:pt x="42" y="67"/>
                </a:cubicBezTo>
                <a:cubicBezTo>
                  <a:pt x="42" y="69"/>
                  <a:pt x="45" y="70"/>
                  <a:pt x="47" y="71"/>
                </a:cubicBezTo>
                <a:close/>
                <a:moveTo>
                  <a:pt x="42" y="25"/>
                </a:moveTo>
                <a:cubicBezTo>
                  <a:pt x="42" y="25"/>
                  <a:pt x="41" y="25"/>
                  <a:pt x="41" y="25"/>
                </a:cubicBezTo>
                <a:cubicBezTo>
                  <a:pt x="38" y="28"/>
                  <a:pt x="38" y="28"/>
                  <a:pt x="38" y="28"/>
                </a:cubicBezTo>
                <a:cubicBezTo>
                  <a:pt x="36" y="25"/>
                  <a:pt x="36" y="25"/>
                  <a:pt x="36" y="25"/>
                </a:cubicBezTo>
                <a:cubicBezTo>
                  <a:pt x="36" y="25"/>
                  <a:pt x="35" y="25"/>
                  <a:pt x="35" y="25"/>
                </a:cubicBezTo>
                <a:cubicBezTo>
                  <a:pt x="35" y="25"/>
                  <a:pt x="35" y="25"/>
                  <a:pt x="35" y="25"/>
                </a:cubicBezTo>
                <a:cubicBezTo>
                  <a:pt x="32" y="27"/>
                  <a:pt x="32" y="27"/>
                  <a:pt x="32" y="27"/>
                </a:cubicBezTo>
                <a:cubicBezTo>
                  <a:pt x="38" y="15"/>
                  <a:pt x="38" y="15"/>
                  <a:pt x="38" y="15"/>
                </a:cubicBezTo>
                <a:cubicBezTo>
                  <a:pt x="37" y="21"/>
                  <a:pt x="37" y="21"/>
                  <a:pt x="37" y="21"/>
                </a:cubicBezTo>
                <a:cubicBezTo>
                  <a:pt x="37" y="21"/>
                  <a:pt x="38" y="22"/>
                  <a:pt x="38" y="22"/>
                </a:cubicBezTo>
                <a:cubicBezTo>
                  <a:pt x="38" y="22"/>
                  <a:pt x="38" y="22"/>
                  <a:pt x="38" y="22"/>
                </a:cubicBezTo>
                <a:cubicBezTo>
                  <a:pt x="39" y="22"/>
                  <a:pt x="39" y="22"/>
                  <a:pt x="39" y="21"/>
                </a:cubicBezTo>
                <a:cubicBezTo>
                  <a:pt x="41" y="13"/>
                  <a:pt x="41" y="13"/>
                  <a:pt x="41" y="13"/>
                </a:cubicBezTo>
                <a:cubicBezTo>
                  <a:pt x="43" y="18"/>
                  <a:pt x="43" y="18"/>
                  <a:pt x="43" y="18"/>
                </a:cubicBezTo>
                <a:cubicBezTo>
                  <a:pt x="49" y="27"/>
                  <a:pt x="49" y="27"/>
                  <a:pt x="49" y="27"/>
                </a:cubicBezTo>
                <a:lnTo>
                  <a:pt x="42" y="25"/>
                </a:lnTo>
                <a:close/>
                <a:moveTo>
                  <a:pt x="53" y="28"/>
                </a:moveTo>
                <a:cubicBezTo>
                  <a:pt x="55" y="24"/>
                  <a:pt x="55" y="24"/>
                  <a:pt x="55" y="24"/>
                </a:cubicBezTo>
                <a:cubicBezTo>
                  <a:pt x="54" y="30"/>
                  <a:pt x="54" y="30"/>
                  <a:pt x="54" y="30"/>
                </a:cubicBezTo>
                <a:cubicBezTo>
                  <a:pt x="54" y="31"/>
                  <a:pt x="55" y="31"/>
                  <a:pt x="55" y="32"/>
                </a:cubicBezTo>
                <a:cubicBezTo>
                  <a:pt x="55" y="32"/>
                  <a:pt x="55" y="32"/>
                  <a:pt x="55" y="32"/>
                </a:cubicBezTo>
                <a:cubicBezTo>
                  <a:pt x="56" y="32"/>
                  <a:pt x="56" y="31"/>
                  <a:pt x="56" y="31"/>
                </a:cubicBezTo>
                <a:cubicBezTo>
                  <a:pt x="58" y="23"/>
                  <a:pt x="58" y="23"/>
                  <a:pt x="58" y="23"/>
                </a:cubicBezTo>
                <a:cubicBezTo>
                  <a:pt x="66" y="37"/>
                  <a:pt x="66" y="37"/>
                  <a:pt x="66" y="37"/>
                </a:cubicBezTo>
                <a:cubicBezTo>
                  <a:pt x="65" y="37"/>
                  <a:pt x="65" y="37"/>
                  <a:pt x="65" y="37"/>
                </a:cubicBezTo>
                <a:cubicBezTo>
                  <a:pt x="65" y="37"/>
                  <a:pt x="64" y="37"/>
                  <a:pt x="64" y="37"/>
                </a:cubicBezTo>
                <a:cubicBezTo>
                  <a:pt x="61" y="40"/>
                  <a:pt x="61" y="40"/>
                  <a:pt x="61" y="40"/>
                </a:cubicBezTo>
                <a:cubicBezTo>
                  <a:pt x="58" y="34"/>
                  <a:pt x="58" y="34"/>
                  <a:pt x="58" y="34"/>
                </a:cubicBezTo>
                <a:cubicBezTo>
                  <a:pt x="58" y="34"/>
                  <a:pt x="58" y="34"/>
                  <a:pt x="58" y="34"/>
                </a:cubicBezTo>
                <a:cubicBezTo>
                  <a:pt x="58" y="34"/>
                  <a:pt x="58" y="34"/>
                  <a:pt x="58" y="34"/>
                </a:cubicBezTo>
                <a:cubicBezTo>
                  <a:pt x="57" y="34"/>
                  <a:pt x="57" y="34"/>
                  <a:pt x="57" y="34"/>
                </a:cubicBezTo>
                <a:cubicBezTo>
                  <a:pt x="54" y="39"/>
                  <a:pt x="54" y="39"/>
                  <a:pt x="54" y="39"/>
                </a:cubicBezTo>
                <a:cubicBezTo>
                  <a:pt x="53" y="36"/>
                  <a:pt x="53" y="36"/>
                  <a:pt x="53" y="36"/>
                </a:cubicBezTo>
                <a:cubicBezTo>
                  <a:pt x="53" y="36"/>
                  <a:pt x="53" y="35"/>
                  <a:pt x="53" y="35"/>
                </a:cubicBezTo>
                <a:cubicBezTo>
                  <a:pt x="52" y="35"/>
                  <a:pt x="52" y="35"/>
                  <a:pt x="52" y="35"/>
                </a:cubicBezTo>
                <a:cubicBezTo>
                  <a:pt x="47" y="37"/>
                  <a:pt x="47" y="37"/>
                  <a:pt x="47" y="37"/>
                </a:cubicBezTo>
                <a:lnTo>
                  <a:pt x="53" y="28"/>
                </a:lnTo>
                <a:close/>
                <a:moveTo>
                  <a:pt x="23" y="33"/>
                </a:moveTo>
                <a:cubicBezTo>
                  <a:pt x="28" y="43"/>
                  <a:pt x="28" y="43"/>
                  <a:pt x="28" y="43"/>
                </a:cubicBezTo>
                <a:cubicBezTo>
                  <a:pt x="25" y="41"/>
                  <a:pt x="25" y="41"/>
                  <a:pt x="25" y="41"/>
                </a:cubicBezTo>
                <a:cubicBezTo>
                  <a:pt x="24" y="41"/>
                  <a:pt x="24" y="41"/>
                  <a:pt x="24" y="42"/>
                </a:cubicBezTo>
                <a:cubicBezTo>
                  <a:pt x="21" y="45"/>
                  <a:pt x="21" y="45"/>
                  <a:pt x="21" y="45"/>
                </a:cubicBezTo>
                <a:cubicBezTo>
                  <a:pt x="18" y="43"/>
                  <a:pt x="18" y="43"/>
                  <a:pt x="18" y="43"/>
                </a:cubicBezTo>
                <a:cubicBezTo>
                  <a:pt x="18" y="42"/>
                  <a:pt x="18" y="42"/>
                  <a:pt x="17" y="42"/>
                </a:cubicBezTo>
                <a:cubicBezTo>
                  <a:pt x="17" y="42"/>
                  <a:pt x="17" y="42"/>
                  <a:pt x="17" y="42"/>
                </a:cubicBezTo>
                <a:cubicBezTo>
                  <a:pt x="13" y="44"/>
                  <a:pt x="13" y="44"/>
                  <a:pt x="13" y="44"/>
                </a:cubicBezTo>
                <a:cubicBezTo>
                  <a:pt x="21" y="33"/>
                  <a:pt x="21" y="33"/>
                  <a:pt x="21" y="33"/>
                </a:cubicBezTo>
                <a:cubicBezTo>
                  <a:pt x="22" y="39"/>
                  <a:pt x="22" y="39"/>
                  <a:pt x="22" y="39"/>
                </a:cubicBezTo>
                <a:cubicBezTo>
                  <a:pt x="22" y="39"/>
                  <a:pt x="23" y="39"/>
                  <a:pt x="23" y="39"/>
                </a:cubicBezTo>
                <a:cubicBezTo>
                  <a:pt x="23" y="39"/>
                  <a:pt x="23" y="39"/>
                  <a:pt x="24" y="39"/>
                </a:cubicBezTo>
                <a:cubicBezTo>
                  <a:pt x="24" y="39"/>
                  <a:pt x="24" y="39"/>
                  <a:pt x="24" y="38"/>
                </a:cubicBezTo>
                <a:lnTo>
                  <a:pt x="23" y="3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US" sz="1053">
              <a:cs typeface="+mn-ea"/>
              <a:sym typeface="+mn-lt"/>
            </a:endParaRPr>
          </a:p>
        </p:txBody>
      </p:sp>
      <p:sp>
        <p:nvSpPr>
          <p:cNvPr id="49" name="Freeform 220"/>
          <p:cNvSpPr>
            <a:spLocks noEditPoints="1"/>
          </p:cNvSpPr>
          <p:nvPr/>
        </p:nvSpPr>
        <p:spPr bwMode="auto">
          <a:xfrm>
            <a:off x="8172319" y="2655896"/>
            <a:ext cx="278998" cy="295860"/>
          </a:xfrm>
          <a:custGeom>
            <a:avLst/>
            <a:gdLst>
              <a:gd name="T0" fmla="*/ 6 w 77"/>
              <a:gd name="T1" fmla="*/ 55 h 79"/>
              <a:gd name="T2" fmla="*/ 9 w 77"/>
              <a:gd name="T3" fmla="*/ 40 h 79"/>
              <a:gd name="T4" fmla="*/ 12 w 77"/>
              <a:gd name="T5" fmla="*/ 26 h 79"/>
              <a:gd name="T6" fmla="*/ 15 w 77"/>
              <a:gd name="T7" fmla="*/ 26 h 79"/>
              <a:gd name="T8" fmla="*/ 17 w 77"/>
              <a:gd name="T9" fmla="*/ 28 h 79"/>
              <a:gd name="T10" fmla="*/ 20 w 77"/>
              <a:gd name="T11" fmla="*/ 42 h 79"/>
              <a:gd name="T12" fmla="*/ 24 w 77"/>
              <a:gd name="T13" fmla="*/ 55 h 79"/>
              <a:gd name="T14" fmla="*/ 44 w 77"/>
              <a:gd name="T15" fmla="*/ 59 h 79"/>
              <a:gd name="T16" fmla="*/ 42 w 77"/>
              <a:gd name="T17" fmla="*/ 44 h 79"/>
              <a:gd name="T18" fmla="*/ 40 w 77"/>
              <a:gd name="T19" fmla="*/ 29 h 79"/>
              <a:gd name="T20" fmla="*/ 42 w 77"/>
              <a:gd name="T21" fmla="*/ 11 h 79"/>
              <a:gd name="T22" fmla="*/ 32 w 77"/>
              <a:gd name="T23" fmla="*/ 28 h 79"/>
              <a:gd name="T24" fmla="*/ 29 w 77"/>
              <a:gd name="T25" fmla="*/ 45 h 79"/>
              <a:gd name="T26" fmla="*/ 26 w 77"/>
              <a:gd name="T27" fmla="*/ 61 h 79"/>
              <a:gd name="T28" fmla="*/ 76 w 77"/>
              <a:gd name="T29" fmla="*/ 63 h 79"/>
              <a:gd name="T30" fmla="*/ 62 w 77"/>
              <a:gd name="T31" fmla="*/ 74 h 79"/>
              <a:gd name="T32" fmla="*/ 46 w 77"/>
              <a:gd name="T33" fmla="*/ 66 h 79"/>
              <a:gd name="T34" fmla="*/ 35 w 77"/>
              <a:gd name="T35" fmla="*/ 77 h 79"/>
              <a:gd name="T36" fmla="*/ 23 w 77"/>
              <a:gd name="T37" fmla="*/ 72 h 79"/>
              <a:gd name="T38" fmla="*/ 3 w 77"/>
              <a:gd name="T39" fmla="*/ 60 h 79"/>
              <a:gd name="T40" fmla="*/ 4 w 77"/>
              <a:gd name="T41" fmla="*/ 45 h 79"/>
              <a:gd name="T42" fmla="*/ 7 w 77"/>
              <a:gd name="T43" fmla="*/ 28 h 79"/>
              <a:gd name="T44" fmla="*/ 30 w 77"/>
              <a:gd name="T45" fmla="*/ 21 h 79"/>
              <a:gd name="T46" fmla="*/ 52 w 77"/>
              <a:gd name="T47" fmla="*/ 22 h 79"/>
              <a:gd name="T48" fmla="*/ 71 w 77"/>
              <a:gd name="T49" fmla="*/ 34 h 79"/>
              <a:gd name="T50" fmla="*/ 74 w 77"/>
              <a:gd name="T51" fmla="*/ 48 h 79"/>
              <a:gd name="T52" fmla="*/ 44 w 77"/>
              <a:gd name="T53" fmla="*/ 63 h 79"/>
              <a:gd name="T54" fmla="*/ 54 w 77"/>
              <a:gd name="T55" fmla="*/ 47 h 79"/>
              <a:gd name="T56" fmla="*/ 50 w 77"/>
              <a:gd name="T57" fmla="*/ 31 h 79"/>
              <a:gd name="T58" fmla="*/ 41 w 77"/>
              <a:gd name="T59" fmla="*/ 3 h 79"/>
              <a:gd name="T60" fmla="*/ 32 w 77"/>
              <a:gd name="T61" fmla="*/ 32 h 79"/>
              <a:gd name="T62" fmla="*/ 28 w 77"/>
              <a:gd name="T63" fmla="*/ 49 h 79"/>
              <a:gd name="T64" fmla="*/ 38 w 77"/>
              <a:gd name="T65" fmla="*/ 65 h 79"/>
              <a:gd name="T66" fmla="*/ 38 w 77"/>
              <a:gd name="T67" fmla="*/ 65 h 79"/>
              <a:gd name="T68" fmla="*/ 17 w 77"/>
              <a:gd name="T69" fmla="*/ 69 h 79"/>
              <a:gd name="T70" fmla="*/ 20 w 77"/>
              <a:gd name="T71" fmla="*/ 63 h 79"/>
              <a:gd name="T72" fmla="*/ 25 w 77"/>
              <a:gd name="T73" fmla="*/ 49 h 79"/>
              <a:gd name="T74" fmla="*/ 28 w 77"/>
              <a:gd name="T75" fmla="*/ 33 h 79"/>
              <a:gd name="T76" fmla="*/ 19 w 77"/>
              <a:gd name="T77" fmla="*/ 5 h 79"/>
              <a:gd name="T78" fmla="*/ 12 w 77"/>
              <a:gd name="T79" fmla="*/ 31 h 79"/>
              <a:gd name="T80" fmla="*/ 9 w 77"/>
              <a:gd name="T81" fmla="*/ 45 h 79"/>
              <a:gd name="T82" fmla="*/ 22 w 77"/>
              <a:gd name="T83" fmla="*/ 57 h 79"/>
              <a:gd name="T84" fmla="*/ 54 w 77"/>
              <a:gd name="T85" fmla="*/ 36 h 79"/>
              <a:gd name="T86" fmla="*/ 57 w 77"/>
              <a:gd name="T87" fmla="*/ 71 h 79"/>
              <a:gd name="T88" fmla="*/ 59 w 77"/>
              <a:gd name="T89" fmla="*/ 65 h 79"/>
              <a:gd name="T90" fmla="*/ 61 w 77"/>
              <a:gd name="T91" fmla="*/ 63 h 79"/>
              <a:gd name="T92" fmla="*/ 62 w 77"/>
              <a:gd name="T93" fmla="*/ 61 h 79"/>
              <a:gd name="T94" fmla="*/ 70 w 77"/>
              <a:gd name="T95" fmla="*/ 48 h 79"/>
              <a:gd name="T96" fmla="*/ 67 w 77"/>
              <a:gd name="T97" fmla="*/ 35 h 79"/>
              <a:gd name="T98" fmla="*/ 54 w 77"/>
              <a:gd name="T99" fmla="*/ 29 h 79"/>
              <a:gd name="T100" fmla="*/ 55 w 77"/>
              <a:gd name="T101" fmla="*/ 32 h 79"/>
              <a:gd name="T102" fmla="*/ 57 w 77"/>
              <a:gd name="T103" fmla="*/ 34 h 79"/>
              <a:gd name="T104" fmla="*/ 60 w 77"/>
              <a:gd name="T105" fmla="*/ 46 h 79"/>
              <a:gd name="T106" fmla="*/ 56 w 77"/>
              <a:gd name="T107" fmla="*/ 49 h 79"/>
              <a:gd name="T108" fmla="*/ 63 w 77"/>
              <a:gd name="T109" fmla="*/ 59 h 79"/>
              <a:gd name="T110" fmla="*/ 62 w 77"/>
              <a:gd name="T111" fmla="*/ 61 h 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77" h="79">
                <a:moveTo>
                  <a:pt x="23" y="56"/>
                </a:moveTo>
                <a:cubicBezTo>
                  <a:pt x="7" y="56"/>
                  <a:pt x="7" y="56"/>
                  <a:pt x="7" y="56"/>
                </a:cubicBezTo>
                <a:cubicBezTo>
                  <a:pt x="7" y="56"/>
                  <a:pt x="7" y="56"/>
                  <a:pt x="7" y="56"/>
                </a:cubicBezTo>
                <a:cubicBezTo>
                  <a:pt x="6" y="55"/>
                  <a:pt x="6" y="55"/>
                  <a:pt x="6" y="55"/>
                </a:cubicBezTo>
                <a:cubicBezTo>
                  <a:pt x="12" y="42"/>
                  <a:pt x="12" y="42"/>
                  <a:pt x="12" y="42"/>
                </a:cubicBezTo>
                <a:cubicBezTo>
                  <a:pt x="10" y="42"/>
                  <a:pt x="10" y="42"/>
                  <a:pt x="10" y="42"/>
                </a:cubicBezTo>
                <a:cubicBezTo>
                  <a:pt x="10" y="42"/>
                  <a:pt x="10" y="42"/>
                  <a:pt x="9" y="41"/>
                </a:cubicBezTo>
                <a:cubicBezTo>
                  <a:pt x="9" y="41"/>
                  <a:pt x="9" y="41"/>
                  <a:pt x="9" y="40"/>
                </a:cubicBezTo>
                <a:cubicBezTo>
                  <a:pt x="15" y="28"/>
                  <a:pt x="15" y="28"/>
                  <a:pt x="15" y="28"/>
                </a:cubicBezTo>
                <a:cubicBezTo>
                  <a:pt x="13" y="28"/>
                  <a:pt x="13" y="28"/>
                  <a:pt x="13" y="28"/>
                </a:cubicBezTo>
                <a:cubicBezTo>
                  <a:pt x="13" y="28"/>
                  <a:pt x="12" y="28"/>
                  <a:pt x="12" y="27"/>
                </a:cubicBezTo>
                <a:cubicBezTo>
                  <a:pt x="12" y="27"/>
                  <a:pt x="12" y="27"/>
                  <a:pt x="12" y="26"/>
                </a:cubicBezTo>
                <a:cubicBezTo>
                  <a:pt x="19" y="12"/>
                  <a:pt x="19" y="12"/>
                  <a:pt x="19" y="12"/>
                </a:cubicBezTo>
                <a:cubicBezTo>
                  <a:pt x="19" y="11"/>
                  <a:pt x="19" y="11"/>
                  <a:pt x="20" y="11"/>
                </a:cubicBezTo>
                <a:cubicBezTo>
                  <a:pt x="20" y="11"/>
                  <a:pt x="21" y="12"/>
                  <a:pt x="21" y="12"/>
                </a:cubicBezTo>
                <a:cubicBezTo>
                  <a:pt x="15" y="26"/>
                  <a:pt x="15" y="26"/>
                  <a:pt x="15" y="26"/>
                </a:cubicBezTo>
                <a:cubicBezTo>
                  <a:pt x="19" y="26"/>
                  <a:pt x="19" y="26"/>
                  <a:pt x="19" y="26"/>
                </a:cubicBezTo>
                <a:cubicBezTo>
                  <a:pt x="19" y="26"/>
                  <a:pt x="20" y="26"/>
                  <a:pt x="20" y="27"/>
                </a:cubicBezTo>
                <a:cubicBezTo>
                  <a:pt x="20" y="27"/>
                  <a:pt x="19" y="28"/>
                  <a:pt x="19" y="28"/>
                </a:cubicBezTo>
                <a:cubicBezTo>
                  <a:pt x="17" y="28"/>
                  <a:pt x="17" y="28"/>
                  <a:pt x="17" y="28"/>
                </a:cubicBezTo>
                <a:cubicBezTo>
                  <a:pt x="12" y="40"/>
                  <a:pt x="12" y="40"/>
                  <a:pt x="12" y="40"/>
                </a:cubicBezTo>
                <a:cubicBezTo>
                  <a:pt x="20" y="40"/>
                  <a:pt x="20" y="40"/>
                  <a:pt x="20" y="40"/>
                </a:cubicBezTo>
                <a:cubicBezTo>
                  <a:pt x="20" y="40"/>
                  <a:pt x="21" y="40"/>
                  <a:pt x="21" y="41"/>
                </a:cubicBezTo>
                <a:cubicBezTo>
                  <a:pt x="21" y="41"/>
                  <a:pt x="20" y="42"/>
                  <a:pt x="20" y="42"/>
                </a:cubicBezTo>
                <a:cubicBezTo>
                  <a:pt x="14" y="42"/>
                  <a:pt x="14" y="42"/>
                  <a:pt x="14" y="42"/>
                </a:cubicBezTo>
                <a:cubicBezTo>
                  <a:pt x="9" y="54"/>
                  <a:pt x="9" y="54"/>
                  <a:pt x="9" y="54"/>
                </a:cubicBezTo>
                <a:cubicBezTo>
                  <a:pt x="23" y="54"/>
                  <a:pt x="23" y="54"/>
                  <a:pt x="23" y="54"/>
                </a:cubicBezTo>
                <a:cubicBezTo>
                  <a:pt x="23" y="54"/>
                  <a:pt x="23" y="54"/>
                  <a:pt x="24" y="55"/>
                </a:cubicBezTo>
                <a:cubicBezTo>
                  <a:pt x="23" y="56"/>
                  <a:pt x="23" y="56"/>
                  <a:pt x="23" y="56"/>
                </a:cubicBezTo>
                <a:cubicBezTo>
                  <a:pt x="23" y="56"/>
                  <a:pt x="23" y="56"/>
                  <a:pt x="23" y="56"/>
                </a:cubicBezTo>
                <a:close/>
                <a:moveTo>
                  <a:pt x="45" y="60"/>
                </a:moveTo>
                <a:cubicBezTo>
                  <a:pt x="45" y="60"/>
                  <a:pt x="45" y="59"/>
                  <a:pt x="44" y="59"/>
                </a:cubicBezTo>
                <a:cubicBezTo>
                  <a:pt x="28" y="59"/>
                  <a:pt x="28" y="59"/>
                  <a:pt x="28" y="59"/>
                </a:cubicBezTo>
                <a:cubicBezTo>
                  <a:pt x="34" y="45"/>
                  <a:pt x="34" y="45"/>
                  <a:pt x="34" y="45"/>
                </a:cubicBezTo>
                <a:cubicBezTo>
                  <a:pt x="41" y="45"/>
                  <a:pt x="41" y="45"/>
                  <a:pt x="41" y="45"/>
                </a:cubicBezTo>
                <a:cubicBezTo>
                  <a:pt x="41" y="45"/>
                  <a:pt x="42" y="45"/>
                  <a:pt x="42" y="44"/>
                </a:cubicBezTo>
                <a:cubicBezTo>
                  <a:pt x="42" y="44"/>
                  <a:pt x="41" y="43"/>
                  <a:pt x="41" y="43"/>
                </a:cubicBezTo>
                <a:cubicBezTo>
                  <a:pt x="31" y="43"/>
                  <a:pt x="31" y="43"/>
                  <a:pt x="31" y="43"/>
                </a:cubicBezTo>
                <a:cubicBezTo>
                  <a:pt x="38" y="29"/>
                  <a:pt x="38" y="29"/>
                  <a:pt x="38" y="29"/>
                </a:cubicBezTo>
                <a:cubicBezTo>
                  <a:pt x="40" y="29"/>
                  <a:pt x="40" y="29"/>
                  <a:pt x="40" y="29"/>
                </a:cubicBezTo>
                <a:cubicBezTo>
                  <a:pt x="40" y="29"/>
                  <a:pt x="41" y="28"/>
                  <a:pt x="41" y="28"/>
                </a:cubicBezTo>
                <a:cubicBezTo>
                  <a:pt x="41" y="27"/>
                  <a:pt x="40" y="27"/>
                  <a:pt x="40" y="27"/>
                </a:cubicBezTo>
                <a:cubicBezTo>
                  <a:pt x="35" y="27"/>
                  <a:pt x="35" y="27"/>
                  <a:pt x="35" y="27"/>
                </a:cubicBezTo>
                <a:cubicBezTo>
                  <a:pt x="42" y="11"/>
                  <a:pt x="42" y="11"/>
                  <a:pt x="42" y="11"/>
                </a:cubicBezTo>
                <a:cubicBezTo>
                  <a:pt x="42" y="11"/>
                  <a:pt x="42" y="10"/>
                  <a:pt x="41" y="10"/>
                </a:cubicBezTo>
                <a:cubicBezTo>
                  <a:pt x="41" y="10"/>
                  <a:pt x="40" y="10"/>
                  <a:pt x="40" y="10"/>
                </a:cubicBezTo>
                <a:cubicBezTo>
                  <a:pt x="32" y="28"/>
                  <a:pt x="32" y="28"/>
                  <a:pt x="32" y="28"/>
                </a:cubicBezTo>
                <a:cubicBezTo>
                  <a:pt x="32" y="28"/>
                  <a:pt x="32" y="28"/>
                  <a:pt x="32" y="28"/>
                </a:cubicBezTo>
                <a:cubicBezTo>
                  <a:pt x="33" y="29"/>
                  <a:pt x="33" y="29"/>
                  <a:pt x="33" y="29"/>
                </a:cubicBezTo>
                <a:cubicBezTo>
                  <a:pt x="35" y="29"/>
                  <a:pt x="35" y="29"/>
                  <a:pt x="35" y="29"/>
                </a:cubicBezTo>
                <a:cubicBezTo>
                  <a:pt x="29" y="44"/>
                  <a:pt x="29" y="44"/>
                  <a:pt x="29" y="44"/>
                </a:cubicBezTo>
                <a:cubicBezTo>
                  <a:pt x="29" y="44"/>
                  <a:pt x="29" y="44"/>
                  <a:pt x="29" y="45"/>
                </a:cubicBezTo>
                <a:cubicBezTo>
                  <a:pt x="29" y="45"/>
                  <a:pt x="30" y="45"/>
                  <a:pt x="30" y="45"/>
                </a:cubicBezTo>
                <a:cubicBezTo>
                  <a:pt x="32" y="45"/>
                  <a:pt x="32" y="45"/>
                  <a:pt x="32" y="45"/>
                </a:cubicBezTo>
                <a:cubicBezTo>
                  <a:pt x="26" y="60"/>
                  <a:pt x="26" y="60"/>
                  <a:pt x="26" y="60"/>
                </a:cubicBezTo>
                <a:cubicBezTo>
                  <a:pt x="26" y="60"/>
                  <a:pt x="26" y="61"/>
                  <a:pt x="26" y="61"/>
                </a:cubicBezTo>
                <a:cubicBezTo>
                  <a:pt x="26" y="61"/>
                  <a:pt x="26" y="61"/>
                  <a:pt x="27" y="61"/>
                </a:cubicBezTo>
                <a:cubicBezTo>
                  <a:pt x="44" y="61"/>
                  <a:pt x="44" y="61"/>
                  <a:pt x="44" y="61"/>
                </a:cubicBezTo>
                <a:cubicBezTo>
                  <a:pt x="45" y="61"/>
                  <a:pt x="45" y="61"/>
                  <a:pt x="45" y="60"/>
                </a:cubicBezTo>
                <a:close/>
                <a:moveTo>
                  <a:pt x="76" y="63"/>
                </a:moveTo>
                <a:cubicBezTo>
                  <a:pt x="76" y="63"/>
                  <a:pt x="75" y="64"/>
                  <a:pt x="74" y="64"/>
                </a:cubicBezTo>
                <a:cubicBezTo>
                  <a:pt x="64" y="64"/>
                  <a:pt x="64" y="64"/>
                  <a:pt x="64" y="64"/>
                </a:cubicBezTo>
                <a:cubicBezTo>
                  <a:pt x="64" y="72"/>
                  <a:pt x="64" y="72"/>
                  <a:pt x="64" y="72"/>
                </a:cubicBezTo>
                <a:cubicBezTo>
                  <a:pt x="64" y="73"/>
                  <a:pt x="63" y="74"/>
                  <a:pt x="62" y="74"/>
                </a:cubicBezTo>
                <a:cubicBezTo>
                  <a:pt x="56" y="74"/>
                  <a:pt x="56" y="74"/>
                  <a:pt x="56" y="74"/>
                </a:cubicBezTo>
                <a:cubicBezTo>
                  <a:pt x="55" y="74"/>
                  <a:pt x="54" y="73"/>
                  <a:pt x="54" y="72"/>
                </a:cubicBezTo>
                <a:cubicBezTo>
                  <a:pt x="54" y="66"/>
                  <a:pt x="54" y="66"/>
                  <a:pt x="54" y="66"/>
                </a:cubicBezTo>
                <a:cubicBezTo>
                  <a:pt x="46" y="66"/>
                  <a:pt x="46" y="66"/>
                  <a:pt x="46" y="66"/>
                </a:cubicBezTo>
                <a:cubicBezTo>
                  <a:pt x="46" y="77"/>
                  <a:pt x="46" y="77"/>
                  <a:pt x="46" y="77"/>
                </a:cubicBezTo>
                <a:cubicBezTo>
                  <a:pt x="46" y="78"/>
                  <a:pt x="46" y="79"/>
                  <a:pt x="44" y="79"/>
                </a:cubicBezTo>
                <a:cubicBezTo>
                  <a:pt x="37" y="79"/>
                  <a:pt x="37" y="79"/>
                  <a:pt x="37" y="79"/>
                </a:cubicBezTo>
                <a:cubicBezTo>
                  <a:pt x="36" y="79"/>
                  <a:pt x="35" y="78"/>
                  <a:pt x="35" y="77"/>
                </a:cubicBezTo>
                <a:cubicBezTo>
                  <a:pt x="35" y="66"/>
                  <a:pt x="35" y="66"/>
                  <a:pt x="35" y="66"/>
                </a:cubicBezTo>
                <a:cubicBezTo>
                  <a:pt x="25" y="66"/>
                  <a:pt x="25" y="66"/>
                  <a:pt x="25" y="66"/>
                </a:cubicBezTo>
                <a:cubicBezTo>
                  <a:pt x="25" y="70"/>
                  <a:pt x="25" y="70"/>
                  <a:pt x="25" y="70"/>
                </a:cubicBezTo>
                <a:cubicBezTo>
                  <a:pt x="25" y="71"/>
                  <a:pt x="24" y="72"/>
                  <a:pt x="23" y="72"/>
                </a:cubicBezTo>
                <a:cubicBezTo>
                  <a:pt x="16" y="72"/>
                  <a:pt x="16" y="72"/>
                  <a:pt x="16" y="72"/>
                </a:cubicBezTo>
                <a:cubicBezTo>
                  <a:pt x="15" y="72"/>
                  <a:pt x="14" y="71"/>
                  <a:pt x="14" y="70"/>
                </a:cubicBezTo>
                <a:cubicBezTo>
                  <a:pt x="14" y="60"/>
                  <a:pt x="14" y="60"/>
                  <a:pt x="14" y="60"/>
                </a:cubicBezTo>
                <a:cubicBezTo>
                  <a:pt x="3" y="60"/>
                  <a:pt x="3" y="60"/>
                  <a:pt x="3" y="60"/>
                </a:cubicBezTo>
                <a:cubicBezTo>
                  <a:pt x="2" y="60"/>
                  <a:pt x="1" y="60"/>
                  <a:pt x="1" y="59"/>
                </a:cubicBezTo>
                <a:cubicBezTo>
                  <a:pt x="0" y="58"/>
                  <a:pt x="0" y="57"/>
                  <a:pt x="1" y="56"/>
                </a:cubicBezTo>
                <a:cubicBezTo>
                  <a:pt x="5" y="46"/>
                  <a:pt x="5" y="46"/>
                  <a:pt x="5" y="46"/>
                </a:cubicBezTo>
                <a:cubicBezTo>
                  <a:pt x="5" y="46"/>
                  <a:pt x="4" y="46"/>
                  <a:pt x="4" y="45"/>
                </a:cubicBezTo>
                <a:cubicBezTo>
                  <a:pt x="3" y="44"/>
                  <a:pt x="3" y="43"/>
                  <a:pt x="4" y="42"/>
                </a:cubicBezTo>
                <a:cubicBezTo>
                  <a:pt x="8" y="32"/>
                  <a:pt x="8" y="32"/>
                  <a:pt x="8" y="32"/>
                </a:cubicBezTo>
                <a:cubicBezTo>
                  <a:pt x="8" y="32"/>
                  <a:pt x="7" y="31"/>
                  <a:pt x="7" y="31"/>
                </a:cubicBezTo>
                <a:cubicBezTo>
                  <a:pt x="6" y="30"/>
                  <a:pt x="6" y="29"/>
                  <a:pt x="7" y="28"/>
                </a:cubicBezTo>
                <a:cubicBezTo>
                  <a:pt x="17" y="4"/>
                  <a:pt x="17" y="4"/>
                  <a:pt x="17" y="4"/>
                </a:cubicBezTo>
                <a:cubicBezTo>
                  <a:pt x="17" y="3"/>
                  <a:pt x="18" y="3"/>
                  <a:pt x="20" y="3"/>
                </a:cubicBezTo>
                <a:cubicBezTo>
                  <a:pt x="21" y="3"/>
                  <a:pt x="22" y="3"/>
                  <a:pt x="22" y="4"/>
                </a:cubicBezTo>
                <a:cubicBezTo>
                  <a:pt x="30" y="21"/>
                  <a:pt x="30" y="21"/>
                  <a:pt x="30" y="21"/>
                </a:cubicBezTo>
                <a:cubicBezTo>
                  <a:pt x="38" y="2"/>
                  <a:pt x="38" y="2"/>
                  <a:pt x="38" y="2"/>
                </a:cubicBezTo>
                <a:cubicBezTo>
                  <a:pt x="38" y="1"/>
                  <a:pt x="39" y="0"/>
                  <a:pt x="41" y="0"/>
                </a:cubicBezTo>
                <a:cubicBezTo>
                  <a:pt x="42" y="0"/>
                  <a:pt x="43" y="1"/>
                  <a:pt x="43" y="2"/>
                </a:cubicBezTo>
                <a:cubicBezTo>
                  <a:pt x="52" y="22"/>
                  <a:pt x="52" y="22"/>
                  <a:pt x="52" y="22"/>
                </a:cubicBezTo>
                <a:cubicBezTo>
                  <a:pt x="57" y="12"/>
                  <a:pt x="57" y="12"/>
                  <a:pt x="57" y="12"/>
                </a:cubicBezTo>
                <a:cubicBezTo>
                  <a:pt x="57" y="11"/>
                  <a:pt x="58" y="10"/>
                  <a:pt x="59" y="10"/>
                </a:cubicBezTo>
                <a:cubicBezTo>
                  <a:pt x="60" y="10"/>
                  <a:pt x="61" y="11"/>
                  <a:pt x="62" y="12"/>
                </a:cubicBezTo>
                <a:cubicBezTo>
                  <a:pt x="71" y="34"/>
                  <a:pt x="71" y="34"/>
                  <a:pt x="71" y="34"/>
                </a:cubicBezTo>
                <a:cubicBezTo>
                  <a:pt x="71" y="34"/>
                  <a:pt x="72" y="35"/>
                  <a:pt x="72" y="35"/>
                </a:cubicBezTo>
                <a:cubicBezTo>
                  <a:pt x="72" y="36"/>
                  <a:pt x="71" y="37"/>
                  <a:pt x="70" y="38"/>
                </a:cubicBezTo>
                <a:cubicBezTo>
                  <a:pt x="74" y="47"/>
                  <a:pt x="74" y="47"/>
                  <a:pt x="74" y="47"/>
                </a:cubicBezTo>
                <a:cubicBezTo>
                  <a:pt x="74" y="47"/>
                  <a:pt x="74" y="47"/>
                  <a:pt x="74" y="48"/>
                </a:cubicBezTo>
                <a:cubicBezTo>
                  <a:pt x="74" y="49"/>
                  <a:pt x="74" y="50"/>
                  <a:pt x="73" y="51"/>
                </a:cubicBezTo>
                <a:cubicBezTo>
                  <a:pt x="77" y="60"/>
                  <a:pt x="77" y="60"/>
                  <a:pt x="77" y="60"/>
                </a:cubicBezTo>
                <a:cubicBezTo>
                  <a:pt x="77" y="61"/>
                  <a:pt x="77" y="62"/>
                  <a:pt x="76" y="63"/>
                </a:cubicBezTo>
                <a:close/>
                <a:moveTo>
                  <a:pt x="44" y="63"/>
                </a:moveTo>
                <a:cubicBezTo>
                  <a:pt x="59" y="63"/>
                  <a:pt x="59" y="63"/>
                  <a:pt x="59" y="63"/>
                </a:cubicBezTo>
                <a:cubicBezTo>
                  <a:pt x="53" y="49"/>
                  <a:pt x="53" y="49"/>
                  <a:pt x="53" y="49"/>
                </a:cubicBezTo>
                <a:cubicBezTo>
                  <a:pt x="53" y="48"/>
                  <a:pt x="53" y="48"/>
                  <a:pt x="53" y="48"/>
                </a:cubicBezTo>
                <a:cubicBezTo>
                  <a:pt x="53" y="47"/>
                  <a:pt x="53" y="47"/>
                  <a:pt x="54" y="47"/>
                </a:cubicBezTo>
                <a:cubicBezTo>
                  <a:pt x="56" y="47"/>
                  <a:pt x="56" y="47"/>
                  <a:pt x="56" y="47"/>
                </a:cubicBezTo>
                <a:cubicBezTo>
                  <a:pt x="56" y="47"/>
                  <a:pt x="56" y="47"/>
                  <a:pt x="56" y="47"/>
                </a:cubicBezTo>
                <a:cubicBezTo>
                  <a:pt x="50" y="32"/>
                  <a:pt x="50" y="32"/>
                  <a:pt x="50" y="32"/>
                </a:cubicBezTo>
                <a:cubicBezTo>
                  <a:pt x="49" y="32"/>
                  <a:pt x="49" y="32"/>
                  <a:pt x="50" y="31"/>
                </a:cubicBezTo>
                <a:cubicBezTo>
                  <a:pt x="50" y="31"/>
                  <a:pt x="50" y="31"/>
                  <a:pt x="50" y="31"/>
                </a:cubicBezTo>
                <a:cubicBezTo>
                  <a:pt x="53" y="31"/>
                  <a:pt x="53" y="31"/>
                  <a:pt x="53" y="31"/>
                </a:cubicBezTo>
                <a:cubicBezTo>
                  <a:pt x="53" y="31"/>
                  <a:pt x="53" y="31"/>
                  <a:pt x="53" y="31"/>
                </a:cubicBezTo>
                <a:cubicBezTo>
                  <a:pt x="41" y="3"/>
                  <a:pt x="41" y="3"/>
                  <a:pt x="41" y="3"/>
                </a:cubicBezTo>
                <a:cubicBezTo>
                  <a:pt x="29" y="31"/>
                  <a:pt x="29" y="31"/>
                  <a:pt x="29" y="31"/>
                </a:cubicBezTo>
                <a:cubicBezTo>
                  <a:pt x="31" y="31"/>
                  <a:pt x="31" y="31"/>
                  <a:pt x="31" y="31"/>
                </a:cubicBezTo>
                <a:cubicBezTo>
                  <a:pt x="31" y="31"/>
                  <a:pt x="32" y="31"/>
                  <a:pt x="32" y="31"/>
                </a:cubicBezTo>
                <a:cubicBezTo>
                  <a:pt x="32" y="32"/>
                  <a:pt x="32" y="32"/>
                  <a:pt x="32" y="32"/>
                </a:cubicBezTo>
                <a:cubicBezTo>
                  <a:pt x="25" y="47"/>
                  <a:pt x="25" y="47"/>
                  <a:pt x="25" y="47"/>
                </a:cubicBezTo>
                <a:cubicBezTo>
                  <a:pt x="28" y="47"/>
                  <a:pt x="28" y="47"/>
                  <a:pt x="28" y="47"/>
                </a:cubicBezTo>
                <a:cubicBezTo>
                  <a:pt x="28" y="47"/>
                  <a:pt x="28" y="47"/>
                  <a:pt x="28" y="48"/>
                </a:cubicBezTo>
                <a:cubicBezTo>
                  <a:pt x="29" y="48"/>
                  <a:pt x="29" y="48"/>
                  <a:pt x="28" y="49"/>
                </a:cubicBezTo>
                <a:cubicBezTo>
                  <a:pt x="22" y="63"/>
                  <a:pt x="22" y="63"/>
                  <a:pt x="22" y="63"/>
                </a:cubicBezTo>
                <a:cubicBezTo>
                  <a:pt x="37" y="63"/>
                  <a:pt x="37" y="63"/>
                  <a:pt x="37" y="63"/>
                </a:cubicBezTo>
                <a:lnTo>
                  <a:pt x="44" y="63"/>
                </a:lnTo>
                <a:close/>
                <a:moveTo>
                  <a:pt x="38" y="65"/>
                </a:moveTo>
                <a:cubicBezTo>
                  <a:pt x="38" y="76"/>
                  <a:pt x="38" y="76"/>
                  <a:pt x="38" y="76"/>
                </a:cubicBezTo>
                <a:cubicBezTo>
                  <a:pt x="43" y="76"/>
                  <a:pt x="43" y="76"/>
                  <a:pt x="43" y="76"/>
                </a:cubicBezTo>
                <a:cubicBezTo>
                  <a:pt x="43" y="65"/>
                  <a:pt x="43" y="65"/>
                  <a:pt x="43" y="65"/>
                </a:cubicBezTo>
                <a:lnTo>
                  <a:pt x="38" y="65"/>
                </a:lnTo>
                <a:close/>
                <a:moveTo>
                  <a:pt x="20" y="63"/>
                </a:moveTo>
                <a:cubicBezTo>
                  <a:pt x="22" y="59"/>
                  <a:pt x="22" y="59"/>
                  <a:pt x="22" y="59"/>
                </a:cubicBezTo>
                <a:cubicBezTo>
                  <a:pt x="17" y="59"/>
                  <a:pt x="17" y="59"/>
                  <a:pt x="17" y="59"/>
                </a:cubicBezTo>
                <a:cubicBezTo>
                  <a:pt x="17" y="69"/>
                  <a:pt x="17" y="69"/>
                  <a:pt x="17" y="69"/>
                </a:cubicBezTo>
                <a:cubicBezTo>
                  <a:pt x="22" y="69"/>
                  <a:pt x="22" y="69"/>
                  <a:pt x="22" y="69"/>
                </a:cubicBezTo>
                <a:cubicBezTo>
                  <a:pt x="22" y="65"/>
                  <a:pt x="22" y="65"/>
                  <a:pt x="22" y="65"/>
                </a:cubicBezTo>
                <a:cubicBezTo>
                  <a:pt x="21" y="65"/>
                  <a:pt x="21" y="65"/>
                  <a:pt x="20" y="64"/>
                </a:cubicBezTo>
                <a:cubicBezTo>
                  <a:pt x="20" y="64"/>
                  <a:pt x="20" y="63"/>
                  <a:pt x="20" y="63"/>
                </a:cubicBezTo>
                <a:close/>
                <a:moveTo>
                  <a:pt x="22" y="57"/>
                </a:moveTo>
                <a:cubicBezTo>
                  <a:pt x="22" y="58"/>
                  <a:pt x="22" y="58"/>
                  <a:pt x="22" y="58"/>
                </a:cubicBezTo>
                <a:cubicBezTo>
                  <a:pt x="26" y="49"/>
                  <a:pt x="26" y="49"/>
                  <a:pt x="26" y="49"/>
                </a:cubicBezTo>
                <a:cubicBezTo>
                  <a:pt x="25" y="49"/>
                  <a:pt x="25" y="49"/>
                  <a:pt x="25" y="49"/>
                </a:cubicBezTo>
                <a:cubicBezTo>
                  <a:pt x="25" y="49"/>
                  <a:pt x="24" y="49"/>
                  <a:pt x="24" y="48"/>
                </a:cubicBezTo>
                <a:cubicBezTo>
                  <a:pt x="23" y="48"/>
                  <a:pt x="23" y="47"/>
                  <a:pt x="23" y="46"/>
                </a:cubicBezTo>
                <a:cubicBezTo>
                  <a:pt x="29" y="34"/>
                  <a:pt x="29" y="34"/>
                  <a:pt x="29" y="34"/>
                </a:cubicBezTo>
                <a:cubicBezTo>
                  <a:pt x="28" y="33"/>
                  <a:pt x="28" y="33"/>
                  <a:pt x="28" y="33"/>
                </a:cubicBezTo>
                <a:cubicBezTo>
                  <a:pt x="28" y="33"/>
                  <a:pt x="27" y="32"/>
                  <a:pt x="27" y="32"/>
                </a:cubicBezTo>
                <a:cubicBezTo>
                  <a:pt x="27" y="31"/>
                  <a:pt x="27" y="31"/>
                  <a:pt x="27" y="30"/>
                </a:cubicBezTo>
                <a:cubicBezTo>
                  <a:pt x="29" y="26"/>
                  <a:pt x="29" y="26"/>
                  <a:pt x="29" y="26"/>
                </a:cubicBezTo>
                <a:cubicBezTo>
                  <a:pt x="19" y="5"/>
                  <a:pt x="19" y="5"/>
                  <a:pt x="19" y="5"/>
                </a:cubicBezTo>
                <a:cubicBezTo>
                  <a:pt x="9" y="29"/>
                  <a:pt x="9" y="29"/>
                  <a:pt x="9" y="29"/>
                </a:cubicBezTo>
                <a:cubicBezTo>
                  <a:pt x="11" y="29"/>
                  <a:pt x="11" y="29"/>
                  <a:pt x="11" y="29"/>
                </a:cubicBezTo>
                <a:cubicBezTo>
                  <a:pt x="11" y="29"/>
                  <a:pt x="12" y="29"/>
                  <a:pt x="12" y="30"/>
                </a:cubicBezTo>
                <a:cubicBezTo>
                  <a:pt x="12" y="30"/>
                  <a:pt x="12" y="30"/>
                  <a:pt x="12" y="31"/>
                </a:cubicBezTo>
                <a:cubicBezTo>
                  <a:pt x="6" y="44"/>
                  <a:pt x="6" y="44"/>
                  <a:pt x="6" y="44"/>
                </a:cubicBezTo>
                <a:cubicBezTo>
                  <a:pt x="8" y="43"/>
                  <a:pt x="8" y="43"/>
                  <a:pt x="8" y="43"/>
                </a:cubicBezTo>
                <a:cubicBezTo>
                  <a:pt x="8" y="43"/>
                  <a:pt x="9" y="44"/>
                  <a:pt x="9" y="44"/>
                </a:cubicBezTo>
                <a:cubicBezTo>
                  <a:pt x="9" y="44"/>
                  <a:pt x="9" y="44"/>
                  <a:pt x="9" y="45"/>
                </a:cubicBezTo>
                <a:cubicBezTo>
                  <a:pt x="3" y="58"/>
                  <a:pt x="3" y="58"/>
                  <a:pt x="3" y="58"/>
                </a:cubicBezTo>
                <a:cubicBezTo>
                  <a:pt x="16" y="58"/>
                  <a:pt x="16" y="58"/>
                  <a:pt x="16" y="58"/>
                </a:cubicBezTo>
                <a:cubicBezTo>
                  <a:pt x="16" y="58"/>
                  <a:pt x="16" y="57"/>
                  <a:pt x="16" y="57"/>
                </a:cubicBezTo>
                <a:lnTo>
                  <a:pt x="22" y="57"/>
                </a:lnTo>
                <a:close/>
                <a:moveTo>
                  <a:pt x="52" y="33"/>
                </a:moveTo>
                <a:cubicBezTo>
                  <a:pt x="52" y="33"/>
                  <a:pt x="52" y="33"/>
                  <a:pt x="52" y="33"/>
                </a:cubicBezTo>
                <a:cubicBezTo>
                  <a:pt x="52" y="33"/>
                  <a:pt x="52" y="33"/>
                  <a:pt x="52" y="33"/>
                </a:cubicBezTo>
                <a:cubicBezTo>
                  <a:pt x="54" y="36"/>
                  <a:pt x="54" y="36"/>
                  <a:pt x="54" y="36"/>
                </a:cubicBezTo>
                <a:cubicBezTo>
                  <a:pt x="55" y="34"/>
                  <a:pt x="55" y="34"/>
                  <a:pt x="55" y="34"/>
                </a:cubicBezTo>
                <a:cubicBezTo>
                  <a:pt x="53" y="34"/>
                  <a:pt x="53" y="34"/>
                  <a:pt x="53" y="34"/>
                </a:cubicBezTo>
                <a:cubicBezTo>
                  <a:pt x="53" y="34"/>
                  <a:pt x="53" y="34"/>
                  <a:pt x="52" y="33"/>
                </a:cubicBezTo>
                <a:close/>
                <a:moveTo>
                  <a:pt x="57" y="71"/>
                </a:moveTo>
                <a:cubicBezTo>
                  <a:pt x="61" y="71"/>
                  <a:pt x="61" y="71"/>
                  <a:pt x="61" y="71"/>
                </a:cubicBezTo>
                <a:cubicBezTo>
                  <a:pt x="61" y="64"/>
                  <a:pt x="61" y="64"/>
                  <a:pt x="61" y="64"/>
                </a:cubicBezTo>
                <a:cubicBezTo>
                  <a:pt x="61" y="64"/>
                  <a:pt x="61" y="64"/>
                  <a:pt x="61" y="64"/>
                </a:cubicBezTo>
                <a:cubicBezTo>
                  <a:pt x="61" y="65"/>
                  <a:pt x="60" y="65"/>
                  <a:pt x="59" y="65"/>
                </a:cubicBezTo>
                <a:cubicBezTo>
                  <a:pt x="57" y="65"/>
                  <a:pt x="57" y="65"/>
                  <a:pt x="57" y="65"/>
                </a:cubicBezTo>
                <a:lnTo>
                  <a:pt x="57" y="71"/>
                </a:lnTo>
                <a:close/>
                <a:moveTo>
                  <a:pt x="61" y="63"/>
                </a:moveTo>
                <a:cubicBezTo>
                  <a:pt x="61" y="63"/>
                  <a:pt x="61" y="63"/>
                  <a:pt x="61" y="63"/>
                </a:cubicBezTo>
                <a:cubicBezTo>
                  <a:pt x="61" y="63"/>
                  <a:pt x="61" y="63"/>
                  <a:pt x="61" y="63"/>
                </a:cubicBezTo>
                <a:cubicBezTo>
                  <a:pt x="61" y="63"/>
                  <a:pt x="61" y="63"/>
                  <a:pt x="61" y="63"/>
                </a:cubicBezTo>
                <a:cubicBezTo>
                  <a:pt x="61" y="63"/>
                  <a:pt x="61" y="63"/>
                  <a:pt x="61" y="63"/>
                </a:cubicBezTo>
                <a:close/>
                <a:moveTo>
                  <a:pt x="62" y="61"/>
                </a:moveTo>
                <a:cubicBezTo>
                  <a:pt x="74" y="61"/>
                  <a:pt x="74" y="61"/>
                  <a:pt x="74" y="61"/>
                </a:cubicBezTo>
                <a:cubicBezTo>
                  <a:pt x="69" y="49"/>
                  <a:pt x="69" y="49"/>
                  <a:pt x="69" y="49"/>
                </a:cubicBezTo>
                <a:cubicBezTo>
                  <a:pt x="69" y="49"/>
                  <a:pt x="69" y="49"/>
                  <a:pt x="69" y="48"/>
                </a:cubicBezTo>
                <a:cubicBezTo>
                  <a:pt x="69" y="48"/>
                  <a:pt x="69" y="48"/>
                  <a:pt x="70" y="48"/>
                </a:cubicBezTo>
                <a:cubicBezTo>
                  <a:pt x="71" y="48"/>
                  <a:pt x="71" y="48"/>
                  <a:pt x="71" y="48"/>
                </a:cubicBezTo>
                <a:cubicBezTo>
                  <a:pt x="66" y="36"/>
                  <a:pt x="66" y="36"/>
                  <a:pt x="66" y="36"/>
                </a:cubicBezTo>
                <a:cubicBezTo>
                  <a:pt x="66" y="36"/>
                  <a:pt x="66" y="36"/>
                  <a:pt x="66" y="35"/>
                </a:cubicBezTo>
                <a:cubicBezTo>
                  <a:pt x="66" y="35"/>
                  <a:pt x="67" y="35"/>
                  <a:pt x="67" y="35"/>
                </a:cubicBezTo>
                <a:cubicBezTo>
                  <a:pt x="68" y="35"/>
                  <a:pt x="68" y="35"/>
                  <a:pt x="68" y="35"/>
                </a:cubicBezTo>
                <a:cubicBezTo>
                  <a:pt x="59" y="14"/>
                  <a:pt x="59" y="14"/>
                  <a:pt x="59" y="14"/>
                </a:cubicBezTo>
                <a:cubicBezTo>
                  <a:pt x="53" y="27"/>
                  <a:pt x="53" y="27"/>
                  <a:pt x="53" y="27"/>
                </a:cubicBezTo>
                <a:cubicBezTo>
                  <a:pt x="54" y="29"/>
                  <a:pt x="54" y="29"/>
                  <a:pt x="54" y="29"/>
                </a:cubicBezTo>
                <a:cubicBezTo>
                  <a:pt x="58" y="19"/>
                  <a:pt x="58" y="19"/>
                  <a:pt x="58" y="19"/>
                </a:cubicBezTo>
                <a:cubicBezTo>
                  <a:pt x="58" y="18"/>
                  <a:pt x="59" y="18"/>
                  <a:pt x="60" y="18"/>
                </a:cubicBezTo>
                <a:cubicBezTo>
                  <a:pt x="60" y="18"/>
                  <a:pt x="60" y="19"/>
                  <a:pt x="60" y="19"/>
                </a:cubicBezTo>
                <a:cubicBezTo>
                  <a:pt x="55" y="32"/>
                  <a:pt x="55" y="32"/>
                  <a:pt x="55" y="32"/>
                </a:cubicBezTo>
                <a:cubicBezTo>
                  <a:pt x="58" y="32"/>
                  <a:pt x="58" y="32"/>
                  <a:pt x="58" y="32"/>
                </a:cubicBezTo>
                <a:cubicBezTo>
                  <a:pt x="59" y="32"/>
                  <a:pt x="59" y="32"/>
                  <a:pt x="59" y="33"/>
                </a:cubicBezTo>
                <a:cubicBezTo>
                  <a:pt x="59" y="33"/>
                  <a:pt x="59" y="34"/>
                  <a:pt x="58" y="34"/>
                </a:cubicBezTo>
                <a:cubicBezTo>
                  <a:pt x="57" y="34"/>
                  <a:pt x="57" y="34"/>
                  <a:pt x="57" y="34"/>
                </a:cubicBezTo>
                <a:cubicBezTo>
                  <a:pt x="55" y="39"/>
                  <a:pt x="55" y="39"/>
                  <a:pt x="55" y="39"/>
                </a:cubicBezTo>
                <a:cubicBezTo>
                  <a:pt x="57" y="45"/>
                  <a:pt x="57" y="45"/>
                  <a:pt x="57" y="45"/>
                </a:cubicBezTo>
                <a:cubicBezTo>
                  <a:pt x="59" y="45"/>
                  <a:pt x="59" y="45"/>
                  <a:pt x="59" y="45"/>
                </a:cubicBezTo>
                <a:cubicBezTo>
                  <a:pt x="60" y="45"/>
                  <a:pt x="60" y="45"/>
                  <a:pt x="60" y="46"/>
                </a:cubicBezTo>
                <a:cubicBezTo>
                  <a:pt x="60" y="46"/>
                  <a:pt x="60" y="47"/>
                  <a:pt x="59" y="47"/>
                </a:cubicBezTo>
                <a:cubicBezTo>
                  <a:pt x="58" y="47"/>
                  <a:pt x="58" y="47"/>
                  <a:pt x="58" y="47"/>
                </a:cubicBezTo>
                <a:cubicBezTo>
                  <a:pt x="58" y="47"/>
                  <a:pt x="58" y="47"/>
                  <a:pt x="58" y="47"/>
                </a:cubicBezTo>
                <a:cubicBezTo>
                  <a:pt x="58" y="48"/>
                  <a:pt x="57" y="49"/>
                  <a:pt x="56" y="49"/>
                </a:cubicBezTo>
                <a:cubicBezTo>
                  <a:pt x="55" y="49"/>
                  <a:pt x="55" y="49"/>
                  <a:pt x="55" y="49"/>
                </a:cubicBezTo>
                <a:cubicBezTo>
                  <a:pt x="59" y="58"/>
                  <a:pt x="59" y="58"/>
                  <a:pt x="59" y="58"/>
                </a:cubicBezTo>
                <a:cubicBezTo>
                  <a:pt x="62" y="58"/>
                  <a:pt x="62" y="58"/>
                  <a:pt x="62" y="58"/>
                </a:cubicBezTo>
                <a:cubicBezTo>
                  <a:pt x="62" y="58"/>
                  <a:pt x="63" y="58"/>
                  <a:pt x="63" y="59"/>
                </a:cubicBezTo>
                <a:cubicBezTo>
                  <a:pt x="63" y="59"/>
                  <a:pt x="62" y="60"/>
                  <a:pt x="62" y="60"/>
                </a:cubicBezTo>
                <a:cubicBezTo>
                  <a:pt x="60" y="60"/>
                  <a:pt x="60" y="60"/>
                  <a:pt x="60" y="60"/>
                </a:cubicBezTo>
                <a:cubicBezTo>
                  <a:pt x="60" y="61"/>
                  <a:pt x="60" y="61"/>
                  <a:pt x="60" y="61"/>
                </a:cubicBezTo>
                <a:lnTo>
                  <a:pt x="62" y="6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US" sz="1053">
              <a:cs typeface="+mn-ea"/>
              <a:sym typeface="+mn-lt"/>
            </a:endParaRPr>
          </a:p>
        </p:txBody>
      </p:sp>
      <p:sp>
        <p:nvSpPr>
          <p:cNvPr id="50" name="Freeform 221"/>
          <p:cNvSpPr>
            <a:spLocks noEditPoints="1"/>
          </p:cNvSpPr>
          <p:nvPr/>
        </p:nvSpPr>
        <p:spPr bwMode="auto">
          <a:xfrm>
            <a:off x="5478198" y="2666846"/>
            <a:ext cx="167246" cy="354488"/>
          </a:xfrm>
          <a:custGeom>
            <a:avLst/>
            <a:gdLst>
              <a:gd name="T0" fmla="*/ 21 w 39"/>
              <a:gd name="T1" fmla="*/ 45 h 80"/>
              <a:gd name="T2" fmla="*/ 31 w 39"/>
              <a:gd name="T3" fmla="*/ 40 h 80"/>
              <a:gd name="T4" fmla="*/ 38 w 39"/>
              <a:gd name="T5" fmla="*/ 32 h 80"/>
              <a:gd name="T6" fmla="*/ 28 w 39"/>
              <a:gd name="T7" fmla="*/ 33 h 80"/>
              <a:gd name="T8" fmla="*/ 21 w 39"/>
              <a:gd name="T9" fmla="*/ 40 h 80"/>
              <a:gd name="T10" fmla="*/ 29 w 39"/>
              <a:gd name="T11" fmla="*/ 25 h 80"/>
              <a:gd name="T12" fmla="*/ 35 w 39"/>
              <a:gd name="T13" fmla="*/ 14 h 80"/>
              <a:gd name="T14" fmla="*/ 29 w 39"/>
              <a:gd name="T15" fmla="*/ 3 h 80"/>
              <a:gd name="T16" fmla="*/ 17 w 39"/>
              <a:gd name="T17" fmla="*/ 5 h 80"/>
              <a:gd name="T18" fmla="*/ 10 w 39"/>
              <a:gd name="T19" fmla="*/ 8 h 80"/>
              <a:gd name="T20" fmla="*/ 11 w 39"/>
              <a:gd name="T21" fmla="*/ 18 h 80"/>
              <a:gd name="T22" fmla="*/ 12 w 39"/>
              <a:gd name="T23" fmla="*/ 25 h 80"/>
              <a:gd name="T24" fmla="*/ 19 w 39"/>
              <a:gd name="T25" fmla="*/ 37 h 80"/>
              <a:gd name="T26" fmla="*/ 13 w 39"/>
              <a:gd name="T27" fmla="*/ 30 h 80"/>
              <a:gd name="T28" fmla="*/ 0 w 39"/>
              <a:gd name="T29" fmla="*/ 33 h 80"/>
              <a:gd name="T30" fmla="*/ 11 w 39"/>
              <a:gd name="T31" fmla="*/ 38 h 80"/>
              <a:gd name="T32" fmla="*/ 19 w 39"/>
              <a:gd name="T33" fmla="*/ 48 h 80"/>
              <a:gd name="T34" fmla="*/ 1 w 39"/>
              <a:gd name="T35" fmla="*/ 58 h 80"/>
              <a:gd name="T36" fmla="*/ 6 w 39"/>
              <a:gd name="T37" fmla="*/ 79 h 80"/>
              <a:gd name="T38" fmla="*/ 35 w 39"/>
              <a:gd name="T39" fmla="*/ 79 h 80"/>
              <a:gd name="T40" fmla="*/ 39 w 39"/>
              <a:gd name="T41" fmla="*/ 58 h 80"/>
              <a:gd name="T42" fmla="*/ 29 w 39"/>
              <a:gd name="T43" fmla="*/ 34 h 80"/>
              <a:gd name="T44" fmla="*/ 31 w 39"/>
              <a:gd name="T45" fmla="*/ 38 h 80"/>
              <a:gd name="T46" fmla="*/ 13 w 39"/>
              <a:gd name="T47" fmla="*/ 34 h 80"/>
              <a:gd name="T48" fmla="*/ 3 w 39"/>
              <a:gd name="T49" fmla="*/ 33 h 80"/>
              <a:gd name="T50" fmla="*/ 13 w 39"/>
              <a:gd name="T51" fmla="*/ 32 h 80"/>
              <a:gd name="T52" fmla="*/ 16 w 39"/>
              <a:gd name="T53" fmla="*/ 14 h 80"/>
              <a:gd name="T54" fmla="*/ 20 w 39"/>
              <a:gd name="T55" fmla="*/ 19 h 80"/>
              <a:gd name="T56" fmla="*/ 25 w 39"/>
              <a:gd name="T57" fmla="*/ 21 h 80"/>
              <a:gd name="T58" fmla="*/ 27 w 39"/>
              <a:gd name="T59" fmla="*/ 19 h 80"/>
              <a:gd name="T60" fmla="*/ 29 w 39"/>
              <a:gd name="T61" fmla="*/ 16 h 80"/>
              <a:gd name="T62" fmla="*/ 33 w 39"/>
              <a:gd name="T63" fmla="*/ 14 h 80"/>
              <a:gd name="T64" fmla="*/ 29 w 39"/>
              <a:gd name="T65" fmla="*/ 6 h 80"/>
              <a:gd name="T66" fmla="*/ 24 w 39"/>
              <a:gd name="T67" fmla="*/ 8 h 80"/>
              <a:gd name="T68" fmla="*/ 22 w 39"/>
              <a:gd name="T69" fmla="*/ 6 h 80"/>
              <a:gd name="T70" fmla="*/ 20 w 39"/>
              <a:gd name="T71" fmla="*/ 2 h 80"/>
              <a:gd name="T72" fmla="*/ 16 w 39"/>
              <a:gd name="T73" fmla="*/ 7 h 80"/>
              <a:gd name="T74" fmla="*/ 13 w 39"/>
              <a:gd name="T75" fmla="*/ 10 h 80"/>
              <a:gd name="T76" fmla="*/ 12 w 39"/>
              <a:gd name="T77" fmla="*/ 13 h 80"/>
              <a:gd name="T78" fmla="*/ 8 w 39"/>
              <a:gd name="T79" fmla="*/ 14 h 80"/>
              <a:gd name="T80" fmla="*/ 11 w 39"/>
              <a:gd name="T81" fmla="*/ 23 h 80"/>
              <a:gd name="T82" fmla="*/ 16 w 39"/>
              <a:gd name="T83" fmla="*/ 21 h 80"/>
              <a:gd name="T84" fmla="*/ 22 w 39"/>
              <a:gd name="T85" fmla="*/ 23 h 80"/>
              <a:gd name="T86" fmla="*/ 3 w 39"/>
              <a:gd name="T87" fmla="*/ 50 h 80"/>
              <a:gd name="T88" fmla="*/ 36 w 39"/>
              <a:gd name="T89" fmla="*/ 57 h 80"/>
              <a:gd name="T90" fmla="*/ 5 w 39"/>
              <a:gd name="T91" fmla="*/ 51 h 80"/>
              <a:gd name="T92" fmla="*/ 4 w 39"/>
              <a:gd name="T93" fmla="*/ 57 h 80"/>
              <a:gd name="T94" fmla="*/ 33 w 39"/>
              <a:gd name="T95" fmla="*/ 78 h 80"/>
              <a:gd name="T96" fmla="*/ 8 w 39"/>
              <a:gd name="T97" fmla="*/ 62 h 80"/>
              <a:gd name="T98" fmla="*/ 8 w 39"/>
              <a:gd name="T99" fmla="*/ 78 h 80"/>
              <a:gd name="T100" fmla="*/ 33 w 39"/>
              <a:gd name="T101" fmla="*/ 78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9" h="80">
                <a:moveTo>
                  <a:pt x="38" y="48"/>
                </a:moveTo>
                <a:cubicBezTo>
                  <a:pt x="21" y="48"/>
                  <a:pt x="21" y="48"/>
                  <a:pt x="21" y="48"/>
                </a:cubicBezTo>
                <a:cubicBezTo>
                  <a:pt x="21" y="45"/>
                  <a:pt x="21" y="45"/>
                  <a:pt x="21" y="45"/>
                </a:cubicBezTo>
                <a:cubicBezTo>
                  <a:pt x="21" y="45"/>
                  <a:pt x="21" y="43"/>
                  <a:pt x="24" y="41"/>
                </a:cubicBezTo>
                <a:cubicBezTo>
                  <a:pt x="24" y="40"/>
                  <a:pt x="25" y="39"/>
                  <a:pt x="26" y="39"/>
                </a:cubicBezTo>
                <a:cubicBezTo>
                  <a:pt x="27" y="39"/>
                  <a:pt x="29" y="40"/>
                  <a:pt x="31" y="40"/>
                </a:cubicBezTo>
                <a:cubicBezTo>
                  <a:pt x="31" y="40"/>
                  <a:pt x="32" y="40"/>
                  <a:pt x="32" y="40"/>
                </a:cubicBezTo>
                <a:cubicBezTo>
                  <a:pt x="35" y="39"/>
                  <a:pt x="38" y="33"/>
                  <a:pt x="38" y="33"/>
                </a:cubicBezTo>
                <a:cubicBezTo>
                  <a:pt x="38" y="33"/>
                  <a:pt x="38" y="32"/>
                  <a:pt x="38" y="32"/>
                </a:cubicBezTo>
                <a:cubicBezTo>
                  <a:pt x="38" y="32"/>
                  <a:pt x="37" y="31"/>
                  <a:pt x="37" y="31"/>
                </a:cubicBezTo>
                <a:cubicBezTo>
                  <a:pt x="37" y="31"/>
                  <a:pt x="36" y="31"/>
                  <a:pt x="34" y="31"/>
                </a:cubicBezTo>
                <a:cubicBezTo>
                  <a:pt x="31" y="31"/>
                  <a:pt x="28" y="32"/>
                  <a:pt x="28" y="33"/>
                </a:cubicBezTo>
                <a:cubicBezTo>
                  <a:pt x="26" y="34"/>
                  <a:pt x="25" y="36"/>
                  <a:pt x="25" y="37"/>
                </a:cubicBezTo>
                <a:cubicBezTo>
                  <a:pt x="24" y="38"/>
                  <a:pt x="23" y="38"/>
                  <a:pt x="22" y="39"/>
                </a:cubicBezTo>
                <a:cubicBezTo>
                  <a:pt x="22" y="40"/>
                  <a:pt x="22" y="40"/>
                  <a:pt x="21" y="40"/>
                </a:cubicBezTo>
                <a:cubicBezTo>
                  <a:pt x="21" y="28"/>
                  <a:pt x="21" y="28"/>
                  <a:pt x="21" y="28"/>
                </a:cubicBezTo>
                <a:cubicBezTo>
                  <a:pt x="23" y="28"/>
                  <a:pt x="24" y="25"/>
                  <a:pt x="24" y="23"/>
                </a:cubicBezTo>
                <a:cubicBezTo>
                  <a:pt x="25" y="24"/>
                  <a:pt x="27" y="25"/>
                  <a:pt x="29" y="25"/>
                </a:cubicBezTo>
                <a:cubicBezTo>
                  <a:pt x="30" y="25"/>
                  <a:pt x="30" y="25"/>
                  <a:pt x="30" y="25"/>
                </a:cubicBezTo>
                <a:cubicBezTo>
                  <a:pt x="32" y="23"/>
                  <a:pt x="30" y="19"/>
                  <a:pt x="29" y="18"/>
                </a:cubicBezTo>
                <a:cubicBezTo>
                  <a:pt x="31" y="18"/>
                  <a:pt x="35" y="17"/>
                  <a:pt x="35" y="14"/>
                </a:cubicBezTo>
                <a:cubicBezTo>
                  <a:pt x="35" y="12"/>
                  <a:pt x="31" y="11"/>
                  <a:pt x="29" y="11"/>
                </a:cubicBezTo>
                <a:cubicBezTo>
                  <a:pt x="30" y="9"/>
                  <a:pt x="32" y="6"/>
                  <a:pt x="30" y="4"/>
                </a:cubicBezTo>
                <a:cubicBezTo>
                  <a:pt x="30" y="4"/>
                  <a:pt x="29" y="3"/>
                  <a:pt x="29" y="3"/>
                </a:cubicBezTo>
                <a:cubicBezTo>
                  <a:pt x="27" y="3"/>
                  <a:pt x="25" y="5"/>
                  <a:pt x="24" y="5"/>
                </a:cubicBezTo>
                <a:cubicBezTo>
                  <a:pt x="24" y="4"/>
                  <a:pt x="22" y="0"/>
                  <a:pt x="20" y="0"/>
                </a:cubicBezTo>
                <a:cubicBezTo>
                  <a:pt x="18" y="0"/>
                  <a:pt x="17" y="4"/>
                  <a:pt x="17" y="5"/>
                </a:cubicBezTo>
                <a:cubicBezTo>
                  <a:pt x="15" y="5"/>
                  <a:pt x="13" y="3"/>
                  <a:pt x="12" y="3"/>
                </a:cubicBezTo>
                <a:cubicBezTo>
                  <a:pt x="11" y="3"/>
                  <a:pt x="10" y="4"/>
                  <a:pt x="10" y="4"/>
                </a:cubicBezTo>
                <a:cubicBezTo>
                  <a:pt x="10" y="5"/>
                  <a:pt x="9" y="6"/>
                  <a:pt x="10" y="8"/>
                </a:cubicBezTo>
                <a:cubicBezTo>
                  <a:pt x="10" y="9"/>
                  <a:pt x="11" y="10"/>
                  <a:pt x="11" y="11"/>
                </a:cubicBezTo>
                <a:cubicBezTo>
                  <a:pt x="10" y="11"/>
                  <a:pt x="6" y="12"/>
                  <a:pt x="6" y="14"/>
                </a:cubicBezTo>
                <a:cubicBezTo>
                  <a:pt x="6" y="17"/>
                  <a:pt x="10" y="18"/>
                  <a:pt x="11" y="18"/>
                </a:cubicBezTo>
                <a:cubicBezTo>
                  <a:pt x="11" y="19"/>
                  <a:pt x="10" y="20"/>
                  <a:pt x="10" y="21"/>
                </a:cubicBezTo>
                <a:cubicBezTo>
                  <a:pt x="9" y="23"/>
                  <a:pt x="10" y="24"/>
                  <a:pt x="10" y="25"/>
                </a:cubicBezTo>
                <a:cubicBezTo>
                  <a:pt x="10" y="25"/>
                  <a:pt x="11" y="25"/>
                  <a:pt x="12" y="25"/>
                </a:cubicBezTo>
                <a:cubicBezTo>
                  <a:pt x="13" y="25"/>
                  <a:pt x="15" y="24"/>
                  <a:pt x="17" y="23"/>
                </a:cubicBezTo>
                <a:cubicBezTo>
                  <a:pt x="17" y="25"/>
                  <a:pt x="18" y="28"/>
                  <a:pt x="19" y="28"/>
                </a:cubicBezTo>
                <a:cubicBezTo>
                  <a:pt x="19" y="37"/>
                  <a:pt x="19" y="37"/>
                  <a:pt x="19" y="37"/>
                </a:cubicBezTo>
                <a:cubicBezTo>
                  <a:pt x="18" y="35"/>
                  <a:pt x="17" y="34"/>
                  <a:pt x="15" y="34"/>
                </a:cubicBezTo>
                <a:cubicBezTo>
                  <a:pt x="15" y="33"/>
                  <a:pt x="15" y="32"/>
                  <a:pt x="15" y="32"/>
                </a:cubicBezTo>
                <a:cubicBezTo>
                  <a:pt x="14" y="31"/>
                  <a:pt x="14" y="30"/>
                  <a:pt x="13" y="30"/>
                </a:cubicBezTo>
                <a:cubicBezTo>
                  <a:pt x="12" y="29"/>
                  <a:pt x="11" y="29"/>
                  <a:pt x="11" y="29"/>
                </a:cubicBezTo>
                <a:cubicBezTo>
                  <a:pt x="7" y="29"/>
                  <a:pt x="1" y="32"/>
                  <a:pt x="1" y="32"/>
                </a:cubicBezTo>
                <a:cubicBezTo>
                  <a:pt x="0" y="32"/>
                  <a:pt x="0" y="32"/>
                  <a:pt x="0" y="33"/>
                </a:cubicBezTo>
                <a:cubicBezTo>
                  <a:pt x="0" y="33"/>
                  <a:pt x="0" y="33"/>
                  <a:pt x="1" y="34"/>
                </a:cubicBezTo>
                <a:cubicBezTo>
                  <a:pt x="1" y="34"/>
                  <a:pt x="8" y="38"/>
                  <a:pt x="11" y="38"/>
                </a:cubicBezTo>
                <a:cubicBezTo>
                  <a:pt x="11" y="38"/>
                  <a:pt x="11" y="38"/>
                  <a:pt x="11" y="38"/>
                </a:cubicBezTo>
                <a:cubicBezTo>
                  <a:pt x="13" y="38"/>
                  <a:pt x="14" y="37"/>
                  <a:pt x="15" y="36"/>
                </a:cubicBezTo>
                <a:cubicBezTo>
                  <a:pt x="17" y="37"/>
                  <a:pt x="19" y="39"/>
                  <a:pt x="19" y="39"/>
                </a:cubicBezTo>
                <a:cubicBezTo>
                  <a:pt x="19" y="48"/>
                  <a:pt x="19" y="48"/>
                  <a:pt x="19" y="48"/>
                </a:cubicBezTo>
                <a:cubicBezTo>
                  <a:pt x="2" y="48"/>
                  <a:pt x="2" y="48"/>
                  <a:pt x="2" y="48"/>
                </a:cubicBezTo>
                <a:cubicBezTo>
                  <a:pt x="2" y="48"/>
                  <a:pt x="1" y="48"/>
                  <a:pt x="1" y="49"/>
                </a:cubicBezTo>
                <a:cubicBezTo>
                  <a:pt x="1" y="58"/>
                  <a:pt x="1" y="58"/>
                  <a:pt x="1" y="58"/>
                </a:cubicBezTo>
                <a:cubicBezTo>
                  <a:pt x="1" y="58"/>
                  <a:pt x="2" y="59"/>
                  <a:pt x="2" y="59"/>
                </a:cubicBezTo>
                <a:cubicBezTo>
                  <a:pt x="3" y="59"/>
                  <a:pt x="3" y="59"/>
                  <a:pt x="3" y="59"/>
                </a:cubicBezTo>
                <a:cubicBezTo>
                  <a:pt x="6" y="79"/>
                  <a:pt x="6" y="79"/>
                  <a:pt x="6" y="79"/>
                </a:cubicBezTo>
                <a:cubicBezTo>
                  <a:pt x="6" y="80"/>
                  <a:pt x="6" y="80"/>
                  <a:pt x="7" y="80"/>
                </a:cubicBezTo>
                <a:cubicBezTo>
                  <a:pt x="34" y="80"/>
                  <a:pt x="34" y="80"/>
                  <a:pt x="34" y="80"/>
                </a:cubicBezTo>
                <a:cubicBezTo>
                  <a:pt x="34" y="80"/>
                  <a:pt x="35" y="80"/>
                  <a:pt x="35" y="79"/>
                </a:cubicBezTo>
                <a:cubicBezTo>
                  <a:pt x="37" y="59"/>
                  <a:pt x="37" y="59"/>
                  <a:pt x="37" y="59"/>
                </a:cubicBezTo>
                <a:cubicBezTo>
                  <a:pt x="38" y="59"/>
                  <a:pt x="38" y="59"/>
                  <a:pt x="38" y="59"/>
                </a:cubicBezTo>
                <a:cubicBezTo>
                  <a:pt x="39" y="59"/>
                  <a:pt x="39" y="58"/>
                  <a:pt x="39" y="58"/>
                </a:cubicBezTo>
                <a:cubicBezTo>
                  <a:pt x="39" y="49"/>
                  <a:pt x="39" y="49"/>
                  <a:pt x="39" y="49"/>
                </a:cubicBezTo>
                <a:cubicBezTo>
                  <a:pt x="39" y="48"/>
                  <a:pt x="39" y="48"/>
                  <a:pt x="38" y="48"/>
                </a:cubicBezTo>
                <a:close/>
                <a:moveTo>
                  <a:pt x="29" y="34"/>
                </a:moveTo>
                <a:cubicBezTo>
                  <a:pt x="29" y="34"/>
                  <a:pt x="31" y="33"/>
                  <a:pt x="34" y="33"/>
                </a:cubicBezTo>
                <a:cubicBezTo>
                  <a:pt x="34" y="33"/>
                  <a:pt x="35" y="33"/>
                  <a:pt x="35" y="33"/>
                </a:cubicBezTo>
                <a:cubicBezTo>
                  <a:pt x="34" y="35"/>
                  <a:pt x="32" y="37"/>
                  <a:pt x="31" y="38"/>
                </a:cubicBezTo>
                <a:cubicBezTo>
                  <a:pt x="31" y="38"/>
                  <a:pt x="28" y="38"/>
                  <a:pt x="27" y="37"/>
                </a:cubicBezTo>
                <a:cubicBezTo>
                  <a:pt x="27" y="36"/>
                  <a:pt x="28" y="35"/>
                  <a:pt x="29" y="34"/>
                </a:cubicBezTo>
                <a:close/>
                <a:moveTo>
                  <a:pt x="13" y="34"/>
                </a:moveTo>
                <a:cubicBezTo>
                  <a:pt x="13" y="34"/>
                  <a:pt x="13" y="34"/>
                  <a:pt x="13" y="34"/>
                </a:cubicBezTo>
                <a:cubicBezTo>
                  <a:pt x="13" y="34"/>
                  <a:pt x="13" y="36"/>
                  <a:pt x="11" y="36"/>
                </a:cubicBezTo>
                <a:cubicBezTo>
                  <a:pt x="9" y="36"/>
                  <a:pt x="6" y="34"/>
                  <a:pt x="3" y="33"/>
                </a:cubicBezTo>
                <a:cubicBezTo>
                  <a:pt x="5" y="32"/>
                  <a:pt x="9" y="31"/>
                  <a:pt x="11" y="31"/>
                </a:cubicBezTo>
                <a:cubicBezTo>
                  <a:pt x="11" y="31"/>
                  <a:pt x="12" y="31"/>
                  <a:pt x="12" y="31"/>
                </a:cubicBezTo>
                <a:cubicBezTo>
                  <a:pt x="12" y="32"/>
                  <a:pt x="13" y="32"/>
                  <a:pt x="13" y="32"/>
                </a:cubicBezTo>
                <a:cubicBezTo>
                  <a:pt x="13" y="33"/>
                  <a:pt x="13" y="34"/>
                  <a:pt x="13" y="34"/>
                </a:cubicBezTo>
                <a:close/>
                <a:moveTo>
                  <a:pt x="20" y="19"/>
                </a:moveTo>
                <a:cubicBezTo>
                  <a:pt x="18" y="19"/>
                  <a:pt x="16" y="17"/>
                  <a:pt x="16" y="14"/>
                </a:cubicBezTo>
                <a:cubicBezTo>
                  <a:pt x="16" y="12"/>
                  <a:pt x="18" y="10"/>
                  <a:pt x="20" y="10"/>
                </a:cubicBezTo>
                <a:cubicBezTo>
                  <a:pt x="23" y="10"/>
                  <a:pt x="24" y="12"/>
                  <a:pt x="24" y="14"/>
                </a:cubicBezTo>
                <a:cubicBezTo>
                  <a:pt x="24" y="17"/>
                  <a:pt x="23" y="19"/>
                  <a:pt x="20" y="19"/>
                </a:cubicBezTo>
                <a:close/>
                <a:moveTo>
                  <a:pt x="29" y="23"/>
                </a:moveTo>
                <a:cubicBezTo>
                  <a:pt x="29" y="23"/>
                  <a:pt x="29" y="23"/>
                  <a:pt x="29" y="23"/>
                </a:cubicBezTo>
                <a:cubicBezTo>
                  <a:pt x="28" y="23"/>
                  <a:pt x="26" y="22"/>
                  <a:pt x="25" y="21"/>
                </a:cubicBezTo>
                <a:cubicBezTo>
                  <a:pt x="24" y="21"/>
                  <a:pt x="24" y="20"/>
                  <a:pt x="25" y="19"/>
                </a:cubicBezTo>
                <a:cubicBezTo>
                  <a:pt x="25" y="19"/>
                  <a:pt x="26" y="19"/>
                  <a:pt x="26" y="19"/>
                </a:cubicBezTo>
                <a:cubicBezTo>
                  <a:pt x="27" y="19"/>
                  <a:pt x="27" y="19"/>
                  <a:pt x="27" y="19"/>
                </a:cubicBezTo>
                <a:cubicBezTo>
                  <a:pt x="28" y="20"/>
                  <a:pt x="29" y="23"/>
                  <a:pt x="29" y="23"/>
                </a:cubicBezTo>
                <a:close/>
                <a:moveTo>
                  <a:pt x="33" y="14"/>
                </a:moveTo>
                <a:cubicBezTo>
                  <a:pt x="33" y="15"/>
                  <a:pt x="30" y="16"/>
                  <a:pt x="29" y="16"/>
                </a:cubicBezTo>
                <a:cubicBezTo>
                  <a:pt x="28" y="16"/>
                  <a:pt x="27" y="15"/>
                  <a:pt x="27" y="14"/>
                </a:cubicBezTo>
                <a:cubicBezTo>
                  <a:pt x="27" y="13"/>
                  <a:pt x="28" y="13"/>
                  <a:pt x="29" y="13"/>
                </a:cubicBezTo>
                <a:cubicBezTo>
                  <a:pt x="30" y="13"/>
                  <a:pt x="33" y="14"/>
                  <a:pt x="33" y="14"/>
                </a:cubicBezTo>
                <a:close/>
                <a:moveTo>
                  <a:pt x="25" y="7"/>
                </a:moveTo>
                <a:cubicBezTo>
                  <a:pt x="26" y="7"/>
                  <a:pt x="28" y="5"/>
                  <a:pt x="29" y="5"/>
                </a:cubicBezTo>
                <a:cubicBezTo>
                  <a:pt x="29" y="5"/>
                  <a:pt x="29" y="6"/>
                  <a:pt x="29" y="6"/>
                </a:cubicBezTo>
                <a:cubicBezTo>
                  <a:pt x="29" y="6"/>
                  <a:pt x="28" y="9"/>
                  <a:pt x="27" y="10"/>
                </a:cubicBezTo>
                <a:cubicBezTo>
                  <a:pt x="27" y="10"/>
                  <a:pt x="26" y="10"/>
                  <a:pt x="25" y="10"/>
                </a:cubicBezTo>
                <a:cubicBezTo>
                  <a:pt x="25" y="9"/>
                  <a:pt x="24" y="9"/>
                  <a:pt x="24" y="8"/>
                </a:cubicBezTo>
                <a:cubicBezTo>
                  <a:pt x="24" y="8"/>
                  <a:pt x="25" y="8"/>
                  <a:pt x="25" y="7"/>
                </a:cubicBezTo>
                <a:close/>
                <a:moveTo>
                  <a:pt x="20" y="2"/>
                </a:moveTo>
                <a:cubicBezTo>
                  <a:pt x="21" y="2"/>
                  <a:pt x="22" y="4"/>
                  <a:pt x="22" y="6"/>
                </a:cubicBezTo>
                <a:cubicBezTo>
                  <a:pt x="22" y="7"/>
                  <a:pt x="21" y="8"/>
                  <a:pt x="20" y="8"/>
                </a:cubicBezTo>
                <a:cubicBezTo>
                  <a:pt x="19" y="8"/>
                  <a:pt x="19" y="7"/>
                  <a:pt x="19" y="6"/>
                </a:cubicBezTo>
                <a:cubicBezTo>
                  <a:pt x="19" y="4"/>
                  <a:pt x="20" y="2"/>
                  <a:pt x="20" y="2"/>
                </a:cubicBezTo>
                <a:close/>
                <a:moveTo>
                  <a:pt x="11" y="6"/>
                </a:moveTo>
                <a:cubicBezTo>
                  <a:pt x="11" y="6"/>
                  <a:pt x="12" y="5"/>
                  <a:pt x="12" y="5"/>
                </a:cubicBezTo>
                <a:cubicBezTo>
                  <a:pt x="13" y="5"/>
                  <a:pt x="15" y="7"/>
                  <a:pt x="16" y="7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9"/>
                  <a:pt x="16" y="9"/>
                  <a:pt x="16" y="10"/>
                </a:cubicBezTo>
                <a:cubicBezTo>
                  <a:pt x="15" y="10"/>
                  <a:pt x="14" y="10"/>
                  <a:pt x="13" y="10"/>
                </a:cubicBezTo>
                <a:cubicBezTo>
                  <a:pt x="12" y="9"/>
                  <a:pt x="11" y="6"/>
                  <a:pt x="11" y="6"/>
                </a:cubicBezTo>
                <a:close/>
                <a:moveTo>
                  <a:pt x="8" y="14"/>
                </a:moveTo>
                <a:cubicBezTo>
                  <a:pt x="8" y="14"/>
                  <a:pt x="10" y="13"/>
                  <a:pt x="12" y="13"/>
                </a:cubicBezTo>
                <a:cubicBezTo>
                  <a:pt x="13" y="13"/>
                  <a:pt x="14" y="13"/>
                  <a:pt x="14" y="14"/>
                </a:cubicBezTo>
                <a:cubicBezTo>
                  <a:pt x="14" y="15"/>
                  <a:pt x="13" y="16"/>
                  <a:pt x="12" y="16"/>
                </a:cubicBezTo>
                <a:cubicBezTo>
                  <a:pt x="10" y="16"/>
                  <a:pt x="8" y="15"/>
                  <a:pt x="8" y="14"/>
                </a:cubicBezTo>
                <a:close/>
                <a:moveTo>
                  <a:pt x="16" y="21"/>
                </a:moveTo>
                <a:cubicBezTo>
                  <a:pt x="15" y="22"/>
                  <a:pt x="13" y="23"/>
                  <a:pt x="12" y="23"/>
                </a:cubicBezTo>
                <a:cubicBezTo>
                  <a:pt x="12" y="23"/>
                  <a:pt x="11" y="23"/>
                  <a:pt x="11" y="23"/>
                </a:cubicBezTo>
                <a:cubicBezTo>
                  <a:pt x="11" y="23"/>
                  <a:pt x="12" y="20"/>
                  <a:pt x="13" y="19"/>
                </a:cubicBezTo>
                <a:cubicBezTo>
                  <a:pt x="14" y="18"/>
                  <a:pt x="15" y="18"/>
                  <a:pt x="16" y="19"/>
                </a:cubicBezTo>
                <a:cubicBezTo>
                  <a:pt x="16" y="20"/>
                  <a:pt x="16" y="21"/>
                  <a:pt x="16" y="21"/>
                </a:cubicBezTo>
                <a:close/>
                <a:moveTo>
                  <a:pt x="19" y="23"/>
                </a:moveTo>
                <a:cubicBezTo>
                  <a:pt x="19" y="22"/>
                  <a:pt x="19" y="21"/>
                  <a:pt x="20" y="21"/>
                </a:cubicBezTo>
                <a:cubicBezTo>
                  <a:pt x="21" y="21"/>
                  <a:pt x="22" y="22"/>
                  <a:pt x="22" y="23"/>
                </a:cubicBezTo>
                <a:cubicBezTo>
                  <a:pt x="22" y="24"/>
                  <a:pt x="21" y="27"/>
                  <a:pt x="20" y="27"/>
                </a:cubicBezTo>
                <a:cubicBezTo>
                  <a:pt x="20" y="27"/>
                  <a:pt x="19" y="24"/>
                  <a:pt x="19" y="23"/>
                </a:cubicBezTo>
                <a:close/>
                <a:moveTo>
                  <a:pt x="3" y="50"/>
                </a:moveTo>
                <a:cubicBezTo>
                  <a:pt x="37" y="50"/>
                  <a:pt x="37" y="50"/>
                  <a:pt x="37" y="50"/>
                </a:cubicBezTo>
                <a:cubicBezTo>
                  <a:pt x="37" y="57"/>
                  <a:pt x="37" y="57"/>
                  <a:pt x="37" y="57"/>
                </a:cubicBezTo>
                <a:cubicBezTo>
                  <a:pt x="36" y="57"/>
                  <a:pt x="36" y="57"/>
                  <a:pt x="36" y="57"/>
                </a:cubicBezTo>
                <a:cubicBezTo>
                  <a:pt x="6" y="57"/>
                  <a:pt x="6" y="57"/>
                  <a:pt x="6" y="57"/>
                </a:cubicBezTo>
                <a:cubicBezTo>
                  <a:pt x="6" y="52"/>
                  <a:pt x="6" y="52"/>
                  <a:pt x="6" y="52"/>
                </a:cubicBezTo>
                <a:cubicBezTo>
                  <a:pt x="6" y="51"/>
                  <a:pt x="6" y="51"/>
                  <a:pt x="5" y="51"/>
                </a:cubicBezTo>
                <a:cubicBezTo>
                  <a:pt x="5" y="51"/>
                  <a:pt x="4" y="51"/>
                  <a:pt x="4" y="52"/>
                </a:cubicBezTo>
                <a:cubicBezTo>
                  <a:pt x="4" y="57"/>
                  <a:pt x="4" y="57"/>
                  <a:pt x="4" y="57"/>
                </a:cubicBezTo>
                <a:cubicBezTo>
                  <a:pt x="4" y="57"/>
                  <a:pt x="4" y="57"/>
                  <a:pt x="4" y="57"/>
                </a:cubicBezTo>
                <a:cubicBezTo>
                  <a:pt x="3" y="57"/>
                  <a:pt x="3" y="57"/>
                  <a:pt x="3" y="57"/>
                </a:cubicBezTo>
                <a:lnTo>
                  <a:pt x="3" y="50"/>
                </a:lnTo>
                <a:close/>
                <a:moveTo>
                  <a:pt x="33" y="78"/>
                </a:moveTo>
                <a:cubicBezTo>
                  <a:pt x="11" y="78"/>
                  <a:pt x="11" y="78"/>
                  <a:pt x="11" y="78"/>
                </a:cubicBezTo>
                <a:cubicBezTo>
                  <a:pt x="9" y="63"/>
                  <a:pt x="9" y="63"/>
                  <a:pt x="9" y="63"/>
                </a:cubicBezTo>
                <a:cubicBezTo>
                  <a:pt x="9" y="62"/>
                  <a:pt x="8" y="62"/>
                  <a:pt x="8" y="62"/>
                </a:cubicBezTo>
                <a:cubicBezTo>
                  <a:pt x="7" y="62"/>
                  <a:pt x="7" y="62"/>
                  <a:pt x="7" y="63"/>
                </a:cubicBezTo>
                <a:cubicBezTo>
                  <a:pt x="9" y="78"/>
                  <a:pt x="9" y="78"/>
                  <a:pt x="9" y="78"/>
                </a:cubicBezTo>
                <a:cubicBezTo>
                  <a:pt x="8" y="78"/>
                  <a:pt x="8" y="78"/>
                  <a:pt x="8" y="78"/>
                </a:cubicBezTo>
                <a:cubicBezTo>
                  <a:pt x="5" y="59"/>
                  <a:pt x="5" y="59"/>
                  <a:pt x="5" y="59"/>
                </a:cubicBezTo>
                <a:cubicBezTo>
                  <a:pt x="35" y="59"/>
                  <a:pt x="35" y="59"/>
                  <a:pt x="35" y="59"/>
                </a:cubicBezTo>
                <a:lnTo>
                  <a:pt x="33" y="7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US" sz="1053">
              <a:cs typeface="+mn-ea"/>
              <a:sym typeface="+mn-lt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097401" y="2280904"/>
            <a:ext cx="4635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chemeClr val="bg1"/>
                </a:solidFill>
                <a:cs typeface="+mn-ea"/>
                <a:sym typeface="+mn-lt"/>
              </a:rPr>
              <a:t>04</a:t>
            </a:r>
          </a:p>
        </p:txBody>
      </p:sp>
      <p:sp>
        <p:nvSpPr>
          <p:cNvPr id="51" name="TextBox 50"/>
          <p:cNvSpPr txBox="1"/>
          <p:nvPr/>
        </p:nvSpPr>
        <p:spPr>
          <a:xfrm>
            <a:off x="3984177" y="2280905"/>
            <a:ext cx="4635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chemeClr val="bg1"/>
                </a:solidFill>
                <a:cs typeface="+mn-ea"/>
                <a:sym typeface="+mn-lt"/>
              </a:rPr>
              <a:t>01</a:t>
            </a:r>
          </a:p>
        </p:txBody>
      </p:sp>
      <p:sp>
        <p:nvSpPr>
          <p:cNvPr id="52" name="TextBox 51"/>
          <p:cNvSpPr txBox="1"/>
          <p:nvPr/>
        </p:nvSpPr>
        <p:spPr>
          <a:xfrm>
            <a:off x="2097401" y="3918763"/>
            <a:ext cx="4635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chemeClr val="bg1"/>
                </a:solidFill>
                <a:cs typeface="+mn-ea"/>
                <a:sym typeface="+mn-lt"/>
              </a:rPr>
              <a:t>03</a:t>
            </a:r>
          </a:p>
        </p:txBody>
      </p:sp>
      <p:sp>
        <p:nvSpPr>
          <p:cNvPr id="53" name="TextBox 52"/>
          <p:cNvSpPr txBox="1"/>
          <p:nvPr/>
        </p:nvSpPr>
        <p:spPr>
          <a:xfrm>
            <a:off x="3984177" y="3918764"/>
            <a:ext cx="4635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chemeClr val="bg1"/>
                </a:solidFill>
                <a:cs typeface="+mn-ea"/>
                <a:sym typeface="+mn-lt"/>
              </a:rPr>
              <a:t>02</a:t>
            </a:r>
          </a:p>
        </p:txBody>
      </p:sp>
    </p:spTree>
    <p:extLst>
      <p:ext uri="{BB962C8B-B14F-4D97-AF65-F5344CB8AC3E}">
        <p14:creationId xmlns:p14="http://schemas.microsoft.com/office/powerpoint/2010/main" val="30847067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5090729" y="1846226"/>
            <a:ext cx="2134535" cy="3417121"/>
            <a:chOff x="5090729" y="2276532"/>
            <a:chExt cx="2134535" cy="3417121"/>
          </a:xfrm>
        </p:grpSpPr>
        <p:sp>
          <p:nvSpPr>
            <p:cNvPr id="147" name="Freeform 94"/>
            <p:cNvSpPr>
              <a:spLocks/>
            </p:cNvSpPr>
            <p:nvPr/>
          </p:nvSpPr>
          <p:spPr bwMode="auto">
            <a:xfrm>
              <a:off x="5122727" y="2316529"/>
              <a:ext cx="2069205" cy="3346459"/>
            </a:xfrm>
            <a:custGeom>
              <a:avLst/>
              <a:gdLst>
                <a:gd name="T0" fmla="*/ 1066 w 1066"/>
                <a:gd name="T1" fmla="*/ 1724 h 1724"/>
                <a:gd name="T2" fmla="*/ 690 w 1066"/>
                <a:gd name="T3" fmla="*/ 706 h 1724"/>
                <a:gd name="T4" fmla="*/ 895 w 1066"/>
                <a:gd name="T5" fmla="*/ 365 h 1724"/>
                <a:gd name="T6" fmla="*/ 533 w 1066"/>
                <a:gd name="T7" fmla="*/ 0 h 1724"/>
                <a:gd name="T8" fmla="*/ 171 w 1066"/>
                <a:gd name="T9" fmla="*/ 365 h 1724"/>
                <a:gd name="T10" fmla="*/ 376 w 1066"/>
                <a:gd name="T11" fmla="*/ 706 h 1724"/>
                <a:gd name="T12" fmla="*/ 0 w 1066"/>
                <a:gd name="T13" fmla="*/ 1724 h 1724"/>
                <a:gd name="T14" fmla="*/ 1066 w 1066"/>
                <a:gd name="T15" fmla="*/ 1724 h 17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66" h="1724">
                  <a:moveTo>
                    <a:pt x="1066" y="1724"/>
                  </a:moveTo>
                  <a:cubicBezTo>
                    <a:pt x="690" y="706"/>
                    <a:pt x="690" y="706"/>
                    <a:pt x="690" y="706"/>
                  </a:cubicBezTo>
                  <a:cubicBezTo>
                    <a:pt x="811" y="644"/>
                    <a:pt x="895" y="505"/>
                    <a:pt x="895" y="365"/>
                  </a:cubicBezTo>
                  <a:cubicBezTo>
                    <a:pt x="895" y="164"/>
                    <a:pt x="728" y="0"/>
                    <a:pt x="533" y="0"/>
                  </a:cubicBezTo>
                  <a:cubicBezTo>
                    <a:pt x="338" y="0"/>
                    <a:pt x="171" y="164"/>
                    <a:pt x="171" y="365"/>
                  </a:cubicBezTo>
                  <a:cubicBezTo>
                    <a:pt x="171" y="505"/>
                    <a:pt x="255" y="644"/>
                    <a:pt x="376" y="706"/>
                  </a:cubicBezTo>
                  <a:cubicBezTo>
                    <a:pt x="0" y="1724"/>
                    <a:pt x="0" y="1724"/>
                    <a:pt x="0" y="1724"/>
                  </a:cubicBezTo>
                  <a:lnTo>
                    <a:pt x="1066" y="1724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48" name="Freeform 95"/>
            <p:cNvSpPr>
              <a:spLocks/>
            </p:cNvSpPr>
            <p:nvPr/>
          </p:nvSpPr>
          <p:spPr bwMode="auto">
            <a:xfrm>
              <a:off x="5090729" y="2276532"/>
              <a:ext cx="2134535" cy="3417121"/>
            </a:xfrm>
            <a:custGeom>
              <a:avLst/>
              <a:gdLst>
                <a:gd name="T0" fmla="*/ 382 w 1100"/>
                <a:gd name="T1" fmla="*/ 724 h 1760"/>
                <a:gd name="T2" fmla="*/ 0 w 1100"/>
                <a:gd name="T3" fmla="*/ 1760 h 1760"/>
                <a:gd name="T4" fmla="*/ 40 w 1100"/>
                <a:gd name="T5" fmla="*/ 1728 h 1760"/>
                <a:gd name="T6" fmla="*/ 407 w 1100"/>
                <a:gd name="T7" fmla="*/ 727 h 1760"/>
                <a:gd name="T8" fmla="*/ 212 w 1100"/>
                <a:gd name="T9" fmla="*/ 408 h 1760"/>
                <a:gd name="T10" fmla="*/ 550 w 1100"/>
                <a:gd name="T11" fmla="*/ 53 h 1760"/>
                <a:gd name="T12" fmla="*/ 888 w 1100"/>
                <a:gd name="T13" fmla="*/ 408 h 1760"/>
                <a:gd name="T14" fmla="*/ 693 w 1100"/>
                <a:gd name="T15" fmla="*/ 727 h 1760"/>
                <a:gd name="T16" fmla="*/ 1060 w 1100"/>
                <a:gd name="T17" fmla="*/ 1728 h 1760"/>
                <a:gd name="T18" fmla="*/ 1100 w 1100"/>
                <a:gd name="T19" fmla="*/ 1760 h 1760"/>
                <a:gd name="T20" fmla="*/ 718 w 1100"/>
                <a:gd name="T21" fmla="*/ 724 h 1760"/>
                <a:gd name="T22" fmla="*/ 931 w 1100"/>
                <a:gd name="T23" fmla="*/ 382 h 1760"/>
                <a:gd name="T24" fmla="*/ 550 w 1100"/>
                <a:gd name="T25" fmla="*/ 0 h 1760"/>
                <a:gd name="T26" fmla="*/ 169 w 1100"/>
                <a:gd name="T27" fmla="*/ 382 h 1760"/>
                <a:gd name="T28" fmla="*/ 382 w 1100"/>
                <a:gd name="T29" fmla="*/ 724 h 17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100" h="1760">
                  <a:moveTo>
                    <a:pt x="382" y="724"/>
                  </a:moveTo>
                  <a:cubicBezTo>
                    <a:pt x="0" y="1760"/>
                    <a:pt x="0" y="1760"/>
                    <a:pt x="0" y="1760"/>
                  </a:cubicBezTo>
                  <a:cubicBezTo>
                    <a:pt x="40" y="1728"/>
                    <a:pt x="40" y="1728"/>
                    <a:pt x="40" y="1728"/>
                  </a:cubicBezTo>
                  <a:cubicBezTo>
                    <a:pt x="407" y="727"/>
                    <a:pt x="407" y="727"/>
                    <a:pt x="407" y="727"/>
                  </a:cubicBezTo>
                  <a:cubicBezTo>
                    <a:pt x="290" y="667"/>
                    <a:pt x="212" y="544"/>
                    <a:pt x="212" y="408"/>
                  </a:cubicBezTo>
                  <a:cubicBezTo>
                    <a:pt x="212" y="212"/>
                    <a:pt x="364" y="53"/>
                    <a:pt x="550" y="53"/>
                  </a:cubicBezTo>
                  <a:cubicBezTo>
                    <a:pt x="736" y="53"/>
                    <a:pt x="888" y="212"/>
                    <a:pt x="888" y="408"/>
                  </a:cubicBezTo>
                  <a:cubicBezTo>
                    <a:pt x="888" y="544"/>
                    <a:pt x="810" y="667"/>
                    <a:pt x="693" y="727"/>
                  </a:cubicBezTo>
                  <a:cubicBezTo>
                    <a:pt x="1060" y="1728"/>
                    <a:pt x="1060" y="1728"/>
                    <a:pt x="1060" y="1728"/>
                  </a:cubicBezTo>
                  <a:cubicBezTo>
                    <a:pt x="1100" y="1760"/>
                    <a:pt x="1100" y="1760"/>
                    <a:pt x="1100" y="1760"/>
                  </a:cubicBezTo>
                  <a:cubicBezTo>
                    <a:pt x="718" y="724"/>
                    <a:pt x="718" y="724"/>
                    <a:pt x="718" y="724"/>
                  </a:cubicBezTo>
                  <a:cubicBezTo>
                    <a:pt x="845" y="662"/>
                    <a:pt x="931" y="532"/>
                    <a:pt x="931" y="382"/>
                  </a:cubicBezTo>
                  <a:cubicBezTo>
                    <a:pt x="931" y="171"/>
                    <a:pt x="761" y="0"/>
                    <a:pt x="550" y="0"/>
                  </a:cubicBezTo>
                  <a:cubicBezTo>
                    <a:pt x="339" y="0"/>
                    <a:pt x="169" y="171"/>
                    <a:pt x="169" y="382"/>
                  </a:cubicBezTo>
                  <a:cubicBezTo>
                    <a:pt x="169" y="532"/>
                    <a:pt x="255" y="662"/>
                    <a:pt x="382" y="72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49" name="Freeform 96"/>
            <p:cNvSpPr>
              <a:spLocks/>
            </p:cNvSpPr>
            <p:nvPr/>
          </p:nvSpPr>
          <p:spPr bwMode="auto">
            <a:xfrm>
              <a:off x="5090729" y="5630990"/>
              <a:ext cx="2134535" cy="62663"/>
            </a:xfrm>
            <a:custGeom>
              <a:avLst/>
              <a:gdLst>
                <a:gd name="T0" fmla="*/ 1543 w 1601"/>
                <a:gd name="T1" fmla="*/ 0 h 47"/>
                <a:gd name="T2" fmla="*/ 58 w 1601"/>
                <a:gd name="T3" fmla="*/ 0 h 47"/>
                <a:gd name="T4" fmla="*/ 0 w 1601"/>
                <a:gd name="T5" fmla="*/ 47 h 47"/>
                <a:gd name="T6" fmla="*/ 1601 w 1601"/>
                <a:gd name="T7" fmla="*/ 47 h 47"/>
                <a:gd name="T8" fmla="*/ 1543 w 1601"/>
                <a:gd name="T9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01" h="47">
                  <a:moveTo>
                    <a:pt x="1543" y="0"/>
                  </a:moveTo>
                  <a:lnTo>
                    <a:pt x="58" y="0"/>
                  </a:lnTo>
                  <a:lnTo>
                    <a:pt x="0" y="47"/>
                  </a:lnTo>
                  <a:lnTo>
                    <a:pt x="1601" y="47"/>
                  </a:lnTo>
                  <a:lnTo>
                    <a:pt x="1543" y="0"/>
                  </a:lnTo>
                  <a:close/>
                </a:path>
              </a:pathLst>
            </a:custGeom>
            <a:solidFill>
              <a:schemeClr val="tx2">
                <a:alpha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50" name="Freeform 97"/>
            <p:cNvSpPr>
              <a:spLocks/>
            </p:cNvSpPr>
            <p:nvPr/>
          </p:nvSpPr>
          <p:spPr bwMode="auto">
            <a:xfrm>
              <a:off x="5705357" y="2900493"/>
              <a:ext cx="293315" cy="409308"/>
            </a:xfrm>
            <a:custGeom>
              <a:avLst/>
              <a:gdLst>
                <a:gd name="T0" fmla="*/ 0 w 151"/>
                <a:gd name="T1" fmla="*/ 0 h 211"/>
                <a:gd name="T2" fmla="*/ 42 w 151"/>
                <a:gd name="T3" fmla="*/ 0 h 211"/>
                <a:gd name="T4" fmla="*/ 42 w 151"/>
                <a:gd name="T5" fmla="*/ 84 h 211"/>
                <a:gd name="T6" fmla="*/ 95 w 151"/>
                <a:gd name="T7" fmla="*/ 0 h 211"/>
                <a:gd name="T8" fmla="*/ 145 w 151"/>
                <a:gd name="T9" fmla="*/ 0 h 211"/>
                <a:gd name="T10" fmla="*/ 76 w 151"/>
                <a:gd name="T11" fmla="*/ 104 h 211"/>
                <a:gd name="T12" fmla="*/ 151 w 151"/>
                <a:gd name="T13" fmla="*/ 211 h 211"/>
                <a:gd name="T14" fmla="*/ 98 w 151"/>
                <a:gd name="T15" fmla="*/ 211 h 211"/>
                <a:gd name="T16" fmla="*/ 42 w 151"/>
                <a:gd name="T17" fmla="*/ 129 h 211"/>
                <a:gd name="T18" fmla="*/ 42 w 151"/>
                <a:gd name="T19" fmla="*/ 211 h 211"/>
                <a:gd name="T20" fmla="*/ 0 w 151"/>
                <a:gd name="T21" fmla="*/ 211 h 211"/>
                <a:gd name="T22" fmla="*/ 0 w 151"/>
                <a:gd name="T23" fmla="*/ 0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51" h="211">
                  <a:moveTo>
                    <a:pt x="0" y="0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42" y="28"/>
                    <a:pt x="42" y="56"/>
                    <a:pt x="42" y="84"/>
                  </a:cubicBezTo>
                  <a:cubicBezTo>
                    <a:pt x="95" y="0"/>
                    <a:pt x="95" y="0"/>
                    <a:pt x="95" y="0"/>
                  </a:cubicBezTo>
                  <a:cubicBezTo>
                    <a:pt x="145" y="0"/>
                    <a:pt x="145" y="0"/>
                    <a:pt x="145" y="0"/>
                  </a:cubicBezTo>
                  <a:cubicBezTo>
                    <a:pt x="76" y="104"/>
                    <a:pt x="76" y="104"/>
                    <a:pt x="76" y="104"/>
                  </a:cubicBezTo>
                  <a:cubicBezTo>
                    <a:pt x="151" y="211"/>
                    <a:pt x="151" y="211"/>
                    <a:pt x="151" y="211"/>
                  </a:cubicBezTo>
                  <a:cubicBezTo>
                    <a:pt x="98" y="211"/>
                    <a:pt x="98" y="211"/>
                    <a:pt x="98" y="211"/>
                  </a:cubicBezTo>
                  <a:cubicBezTo>
                    <a:pt x="42" y="129"/>
                    <a:pt x="42" y="129"/>
                    <a:pt x="42" y="129"/>
                  </a:cubicBezTo>
                  <a:cubicBezTo>
                    <a:pt x="42" y="156"/>
                    <a:pt x="42" y="184"/>
                    <a:pt x="42" y="211"/>
                  </a:cubicBezTo>
                  <a:cubicBezTo>
                    <a:pt x="0" y="211"/>
                    <a:pt x="0" y="211"/>
                    <a:pt x="0" y="211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51" name="Freeform 98"/>
            <p:cNvSpPr>
              <a:spLocks/>
            </p:cNvSpPr>
            <p:nvPr/>
          </p:nvSpPr>
          <p:spPr bwMode="auto">
            <a:xfrm>
              <a:off x="6050669" y="2900493"/>
              <a:ext cx="213320" cy="409308"/>
            </a:xfrm>
            <a:custGeom>
              <a:avLst/>
              <a:gdLst>
                <a:gd name="T0" fmla="*/ 0 w 160"/>
                <a:gd name="T1" fmla="*/ 307 h 307"/>
                <a:gd name="T2" fmla="*/ 0 w 160"/>
                <a:gd name="T3" fmla="*/ 0 h 307"/>
                <a:gd name="T4" fmla="*/ 155 w 160"/>
                <a:gd name="T5" fmla="*/ 0 h 307"/>
                <a:gd name="T6" fmla="*/ 155 w 160"/>
                <a:gd name="T7" fmla="*/ 61 h 307"/>
                <a:gd name="T8" fmla="*/ 63 w 160"/>
                <a:gd name="T9" fmla="*/ 61 h 307"/>
                <a:gd name="T10" fmla="*/ 63 w 160"/>
                <a:gd name="T11" fmla="*/ 122 h 307"/>
                <a:gd name="T12" fmla="*/ 143 w 160"/>
                <a:gd name="T13" fmla="*/ 122 h 307"/>
                <a:gd name="T14" fmla="*/ 143 w 160"/>
                <a:gd name="T15" fmla="*/ 185 h 307"/>
                <a:gd name="T16" fmla="*/ 63 w 160"/>
                <a:gd name="T17" fmla="*/ 185 h 307"/>
                <a:gd name="T18" fmla="*/ 63 w 160"/>
                <a:gd name="T19" fmla="*/ 246 h 307"/>
                <a:gd name="T20" fmla="*/ 160 w 160"/>
                <a:gd name="T21" fmla="*/ 246 h 307"/>
                <a:gd name="T22" fmla="*/ 160 w 160"/>
                <a:gd name="T23" fmla="*/ 307 h 307"/>
                <a:gd name="T24" fmla="*/ 0 w 160"/>
                <a:gd name="T25" fmla="*/ 307 h 3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0" h="307">
                  <a:moveTo>
                    <a:pt x="0" y="307"/>
                  </a:moveTo>
                  <a:lnTo>
                    <a:pt x="0" y="0"/>
                  </a:lnTo>
                  <a:lnTo>
                    <a:pt x="155" y="0"/>
                  </a:lnTo>
                  <a:lnTo>
                    <a:pt x="155" y="61"/>
                  </a:lnTo>
                  <a:lnTo>
                    <a:pt x="63" y="61"/>
                  </a:lnTo>
                  <a:lnTo>
                    <a:pt x="63" y="122"/>
                  </a:lnTo>
                  <a:lnTo>
                    <a:pt x="143" y="122"/>
                  </a:lnTo>
                  <a:lnTo>
                    <a:pt x="143" y="185"/>
                  </a:lnTo>
                  <a:lnTo>
                    <a:pt x="63" y="185"/>
                  </a:lnTo>
                  <a:lnTo>
                    <a:pt x="63" y="246"/>
                  </a:lnTo>
                  <a:lnTo>
                    <a:pt x="160" y="246"/>
                  </a:lnTo>
                  <a:lnTo>
                    <a:pt x="160" y="307"/>
                  </a:lnTo>
                  <a:lnTo>
                    <a:pt x="0" y="30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52" name="Freeform 99"/>
            <p:cNvSpPr>
              <a:spLocks/>
            </p:cNvSpPr>
            <p:nvPr/>
          </p:nvSpPr>
          <p:spPr bwMode="auto">
            <a:xfrm>
              <a:off x="6299987" y="2900493"/>
              <a:ext cx="366644" cy="409308"/>
            </a:xfrm>
            <a:custGeom>
              <a:avLst/>
              <a:gdLst>
                <a:gd name="T0" fmla="*/ 106 w 275"/>
                <a:gd name="T1" fmla="*/ 169 h 307"/>
                <a:gd name="T2" fmla="*/ 0 w 275"/>
                <a:gd name="T3" fmla="*/ 0 h 307"/>
                <a:gd name="T4" fmla="*/ 74 w 275"/>
                <a:gd name="T5" fmla="*/ 0 h 307"/>
                <a:gd name="T6" fmla="*/ 136 w 275"/>
                <a:gd name="T7" fmla="*/ 106 h 307"/>
                <a:gd name="T8" fmla="*/ 200 w 275"/>
                <a:gd name="T9" fmla="*/ 0 h 307"/>
                <a:gd name="T10" fmla="*/ 275 w 275"/>
                <a:gd name="T11" fmla="*/ 0 h 307"/>
                <a:gd name="T12" fmla="*/ 167 w 275"/>
                <a:gd name="T13" fmla="*/ 169 h 307"/>
                <a:gd name="T14" fmla="*/ 167 w 275"/>
                <a:gd name="T15" fmla="*/ 307 h 307"/>
                <a:gd name="T16" fmla="*/ 106 w 275"/>
                <a:gd name="T17" fmla="*/ 307 h 307"/>
                <a:gd name="T18" fmla="*/ 106 w 275"/>
                <a:gd name="T19" fmla="*/ 169 h 3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5" h="307">
                  <a:moveTo>
                    <a:pt x="106" y="169"/>
                  </a:moveTo>
                  <a:lnTo>
                    <a:pt x="0" y="0"/>
                  </a:lnTo>
                  <a:lnTo>
                    <a:pt x="74" y="0"/>
                  </a:lnTo>
                  <a:lnTo>
                    <a:pt x="136" y="106"/>
                  </a:lnTo>
                  <a:lnTo>
                    <a:pt x="200" y="0"/>
                  </a:lnTo>
                  <a:lnTo>
                    <a:pt x="275" y="0"/>
                  </a:lnTo>
                  <a:lnTo>
                    <a:pt x="167" y="169"/>
                  </a:lnTo>
                  <a:lnTo>
                    <a:pt x="167" y="307"/>
                  </a:lnTo>
                  <a:lnTo>
                    <a:pt x="106" y="307"/>
                  </a:lnTo>
                  <a:lnTo>
                    <a:pt x="106" y="16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53" name="Freeform 100"/>
            <p:cNvSpPr>
              <a:spLocks/>
            </p:cNvSpPr>
            <p:nvPr/>
          </p:nvSpPr>
          <p:spPr bwMode="auto">
            <a:xfrm>
              <a:off x="5412042" y="5135021"/>
              <a:ext cx="170656" cy="282649"/>
            </a:xfrm>
            <a:custGeom>
              <a:avLst/>
              <a:gdLst>
                <a:gd name="T0" fmla="*/ 3 w 88"/>
                <a:gd name="T1" fmla="*/ 105 h 146"/>
                <a:gd name="T2" fmla="*/ 44 w 88"/>
                <a:gd name="T3" fmla="*/ 117 h 146"/>
                <a:gd name="T4" fmla="*/ 59 w 88"/>
                <a:gd name="T5" fmla="*/ 102 h 146"/>
                <a:gd name="T6" fmla="*/ 44 w 88"/>
                <a:gd name="T7" fmla="*/ 88 h 146"/>
                <a:gd name="T8" fmla="*/ 2 w 88"/>
                <a:gd name="T9" fmla="*/ 44 h 146"/>
                <a:gd name="T10" fmla="*/ 42 w 88"/>
                <a:gd name="T11" fmla="*/ 0 h 146"/>
                <a:gd name="T12" fmla="*/ 78 w 88"/>
                <a:gd name="T13" fmla="*/ 6 h 146"/>
                <a:gd name="T14" fmla="*/ 74 w 88"/>
                <a:gd name="T15" fmla="*/ 34 h 146"/>
                <a:gd name="T16" fmla="*/ 45 w 88"/>
                <a:gd name="T17" fmla="*/ 28 h 146"/>
                <a:gd name="T18" fmla="*/ 31 w 88"/>
                <a:gd name="T19" fmla="*/ 44 h 146"/>
                <a:gd name="T20" fmla="*/ 47 w 88"/>
                <a:gd name="T21" fmla="*/ 58 h 146"/>
                <a:gd name="T22" fmla="*/ 88 w 88"/>
                <a:gd name="T23" fmla="*/ 102 h 146"/>
                <a:gd name="T24" fmla="*/ 45 w 88"/>
                <a:gd name="T25" fmla="*/ 146 h 146"/>
                <a:gd name="T26" fmla="*/ 0 w 88"/>
                <a:gd name="T27" fmla="*/ 135 h 146"/>
                <a:gd name="T28" fmla="*/ 3 w 88"/>
                <a:gd name="T29" fmla="*/ 105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8" h="146">
                  <a:moveTo>
                    <a:pt x="3" y="105"/>
                  </a:moveTo>
                  <a:cubicBezTo>
                    <a:pt x="20" y="117"/>
                    <a:pt x="37" y="117"/>
                    <a:pt x="44" y="117"/>
                  </a:cubicBezTo>
                  <a:cubicBezTo>
                    <a:pt x="52" y="116"/>
                    <a:pt x="60" y="110"/>
                    <a:pt x="59" y="102"/>
                  </a:cubicBezTo>
                  <a:cubicBezTo>
                    <a:pt x="58" y="94"/>
                    <a:pt x="52" y="90"/>
                    <a:pt x="44" y="88"/>
                  </a:cubicBezTo>
                  <a:cubicBezTo>
                    <a:pt x="22" y="79"/>
                    <a:pt x="2" y="68"/>
                    <a:pt x="2" y="44"/>
                  </a:cubicBezTo>
                  <a:cubicBezTo>
                    <a:pt x="2" y="20"/>
                    <a:pt x="18" y="2"/>
                    <a:pt x="42" y="0"/>
                  </a:cubicBezTo>
                  <a:cubicBezTo>
                    <a:pt x="49" y="0"/>
                    <a:pt x="59" y="0"/>
                    <a:pt x="78" y="6"/>
                  </a:cubicBezTo>
                  <a:cubicBezTo>
                    <a:pt x="74" y="34"/>
                    <a:pt x="74" y="34"/>
                    <a:pt x="74" y="34"/>
                  </a:cubicBezTo>
                  <a:cubicBezTo>
                    <a:pt x="58" y="28"/>
                    <a:pt x="49" y="28"/>
                    <a:pt x="45" y="28"/>
                  </a:cubicBezTo>
                  <a:cubicBezTo>
                    <a:pt x="35" y="29"/>
                    <a:pt x="30" y="36"/>
                    <a:pt x="31" y="44"/>
                  </a:cubicBezTo>
                  <a:cubicBezTo>
                    <a:pt x="31" y="52"/>
                    <a:pt x="38" y="56"/>
                    <a:pt x="47" y="58"/>
                  </a:cubicBezTo>
                  <a:cubicBezTo>
                    <a:pt x="69" y="67"/>
                    <a:pt x="88" y="79"/>
                    <a:pt x="88" y="102"/>
                  </a:cubicBezTo>
                  <a:cubicBezTo>
                    <a:pt x="88" y="126"/>
                    <a:pt x="72" y="144"/>
                    <a:pt x="45" y="146"/>
                  </a:cubicBezTo>
                  <a:cubicBezTo>
                    <a:pt x="37" y="146"/>
                    <a:pt x="19" y="145"/>
                    <a:pt x="0" y="135"/>
                  </a:cubicBezTo>
                  <a:lnTo>
                    <a:pt x="3" y="10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54" name="Freeform 101"/>
            <p:cNvSpPr>
              <a:spLocks/>
            </p:cNvSpPr>
            <p:nvPr/>
          </p:nvSpPr>
          <p:spPr bwMode="auto">
            <a:xfrm>
              <a:off x="5628029" y="5136353"/>
              <a:ext cx="201321" cy="314647"/>
            </a:xfrm>
            <a:custGeom>
              <a:avLst/>
              <a:gdLst>
                <a:gd name="T0" fmla="*/ 0 w 104"/>
                <a:gd name="T1" fmla="*/ 94 h 162"/>
                <a:gd name="T2" fmla="*/ 0 w 104"/>
                <a:gd name="T3" fmla="*/ 0 h 162"/>
                <a:gd name="T4" fmla="*/ 29 w 104"/>
                <a:gd name="T5" fmla="*/ 0 h 162"/>
                <a:gd name="T6" fmla="*/ 29 w 104"/>
                <a:gd name="T7" fmla="*/ 93 h 162"/>
                <a:gd name="T8" fmla="*/ 75 w 104"/>
                <a:gd name="T9" fmla="*/ 93 h 162"/>
                <a:gd name="T10" fmla="*/ 75 w 104"/>
                <a:gd name="T11" fmla="*/ 0 h 162"/>
                <a:gd name="T12" fmla="*/ 104 w 104"/>
                <a:gd name="T13" fmla="*/ 0 h 162"/>
                <a:gd name="T14" fmla="*/ 104 w 104"/>
                <a:gd name="T15" fmla="*/ 94 h 162"/>
                <a:gd name="T16" fmla="*/ 0 w 104"/>
                <a:gd name="T17" fmla="*/ 94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4" h="162">
                  <a:moveTo>
                    <a:pt x="0" y="94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9" y="93"/>
                    <a:pt x="29" y="93"/>
                    <a:pt x="29" y="93"/>
                  </a:cubicBezTo>
                  <a:cubicBezTo>
                    <a:pt x="29" y="123"/>
                    <a:pt x="75" y="123"/>
                    <a:pt x="75" y="93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104" y="94"/>
                    <a:pt x="104" y="94"/>
                    <a:pt x="104" y="94"/>
                  </a:cubicBezTo>
                  <a:cubicBezTo>
                    <a:pt x="104" y="162"/>
                    <a:pt x="0" y="162"/>
                    <a:pt x="0" y="9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55" name="Freeform 102"/>
            <p:cNvSpPr>
              <a:spLocks/>
            </p:cNvSpPr>
            <p:nvPr/>
          </p:nvSpPr>
          <p:spPr bwMode="auto">
            <a:xfrm>
              <a:off x="5829350" y="5135021"/>
              <a:ext cx="250651" cy="281316"/>
            </a:xfrm>
            <a:custGeom>
              <a:avLst/>
              <a:gdLst>
                <a:gd name="T0" fmla="*/ 97 w 129"/>
                <a:gd name="T1" fmla="*/ 28 h 145"/>
                <a:gd name="T2" fmla="*/ 97 w 129"/>
                <a:gd name="T3" fmla="*/ 116 h 145"/>
                <a:gd name="T4" fmla="*/ 125 w 129"/>
                <a:gd name="T5" fmla="*/ 109 h 145"/>
                <a:gd name="T6" fmla="*/ 129 w 129"/>
                <a:gd name="T7" fmla="*/ 139 h 145"/>
                <a:gd name="T8" fmla="*/ 97 w 129"/>
                <a:gd name="T9" fmla="*/ 145 h 145"/>
                <a:gd name="T10" fmla="*/ 97 w 129"/>
                <a:gd name="T11" fmla="*/ 0 h 145"/>
                <a:gd name="T12" fmla="*/ 126 w 129"/>
                <a:gd name="T13" fmla="*/ 5 h 145"/>
                <a:gd name="T14" fmla="*/ 122 w 129"/>
                <a:gd name="T15" fmla="*/ 35 h 145"/>
                <a:gd name="T16" fmla="*/ 97 w 129"/>
                <a:gd name="T17" fmla="*/ 28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9" h="145">
                  <a:moveTo>
                    <a:pt x="97" y="28"/>
                  </a:moveTo>
                  <a:cubicBezTo>
                    <a:pt x="41" y="28"/>
                    <a:pt x="41" y="116"/>
                    <a:pt x="97" y="116"/>
                  </a:cubicBezTo>
                  <a:cubicBezTo>
                    <a:pt x="110" y="116"/>
                    <a:pt x="120" y="112"/>
                    <a:pt x="125" y="109"/>
                  </a:cubicBezTo>
                  <a:cubicBezTo>
                    <a:pt x="129" y="139"/>
                    <a:pt x="129" y="139"/>
                    <a:pt x="129" y="139"/>
                  </a:cubicBezTo>
                  <a:cubicBezTo>
                    <a:pt x="120" y="142"/>
                    <a:pt x="107" y="145"/>
                    <a:pt x="97" y="145"/>
                  </a:cubicBezTo>
                  <a:cubicBezTo>
                    <a:pt x="0" y="145"/>
                    <a:pt x="1" y="0"/>
                    <a:pt x="97" y="0"/>
                  </a:cubicBezTo>
                  <a:cubicBezTo>
                    <a:pt x="107" y="0"/>
                    <a:pt x="117" y="1"/>
                    <a:pt x="126" y="5"/>
                  </a:cubicBezTo>
                  <a:cubicBezTo>
                    <a:pt x="122" y="35"/>
                    <a:pt x="122" y="35"/>
                    <a:pt x="122" y="35"/>
                  </a:cubicBezTo>
                  <a:cubicBezTo>
                    <a:pt x="117" y="32"/>
                    <a:pt x="110" y="28"/>
                    <a:pt x="97" y="2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56" name="Freeform 103"/>
            <p:cNvSpPr>
              <a:spLocks/>
            </p:cNvSpPr>
            <p:nvPr/>
          </p:nvSpPr>
          <p:spPr bwMode="auto">
            <a:xfrm>
              <a:off x="6064002" y="5135021"/>
              <a:ext cx="249318" cy="281316"/>
            </a:xfrm>
            <a:custGeom>
              <a:avLst/>
              <a:gdLst>
                <a:gd name="T0" fmla="*/ 97 w 128"/>
                <a:gd name="T1" fmla="*/ 28 h 145"/>
                <a:gd name="T2" fmla="*/ 97 w 128"/>
                <a:gd name="T3" fmla="*/ 116 h 145"/>
                <a:gd name="T4" fmla="*/ 124 w 128"/>
                <a:gd name="T5" fmla="*/ 109 h 145"/>
                <a:gd name="T6" fmla="*/ 128 w 128"/>
                <a:gd name="T7" fmla="*/ 139 h 145"/>
                <a:gd name="T8" fmla="*/ 97 w 128"/>
                <a:gd name="T9" fmla="*/ 145 h 145"/>
                <a:gd name="T10" fmla="*/ 97 w 128"/>
                <a:gd name="T11" fmla="*/ 0 h 145"/>
                <a:gd name="T12" fmla="*/ 125 w 128"/>
                <a:gd name="T13" fmla="*/ 5 h 145"/>
                <a:gd name="T14" fmla="*/ 122 w 128"/>
                <a:gd name="T15" fmla="*/ 35 h 145"/>
                <a:gd name="T16" fmla="*/ 97 w 128"/>
                <a:gd name="T17" fmla="*/ 28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45">
                  <a:moveTo>
                    <a:pt x="97" y="28"/>
                  </a:moveTo>
                  <a:cubicBezTo>
                    <a:pt x="40" y="28"/>
                    <a:pt x="40" y="116"/>
                    <a:pt x="97" y="116"/>
                  </a:cubicBezTo>
                  <a:cubicBezTo>
                    <a:pt x="109" y="116"/>
                    <a:pt x="119" y="112"/>
                    <a:pt x="124" y="109"/>
                  </a:cubicBezTo>
                  <a:cubicBezTo>
                    <a:pt x="128" y="139"/>
                    <a:pt x="128" y="139"/>
                    <a:pt x="128" y="139"/>
                  </a:cubicBezTo>
                  <a:cubicBezTo>
                    <a:pt x="119" y="142"/>
                    <a:pt x="107" y="145"/>
                    <a:pt x="97" y="145"/>
                  </a:cubicBezTo>
                  <a:cubicBezTo>
                    <a:pt x="0" y="145"/>
                    <a:pt x="0" y="0"/>
                    <a:pt x="97" y="0"/>
                  </a:cubicBezTo>
                  <a:cubicBezTo>
                    <a:pt x="107" y="0"/>
                    <a:pt x="116" y="1"/>
                    <a:pt x="125" y="5"/>
                  </a:cubicBezTo>
                  <a:cubicBezTo>
                    <a:pt x="122" y="35"/>
                    <a:pt x="122" y="35"/>
                    <a:pt x="122" y="35"/>
                  </a:cubicBezTo>
                  <a:cubicBezTo>
                    <a:pt x="116" y="32"/>
                    <a:pt x="109" y="28"/>
                    <a:pt x="97" y="2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57" name="Freeform 104"/>
            <p:cNvSpPr>
              <a:spLocks/>
            </p:cNvSpPr>
            <p:nvPr/>
          </p:nvSpPr>
          <p:spPr bwMode="auto">
            <a:xfrm>
              <a:off x="6357317" y="5136353"/>
              <a:ext cx="143991" cy="277316"/>
            </a:xfrm>
            <a:custGeom>
              <a:avLst/>
              <a:gdLst>
                <a:gd name="T0" fmla="*/ 0 w 108"/>
                <a:gd name="T1" fmla="*/ 208 h 208"/>
                <a:gd name="T2" fmla="*/ 0 w 108"/>
                <a:gd name="T3" fmla="*/ 0 h 208"/>
                <a:gd name="T4" fmla="*/ 105 w 108"/>
                <a:gd name="T5" fmla="*/ 0 h 208"/>
                <a:gd name="T6" fmla="*/ 105 w 108"/>
                <a:gd name="T7" fmla="*/ 42 h 208"/>
                <a:gd name="T8" fmla="*/ 42 w 108"/>
                <a:gd name="T9" fmla="*/ 42 h 208"/>
                <a:gd name="T10" fmla="*/ 42 w 108"/>
                <a:gd name="T11" fmla="*/ 85 h 208"/>
                <a:gd name="T12" fmla="*/ 96 w 108"/>
                <a:gd name="T13" fmla="*/ 85 h 208"/>
                <a:gd name="T14" fmla="*/ 96 w 108"/>
                <a:gd name="T15" fmla="*/ 125 h 208"/>
                <a:gd name="T16" fmla="*/ 42 w 108"/>
                <a:gd name="T17" fmla="*/ 125 h 208"/>
                <a:gd name="T18" fmla="*/ 42 w 108"/>
                <a:gd name="T19" fmla="*/ 168 h 208"/>
                <a:gd name="T20" fmla="*/ 108 w 108"/>
                <a:gd name="T21" fmla="*/ 168 h 208"/>
                <a:gd name="T22" fmla="*/ 108 w 108"/>
                <a:gd name="T23" fmla="*/ 208 h 208"/>
                <a:gd name="T24" fmla="*/ 0 w 108"/>
                <a:gd name="T25" fmla="*/ 208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8" h="208">
                  <a:moveTo>
                    <a:pt x="0" y="208"/>
                  </a:moveTo>
                  <a:lnTo>
                    <a:pt x="0" y="0"/>
                  </a:lnTo>
                  <a:lnTo>
                    <a:pt x="105" y="0"/>
                  </a:lnTo>
                  <a:lnTo>
                    <a:pt x="105" y="42"/>
                  </a:lnTo>
                  <a:lnTo>
                    <a:pt x="42" y="42"/>
                  </a:lnTo>
                  <a:lnTo>
                    <a:pt x="42" y="85"/>
                  </a:lnTo>
                  <a:lnTo>
                    <a:pt x="96" y="85"/>
                  </a:lnTo>
                  <a:lnTo>
                    <a:pt x="96" y="125"/>
                  </a:lnTo>
                  <a:lnTo>
                    <a:pt x="42" y="125"/>
                  </a:lnTo>
                  <a:lnTo>
                    <a:pt x="42" y="168"/>
                  </a:lnTo>
                  <a:lnTo>
                    <a:pt x="108" y="168"/>
                  </a:lnTo>
                  <a:lnTo>
                    <a:pt x="108" y="208"/>
                  </a:lnTo>
                  <a:lnTo>
                    <a:pt x="0" y="20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58" name="Freeform 105"/>
            <p:cNvSpPr>
              <a:spLocks/>
            </p:cNvSpPr>
            <p:nvPr/>
          </p:nvSpPr>
          <p:spPr bwMode="auto">
            <a:xfrm>
              <a:off x="6539972" y="5135021"/>
              <a:ext cx="173323" cy="282649"/>
            </a:xfrm>
            <a:custGeom>
              <a:avLst/>
              <a:gdLst>
                <a:gd name="T0" fmla="*/ 4 w 89"/>
                <a:gd name="T1" fmla="*/ 105 h 146"/>
                <a:gd name="T2" fmla="*/ 45 w 89"/>
                <a:gd name="T3" fmla="*/ 117 h 146"/>
                <a:gd name="T4" fmla="*/ 59 w 89"/>
                <a:gd name="T5" fmla="*/ 102 h 146"/>
                <a:gd name="T6" fmla="*/ 45 w 89"/>
                <a:gd name="T7" fmla="*/ 88 h 146"/>
                <a:gd name="T8" fmla="*/ 2 w 89"/>
                <a:gd name="T9" fmla="*/ 44 h 146"/>
                <a:gd name="T10" fmla="*/ 43 w 89"/>
                <a:gd name="T11" fmla="*/ 0 h 146"/>
                <a:gd name="T12" fmla="*/ 78 w 89"/>
                <a:gd name="T13" fmla="*/ 6 h 146"/>
                <a:gd name="T14" fmla="*/ 75 w 89"/>
                <a:gd name="T15" fmla="*/ 34 h 146"/>
                <a:gd name="T16" fmla="*/ 45 w 89"/>
                <a:gd name="T17" fmla="*/ 28 h 146"/>
                <a:gd name="T18" fmla="*/ 31 w 89"/>
                <a:gd name="T19" fmla="*/ 44 h 146"/>
                <a:gd name="T20" fmla="*/ 47 w 89"/>
                <a:gd name="T21" fmla="*/ 58 h 146"/>
                <a:gd name="T22" fmla="*/ 89 w 89"/>
                <a:gd name="T23" fmla="*/ 102 h 146"/>
                <a:gd name="T24" fmla="*/ 45 w 89"/>
                <a:gd name="T25" fmla="*/ 146 h 146"/>
                <a:gd name="T26" fmla="*/ 0 w 89"/>
                <a:gd name="T27" fmla="*/ 135 h 146"/>
                <a:gd name="T28" fmla="*/ 4 w 89"/>
                <a:gd name="T29" fmla="*/ 105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9" h="146">
                  <a:moveTo>
                    <a:pt x="4" y="105"/>
                  </a:moveTo>
                  <a:cubicBezTo>
                    <a:pt x="20" y="117"/>
                    <a:pt x="38" y="117"/>
                    <a:pt x="45" y="117"/>
                  </a:cubicBezTo>
                  <a:cubicBezTo>
                    <a:pt x="53" y="116"/>
                    <a:pt x="60" y="110"/>
                    <a:pt x="59" y="102"/>
                  </a:cubicBezTo>
                  <a:cubicBezTo>
                    <a:pt x="59" y="94"/>
                    <a:pt x="53" y="90"/>
                    <a:pt x="45" y="88"/>
                  </a:cubicBezTo>
                  <a:cubicBezTo>
                    <a:pt x="22" y="79"/>
                    <a:pt x="2" y="68"/>
                    <a:pt x="2" y="44"/>
                  </a:cubicBezTo>
                  <a:cubicBezTo>
                    <a:pt x="2" y="20"/>
                    <a:pt x="19" y="2"/>
                    <a:pt x="43" y="0"/>
                  </a:cubicBezTo>
                  <a:cubicBezTo>
                    <a:pt x="50" y="0"/>
                    <a:pt x="60" y="0"/>
                    <a:pt x="78" y="6"/>
                  </a:cubicBezTo>
                  <a:cubicBezTo>
                    <a:pt x="75" y="34"/>
                    <a:pt x="75" y="34"/>
                    <a:pt x="75" y="34"/>
                  </a:cubicBezTo>
                  <a:cubicBezTo>
                    <a:pt x="59" y="28"/>
                    <a:pt x="50" y="28"/>
                    <a:pt x="45" y="28"/>
                  </a:cubicBezTo>
                  <a:cubicBezTo>
                    <a:pt x="35" y="29"/>
                    <a:pt x="31" y="36"/>
                    <a:pt x="31" y="44"/>
                  </a:cubicBezTo>
                  <a:cubicBezTo>
                    <a:pt x="32" y="52"/>
                    <a:pt x="39" y="56"/>
                    <a:pt x="47" y="58"/>
                  </a:cubicBezTo>
                  <a:cubicBezTo>
                    <a:pt x="69" y="67"/>
                    <a:pt x="89" y="79"/>
                    <a:pt x="89" y="102"/>
                  </a:cubicBezTo>
                  <a:cubicBezTo>
                    <a:pt x="89" y="126"/>
                    <a:pt x="72" y="144"/>
                    <a:pt x="45" y="146"/>
                  </a:cubicBezTo>
                  <a:cubicBezTo>
                    <a:pt x="37" y="146"/>
                    <a:pt x="20" y="145"/>
                    <a:pt x="0" y="135"/>
                  </a:cubicBezTo>
                  <a:lnTo>
                    <a:pt x="4" y="10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59" name="Freeform 106"/>
            <p:cNvSpPr>
              <a:spLocks/>
            </p:cNvSpPr>
            <p:nvPr/>
          </p:nvSpPr>
          <p:spPr bwMode="auto">
            <a:xfrm>
              <a:off x="6745293" y="5135021"/>
              <a:ext cx="170656" cy="282649"/>
            </a:xfrm>
            <a:custGeom>
              <a:avLst/>
              <a:gdLst>
                <a:gd name="T0" fmla="*/ 4 w 88"/>
                <a:gd name="T1" fmla="*/ 105 h 146"/>
                <a:gd name="T2" fmla="*/ 44 w 88"/>
                <a:gd name="T3" fmla="*/ 117 h 146"/>
                <a:gd name="T4" fmla="*/ 59 w 88"/>
                <a:gd name="T5" fmla="*/ 102 h 146"/>
                <a:gd name="T6" fmla="*/ 44 w 88"/>
                <a:gd name="T7" fmla="*/ 88 h 146"/>
                <a:gd name="T8" fmla="*/ 2 w 88"/>
                <a:gd name="T9" fmla="*/ 44 h 146"/>
                <a:gd name="T10" fmla="*/ 42 w 88"/>
                <a:gd name="T11" fmla="*/ 0 h 146"/>
                <a:gd name="T12" fmla="*/ 78 w 88"/>
                <a:gd name="T13" fmla="*/ 6 h 146"/>
                <a:gd name="T14" fmla="*/ 74 w 88"/>
                <a:gd name="T15" fmla="*/ 34 h 146"/>
                <a:gd name="T16" fmla="*/ 45 w 88"/>
                <a:gd name="T17" fmla="*/ 28 h 146"/>
                <a:gd name="T18" fmla="*/ 31 w 88"/>
                <a:gd name="T19" fmla="*/ 44 h 146"/>
                <a:gd name="T20" fmla="*/ 47 w 88"/>
                <a:gd name="T21" fmla="*/ 58 h 146"/>
                <a:gd name="T22" fmla="*/ 88 w 88"/>
                <a:gd name="T23" fmla="*/ 102 h 146"/>
                <a:gd name="T24" fmla="*/ 45 w 88"/>
                <a:gd name="T25" fmla="*/ 146 h 146"/>
                <a:gd name="T26" fmla="*/ 0 w 88"/>
                <a:gd name="T27" fmla="*/ 135 h 146"/>
                <a:gd name="T28" fmla="*/ 4 w 88"/>
                <a:gd name="T29" fmla="*/ 105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8" h="146">
                  <a:moveTo>
                    <a:pt x="4" y="105"/>
                  </a:moveTo>
                  <a:cubicBezTo>
                    <a:pt x="20" y="117"/>
                    <a:pt x="38" y="117"/>
                    <a:pt x="44" y="117"/>
                  </a:cubicBezTo>
                  <a:cubicBezTo>
                    <a:pt x="53" y="116"/>
                    <a:pt x="60" y="110"/>
                    <a:pt x="59" y="102"/>
                  </a:cubicBezTo>
                  <a:cubicBezTo>
                    <a:pt x="59" y="94"/>
                    <a:pt x="52" y="90"/>
                    <a:pt x="44" y="88"/>
                  </a:cubicBezTo>
                  <a:cubicBezTo>
                    <a:pt x="22" y="79"/>
                    <a:pt x="2" y="68"/>
                    <a:pt x="2" y="44"/>
                  </a:cubicBezTo>
                  <a:cubicBezTo>
                    <a:pt x="2" y="20"/>
                    <a:pt x="19" y="2"/>
                    <a:pt x="42" y="0"/>
                  </a:cubicBezTo>
                  <a:cubicBezTo>
                    <a:pt x="50" y="0"/>
                    <a:pt x="60" y="0"/>
                    <a:pt x="78" y="6"/>
                  </a:cubicBezTo>
                  <a:cubicBezTo>
                    <a:pt x="74" y="34"/>
                    <a:pt x="74" y="34"/>
                    <a:pt x="74" y="34"/>
                  </a:cubicBezTo>
                  <a:cubicBezTo>
                    <a:pt x="59" y="28"/>
                    <a:pt x="50" y="28"/>
                    <a:pt x="45" y="28"/>
                  </a:cubicBezTo>
                  <a:cubicBezTo>
                    <a:pt x="35" y="29"/>
                    <a:pt x="30" y="36"/>
                    <a:pt x="31" y="44"/>
                  </a:cubicBezTo>
                  <a:cubicBezTo>
                    <a:pt x="32" y="52"/>
                    <a:pt x="39" y="56"/>
                    <a:pt x="47" y="58"/>
                  </a:cubicBezTo>
                  <a:cubicBezTo>
                    <a:pt x="69" y="67"/>
                    <a:pt x="88" y="79"/>
                    <a:pt x="88" y="102"/>
                  </a:cubicBezTo>
                  <a:cubicBezTo>
                    <a:pt x="88" y="126"/>
                    <a:pt x="72" y="144"/>
                    <a:pt x="45" y="146"/>
                  </a:cubicBezTo>
                  <a:cubicBezTo>
                    <a:pt x="37" y="146"/>
                    <a:pt x="19" y="145"/>
                    <a:pt x="0" y="135"/>
                  </a:cubicBezTo>
                  <a:lnTo>
                    <a:pt x="4" y="10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60" name="Freeform 107"/>
            <p:cNvSpPr>
              <a:spLocks noEditPoints="1"/>
            </p:cNvSpPr>
            <p:nvPr/>
          </p:nvSpPr>
          <p:spPr bwMode="auto">
            <a:xfrm>
              <a:off x="6074668" y="4216411"/>
              <a:ext cx="381310" cy="285316"/>
            </a:xfrm>
            <a:custGeom>
              <a:avLst/>
              <a:gdLst>
                <a:gd name="T0" fmla="*/ 99 w 197"/>
                <a:gd name="T1" fmla="*/ 0 h 147"/>
                <a:gd name="T2" fmla="*/ 99 w 197"/>
                <a:gd name="T3" fmla="*/ 147 h 147"/>
                <a:gd name="T4" fmla="*/ 99 w 197"/>
                <a:gd name="T5" fmla="*/ 0 h 147"/>
                <a:gd name="T6" fmla="*/ 99 w 197"/>
                <a:gd name="T7" fmla="*/ 29 h 147"/>
                <a:gd name="T8" fmla="*/ 99 w 197"/>
                <a:gd name="T9" fmla="*/ 118 h 147"/>
                <a:gd name="T10" fmla="*/ 99 w 197"/>
                <a:gd name="T11" fmla="*/ 29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7" h="147">
                  <a:moveTo>
                    <a:pt x="99" y="0"/>
                  </a:moveTo>
                  <a:cubicBezTo>
                    <a:pt x="197" y="0"/>
                    <a:pt x="197" y="147"/>
                    <a:pt x="99" y="147"/>
                  </a:cubicBezTo>
                  <a:cubicBezTo>
                    <a:pt x="0" y="147"/>
                    <a:pt x="0" y="0"/>
                    <a:pt x="99" y="0"/>
                  </a:cubicBezTo>
                  <a:close/>
                  <a:moveTo>
                    <a:pt x="99" y="29"/>
                  </a:moveTo>
                  <a:cubicBezTo>
                    <a:pt x="42" y="29"/>
                    <a:pt x="42" y="118"/>
                    <a:pt x="99" y="118"/>
                  </a:cubicBezTo>
                  <a:cubicBezTo>
                    <a:pt x="156" y="118"/>
                    <a:pt x="156" y="29"/>
                    <a:pt x="99" y="2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61" name="Freeform 108"/>
            <p:cNvSpPr>
              <a:spLocks/>
            </p:cNvSpPr>
            <p:nvPr/>
          </p:nvSpPr>
          <p:spPr bwMode="auto">
            <a:xfrm>
              <a:off x="5905345" y="4221744"/>
              <a:ext cx="194655" cy="391976"/>
            </a:xfrm>
            <a:custGeom>
              <a:avLst/>
              <a:gdLst>
                <a:gd name="T0" fmla="*/ 146 w 146"/>
                <a:gd name="T1" fmla="*/ 41 h 294"/>
                <a:gd name="T2" fmla="*/ 146 w 146"/>
                <a:gd name="T3" fmla="*/ 0 h 294"/>
                <a:gd name="T4" fmla="*/ 0 w 146"/>
                <a:gd name="T5" fmla="*/ 0 h 294"/>
                <a:gd name="T6" fmla="*/ 0 w 146"/>
                <a:gd name="T7" fmla="*/ 41 h 294"/>
                <a:gd name="T8" fmla="*/ 52 w 146"/>
                <a:gd name="T9" fmla="*/ 41 h 294"/>
                <a:gd name="T10" fmla="*/ 52 w 146"/>
                <a:gd name="T11" fmla="*/ 294 h 294"/>
                <a:gd name="T12" fmla="*/ 77 w 146"/>
                <a:gd name="T13" fmla="*/ 294 h 294"/>
                <a:gd name="T14" fmla="*/ 95 w 146"/>
                <a:gd name="T15" fmla="*/ 294 h 294"/>
                <a:gd name="T16" fmla="*/ 121 w 146"/>
                <a:gd name="T17" fmla="*/ 294 h 294"/>
                <a:gd name="T18" fmla="*/ 121 w 146"/>
                <a:gd name="T19" fmla="*/ 274 h 294"/>
                <a:gd name="T20" fmla="*/ 95 w 146"/>
                <a:gd name="T21" fmla="*/ 274 h 294"/>
                <a:gd name="T22" fmla="*/ 95 w 146"/>
                <a:gd name="T23" fmla="*/ 257 h 294"/>
                <a:gd name="T24" fmla="*/ 121 w 146"/>
                <a:gd name="T25" fmla="*/ 257 h 294"/>
                <a:gd name="T26" fmla="*/ 121 w 146"/>
                <a:gd name="T27" fmla="*/ 238 h 294"/>
                <a:gd name="T28" fmla="*/ 95 w 146"/>
                <a:gd name="T29" fmla="*/ 238 h 294"/>
                <a:gd name="T30" fmla="*/ 95 w 146"/>
                <a:gd name="T31" fmla="*/ 219 h 294"/>
                <a:gd name="T32" fmla="*/ 121 w 146"/>
                <a:gd name="T33" fmla="*/ 219 h 294"/>
                <a:gd name="T34" fmla="*/ 121 w 146"/>
                <a:gd name="T35" fmla="*/ 200 h 294"/>
                <a:gd name="T36" fmla="*/ 95 w 146"/>
                <a:gd name="T37" fmla="*/ 200 h 294"/>
                <a:gd name="T38" fmla="*/ 95 w 146"/>
                <a:gd name="T39" fmla="*/ 41 h 294"/>
                <a:gd name="T40" fmla="*/ 146 w 146"/>
                <a:gd name="T41" fmla="*/ 41 h 2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46" h="294">
                  <a:moveTo>
                    <a:pt x="146" y="41"/>
                  </a:moveTo>
                  <a:lnTo>
                    <a:pt x="146" y="0"/>
                  </a:lnTo>
                  <a:lnTo>
                    <a:pt x="0" y="0"/>
                  </a:lnTo>
                  <a:lnTo>
                    <a:pt x="0" y="41"/>
                  </a:lnTo>
                  <a:lnTo>
                    <a:pt x="52" y="41"/>
                  </a:lnTo>
                  <a:lnTo>
                    <a:pt x="52" y="294"/>
                  </a:lnTo>
                  <a:lnTo>
                    <a:pt x="77" y="294"/>
                  </a:lnTo>
                  <a:lnTo>
                    <a:pt x="95" y="294"/>
                  </a:lnTo>
                  <a:lnTo>
                    <a:pt x="121" y="294"/>
                  </a:lnTo>
                  <a:lnTo>
                    <a:pt x="121" y="274"/>
                  </a:lnTo>
                  <a:lnTo>
                    <a:pt x="95" y="274"/>
                  </a:lnTo>
                  <a:lnTo>
                    <a:pt x="95" y="257"/>
                  </a:lnTo>
                  <a:lnTo>
                    <a:pt x="121" y="257"/>
                  </a:lnTo>
                  <a:lnTo>
                    <a:pt x="121" y="238"/>
                  </a:lnTo>
                  <a:lnTo>
                    <a:pt x="95" y="238"/>
                  </a:lnTo>
                  <a:lnTo>
                    <a:pt x="95" y="219"/>
                  </a:lnTo>
                  <a:lnTo>
                    <a:pt x="121" y="219"/>
                  </a:lnTo>
                  <a:lnTo>
                    <a:pt x="121" y="200"/>
                  </a:lnTo>
                  <a:lnTo>
                    <a:pt x="95" y="200"/>
                  </a:lnTo>
                  <a:lnTo>
                    <a:pt x="95" y="41"/>
                  </a:lnTo>
                  <a:lnTo>
                    <a:pt x="146" y="4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grpSp>
        <p:nvGrpSpPr>
          <p:cNvPr id="233" name="Group 232"/>
          <p:cNvGrpSpPr/>
          <p:nvPr/>
        </p:nvGrpSpPr>
        <p:grpSpPr>
          <a:xfrm>
            <a:off x="3350837" y="1515579"/>
            <a:ext cx="1967878" cy="1147929"/>
            <a:chOff x="2828926" y="2041526"/>
            <a:chExt cx="2343150" cy="1366838"/>
          </a:xfrm>
          <a:solidFill>
            <a:schemeClr val="tx2">
              <a:alpha val="20000"/>
            </a:schemeClr>
          </a:solidFill>
        </p:grpSpPr>
        <p:sp>
          <p:nvSpPr>
            <p:cNvPr id="162" name="Freeform 109"/>
            <p:cNvSpPr>
              <a:spLocks/>
            </p:cNvSpPr>
            <p:nvPr/>
          </p:nvSpPr>
          <p:spPr bwMode="auto">
            <a:xfrm>
              <a:off x="3181351" y="2409826"/>
              <a:ext cx="1990725" cy="990600"/>
            </a:xfrm>
            <a:custGeom>
              <a:avLst/>
              <a:gdLst>
                <a:gd name="T0" fmla="*/ 9 w 862"/>
                <a:gd name="T1" fmla="*/ 106 h 428"/>
                <a:gd name="T2" fmla="*/ 23 w 862"/>
                <a:gd name="T3" fmla="*/ 210 h 428"/>
                <a:gd name="T4" fmla="*/ 107 w 862"/>
                <a:gd name="T5" fmla="*/ 274 h 428"/>
                <a:gd name="T6" fmla="*/ 212 w 862"/>
                <a:gd name="T7" fmla="*/ 261 h 428"/>
                <a:gd name="T8" fmla="*/ 259 w 862"/>
                <a:gd name="T9" fmla="*/ 215 h 428"/>
                <a:gd name="T10" fmla="*/ 636 w 862"/>
                <a:gd name="T11" fmla="*/ 316 h 428"/>
                <a:gd name="T12" fmla="*/ 621 w 862"/>
                <a:gd name="T13" fmla="*/ 373 h 428"/>
                <a:gd name="T14" fmla="*/ 663 w 862"/>
                <a:gd name="T15" fmla="*/ 385 h 428"/>
                <a:gd name="T16" fmla="*/ 679 w 862"/>
                <a:gd name="T17" fmla="*/ 328 h 428"/>
                <a:gd name="T18" fmla="*/ 716 w 862"/>
                <a:gd name="T19" fmla="*/ 338 h 428"/>
                <a:gd name="T20" fmla="*/ 700 w 862"/>
                <a:gd name="T21" fmla="*/ 395 h 428"/>
                <a:gd name="T22" fmla="*/ 743 w 862"/>
                <a:gd name="T23" fmla="*/ 406 h 428"/>
                <a:gd name="T24" fmla="*/ 758 w 862"/>
                <a:gd name="T25" fmla="*/ 349 h 428"/>
                <a:gd name="T26" fmla="*/ 796 w 862"/>
                <a:gd name="T27" fmla="*/ 359 h 428"/>
                <a:gd name="T28" fmla="*/ 780 w 862"/>
                <a:gd name="T29" fmla="*/ 416 h 428"/>
                <a:gd name="T30" fmla="*/ 823 w 862"/>
                <a:gd name="T31" fmla="*/ 428 h 428"/>
                <a:gd name="T32" fmla="*/ 862 w 862"/>
                <a:gd name="T33" fmla="*/ 283 h 428"/>
                <a:gd name="T34" fmla="*/ 279 w 862"/>
                <a:gd name="T35" fmla="*/ 127 h 428"/>
                <a:gd name="T36" fmla="*/ 262 w 862"/>
                <a:gd name="T37" fmla="*/ 74 h 428"/>
                <a:gd name="T38" fmla="*/ 178 w 862"/>
                <a:gd name="T39" fmla="*/ 10 h 428"/>
                <a:gd name="T40" fmla="*/ 73 w 862"/>
                <a:gd name="T41" fmla="*/ 23 h 428"/>
                <a:gd name="T42" fmla="*/ 9 w 862"/>
                <a:gd name="T43" fmla="*/ 106 h 4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62" h="428">
                  <a:moveTo>
                    <a:pt x="9" y="106"/>
                  </a:moveTo>
                  <a:cubicBezTo>
                    <a:pt x="0" y="143"/>
                    <a:pt x="6" y="180"/>
                    <a:pt x="23" y="210"/>
                  </a:cubicBezTo>
                  <a:cubicBezTo>
                    <a:pt x="41" y="241"/>
                    <a:pt x="70" y="265"/>
                    <a:pt x="107" y="274"/>
                  </a:cubicBezTo>
                  <a:cubicBezTo>
                    <a:pt x="144" y="284"/>
                    <a:pt x="181" y="278"/>
                    <a:pt x="212" y="261"/>
                  </a:cubicBezTo>
                  <a:cubicBezTo>
                    <a:pt x="231" y="250"/>
                    <a:pt x="247" y="234"/>
                    <a:pt x="259" y="215"/>
                  </a:cubicBezTo>
                  <a:cubicBezTo>
                    <a:pt x="636" y="316"/>
                    <a:pt x="636" y="316"/>
                    <a:pt x="636" y="316"/>
                  </a:cubicBezTo>
                  <a:cubicBezTo>
                    <a:pt x="621" y="373"/>
                    <a:pt x="621" y="373"/>
                    <a:pt x="621" y="373"/>
                  </a:cubicBezTo>
                  <a:cubicBezTo>
                    <a:pt x="663" y="385"/>
                    <a:pt x="663" y="385"/>
                    <a:pt x="663" y="385"/>
                  </a:cubicBezTo>
                  <a:cubicBezTo>
                    <a:pt x="679" y="328"/>
                    <a:pt x="679" y="328"/>
                    <a:pt x="679" y="328"/>
                  </a:cubicBezTo>
                  <a:cubicBezTo>
                    <a:pt x="716" y="338"/>
                    <a:pt x="716" y="338"/>
                    <a:pt x="716" y="338"/>
                  </a:cubicBezTo>
                  <a:cubicBezTo>
                    <a:pt x="700" y="395"/>
                    <a:pt x="700" y="395"/>
                    <a:pt x="700" y="395"/>
                  </a:cubicBezTo>
                  <a:cubicBezTo>
                    <a:pt x="743" y="406"/>
                    <a:pt x="743" y="406"/>
                    <a:pt x="743" y="406"/>
                  </a:cubicBezTo>
                  <a:cubicBezTo>
                    <a:pt x="758" y="349"/>
                    <a:pt x="758" y="349"/>
                    <a:pt x="758" y="349"/>
                  </a:cubicBezTo>
                  <a:cubicBezTo>
                    <a:pt x="796" y="359"/>
                    <a:pt x="796" y="359"/>
                    <a:pt x="796" y="359"/>
                  </a:cubicBezTo>
                  <a:cubicBezTo>
                    <a:pt x="780" y="416"/>
                    <a:pt x="780" y="416"/>
                    <a:pt x="780" y="416"/>
                  </a:cubicBezTo>
                  <a:cubicBezTo>
                    <a:pt x="823" y="428"/>
                    <a:pt x="823" y="428"/>
                    <a:pt x="823" y="428"/>
                  </a:cubicBezTo>
                  <a:cubicBezTo>
                    <a:pt x="862" y="283"/>
                    <a:pt x="862" y="283"/>
                    <a:pt x="862" y="283"/>
                  </a:cubicBezTo>
                  <a:cubicBezTo>
                    <a:pt x="279" y="127"/>
                    <a:pt x="279" y="127"/>
                    <a:pt x="279" y="127"/>
                  </a:cubicBezTo>
                  <a:cubicBezTo>
                    <a:pt x="277" y="108"/>
                    <a:pt x="271" y="90"/>
                    <a:pt x="262" y="74"/>
                  </a:cubicBezTo>
                  <a:cubicBezTo>
                    <a:pt x="244" y="43"/>
                    <a:pt x="215" y="19"/>
                    <a:pt x="178" y="10"/>
                  </a:cubicBezTo>
                  <a:cubicBezTo>
                    <a:pt x="141" y="0"/>
                    <a:pt x="104" y="6"/>
                    <a:pt x="73" y="23"/>
                  </a:cubicBezTo>
                  <a:cubicBezTo>
                    <a:pt x="43" y="41"/>
                    <a:pt x="19" y="70"/>
                    <a:pt x="9" y="10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63" name="Freeform 110"/>
            <p:cNvSpPr>
              <a:spLocks/>
            </p:cNvSpPr>
            <p:nvPr/>
          </p:nvSpPr>
          <p:spPr bwMode="auto">
            <a:xfrm>
              <a:off x="2828926" y="2041526"/>
              <a:ext cx="1366838" cy="1366838"/>
            </a:xfrm>
            <a:custGeom>
              <a:avLst/>
              <a:gdLst>
                <a:gd name="T0" fmla="*/ 38 w 591"/>
                <a:gd name="T1" fmla="*/ 227 h 592"/>
                <a:gd name="T2" fmla="*/ 227 w 591"/>
                <a:gd name="T3" fmla="*/ 554 h 592"/>
                <a:gd name="T4" fmla="*/ 553 w 591"/>
                <a:gd name="T5" fmla="*/ 365 h 592"/>
                <a:gd name="T6" fmla="*/ 365 w 591"/>
                <a:gd name="T7" fmla="*/ 39 h 592"/>
                <a:gd name="T8" fmla="*/ 38 w 591"/>
                <a:gd name="T9" fmla="*/ 227 h 5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1" h="592">
                  <a:moveTo>
                    <a:pt x="38" y="227"/>
                  </a:moveTo>
                  <a:cubicBezTo>
                    <a:pt x="0" y="369"/>
                    <a:pt x="84" y="516"/>
                    <a:pt x="227" y="554"/>
                  </a:cubicBezTo>
                  <a:cubicBezTo>
                    <a:pt x="369" y="592"/>
                    <a:pt x="515" y="507"/>
                    <a:pt x="553" y="365"/>
                  </a:cubicBezTo>
                  <a:cubicBezTo>
                    <a:pt x="591" y="223"/>
                    <a:pt x="507" y="77"/>
                    <a:pt x="365" y="39"/>
                  </a:cubicBezTo>
                  <a:cubicBezTo>
                    <a:pt x="222" y="0"/>
                    <a:pt x="76" y="85"/>
                    <a:pt x="38" y="2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sp>
        <p:nvSpPr>
          <p:cNvPr id="164" name="Freeform 111"/>
          <p:cNvSpPr>
            <a:spLocks/>
          </p:cNvSpPr>
          <p:nvPr/>
        </p:nvSpPr>
        <p:spPr bwMode="auto">
          <a:xfrm>
            <a:off x="3622820" y="1763564"/>
            <a:ext cx="1673230" cy="830615"/>
          </a:xfrm>
          <a:custGeom>
            <a:avLst/>
            <a:gdLst>
              <a:gd name="T0" fmla="*/ 9 w 862"/>
              <a:gd name="T1" fmla="*/ 106 h 428"/>
              <a:gd name="T2" fmla="*/ 23 w 862"/>
              <a:gd name="T3" fmla="*/ 210 h 428"/>
              <a:gd name="T4" fmla="*/ 107 w 862"/>
              <a:gd name="T5" fmla="*/ 274 h 428"/>
              <a:gd name="T6" fmla="*/ 212 w 862"/>
              <a:gd name="T7" fmla="*/ 261 h 428"/>
              <a:gd name="T8" fmla="*/ 259 w 862"/>
              <a:gd name="T9" fmla="*/ 215 h 428"/>
              <a:gd name="T10" fmla="*/ 636 w 862"/>
              <a:gd name="T11" fmla="*/ 316 h 428"/>
              <a:gd name="T12" fmla="*/ 621 w 862"/>
              <a:gd name="T13" fmla="*/ 373 h 428"/>
              <a:gd name="T14" fmla="*/ 663 w 862"/>
              <a:gd name="T15" fmla="*/ 385 h 428"/>
              <a:gd name="T16" fmla="*/ 679 w 862"/>
              <a:gd name="T17" fmla="*/ 328 h 428"/>
              <a:gd name="T18" fmla="*/ 716 w 862"/>
              <a:gd name="T19" fmla="*/ 338 h 428"/>
              <a:gd name="T20" fmla="*/ 700 w 862"/>
              <a:gd name="T21" fmla="*/ 395 h 428"/>
              <a:gd name="T22" fmla="*/ 743 w 862"/>
              <a:gd name="T23" fmla="*/ 406 h 428"/>
              <a:gd name="T24" fmla="*/ 758 w 862"/>
              <a:gd name="T25" fmla="*/ 349 h 428"/>
              <a:gd name="T26" fmla="*/ 796 w 862"/>
              <a:gd name="T27" fmla="*/ 359 h 428"/>
              <a:gd name="T28" fmla="*/ 780 w 862"/>
              <a:gd name="T29" fmla="*/ 416 h 428"/>
              <a:gd name="T30" fmla="*/ 823 w 862"/>
              <a:gd name="T31" fmla="*/ 428 h 428"/>
              <a:gd name="T32" fmla="*/ 862 w 862"/>
              <a:gd name="T33" fmla="*/ 283 h 428"/>
              <a:gd name="T34" fmla="*/ 279 w 862"/>
              <a:gd name="T35" fmla="*/ 127 h 428"/>
              <a:gd name="T36" fmla="*/ 262 w 862"/>
              <a:gd name="T37" fmla="*/ 74 h 428"/>
              <a:gd name="T38" fmla="*/ 178 w 862"/>
              <a:gd name="T39" fmla="*/ 10 h 428"/>
              <a:gd name="T40" fmla="*/ 73 w 862"/>
              <a:gd name="T41" fmla="*/ 23 h 428"/>
              <a:gd name="T42" fmla="*/ 9 w 862"/>
              <a:gd name="T43" fmla="*/ 106 h 4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862" h="428">
                <a:moveTo>
                  <a:pt x="9" y="106"/>
                </a:moveTo>
                <a:cubicBezTo>
                  <a:pt x="0" y="143"/>
                  <a:pt x="6" y="180"/>
                  <a:pt x="23" y="210"/>
                </a:cubicBezTo>
                <a:cubicBezTo>
                  <a:pt x="41" y="241"/>
                  <a:pt x="70" y="265"/>
                  <a:pt x="107" y="274"/>
                </a:cubicBezTo>
                <a:cubicBezTo>
                  <a:pt x="144" y="284"/>
                  <a:pt x="181" y="278"/>
                  <a:pt x="212" y="261"/>
                </a:cubicBezTo>
                <a:cubicBezTo>
                  <a:pt x="231" y="250"/>
                  <a:pt x="247" y="234"/>
                  <a:pt x="259" y="215"/>
                </a:cubicBezTo>
                <a:cubicBezTo>
                  <a:pt x="636" y="316"/>
                  <a:pt x="636" y="316"/>
                  <a:pt x="636" y="316"/>
                </a:cubicBezTo>
                <a:cubicBezTo>
                  <a:pt x="621" y="373"/>
                  <a:pt x="621" y="373"/>
                  <a:pt x="621" y="373"/>
                </a:cubicBezTo>
                <a:cubicBezTo>
                  <a:pt x="663" y="385"/>
                  <a:pt x="663" y="385"/>
                  <a:pt x="663" y="385"/>
                </a:cubicBezTo>
                <a:cubicBezTo>
                  <a:pt x="679" y="328"/>
                  <a:pt x="679" y="328"/>
                  <a:pt x="679" y="328"/>
                </a:cubicBezTo>
                <a:cubicBezTo>
                  <a:pt x="716" y="338"/>
                  <a:pt x="716" y="338"/>
                  <a:pt x="716" y="338"/>
                </a:cubicBezTo>
                <a:cubicBezTo>
                  <a:pt x="700" y="395"/>
                  <a:pt x="700" y="395"/>
                  <a:pt x="700" y="395"/>
                </a:cubicBezTo>
                <a:cubicBezTo>
                  <a:pt x="743" y="406"/>
                  <a:pt x="743" y="406"/>
                  <a:pt x="743" y="406"/>
                </a:cubicBezTo>
                <a:cubicBezTo>
                  <a:pt x="758" y="349"/>
                  <a:pt x="758" y="349"/>
                  <a:pt x="758" y="349"/>
                </a:cubicBezTo>
                <a:cubicBezTo>
                  <a:pt x="796" y="359"/>
                  <a:pt x="796" y="359"/>
                  <a:pt x="796" y="359"/>
                </a:cubicBezTo>
                <a:cubicBezTo>
                  <a:pt x="780" y="416"/>
                  <a:pt x="780" y="416"/>
                  <a:pt x="780" y="416"/>
                </a:cubicBezTo>
                <a:cubicBezTo>
                  <a:pt x="823" y="428"/>
                  <a:pt x="823" y="428"/>
                  <a:pt x="823" y="428"/>
                </a:cubicBezTo>
                <a:cubicBezTo>
                  <a:pt x="862" y="283"/>
                  <a:pt x="862" y="283"/>
                  <a:pt x="862" y="283"/>
                </a:cubicBezTo>
                <a:cubicBezTo>
                  <a:pt x="279" y="127"/>
                  <a:pt x="279" y="127"/>
                  <a:pt x="279" y="127"/>
                </a:cubicBezTo>
                <a:cubicBezTo>
                  <a:pt x="277" y="108"/>
                  <a:pt x="271" y="90"/>
                  <a:pt x="262" y="74"/>
                </a:cubicBezTo>
                <a:cubicBezTo>
                  <a:pt x="244" y="43"/>
                  <a:pt x="215" y="19"/>
                  <a:pt x="178" y="10"/>
                </a:cubicBezTo>
                <a:cubicBezTo>
                  <a:pt x="141" y="0"/>
                  <a:pt x="104" y="6"/>
                  <a:pt x="73" y="23"/>
                </a:cubicBezTo>
                <a:cubicBezTo>
                  <a:pt x="43" y="41"/>
                  <a:pt x="19" y="70"/>
                  <a:pt x="9" y="106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165" name="Freeform 112"/>
          <p:cNvSpPr>
            <a:spLocks/>
          </p:cNvSpPr>
          <p:nvPr/>
        </p:nvSpPr>
        <p:spPr bwMode="auto">
          <a:xfrm>
            <a:off x="3328172" y="1452916"/>
            <a:ext cx="1146596" cy="1149262"/>
          </a:xfrm>
          <a:custGeom>
            <a:avLst/>
            <a:gdLst>
              <a:gd name="T0" fmla="*/ 38 w 591"/>
              <a:gd name="T1" fmla="*/ 227 h 592"/>
              <a:gd name="T2" fmla="*/ 227 w 591"/>
              <a:gd name="T3" fmla="*/ 554 h 592"/>
              <a:gd name="T4" fmla="*/ 553 w 591"/>
              <a:gd name="T5" fmla="*/ 365 h 592"/>
              <a:gd name="T6" fmla="*/ 365 w 591"/>
              <a:gd name="T7" fmla="*/ 39 h 592"/>
              <a:gd name="T8" fmla="*/ 38 w 591"/>
              <a:gd name="T9" fmla="*/ 227 h 5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91" h="592">
                <a:moveTo>
                  <a:pt x="38" y="227"/>
                </a:moveTo>
                <a:cubicBezTo>
                  <a:pt x="0" y="369"/>
                  <a:pt x="84" y="516"/>
                  <a:pt x="227" y="554"/>
                </a:cubicBezTo>
                <a:cubicBezTo>
                  <a:pt x="369" y="592"/>
                  <a:pt x="515" y="507"/>
                  <a:pt x="553" y="365"/>
                </a:cubicBezTo>
                <a:cubicBezTo>
                  <a:pt x="591" y="223"/>
                  <a:pt x="507" y="77"/>
                  <a:pt x="365" y="39"/>
                </a:cubicBezTo>
                <a:cubicBezTo>
                  <a:pt x="222" y="0"/>
                  <a:pt x="76" y="85"/>
                  <a:pt x="38" y="22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170" name="Rectangle 117"/>
          <p:cNvSpPr>
            <a:spLocks noChangeArrowheads="1"/>
          </p:cNvSpPr>
          <p:nvPr/>
        </p:nvSpPr>
        <p:spPr bwMode="auto">
          <a:xfrm>
            <a:off x="3508160" y="2108875"/>
            <a:ext cx="775952" cy="15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171" name="Freeform 118"/>
          <p:cNvSpPr>
            <a:spLocks/>
          </p:cNvSpPr>
          <p:nvPr/>
        </p:nvSpPr>
        <p:spPr bwMode="auto">
          <a:xfrm>
            <a:off x="3937467" y="1598241"/>
            <a:ext cx="47997" cy="87995"/>
          </a:xfrm>
          <a:custGeom>
            <a:avLst/>
            <a:gdLst>
              <a:gd name="T0" fmla="*/ 19 w 25"/>
              <a:gd name="T1" fmla="*/ 20 h 45"/>
              <a:gd name="T2" fmla="*/ 5 w 25"/>
              <a:gd name="T3" fmla="*/ 15 h 45"/>
              <a:gd name="T4" fmla="*/ 2 w 25"/>
              <a:gd name="T5" fmla="*/ 45 h 45"/>
              <a:gd name="T6" fmla="*/ 19 w 25"/>
              <a:gd name="T7" fmla="*/ 20 h 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5" h="45">
                <a:moveTo>
                  <a:pt x="19" y="20"/>
                </a:moveTo>
                <a:cubicBezTo>
                  <a:pt x="25" y="5"/>
                  <a:pt x="11" y="0"/>
                  <a:pt x="5" y="15"/>
                </a:cubicBezTo>
                <a:cubicBezTo>
                  <a:pt x="0" y="30"/>
                  <a:pt x="2" y="45"/>
                  <a:pt x="2" y="45"/>
                </a:cubicBezTo>
                <a:cubicBezTo>
                  <a:pt x="2" y="45"/>
                  <a:pt x="14" y="35"/>
                  <a:pt x="19" y="2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172" name="Freeform 119"/>
          <p:cNvSpPr>
            <a:spLocks/>
          </p:cNvSpPr>
          <p:nvPr/>
        </p:nvSpPr>
        <p:spPr bwMode="auto">
          <a:xfrm>
            <a:off x="4013462" y="1666236"/>
            <a:ext cx="78662" cy="66663"/>
          </a:xfrm>
          <a:custGeom>
            <a:avLst/>
            <a:gdLst>
              <a:gd name="T0" fmla="*/ 19 w 41"/>
              <a:gd name="T1" fmla="*/ 10 h 34"/>
              <a:gd name="T2" fmla="*/ 0 w 41"/>
              <a:gd name="T3" fmla="*/ 34 h 34"/>
              <a:gd name="T4" fmla="*/ 28 w 41"/>
              <a:gd name="T5" fmla="*/ 22 h 34"/>
              <a:gd name="T6" fmla="*/ 19 w 41"/>
              <a:gd name="T7" fmla="*/ 10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1" h="34">
                <a:moveTo>
                  <a:pt x="19" y="10"/>
                </a:moveTo>
                <a:cubicBezTo>
                  <a:pt x="6" y="20"/>
                  <a:pt x="0" y="34"/>
                  <a:pt x="0" y="34"/>
                </a:cubicBezTo>
                <a:cubicBezTo>
                  <a:pt x="0" y="34"/>
                  <a:pt x="15" y="32"/>
                  <a:pt x="28" y="22"/>
                </a:cubicBezTo>
                <a:cubicBezTo>
                  <a:pt x="41" y="12"/>
                  <a:pt x="32" y="0"/>
                  <a:pt x="19" y="1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173" name="Freeform 120"/>
          <p:cNvSpPr>
            <a:spLocks/>
          </p:cNvSpPr>
          <p:nvPr/>
        </p:nvSpPr>
        <p:spPr bwMode="auto">
          <a:xfrm>
            <a:off x="4044127" y="1786229"/>
            <a:ext cx="73329" cy="31998"/>
          </a:xfrm>
          <a:custGeom>
            <a:avLst/>
            <a:gdLst>
              <a:gd name="T0" fmla="*/ 23 w 38"/>
              <a:gd name="T1" fmla="*/ 2 h 16"/>
              <a:gd name="T2" fmla="*/ 0 w 38"/>
              <a:gd name="T3" fmla="*/ 12 h 16"/>
              <a:gd name="T4" fmla="*/ 25 w 38"/>
              <a:gd name="T5" fmla="*/ 14 h 16"/>
              <a:gd name="T6" fmla="*/ 23 w 38"/>
              <a:gd name="T7" fmla="*/ 2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8" h="16">
                <a:moveTo>
                  <a:pt x="23" y="2"/>
                </a:moveTo>
                <a:cubicBezTo>
                  <a:pt x="10" y="4"/>
                  <a:pt x="0" y="12"/>
                  <a:pt x="0" y="12"/>
                </a:cubicBezTo>
                <a:cubicBezTo>
                  <a:pt x="0" y="12"/>
                  <a:pt x="12" y="16"/>
                  <a:pt x="25" y="14"/>
                </a:cubicBezTo>
                <a:cubicBezTo>
                  <a:pt x="38" y="12"/>
                  <a:pt x="36" y="0"/>
                  <a:pt x="23" y="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174" name="Freeform 121"/>
          <p:cNvSpPr>
            <a:spLocks/>
          </p:cNvSpPr>
          <p:nvPr/>
        </p:nvSpPr>
        <p:spPr bwMode="auto">
          <a:xfrm>
            <a:off x="3806808" y="1598241"/>
            <a:ext cx="49331" cy="87995"/>
          </a:xfrm>
          <a:custGeom>
            <a:avLst/>
            <a:gdLst>
              <a:gd name="T0" fmla="*/ 22 w 25"/>
              <a:gd name="T1" fmla="*/ 45 h 45"/>
              <a:gd name="T2" fmla="*/ 19 w 25"/>
              <a:gd name="T3" fmla="*/ 15 h 45"/>
              <a:gd name="T4" fmla="*/ 5 w 25"/>
              <a:gd name="T5" fmla="*/ 20 h 45"/>
              <a:gd name="T6" fmla="*/ 22 w 25"/>
              <a:gd name="T7" fmla="*/ 45 h 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5" h="45">
                <a:moveTo>
                  <a:pt x="22" y="45"/>
                </a:moveTo>
                <a:cubicBezTo>
                  <a:pt x="22" y="45"/>
                  <a:pt x="25" y="30"/>
                  <a:pt x="19" y="15"/>
                </a:cubicBezTo>
                <a:cubicBezTo>
                  <a:pt x="14" y="0"/>
                  <a:pt x="0" y="5"/>
                  <a:pt x="5" y="20"/>
                </a:cubicBezTo>
                <a:cubicBezTo>
                  <a:pt x="11" y="35"/>
                  <a:pt x="22" y="45"/>
                  <a:pt x="22" y="4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175" name="Freeform 122"/>
          <p:cNvSpPr>
            <a:spLocks/>
          </p:cNvSpPr>
          <p:nvPr/>
        </p:nvSpPr>
        <p:spPr bwMode="auto">
          <a:xfrm>
            <a:off x="3700148" y="1666236"/>
            <a:ext cx="78662" cy="66663"/>
          </a:xfrm>
          <a:custGeom>
            <a:avLst/>
            <a:gdLst>
              <a:gd name="T0" fmla="*/ 22 w 40"/>
              <a:gd name="T1" fmla="*/ 10 h 34"/>
              <a:gd name="T2" fmla="*/ 12 w 40"/>
              <a:gd name="T3" fmla="*/ 22 h 34"/>
              <a:gd name="T4" fmla="*/ 40 w 40"/>
              <a:gd name="T5" fmla="*/ 34 h 34"/>
              <a:gd name="T6" fmla="*/ 22 w 40"/>
              <a:gd name="T7" fmla="*/ 10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0" h="34">
                <a:moveTo>
                  <a:pt x="22" y="10"/>
                </a:moveTo>
                <a:cubicBezTo>
                  <a:pt x="9" y="0"/>
                  <a:pt x="0" y="12"/>
                  <a:pt x="12" y="22"/>
                </a:cubicBezTo>
                <a:cubicBezTo>
                  <a:pt x="25" y="32"/>
                  <a:pt x="40" y="34"/>
                  <a:pt x="40" y="34"/>
                </a:cubicBezTo>
                <a:cubicBezTo>
                  <a:pt x="40" y="34"/>
                  <a:pt x="34" y="20"/>
                  <a:pt x="22" y="1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176" name="Freeform 123"/>
          <p:cNvSpPr>
            <a:spLocks/>
          </p:cNvSpPr>
          <p:nvPr/>
        </p:nvSpPr>
        <p:spPr bwMode="auto">
          <a:xfrm>
            <a:off x="3674817" y="1786229"/>
            <a:ext cx="74662" cy="31998"/>
          </a:xfrm>
          <a:custGeom>
            <a:avLst/>
            <a:gdLst>
              <a:gd name="T0" fmla="*/ 13 w 38"/>
              <a:gd name="T1" fmla="*/ 14 h 16"/>
              <a:gd name="T2" fmla="*/ 38 w 38"/>
              <a:gd name="T3" fmla="*/ 12 h 16"/>
              <a:gd name="T4" fmla="*/ 15 w 38"/>
              <a:gd name="T5" fmla="*/ 2 h 16"/>
              <a:gd name="T6" fmla="*/ 13 w 38"/>
              <a:gd name="T7" fmla="*/ 14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8" h="16">
                <a:moveTo>
                  <a:pt x="13" y="14"/>
                </a:moveTo>
                <a:cubicBezTo>
                  <a:pt x="26" y="16"/>
                  <a:pt x="38" y="12"/>
                  <a:pt x="38" y="12"/>
                </a:cubicBezTo>
                <a:cubicBezTo>
                  <a:pt x="38" y="12"/>
                  <a:pt x="28" y="4"/>
                  <a:pt x="15" y="2"/>
                </a:cubicBezTo>
                <a:cubicBezTo>
                  <a:pt x="2" y="0"/>
                  <a:pt x="0" y="12"/>
                  <a:pt x="13" y="1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177" name="Freeform 124"/>
          <p:cNvSpPr>
            <a:spLocks/>
          </p:cNvSpPr>
          <p:nvPr/>
        </p:nvSpPr>
        <p:spPr bwMode="auto">
          <a:xfrm>
            <a:off x="3840140" y="2032881"/>
            <a:ext cx="113327" cy="42664"/>
          </a:xfrm>
          <a:custGeom>
            <a:avLst/>
            <a:gdLst>
              <a:gd name="T0" fmla="*/ 51 w 58"/>
              <a:gd name="T1" fmla="*/ 0 h 22"/>
              <a:gd name="T2" fmla="*/ 6 w 58"/>
              <a:gd name="T3" fmla="*/ 0 h 22"/>
              <a:gd name="T4" fmla="*/ 0 w 58"/>
              <a:gd name="T5" fmla="*/ 6 h 22"/>
              <a:gd name="T6" fmla="*/ 6 w 58"/>
              <a:gd name="T7" fmla="*/ 12 h 22"/>
              <a:gd name="T8" fmla="*/ 16 w 58"/>
              <a:gd name="T9" fmla="*/ 12 h 22"/>
              <a:gd name="T10" fmla="*/ 16 w 58"/>
              <a:gd name="T11" fmla="*/ 13 h 22"/>
              <a:gd name="T12" fmla="*/ 29 w 58"/>
              <a:gd name="T13" fmla="*/ 22 h 22"/>
              <a:gd name="T14" fmla="*/ 42 w 58"/>
              <a:gd name="T15" fmla="*/ 13 h 22"/>
              <a:gd name="T16" fmla="*/ 42 w 58"/>
              <a:gd name="T17" fmla="*/ 12 h 22"/>
              <a:gd name="T18" fmla="*/ 51 w 58"/>
              <a:gd name="T19" fmla="*/ 12 h 22"/>
              <a:gd name="T20" fmla="*/ 58 w 58"/>
              <a:gd name="T21" fmla="*/ 6 h 22"/>
              <a:gd name="T22" fmla="*/ 51 w 58"/>
              <a:gd name="T23" fmla="*/ 0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58" h="22">
                <a:moveTo>
                  <a:pt x="51" y="0"/>
                </a:moveTo>
                <a:cubicBezTo>
                  <a:pt x="6" y="0"/>
                  <a:pt x="6" y="0"/>
                  <a:pt x="6" y="0"/>
                </a:cubicBezTo>
                <a:cubicBezTo>
                  <a:pt x="3" y="0"/>
                  <a:pt x="0" y="2"/>
                  <a:pt x="0" y="6"/>
                </a:cubicBezTo>
                <a:cubicBezTo>
                  <a:pt x="0" y="9"/>
                  <a:pt x="3" y="12"/>
                  <a:pt x="6" y="12"/>
                </a:cubicBezTo>
                <a:cubicBezTo>
                  <a:pt x="16" y="12"/>
                  <a:pt x="16" y="12"/>
                  <a:pt x="16" y="12"/>
                </a:cubicBezTo>
                <a:cubicBezTo>
                  <a:pt x="16" y="12"/>
                  <a:pt x="16" y="13"/>
                  <a:pt x="16" y="13"/>
                </a:cubicBezTo>
                <a:cubicBezTo>
                  <a:pt x="16" y="18"/>
                  <a:pt x="22" y="22"/>
                  <a:pt x="29" y="22"/>
                </a:cubicBezTo>
                <a:cubicBezTo>
                  <a:pt x="36" y="22"/>
                  <a:pt x="42" y="18"/>
                  <a:pt x="42" y="13"/>
                </a:cubicBezTo>
                <a:cubicBezTo>
                  <a:pt x="42" y="13"/>
                  <a:pt x="42" y="12"/>
                  <a:pt x="42" y="12"/>
                </a:cubicBezTo>
                <a:cubicBezTo>
                  <a:pt x="51" y="12"/>
                  <a:pt x="51" y="12"/>
                  <a:pt x="51" y="12"/>
                </a:cubicBezTo>
                <a:cubicBezTo>
                  <a:pt x="55" y="12"/>
                  <a:pt x="58" y="9"/>
                  <a:pt x="58" y="6"/>
                </a:cubicBezTo>
                <a:cubicBezTo>
                  <a:pt x="58" y="2"/>
                  <a:pt x="55" y="0"/>
                  <a:pt x="5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178" name="Freeform 125"/>
          <p:cNvSpPr>
            <a:spLocks noEditPoints="1"/>
          </p:cNvSpPr>
          <p:nvPr/>
        </p:nvSpPr>
        <p:spPr bwMode="auto">
          <a:xfrm>
            <a:off x="3785476" y="1732899"/>
            <a:ext cx="219987" cy="255984"/>
          </a:xfrm>
          <a:custGeom>
            <a:avLst/>
            <a:gdLst>
              <a:gd name="T0" fmla="*/ 57 w 113"/>
              <a:gd name="T1" fmla="*/ 0 h 132"/>
              <a:gd name="T2" fmla="*/ 0 w 113"/>
              <a:gd name="T3" fmla="*/ 59 h 132"/>
              <a:gd name="T4" fmla="*/ 13 w 113"/>
              <a:gd name="T5" fmla="*/ 95 h 132"/>
              <a:gd name="T6" fmla="*/ 22 w 113"/>
              <a:gd name="T7" fmla="*/ 122 h 132"/>
              <a:gd name="T8" fmla="*/ 32 w 113"/>
              <a:gd name="T9" fmla="*/ 132 h 132"/>
              <a:gd name="T10" fmla="*/ 82 w 113"/>
              <a:gd name="T11" fmla="*/ 132 h 132"/>
              <a:gd name="T12" fmla="*/ 92 w 113"/>
              <a:gd name="T13" fmla="*/ 122 h 132"/>
              <a:gd name="T14" fmla="*/ 102 w 113"/>
              <a:gd name="T15" fmla="*/ 95 h 132"/>
              <a:gd name="T16" fmla="*/ 113 w 113"/>
              <a:gd name="T17" fmla="*/ 59 h 132"/>
              <a:gd name="T18" fmla="*/ 57 w 113"/>
              <a:gd name="T19" fmla="*/ 0 h 132"/>
              <a:gd name="T20" fmla="*/ 48 w 113"/>
              <a:gd name="T21" fmla="*/ 122 h 132"/>
              <a:gd name="T22" fmla="*/ 38 w 113"/>
              <a:gd name="T23" fmla="*/ 71 h 132"/>
              <a:gd name="T24" fmla="*/ 57 w 113"/>
              <a:gd name="T25" fmla="*/ 75 h 132"/>
              <a:gd name="T26" fmla="*/ 75 w 113"/>
              <a:gd name="T27" fmla="*/ 71 h 132"/>
              <a:gd name="T28" fmla="*/ 65 w 113"/>
              <a:gd name="T29" fmla="*/ 122 h 132"/>
              <a:gd name="T30" fmla="*/ 48 w 113"/>
              <a:gd name="T31" fmla="*/ 122 h 132"/>
              <a:gd name="T32" fmla="*/ 82 w 113"/>
              <a:gd name="T33" fmla="*/ 122 h 132"/>
              <a:gd name="T34" fmla="*/ 73 w 113"/>
              <a:gd name="T35" fmla="*/ 122 h 132"/>
              <a:gd name="T36" fmla="*/ 86 w 113"/>
              <a:gd name="T37" fmla="*/ 66 h 132"/>
              <a:gd name="T38" fmla="*/ 87 w 113"/>
              <a:gd name="T39" fmla="*/ 61 h 132"/>
              <a:gd name="T40" fmla="*/ 82 w 113"/>
              <a:gd name="T41" fmla="*/ 60 h 132"/>
              <a:gd name="T42" fmla="*/ 57 w 113"/>
              <a:gd name="T43" fmla="*/ 67 h 132"/>
              <a:gd name="T44" fmla="*/ 31 w 113"/>
              <a:gd name="T45" fmla="*/ 60 h 132"/>
              <a:gd name="T46" fmla="*/ 26 w 113"/>
              <a:gd name="T47" fmla="*/ 61 h 132"/>
              <a:gd name="T48" fmla="*/ 27 w 113"/>
              <a:gd name="T49" fmla="*/ 66 h 132"/>
              <a:gd name="T50" fmla="*/ 41 w 113"/>
              <a:gd name="T51" fmla="*/ 122 h 132"/>
              <a:gd name="T52" fmla="*/ 32 w 113"/>
              <a:gd name="T53" fmla="*/ 122 h 132"/>
              <a:gd name="T54" fmla="*/ 10 w 113"/>
              <a:gd name="T55" fmla="*/ 59 h 132"/>
              <a:gd name="T56" fmla="*/ 57 w 113"/>
              <a:gd name="T57" fmla="*/ 10 h 132"/>
              <a:gd name="T58" fmla="*/ 103 w 113"/>
              <a:gd name="T59" fmla="*/ 59 h 132"/>
              <a:gd name="T60" fmla="*/ 82 w 113"/>
              <a:gd name="T61" fmla="*/ 122 h 1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113" h="132">
                <a:moveTo>
                  <a:pt x="57" y="0"/>
                </a:moveTo>
                <a:cubicBezTo>
                  <a:pt x="26" y="0"/>
                  <a:pt x="0" y="27"/>
                  <a:pt x="0" y="59"/>
                </a:cubicBezTo>
                <a:cubicBezTo>
                  <a:pt x="0" y="74"/>
                  <a:pt x="7" y="85"/>
                  <a:pt x="13" y="95"/>
                </a:cubicBezTo>
                <a:cubicBezTo>
                  <a:pt x="18" y="104"/>
                  <a:pt x="22" y="113"/>
                  <a:pt x="22" y="122"/>
                </a:cubicBezTo>
                <a:cubicBezTo>
                  <a:pt x="22" y="127"/>
                  <a:pt x="27" y="132"/>
                  <a:pt x="32" y="132"/>
                </a:cubicBezTo>
                <a:cubicBezTo>
                  <a:pt x="82" y="132"/>
                  <a:pt x="82" y="132"/>
                  <a:pt x="82" y="132"/>
                </a:cubicBezTo>
                <a:cubicBezTo>
                  <a:pt x="88" y="132"/>
                  <a:pt x="92" y="127"/>
                  <a:pt x="92" y="122"/>
                </a:cubicBezTo>
                <a:cubicBezTo>
                  <a:pt x="92" y="112"/>
                  <a:pt x="97" y="104"/>
                  <a:pt x="102" y="95"/>
                </a:cubicBezTo>
                <a:cubicBezTo>
                  <a:pt x="107" y="85"/>
                  <a:pt x="113" y="73"/>
                  <a:pt x="113" y="59"/>
                </a:cubicBezTo>
                <a:cubicBezTo>
                  <a:pt x="113" y="27"/>
                  <a:pt x="88" y="0"/>
                  <a:pt x="57" y="0"/>
                </a:cubicBezTo>
                <a:close/>
                <a:moveTo>
                  <a:pt x="48" y="122"/>
                </a:moveTo>
                <a:cubicBezTo>
                  <a:pt x="47" y="112"/>
                  <a:pt x="44" y="87"/>
                  <a:pt x="38" y="71"/>
                </a:cubicBezTo>
                <a:cubicBezTo>
                  <a:pt x="43" y="73"/>
                  <a:pt x="50" y="75"/>
                  <a:pt x="57" y="75"/>
                </a:cubicBezTo>
                <a:cubicBezTo>
                  <a:pt x="64" y="75"/>
                  <a:pt x="70" y="73"/>
                  <a:pt x="75" y="71"/>
                </a:cubicBezTo>
                <a:cubicBezTo>
                  <a:pt x="70" y="87"/>
                  <a:pt x="66" y="112"/>
                  <a:pt x="65" y="122"/>
                </a:cubicBezTo>
                <a:lnTo>
                  <a:pt x="48" y="122"/>
                </a:lnTo>
                <a:close/>
                <a:moveTo>
                  <a:pt x="82" y="122"/>
                </a:moveTo>
                <a:cubicBezTo>
                  <a:pt x="73" y="122"/>
                  <a:pt x="73" y="122"/>
                  <a:pt x="73" y="122"/>
                </a:cubicBezTo>
                <a:cubicBezTo>
                  <a:pt x="75" y="100"/>
                  <a:pt x="81" y="71"/>
                  <a:pt x="86" y="66"/>
                </a:cubicBezTo>
                <a:cubicBezTo>
                  <a:pt x="88" y="65"/>
                  <a:pt x="88" y="63"/>
                  <a:pt x="87" y="61"/>
                </a:cubicBezTo>
                <a:cubicBezTo>
                  <a:pt x="86" y="60"/>
                  <a:pt x="84" y="59"/>
                  <a:pt x="82" y="60"/>
                </a:cubicBezTo>
                <a:cubicBezTo>
                  <a:pt x="82" y="60"/>
                  <a:pt x="70" y="67"/>
                  <a:pt x="57" y="67"/>
                </a:cubicBezTo>
                <a:cubicBezTo>
                  <a:pt x="44" y="67"/>
                  <a:pt x="31" y="60"/>
                  <a:pt x="31" y="60"/>
                </a:cubicBezTo>
                <a:cubicBezTo>
                  <a:pt x="30" y="59"/>
                  <a:pt x="27" y="60"/>
                  <a:pt x="26" y="61"/>
                </a:cubicBezTo>
                <a:cubicBezTo>
                  <a:pt x="25" y="63"/>
                  <a:pt x="26" y="65"/>
                  <a:pt x="27" y="66"/>
                </a:cubicBezTo>
                <a:cubicBezTo>
                  <a:pt x="33" y="71"/>
                  <a:pt x="38" y="100"/>
                  <a:pt x="41" y="122"/>
                </a:cubicBezTo>
                <a:cubicBezTo>
                  <a:pt x="32" y="122"/>
                  <a:pt x="32" y="122"/>
                  <a:pt x="32" y="122"/>
                </a:cubicBezTo>
                <a:cubicBezTo>
                  <a:pt x="32" y="99"/>
                  <a:pt x="10" y="83"/>
                  <a:pt x="10" y="59"/>
                </a:cubicBezTo>
                <a:cubicBezTo>
                  <a:pt x="10" y="31"/>
                  <a:pt x="32" y="10"/>
                  <a:pt x="57" y="10"/>
                </a:cubicBezTo>
                <a:cubicBezTo>
                  <a:pt x="81" y="10"/>
                  <a:pt x="103" y="31"/>
                  <a:pt x="103" y="59"/>
                </a:cubicBezTo>
                <a:cubicBezTo>
                  <a:pt x="103" y="83"/>
                  <a:pt x="82" y="98"/>
                  <a:pt x="82" y="12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179" name="Freeform 126"/>
          <p:cNvSpPr>
            <a:spLocks/>
          </p:cNvSpPr>
          <p:nvPr/>
        </p:nvSpPr>
        <p:spPr bwMode="auto">
          <a:xfrm>
            <a:off x="3840140" y="2002215"/>
            <a:ext cx="113327" cy="17333"/>
          </a:xfrm>
          <a:custGeom>
            <a:avLst/>
            <a:gdLst>
              <a:gd name="T0" fmla="*/ 4 w 58"/>
              <a:gd name="T1" fmla="*/ 9 h 9"/>
              <a:gd name="T2" fmla="*/ 53 w 58"/>
              <a:gd name="T3" fmla="*/ 9 h 9"/>
              <a:gd name="T4" fmla="*/ 58 w 58"/>
              <a:gd name="T5" fmla="*/ 4 h 9"/>
              <a:gd name="T6" fmla="*/ 53 w 58"/>
              <a:gd name="T7" fmla="*/ 0 h 9"/>
              <a:gd name="T8" fmla="*/ 4 w 58"/>
              <a:gd name="T9" fmla="*/ 0 h 9"/>
              <a:gd name="T10" fmla="*/ 0 w 58"/>
              <a:gd name="T11" fmla="*/ 4 h 9"/>
              <a:gd name="T12" fmla="*/ 4 w 58"/>
              <a:gd name="T13" fmla="*/ 9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8" h="9">
                <a:moveTo>
                  <a:pt x="4" y="9"/>
                </a:moveTo>
                <a:cubicBezTo>
                  <a:pt x="53" y="9"/>
                  <a:pt x="53" y="9"/>
                  <a:pt x="53" y="9"/>
                </a:cubicBezTo>
                <a:cubicBezTo>
                  <a:pt x="56" y="9"/>
                  <a:pt x="58" y="7"/>
                  <a:pt x="58" y="4"/>
                </a:cubicBezTo>
                <a:cubicBezTo>
                  <a:pt x="58" y="2"/>
                  <a:pt x="56" y="0"/>
                  <a:pt x="53" y="0"/>
                </a:cubicBezTo>
                <a:cubicBezTo>
                  <a:pt x="4" y="0"/>
                  <a:pt x="4" y="0"/>
                  <a:pt x="4" y="0"/>
                </a:cubicBezTo>
                <a:cubicBezTo>
                  <a:pt x="2" y="0"/>
                  <a:pt x="0" y="2"/>
                  <a:pt x="0" y="4"/>
                </a:cubicBezTo>
                <a:cubicBezTo>
                  <a:pt x="0" y="7"/>
                  <a:pt x="2" y="9"/>
                  <a:pt x="4" y="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cs typeface="+mn-ea"/>
              <a:sym typeface="+mn-lt"/>
            </a:endParaRPr>
          </a:p>
        </p:txBody>
      </p:sp>
      <p:grpSp>
        <p:nvGrpSpPr>
          <p:cNvPr id="234" name="Group 233"/>
          <p:cNvGrpSpPr/>
          <p:nvPr/>
        </p:nvGrpSpPr>
        <p:grpSpPr>
          <a:xfrm>
            <a:off x="6953280" y="986279"/>
            <a:ext cx="1949213" cy="1262589"/>
            <a:chOff x="7118351" y="1411288"/>
            <a:chExt cx="2320926" cy="1503363"/>
          </a:xfrm>
          <a:solidFill>
            <a:schemeClr val="tx2">
              <a:alpha val="20000"/>
            </a:schemeClr>
          </a:solidFill>
        </p:grpSpPr>
        <p:sp>
          <p:nvSpPr>
            <p:cNvPr id="180" name="Freeform 127"/>
            <p:cNvSpPr>
              <a:spLocks/>
            </p:cNvSpPr>
            <p:nvPr/>
          </p:nvSpPr>
          <p:spPr bwMode="auto">
            <a:xfrm>
              <a:off x="7118351" y="1793876"/>
              <a:ext cx="1957388" cy="1120775"/>
            </a:xfrm>
            <a:custGeom>
              <a:avLst/>
              <a:gdLst>
                <a:gd name="T0" fmla="*/ 763 w 847"/>
                <a:gd name="T1" fmla="*/ 17 h 485"/>
                <a:gd name="T2" fmla="*/ 657 w 847"/>
                <a:gd name="T3" fmla="*/ 13 h 485"/>
                <a:gd name="T4" fmla="*/ 579 w 847"/>
                <a:gd name="T5" fmla="*/ 84 h 485"/>
                <a:gd name="T6" fmla="*/ 566 w 847"/>
                <a:gd name="T7" fmla="*/ 139 h 485"/>
                <a:gd name="T8" fmla="*/ 0 w 847"/>
                <a:gd name="T9" fmla="*/ 345 h 485"/>
                <a:gd name="T10" fmla="*/ 51 w 847"/>
                <a:gd name="T11" fmla="*/ 485 h 485"/>
                <a:gd name="T12" fmla="*/ 93 w 847"/>
                <a:gd name="T13" fmla="*/ 470 h 485"/>
                <a:gd name="T14" fmla="*/ 73 w 847"/>
                <a:gd name="T15" fmla="*/ 415 h 485"/>
                <a:gd name="T16" fmla="*/ 109 w 847"/>
                <a:gd name="T17" fmla="*/ 402 h 485"/>
                <a:gd name="T18" fmla="*/ 129 w 847"/>
                <a:gd name="T19" fmla="*/ 457 h 485"/>
                <a:gd name="T20" fmla="*/ 170 w 847"/>
                <a:gd name="T21" fmla="*/ 442 h 485"/>
                <a:gd name="T22" fmla="*/ 150 w 847"/>
                <a:gd name="T23" fmla="*/ 386 h 485"/>
                <a:gd name="T24" fmla="*/ 186 w 847"/>
                <a:gd name="T25" fmla="*/ 373 h 485"/>
                <a:gd name="T26" fmla="*/ 207 w 847"/>
                <a:gd name="T27" fmla="*/ 429 h 485"/>
                <a:gd name="T28" fmla="*/ 248 w 847"/>
                <a:gd name="T29" fmla="*/ 414 h 485"/>
                <a:gd name="T30" fmla="*/ 228 w 847"/>
                <a:gd name="T31" fmla="*/ 358 h 485"/>
                <a:gd name="T32" fmla="*/ 594 w 847"/>
                <a:gd name="T33" fmla="*/ 225 h 485"/>
                <a:gd name="T34" fmla="*/ 646 w 847"/>
                <a:gd name="T35" fmla="*/ 266 h 485"/>
                <a:gd name="T36" fmla="*/ 751 w 847"/>
                <a:gd name="T37" fmla="*/ 270 h 485"/>
                <a:gd name="T38" fmla="*/ 829 w 847"/>
                <a:gd name="T39" fmla="*/ 199 h 485"/>
                <a:gd name="T40" fmla="*/ 834 w 847"/>
                <a:gd name="T41" fmla="*/ 94 h 485"/>
                <a:gd name="T42" fmla="*/ 763 w 847"/>
                <a:gd name="T43" fmla="*/ 17 h 4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47" h="485">
                  <a:moveTo>
                    <a:pt x="763" y="17"/>
                  </a:moveTo>
                  <a:cubicBezTo>
                    <a:pt x="731" y="2"/>
                    <a:pt x="693" y="0"/>
                    <a:pt x="657" y="13"/>
                  </a:cubicBezTo>
                  <a:cubicBezTo>
                    <a:pt x="622" y="26"/>
                    <a:pt x="594" y="52"/>
                    <a:pt x="579" y="84"/>
                  </a:cubicBezTo>
                  <a:cubicBezTo>
                    <a:pt x="571" y="101"/>
                    <a:pt x="567" y="119"/>
                    <a:pt x="566" y="139"/>
                  </a:cubicBezTo>
                  <a:cubicBezTo>
                    <a:pt x="0" y="345"/>
                    <a:pt x="0" y="345"/>
                    <a:pt x="0" y="345"/>
                  </a:cubicBezTo>
                  <a:cubicBezTo>
                    <a:pt x="51" y="485"/>
                    <a:pt x="51" y="485"/>
                    <a:pt x="51" y="485"/>
                  </a:cubicBezTo>
                  <a:cubicBezTo>
                    <a:pt x="93" y="470"/>
                    <a:pt x="93" y="470"/>
                    <a:pt x="93" y="470"/>
                  </a:cubicBezTo>
                  <a:cubicBezTo>
                    <a:pt x="73" y="415"/>
                    <a:pt x="73" y="415"/>
                    <a:pt x="73" y="415"/>
                  </a:cubicBezTo>
                  <a:cubicBezTo>
                    <a:pt x="109" y="402"/>
                    <a:pt x="109" y="402"/>
                    <a:pt x="109" y="402"/>
                  </a:cubicBezTo>
                  <a:cubicBezTo>
                    <a:pt x="129" y="457"/>
                    <a:pt x="129" y="457"/>
                    <a:pt x="129" y="457"/>
                  </a:cubicBezTo>
                  <a:cubicBezTo>
                    <a:pt x="170" y="442"/>
                    <a:pt x="170" y="442"/>
                    <a:pt x="170" y="442"/>
                  </a:cubicBezTo>
                  <a:cubicBezTo>
                    <a:pt x="150" y="386"/>
                    <a:pt x="150" y="386"/>
                    <a:pt x="150" y="386"/>
                  </a:cubicBezTo>
                  <a:cubicBezTo>
                    <a:pt x="186" y="373"/>
                    <a:pt x="186" y="373"/>
                    <a:pt x="186" y="373"/>
                  </a:cubicBezTo>
                  <a:cubicBezTo>
                    <a:pt x="207" y="429"/>
                    <a:pt x="207" y="429"/>
                    <a:pt x="207" y="429"/>
                  </a:cubicBezTo>
                  <a:cubicBezTo>
                    <a:pt x="248" y="414"/>
                    <a:pt x="248" y="414"/>
                    <a:pt x="248" y="414"/>
                  </a:cubicBezTo>
                  <a:cubicBezTo>
                    <a:pt x="228" y="358"/>
                    <a:pt x="228" y="358"/>
                    <a:pt x="228" y="358"/>
                  </a:cubicBezTo>
                  <a:cubicBezTo>
                    <a:pt x="594" y="225"/>
                    <a:pt x="594" y="225"/>
                    <a:pt x="594" y="225"/>
                  </a:cubicBezTo>
                  <a:cubicBezTo>
                    <a:pt x="608" y="243"/>
                    <a:pt x="626" y="257"/>
                    <a:pt x="646" y="266"/>
                  </a:cubicBezTo>
                  <a:cubicBezTo>
                    <a:pt x="677" y="281"/>
                    <a:pt x="715" y="283"/>
                    <a:pt x="751" y="270"/>
                  </a:cubicBezTo>
                  <a:cubicBezTo>
                    <a:pt x="787" y="257"/>
                    <a:pt x="814" y="231"/>
                    <a:pt x="829" y="199"/>
                  </a:cubicBezTo>
                  <a:cubicBezTo>
                    <a:pt x="844" y="168"/>
                    <a:pt x="847" y="130"/>
                    <a:pt x="834" y="94"/>
                  </a:cubicBezTo>
                  <a:cubicBezTo>
                    <a:pt x="821" y="59"/>
                    <a:pt x="794" y="32"/>
                    <a:pt x="763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81" name="Freeform 128"/>
            <p:cNvSpPr>
              <a:spLocks/>
            </p:cNvSpPr>
            <p:nvPr/>
          </p:nvSpPr>
          <p:spPr bwMode="auto">
            <a:xfrm>
              <a:off x="8047039" y="1411288"/>
              <a:ext cx="1392238" cy="1392238"/>
            </a:xfrm>
            <a:custGeom>
              <a:avLst/>
              <a:gdLst>
                <a:gd name="T0" fmla="*/ 551 w 602"/>
                <a:gd name="T1" fmla="*/ 210 h 602"/>
                <a:gd name="T2" fmla="*/ 392 w 602"/>
                <a:gd name="T3" fmla="*/ 551 h 602"/>
                <a:gd name="T4" fmla="*/ 50 w 602"/>
                <a:gd name="T5" fmla="*/ 392 h 602"/>
                <a:gd name="T6" fmla="*/ 209 w 602"/>
                <a:gd name="T7" fmla="*/ 50 h 602"/>
                <a:gd name="T8" fmla="*/ 551 w 602"/>
                <a:gd name="T9" fmla="*/ 210 h 6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2" h="602">
                  <a:moveTo>
                    <a:pt x="551" y="210"/>
                  </a:moveTo>
                  <a:cubicBezTo>
                    <a:pt x="602" y="348"/>
                    <a:pt x="530" y="501"/>
                    <a:pt x="392" y="551"/>
                  </a:cubicBezTo>
                  <a:cubicBezTo>
                    <a:pt x="253" y="602"/>
                    <a:pt x="100" y="530"/>
                    <a:pt x="50" y="392"/>
                  </a:cubicBezTo>
                  <a:cubicBezTo>
                    <a:pt x="0" y="254"/>
                    <a:pt x="71" y="101"/>
                    <a:pt x="209" y="50"/>
                  </a:cubicBezTo>
                  <a:cubicBezTo>
                    <a:pt x="348" y="0"/>
                    <a:pt x="501" y="71"/>
                    <a:pt x="551" y="2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sp>
        <p:nvSpPr>
          <p:cNvPr id="182" name="Freeform 129"/>
          <p:cNvSpPr>
            <a:spLocks/>
          </p:cNvSpPr>
          <p:nvPr/>
        </p:nvSpPr>
        <p:spPr bwMode="auto">
          <a:xfrm>
            <a:off x="6930615" y="1244929"/>
            <a:ext cx="1643898" cy="941275"/>
          </a:xfrm>
          <a:custGeom>
            <a:avLst/>
            <a:gdLst>
              <a:gd name="T0" fmla="*/ 763 w 847"/>
              <a:gd name="T1" fmla="*/ 17 h 485"/>
              <a:gd name="T2" fmla="*/ 657 w 847"/>
              <a:gd name="T3" fmla="*/ 13 h 485"/>
              <a:gd name="T4" fmla="*/ 579 w 847"/>
              <a:gd name="T5" fmla="*/ 84 h 485"/>
              <a:gd name="T6" fmla="*/ 566 w 847"/>
              <a:gd name="T7" fmla="*/ 139 h 485"/>
              <a:gd name="T8" fmla="*/ 0 w 847"/>
              <a:gd name="T9" fmla="*/ 345 h 485"/>
              <a:gd name="T10" fmla="*/ 51 w 847"/>
              <a:gd name="T11" fmla="*/ 485 h 485"/>
              <a:gd name="T12" fmla="*/ 93 w 847"/>
              <a:gd name="T13" fmla="*/ 470 h 485"/>
              <a:gd name="T14" fmla="*/ 73 w 847"/>
              <a:gd name="T15" fmla="*/ 415 h 485"/>
              <a:gd name="T16" fmla="*/ 109 w 847"/>
              <a:gd name="T17" fmla="*/ 402 h 485"/>
              <a:gd name="T18" fmla="*/ 129 w 847"/>
              <a:gd name="T19" fmla="*/ 457 h 485"/>
              <a:gd name="T20" fmla="*/ 170 w 847"/>
              <a:gd name="T21" fmla="*/ 442 h 485"/>
              <a:gd name="T22" fmla="*/ 150 w 847"/>
              <a:gd name="T23" fmla="*/ 386 h 485"/>
              <a:gd name="T24" fmla="*/ 186 w 847"/>
              <a:gd name="T25" fmla="*/ 373 h 485"/>
              <a:gd name="T26" fmla="*/ 207 w 847"/>
              <a:gd name="T27" fmla="*/ 429 h 485"/>
              <a:gd name="T28" fmla="*/ 248 w 847"/>
              <a:gd name="T29" fmla="*/ 414 h 485"/>
              <a:gd name="T30" fmla="*/ 228 w 847"/>
              <a:gd name="T31" fmla="*/ 358 h 485"/>
              <a:gd name="T32" fmla="*/ 594 w 847"/>
              <a:gd name="T33" fmla="*/ 225 h 485"/>
              <a:gd name="T34" fmla="*/ 646 w 847"/>
              <a:gd name="T35" fmla="*/ 266 h 485"/>
              <a:gd name="T36" fmla="*/ 751 w 847"/>
              <a:gd name="T37" fmla="*/ 270 h 485"/>
              <a:gd name="T38" fmla="*/ 829 w 847"/>
              <a:gd name="T39" fmla="*/ 199 h 485"/>
              <a:gd name="T40" fmla="*/ 834 w 847"/>
              <a:gd name="T41" fmla="*/ 94 h 485"/>
              <a:gd name="T42" fmla="*/ 763 w 847"/>
              <a:gd name="T43" fmla="*/ 17 h 4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847" h="485">
                <a:moveTo>
                  <a:pt x="763" y="17"/>
                </a:moveTo>
                <a:cubicBezTo>
                  <a:pt x="731" y="2"/>
                  <a:pt x="693" y="0"/>
                  <a:pt x="657" y="13"/>
                </a:cubicBezTo>
                <a:cubicBezTo>
                  <a:pt x="622" y="26"/>
                  <a:pt x="594" y="52"/>
                  <a:pt x="579" y="84"/>
                </a:cubicBezTo>
                <a:cubicBezTo>
                  <a:pt x="571" y="101"/>
                  <a:pt x="567" y="119"/>
                  <a:pt x="566" y="139"/>
                </a:cubicBezTo>
                <a:cubicBezTo>
                  <a:pt x="0" y="345"/>
                  <a:pt x="0" y="345"/>
                  <a:pt x="0" y="345"/>
                </a:cubicBezTo>
                <a:cubicBezTo>
                  <a:pt x="51" y="485"/>
                  <a:pt x="51" y="485"/>
                  <a:pt x="51" y="485"/>
                </a:cubicBezTo>
                <a:cubicBezTo>
                  <a:pt x="93" y="470"/>
                  <a:pt x="93" y="470"/>
                  <a:pt x="93" y="470"/>
                </a:cubicBezTo>
                <a:cubicBezTo>
                  <a:pt x="73" y="415"/>
                  <a:pt x="73" y="415"/>
                  <a:pt x="73" y="415"/>
                </a:cubicBezTo>
                <a:cubicBezTo>
                  <a:pt x="109" y="402"/>
                  <a:pt x="109" y="402"/>
                  <a:pt x="109" y="402"/>
                </a:cubicBezTo>
                <a:cubicBezTo>
                  <a:pt x="129" y="457"/>
                  <a:pt x="129" y="457"/>
                  <a:pt x="129" y="457"/>
                </a:cubicBezTo>
                <a:cubicBezTo>
                  <a:pt x="170" y="442"/>
                  <a:pt x="170" y="442"/>
                  <a:pt x="170" y="442"/>
                </a:cubicBezTo>
                <a:cubicBezTo>
                  <a:pt x="150" y="386"/>
                  <a:pt x="150" y="386"/>
                  <a:pt x="150" y="386"/>
                </a:cubicBezTo>
                <a:cubicBezTo>
                  <a:pt x="186" y="373"/>
                  <a:pt x="186" y="373"/>
                  <a:pt x="186" y="373"/>
                </a:cubicBezTo>
                <a:cubicBezTo>
                  <a:pt x="207" y="429"/>
                  <a:pt x="207" y="429"/>
                  <a:pt x="207" y="429"/>
                </a:cubicBezTo>
                <a:cubicBezTo>
                  <a:pt x="248" y="414"/>
                  <a:pt x="248" y="414"/>
                  <a:pt x="248" y="414"/>
                </a:cubicBezTo>
                <a:cubicBezTo>
                  <a:pt x="228" y="358"/>
                  <a:pt x="228" y="358"/>
                  <a:pt x="228" y="358"/>
                </a:cubicBezTo>
                <a:cubicBezTo>
                  <a:pt x="594" y="225"/>
                  <a:pt x="594" y="225"/>
                  <a:pt x="594" y="225"/>
                </a:cubicBezTo>
                <a:cubicBezTo>
                  <a:pt x="608" y="243"/>
                  <a:pt x="626" y="257"/>
                  <a:pt x="646" y="266"/>
                </a:cubicBezTo>
                <a:cubicBezTo>
                  <a:pt x="677" y="281"/>
                  <a:pt x="715" y="283"/>
                  <a:pt x="751" y="270"/>
                </a:cubicBezTo>
                <a:cubicBezTo>
                  <a:pt x="787" y="257"/>
                  <a:pt x="814" y="231"/>
                  <a:pt x="829" y="199"/>
                </a:cubicBezTo>
                <a:cubicBezTo>
                  <a:pt x="844" y="168"/>
                  <a:pt x="847" y="130"/>
                  <a:pt x="834" y="94"/>
                </a:cubicBezTo>
                <a:cubicBezTo>
                  <a:pt x="821" y="59"/>
                  <a:pt x="794" y="32"/>
                  <a:pt x="763" y="17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183" name="Freeform 130"/>
          <p:cNvSpPr>
            <a:spLocks/>
          </p:cNvSpPr>
          <p:nvPr/>
        </p:nvSpPr>
        <p:spPr bwMode="auto">
          <a:xfrm>
            <a:off x="7710566" y="924949"/>
            <a:ext cx="1167928" cy="1167927"/>
          </a:xfrm>
          <a:custGeom>
            <a:avLst/>
            <a:gdLst>
              <a:gd name="T0" fmla="*/ 551 w 602"/>
              <a:gd name="T1" fmla="*/ 210 h 602"/>
              <a:gd name="T2" fmla="*/ 392 w 602"/>
              <a:gd name="T3" fmla="*/ 551 h 602"/>
              <a:gd name="T4" fmla="*/ 50 w 602"/>
              <a:gd name="T5" fmla="*/ 392 h 602"/>
              <a:gd name="T6" fmla="*/ 209 w 602"/>
              <a:gd name="T7" fmla="*/ 50 h 602"/>
              <a:gd name="T8" fmla="*/ 551 w 602"/>
              <a:gd name="T9" fmla="*/ 210 h 6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02" h="602">
                <a:moveTo>
                  <a:pt x="551" y="210"/>
                </a:moveTo>
                <a:cubicBezTo>
                  <a:pt x="602" y="348"/>
                  <a:pt x="530" y="501"/>
                  <a:pt x="392" y="551"/>
                </a:cubicBezTo>
                <a:cubicBezTo>
                  <a:pt x="253" y="602"/>
                  <a:pt x="100" y="530"/>
                  <a:pt x="50" y="392"/>
                </a:cubicBezTo>
                <a:cubicBezTo>
                  <a:pt x="0" y="254"/>
                  <a:pt x="71" y="101"/>
                  <a:pt x="209" y="50"/>
                </a:cubicBezTo>
                <a:cubicBezTo>
                  <a:pt x="348" y="0"/>
                  <a:pt x="501" y="71"/>
                  <a:pt x="551" y="21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190" name="Rectangle 137"/>
          <p:cNvSpPr>
            <a:spLocks noChangeArrowheads="1"/>
          </p:cNvSpPr>
          <p:nvPr/>
        </p:nvSpPr>
        <p:spPr bwMode="auto">
          <a:xfrm>
            <a:off x="7927886" y="1553404"/>
            <a:ext cx="775952" cy="15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191" name="Freeform 138"/>
          <p:cNvSpPr>
            <a:spLocks noEditPoints="1"/>
          </p:cNvSpPr>
          <p:nvPr/>
        </p:nvSpPr>
        <p:spPr bwMode="auto">
          <a:xfrm>
            <a:off x="8022547" y="1253423"/>
            <a:ext cx="573298" cy="238652"/>
          </a:xfrm>
          <a:custGeom>
            <a:avLst/>
            <a:gdLst>
              <a:gd name="T0" fmla="*/ 0 w 295"/>
              <a:gd name="T1" fmla="*/ 63 h 123"/>
              <a:gd name="T2" fmla="*/ 43 w 295"/>
              <a:gd name="T3" fmla="*/ 123 h 123"/>
              <a:gd name="T4" fmla="*/ 94 w 295"/>
              <a:gd name="T5" fmla="*/ 106 h 123"/>
              <a:gd name="T6" fmla="*/ 124 w 295"/>
              <a:gd name="T7" fmla="*/ 123 h 123"/>
              <a:gd name="T8" fmla="*/ 214 w 295"/>
              <a:gd name="T9" fmla="*/ 100 h 123"/>
              <a:gd name="T10" fmla="*/ 250 w 295"/>
              <a:gd name="T11" fmla="*/ 118 h 123"/>
              <a:gd name="T12" fmla="*/ 295 w 295"/>
              <a:gd name="T13" fmla="*/ 73 h 123"/>
              <a:gd name="T14" fmla="*/ 250 w 295"/>
              <a:gd name="T15" fmla="*/ 28 h 123"/>
              <a:gd name="T16" fmla="*/ 211 w 295"/>
              <a:gd name="T17" fmla="*/ 51 h 123"/>
              <a:gd name="T18" fmla="*/ 155 w 295"/>
              <a:gd name="T19" fmla="*/ 15 h 123"/>
              <a:gd name="T20" fmla="*/ 124 w 295"/>
              <a:gd name="T21" fmla="*/ 0 h 123"/>
              <a:gd name="T22" fmla="*/ 88 w 295"/>
              <a:gd name="T23" fmla="*/ 27 h 123"/>
              <a:gd name="T24" fmla="*/ 65 w 295"/>
              <a:gd name="T25" fmla="*/ 12 h 123"/>
              <a:gd name="T26" fmla="*/ 43 w 295"/>
              <a:gd name="T27" fmla="*/ 4 h 123"/>
              <a:gd name="T28" fmla="*/ 0 w 295"/>
              <a:gd name="T29" fmla="*/ 63 h 123"/>
              <a:gd name="T30" fmla="*/ 96 w 295"/>
              <a:gd name="T31" fmla="*/ 62 h 123"/>
              <a:gd name="T32" fmla="*/ 124 w 295"/>
              <a:gd name="T33" fmla="*/ 22 h 123"/>
              <a:gd name="T34" fmla="*/ 152 w 295"/>
              <a:gd name="T35" fmla="*/ 62 h 123"/>
              <a:gd name="T36" fmla="*/ 124 w 295"/>
              <a:gd name="T37" fmla="*/ 101 h 123"/>
              <a:gd name="T38" fmla="*/ 96 w 295"/>
              <a:gd name="T39" fmla="*/ 62 h 123"/>
              <a:gd name="T40" fmla="*/ 16 w 295"/>
              <a:gd name="T41" fmla="*/ 63 h 123"/>
              <a:gd name="T42" fmla="*/ 43 w 295"/>
              <a:gd name="T43" fmla="*/ 25 h 123"/>
              <a:gd name="T44" fmla="*/ 71 w 295"/>
              <a:gd name="T45" fmla="*/ 63 h 123"/>
              <a:gd name="T46" fmla="*/ 43 w 295"/>
              <a:gd name="T47" fmla="*/ 102 h 123"/>
              <a:gd name="T48" fmla="*/ 16 w 295"/>
              <a:gd name="T49" fmla="*/ 63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295" h="123">
                <a:moveTo>
                  <a:pt x="0" y="63"/>
                </a:moveTo>
                <a:cubicBezTo>
                  <a:pt x="0" y="96"/>
                  <a:pt x="20" y="123"/>
                  <a:pt x="43" y="123"/>
                </a:cubicBezTo>
                <a:cubicBezTo>
                  <a:pt x="56" y="123"/>
                  <a:pt x="94" y="106"/>
                  <a:pt x="94" y="106"/>
                </a:cubicBezTo>
                <a:cubicBezTo>
                  <a:pt x="102" y="117"/>
                  <a:pt x="113" y="123"/>
                  <a:pt x="124" y="123"/>
                </a:cubicBezTo>
                <a:cubicBezTo>
                  <a:pt x="129" y="123"/>
                  <a:pt x="200" y="104"/>
                  <a:pt x="214" y="100"/>
                </a:cubicBezTo>
                <a:cubicBezTo>
                  <a:pt x="222" y="111"/>
                  <a:pt x="235" y="118"/>
                  <a:pt x="250" y="118"/>
                </a:cubicBezTo>
                <a:cubicBezTo>
                  <a:pt x="275" y="118"/>
                  <a:pt x="295" y="98"/>
                  <a:pt x="295" y="73"/>
                </a:cubicBezTo>
                <a:cubicBezTo>
                  <a:pt x="295" y="48"/>
                  <a:pt x="275" y="28"/>
                  <a:pt x="250" y="28"/>
                </a:cubicBezTo>
                <a:cubicBezTo>
                  <a:pt x="233" y="28"/>
                  <a:pt x="219" y="37"/>
                  <a:pt x="211" y="51"/>
                </a:cubicBezTo>
                <a:cubicBezTo>
                  <a:pt x="197" y="42"/>
                  <a:pt x="162" y="20"/>
                  <a:pt x="155" y="15"/>
                </a:cubicBezTo>
                <a:cubicBezTo>
                  <a:pt x="144" y="9"/>
                  <a:pt x="133" y="0"/>
                  <a:pt x="124" y="0"/>
                </a:cubicBezTo>
                <a:cubicBezTo>
                  <a:pt x="109" y="0"/>
                  <a:pt x="96" y="11"/>
                  <a:pt x="88" y="27"/>
                </a:cubicBezTo>
                <a:cubicBezTo>
                  <a:pt x="65" y="12"/>
                  <a:pt x="65" y="12"/>
                  <a:pt x="65" y="12"/>
                </a:cubicBezTo>
                <a:cubicBezTo>
                  <a:pt x="57" y="7"/>
                  <a:pt x="51" y="4"/>
                  <a:pt x="43" y="4"/>
                </a:cubicBezTo>
                <a:cubicBezTo>
                  <a:pt x="20" y="4"/>
                  <a:pt x="0" y="30"/>
                  <a:pt x="0" y="63"/>
                </a:cubicBezTo>
                <a:close/>
                <a:moveTo>
                  <a:pt x="96" y="62"/>
                </a:moveTo>
                <a:cubicBezTo>
                  <a:pt x="96" y="40"/>
                  <a:pt x="109" y="22"/>
                  <a:pt x="124" y="22"/>
                </a:cubicBezTo>
                <a:cubicBezTo>
                  <a:pt x="139" y="22"/>
                  <a:pt x="152" y="40"/>
                  <a:pt x="152" y="62"/>
                </a:cubicBezTo>
                <a:cubicBezTo>
                  <a:pt x="152" y="83"/>
                  <a:pt x="139" y="101"/>
                  <a:pt x="124" y="101"/>
                </a:cubicBezTo>
                <a:cubicBezTo>
                  <a:pt x="109" y="101"/>
                  <a:pt x="96" y="83"/>
                  <a:pt x="96" y="62"/>
                </a:cubicBezTo>
                <a:close/>
                <a:moveTo>
                  <a:pt x="16" y="63"/>
                </a:moveTo>
                <a:cubicBezTo>
                  <a:pt x="16" y="42"/>
                  <a:pt x="28" y="25"/>
                  <a:pt x="43" y="25"/>
                </a:cubicBezTo>
                <a:cubicBezTo>
                  <a:pt x="59" y="25"/>
                  <a:pt x="71" y="42"/>
                  <a:pt x="71" y="63"/>
                </a:cubicBezTo>
                <a:cubicBezTo>
                  <a:pt x="71" y="85"/>
                  <a:pt x="59" y="102"/>
                  <a:pt x="43" y="102"/>
                </a:cubicBezTo>
                <a:cubicBezTo>
                  <a:pt x="28" y="102"/>
                  <a:pt x="16" y="85"/>
                  <a:pt x="16" y="6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cs typeface="+mn-ea"/>
              <a:sym typeface="+mn-lt"/>
            </a:endParaRPr>
          </a:p>
        </p:txBody>
      </p:sp>
      <p:grpSp>
        <p:nvGrpSpPr>
          <p:cNvPr id="235" name="Group 234"/>
          <p:cNvGrpSpPr/>
          <p:nvPr/>
        </p:nvGrpSpPr>
        <p:grpSpPr>
          <a:xfrm>
            <a:off x="3302840" y="3722109"/>
            <a:ext cx="1993210" cy="1118598"/>
            <a:chOff x="2771776" y="4668838"/>
            <a:chExt cx="2373313" cy="1331913"/>
          </a:xfrm>
          <a:solidFill>
            <a:schemeClr val="tx2">
              <a:alpha val="20000"/>
            </a:schemeClr>
          </a:solidFill>
        </p:grpSpPr>
        <p:sp>
          <p:nvSpPr>
            <p:cNvPr id="192" name="Freeform 139"/>
            <p:cNvSpPr>
              <a:spLocks/>
            </p:cNvSpPr>
            <p:nvPr/>
          </p:nvSpPr>
          <p:spPr bwMode="auto">
            <a:xfrm>
              <a:off x="3111501" y="4938713"/>
              <a:ext cx="2033588" cy="735013"/>
            </a:xfrm>
            <a:custGeom>
              <a:avLst/>
              <a:gdLst>
                <a:gd name="T0" fmla="*/ 7 w 880"/>
                <a:gd name="T1" fmla="*/ 200 h 318"/>
                <a:gd name="T2" fmla="*/ 64 w 880"/>
                <a:gd name="T3" fmla="*/ 289 h 318"/>
                <a:gd name="T4" fmla="*/ 167 w 880"/>
                <a:gd name="T5" fmla="*/ 311 h 318"/>
                <a:gd name="T6" fmla="*/ 256 w 880"/>
                <a:gd name="T7" fmla="*/ 255 h 318"/>
                <a:gd name="T8" fmla="*/ 280 w 880"/>
                <a:gd name="T9" fmla="*/ 194 h 318"/>
                <a:gd name="T10" fmla="*/ 663 w 880"/>
                <a:gd name="T11" fmla="*/ 126 h 318"/>
                <a:gd name="T12" fmla="*/ 674 w 880"/>
                <a:gd name="T13" fmla="*/ 184 h 318"/>
                <a:gd name="T14" fmla="*/ 717 w 880"/>
                <a:gd name="T15" fmla="*/ 176 h 318"/>
                <a:gd name="T16" fmla="*/ 707 w 880"/>
                <a:gd name="T17" fmla="*/ 118 h 318"/>
                <a:gd name="T18" fmla="*/ 745 w 880"/>
                <a:gd name="T19" fmla="*/ 111 h 318"/>
                <a:gd name="T20" fmla="*/ 755 w 880"/>
                <a:gd name="T21" fmla="*/ 170 h 318"/>
                <a:gd name="T22" fmla="*/ 799 w 880"/>
                <a:gd name="T23" fmla="*/ 162 h 318"/>
                <a:gd name="T24" fmla="*/ 788 w 880"/>
                <a:gd name="T25" fmla="*/ 104 h 318"/>
                <a:gd name="T26" fmla="*/ 826 w 880"/>
                <a:gd name="T27" fmla="*/ 97 h 318"/>
                <a:gd name="T28" fmla="*/ 837 w 880"/>
                <a:gd name="T29" fmla="*/ 155 h 318"/>
                <a:gd name="T30" fmla="*/ 880 w 880"/>
                <a:gd name="T31" fmla="*/ 148 h 318"/>
                <a:gd name="T32" fmla="*/ 854 w 880"/>
                <a:gd name="T33" fmla="*/ 0 h 318"/>
                <a:gd name="T34" fmla="*/ 260 w 880"/>
                <a:gd name="T35" fmla="*/ 105 h 318"/>
                <a:gd name="T36" fmla="*/ 222 w 880"/>
                <a:gd name="T37" fmla="*/ 64 h 318"/>
                <a:gd name="T38" fmla="*/ 119 w 880"/>
                <a:gd name="T39" fmla="*/ 41 h 318"/>
                <a:gd name="T40" fmla="*/ 30 w 880"/>
                <a:gd name="T41" fmla="*/ 98 h 318"/>
                <a:gd name="T42" fmla="*/ 7 w 880"/>
                <a:gd name="T43" fmla="*/ 200 h 3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80" h="318">
                  <a:moveTo>
                    <a:pt x="7" y="200"/>
                  </a:moveTo>
                  <a:cubicBezTo>
                    <a:pt x="13" y="238"/>
                    <a:pt x="35" y="269"/>
                    <a:pt x="64" y="289"/>
                  </a:cubicBezTo>
                  <a:cubicBezTo>
                    <a:pt x="92" y="309"/>
                    <a:pt x="129" y="318"/>
                    <a:pt x="167" y="311"/>
                  </a:cubicBezTo>
                  <a:cubicBezTo>
                    <a:pt x="204" y="305"/>
                    <a:pt x="235" y="284"/>
                    <a:pt x="256" y="255"/>
                  </a:cubicBezTo>
                  <a:cubicBezTo>
                    <a:pt x="268" y="237"/>
                    <a:pt x="277" y="216"/>
                    <a:pt x="280" y="194"/>
                  </a:cubicBezTo>
                  <a:cubicBezTo>
                    <a:pt x="663" y="126"/>
                    <a:pt x="663" y="126"/>
                    <a:pt x="663" y="126"/>
                  </a:cubicBezTo>
                  <a:cubicBezTo>
                    <a:pt x="674" y="184"/>
                    <a:pt x="674" y="184"/>
                    <a:pt x="674" y="184"/>
                  </a:cubicBezTo>
                  <a:cubicBezTo>
                    <a:pt x="717" y="176"/>
                    <a:pt x="717" y="176"/>
                    <a:pt x="717" y="176"/>
                  </a:cubicBezTo>
                  <a:cubicBezTo>
                    <a:pt x="707" y="118"/>
                    <a:pt x="707" y="118"/>
                    <a:pt x="707" y="118"/>
                  </a:cubicBezTo>
                  <a:cubicBezTo>
                    <a:pt x="745" y="111"/>
                    <a:pt x="745" y="111"/>
                    <a:pt x="745" y="111"/>
                  </a:cubicBezTo>
                  <a:cubicBezTo>
                    <a:pt x="755" y="170"/>
                    <a:pt x="755" y="170"/>
                    <a:pt x="755" y="170"/>
                  </a:cubicBezTo>
                  <a:cubicBezTo>
                    <a:pt x="799" y="162"/>
                    <a:pt x="799" y="162"/>
                    <a:pt x="799" y="162"/>
                  </a:cubicBezTo>
                  <a:cubicBezTo>
                    <a:pt x="788" y="104"/>
                    <a:pt x="788" y="104"/>
                    <a:pt x="788" y="104"/>
                  </a:cubicBezTo>
                  <a:cubicBezTo>
                    <a:pt x="826" y="97"/>
                    <a:pt x="826" y="97"/>
                    <a:pt x="826" y="97"/>
                  </a:cubicBezTo>
                  <a:cubicBezTo>
                    <a:pt x="837" y="155"/>
                    <a:pt x="837" y="155"/>
                    <a:pt x="837" y="155"/>
                  </a:cubicBezTo>
                  <a:cubicBezTo>
                    <a:pt x="880" y="148"/>
                    <a:pt x="880" y="148"/>
                    <a:pt x="880" y="148"/>
                  </a:cubicBezTo>
                  <a:cubicBezTo>
                    <a:pt x="854" y="0"/>
                    <a:pt x="854" y="0"/>
                    <a:pt x="854" y="0"/>
                  </a:cubicBezTo>
                  <a:cubicBezTo>
                    <a:pt x="260" y="105"/>
                    <a:pt x="260" y="105"/>
                    <a:pt x="260" y="105"/>
                  </a:cubicBezTo>
                  <a:cubicBezTo>
                    <a:pt x="250" y="89"/>
                    <a:pt x="237" y="75"/>
                    <a:pt x="222" y="64"/>
                  </a:cubicBezTo>
                  <a:cubicBezTo>
                    <a:pt x="193" y="44"/>
                    <a:pt x="156" y="35"/>
                    <a:pt x="119" y="41"/>
                  </a:cubicBezTo>
                  <a:cubicBezTo>
                    <a:pt x="82" y="48"/>
                    <a:pt x="50" y="69"/>
                    <a:pt x="30" y="98"/>
                  </a:cubicBezTo>
                  <a:cubicBezTo>
                    <a:pt x="10" y="127"/>
                    <a:pt x="0" y="163"/>
                    <a:pt x="7" y="20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93" name="Freeform 140"/>
            <p:cNvSpPr>
              <a:spLocks/>
            </p:cNvSpPr>
            <p:nvPr/>
          </p:nvSpPr>
          <p:spPr bwMode="auto">
            <a:xfrm>
              <a:off x="2771776" y="4668838"/>
              <a:ext cx="1330325" cy="1331913"/>
            </a:xfrm>
            <a:custGeom>
              <a:avLst/>
              <a:gdLst>
                <a:gd name="T0" fmla="*/ 26 w 576"/>
                <a:gd name="T1" fmla="*/ 334 h 576"/>
                <a:gd name="T2" fmla="*/ 334 w 576"/>
                <a:gd name="T3" fmla="*/ 550 h 576"/>
                <a:gd name="T4" fmla="*/ 551 w 576"/>
                <a:gd name="T5" fmla="*/ 241 h 576"/>
                <a:gd name="T6" fmla="*/ 242 w 576"/>
                <a:gd name="T7" fmla="*/ 25 h 576"/>
                <a:gd name="T8" fmla="*/ 26 w 576"/>
                <a:gd name="T9" fmla="*/ 334 h 5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6" h="576">
                  <a:moveTo>
                    <a:pt x="26" y="334"/>
                  </a:moveTo>
                  <a:cubicBezTo>
                    <a:pt x="51" y="479"/>
                    <a:pt x="189" y="576"/>
                    <a:pt x="334" y="550"/>
                  </a:cubicBezTo>
                  <a:cubicBezTo>
                    <a:pt x="479" y="525"/>
                    <a:pt x="576" y="386"/>
                    <a:pt x="551" y="241"/>
                  </a:cubicBezTo>
                  <a:cubicBezTo>
                    <a:pt x="525" y="96"/>
                    <a:pt x="387" y="0"/>
                    <a:pt x="242" y="25"/>
                  </a:cubicBezTo>
                  <a:cubicBezTo>
                    <a:pt x="97" y="51"/>
                    <a:pt x="0" y="189"/>
                    <a:pt x="26" y="3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sp>
        <p:nvSpPr>
          <p:cNvPr id="194" name="Freeform 141"/>
          <p:cNvSpPr>
            <a:spLocks/>
          </p:cNvSpPr>
          <p:nvPr/>
        </p:nvSpPr>
        <p:spPr bwMode="auto">
          <a:xfrm>
            <a:off x="3564157" y="3887432"/>
            <a:ext cx="1707894" cy="617295"/>
          </a:xfrm>
          <a:custGeom>
            <a:avLst/>
            <a:gdLst>
              <a:gd name="T0" fmla="*/ 7 w 880"/>
              <a:gd name="T1" fmla="*/ 200 h 318"/>
              <a:gd name="T2" fmla="*/ 64 w 880"/>
              <a:gd name="T3" fmla="*/ 289 h 318"/>
              <a:gd name="T4" fmla="*/ 167 w 880"/>
              <a:gd name="T5" fmla="*/ 311 h 318"/>
              <a:gd name="T6" fmla="*/ 256 w 880"/>
              <a:gd name="T7" fmla="*/ 255 h 318"/>
              <a:gd name="T8" fmla="*/ 280 w 880"/>
              <a:gd name="T9" fmla="*/ 194 h 318"/>
              <a:gd name="T10" fmla="*/ 663 w 880"/>
              <a:gd name="T11" fmla="*/ 126 h 318"/>
              <a:gd name="T12" fmla="*/ 674 w 880"/>
              <a:gd name="T13" fmla="*/ 184 h 318"/>
              <a:gd name="T14" fmla="*/ 717 w 880"/>
              <a:gd name="T15" fmla="*/ 176 h 318"/>
              <a:gd name="T16" fmla="*/ 707 w 880"/>
              <a:gd name="T17" fmla="*/ 118 h 318"/>
              <a:gd name="T18" fmla="*/ 745 w 880"/>
              <a:gd name="T19" fmla="*/ 111 h 318"/>
              <a:gd name="T20" fmla="*/ 755 w 880"/>
              <a:gd name="T21" fmla="*/ 170 h 318"/>
              <a:gd name="T22" fmla="*/ 799 w 880"/>
              <a:gd name="T23" fmla="*/ 162 h 318"/>
              <a:gd name="T24" fmla="*/ 788 w 880"/>
              <a:gd name="T25" fmla="*/ 104 h 318"/>
              <a:gd name="T26" fmla="*/ 826 w 880"/>
              <a:gd name="T27" fmla="*/ 97 h 318"/>
              <a:gd name="T28" fmla="*/ 837 w 880"/>
              <a:gd name="T29" fmla="*/ 155 h 318"/>
              <a:gd name="T30" fmla="*/ 880 w 880"/>
              <a:gd name="T31" fmla="*/ 148 h 318"/>
              <a:gd name="T32" fmla="*/ 854 w 880"/>
              <a:gd name="T33" fmla="*/ 0 h 318"/>
              <a:gd name="T34" fmla="*/ 260 w 880"/>
              <a:gd name="T35" fmla="*/ 105 h 318"/>
              <a:gd name="T36" fmla="*/ 222 w 880"/>
              <a:gd name="T37" fmla="*/ 64 h 318"/>
              <a:gd name="T38" fmla="*/ 119 w 880"/>
              <a:gd name="T39" fmla="*/ 41 h 318"/>
              <a:gd name="T40" fmla="*/ 30 w 880"/>
              <a:gd name="T41" fmla="*/ 98 h 318"/>
              <a:gd name="T42" fmla="*/ 7 w 880"/>
              <a:gd name="T43" fmla="*/ 200 h 3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880" h="318">
                <a:moveTo>
                  <a:pt x="7" y="200"/>
                </a:moveTo>
                <a:cubicBezTo>
                  <a:pt x="13" y="238"/>
                  <a:pt x="35" y="269"/>
                  <a:pt x="64" y="289"/>
                </a:cubicBezTo>
                <a:cubicBezTo>
                  <a:pt x="92" y="309"/>
                  <a:pt x="129" y="318"/>
                  <a:pt x="167" y="311"/>
                </a:cubicBezTo>
                <a:cubicBezTo>
                  <a:pt x="204" y="305"/>
                  <a:pt x="235" y="284"/>
                  <a:pt x="256" y="255"/>
                </a:cubicBezTo>
                <a:cubicBezTo>
                  <a:pt x="268" y="237"/>
                  <a:pt x="277" y="216"/>
                  <a:pt x="280" y="194"/>
                </a:cubicBezTo>
                <a:cubicBezTo>
                  <a:pt x="663" y="126"/>
                  <a:pt x="663" y="126"/>
                  <a:pt x="663" y="126"/>
                </a:cubicBezTo>
                <a:cubicBezTo>
                  <a:pt x="674" y="184"/>
                  <a:pt x="674" y="184"/>
                  <a:pt x="674" y="184"/>
                </a:cubicBezTo>
                <a:cubicBezTo>
                  <a:pt x="717" y="176"/>
                  <a:pt x="717" y="176"/>
                  <a:pt x="717" y="176"/>
                </a:cubicBezTo>
                <a:cubicBezTo>
                  <a:pt x="707" y="118"/>
                  <a:pt x="707" y="118"/>
                  <a:pt x="707" y="118"/>
                </a:cubicBezTo>
                <a:cubicBezTo>
                  <a:pt x="745" y="111"/>
                  <a:pt x="745" y="111"/>
                  <a:pt x="745" y="111"/>
                </a:cubicBezTo>
                <a:cubicBezTo>
                  <a:pt x="755" y="170"/>
                  <a:pt x="755" y="170"/>
                  <a:pt x="755" y="170"/>
                </a:cubicBezTo>
                <a:cubicBezTo>
                  <a:pt x="799" y="162"/>
                  <a:pt x="799" y="162"/>
                  <a:pt x="799" y="162"/>
                </a:cubicBezTo>
                <a:cubicBezTo>
                  <a:pt x="788" y="104"/>
                  <a:pt x="788" y="104"/>
                  <a:pt x="788" y="104"/>
                </a:cubicBezTo>
                <a:cubicBezTo>
                  <a:pt x="826" y="97"/>
                  <a:pt x="826" y="97"/>
                  <a:pt x="826" y="97"/>
                </a:cubicBezTo>
                <a:cubicBezTo>
                  <a:pt x="837" y="155"/>
                  <a:pt x="837" y="155"/>
                  <a:pt x="837" y="155"/>
                </a:cubicBezTo>
                <a:cubicBezTo>
                  <a:pt x="880" y="148"/>
                  <a:pt x="880" y="148"/>
                  <a:pt x="880" y="148"/>
                </a:cubicBezTo>
                <a:cubicBezTo>
                  <a:pt x="854" y="0"/>
                  <a:pt x="854" y="0"/>
                  <a:pt x="854" y="0"/>
                </a:cubicBezTo>
                <a:cubicBezTo>
                  <a:pt x="260" y="105"/>
                  <a:pt x="260" y="105"/>
                  <a:pt x="260" y="105"/>
                </a:cubicBezTo>
                <a:cubicBezTo>
                  <a:pt x="250" y="89"/>
                  <a:pt x="237" y="75"/>
                  <a:pt x="222" y="64"/>
                </a:cubicBezTo>
                <a:cubicBezTo>
                  <a:pt x="193" y="44"/>
                  <a:pt x="156" y="35"/>
                  <a:pt x="119" y="41"/>
                </a:cubicBezTo>
                <a:cubicBezTo>
                  <a:pt x="82" y="48"/>
                  <a:pt x="50" y="69"/>
                  <a:pt x="30" y="98"/>
                </a:cubicBezTo>
                <a:cubicBezTo>
                  <a:pt x="10" y="127"/>
                  <a:pt x="0" y="163"/>
                  <a:pt x="7" y="20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195" name="Freeform 142"/>
          <p:cNvSpPr>
            <a:spLocks/>
          </p:cNvSpPr>
          <p:nvPr/>
        </p:nvSpPr>
        <p:spPr bwMode="auto">
          <a:xfrm>
            <a:off x="3278841" y="3659446"/>
            <a:ext cx="1118598" cy="1118598"/>
          </a:xfrm>
          <a:custGeom>
            <a:avLst/>
            <a:gdLst>
              <a:gd name="T0" fmla="*/ 26 w 576"/>
              <a:gd name="T1" fmla="*/ 334 h 576"/>
              <a:gd name="T2" fmla="*/ 334 w 576"/>
              <a:gd name="T3" fmla="*/ 550 h 576"/>
              <a:gd name="T4" fmla="*/ 551 w 576"/>
              <a:gd name="T5" fmla="*/ 241 h 576"/>
              <a:gd name="T6" fmla="*/ 242 w 576"/>
              <a:gd name="T7" fmla="*/ 25 h 576"/>
              <a:gd name="T8" fmla="*/ 26 w 576"/>
              <a:gd name="T9" fmla="*/ 334 h 5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76" h="576">
                <a:moveTo>
                  <a:pt x="26" y="334"/>
                </a:moveTo>
                <a:cubicBezTo>
                  <a:pt x="51" y="479"/>
                  <a:pt x="189" y="576"/>
                  <a:pt x="334" y="550"/>
                </a:cubicBezTo>
                <a:cubicBezTo>
                  <a:pt x="479" y="525"/>
                  <a:pt x="576" y="386"/>
                  <a:pt x="551" y="241"/>
                </a:cubicBezTo>
                <a:cubicBezTo>
                  <a:pt x="525" y="96"/>
                  <a:pt x="387" y="0"/>
                  <a:pt x="242" y="25"/>
                </a:cubicBezTo>
                <a:cubicBezTo>
                  <a:pt x="97" y="51"/>
                  <a:pt x="0" y="189"/>
                  <a:pt x="26" y="334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204" name="Oval 151"/>
          <p:cNvSpPr>
            <a:spLocks noChangeArrowheads="1"/>
          </p:cNvSpPr>
          <p:nvPr/>
        </p:nvSpPr>
        <p:spPr bwMode="auto">
          <a:xfrm>
            <a:off x="3800142" y="4048755"/>
            <a:ext cx="66663" cy="6799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205" name="Freeform 152"/>
          <p:cNvSpPr>
            <a:spLocks/>
          </p:cNvSpPr>
          <p:nvPr/>
        </p:nvSpPr>
        <p:spPr bwMode="auto">
          <a:xfrm>
            <a:off x="3770811" y="4119417"/>
            <a:ext cx="125326" cy="93328"/>
          </a:xfrm>
          <a:custGeom>
            <a:avLst/>
            <a:gdLst>
              <a:gd name="T0" fmla="*/ 49 w 65"/>
              <a:gd name="T1" fmla="*/ 0 h 48"/>
              <a:gd name="T2" fmla="*/ 32 w 65"/>
              <a:gd name="T3" fmla="*/ 18 h 48"/>
              <a:gd name="T4" fmla="*/ 16 w 65"/>
              <a:gd name="T5" fmla="*/ 0 h 48"/>
              <a:gd name="T6" fmla="*/ 0 w 65"/>
              <a:gd name="T7" fmla="*/ 31 h 48"/>
              <a:gd name="T8" fmla="*/ 2 w 65"/>
              <a:gd name="T9" fmla="*/ 44 h 48"/>
              <a:gd name="T10" fmla="*/ 32 w 65"/>
              <a:gd name="T11" fmla="*/ 48 h 48"/>
              <a:gd name="T12" fmla="*/ 63 w 65"/>
              <a:gd name="T13" fmla="*/ 44 h 48"/>
              <a:gd name="T14" fmla="*/ 65 w 65"/>
              <a:gd name="T15" fmla="*/ 31 h 48"/>
              <a:gd name="T16" fmla="*/ 49 w 65"/>
              <a:gd name="T17" fmla="*/ 0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5" h="48">
                <a:moveTo>
                  <a:pt x="49" y="0"/>
                </a:moveTo>
                <a:cubicBezTo>
                  <a:pt x="32" y="18"/>
                  <a:pt x="32" y="18"/>
                  <a:pt x="32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7" y="6"/>
                  <a:pt x="0" y="18"/>
                  <a:pt x="0" y="31"/>
                </a:cubicBezTo>
                <a:cubicBezTo>
                  <a:pt x="0" y="36"/>
                  <a:pt x="1" y="40"/>
                  <a:pt x="2" y="44"/>
                </a:cubicBezTo>
                <a:cubicBezTo>
                  <a:pt x="11" y="47"/>
                  <a:pt x="22" y="48"/>
                  <a:pt x="32" y="48"/>
                </a:cubicBezTo>
                <a:cubicBezTo>
                  <a:pt x="43" y="48"/>
                  <a:pt x="53" y="47"/>
                  <a:pt x="63" y="44"/>
                </a:cubicBezTo>
                <a:cubicBezTo>
                  <a:pt x="64" y="40"/>
                  <a:pt x="65" y="36"/>
                  <a:pt x="65" y="31"/>
                </a:cubicBezTo>
                <a:cubicBezTo>
                  <a:pt x="65" y="18"/>
                  <a:pt x="58" y="6"/>
                  <a:pt x="4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206" name="Oval 153"/>
          <p:cNvSpPr>
            <a:spLocks noChangeArrowheads="1"/>
          </p:cNvSpPr>
          <p:nvPr/>
        </p:nvSpPr>
        <p:spPr bwMode="auto">
          <a:xfrm>
            <a:off x="3622820" y="4048755"/>
            <a:ext cx="66663" cy="6799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207" name="Freeform 154"/>
          <p:cNvSpPr>
            <a:spLocks/>
          </p:cNvSpPr>
          <p:nvPr/>
        </p:nvSpPr>
        <p:spPr bwMode="auto">
          <a:xfrm>
            <a:off x="3593488" y="4119417"/>
            <a:ext cx="123993" cy="93328"/>
          </a:xfrm>
          <a:custGeom>
            <a:avLst/>
            <a:gdLst>
              <a:gd name="T0" fmla="*/ 48 w 64"/>
              <a:gd name="T1" fmla="*/ 0 h 48"/>
              <a:gd name="T2" fmla="*/ 32 w 64"/>
              <a:gd name="T3" fmla="*/ 18 h 48"/>
              <a:gd name="T4" fmla="*/ 15 w 64"/>
              <a:gd name="T5" fmla="*/ 0 h 48"/>
              <a:gd name="T6" fmla="*/ 0 w 64"/>
              <a:gd name="T7" fmla="*/ 31 h 48"/>
              <a:gd name="T8" fmla="*/ 2 w 64"/>
              <a:gd name="T9" fmla="*/ 44 h 48"/>
              <a:gd name="T10" fmla="*/ 32 w 64"/>
              <a:gd name="T11" fmla="*/ 48 h 48"/>
              <a:gd name="T12" fmla="*/ 62 w 64"/>
              <a:gd name="T13" fmla="*/ 44 h 48"/>
              <a:gd name="T14" fmla="*/ 64 w 64"/>
              <a:gd name="T15" fmla="*/ 31 h 48"/>
              <a:gd name="T16" fmla="*/ 48 w 64"/>
              <a:gd name="T17" fmla="*/ 0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4" h="48">
                <a:moveTo>
                  <a:pt x="48" y="0"/>
                </a:moveTo>
                <a:cubicBezTo>
                  <a:pt x="32" y="18"/>
                  <a:pt x="32" y="18"/>
                  <a:pt x="32" y="18"/>
                </a:cubicBezTo>
                <a:cubicBezTo>
                  <a:pt x="15" y="0"/>
                  <a:pt x="15" y="0"/>
                  <a:pt x="15" y="0"/>
                </a:cubicBezTo>
                <a:cubicBezTo>
                  <a:pt x="6" y="6"/>
                  <a:pt x="0" y="18"/>
                  <a:pt x="0" y="31"/>
                </a:cubicBezTo>
                <a:cubicBezTo>
                  <a:pt x="0" y="36"/>
                  <a:pt x="0" y="40"/>
                  <a:pt x="2" y="44"/>
                </a:cubicBezTo>
                <a:cubicBezTo>
                  <a:pt x="11" y="47"/>
                  <a:pt x="21" y="48"/>
                  <a:pt x="32" y="48"/>
                </a:cubicBezTo>
                <a:cubicBezTo>
                  <a:pt x="43" y="48"/>
                  <a:pt x="53" y="47"/>
                  <a:pt x="62" y="44"/>
                </a:cubicBezTo>
                <a:cubicBezTo>
                  <a:pt x="63" y="40"/>
                  <a:pt x="64" y="36"/>
                  <a:pt x="64" y="31"/>
                </a:cubicBezTo>
                <a:cubicBezTo>
                  <a:pt x="64" y="18"/>
                  <a:pt x="58" y="6"/>
                  <a:pt x="4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208" name="Oval 155"/>
          <p:cNvSpPr>
            <a:spLocks noChangeArrowheads="1"/>
          </p:cNvSpPr>
          <p:nvPr/>
        </p:nvSpPr>
        <p:spPr bwMode="auto">
          <a:xfrm>
            <a:off x="3977464" y="4048755"/>
            <a:ext cx="66663" cy="6799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209" name="Freeform 156"/>
          <p:cNvSpPr>
            <a:spLocks/>
          </p:cNvSpPr>
          <p:nvPr/>
        </p:nvSpPr>
        <p:spPr bwMode="auto">
          <a:xfrm>
            <a:off x="3949466" y="4119417"/>
            <a:ext cx="123993" cy="93328"/>
          </a:xfrm>
          <a:custGeom>
            <a:avLst/>
            <a:gdLst>
              <a:gd name="T0" fmla="*/ 48 w 64"/>
              <a:gd name="T1" fmla="*/ 0 h 48"/>
              <a:gd name="T2" fmla="*/ 32 w 64"/>
              <a:gd name="T3" fmla="*/ 18 h 48"/>
              <a:gd name="T4" fmla="*/ 16 w 64"/>
              <a:gd name="T5" fmla="*/ 0 h 48"/>
              <a:gd name="T6" fmla="*/ 0 w 64"/>
              <a:gd name="T7" fmla="*/ 31 h 48"/>
              <a:gd name="T8" fmla="*/ 2 w 64"/>
              <a:gd name="T9" fmla="*/ 44 h 48"/>
              <a:gd name="T10" fmla="*/ 32 w 64"/>
              <a:gd name="T11" fmla="*/ 48 h 48"/>
              <a:gd name="T12" fmla="*/ 62 w 64"/>
              <a:gd name="T13" fmla="*/ 44 h 48"/>
              <a:gd name="T14" fmla="*/ 64 w 64"/>
              <a:gd name="T15" fmla="*/ 31 h 48"/>
              <a:gd name="T16" fmla="*/ 48 w 64"/>
              <a:gd name="T17" fmla="*/ 0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4" h="48">
                <a:moveTo>
                  <a:pt x="48" y="0"/>
                </a:moveTo>
                <a:cubicBezTo>
                  <a:pt x="32" y="18"/>
                  <a:pt x="32" y="18"/>
                  <a:pt x="32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6" y="6"/>
                  <a:pt x="0" y="18"/>
                  <a:pt x="0" y="31"/>
                </a:cubicBezTo>
                <a:cubicBezTo>
                  <a:pt x="0" y="36"/>
                  <a:pt x="0" y="40"/>
                  <a:pt x="2" y="44"/>
                </a:cubicBezTo>
                <a:cubicBezTo>
                  <a:pt x="11" y="47"/>
                  <a:pt x="21" y="48"/>
                  <a:pt x="32" y="48"/>
                </a:cubicBezTo>
                <a:cubicBezTo>
                  <a:pt x="43" y="48"/>
                  <a:pt x="53" y="47"/>
                  <a:pt x="62" y="44"/>
                </a:cubicBezTo>
                <a:cubicBezTo>
                  <a:pt x="63" y="40"/>
                  <a:pt x="64" y="36"/>
                  <a:pt x="64" y="31"/>
                </a:cubicBezTo>
                <a:cubicBezTo>
                  <a:pt x="64" y="18"/>
                  <a:pt x="58" y="6"/>
                  <a:pt x="4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210" name="Oval 157"/>
          <p:cNvSpPr>
            <a:spLocks noChangeArrowheads="1"/>
          </p:cNvSpPr>
          <p:nvPr/>
        </p:nvSpPr>
        <p:spPr bwMode="auto">
          <a:xfrm>
            <a:off x="3710814" y="3871433"/>
            <a:ext cx="67996" cy="6799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211" name="Freeform 158"/>
          <p:cNvSpPr>
            <a:spLocks/>
          </p:cNvSpPr>
          <p:nvPr/>
        </p:nvSpPr>
        <p:spPr bwMode="auto">
          <a:xfrm>
            <a:off x="3681483" y="3943428"/>
            <a:ext cx="125326" cy="93328"/>
          </a:xfrm>
          <a:custGeom>
            <a:avLst/>
            <a:gdLst>
              <a:gd name="T0" fmla="*/ 49 w 65"/>
              <a:gd name="T1" fmla="*/ 0 h 48"/>
              <a:gd name="T2" fmla="*/ 33 w 65"/>
              <a:gd name="T3" fmla="*/ 18 h 48"/>
              <a:gd name="T4" fmla="*/ 16 w 65"/>
              <a:gd name="T5" fmla="*/ 0 h 48"/>
              <a:gd name="T6" fmla="*/ 0 w 65"/>
              <a:gd name="T7" fmla="*/ 31 h 48"/>
              <a:gd name="T8" fmla="*/ 2 w 65"/>
              <a:gd name="T9" fmla="*/ 44 h 48"/>
              <a:gd name="T10" fmla="*/ 33 w 65"/>
              <a:gd name="T11" fmla="*/ 48 h 48"/>
              <a:gd name="T12" fmla="*/ 63 w 65"/>
              <a:gd name="T13" fmla="*/ 44 h 48"/>
              <a:gd name="T14" fmla="*/ 65 w 65"/>
              <a:gd name="T15" fmla="*/ 31 h 48"/>
              <a:gd name="T16" fmla="*/ 49 w 65"/>
              <a:gd name="T17" fmla="*/ 0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5" h="48">
                <a:moveTo>
                  <a:pt x="49" y="0"/>
                </a:moveTo>
                <a:cubicBezTo>
                  <a:pt x="33" y="18"/>
                  <a:pt x="33" y="18"/>
                  <a:pt x="33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7" y="6"/>
                  <a:pt x="0" y="18"/>
                  <a:pt x="0" y="31"/>
                </a:cubicBezTo>
                <a:cubicBezTo>
                  <a:pt x="0" y="36"/>
                  <a:pt x="1" y="40"/>
                  <a:pt x="2" y="44"/>
                </a:cubicBezTo>
                <a:cubicBezTo>
                  <a:pt x="12" y="47"/>
                  <a:pt x="22" y="48"/>
                  <a:pt x="33" y="48"/>
                </a:cubicBezTo>
                <a:cubicBezTo>
                  <a:pt x="43" y="48"/>
                  <a:pt x="54" y="47"/>
                  <a:pt x="63" y="44"/>
                </a:cubicBezTo>
                <a:cubicBezTo>
                  <a:pt x="64" y="40"/>
                  <a:pt x="65" y="36"/>
                  <a:pt x="65" y="31"/>
                </a:cubicBezTo>
                <a:cubicBezTo>
                  <a:pt x="65" y="18"/>
                  <a:pt x="58" y="6"/>
                  <a:pt x="4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212" name="Oval 159"/>
          <p:cNvSpPr>
            <a:spLocks noChangeArrowheads="1"/>
          </p:cNvSpPr>
          <p:nvPr/>
        </p:nvSpPr>
        <p:spPr bwMode="auto">
          <a:xfrm>
            <a:off x="3888137" y="3871433"/>
            <a:ext cx="66663" cy="6799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213" name="Freeform 160"/>
          <p:cNvSpPr>
            <a:spLocks/>
          </p:cNvSpPr>
          <p:nvPr/>
        </p:nvSpPr>
        <p:spPr bwMode="auto">
          <a:xfrm>
            <a:off x="3860138" y="3943428"/>
            <a:ext cx="123993" cy="93328"/>
          </a:xfrm>
          <a:custGeom>
            <a:avLst/>
            <a:gdLst>
              <a:gd name="T0" fmla="*/ 49 w 64"/>
              <a:gd name="T1" fmla="*/ 0 h 48"/>
              <a:gd name="T2" fmla="*/ 32 w 64"/>
              <a:gd name="T3" fmla="*/ 18 h 48"/>
              <a:gd name="T4" fmla="*/ 16 w 64"/>
              <a:gd name="T5" fmla="*/ 0 h 48"/>
              <a:gd name="T6" fmla="*/ 0 w 64"/>
              <a:gd name="T7" fmla="*/ 31 h 48"/>
              <a:gd name="T8" fmla="*/ 2 w 64"/>
              <a:gd name="T9" fmla="*/ 44 h 48"/>
              <a:gd name="T10" fmla="*/ 32 w 64"/>
              <a:gd name="T11" fmla="*/ 48 h 48"/>
              <a:gd name="T12" fmla="*/ 62 w 64"/>
              <a:gd name="T13" fmla="*/ 44 h 48"/>
              <a:gd name="T14" fmla="*/ 64 w 64"/>
              <a:gd name="T15" fmla="*/ 31 h 48"/>
              <a:gd name="T16" fmla="*/ 49 w 64"/>
              <a:gd name="T17" fmla="*/ 0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4" h="48">
                <a:moveTo>
                  <a:pt x="49" y="0"/>
                </a:moveTo>
                <a:cubicBezTo>
                  <a:pt x="32" y="18"/>
                  <a:pt x="32" y="18"/>
                  <a:pt x="32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6" y="6"/>
                  <a:pt x="0" y="18"/>
                  <a:pt x="0" y="31"/>
                </a:cubicBezTo>
                <a:cubicBezTo>
                  <a:pt x="0" y="36"/>
                  <a:pt x="1" y="40"/>
                  <a:pt x="2" y="44"/>
                </a:cubicBezTo>
                <a:cubicBezTo>
                  <a:pt x="11" y="47"/>
                  <a:pt x="21" y="48"/>
                  <a:pt x="32" y="48"/>
                </a:cubicBezTo>
                <a:cubicBezTo>
                  <a:pt x="43" y="48"/>
                  <a:pt x="53" y="47"/>
                  <a:pt x="62" y="44"/>
                </a:cubicBezTo>
                <a:cubicBezTo>
                  <a:pt x="64" y="40"/>
                  <a:pt x="64" y="36"/>
                  <a:pt x="64" y="31"/>
                </a:cubicBezTo>
                <a:cubicBezTo>
                  <a:pt x="64" y="18"/>
                  <a:pt x="58" y="6"/>
                  <a:pt x="4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214" name="Rectangle 161"/>
          <p:cNvSpPr>
            <a:spLocks noChangeArrowheads="1"/>
          </p:cNvSpPr>
          <p:nvPr/>
        </p:nvSpPr>
        <p:spPr bwMode="auto">
          <a:xfrm>
            <a:off x="3444164" y="4267408"/>
            <a:ext cx="775952" cy="15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cs typeface="+mn-ea"/>
              <a:sym typeface="+mn-lt"/>
            </a:endParaRPr>
          </a:p>
        </p:txBody>
      </p:sp>
      <p:grpSp>
        <p:nvGrpSpPr>
          <p:cNvPr id="236" name="Group 235"/>
          <p:cNvGrpSpPr/>
          <p:nvPr/>
        </p:nvGrpSpPr>
        <p:grpSpPr>
          <a:xfrm>
            <a:off x="6919949" y="3300801"/>
            <a:ext cx="1993209" cy="1118598"/>
            <a:chOff x="7078664" y="4167188"/>
            <a:chExt cx="2373312" cy="1331913"/>
          </a:xfrm>
          <a:solidFill>
            <a:schemeClr val="tx2">
              <a:alpha val="20000"/>
            </a:schemeClr>
          </a:solidFill>
        </p:grpSpPr>
        <p:sp>
          <p:nvSpPr>
            <p:cNvPr id="215" name="Freeform 162"/>
            <p:cNvSpPr>
              <a:spLocks/>
            </p:cNvSpPr>
            <p:nvPr/>
          </p:nvSpPr>
          <p:spPr bwMode="auto">
            <a:xfrm>
              <a:off x="7078664" y="4437063"/>
              <a:ext cx="2032000" cy="735013"/>
            </a:xfrm>
            <a:custGeom>
              <a:avLst/>
              <a:gdLst>
                <a:gd name="T0" fmla="*/ 850 w 879"/>
                <a:gd name="T1" fmla="*/ 98 h 318"/>
                <a:gd name="T2" fmla="*/ 761 w 879"/>
                <a:gd name="T3" fmla="*/ 41 h 318"/>
                <a:gd name="T4" fmla="*/ 658 w 879"/>
                <a:gd name="T5" fmla="*/ 64 h 318"/>
                <a:gd name="T6" fmla="*/ 619 w 879"/>
                <a:gd name="T7" fmla="*/ 105 h 318"/>
                <a:gd name="T8" fmla="*/ 26 w 879"/>
                <a:gd name="T9" fmla="*/ 0 h 318"/>
                <a:gd name="T10" fmla="*/ 0 w 879"/>
                <a:gd name="T11" fmla="*/ 148 h 318"/>
                <a:gd name="T12" fmla="*/ 43 w 879"/>
                <a:gd name="T13" fmla="*/ 155 h 318"/>
                <a:gd name="T14" fmla="*/ 53 w 879"/>
                <a:gd name="T15" fmla="*/ 97 h 318"/>
                <a:gd name="T16" fmla="*/ 91 w 879"/>
                <a:gd name="T17" fmla="*/ 104 h 318"/>
                <a:gd name="T18" fmla="*/ 81 w 879"/>
                <a:gd name="T19" fmla="*/ 162 h 318"/>
                <a:gd name="T20" fmla="*/ 125 w 879"/>
                <a:gd name="T21" fmla="*/ 170 h 318"/>
                <a:gd name="T22" fmla="*/ 135 w 879"/>
                <a:gd name="T23" fmla="*/ 112 h 318"/>
                <a:gd name="T24" fmla="*/ 173 w 879"/>
                <a:gd name="T25" fmla="*/ 118 h 318"/>
                <a:gd name="T26" fmla="*/ 162 w 879"/>
                <a:gd name="T27" fmla="*/ 177 h 318"/>
                <a:gd name="T28" fmla="*/ 206 w 879"/>
                <a:gd name="T29" fmla="*/ 184 h 318"/>
                <a:gd name="T30" fmla="*/ 216 w 879"/>
                <a:gd name="T31" fmla="*/ 126 h 318"/>
                <a:gd name="T32" fmla="*/ 600 w 879"/>
                <a:gd name="T33" fmla="*/ 194 h 318"/>
                <a:gd name="T34" fmla="*/ 624 w 879"/>
                <a:gd name="T35" fmla="*/ 255 h 318"/>
                <a:gd name="T36" fmla="*/ 713 w 879"/>
                <a:gd name="T37" fmla="*/ 312 h 318"/>
                <a:gd name="T38" fmla="*/ 816 w 879"/>
                <a:gd name="T39" fmla="*/ 289 h 318"/>
                <a:gd name="T40" fmla="*/ 873 w 879"/>
                <a:gd name="T41" fmla="*/ 200 h 318"/>
                <a:gd name="T42" fmla="*/ 850 w 879"/>
                <a:gd name="T43" fmla="*/ 98 h 3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79" h="318">
                  <a:moveTo>
                    <a:pt x="850" y="98"/>
                  </a:moveTo>
                  <a:cubicBezTo>
                    <a:pt x="830" y="69"/>
                    <a:pt x="798" y="48"/>
                    <a:pt x="761" y="41"/>
                  </a:cubicBezTo>
                  <a:cubicBezTo>
                    <a:pt x="723" y="35"/>
                    <a:pt x="687" y="44"/>
                    <a:pt x="658" y="64"/>
                  </a:cubicBezTo>
                  <a:cubicBezTo>
                    <a:pt x="642" y="75"/>
                    <a:pt x="629" y="89"/>
                    <a:pt x="619" y="105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0" y="148"/>
                    <a:pt x="0" y="148"/>
                    <a:pt x="0" y="148"/>
                  </a:cubicBezTo>
                  <a:cubicBezTo>
                    <a:pt x="43" y="155"/>
                    <a:pt x="43" y="155"/>
                    <a:pt x="43" y="155"/>
                  </a:cubicBezTo>
                  <a:cubicBezTo>
                    <a:pt x="53" y="97"/>
                    <a:pt x="53" y="97"/>
                    <a:pt x="53" y="97"/>
                  </a:cubicBezTo>
                  <a:cubicBezTo>
                    <a:pt x="91" y="104"/>
                    <a:pt x="91" y="104"/>
                    <a:pt x="91" y="104"/>
                  </a:cubicBezTo>
                  <a:cubicBezTo>
                    <a:pt x="81" y="162"/>
                    <a:pt x="81" y="162"/>
                    <a:pt x="81" y="162"/>
                  </a:cubicBezTo>
                  <a:cubicBezTo>
                    <a:pt x="125" y="170"/>
                    <a:pt x="125" y="170"/>
                    <a:pt x="125" y="170"/>
                  </a:cubicBezTo>
                  <a:cubicBezTo>
                    <a:pt x="135" y="112"/>
                    <a:pt x="135" y="112"/>
                    <a:pt x="135" y="112"/>
                  </a:cubicBezTo>
                  <a:cubicBezTo>
                    <a:pt x="173" y="118"/>
                    <a:pt x="173" y="118"/>
                    <a:pt x="173" y="118"/>
                  </a:cubicBezTo>
                  <a:cubicBezTo>
                    <a:pt x="162" y="177"/>
                    <a:pt x="162" y="177"/>
                    <a:pt x="162" y="177"/>
                  </a:cubicBezTo>
                  <a:cubicBezTo>
                    <a:pt x="206" y="184"/>
                    <a:pt x="206" y="184"/>
                    <a:pt x="206" y="184"/>
                  </a:cubicBezTo>
                  <a:cubicBezTo>
                    <a:pt x="216" y="126"/>
                    <a:pt x="216" y="126"/>
                    <a:pt x="216" y="126"/>
                  </a:cubicBezTo>
                  <a:cubicBezTo>
                    <a:pt x="600" y="194"/>
                    <a:pt x="600" y="194"/>
                    <a:pt x="600" y="194"/>
                  </a:cubicBezTo>
                  <a:cubicBezTo>
                    <a:pt x="603" y="216"/>
                    <a:pt x="611" y="237"/>
                    <a:pt x="624" y="255"/>
                  </a:cubicBezTo>
                  <a:cubicBezTo>
                    <a:pt x="644" y="284"/>
                    <a:pt x="676" y="305"/>
                    <a:pt x="713" y="312"/>
                  </a:cubicBezTo>
                  <a:cubicBezTo>
                    <a:pt x="751" y="318"/>
                    <a:pt x="787" y="309"/>
                    <a:pt x="816" y="289"/>
                  </a:cubicBezTo>
                  <a:cubicBezTo>
                    <a:pt x="845" y="269"/>
                    <a:pt x="866" y="238"/>
                    <a:pt x="873" y="200"/>
                  </a:cubicBezTo>
                  <a:cubicBezTo>
                    <a:pt x="879" y="163"/>
                    <a:pt x="870" y="127"/>
                    <a:pt x="850" y="9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216" name="Freeform 163"/>
            <p:cNvSpPr>
              <a:spLocks/>
            </p:cNvSpPr>
            <p:nvPr/>
          </p:nvSpPr>
          <p:spPr bwMode="auto">
            <a:xfrm>
              <a:off x="8118476" y="4167188"/>
              <a:ext cx="1333500" cy="1331913"/>
            </a:xfrm>
            <a:custGeom>
              <a:avLst/>
              <a:gdLst>
                <a:gd name="T0" fmla="*/ 551 w 577"/>
                <a:gd name="T1" fmla="*/ 334 h 576"/>
                <a:gd name="T2" fmla="*/ 242 w 577"/>
                <a:gd name="T3" fmla="*/ 550 h 576"/>
                <a:gd name="T4" fmla="*/ 26 w 577"/>
                <a:gd name="T5" fmla="*/ 241 h 576"/>
                <a:gd name="T6" fmla="*/ 335 w 577"/>
                <a:gd name="T7" fmla="*/ 25 h 576"/>
                <a:gd name="T8" fmla="*/ 551 w 577"/>
                <a:gd name="T9" fmla="*/ 334 h 5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7" h="576">
                  <a:moveTo>
                    <a:pt x="551" y="334"/>
                  </a:moveTo>
                  <a:cubicBezTo>
                    <a:pt x="526" y="479"/>
                    <a:pt x="387" y="576"/>
                    <a:pt x="242" y="550"/>
                  </a:cubicBezTo>
                  <a:cubicBezTo>
                    <a:pt x="97" y="525"/>
                    <a:pt x="0" y="387"/>
                    <a:pt x="26" y="241"/>
                  </a:cubicBezTo>
                  <a:cubicBezTo>
                    <a:pt x="52" y="96"/>
                    <a:pt x="190" y="0"/>
                    <a:pt x="335" y="25"/>
                  </a:cubicBezTo>
                  <a:cubicBezTo>
                    <a:pt x="480" y="51"/>
                    <a:pt x="577" y="189"/>
                    <a:pt x="551" y="3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sp>
        <p:nvSpPr>
          <p:cNvPr id="217" name="Freeform 164"/>
          <p:cNvSpPr>
            <a:spLocks/>
          </p:cNvSpPr>
          <p:nvPr/>
        </p:nvSpPr>
        <p:spPr bwMode="auto">
          <a:xfrm>
            <a:off x="6897283" y="3466124"/>
            <a:ext cx="1706561" cy="617295"/>
          </a:xfrm>
          <a:custGeom>
            <a:avLst/>
            <a:gdLst>
              <a:gd name="T0" fmla="*/ 850 w 879"/>
              <a:gd name="T1" fmla="*/ 98 h 318"/>
              <a:gd name="T2" fmla="*/ 761 w 879"/>
              <a:gd name="T3" fmla="*/ 41 h 318"/>
              <a:gd name="T4" fmla="*/ 658 w 879"/>
              <a:gd name="T5" fmla="*/ 64 h 318"/>
              <a:gd name="T6" fmla="*/ 619 w 879"/>
              <a:gd name="T7" fmla="*/ 105 h 318"/>
              <a:gd name="T8" fmla="*/ 26 w 879"/>
              <a:gd name="T9" fmla="*/ 0 h 318"/>
              <a:gd name="T10" fmla="*/ 0 w 879"/>
              <a:gd name="T11" fmla="*/ 148 h 318"/>
              <a:gd name="T12" fmla="*/ 43 w 879"/>
              <a:gd name="T13" fmla="*/ 155 h 318"/>
              <a:gd name="T14" fmla="*/ 53 w 879"/>
              <a:gd name="T15" fmla="*/ 97 h 318"/>
              <a:gd name="T16" fmla="*/ 91 w 879"/>
              <a:gd name="T17" fmla="*/ 104 h 318"/>
              <a:gd name="T18" fmla="*/ 81 w 879"/>
              <a:gd name="T19" fmla="*/ 162 h 318"/>
              <a:gd name="T20" fmla="*/ 125 w 879"/>
              <a:gd name="T21" fmla="*/ 170 h 318"/>
              <a:gd name="T22" fmla="*/ 135 w 879"/>
              <a:gd name="T23" fmla="*/ 112 h 318"/>
              <a:gd name="T24" fmla="*/ 173 w 879"/>
              <a:gd name="T25" fmla="*/ 118 h 318"/>
              <a:gd name="T26" fmla="*/ 162 w 879"/>
              <a:gd name="T27" fmla="*/ 177 h 318"/>
              <a:gd name="T28" fmla="*/ 206 w 879"/>
              <a:gd name="T29" fmla="*/ 184 h 318"/>
              <a:gd name="T30" fmla="*/ 216 w 879"/>
              <a:gd name="T31" fmla="*/ 126 h 318"/>
              <a:gd name="T32" fmla="*/ 600 w 879"/>
              <a:gd name="T33" fmla="*/ 194 h 318"/>
              <a:gd name="T34" fmla="*/ 624 w 879"/>
              <a:gd name="T35" fmla="*/ 255 h 318"/>
              <a:gd name="T36" fmla="*/ 713 w 879"/>
              <a:gd name="T37" fmla="*/ 312 h 318"/>
              <a:gd name="T38" fmla="*/ 816 w 879"/>
              <a:gd name="T39" fmla="*/ 289 h 318"/>
              <a:gd name="T40" fmla="*/ 873 w 879"/>
              <a:gd name="T41" fmla="*/ 200 h 318"/>
              <a:gd name="T42" fmla="*/ 850 w 879"/>
              <a:gd name="T43" fmla="*/ 98 h 3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879" h="318">
                <a:moveTo>
                  <a:pt x="850" y="98"/>
                </a:moveTo>
                <a:cubicBezTo>
                  <a:pt x="830" y="69"/>
                  <a:pt x="798" y="48"/>
                  <a:pt x="761" y="41"/>
                </a:cubicBezTo>
                <a:cubicBezTo>
                  <a:pt x="723" y="35"/>
                  <a:pt x="687" y="44"/>
                  <a:pt x="658" y="64"/>
                </a:cubicBezTo>
                <a:cubicBezTo>
                  <a:pt x="642" y="75"/>
                  <a:pt x="629" y="89"/>
                  <a:pt x="619" y="105"/>
                </a:cubicBezTo>
                <a:cubicBezTo>
                  <a:pt x="26" y="0"/>
                  <a:pt x="26" y="0"/>
                  <a:pt x="26" y="0"/>
                </a:cubicBezTo>
                <a:cubicBezTo>
                  <a:pt x="0" y="148"/>
                  <a:pt x="0" y="148"/>
                  <a:pt x="0" y="148"/>
                </a:cubicBezTo>
                <a:cubicBezTo>
                  <a:pt x="43" y="155"/>
                  <a:pt x="43" y="155"/>
                  <a:pt x="43" y="155"/>
                </a:cubicBezTo>
                <a:cubicBezTo>
                  <a:pt x="53" y="97"/>
                  <a:pt x="53" y="97"/>
                  <a:pt x="53" y="97"/>
                </a:cubicBezTo>
                <a:cubicBezTo>
                  <a:pt x="91" y="104"/>
                  <a:pt x="91" y="104"/>
                  <a:pt x="91" y="104"/>
                </a:cubicBezTo>
                <a:cubicBezTo>
                  <a:pt x="81" y="162"/>
                  <a:pt x="81" y="162"/>
                  <a:pt x="81" y="162"/>
                </a:cubicBezTo>
                <a:cubicBezTo>
                  <a:pt x="125" y="170"/>
                  <a:pt x="125" y="170"/>
                  <a:pt x="125" y="170"/>
                </a:cubicBezTo>
                <a:cubicBezTo>
                  <a:pt x="135" y="112"/>
                  <a:pt x="135" y="112"/>
                  <a:pt x="135" y="112"/>
                </a:cubicBezTo>
                <a:cubicBezTo>
                  <a:pt x="173" y="118"/>
                  <a:pt x="173" y="118"/>
                  <a:pt x="173" y="118"/>
                </a:cubicBezTo>
                <a:cubicBezTo>
                  <a:pt x="162" y="177"/>
                  <a:pt x="162" y="177"/>
                  <a:pt x="162" y="177"/>
                </a:cubicBezTo>
                <a:cubicBezTo>
                  <a:pt x="206" y="184"/>
                  <a:pt x="206" y="184"/>
                  <a:pt x="206" y="184"/>
                </a:cubicBezTo>
                <a:cubicBezTo>
                  <a:pt x="216" y="126"/>
                  <a:pt x="216" y="126"/>
                  <a:pt x="216" y="126"/>
                </a:cubicBezTo>
                <a:cubicBezTo>
                  <a:pt x="600" y="194"/>
                  <a:pt x="600" y="194"/>
                  <a:pt x="600" y="194"/>
                </a:cubicBezTo>
                <a:cubicBezTo>
                  <a:pt x="603" y="216"/>
                  <a:pt x="611" y="237"/>
                  <a:pt x="624" y="255"/>
                </a:cubicBezTo>
                <a:cubicBezTo>
                  <a:pt x="644" y="284"/>
                  <a:pt x="676" y="305"/>
                  <a:pt x="713" y="312"/>
                </a:cubicBezTo>
                <a:cubicBezTo>
                  <a:pt x="751" y="318"/>
                  <a:pt x="787" y="309"/>
                  <a:pt x="816" y="289"/>
                </a:cubicBezTo>
                <a:cubicBezTo>
                  <a:pt x="845" y="269"/>
                  <a:pt x="866" y="238"/>
                  <a:pt x="873" y="200"/>
                </a:cubicBezTo>
                <a:cubicBezTo>
                  <a:pt x="879" y="163"/>
                  <a:pt x="870" y="127"/>
                  <a:pt x="850" y="98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218" name="Freeform 165"/>
          <p:cNvSpPr>
            <a:spLocks/>
          </p:cNvSpPr>
          <p:nvPr/>
        </p:nvSpPr>
        <p:spPr bwMode="auto">
          <a:xfrm>
            <a:off x="7770563" y="3238139"/>
            <a:ext cx="1119930" cy="1118598"/>
          </a:xfrm>
          <a:custGeom>
            <a:avLst/>
            <a:gdLst>
              <a:gd name="T0" fmla="*/ 551 w 577"/>
              <a:gd name="T1" fmla="*/ 334 h 576"/>
              <a:gd name="T2" fmla="*/ 242 w 577"/>
              <a:gd name="T3" fmla="*/ 550 h 576"/>
              <a:gd name="T4" fmla="*/ 26 w 577"/>
              <a:gd name="T5" fmla="*/ 241 h 576"/>
              <a:gd name="T6" fmla="*/ 335 w 577"/>
              <a:gd name="T7" fmla="*/ 25 h 576"/>
              <a:gd name="T8" fmla="*/ 551 w 577"/>
              <a:gd name="T9" fmla="*/ 334 h 5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77" h="576">
                <a:moveTo>
                  <a:pt x="551" y="334"/>
                </a:moveTo>
                <a:cubicBezTo>
                  <a:pt x="526" y="479"/>
                  <a:pt x="387" y="576"/>
                  <a:pt x="242" y="550"/>
                </a:cubicBezTo>
                <a:cubicBezTo>
                  <a:pt x="97" y="525"/>
                  <a:pt x="0" y="387"/>
                  <a:pt x="26" y="241"/>
                </a:cubicBezTo>
                <a:cubicBezTo>
                  <a:pt x="52" y="96"/>
                  <a:pt x="190" y="0"/>
                  <a:pt x="335" y="25"/>
                </a:cubicBezTo>
                <a:cubicBezTo>
                  <a:pt x="480" y="51"/>
                  <a:pt x="577" y="189"/>
                  <a:pt x="551" y="334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227" name="Rectangle 174"/>
          <p:cNvSpPr>
            <a:spLocks noChangeArrowheads="1"/>
          </p:cNvSpPr>
          <p:nvPr/>
        </p:nvSpPr>
        <p:spPr bwMode="auto">
          <a:xfrm>
            <a:off x="7947885" y="3862100"/>
            <a:ext cx="775952" cy="1466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228" name="Freeform 175"/>
          <p:cNvSpPr>
            <a:spLocks noEditPoints="1"/>
          </p:cNvSpPr>
          <p:nvPr/>
        </p:nvSpPr>
        <p:spPr bwMode="auto">
          <a:xfrm>
            <a:off x="8179870" y="3462125"/>
            <a:ext cx="313314" cy="201321"/>
          </a:xfrm>
          <a:custGeom>
            <a:avLst/>
            <a:gdLst>
              <a:gd name="T0" fmla="*/ 147 w 161"/>
              <a:gd name="T1" fmla="*/ 0 h 104"/>
              <a:gd name="T2" fmla="*/ 14 w 161"/>
              <a:gd name="T3" fmla="*/ 0 h 104"/>
              <a:gd name="T4" fmla="*/ 0 w 161"/>
              <a:gd name="T5" fmla="*/ 14 h 104"/>
              <a:gd name="T6" fmla="*/ 0 w 161"/>
              <a:gd name="T7" fmla="*/ 90 h 104"/>
              <a:gd name="T8" fmla="*/ 14 w 161"/>
              <a:gd name="T9" fmla="*/ 104 h 104"/>
              <a:gd name="T10" fmla="*/ 95 w 161"/>
              <a:gd name="T11" fmla="*/ 104 h 104"/>
              <a:gd name="T12" fmla="*/ 95 w 161"/>
              <a:gd name="T13" fmla="*/ 72 h 104"/>
              <a:gd name="T14" fmla="*/ 53 w 161"/>
              <a:gd name="T15" fmla="*/ 50 h 104"/>
              <a:gd name="T16" fmla="*/ 52 w 161"/>
              <a:gd name="T17" fmla="*/ 37 h 104"/>
              <a:gd name="T18" fmla="*/ 65 w 161"/>
              <a:gd name="T19" fmla="*/ 36 h 104"/>
              <a:gd name="T20" fmla="*/ 79 w 161"/>
              <a:gd name="T21" fmla="*/ 46 h 104"/>
              <a:gd name="T22" fmla="*/ 97 w 161"/>
              <a:gd name="T23" fmla="*/ 54 h 104"/>
              <a:gd name="T24" fmla="*/ 117 w 161"/>
              <a:gd name="T25" fmla="*/ 55 h 104"/>
              <a:gd name="T26" fmla="*/ 131 w 161"/>
              <a:gd name="T27" fmla="*/ 69 h 104"/>
              <a:gd name="T28" fmla="*/ 131 w 161"/>
              <a:gd name="T29" fmla="*/ 104 h 104"/>
              <a:gd name="T30" fmla="*/ 147 w 161"/>
              <a:gd name="T31" fmla="*/ 104 h 104"/>
              <a:gd name="T32" fmla="*/ 161 w 161"/>
              <a:gd name="T33" fmla="*/ 90 h 104"/>
              <a:gd name="T34" fmla="*/ 161 w 161"/>
              <a:gd name="T35" fmla="*/ 14 h 104"/>
              <a:gd name="T36" fmla="*/ 147 w 161"/>
              <a:gd name="T37" fmla="*/ 0 h 104"/>
              <a:gd name="T38" fmla="*/ 114 w 161"/>
              <a:gd name="T39" fmla="*/ 49 h 104"/>
              <a:gd name="T40" fmla="*/ 97 w 161"/>
              <a:gd name="T41" fmla="*/ 32 h 104"/>
              <a:gd name="T42" fmla="*/ 114 w 161"/>
              <a:gd name="T43" fmla="*/ 15 h 104"/>
              <a:gd name="T44" fmla="*/ 132 w 161"/>
              <a:gd name="T45" fmla="*/ 32 h 104"/>
              <a:gd name="T46" fmla="*/ 114 w 161"/>
              <a:gd name="T47" fmla="*/ 49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61" h="104">
                <a:moveTo>
                  <a:pt x="147" y="0"/>
                </a:moveTo>
                <a:cubicBezTo>
                  <a:pt x="14" y="0"/>
                  <a:pt x="14" y="0"/>
                  <a:pt x="14" y="0"/>
                </a:cubicBezTo>
                <a:cubicBezTo>
                  <a:pt x="6" y="0"/>
                  <a:pt x="0" y="6"/>
                  <a:pt x="0" y="14"/>
                </a:cubicBezTo>
                <a:cubicBezTo>
                  <a:pt x="0" y="90"/>
                  <a:pt x="0" y="90"/>
                  <a:pt x="0" y="90"/>
                </a:cubicBezTo>
                <a:cubicBezTo>
                  <a:pt x="0" y="98"/>
                  <a:pt x="6" y="104"/>
                  <a:pt x="14" y="104"/>
                </a:cubicBezTo>
                <a:cubicBezTo>
                  <a:pt x="95" y="104"/>
                  <a:pt x="95" y="104"/>
                  <a:pt x="95" y="104"/>
                </a:cubicBezTo>
                <a:cubicBezTo>
                  <a:pt x="95" y="72"/>
                  <a:pt x="95" y="72"/>
                  <a:pt x="95" y="72"/>
                </a:cubicBezTo>
                <a:cubicBezTo>
                  <a:pt x="86" y="71"/>
                  <a:pt x="71" y="65"/>
                  <a:pt x="53" y="50"/>
                </a:cubicBezTo>
                <a:cubicBezTo>
                  <a:pt x="50" y="47"/>
                  <a:pt x="49" y="41"/>
                  <a:pt x="52" y="37"/>
                </a:cubicBezTo>
                <a:cubicBezTo>
                  <a:pt x="56" y="33"/>
                  <a:pt x="62" y="33"/>
                  <a:pt x="65" y="36"/>
                </a:cubicBezTo>
                <a:cubicBezTo>
                  <a:pt x="70" y="40"/>
                  <a:pt x="74" y="43"/>
                  <a:pt x="79" y="46"/>
                </a:cubicBezTo>
                <a:cubicBezTo>
                  <a:pt x="84" y="49"/>
                  <a:pt x="90" y="52"/>
                  <a:pt x="97" y="54"/>
                </a:cubicBezTo>
                <a:cubicBezTo>
                  <a:pt x="103" y="55"/>
                  <a:pt x="110" y="55"/>
                  <a:pt x="117" y="55"/>
                </a:cubicBezTo>
                <a:cubicBezTo>
                  <a:pt x="125" y="55"/>
                  <a:pt x="131" y="61"/>
                  <a:pt x="131" y="69"/>
                </a:cubicBezTo>
                <a:cubicBezTo>
                  <a:pt x="131" y="104"/>
                  <a:pt x="131" y="104"/>
                  <a:pt x="131" y="104"/>
                </a:cubicBezTo>
                <a:cubicBezTo>
                  <a:pt x="147" y="104"/>
                  <a:pt x="147" y="104"/>
                  <a:pt x="147" y="104"/>
                </a:cubicBezTo>
                <a:cubicBezTo>
                  <a:pt x="155" y="104"/>
                  <a:pt x="161" y="98"/>
                  <a:pt x="161" y="90"/>
                </a:cubicBezTo>
                <a:cubicBezTo>
                  <a:pt x="161" y="14"/>
                  <a:pt x="161" y="14"/>
                  <a:pt x="161" y="14"/>
                </a:cubicBezTo>
                <a:cubicBezTo>
                  <a:pt x="161" y="6"/>
                  <a:pt x="155" y="0"/>
                  <a:pt x="147" y="0"/>
                </a:cubicBezTo>
                <a:close/>
                <a:moveTo>
                  <a:pt x="114" y="49"/>
                </a:moveTo>
                <a:cubicBezTo>
                  <a:pt x="105" y="49"/>
                  <a:pt x="97" y="42"/>
                  <a:pt x="97" y="32"/>
                </a:cubicBezTo>
                <a:cubicBezTo>
                  <a:pt x="97" y="23"/>
                  <a:pt x="105" y="15"/>
                  <a:pt x="114" y="15"/>
                </a:cubicBezTo>
                <a:cubicBezTo>
                  <a:pt x="124" y="15"/>
                  <a:pt x="132" y="23"/>
                  <a:pt x="132" y="32"/>
                </a:cubicBezTo>
                <a:cubicBezTo>
                  <a:pt x="132" y="42"/>
                  <a:pt x="124" y="49"/>
                  <a:pt x="114" y="4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229" name="Freeform 176"/>
          <p:cNvSpPr>
            <a:spLocks/>
          </p:cNvSpPr>
          <p:nvPr/>
        </p:nvSpPr>
        <p:spPr bwMode="auto">
          <a:xfrm>
            <a:off x="8146539" y="3687444"/>
            <a:ext cx="75996" cy="141325"/>
          </a:xfrm>
          <a:custGeom>
            <a:avLst/>
            <a:gdLst>
              <a:gd name="T0" fmla="*/ 26 w 39"/>
              <a:gd name="T1" fmla="*/ 30 h 73"/>
              <a:gd name="T2" fmla="*/ 35 w 39"/>
              <a:gd name="T3" fmla="*/ 16 h 73"/>
              <a:gd name="T4" fmla="*/ 19 w 39"/>
              <a:gd name="T5" fmla="*/ 0 h 73"/>
              <a:gd name="T6" fmla="*/ 4 w 39"/>
              <a:gd name="T7" fmla="*/ 16 h 73"/>
              <a:gd name="T8" fmla="*/ 13 w 39"/>
              <a:gd name="T9" fmla="*/ 30 h 73"/>
              <a:gd name="T10" fmla="*/ 0 w 39"/>
              <a:gd name="T11" fmla="*/ 48 h 73"/>
              <a:gd name="T12" fmla="*/ 0 w 39"/>
              <a:gd name="T13" fmla="*/ 73 h 73"/>
              <a:gd name="T14" fmla="*/ 39 w 39"/>
              <a:gd name="T15" fmla="*/ 73 h 73"/>
              <a:gd name="T16" fmla="*/ 39 w 39"/>
              <a:gd name="T17" fmla="*/ 48 h 73"/>
              <a:gd name="T18" fmla="*/ 26 w 39"/>
              <a:gd name="T19" fmla="*/ 30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9" h="73">
                <a:moveTo>
                  <a:pt x="26" y="30"/>
                </a:moveTo>
                <a:cubicBezTo>
                  <a:pt x="31" y="27"/>
                  <a:pt x="35" y="22"/>
                  <a:pt x="35" y="16"/>
                </a:cubicBezTo>
                <a:cubicBezTo>
                  <a:pt x="35" y="7"/>
                  <a:pt x="28" y="0"/>
                  <a:pt x="19" y="0"/>
                </a:cubicBezTo>
                <a:cubicBezTo>
                  <a:pt x="11" y="0"/>
                  <a:pt x="4" y="7"/>
                  <a:pt x="4" y="16"/>
                </a:cubicBezTo>
                <a:cubicBezTo>
                  <a:pt x="4" y="22"/>
                  <a:pt x="7" y="27"/>
                  <a:pt x="13" y="30"/>
                </a:cubicBezTo>
                <a:cubicBezTo>
                  <a:pt x="5" y="32"/>
                  <a:pt x="0" y="39"/>
                  <a:pt x="0" y="48"/>
                </a:cubicBezTo>
                <a:cubicBezTo>
                  <a:pt x="0" y="73"/>
                  <a:pt x="0" y="73"/>
                  <a:pt x="0" y="73"/>
                </a:cubicBezTo>
                <a:cubicBezTo>
                  <a:pt x="39" y="73"/>
                  <a:pt x="39" y="73"/>
                  <a:pt x="39" y="73"/>
                </a:cubicBezTo>
                <a:cubicBezTo>
                  <a:pt x="39" y="48"/>
                  <a:pt x="39" y="48"/>
                  <a:pt x="39" y="48"/>
                </a:cubicBezTo>
                <a:cubicBezTo>
                  <a:pt x="39" y="39"/>
                  <a:pt x="34" y="32"/>
                  <a:pt x="26" y="3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230" name="Freeform 177"/>
          <p:cNvSpPr>
            <a:spLocks/>
          </p:cNvSpPr>
          <p:nvPr/>
        </p:nvSpPr>
        <p:spPr bwMode="auto">
          <a:xfrm>
            <a:off x="8247866" y="3687444"/>
            <a:ext cx="75996" cy="141325"/>
          </a:xfrm>
          <a:custGeom>
            <a:avLst/>
            <a:gdLst>
              <a:gd name="T0" fmla="*/ 26 w 39"/>
              <a:gd name="T1" fmla="*/ 30 h 73"/>
              <a:gd name="T2" fmla="*/ 35 w 39"/>
              <a:gd name="T3" fmla="*/ 16 h 73"/>
              <a:gd name="T4" fmla="*/ 19 w 39"/>
              <a:gd name="T5" fmla="*/ 0 h 73"/>
              <a:gd name="T6" fmla="*/ 4 w 39"/>
              <a:gd name="T7" fmla="*/ 16 h 73"/>
              <a:gd name="T8" fmla="*/ 13 w 39"/>
              <a:gd name="T9" fmla="*/ 30 h 73"/>
              <a:gd name="T10" fmla="*/ 0 w 39"/>
              <a:gd name="T11" fmla="*/ 48 h 73"/>
              <a:gd name="T12" fmla="*/ 0 w 39"/>
              <a:gd name="T13" fmla="*/ 73 h 73"/>
              <a:gd name="T14" fmla="*/ 39 w 39"/>
              <a:gd name="T15" fmla="*/ 73 h 73"/>
              <a:gd name="T16" fmla="*/ 39 w 39"/>
              <a:gd name="T17" fmla="*/ 48 h 73"/>
              <a:gd name="T18" fmla="*/ 26 w 39"/>
              <a:gd name="T19" fmla="*/ 30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9" h="73">
                <a:moveTo>
                  <a:pt x="26" y="30"/>
                </a:moveTo>
                <a:cubicBezTo>
                  <a:pt x="31" y="27"/>
                  <a:pt x="35" y="22"/>
                  <a:pt x="35" y="16"/>
                </a:cubicBezTo>
                <a:cubicBezTo>
                  <a:pt x="35" y="7"/>
                  <a:pt x="28" y="0"/>
                  <a:pt x="19" y="0"/>
                </a:cubicBezTo>
                <a:cubicBezTo>
                  <a:pt x="11" y="0"/>
                  <a:pt x="4" y="7"/>
                  <a:pt x="4" y="16"/>
                </a:cubicBezTo>
                <a:cubicBezTo>
                  <a:pt x="4" y="22"/>
                  <a:pt x="8" y="27"/>
                  <a:pt x="13" y="30"/>
                </a:cubicBezTo>
                <a:cubicBezTo>
                  <a:pt x="5" y="32"/>
                  <a:pt x="0" y="39"/>
                  <a:pt x="0" y="48"/>
                </a:cubicBezTo>
                <a:cubicBezTo>
                  <a:pt x="0" y="73"/>
                  <a:pt x="0" y="73"/>
                  <a:pt x="0" y="73"/>
                </a:cubicBezTo>
                <a:cubicBezTo>
                  <a:pt x="39" y="73"/>
                  <a:pt x="39" y="73"/>
                  <a:pt x="39" y="73"/>
                </a:cubicBezTo>
                <a:cubicBezTo>
                  <a:pt x="39" y="48"/>
                  <a:pt x="39" y="48"/>
                  <a:pt x="39" y="48"/>
                </a:cubicBezTo>
                <a:cubicBezTo>
                  <a:pt x="39" y="39"/>
                  <a:pt x="34" y="32"/>
                  <a:pt x="26" y="3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231" name="Freeform 178"/>
          <p:cNvSpPr>
            <a:spLocks/>
          </p:cNvSpPr>
          <p:nvPr/>
        </p:nvSpPr>
        <p:spPr bwMode="auto">
          <a:xfrm>
            <a:off x="8349193" y="3687444"/>
            <a:ext cx="75996" cy="141325"/>
          </a:xfrm>
          <a:custGeom>
            <a:avLst/>
            <a:gdLst>
              <a:gd name="T0" fmla="*/ 26 w 39"/>
              <a:gd name="T1" fmla="*/ 30 h 73"/>
              <a:gd name="T2" fmla="*/ 35 w 39"/>
              <a:gd name="T3" fmla="*/ 16 h 73"/>
              <a:gd name="T4" fmla="*/ 19 w 39"/>
              <a:gd name="T5" fmla="*/ 0 h 73"/>
              <a:gd name="T6" fmla="*/ 4 w 39"/>
              <a:gd name="T7" fmla="*/ 16 h 73"/>
              <a:gd name="T8" fmla="*/ 13 w 39"/>
              <a:gd name="T9" fmla="*/ 30 h 73"/>
              <a:gd name="T10" fmla="*/ 0 w 39"/>
              <a:gd name="T11" fmla="*/ 48 h 73"/>
              <a:gd name="T12" fmla="*/ 0 w 39"/>
              <a:gd name="T13" fmla="*/ 73 h 73"/>
              <a:gd name="T14" fmla="*/ 39 w 39"/>
              <a:gd name="T15" fmla="*/ 73 h 73"/>
              <a:gd name="T16" fmla="*/ 39 w 39"/>
              <a:gd name="T17" fmla="*/ 48 h 73"/>
              <a:gd name="T18" fmla="*/ 26 w 39"/>
              <a:gd name="T19" fmla="*/ 30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9" h="73">
                <a:moveTo>
                  <a:pt x="26" y="30"/>
                </a:moveTo>
                <a:cubicBezTo>
                  <a:pt x="31" y="27"/>
                  <a:pt x="35" y="22"/>
                  <a:pt x="35" y="16"/>
                </a:cubicBezTo>
                <a:cubicBezTo>
                  <a:pt x="35" y="7"/>
                  <a:pt x="28" y="0"/>
                  <a:pt x="19" y="0"/>
                </a:cubicBezTo>
                <a:cubicBezTo>
                  <a:pt x="11" y="0"/>
                  <a:pt x="4" y="7"/>
                  <a:pt x="4" y="16"/>
                </a:cubicBezTo>
                <a:cubicBezTo>
                  <a:pt x="4" y="22"/>
                  <a:pt x="8" y="27"/>
                  <a:pt x="13" y="30"/>
                </a:cubicBezTo>
                <a:cubicBezTo>
                  <a:pt x="5" y="32"/>
                  <a:pt x="0" y="39"/>
                  <a:pt x="0" y="48"/>
                </a:cubicBezTo>
                <a:cubicBezTo>
                  <a:pt x="0" y="73"/>
                  <a:pt x="0" y="73"/>
                  <a:pt x="0" y="73"/>
                </a:cubicBezTo>
                <a:cubicBezTo>
                  <a:pt x="39" y="73"/>
                  <a:pt x="39" y="73"/>
                  <a:pt x="39" y="73"/>
                </a:cubicBezTo>
                <a:cubicBezTo>
                  <a:pt x="39" y="48"/>
                  <a:pt x="39" y="48"/>
                  <a:pt x="39" y="48"/>
                </a:cubicBezTo>
                <a:cubicBezTo>
                  <a:pt x="39" y="39"/>
                  <a:pt x="34" y="32"/>
                  <a:pt x="26" y="3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232" name="Freeform 179"/>
          <p:cNvSpPr>
            <a:spLocks/>
          </p:cNvSpPr>
          <p:nvPr/>
        </p:nvSpPr>
        <p:spPr bwMode="auto">
          <a:xfrm>
            <a:off x="8450520" y="3687444"/>
            <a:ext cx="74662" cy="141325"/>
          </a:xfrm>
          <a:custGeom>
            <a:avLst/>
            <a:gdLst>
              <a:gd name="T0" fmla="*/ 26 w 39"/>
              <a:gd name="T1" fmla="*/ 30 h 73"/>
              <a:gd name="T2" fmla="*/ 35 w 39"/>
              <a:gd name="T3" fmla="*/ 16 h 73"/>
              <a:gd name="T4" fmla="*/ 19 w 39"/>
              <a:gd name="T5" fmla="*/ 0 h 73"/>
              <a:gd name="T6" fmla="*/ 4 w 39"/>
              <a:gd name="T7" fmla="*/ 16 h 73"/>
              <a:gd name="T8" fmla="*/ 13 w 39"/>
              <a:gd name="T9" fmla="*/ 30 h 73"/>
              <a:gd name="T10" fmla="*/ 0 w 39"/>
              <a:gd name="T11" fmla="*/ 48 h 73"/>
              <a:gd name="T12" fmla="*/ 0 w 39"/>
              <a:gd name="T13" fmla="*/ 73 h 73"/>
              <a:gd name="T14" fmla="*/ 39 w 39"/>
              <a:gd name="T15" fmla="*/ 73 h 73"/>
              <a:gd name="T16" fmla="*/ 39 w 39"/>
              <a:gd name="T17" fmla="*/ 48 h 73"/>
              <a:gd name="T18" fmla="*/ 26 w 39"/>
              <a:gd name="T19" fmla="*/ 30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9" h="73">
                <a:moveTo>
                  <a:pt x="26" y="30"/>
                </a:moveTo>
                <a:cubicBezTo>
                  <a:pt x="31" y="27"/>
                  <a:pt x="35" y="22"/>
                  <a:pt x="35" y="16"/>
                </a:cubicBezTo>
                <a:cubicBezTo>
                  <a:pt x="35" y="7"/>
                  <a:pt x="28" y="0"/>
                  <a:pt x="19" y="0"/>
                </a:cubicBezTo>
                <a:cubicBezTo>
                  <a:pt x="11" y="0"/>
                  <a:pt x="4" y="7"/>
                  <a:pt x="4" y="16"/>
                </a:cubicBezTo>
                <a:cubicBezTo>
                  <a:pt x="4" y="22"/>
                  <a:pt x="8" y="27"/>
                  <a:pt x="13" y="30"/>
                </a:cubicBezTo>
                <a:cubicBezTo>
                  <a:pt x="5" y="32"/>
                  <a:pt x="0" y="39"/>
                  <a:pt x="0" y="48"/>
                </a:cubicBezTo>
                <a:cubicBezTo>
                  <a:pt x="0" y="73"/>
                  <a:pt x="0" y="73"/>
                  <a:pt x="0" y="73"/>
                </a:cubicBezTo>
                <a:cubicBezTo>
                  <a:pt x="39" y="73"/>
                  <a:pt x="39" y="73"/>
                  <a:pt x="39" y="73"/>
                </a:cubicBezTo>
                <a:cubicBezTo>
                  <a:pt x="39" y="48"/>
                  <a:pt x="39" y="48"/>
                  <a:pt x="39" y="48"/>
                </a:cubicBezTo>
                <a:cubicBezTo>
                  <a:pt x="39" y="39"/>
                  <a:pt x="34" y="32"/>
                  <a:pt x="26" y="3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95" name="Rectangle 94"/>
          <p:cNvSpPr/>
          <p:nvPr/>
        </p:nvSpPr>
        <p:spPr>
          <a:xfrm>
            <a:off x="9157143" y="1065489"/>
            <a:ext cx="2127013" cy="10348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>
                <a:solidFill>
                  <a:schemeClr val="tx2"/>
                </a:solidFill>
                <a:cs typeface="+mn-ea"/>
                <a:sym typeface="+mn-lt"/>
              </a:rPr>
              <a:t>Your content to play here, or through paste in this box, and select only the text. Your content to play here</a:t>
            </a:r>
          </a:p>
        </p:txBody>
      </p:sp>
      <p:sp>
        <p:nvSpPr>
          <p:cNvPr id="96" name="Rectangle 95"/>
          <p:cNvSpPr/>
          <p:nvPr/>
        </p:nvSpPr>
        <p:spPr>
          <a:xfrm>
            <a:off x="9157143" y="3354015"/>
            <a:ext cx="2127013" cy="10348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>
                <a:solidFill>
                  <a:schemeClr val="tx2"/>
                </a:solidFill>
                <a:cs typeface="+mn-ea"/>
                <a:sym typeface="+mn-lt"/>
              </a:rPr>
              <a:t>Your content to play here, or through paste in this box, and select only the text. Your content to play here</a:t>
            </a:r>
          </a:p>
        </p:txBody>
      </p:sp>
      <p:sp>
        <p:nvSpPr>
          <p:cNvPr id="97" name="Rectangle 96"/>
          <p:cNvSpPr/>
          <p:nvPr/>
        </p:nvSpPr>
        <p:spPr>
          <a:xfrm>
            <a:off x="928644" y="1565882"/>
            <a:ext cx="2127013" cy="10348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050" dirty="0">
                <a:solidFill>
                  <a:schemeClr val="tx2"/>
                </a:solidFill>
                <a:cs typeface="+mn-ea"/>
                <a:sym typeface="+mn-lt"/>
              </a:rPr>
              <a:t>Your content to play here, or through paste in this box, and select only the text. Your content to play here</a:t>
            </a:r>
          </a:p>
        </p:txBody>
      </p:sp>
      <p:sp>
        <p:nvSpPr>
          <p:cNvPr id="98" name="Rectangle 97"/>
          <p:cNvSpPr/>
          <p:nvPr/>
        </p:nvSpPr>
        <p:spPr>
          <a:xfrm>
            <a:off x="928644" y="3769322"/>
            <a:ext cx="2127013" cy="10348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050" dirty="0">
                <a:solidFill>
                  <a:schemeClr val="tx2"/>
                </a:solidFill>
                <a:cs typeface="+mn-ea"/>
                <a:sym typeface="+mn-lt"/>
              </a:rPr>
              <a:t>Your content to play here, or through paste in this box, and select only the text. Your content to play here</a:t>
            </a:r>
          </a:p>
        </p:txBody>
      </p:sp>
      <p:grpSp>
        <p:nvGrpSpPr>
          <p:cNvPr id="100" name="Group 99"/>
          <p:cNvGrpSpPr/>
          <p:nvPr/>
        </p:nvGrpSpPr>
        <p:grpSpPr>
          <a:xfrm>
            <a:off x="1969141" y="5689569"/>
            <a:ext cx="277647" cy="276819"/>
            <a:chOff x="2138511" y="2464802"/>
            <a:chExt cx="354012" cy="352956"/>
          </a:xfrm>
          <a:solidFill>
            <a:schemeClr val="accent1"/>
          </a:solidFill>
        </p:grpSpPr>
        <p:sp>
          <p:nvSpPr>
            <p:cNvPr id="101" name="Oval 100"/>
            <p:cNvSpPr>
              <a:spLocks noChangeArrowheads="1"/>
            </p:cNvSpPr>
            <p:nvPr/>
          </p:nvSpPr>
          <p:spPr bwMode="auto">
            <a:xfrm>
              <a:off x="2229830" y="2555417"/>
              <a:ext cx="171376" cy="17172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b="1">
                <a:solidFill>
                  <a:schemeClr val="accent2"/>
                </a:solidFill>
                <a:cs typeface="+mn-ea"/>
                <a:sym typeface="+mn-lt"/>
              </a:endParaRPr>
            </a:p>
          </p:txBody>
        </p:sp>
        <p:sp>
          <p:nvSpPr>
            <p:cNvPr id="102" name="Freeform 101"/>
            <p:cNvSpPr>
              <a:spLocks noEditPoints="1"/>
            </p:cNvSpPr>
            <p:nvPr/>
          </p:nvSpPr>
          <p:spPr bwMode="auto">
            <a:xfrm>
              <a:off x="2138511" y="2464802"/>
              <a:ext cx="354012" cy="352956"/>
            </a:xfrm>
            <a:custGeom>
              <a:avLst/>
              <a:gdLst>
                <a:gd name="T0" fmla="*/ 212 w 423"/>
                <a:gd name="T1" fmla="*/ 0 h 424"/>
                <a:gd name="T2" fmla="*/ 0 w 423"/>
                <a:gd name="T3" fmla="*/ 212 h 424"/>
                <a:gd name="T4" fmla="*/ 212 w 423"/>
                <a:gd name="T5" fmla="*/ 424 h 424"/>
                <a:gd name="T6" fmla="*/ 423 w 423"/>
                <a:gd name="T7" fmla="*/ 212 h 424"/>
                <a:gd name="T8" fmla="*/ 212 w 423"/>
                <a:gd name="T9" fmla="*/ 0 h 424"/>
                <a:gd name="T10" fmla="*/ 212 w 423"/>
                <a:gd name="T11" fmla="*/ 386 h 424"/>
                <a:gd name="T12" fmla="*/ 38 w 423"/>
                <a:gd name="T13" fmla="*/ 212 h 424"/>
                <a:gd name="T14" fmla="*/ 212 w 423"/>
                <a:gd name="T15" fmla="*/ 38 h 424"/>
                <a:gd name="T16" fmla="*/ 386 w 423"/>
                <a:gd name="T17" fmla="*/ 212 h 424"/>
                <a:gd name="T18" fmla="*/ 212 w 423"/>
                <a:gd name="T19" fmla="*/ 386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3" h="424">
                  <a:moveTo>
                    <a:pt x="212" y="0"/>
                  </a:moveTo>
                  <a:cubicBezTo>
                    <a:pt x="95" y="0"/>
                    <a:pt x="0" y="95"/>
                    <a:pt x="0" y="212"/>
                  </a:cubicBezTo>
                  <a:cubicBezTo>
                    <a:pt x="0" y="329"/>
                    <a:pt x="95" y="424"/>
                    <a:pt x="212" y="424"/>
                  </a:cubicBezTo>
                  <a:cubicBezTo>
                    <a:pt x="329" y="424"/>
                    <a:pt x="423" y="329"/>
                    <a:pt x="423" y="212"/>
                  </a:cubicBezTo>
                  <a:cubicBezTo>
                    <a:pt x="423" y="95"/>
                    <a:pt x="329" y="0"/>
                    <a:pt x="212" y="0"/>
                  </a:cubicBezTo>
                  <a:close/>
                  <a:moveTo>
                    <a:pt x="212" y="386"/>
                  </a:moveTo>
                  <a:cubicBezTo>
                    <a:pt x="116" y="386"/>
                    <a:pt x="38" y="308"/>
                    <a:pt x="38" y="212"/>
                  </a:cubicBezTo>
                  <a:cubicBezTo>
                    <a:pt x="38" y="116"/>
                    <a:pt x="116" y="38"/>
                    <a:pt x="212" y="38"/>
                  </a:cubicBezTo>
                  <a:cubicBezTo>
                    <a:pt x="308" y="38"/>
                    <a:pt x="386" y="116"/>
                    <a:pt x="386" y="212"/>
                  </a:cubicBezTo>
                  <a:cubicBezTo>
                    <a:pt x="386" y="308"/>
                    <a:pt x="308" y="386"/>
                    <a:pt x="212" y="3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b="1">
                <a:solidFill>
                  <a:schemeClr val="accent2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20" name="Rectangle 119"/>
          <p:cNvSpPr/>
          <p:nvPr/>
        </p:nvSpPr>
        <p:spPr>
          <a:xfrm flipH="1">
            <a:off x="2283486" y="5597146"/>
            <a:ext cx="143332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000" b="1" dirty="0">
                <a:solidFill>
                  <a:schemeClr val="tx2"/>
                </a:solidFill>
                <a:cs typeface="+mn-ea"/>
                <a:sym typeface="+mn-lt"/>
              </a:rPr>
              <a:t>The user can demonstrate on a projector or computer</a:t>
            </a:r>
          </a:p>
        </p:txBody>
      </p:sp>
      <p:grpSp>
        <p:nvGrpSpPr>
          <p:cNvPr id="123" name="Group 122"/>
          <p:cNvGrpSpPr/>
          <p:nvPr/>
        </p:nvGrpSpPr>
        <p:grpSpPr>
          <a:xfrm>
            <a:off x="4137823" y="5689569"/>
            <a:ext cx="277647" cy="276819"/>
            <a:chOff x="2138511" y="2464802"/>
            <a:chExt cx="354012" cy="352956"/>
          </a:xfrm>
          <a:solidFill>
            <a:schemeClr val="accent2"/>
          </a:solidFill>
        </p:grpSpPr>
        <p:sp>
          <p:nvSpPr>
            <p:cNvPr id="125" name="Oval 124"/>
            <p:cNvSpPr>
              <a:spLocks noChangeArrowheads="1"/>
            </p:cNvSpPr>
            <p:nvPr/>
          </p:nvSpPr>
          <p:spPr bwMode="auto">
            <a:xfrm>
              <a:off x="2229830" y="2555417"/>
              <a:ext cx="171376" cy="17172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b="1">
                <a:solidFill>
                  <a:schemeClr val="accent2"/>
                </a:solidFill>
                <a:cs typeface="+mn-ea"/>
                <a:sym typeface="+mn-lt"/>
              </a:endParaRPr>
            </a:p>
          </p:txBody>
        </p:sp>
        <p:sp>
          <p:nvSpPr>
            <p:cNvPr id="126" name="Freeform 125"/>
            <p:cNvSpPr>
              <a:spLocks noEditPoints="1"/>
            </p:cNvSpPr>
            <p:nvPr/>
          </p:nvSpPr>
          <p:spPr bwMode="auto">
            <a:xfrm>
              <a:off x="2138511" y="2464802"/>
              <a:ext cx="354012" cy="352956"/>
            </a:xfrm>
            <a:custGeom>
              <a:avLst/>
              <a:gdLst>
                <a:gd name="T0" fmla="*/ 212 w 423"/>
                <a:gd name="T1" fmla="*/ 0 h 424"/>
                <a:gd name="T2" fmla="*/ 0 w 423"/>
                <a:gd name="T3" fmla="*/ 212 h 424"/>
                <a:gd name="T4" fmla="*/ 212 w 423"/>
                <a:gd name="T5" fmla="*/ 424 h 424"/>
                <a:gd name="T6" fmla="*/ 423 w 423"/>
                <a:gd name="T7" fmla="*/ 212 h 424"/>
                <a:gd name="T8" fmla="*/ 212 w 423"/>
                <a:gd name="T9" fmla="*/ 0 h 424"/>
                <a:gd name="T10" fmla="*/ 212 w 423"/>
                <a:gd name="T11" fmla="*/ 386 h 424"/>
                <a:gd name="T12" fmla="*/ 38 w 423"/>
                <a:gd name="T13" fmla="*/ 212 h 424"/>
                <a:gd name="T14" fmla="*/ 212 w 423"/>
                <a:gd name="T15" fmla="*/ 38 h 424"/>
                <a:gd name="T16" fmla="*/ 386 w 423"/>
                <a:gd name="T17" fmla="*/ 212 h 424"/>
                <a:gd name="T18" fmla="*/ 212 w 423"/>
                <a:gd name="T19" fmla="*/ 386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3" h="424">
                  <a:moveTo>
                    <a:pt x="212" y="0"/>
                  </a:moveTo>
                  <a:cubicBezTo>
                    <a:pt x="95" y="0"/>
                    <a:pt x="0" y="95"/>
                    <a:pt x="0" y="212"/>
                  </a:cubicBezTo>
                  <a:cubicBezTo>
                    <a:pt x="0" y="329"/>
                    <a:pt x="95" y="424"/>
                    <a:pt x="212" y="424"/>
                  </a:cubicBezTo>
                  <a:cubicBezTo>
                    <a:pt x="329" y="424"/>
                    <a:pt x="423" y="329"/>
                    <a:pt x="423" y="212"/>
                  </a:cubicBezTo>
                  <a:cubicBezTo>
                    <a:pt x="423" y="95"/>
                    <a:pt x="329" y="0"/>
                    <a:pt x="212" y="0"/>
                  </a:cubicBezTo>
                  <a:close/>
                  <a:moveTo>
                    <a:pt x="212" y="386"/>
                  </a:moveTo>
                  <a:cubicBezTo>
                    <a:pt x="116" y="386"/>
                    <a:pt x="38" y="308"/>
                    <a:pt x="38" y="212"/>
                  </a:cubicBezTo>
                  <a:cubicBezTo>
                    <a:pt x="38" y="116"/>
                    <a:pt x="116" y="38"/>
                    <a:pt x="212" y="38"/>
                  </a:cubicBezTo>
                  <a:cubicBezTo>
                    <a:pt x="308" y="38"/>
                    <a:pt x="386" y="116"/>
                    <a:pt x="386" y="212"/>
                  </a:cubicBezTo>
                  <a:cubicBezTo>
                    <a:pt x="386" y="308"/>
                    <a:pt x="308" y="386"/>
                    <a:pt x="212" y="3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b="1">
                <a:solidFill>
                  <a:schemeClr val="accent2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24" name="Rectangle 123"/>
          <p:cNvSpPr/>
          <p:nvPr/>
        </p:nvSpPr>
        <p:spPr>
          <a:xfrm flipH="1">
            <a:off x="4452168" y="5597146"/>
            <a:ext cx="143332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000" b="1" dirty="0">
                <a:solidFill>
                  <a:schemeClr val="tx2"/>
                </a:solidFill>
                <a:cs typeface="+mn-ea"/>
                <a:sym typeface="+mn-lt"/>
              </a:rPr>
              <a:t>The user can demonstrate on a projector or computer</a:t>
            </a:r>
          </a:p>
        </p:txBody>
      </p:sp>
      <p:grpSp>
        <p:nvGrpSpPr>
          <p:cNvPr id="128" name="Group 127"/>
          <p:cNvGrpSpPr/>
          <p:nvPr/>
        </p:nvGrpSpPr>
        <p:grpSpPr>
          <a:xfrm>
            <a:off x="6306505" y="5689569"/>
            <a:ext cx="277647" cy="276819"/>
            <a:chOff x="2138511" y="2464802"/>
            <a:chExt cx="354012" cy="352956"/>
          </a:xfrm>
          <a:solidFill>
            <a:schemeClr val="accent3"/>
          </a:solidFill>
        </p:grpSpPr>
        <p:sp>
          <p:nvSpPr>
            <p:cNvPr id="130" name="Oval 129"/>
            <p:cNvSpPr>
              <a:spLocks noChangeArrowheads="1"/>
            </p:cNvSpPr>
            <p:nvPr/>
          </p:nvSpPr>
          <p:spPr bwMode="auto">
            <a:xfrm>
              <a:off x="2229830" y="2555417"/>
              <a:ext cx="171376" cy="17172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b="1">
                <a:solidFill>
                  <a:schemeClr val="accent2"/>
                </a:solidFill>
                <a:cs typeface="+mn-ea"/>
                <a:sym typeface="+mn-lt"/>
              </a:endParaRPr>
            </a:p>
          </p:txBody>
        </p:sp>
        <p:sp>
          <p:nvSpPr>
            <p:cNvPr id="131" name="Freeform 130"/>
            <p:cNvSpPr>
              <a:spLocks noEditPoints="1"/>
            </p:cNvSpPr>
            <p:nvPr/>
          </p:nvSpPr>
          <p:spPr bwMode="auto">
            <a:xfrm>
              <a:off x="2138511" y="2464802"/>
              <a:ext cx="354012" cy="352956"/>
            </a:xfrm>
            <a:custGeom>
              <a:avLst/>
              <a:gdLst>
                <a:gd name="T0" fmla="*/ 212 w 423"/>
                <a:gd name="T1" fmla="*/ 0 h 424"/>
                <a:gd name="T2" fmla="*/ 0 w 423"/>
                <a:gd name="T3" fmla="*/ 212 h 424"/>
                <a:gd name="T4" fmla="*/ 212 w 423"/>
                <a:gd name="T5" fmla="*/ 424 h 424"/>
                <a:gd name="T6" fmla="*/ 423 w 423"/>
                <a:gd name="T7" fmla="*/ 212 h 424"/>
                <a:gd name="T8" fmla="*/ 212 w 423"/>
                <a:gd name="T9" fmla="*/ 0 h 424"/>
                <a:gd name="T10" fmla="*/ 212 w 423"/>
                <a:gd name="T11" fmla="*/ 386 h 424"/>
                <a:gd name="T12" fmla="*/ 38 w 423"/>
                <a:gd name="T13" fmla="*/ 212 h 424"/>
                <a:gd name="T14" fmla="*/ 212 w 423"/>
                <a:gd name="T15" fmla="*/ 38 h 424"/>
                <a:gd name="T16" fmla="*/ 386 w 423"/>
                <a:gd name="T17" fmla="*/ 212 h 424"/>
                <a:gd name="T18" fmla="*/ 212 w 423"/>
                <a:gd name="T19" fmla="*/ 386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3" h="424">
                  <a:moveTo>
                    <a:pt x="212" y="0"/>
                  </a:moveTo>
                  <a:cubicBezTo>
                    <a:pt x="95" y="0"/>
                    <a:pt x="0" y="95"/>
                    <a:pt x="0" y="212"/>
                  </a:cubicBezTo>
                  <a:cubicBezTo>
                    <a:pt x="0" y="329"/>
                    <a:pt x="95" y="424"/>
                    <a:pt x="212" y="424"/>
                  </a:cubicBezTo>
                  <a:cubicBezTo>
                    <a:pt x="329" y="424"/>
                    <a:pt x="423" y="329"/>
                    <a:pt x="423" y="212"/>
                  </a:cubicBezTo>
                  <a:cubicBezTo>
                    <a:pt x="423" y="95"/>
                    <a:pt x="329" y="0"/>
                    <a:pt x="212" y="0"/>
                  </a:cubicBezTo>
                  <a:close/>
                  <a:moveTo>
                    <a:pt x="212" y="386"/>
                  </a:moveTo>
                  <a:cubicBezTo>
                    <a:pt x="116" y="386"/>
                    <a:pt x="38" y="308"/>
                    <a:pt x="38" y="212"/>
                  </a:cubicBezTo>
                  <a:cubicBezTo>
                    <a:pt x="38" y="116"/>
                    <a:pt x="116" y="38"/>
                    <a:pt x="212" y="38"/>
                  </a:cubicBezTo>
                  <a:cubicBezTo>
                    <a:pt x="308" y="38"/>
                    <a:pt x="386" y="116"/>
                    <a:pt x="386" y="212"/>
                  </a:cubicBezTo>
                  <a:cubicBezTo>
                    <a:pt x="386" y="308"/>
                    <a:pt x="308" y="386"/>
                    <a:pt x="212" y="3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b="1">
                <a:solidFill>
                  <a:schemeClr val="accent2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29" name="Rectangle 128"/>
          <p:cNvSpPr/>
          <p:nvPr/>
        </p:nvSpPr>
        <p:spPr>
          <a:xfrm flipH="1">
            <a:off x="6620850" y="5597146"/>
            <a:ext cx="143332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000" b="1" dirty="0">
                <a:solidFill>
                  <a:schemeClr val="tx2"/>
                </a:solidFill>
                <a:cs typeface="+mn-ea"/>
                <a:sym typeface="+mn-lt"/>
              </a:rPr>
              <a:t>The user can demonstrate on a projector or computer</a:t>
            </a:r>
          </a:p>
        </p:txBody>
      </p:sp>
      <p:grpSp>
        <p:nvGrpSpPr>
          <p:cNvPr id="133" name="Group 132"/>
          <p:cNvGrpSpPr/>
          <p:nvPr/>
        </p:nvGrpSpPr>
        <p:grpSpPr>
          <a:xfrm>
            <a:off x="8475186" y="5689569"/>
            <a:ext cx="277647" cy="276819"/>
            <a:chOff x="2138511" y="2464802"/>
            <a:chExt cx="354012" cy="352956"/>
          </a:xfrm>
          <a:solidFill>
            <a:schemeClr val="accent4"/>
          </a:solidFill>
        </p:grpSpPr>
        <p:sp>
          <p:nvSpPr>
            <p:cNvPr id="135" name="Oval 134"/>
            <p:cNvSpPr>
              <a:spLocks noChangeArrowheads="1"/>
            </p:cNvSpPr>
            <p:nvPr/>
          </p:nvSpPr>
          <p:spPr bwMode="auto">
            <a:xfrm>
              <a:off x="2229830" y="2555417"/>
              <a:ext cx="171376" cy="17172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b="1">
                <a:solidFill>
                  <a:schemeClr val="accent2"/>
                </a:solidFill>
                <a:cs typeface="+mn-ea"/>
                <a:sym typeface="+mn-lt"/>
              </a:endParaRPr>
            </a:p>
          </p:txBody>
        </p:sp>
        <p:sp>
          <p:nvSpPr>
            <p:cNvPr id="136" name="Freeform 135"/>
            <p:cNvSpPr>
              <a:spLocks noEditPoints="1"/>
            </p:cNvSpPr>
            <p:nvPr/>
          </p:nvSpPr>
          <p:spPr bwMode="auto">
            <a:xfrm>
              <a:off x="2138511" y="2464802"/>
              <a:ext cx="354012" cy="352956"/>
            </a:xfrm>
            <a:custGeom>
              <a:avLst/>
              <a:gdLst>
                <a:gd name="T0" fmla="*/ 212 w 423"/>
                <a:gd name="T1" fmla="*/ 0 h 424"/>
                <a:gd name="T2" fmla="*/ 0 w 423"/>
                <a:gd name="T3" fmla="*/ 212 h 424"/>
                <a:gd name="T4" fmla="*/ 212 w 423"/>
                <a:gd name="T5" fmla="*/ 424 h 424"/>
                <a:gd name="T6" fmla="*/ 423 w 423"/>
                <a:gd name="T7" fmla="*/ 212 h 424"/>
                <a:gd name="T8" fmla="*/ 212 w 423"/>
                <a:gd name="T9" fmla="*/ 0 h 424"/>
                <a:gd name="T10" fmla="*/ 212 w 423"/>
                <a:gd name="T11" fmla="*/ 386 h 424"/>
                <a:gd name="T12" fmla="*/ 38 w 423"/>
                <a:gd name="T13" fmla="*/ 212 h 424"/>
                <a:gd name="T14" fmla="*/ 212 w 423"/>
                <a:gd name="T15" fmla="*/ 38 h 424"/>
                <a:gd name="T16" fmla="*/ 386 w 423"/>
                <a:gd name="T17" fmla="*/ 212 h 424"/>
                <a:gd name="T18" fmla="*/ 212 w 423"/>
                <a:gd name="T19" fmla="*/ 386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3" h="424">
                  <a:moveTo>
                    <a:pt x="212" y="0"/>
                  </a:moveTo>
                  <a:cubicBezTo>
                    <a:pt x="95" y="0"/>
                    <a:pt x="0" y="95"/>
                    <a:pt x="0" y="212"/>
                  </a:cubicBezTo>
                  <a:cubicBezTo>
                    <a:pt x="0" y="329"/>
                    <a:pt x="95" y="424"/>
                    <a:pt x="212" y="424"/>
                  </a:cubicBezTo>
                  <a:cubicBezTo>
                    <a:pt x="329" y="424"/>
                    <a:pt x="423" y="329"/>
                    <a:pt x="423" y="212"/>
                  </a:cubicBezTo>
                  <a:cubicBezTo>
                    <a:pt x="423" y="95"/>
                    <a:pt x="329" y="0"/>
                    <a:pt x="212" y="0"/>
                  </a:cubicBezTo>
                  <a:close/>
                  <a:moveTo>
                    <a:pt x="212" y="386"/>
                  </a:moveTo>
                  <a:cubicBezTo>
                    <a:pt x="116" y="386"/>
                    <a:pt x="38" y="308"/>
                    <a:pt x="38" y="212"/>
                  </a:cubicBezTo>
                  <a:cubicBezTo>
                    <a:pt x="38" y="116"/>
                    <a:pt x="116" y="38"/>
                    <a:pt x="212" y="38"/>
                  </a:cubicBezTo>
                  <a:cubicBezTo>
                    <a:pt x="308" y="38"/>
                    <a:pt x="386" y="116"/>
                    <a:pt x="386" y="212"/>
                  </a:cubicBezTo>
                  <a:cubicBezTo>
                    <a:pt x="386" y="308"/>
                    <a:pt x="308" y="386"/>
                    <a:pt x="212" y="3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b="1">
                <a:solidFill>
                  <a:schemeClr val="accent2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34" name="Rectangle 133"/>
          <p:cNvSpPr/>
          <p:nvPr/>
        </p:nvSpPr>
        <p:spPr>
          <a:xfrm flipH="1">
            <a:off x="8789531" y="5597146"/>
            <a:ext cx="143332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000" b="1" dirty="0">
                <a:solidFill>
                  <a:schemeClr val="tx2"/>
                </a:solidFill>
                <a:cs typeface="+mn-ea"/>
                <a:sym typeface="+mn-lt"/>
              </a:rPr>
              <a:t>The user can demonstrate on a projector or computer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574574" y="2103943"/>
            <a:ext cx="64312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>
                <a:solidFill>
                  <a:schemeClr val="bg1"/>
                </a:solidFill>
                <a:cs typeface="+mn-ea"/>
                <a:sym typeface="+mn-lt"/>
              </a:rPr>
              <a:t>IDEA</a:t>
            </a:r>
          </a:p>
        </p:txBody>
      </p:sp>
      <p:sp>
        <p:nvSpPr>
          <p:cNvPr id="139" name="TextBox 138"/>
          <p:cNvSpPr txBox="1"/>
          <p:nvPr/>
        </p:nvSpPr>
        <p:spPr>
          <a:xfrm>
            <a:off x="7939797" y="1556788"/>
            <a:ext cx="75213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>
                <a:solidFill>
                  <a:schemeClr val="bg1"/>
                </a:solidFill>
                <a:cs typeface="+mn-ea"/>
                <a:sym typeface="+mn-lt"/>
              </a:rPr>
              <a:t>Vision</a:t>
            </a:r>
          </a:p>
        </p:txBody>
      </p:sp>
      <p:sp>
        <p:nvSpPr>
          <p:cNvPr id="140" name="TextBox 139"/>
          <p:cNvSpPr txBox="1"/>
          <p:nvPr/>
        </p:nvSpPr>
        <p:spPr>
          <a:xfrm>
            <a:off x="7743113" y="3861934"/>
            <a:ext cx="119616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>
                <a:solidFill>
                  <a:schemeClr val="bg1"/>
                </a:solidFill>
                <a:cs typeface="+mn-ea"/>
                <a:sym typeface="+mn-lt"/>
              </a:rPr>
              <a:t>STRATEGY</a:t>
            </a:r>
          </a:p>
        </p:txBody>
      </p:sp>
      <p:sp>
        <p:nvSpPr>
          <p:cNvPr id="141" name="TextBox 140"/>
          <p:cNvSpPr txBox="1"/>
          <p:nvPr/>
        </p:nvSpPr>
        <p:spPr>
          <a:xfrm>
            <a:off x="3243679" y="4268936"/>
            <a:ext cx="117692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dirty="0" err="1">
                <a:solidFill>
                  <a:schemeClr val="bg1"/>
                </a:solidFill>
                <a:cs typeface="+mn-ea"/>
                <a:sym typeface="+mn-lt"/>
              </a:rPr>
              <a:t>TEamwork</a:t>
            </a:r>
            <a:endParaRPr lang="en-US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0239578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51PPT模板网  www.51pptmoban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zw5lqall">
      <a:majorFont>
        <a:latin typeface="HarmonyOS Sans SC" panose="020F0302020204030204"/>
        <a:ea typeface="阿里巴巴普惠体 2 55 Regular"/>
        <a:cs typeface=""/>
      </a:majorFont>
      <a:minorFont>
        <a:latin typeface="HarmonyOS Sans SC" panose="020F0502020204030204"/>
        <a:ea typeface="阿里巴巴普惠体 2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170</TotalTime>
  <Words>1895</Words>
  <Application>Microsoft Office PowerPoint</Application>
  <PresentationFormat>宽屏</PresentationFormat>
  <Paragraphs>180</Paragraphs>
  <Slides>17</Slides>
  <Notes>16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3" baseType="lpstr">
      <vt:lpstr>Avenir Next Condensed</vt:lpstr>
      <vt:lpstr>Gill Sans</vt:lpstr>
      <vt:lpstr>HarmonyOS Sans SC</vt:lpstr>
      <vt:lpstr>等线</vt:lpstr>
      <vt:lpstr>Arial</vt:lpstr>
      <vt:lpstr>51PPT模板网  www.51pptmoban.com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道路 箭头 指南针 选择关系ppt图表（16张）</dc:title>
  <dc:creator>51PPT模板网</dc:creator>
  <cp:keywords>www.51pptmoban.com</cp:keywords>
  <dc:description>www.51pptmoban.com</dc:description>
  <cp:lastModifiedBy>Win user</cp:lastModifiedBy>
  <cp:revision>13</cp:revision>
  <dcterms:created xsi:type="dcterms:W3CDTF">2022-08-16T09:00:45Z</dcterms:created>
  <dcterms:modified xsi:type="dcterms:W3CDTF">2022-08-17T12:45:38Z</dcterms:modified>
</cp:coreProperties>
</file>